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customXml/itemProps11.xml" ContentType="application/vnd.openxmlformats-officedocument.customXmlProperties+xml"/>
  <Override PartName="/customXml/itemProps12.xml" ContentType="application/vnd.openxmlformats-officedocument.customXmlProperties+xml"/>
  <Override PartName="/customXml/itemProps13.xml" ContentType="application/vnd.openxmlformats-officedocument.customXmlProperties+xml"/>
  <Override PartName="/customXml/itemProps14.xml" ContentType="application/vnd.openxmlformats-officedocument.customXmlProperties+xml"/>
  <Override PartName="/customXml/itemProps15.xml" ContentType="application/vnd.openxmlformats-officedocument.customXmlProperties+xml"/>
  <Override PartName="/customXml/itemProps16.xml" ContentType="application/vnd.openxmlformats-officedocument.customXmlProperties+xml"/>
  <Override PartName="/customXml/itemProps17.xml" ContentType="application/vnd.openxmlformats-officedocument.customXmlProperties+xml"/>
  <Override PartName="/customXml/itemProps18.xml" ContentType="application/vnd.openxmlformats-officedocument.customXmlProperties+xml"/>
  <Override PartName="/customXml/itemProps19.xml" ContentType="application/vnd.openxmlformats-officedocument.customXmlProperties+xml"/>
  <Override PartName="/customXml/itemProps20.xml" ContentType="application/vnd.openxmlformats-officedocument.customXmlProperties+xml"/>
  <Override PartName="/customXml/itemProps21.xml" ContentType="application/vnd.openxmlformats-officedocument.customXmlProperties+xml"/>
  <Override PartName="/customXml/itemProps22.xml" ContentType="application/vnd.openxmlformats-officedocument.customXmlProperties+xml"/>
  <Override PartName="/customXml/itemProps23.xml" ContentType="application/vnd.openxmlformats-officedocument.customXmlProperties+xml"/>
  <Override PartName="/customXml/itemProps24.xml" ContentType="application/vnd.openxmlformats-officedocument.customXmlProperties+xml"/>
  <Override PartName="/customXml/itemProps25.xml" ContentType="application/vnd.openxmlformats-officedocument.customXmlProperties+xml"/>
  <Override PartName="/customXml/itemProps26.xml" ContentType="application/vnd.openxmlformats-officedocument.customXmlProperties+xml"/>
  <Override PartName="/customXml/itemProps27.xml" ContentType="application/vnd.openxmlformats-officedocument.customXmlProperties+xml"/>
  <Override PartName="/customXml/itemProps28.xml" ContentType="application/vnd.openxmlformats-officedocument.customXmlProperties+xml"/>
  <Override PartName="/customXml/itemProps29.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heme/themeOverride9.xml" ContentType="application/vnd.openxmlformats-officedocument.themeOverr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30"/>
  </p:sldMasterIdLst>
  <p:notesMasterIdLst>
    <p:notesMasterId r:id="rId34"/>
  </p:notesMasterIdLst>
  <p:handoutMasterIdLst>
    <p:handoutMasterId r:id="rId35"/>
  </p:handoutMasterIdLst>
  <p:sldIdLst>
    <p:sldId id="1924" r:id="rId31"/>
    <p:sldId id="1925" r:id="rId32"/>
    <p:sldId id="679" r:id="rId33"/>
  </p:sldIdLst>
  <p:sldSz cx="12192000" cy="6858000"/>
  <p:notesSz cx="9926638" cy="6797675"/>
  <p:custDataLst>
    <p:tags r:id="rId36"/>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017" userDrawn="1">
          <p15:clr>
            <a:srgbClr val="A4A3A4"/>
          </p15:clr>
        </p15:guide>
        <p15:guide id="2" pos="2434"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Mia Vida Villanueva" initials="MVV" lastIdx="1" clrIdx="0"/>
  <p:cmAuthor id="7" name="1206988966@qq.com" initials="1" lastIdx="1" clrIdx="2"/>
  <p:cmAuthor id="1" name="Wangzhi gang" initials="Wg" lastIdx="1" clrIdx="0"/>
  <p:cmAuthor id="8" name="姜伟光" initials="姜" lastIdx="1" clrIdx="0"/>
  <p:cmAuthor id="2" name="作者" initials="A" lastIdx="2" clrIdx="2"/>
  <p:cmAuthor id="3" name="lenovo" initials="l" lastIdx="6" clrIdx="2"/>
  <p:cmAuthor id="4" name="Administrator" initials="A" lastIdx="4" clrIdx="3"/>
  <p:cmAuthor id="5" name="宋洁然" initials="宋" lastIdx="2" clrIdx="1"/>
  <p:cmAuthor id="6" name="ming qiu" initials="m" lastIdx="17"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6CEF5"/>
    <a:srgbClr val="D8E4F0"/>
    <a:srgbClr val="B0C8E0"/>
    <a:srgbClr val="004FA3"/>
    <a:srgbClr val="3399FF"/>
    <a:srgbClr val="B9E3F3"/>
    <a:srgbClr val="AAC6E7"/>
    <a:srgbClr val="89ADD1"/>
    <a:srgbClr val="9DD4E7"/>
    <a:srgbClr val="017AB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520" autoAdjust="0"/>
    <p:restoredTop sz="79932" autoAdjust="0"/>
  </p:normalViewPr>
  <p:slideViewPr>
    <p:cSldViewPr showGuides="1">
      <p:cViewPr varScale="1">
        <p:scale>
          <a:sx n="101" d="100"/>
          <a:sy n="101" d="100"/>
        </p:scale>
        <p:origin x="1480" y="184"/>
      </p:cViewPr>
      <p:guideLst>
        <p:guide orient="horz" pos="4017"/>
        <p:guide pos="2434"/>
      </p:guideLst>
    </p:cSldViewPr>
  </p:slideViewPr>
  <p:notesTextViewPr>
    <p:cViewPr>
      <p:scale>
        <a:sx n="150" d="100"/>
        <a:sy n="15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customXml" Target="../customXml/item13.xml"/><Relationship Id="rId18" Type="http://schemas.openxmlformats.org/officeDocument/2006/relationships/customXml" Target="../customXml/item18.xml"/><Relationship Id="rId26" Type="http://schemas.openxmlformats.org/officeDocument/2006/relationships/customXml" Target="../customXml/item26.xml"/><Relationship Id="rId39" Type="http://schemas.openxmlformats.org/officeDocument/2006/relationships/viewProps" Target="viewProps.xml"/><Relationship Id="rId21" Type="http://schemas.openxmlformats.org/officeDocument/2006/relationships/customXml" Target="../customXml/item21.xml"/><Relationship Id="rId34" Type="http://schemas.openxmlformats.org/officeDocument/2006/relationships/notesMaster" Target="notesMasters/notesMaster1.xml"/><Relationship Id="rId7" Type="http://schemas.openxmlformats.org/officeDocument/2006/relationships/customXml" Target="../customXml/item7.xml"/><Relationship Id="rId2" Type="http://schemas.openxmlformats.org/officeDocument/2006/relationships/customXml" Target="../customXml/item2.xml"/><Relationship Id="rId16" Type="http://schemas.openxmlformats.org/officeDocument/2006/relationships/customXml" Target="../customXml/item16.xml"/><Relationship Id="rId20" Type="http://schemas.openxmlformats.org/officeDocument/2006/relationships/customXml" Target="../customXml/item20.xml"/><Relationship Id="rId29" Type="http://schemas.openxmlformats.org/officeDocument/2006/relationships/customXml" Target="../customXml/item29.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customXml" Target="../customXml/item6.xml"/><Relationship Id="rId11" Type="http://schemas.openxmlformats.org/officeDocument/2006/relationships/customXml" Target="../customXml/item11.xml"/><Relationship Id="rId24" Type="http://schemas.openxmlformats.org/officeDocument/2006/relationships/customXml" Target="../customXml/item24.xml"/><Relationship Id="rId32" Type="http://schemas.openxmlformats.org/officeDocument/2006/relationships/slide" Target="slides/slide2.xml"/><Relationship Id="rId37" Type="http://schemas.openxmlformats.org/officeDocument/2006/relationships/commentAuthors" Target="commentAuthors.xml"/><Relationship Id="rId40" Type="http://schemas.openxmlformats.org/officeDocument/2006/relationships/theme" Target="theme/theme1.xml"/><Relationship Id="rId5" Type="http://schemas.openxmlformats.org/officeDocument/2006/relationships/customXml" Target="../customXml/item5.xml"/><Relationship Id="rId15" Type="http://schemas.openxmlformats.org/officeDocument/2006/relationships/customXml" Target="../customXml/item15.xml"/><Relationship Id="rId23" Type="http://schemas.openxmlformats.org/officeDocument/2006/relationships/customXml" Target="../customXml/item23.xml"/><Relationship Id="rId28" Type="http://schemas.openxmlformats.org/officeDocument/2006/relationships/customXml" Target="../customXml/item28.xml"/><Relationship Id="rId36" Type="http://schemas.openxmlformats.org/officeDocument/2006/relationships/tags" Target="tags/tag1.xml"/><Relationship Id="rId10" Type="http://schemas.openxmlformats.org/officeDocument/2006/relationships/customXml" Target="../customXml/item10.xml"/><Relationship Id="rId19" Type="http://schemas.openxmlformats.org/officeDocument/2006/relationships/customXml" Target="../customXml/item19.xml"/><Relationship Id="rId31" Type="http://schemas.openxmlformats.org/officeDocument/2006/relationships/slide" Target="slides/slide1.xml"/><Relationship Id="rId4" Type="http://schemas.openxmlformats.org/officeDocument/2006/relationships/customXml" Target="../customXml/item4.xml"/><Relationship Id="rId9" Type="http://schemas.openxmlformats.org/officeDocument/2006/relationships/customXml" Target="../customXml/item9.xml"/><Relationship Id="rId14" Type="http://schemas.openxmlformats.org/officeDocument/2006/relationships/customXml" Target="../customXml/item14.xml"/><Relationship Id="rId22" Type="http://schemas.openxmlformats.org/officeDocument/2006/relationships/customXml" Target="../customXml/item22.xml"/><Relationship Id="rId27" Type="http://schemas.openxmlformats.org/officeDocument/2006/relationships/customXml" Target="../customXml/item27.xml"/><Relationship Id="rId30" Type="http://schemas.openxmlformats.org/officeDocument/2006/relationships/slideMaster" Target="slideMasters/slideMaster1.xml"/><Relationship Id="rId35" Type="http://schemas.openxmlformats.org/officeDocument/2006/relationships/handoutMaster" Target="handoutMasters/handoutMaster1.xml"/><Relationship Id="rId8" Type="http://schemas.openxmlformats.org/officeDocument/2006/relationships/customXml" Target="../customXml/item8.xml"/><Relationship Id="rId3" Type="http://schemas.openxmlformats.org/officeDocument/2006/relationships/customXml" Target="../customXml/item3.xml"/><Relationship Id="rId12" Type="http://schemas.openxmlformats.org/officeDocument/2006/relationships/customXml" Target="../customXml/item12.xml"/><Relationship Id="rId17" Type="http://schemas.openxmlformats.org/officeDocument/2006/relationships/customXml" Target="../customXml/item17.xml"/><Relationship Id="rId25" Type="http://schemas.openxmlformats.org/officeDocument/2006/relationships/customXml" Target="../customXml/item25.xml"/><Relationship Id="rId33" Type="http://schemas.openxmlformats.org/officeDocument/2006/relationships/slide" Target="slides/slide3.xml"/><Relationship Id="rId38"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1" y="1"/>
            <a:ext cx="4302056" cy="339884"/>
          </a:xfrm>
          <a:prstGeom prst="rect">
            <a:avLst/>
          </a:prstGeom>
        </p:spPr>
        <p:txBody>
          <a:bodyPr vert="horz" lIns="91440" tIns="45720" rIns="91440" bIns="45720" rtlCol="0"/>
          <a:lstStyle>
            <a:lvl1pPr algn="l">
              <a:defRPr sz="1200"/>
            </a:lvl1pPr>
          </a:lstStyle>
          <a:p>
            <a:endParaRPr lang="zh-CN" altLang="en-US">
              <a:latin typeface="微软雅黑" panose="020B0503020204020204" charset="-122"/>
              <a:ea typeface="微软雅黑" panose="020B0503020204020204" charset="-122"/>
            </a:endParaRPr>
          </a:p>
        </p:txBody>
      </p:sp>
      <p:sp>
        <p:nvSpPr>
          <p:cNvPr id="3" name="日期占位符 2"/>
          <p:cNvSpPr>
            <a:spLocks noGrp="1"/>
          </p:cNvSpPr>
          <p:nvPr>
            <p:ph type="dt" sz="quarter" idx="1"/>
          </p:nvPr>
        </p:nvSpPr>
        <p:spPr>
          <a:xfrm>
            <a:off x="5623040" y="1"/>
            <a:ext cx="4302056" cy="339884"/>
          </a:xfrm>
          <a:prstGeom prst="rect">
            <a:avLst/>
          </a:prstGeom>
        </p:spPr>
        <p:txBody>
          <a:bodyPr vert="horz" lIns="91440" tIns="45720" rIns="91440" bIns="45720" rtlCol="0"/>
          <a:lstStyle>
            <a:lvl1pPr algn="r">
              <a:defRPr sz="1200"/>
            </a:lvl1pPr>
          </a:lstStyle>
          <a:p>
            <a:fld id="{044E991F-B0B7-4E68-BC9F-F56B9E30B309}" type="datetimeFigureOut">
              <a:rPr lang="zh-CN" altLang="en-US" smtClean="0">
                <a:latin typeface="微软雅黑" panose="020B0503020204020204" charset="-122"/>
                <a:ea typeface="微软雅黑" panose="020B0503020204020204" charset="-122"/>
              </a:rPr>
              <a:t>2024/9/12</a:t>
            </a:fld>
            <a:endParaRPr lang="zh-CN" altLang="en-US">
              <a:latin typeface="微软雅黑" panose="020B0503020204020204" charset="-122"/>
              <a:ea typeface="微软雅黑" panose="020B0503020204020204" charset="-122"/>
            </a:endParaRPr>
          </a:p>
        </p:txBody>
      </p:sp>
      <p:sp>
        <p:nvSpPr>
          <p:cNvPr id="4" name="页脚占位符 3"/>
          <p:cNvSpPr>
            <a:spLocks noGrp="1"/>
          </p:cNvSpPr>
          <p:nvPr>
            <p:ph type="ftr" sz="quarter" idx="2"/>
          </p:nvPr>
        </p:nvSpPr>
        <p:spPr>
          <a:xfrm>
            <a:off x="1" y="6457792"/>
            <a:ext cx="4302056" cy="339884"/>
          </a:xfrm>
          <a:prstGeom prst="rect">
            <a:avLst/>
          </a:prstGeom>
        </p:spPr>
        <p:txBody>
          <a:bodyPr vert="horz" lIns="91440" tIns="45720" rIns="91440" bIns="45720" rtlCol="0" anchor="b"/>
          <a:lstStyle>
            <a:lvl1pPr algn="l">
              <a:defRPr sz="1200"/>
            </a:lvl1pPr>
          </a:lstStyle>
          <a:p>
            <a:endParaRPr lang="zh-CN" altLang="en-US">
              <a:latin typeface="微软雅黑" panose="020B0503020204020204" charset="-122"/>
              <a:ea typeface="微软雅黑" panose="020B0503020204020204" charset="-122"/>
            </a:endParaRPr>
          </a:p>
        </p:txBody>
      </p:sp>
      <p:sp>
        <p:nvSpPr>
          <p:cNvPr id="5" name="灯片编号占位符 4"/>
          <p:cNvSpPr>
            <a:spLocks noGrp="1"/>
          </p:cNvSpPr>
          <p:nvPr>
            <p:ph type="sldNum" sz="quarter" idx="3"/>
          </p:nvPr>
        </p:nvSpPr>
        <p:spPr>
          <a:xfrm>
            <a:off x="5623040" y="6457792"/>
            <a:ext cx="4302056" cy="339884"/>
          </a:xfrm>
          <a:prstGeom prst="rect">
            <a:avLst/>
          </a:prstGeom>
        </p:spPr>
        <p:txBody>
          <a:bodyPr vert="horz" lIns="91440" tIns="45720" rIns="91440" bIns="45720" rtlCol="0" anchor="b"/>
          <a:lstStyle>
            <a:lvl1pPr algn="r">
              <a:defRPr sz="1200"/>
            </a:lvl1pPr>
          </a:lstStyle>
          <a:p>
            <a:fld id="{2C05C5C5-752F-4793-B8FA-ECB9C8ADF9B0}" type="slidenum">
              <a:rPr lang="zh-CN" altLang="en-US" smtClean="0">
                <a:latin typeface="微软雅黑" panose="020B0503020204020204" charset="-122"/>
                <a:ea typeface="微软雅黑" panose="020B0503020204020204" charset="-122"/>
              </a:rPr>
              <a:t>‹#›</a:t>
            </a:fld>
            <a:endParaRPr lang="zh-CN" altLang="en-US">
              <a:latin typeface="微软雅黑" panose="020B0503020204020204" charset="-122"/>
              <a:ea typeface="微软雅黑" panose="020B0503020204020204" charset="-122"/>
            </a:endParaRPr>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1" y="1"/>
            <a:ext cx="4302056" cy="339884"/>
          </a:xfrm>
          <a:prstGeom prst="rect">
            <a:avLst/>
          </a:prstGeom>
        </p:spPr>
        <p:txBody>
          <a:bodyPr vert="horz" lIns="91440" tIns="45720" rIns="91440" bIns="45720" rtlCol="0"/>
          <a:lstStyle>
            <a:lvl1pPr algn="l">
              <a:defRPr sz="1200">
                <a:ea typeface="微软雅黑" panose="020B0503020204020204" charset="-122"/>
              </a:defRPr>
            </a:lvl1pPr>
          </a:lstStyle>
          <a:p>
            <a:endParaRPr lang="zh-CN" altLang="en-US"/>
          </a:p>
        </p:txBody>
      </p:sp>
      <p:sp>
        <p:nvSpPr>
          <p:cNvPr id="3" name="日期占位符 2"/>
          <p:cNvSpPr>
            <a:spLocks noGrp="1"/>
          </p:cNvSpPr>
          <p:nvPr>
            <p:ph type="dt" idx="1"/>
          </p:nvPr>
        </p:nvSpPr>
        <p:spPr>
          <a:xfrm>
            <a:off x="5623040" y="1"/>
            <a:ext cx="4302056" cy="339884"/>
          </a:xfrm>
          <a:prstGeom prst="rect">
            <a:avLst/>
          </a:prstGeom>
        </p:spPr>
        <p:txBody>
          <a:bodyPr vert="horz" lIns="91440" tIns="45720" rIns="91440" bIns="45720" rtlCol="0"/>
          <a:lstStyle>
            <a:lvl1pPr algn="r">
              <a:defRPr sz="1200">
                <a:ea typeface="微软雅黑" panose="020B0503020204020204" charset="-122"/>
              </a:defRPr>
            </a:lvl1pPr>
          </a:lstStyle>
          <a:p>
            <a:fld id="{5E1C715D-4CB9-49EB-8ACA-490F17C3BAC5}" type="datetimeFigureOut">
              <a:rPr lang="zh-CN" altLang="en-US" smtClean="0"/>
              <a:t>2024/9/12</a:t>
            </a:fld>
            <a:endParaRPr lang="zh-CN" altLang="en-US"/>
          </a:p>
        </p:txBody>
      </p:sp>
      <p:sp>
        <p:nvSpPr>
          <p:cNvPr id="4" name="幻灯片图像占位符 3"/>
          <p:cNvSpPr>
            <a:spLocks noGrp="1" noRot="1" noChangeAspect="1"/>
          </p:cNvSpPr>
          <p:nvPr>
            <p:ph type="sldImg" idx="2"/>
          </p:nvPr>
        </p:nvSpPr>
        <p:spPr>
          <a:xfrm>
            <a:off x="2697075" y="509588"/>
            <a:ext cx="4532489" cy="2549525"/>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992663" y="3228897"/>
            <a:ext cx="7941310" cy="3058954"/>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1" y="6455694"/>
            <a:ext cx="4302056" cy="339884"/>
          </a:xfrm>
          <a:prstGeom prst="rect">
            <a:avLst/>
          </a:prstGeom>
        </p:spPr>
        <p:txBody>
          <a:bodyPr vert="horz" lIns="91440" tIns="45720" rIns="91440" bIns="45720" rtlCol="0" anchor="b"/>
          <a:lstStyle>
            <a:lvl1pPr algn="l">
              <a:defRPr sz="1200">
                <a:ea typeface="微软雅黑" panose="020B0503020204020204" charset="-122"/>
              </a:defRPr>
            </a:lvl1pPr>
          </a:lstStyle>
          <a:p>
            <a:endParaRPr lang="zh-CN" altLang="en-US"/>
          </a:p>
        </p:txBody>
      </p:sp>
      <p:sp>
        <p:nvSpPr>
          <p:cNvPr id="7" name="灯片编号占位符 6"/>
          <p:cNvSpPr>
            <a:spLocks noGrp="1"/>
          </p:cNvSpPr>
          <p:nvPr>
            <p:ph type="sldNum" sz="quarter" idx="5"/>
          </p:nvPr>
        </p:nvSpPr>
        <p:spPr>
          <a:xfrm>
            <a:off x="5623040" y="6455694"/>
            <a:ext cx="4302056" cy="339884"/>
          </a:xfrm>
          <a:prstGeom prst="rect">
            <a:avLst/>
          </a:prstGeom>
        </p:spPr>
        <p:txBody>
          <a:bodyPr vert="horz" lIns="91440" tIns="45720" rIns="91440" bIns="45720" rtlCol="0" anchor="b"/>
          <a:lstStyle>
            <a:lvl1pPr algn="r">
              <a:defRPr sz="1200">
                <a:ea typeface="微软雅黑" panose="020B0503020204020204" charset="-122"/>
              </a:defRPr>
            </a:lvl1pPr>
          </a:lstStyle>
          <a:p>
            <a:fld id="{330E4CC6-3794-4F57-951A-25D403B7A89C}" type="slidenum">
              <a:rPr lang="zh-CN" altLang="en-US" smtClean="0"/>
              <a:t>‹#›</a:t>
            </a:fld>
            <a:endParaRPr lang="zh-CN" altLang="en-US"/>
          </a:p>
        </p:txBody>
      </p:sp>
    </p:spTree>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微软雅黑" panose="020B0503020204020204" charset="-122"/>
        <a:cs typeface="+mn-cs"/>
      </a:defRPr>
    </a:lvl1pPr>
    <a:lvl2pPr marL="457200" algn="l" defTabSz="914400" rtl="0" eaLnBrk="1" latinLnBrk="0" hangingPunct="1">
      <a:defRPr sz="1200" kern="1200">
        <a:solidFill>
          <a:schemeClr val="tx1"/>
        </a:solidFill>
        <a:latin typeface="+mn-lt"/>
        <a:ea typeface="微软雅黑" panose="020B0503020204020204" charset="-122"/>
        <a:cs typeface="+mn-cs"/>
      </a:defRPr>
    </a:lvl2pPr>
    <a:lvl3pPr marL="914400" algn="l" defTabSz="914400" rtl="0" eaLnBrk="1" latinLnBrk="0" hangingPunct="1">
      <a:defRPr sz="1200" kern="1200">
        <a:solidFill>
          <a:schemeClr val="tx1"/>
        </a:solidFill>
        <a:latin typeface="+mn-lt"/>
        <a:ea typeface="微软雅黑" panose="020B0503020204020204" charset="-122"/>
        <a:cs typeface="+mn-cs"/>
      </a:defRPr>
    </a:lvl3pPr>
    <a:lvl4pPr marL="1371600" algn="l" defTabSz="914400" rtl="0" eaLnBrk="1" latinLnBrk="0" hangingPunct="1">
      <a:defRPr sz="1200" kern="1200">
        <a:solidFill>
          <a:schemeClr val="tx1"/>
        </a:solidFill>
        <a:latin typeface="+mn-lt"/>
        <a:ea typeface="微软雅黑" panose="020B0503020204020204" charset="-122"/>
        <a:cs typeface="+mn-cs"/>
      </a:defRPr>
    </a:lvl4pPr>
    <a:lvl5pPr marL="1828800" algn="l" defTabSz="914400" rtl="0" eaLnBrk="1" latinLnBrk="0" hangingPunct="1">
      <a:defRPr sz="1200" kern="1200">
        <a:solidFill>
          <a:schemeClr val="tx1"/>
        </a:solidFill>
        <a:latin typeface="+mn-lt"/>
        <a:ea typeface="微软雅黑" panose="020B050302020402020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2697163" y="509588"/>
            <a:ext cx="4532312" cy="2549525"/>
          </a:xfrm>
        </p:spPr>
      </p:sp>
      <p:sp>
        <p:nvSpPr>
          <p:cNvPr id="3" name="文本占位符 2"/>
          <p:cNvSpPr>
            <a:spLocks noGrp="1"/>
          </p:cNvSpPr>
          <p:nvPr>
            <p:ph type="body" idx="3"/>
          </p:nvPr>
        </p:nvSpPr>
        <p:spPr/>
        <p:txBody>
          <a:bodyPr/>
          <a:lstStyle/>
          <a:p>
            <a:r>
              <a:rPr lang="zh-CN" altLang="en-US" dirty="0">
                <a:sym typeface="+mn-ea"/>
              </a:rPr>
              <a:t>我们希望训练的辅助标注模型（基于</a:t>
            </a:r>
            <a:r>
              <a:rPr lang="en-US" altLang="zh-CN" dirty="0">
                <a:sym typeface="+mn-ea"/>
              </a:rPr>
              <a:t>Qwen2-7B</a:t>
            </a:r>
            <a:r>
              <a:rPr lang="zh-CN" altLang="en-US" dirty="0">
                <a:sym typeface="+mn-ea"/>
              </a:rPr>
              <a:t>训练的）在给定的人类标注的测试集上达到较高的水平，同时超越</a:t>
            </a:r>
            <a:r>
              <a:rPr lang="en-US" altLang="zh-CN" dirty="0">
                <a:sym typeface="+mn-ea"/>
              </a:rPr>
              <a:t>GPT4</a:t>
            </a:r>
            <a:r>
              <a:rPr lang="zh-CN" altLang="en-US" dirty="0">
                <a:sym typeface="+mn-ea"/>
              </a:rPr>
              <a:t>在该数据集上的效果。我们标注模型的</a:t>
            </a:r>
            <a:r>
              <a:rPr lang="en-US" altLang="zh-CN" dirty="0">
                <a:sym typeface="+mn-ea"/>
              </a:rPr>
              <a:t>benchmark</a:t>
            </a:r>
            <a:r>
              <a:rPr lang="zh-CN" altLang="en-US" dirty="0">
                <a:sym typeface="+mn-ea"/>
              </a:rPr>
              <a:t>是</a:t>
            </a:r>
            <a:r>
              <a:rPr lang="en-US" altLang="zh-CN" dirty="0">
                <a:sym typeface="+mn-ea"/>
              </a:rPr>
              <a:t>1.</a:t>
            </a:r>
            <a:r>
              <a:rPr lang="zh-CN" altLang="en-US" dirty="0">
                <a:sym typeface="+mn-ea"/>
              </a:rPr>
              <a:t>人类标注者 </a:t>
            </a:r>
            <a:r>
              <a:rPr lang="en-US" altLang="zh-CN" dirty="0">
                <a:sym typeface="+mn-ea"/>
              </a:rPr>
              <a:t>2.</a:t>
            </a:r>
            <a:r>
              <a:rPr lang="zh-CN" altLang="en-US" dirty="0">
                <a:sym typeface="+mn-ea"/>
              </a:rPr>
              <a:t>利用现有主流大模型直接标注。</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895965-27AF-B022-5269-174DF97A559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22972209-3D40-0D30-71F9-C2524D11B823}"/>
              </a:ext>
            </a:extLst>
          </p:cNvPr>
          <p:cNvSpPr>
            <a:spLocks noGrp="1" noRot="1" noChangeAspect="1"/>
          </p:cNvSpPr>
          <p:nvPr>
            <p:ph type="sldImg" idx="2"/>
          </p:nvPr>
        </p:nvSpPr>
        <p:spPr>
          <a:xfrm>
            <a:off x="2697163" y="509588"/>
            <a:ext cx="4532312" cy="2549525"/>
          </a:xfrm>
        </p:spPr>
      </p:sp>
      <p:sp>
        <p:nvSpPr>
          <p:cNvPr id="3" name="文本占位符 2">
            <a:extLst>
              <a:ext uri="{FF2B5EF4-FFF2-40B4-BE49-F238E27FC236}">
                <a16:creationId xmlns:a16="http://schemas.microsoft.com/office/drawing/2014/main" id="{4421B530-C4F3-31D0-EE31-ACCFBFDCFF84}"/>
              </a:ext>
            </a:extLst>
          </p:cNvPr>
          <p:cNvSpPr>
            <a:spLocks noGrp="1"/>
          </p:cNvSpPr>
          <p:nvPr>
            <p:ph type="body" idx="3"/>
          </p:nvPr>
        </p:nvSpPr>
        <p:spPr/>
        <p:txBody>
          <a:bodyPr/>
          <a:lstStyle/>
          <a:p>
            <a:endParaRPr lang="zh-CN" altLang="en-US" dirty="0">
              <a:sym typeface="+mn-ea"/>
            </a:endParaRPr>
          </a:p>
        </p:txBody>
      </p:sp>
    </p:spTree>
    <p:extLst>
      <p:ext uri="{BB962C8B-B14F-4D97-AF65-F5344CB8AC3E}">
        <p14:creationId xmlns:p14="http://schemas.microsoft.com/office/powerpoint/2010/main" val="11862653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b="1" spc="-5" dirty="0">
              <a:solidFill>
                <a:srgbClr val="0070C0"/>
              </a:solidFill>
              <a:latin typeface="微软雅黑" panose="020B0503020204020204" charset="-122"/>
              <a:ea typeface="微软雅黑" panose="020B0503020204020204" charset="-122"/>
              <a:cs typeface="微软雅黑" panose="020B0503020204020204" charset="-122"/>
              <a:sym typeface="+mn-ea"/>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3.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hemeOverride" Target="../theme/themeOverride4.xml"/></Relationships>
</file>

<file path=ppt/slideLayouts/_rels/slideLayout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5.xml"/></Relationships>
</file>

<file path=ppt/slideLayouts/_rels/slideLayout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6.xml"/></Relationships>
</file>

<file path=ppt/slideLayouts/_rels/slideLayout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7.xml"/></Relationships>
</file>

<file path=ppt/slideLayouts/_rels/slideLayout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8.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914400" y="2125980"/>
            <a:ext cx="10363200" cy="584200"/>
          </a:xfrm>
          <a:prstGeom prst="rect">
            <a:avLst/>
          </a:prstGeom>
        </p:spPr>
        <p:txBody>
          <a:bodyPr wrap="square" lIns="0" tIns="0" rIns="0" bIns="0">
            <a:spAutoFit/>
          </a:bodyPr>
          <a:lstStyle>
            <a:lvl1pPr>
              <a:defRPr>
                <a:latin typeface="微软雅黑" panose="020B0503020204020204" charset="-122"/>
                <a:ea typeface="微软雅黑" panose="020B0503020204020204" charset="-122"/>
              </a:defRPr>
            </a:lvl1pPr>
          </a:lstStyle>
          <a:p>
            <a:endParaRPr/>
          </a:p>
        </p:txBody>
      </p:sp>
      <p:sp>
        <p:nvSpPr>
          <p:cNvPr id="3" name="Holder 3"/>
          <p:cNvSpPr>
            <a:spLocks noGrp="1"/>
          </p:cNvSpPr>
          <p:nvPr>
            <p:ph type="subTitle" idx="4"/>
          </p:nvPr>
        </p:nvSpPr>
        <p:spPr>
          <a:xfrm>
            <a:off x="1828801" y="3812541"/>
            <a:ext cx="8534399" cy="584200"/>
          </a:xfrm>
          <a:prstGeom prst="rect">
            <a:avLst/>
          </a:prstGeom>
        </p:spPr>
        <p:txBody>
          <a:bodyPr wrap="square" lIns="0" tIns="0" rIns="0" bIns="0">
            <a:spAutoFit/>
          </a:bodyPr>
          <a:lstStyle>
            <a:lvl1pPr>
              <a:defRPr>
                <a:latin typeface="微软雅黑" panose="020B0503020204020204" charset="-122"/>
                <a:ea typeface="微软雅黑" panose="020B0503020204020204" charset="-122"/>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D3D9D3C9-FB9F-5F41-B76A-C291FD19E75B}" type="datetime1">
              <a:rPr lang="en-US" altLang="zh-CN" smtClean="0"/>
              <a:t>9/12/24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430643" y="262711"/>
            <a:ext cx="11296849" cy="574040"/>
          </a:xfrm>
        </p:spPr>
        <p:txBody>
          <a:bodyPr lIns="0" tIns="0" rIns="0" bIns="0"/>
          <a:lstStyle>
            <a:lvl1pPr>
              <a:defRPr kumimoji="0" lang="zh-CN" sz="3735" b="1" i="0" u="none" strike="noStrike" kern="0" cap="none" spc="-25" normalizeH="0" baseline="0" noProof="1" dirty="0" err="1">
                <a:solidFill>
                  <a:srgbClr val="00529B"/>
                </a:solidFill>
                <a:latin typeface="微软雅黑" panose="020B0503020204020204" charset="-122"/>
                <a:ea typeface="微软雅黑" panose="020B0503020204020204" charset="-122"/>
                <a:cs typeface="微软雅黑" panose="020B0503020204020204" charset="-122"/>
                <a:sym typeface="+mn-ea"/>
              </a:defRPr>
            </a:lvl1pPr>
          </a:lstStyle>
          <a:p>
            <a:endParaRPr/>
          </a:p>
        </p:txBody>
      </p:sp>
      <p:sp>
        <p:nvSpPr>
          <p:cNvPr id="3" name="Holder 3"/>
          <p:cNvSpPr>
            <a:spLocks noGrp="1"/>
          </p:cNvSpPr>
          <p:nvPr>
            <p:ph type="body" idx="1"/>
          </p:nvPr>
        </p:nvSpPr>
        <p:spPr>
          <a:xfrm>
            <a:off x="431289" y="1124800"/>
            <a:ext cx="5536529" cy="584200"/>
          </a:xfrm>
        </p:spPr>
        <p:txBody>
          <a:bodyPr lIns="0" tIns="0" rIns="0" bIns="0"/>
          <a:lstStyle>
            <a:lvl1pPr>
              <a:defRPr sz="3735" b="1" i="0">
                <a:solidFill>
                  <a:schemeClr val="tx1"/>
                </a:solidFill>
                <a:latin typeface="微软雅黑" panose="020B0503020204020204" charset="-122"/>
                <a:ea typeface="微软雅黑" panose="020B0503020204020204" charset="-122"/>
                <a:cs typeface="微软雅黑" panose="020B0503020204020204" charset="-122"/>
              </a:defRPr>
            </a:lvl1pPr>
          </a:lstStyle>
          <a:p>
            <a:endParaRPr/>
          </a:p>
        </p:txBody>
      </p:sp>
      <p:sp>
        <p:nvSpPr>
          <p:cNvPr id="4" name="Holder 4"/>
          <p:cNvSpPr>
            <a:spLocks noGrp="1"/>
          </p:cNvSpPr>
          <p:nvPr>
            <p:ph type="ftr" sz="quarter" idx="5"/>
          </p:nvPr>
        </p:nvSpPr>
        <p:spPr>
          <a:xfrm>
            <a:off x="4145281" y="6377941"/>
            <a:ext cx="3901439" cy="375073"/>
          </a:xfrm>
        </p:spPr>
        <p:txBody>
          <a:bodyPr lIns="0" tIns="0" rIns="0" bIns="0"/>
          <a:lstStyle>
            <a:lvl1pPr algn="ctr">
              <a:defRPr>
                <a:solidFill>
                  <a:schemeClr val="tx1">
                    <a:tint val="75000"/>
                  </a:schemeClr>
                </a:solidFill>
                <a:latin typeface="微软雅黑" panose="020B0503020204020204" charset="-122"/>
                <a:ea typeface="微软雅黑" panose="020B0503020204020204" charset="-122"/>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ED3CAD89-624F-7242-B690-25553B29D761}" type="datetime1">
              <a:rPr lang="en-US" altLang="zh-CN" smtClean="0"/>
              <a:t>9/12/24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a:p>
        </p:txBody>
      </p:sp>
      <p:grpSp>
        <p:nvGrpSpPr>
          <p:cNvPr id="34" name="组合 33"/>
          <p:cNvGrpSpPr/>
          <p:nvPr userDrawn="1"/>
        </p:nvGrpSpPr>
        <p:grpSpPr>
          <a:xfrm>
            <a:off x="68580" y="836507"/>
            <a:ext cx="12122573" cy="101600"/>
            <a:chOff x="0" y="1171"/>
            <a:chExt cx="14318" cy="100"/>
          </a:xfrm>
        </p:grpSpPr>
        <p:sp>
          <p:nvSpPr>
            <p:cNvPr id="35" name="object 12"/>
            <p:cNvSpPr/>
            <p:nvPr/>
          </p:nvSpPr>
          <p:spPr>
            <a:xfrm>
              <a:off x="0" y="1171"/>
              <a:ext cx="11604" cy="101"/>
            </a:xfrm>
            <a:custGeom>
              <a:avLst/>
              <a:gdLst/>
              <a:ahLst/>
              <a:cxnLst/>
              <a:rect l="l" t="t" r="r" b="b"/>
              <a:pathLst>
                <a:path w="8238490" h="64134">
                  <a:moveTo>
                    <a:pt x="0" y="63703"/>
                  </a:moveTo>
                  <a:lnTo>
                    <a:pt x="8238098" y="63703"/>
                  </a:lnTo>
                  <a:lnTo>
                    <a:pt x="8238098" y="0"/>
                  </a:lnTo>
                  <a:lnTo>
                    <a:pt x="0" y="0"/>
                  </a:lnTo>
                  <a:lnTo>
                    <a:pt x="0" y="63703"/>
                  </a:lnTo>
                  <a:close/>
                </a:path>
              </a:pathLst>
            </a:custGeom>
            <a:solidFill>
              <a:srgbClr val="004FA3"/>
            </a:solidFill>
          </p:spPr>
          <p:txBody>
            <a:bodyPr wrap="square" lIns="0" tIns="0" rIns="0" bIns="0" rtlCol="0"/>
            <a:lstStyle/>
            <a:p>
              <a:endParaRPr sz="2400"/>
            </a:p>
          </p:txBody>
        </p:sp>
        <p:sp>
          <p:nvSpPr>
            <p:cNvPr id="36" name="object 13"/>
            <p:cNvSpPr/>
            <p:nvPr/>
          </p:nvSpPr>
          <p:spPr>
            <a:xfrm>
              <a:off x="13628" y="1171"/>
              <a:ext cx="690" cy="101"/>
            </a:xfrm>
            <a:custGeom>
              <a:avLst/>
              <a:gdLst/>
              <a:ahLst/>
              <a:cxnLst/>
              <a:rect l="l" t="t" r="r" b="b"/>
              <a:pathLst>
                <a:path w="489584" h="64134">
                  <a:moveTo>
                    <a:pt x="0" y="63703"/>
                  </a:moveTo>
                  <a:lnTo>
                    <a:pt x="489522" y="63703"/>
                  </a:lnTo>
                  <a:lnTo>
                    <a:pt x="489522" y="0"/>
                  </a:lnTo>
                  <a:lnTo>
                    <a:pt x="0" y="0"/>
                  </a:lnTo>
                  <a:lnTo>
                    <a:pt x="0" y="63703"/>
                  </a:lnTo>
                  <a:close/>
                </a:path>
              </a:pathLst>
            </a:custGeom>
            <a:solidFill>
              <a:srgbClr val="004FA3"/>
            </a:solidFill>
          </p:spPr>
          <p:txBody>
            <a:bodyPr wrap="square" lIns="0" tIns="0" rIns="0" bIns="0" rtlCol="0"/>
            <a:lstStyle/>
            <a:p>
              <a:endParaRPr sz="2400"/>
            </a:p>
          </p:txBody>
        </p:sp>
        <p:sp>
          <p:nvSpPr>
            <p:cNvPr id="37" name="object 14"/>
            <p:cNvSpPr/>
            <p:nvPr/>
          </p:nvSpPr>
          <p:spPr>
            <a:xfrm>
              <a:off x="12953" y="1171"/>
              <a:ext cx="690" cy="101"/>
            </a:xfrm>
            <a:custGeom>
              <a:avLst/>
              <a:gdLst/>
              <a:ahLst/>
              <a:cxnLst/>
              <a:rect l="l" t="t" r="r" b="b"/>
              <a:pathLst>
                <a:path w="489584" h="64134">
                  <a:moveTo>
                    <a:pt x="0" y="63703"/>
                  </a:moveTo>
                  <a:lnTo>
                    <a:pt x="489522" y="63703"/>
                  </a:lnTo>
                  <a:lnTo>
                    <a:pt x="489522" y="0"/>
                  </a:lnTo>
                  <a:lnTo>
                    <a:pt x="0" y="0"/>
                  </a:lnTo>
                  <a:lnTo>
                    <a:pt x="0" y="63703"/>
                  </a:lnTo>
                  <a:close/>
                </a:path>
              </a:pathLst>
            </a:custGeom>
            <a:solidFill>
              <a:srgbClr val="D3461F"/>
            </a:solidFill>
          </p:spPr>
          <p:txBody>
            <a:bodyPr wrap="square" lIns="0" tIns="0" rIns="0" bIns="0" rtlCol="0"/>
            <a:lstStyle/>
            <a:p>
              <a:endParaRPr sz="2400"/>
            </a:p>
          </p:txBody>
        </p:sp>
        <p:sp>
          <p:nvSpPr>
            <p:cNvPr id="38" name="object 15"/>
            <p:cNvSpPr/>
            <p:nvPr/>
          </p:nvSpPr>
          <p:spPr>
            <a:xfrm>
              <a:off x="12278" y="1171"/>
              <a:ext cx="690" cy="101"/>
            </a:xfrm>
            <a:custGeom>
              <a:avLst/>
              <a:gdLst/>
              <a:ahLst/>
              <a:cxnLst/>
              <a:rect l="l" t="t" r="r" b="b"/>
              <a:pathLst>
                <a:path w="489584" h="64134">
                  <a:moveTo>
                    <a:pt x="0" y="63703"/>
                  </a:moveTo>
                  <a:lnTo>
                    <a:pt x="489522" y="63703"/>
                  </a:lnTo>
                  <a:lnTo>
                    <a:pt x="489522" y="0"/>
                  </a:lnTo>
                  <a:lnTo>
                    <a:pt x="0" y="0"/>
                  </a:lnTo>
                  <a:lnTo>
                    <a:pt x="0" y="63703"/>
                  </a:lnTo>
                  <a:close/>
                </a:path>
              </a:pathLst>
            </a:custGeom>
            <a:solidFill>
              <a:srgbClr val="69092D"/>
            </a:solidFill>
          </p:spPr>
          <p:txBody>
            <a:bodyPr wrap="square" lIns="0" tIns="0" rIns="0" bIns="0" rtlCol="0"/>
            <a:lstStyle/>
            <a:p>
              <a:endParaRPr sz="2400"/>
            </a:p>
          </p:txBody>
        </p:sp>
        <p:sp>
          <p:nvSpPr>
            <p:cNvPr id="39" name="object 16"/>
            <p:cNvSpPr/>
            <p:nvPr/>
          </p:nvSpPr>
          <p:spPr>
            <a:xfrm>
              <a:off x="11604" y="1171"/>
              <a:ext cx="690" cy="101"/>
            </a:xfrm>
            <a:custGeom>
              <a:avLst/>
              <a:gdLst/>
              <a:ahLst/>
              <a:cxnLst/>
              <a:rect l="l" t="t" r="r" b="b"/>
              <a:pathLst>
                <a:path w="489584" h="64134">
                  <a:moveTo>
                    <a:pt x="0" y="63703"/>
                  </a:moveTo>
                  <a:lnTo>
                    <a:pt x="489522" y="63703"/>
                  </a:lnTo>
                  <a:lnTo>
                    <a:pt x="489522" y="0"/>
                  </a:lnTo>
                  <a:lnTo>
                    <a:pt x="0" y="0"/>
                  </a:lnTo>
                  <a:lnTo>
                    <a:pt x="0" y="63703"/>
                  </a:lnTo>
                  <a:close/>
                </a:path>
              </a:pathLst>
            </a:custGeom>
            <a:solidFill>
              <a:srgbClr val="6DAE2D"/>
            </a:solidFill>
          </p:spPr>
          <p:txBody>
            <a:bodyPr wrap="square" lIns="0" tIns="0" rIns="0" bIns="0" rtlCol="0"/>
            <a:lstStyle/>
            <a:p>
              <a:endParaRPr sz="2400"/>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obj" preserve="1">
  <p:cSld name="Two Content">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447576" y="268637"/>
            <a:ext cx="11296849" cy="584200"/>
          </a:xfrm>
        </p:spPr>
        <p:txBody>
          <a:bodyPr lIns="0" tIns="0" rIns="0" bIns="0"/>
          <a:lstStyle>
            <a:lvl1pPr>
              <a:defRPr sz="3735" b="1" i="0">
                <a:solidFill>
                  <a:schemeClr val="tx1"/>
                </a:solidFill>
                <a:latin typeface="微软雅黑" panose="020B0503020204020204" charset="-122"/>
                <a:ea typeface="微软雅黑" panose="020B0503020204020204" charset="-122"/>
                <a:cs typeface="微软雅黑" panose="020B0503020204020204" charset="-122"/>
              </a:defRPr>
            </a:lvl1pPr>
          </a:lstStyle>
          <a:p>
            <a:endParaRPr/>
          </a:p>
        </p:txBody>
      </p:sp>
      <p:sp>
        <p:nvSpPr>
          <p:cNvPr id="3" name="Holder 3"/>
          <p:cNvSpPr>
            <a:spLocks noGrp="1"/>
          </p:cNvSpPr>
          <p:nvPr>
            <p:ph sz="half" idx="2"/>
          </p:nvPr>
        </p:nvSpPr>
        <p:spPr>
          <a:xfrm>
            <a:off x="609600" y="1577340"/>
            <a:ext cx="5303520" cy="584200"/>
          </a:xfrm>
          <a:prstGeom prst="rect">
            <a:avLst/>
          </a:prstGeom>
        </p:spPr>
        <p:txBody>
          <a:bodyPr wrap="square" lIns="0" tIns="0" rIns="0" bIns="0">
            <a:spAutoFit/>
          </a:bodyPr>
          <a:lstStyle>
            <a:lvl1pPr>
              <a:defRPr>
                <a:latin typeface="微软雅黑" panose="020B0503020204020204" charset="-122"/>
                <a:ea typeface="微软雅黑" panose="020B0503020204020204" charset="-122"/>
              </a:defRPr>
            </a:lvl1pPr>
          </a:lstStyle>
          <a:p>
            <a:endParaRPr/>
          </a:p>
        </p:txBody>
      </p:sp>
      <p:sp>
        <p:nvSpPr>
          <p:cNvPr id="4" name="Holder 4"/>
          <p:cNvSpPr>
            <a:spLocks noGrp="1"/>
          </p:cNvSpPr>
          <p:nvPr>
            <p:ph sz="half" idx="3"/>
          </p:nvPr>
        </p:nvSpPr>
        <p:spPr>
          <a:xfrm>
            <a:off x="6278879" y="1577340"/>
            <a:ext cx="5303520" cy="584200"/>
          </a:xfrm>
          <a:prstGeom prst="rect">
            <a:avLst/>
          </a:prstGeom>
        </p:spPr>
        <p:txBody>
          <a:bodyPr wrap="square" lIns="0" tIns="0" rIns="0" bIns="0">
            <a:spAutoFit/>
          </a:bodyPr>
          <a:lstStyle>
            <a:lvl1pPr>
              <a:defRPr>
                <a:latin typeface="微软雅黑" panose="020B0503020204020204" charset="-122"/>
                <a:ea typeface="微软雅黑" panose="020B0503020204020204" charset="-122"/>
              </a:defRPr>
            </a:lvl1pPr>
          </a:lstStyle>
          <a:p>
            <a:endParaRPr/>
          </a:p>
        </p:txBody>
      </p:sp>
      <p:sp>
        <p:nvSpPr>
          <p:cNvPr id="5" name="Holder 5"/>
          <p:cNvSpPr>
            <a:spLocks noGrp="1"/>
          </p:cNvSpPr>
          <p:nvPr>
            <p:ph type="ftr" sz="quarter" idx="5"/>
          </p:nvPr>
        </p:nvSpPr>
        <p:spPr>
          <a:xfrm>
            <a:off x="4145281" y="6377941"/>
            <a:ext cx="3901439" cy="375073"/>
          </a:xfrm>
        </p:spPr>
        <p:txBody>
          <a:bodyPr lIns="0" tIns="0" rIns="0" bIns="0"/>
          <a:lstStyle>
            <a:lvl1pPr algn="ctr">
              <a:defRPr>
                <a:solidFill>
                  <a:schemeClr val="tx1">
                    <a:tint val="75000"/>
                  </a:schemeClr>
                </a:solidFill>
                <a:latin typeface="微软雅黑" panose="020B0503020204020204" charset="-122"/>
                <a:ea typeface="微软雅黑" panose="020B0503020204020204" charset="-122"/>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832E5144-4409-E44B-942B-08229890F5D1}" type="datetime1">
              <a:rPr lang="en-US" altLang="zh-CN" smtClean="0"/>
              <a:t>9/12/24</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a:p>
        </p:txBody>
      </p:sp>
      <p:grpSp>
        <p:nvGrpSpPr>
          <p:cNvPr id="34" name="组合 33"/>
          <p:cNvGrpSpPr/>
          <p:nvPr userDrawn="1"/>
        </p:nvGrpSpPr>
        <p:grpSpPr>
          <a:xfrm>
            <a:off x="68580" y="836507"/>
            <a:ext cx="12122573" cy="101600"/>
            <a:chOff x="0" y="1171"/>
            <a:chExt cx="14318" cy="100"/>
          </a:xfrm>
        </p:grpSpPr>
        <p:sp>
          <p:nvSpPr>
            <p:cNvPr id="35" name="object 12"/>
            <p:cNvSpPr/>
            <p:nvPr/>
          </p:nvSpPr>
          <p:spPr>
            <a:xfrm>
              <a:off x="0" y="1171"/>
              <a:ext cx="11604" cy="101"/>
            </a:xfrm>
            <a:custGeom>
              <a:avLst/>
              <a:gdLst/>
              <a:ahLst/>
              <a:cxnLst/>
              <a:rect l="l" t="t" r="r" b="b"/>
              <a:pathLst>
                <a:path w="8238490" h="64134">
                  <a:moveTo>
                    <a:pt x="0" y="63703"/>
                  </a:moveTo>
                  <a:lnTo>
                    <a:pt x="8238098" y="63703"/>
                  </a:lnTo>
                  <a:lnTo>
                    <a:pt x="8238098" y="0"/>
                  </a:lnTo>
                  <a:lnTo>
                    <a:pt x="0" y="0"/>
                  </a:lnTo>
                  <a:lnTo>
                    <a:pt x="0" y="63703"/>
                  </a:lnTo>
                  <a:close/>
                </a:path>
              </a:pathLst>
            </a:custGeom>
            <a:solidFill>
              <a:srgbClr val="004FA3"/>
            </a:solidFill>
          </p:spPr>
          <p:txBody>
            <a:bodyPr wrap="square" lIns="0" tIns="0" rIns="0" bIns="0" rtlCol="0"/>
            <a:lstStyle/>
            <a:p>
              <a:endParaRPr sz="2400"/>
            </a:p>
          </p:txBody>
        </p:sp>
        <p:sp>
          <p:nvSpPr>
            <p:cNvPr id="36" name="object 13"/>
            <p:cNvSpPr/>
            <p:nvPr/>
          </p:nvSpPr>
          <p:spPr>
            <a:xfrm>
              <a:off x="13628" y="1171"/>
              <a:ext cx="690" cy="101"/>
            </a:xfrm>
            <a:custGeom>
              <a:avLst/>
              <a:gdLst/>
              <a:ahLst/>
              <a:cxnLst/>
              <a:rect l="l" t="t" r="r" b="b"/>
              <a:pathLst>
                <a:path w="489584" h="64134">
                  <a:moveTo>
                    <a:pt x="0" y="63703"/>
                  </a:moveTo>
                  <a:lnTo>
                    <a:pt x="489522" y="63703"/>
                  </a:lnTo>
                  <a:lnTo>
                    <a:pt x="489522" y="0"/>
                  </a:lnTo>
                  <a:lnTo>
                    <a:pt x="0" y="0"/>
                  </a:lnTo>
                  <a:lnTo>
                    <a:pt x="0" y="63703"/>
                  </a:lnTo>
                  <a:close/>
                </a:path>
              </a:pathLst>
            </a:custGeom>
            <a:solidFill>
              <a:srgbClr val="004FA3"/>
            </a:solidFill>
          </p:spPr>
          <p:txBody>
            <a:bodyPr wrap="square" lIns="0" tIns="0" rIns="0" bIns="0" rtlCol="0"/>
            <a:lstStyle/>
            <a:p>
              <a:endParaRPr sz="2400"/>
            </a:p>
          </p:txBody>
        </p:sp>
        <p:sp>
          <p:nvSpPr>
            <p:cNvPr id="37" name="object 14"/>
            <p:cNvSpPr/>
            <p:nvPr/>
          </p:nvSpPr>
          <p:spPr>
            <a:xfrm>
              <a:off x="12953" y="1171"/>
              <a:ext cx="690" cy="101"/>
            </a:xfrm>
            <a:custGeom>
              <a:avLst/>
              <a:gdLst/>
              <a:ahLst/>
              <a:cxnLst/>
              <a:rect l="l" t="t" r="r" b="b"/>
              <a:pathLst>
                <a:path w="489584" h="64134">
                  <a:moveTo>
                    <a:pt x="0" y="63703"/>
                  </a:moveTo>
                  <a:lnTo>
                    <a:pt x="489522" y="63703"/>
                  </a:lnTo>
                  <a:lnTo>
                    <a:pt x="489522" y="0"/>
                  </a:lnTo>
                  <a:lnTo>
                    <a:pt x="0" y="0"/>
                  </a:lnTo>
                  <a:lnTo>
                    <a:pt x="0" y="63703"/>
                  </a:lnTo>
                  <a:close/>
                </a:path>
              </a:pathLst>
            </a:custGeom>
            <a:solidFill>
              <a:srgbClr val="D3461F"/>
            </a:solidFill>
          </p:spPr>
          <p:txBody>
            <a:bodyPr wrap="square" lIns="0" tIns="0" rIns="0" bIns="0" rtlCol="0"/>
            <a:lstStyle/>
            <a:p>
              <a:endParaRPr sz="2400"/>
            </a:p>
          </p:txBody>
        </p:sp>
        <p:sp>
          <p:nvSpPr>
            <p:cNvPr id="38" name="object 15"/>
            <p:cNvSpPr/>
            <p:nvPr/>
          </p:nvSpPr>
          <p:spPr>
            <a:xfrm>
              <a:off x="12278" y="1171"/>
              <a:ext cx="690" cy="101"/>
            </a:xfrm>
            <a:custGeom>
              <a:avLst/>
              <a:gdLst/>
              <a:ahLst/>
              <a:cxnLst/>
              <a:rect l="l" t="t" r="r" b="b"/>
              <a:pathLst>
                <a:path w="489584" h="64134">
                  <a:moveTo>
                    <a:pt x="0" y="63703"/>
                  </a:moveTo>
                  <a:lnTo>
                    <a:pt x="489522" y="63703"/>
                  </a:lnTo>
                  <a:lnTo>
                    <a:pt x="489522" y="0"/>
                  </a:lnTo>
                  <a:lnTo>
                    <a:pt x="0" y="0"/>
                  </a:lnTo>
                  <a:lnTo>
                    <a:pt x="0" y="63703"/>
                  </a:lnTo>
                  <a:close/>
                </a:path>
              </a:pathLst>
            </a:custGeom>
            <a:solidFill>
              <a:srgbClr val="69092D"/>
            </a:solidFill>
          </p:spPr>
          <p:txBody>
            <a:bodyPr wrap="square" lIns="0" tIns="0" rIns="0" bIns="0" rtlCol="0"/>
            <a:lstStyle/>
            <a:p>
              <a:endParaRPr sz="2400"/>
            </a:p>
          </p:txBody>
        </p:sp>
        <p:sp>
          <p:nvSpPr>
            <p:cNvPr id="39" name="object 16"/>
            <p:cNvSpPr/>
            <p:nvPr/>
          </p:nvSpPr>
          <p:spPr>
            <a:xfrm>
              <a:off x="11604" y="1171"/>
              <a:ext cx="690" cy="101"/>
            </a:xfrm>
            <a:custGeom>
              <a:avLst/>
              <a:gdLst/>
              <a:ahLst/>
              <a:cxnLst/>
              <a:rect l="l" t="t" r="r" b="b"/>
              <a:pathLst>
                <a:path w="489584" h="64134">
                  <a:moveTo>
                    <a:pt x="0" y="63703"/>
                  </a:moveTo>
                  <a:lnTo>
                    <a:pt x="489522" y="63703"/>
                  </a:lnTo>
                  <a:lnTo>
                    <a:pt x="489522" y="0"/>
                  </a:lnTo>
                  <a:lnTo>
                    <a:pt x="0" y="0"/>
                  </a:lnTo>
                  <a:lnTo>
                    <a:pt x="0" y="63703"/>
                  </a:lnTo>
                  <a:close/>
                </a:path>
              </a:pathLst>
            </a:custGeom>
            <a:solidFill>
              <a:srgbClr val="6DAE2D"/>
            </a:solidFill>
          </p:spPr>
          <p:txBody>
            <a:bodyPr wrap="square" lIns="0" tIns="0" rIns="0" bIns="0" rtlCol="0"/>
            <a:lstStyle/>
            <a:p>
              <a:endParaRPr sz="2400"/>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9985021" y="609600"/>
            <a:ext cx="2148215" cy="384048"/>
          </a:xfrm>
          <a:prstGeom prst="rect">
            <a:avLst/>
          </a:prstGeom>
          <a:blipFill>
            <a:blip r:embed="rId3" cstate="print"/>
            <a:stretch>
              <a:fillRect/>
            </a:stretch>
          </a:blipFill>
        </p:spPr>
        <p:txBody>
          <a:bodyPr wrap="square" lIns="0" tIns="0" rIns="0" bIns="0" rtlCol="0"/>
          <a:lstStyle/>
          <a:p>
            <a:endParaRPr sz="2400"/>
          </a:p>
        </p:txBody>
      </p:sp>
      <p:sp>
        <p:nvSpPr>
          <p:cNvPr id="2" name="Holder 2"/>
          <p:cNvSpPr>
            <a:spLocks noGrp="1"/>
          </p:cNvSpPr>
          <p:nvPr>
            <p:ph type="title"/>
          </p:nvPr>
        </p:nvSpPr>
        <p:spPr/>
        <p:txBody>
          <a:bodyPr lIns="0" tIns="0" rIns="0" bIns="0"/>
          <a:lstStyle>
            <a:lvl1pPr>
              <a:defRPr sz="3735" b="1" i="0">
                <a:solidFill>
                  <a:schemeClr val="tx1"/>
                </a:solidFill>
                <a:latin typeface="微软雅黑" panose="020B0503020204020204" charset="-122"/>
                <a:cs typeface="微软雅黑" panose="020B0503020204020204" charset="-122"/>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84714935-94B9-2048-8C9E-9291CA30897D}" type="datetime1">
              <a:rPr lang="en-US" altLang="zh-CN" smtClean="0"/>
              <a:t>9/12/24</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A90CF0E-CB13-3447-B224-485313813991}" type="datetime1">
              <a:rPr lang="en-US" altLang="zh-CN" smtClean="0"/>
              <a:t>9/12/24</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F4B52EFD-7639-FC4D-BA89-04449F195BC8}" type="datetime1">
              <a:rPr lang="en-US" altLang="zh-CN" smtClean="0"/>
              <a:t>9/12/24</a:t>
            </a:fld>
            <a:endParaRPr lang="en-US"/>
          </a:p>
        </p:txBody>
      </p:sp>
      <p:sp>
        <p:nvSpPr>
          <p:cNvPr id="3" name="页脚占位符 2"/>
          <p:cNvSpPr>
            <a:spLocks noGrp="1"/>
          </p:cNvSpPr>
          <p:nvPr>
            <p:ph type="ftr" sz="quarter" idx="11"/>
          </p:nvPr>
        </p:nvSpPr>
        <p:spPr/>
        <p:txBody>
          <a:bodyPr/>
          <a:lstStyle/>
          <a:p>
            <a:endParaRPr/>
          </a:p>
        </p:txBody>
      </p:sp>
      <p:sp>
        <p:nvSpPr>
          <p:cNvPr id="4" name="灯片编号占位符 3"/>
          <p:cNvSpPr>
            <a:spLocks noGrp="1"/>
          </p:cNvSpPr>
          <p:nvPr>
            <p:ph type="sldNum" sz="quarter" idx="12"/>
          </p:nvPr>
        </p:nvSpPr>
        <p:spPr/>
        <p:txBody>
          <a:bodyPr/>
          <a:lstStyle/>
          <a:p>
            <a:fld id="{B6F15528-21DE-4FAA-801E-634DDDAF4B2B}" type="slidenum">
              <a:r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1524000" y="1854199"/>
            <a:ext cx="9144000" cy="1655763"/>
          </a:xfrm>
        </p:spPr>
        <p:txBody>
          <a:bodyPr anchor="b">
            <a:normAutofit/>
          </a:bodyPr>
          <a:lstStyle>
            <a:lvl1pPr algn="ctr">
              <a:defRPr sz="7200" b="0"/>
            </a:lvl1pPr>
          </a:lstStyle>
          <a:p>
            <a:r>
              <a:rPr lang="zh-CN" altLang="en-US" dirty="0"/>
              <a:t>单击此处编辑标题</a:t>
            </a:r>
          </a:p>
        </p:txBody>
      </p:sp>
      <p:sp>
        <p:nvSpPr>
          <p:cNvPr id="3" name="副标题 2"/>
          <p:cNvSpPr>
            <a:spLocks noGrp="1"/>
          </p:cNvSpPr>
          <p:nvPr>
            <p:ph type="subTitle" idx="1"/>
          </p:nvPr>
        </p:nvSpPr>
        <p:spPr>
          <a:xfrm>
            <a:off x="1524000" y="3602039"/>
            <a:ext cx="9144000" cy="1655763"/>
          </a:xfrm>
        </p:spPr>
        <p:txBody>
          <a:bodyPr>
            <a:normAutofit/>
          </a:bodyPr>
          <a:lstStyle>
            <a:lvl1pPr marL="0" indent="0" algn="ctr">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p>
        </p:txBody>
      </p:sp>
      <p:sp>
        <p:nvSpPr>
          <p:cNvPr id="4" name="日期占位符 3"/>
          <p:cNvSpPr>
            <a:spLocks noGrp="1"/>
          </p:cNvSpPr>
          <p:nvPr>
            <p:ph type="dt" sz="half" idx="10"/>
          </p:nvPr>
        </p:nvSpPr>
        <p:spPr/>
        <p:txBody>
          <a:bodyPr/>
          <a:lstStyle/>
          <a:p>
            <a:fld id="{ADC39740-7717-B340-84CF-6B571BC0E8F4}" type="datetime1">
              <a:rPr lang="en-US" altLang="zh-CN" smtClean="0"/>
              <a:t>9/12/24</a:t>
            </a:fld>
            <a:endParaRPr lang="zh-CN" altLang="en-US" dirty="0"/>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447576" y="363464"/>
            <a:ext cx="11296849" cy="574516"/>
          </a:xfrm>
          <a:prstGeom prst="rect">
            <a:avLst/>
          </a:prstGeom>
        </p:spPr>
        <p:txBody>
          <a:bodyPr wrap="square" lIns="0" tIns="0" rIns="0" bIns="0">
            <a:spAutoFit/>
          </a:bodyPr>
          <a:lstStyle>
            <a:lvl1pPr>
              <a:defRPr sz="3735" b="1" i="0">
                <a:solidFill>
                  <a:schemeClr val="tx1"/>
                </a:solidFill>
                <a:latin typeface="微软雅黑" panose="020B0503020204020204" charset="-122"/>
                <a:cs typeface="微软雅黑" panose="020B0503020204020204" charset="-122"/>
              </a:defRPr>
            </a:lvl1pPr>
          </a:lstStyle>
          <a:p>
            <a:endParaRPr/>
          </a:p>
        </p:txBody>
      </p:sp>
      <p:sp>
        <p:nvSpPr>
          <p:cNvPr id="3" name="Holder 3"/>
          <p:cNvSpPr>
            <a:spLocks noGrp="1"/>
          </p:cNvSpPr>
          <p:nvPr>
            <p:ph type="body" idx="1"/>
          </p:nvPr>
        </p:nvSpPr>
        <p:spPr>
          <a:xfrm>
            <a:off x="3327736" y="2309287"/>
            <a:ext cx="5536529" cy="574516"/>
          </a:xfrm>
          <a:prstGeom prst="rect">
            <a:avLst/>
          </a:prstGeom>
        </p:spPr>
        <p:txBody>
          <a:bodyPr wrap="square" lIns="0" tIns="0" rIns="0" bIns="0">
            <a:spAutoFit/>
          </a:bodyPr>
          <a:lstStyle>
            <a:lvl1pPr>
              <a:defRPr sz="3735" b="1" i="0">
                <a:solidFill>
                  <a:srgbClr val="FF0000"/>
                </a:solidFill>
                <a:latin typeface="微软雅黑" panose="020B0503020204020204" charset="-122"/>
                <a:cs typeface="微软雅黑" panose="020B0503020204020204" charset="-122"/>
              </a:defRPr>
            </a:lvl1pPr>
          </a:lstStyle>
          <a:p>
            <a:endParaRPr/>
          </a:p>
        </p:txBody>
      </p:sp>
      <p:sp>
        <p:nvSpPr>
          <p:cNvPr id="4" name="Holder 4"/>
          <p:cNvSpPr>
            <a:spLocks noGrp="1"/>
          </p:cNvSpPr>
          <p:nvPr>
            <p:ph type="ftr" sz="quarter" idx="5"/>
          </p:nvPr>
        </p:nvSpPr>
        <p:spPr>
          <a:xfrm>
            <a:off x="4145281" y="6377941"/>
            <a:ext cx="3901439" cy="369332"/>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1"/>
            <a:ext cx="2804160" cy="369332"/>
          </a:xfrm>
          <a:prstGeom prst="rect">
            <a:avLst/>
          </a:prstGeom>
        </p:spPr>
        <p:txBody>
          <a:bodyPr wrap="square" lIns="0" tIns="0" rIns="0" bIns="0">
            <a:spAutoFit/>
          </a:bodyPr>
          <a:lstStyle>
            <a:lvl1pPr algn="l">
              <a:defRPr>
                <a:solidFill>
                  <a:schemeClr val="tx1">
                    <a:tint val="75000"/>
                  </a:schemeClr>
                </a:solidFill>
                <a:ea typeface="微软雅黑" panose="020B0503020204020204" charset="-122"/>
              </a:defRPr>
            </a:lvl1pPr>
          </a:lstStyle>
          <a:p>
            <a:fld id="{619F792F-BE39-2847-A6B3-3491C4A760BD}" type="datetime1">
              <a:rPr lang="en-US" altLang="zh-CN" smtClean="0"/>
              <a:t>9/12/24</a:t>
            </a:fld>
            <a:endParaRPr lang="en-US"/>
          </a:p>
        </p:txBody>
      </p:sp>
      <p:sp>
        <p:nvSpPr>
          <p:cNvPr id="6" name="Holder 6"/>
          <p:cNvSpPr>
            <a:spLocks noGrp="1"/>
          </p:cNvSpPr>
          <p:nvPr>
            <p:ph type="sldNum" sz="quarter" idx="7"/>
          </p:nvPr>
        </p:nvSpPr>
        <p:spPr>
          <a:xfrm>
            <a:off x="8778240" y="6377941"/>
            <a:ext cx="2804160" cy="369332"/>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rPr/>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Lst>
  <p:hf hdr="0" ftr="0" dt="0"/>
  <p:txStyles>
    <p:titleStyle>
      <a:lvl1pPr>
        <a:defRPr>
          <a:latin typeface="+mj-lt"/>
          <a:ea typeface="+mj-ea"/>
          <a:cs typeface="+mj-cs"/>
        </a:defRPr>
      </a:lvl1pPr>
    </p:titleStyle>
    <p:bodyStyle>
      <a:lvl1pPr marL="0">
        <a:defRPr>
          <a:latin typeface="+mn-lt"/>
          <a:ea typeface="+mn-ea"/>
          <a:cs typeface="+mn-cs"/>
        </a:defRPr>
      </a:lvl1pPr>
      <a:lvl2pPr marL="609600">
        <a:defRPr>
          <a:latin typeface="+mn-lt"/>
          <a:ea typeface="+mn-ea"/>
          <a:cs typeface="+mn-cs"/>
        </a:defRPr>
      </a:lvl2pPr>
      <a:lvl3pPr marL="1219200">
        <a:defRPr>
          <a:latin typeface="+mn-lt"/>
          <a:ea typeface="+mn-ea"/>
          <a:cs typeface="+mn-cs"/>
        </a:defRPr>
      </a:lvl3pPr>
      <a:lvl4pPr marL="1828800">
        <a:defRPr>
          <a:latin typeface="+mn-lt"/>
          <a:ea typeface="+mn-ea"/>
          <a:cs typeface="+mn-cs"/>
        </a:defRPr>
      </a:lvl4pPr>
      <a:lvl5pPr marL="2438400">
        <a:defRPr>
          <a:latin typeface="+mn-lt"/>
          <a:ea typeface="+mn-ea"/>
          <a:cs typeface="+mn-cs"/>
        </a:defRPr>
      </a:lvl5pPr>
      <a:lvl6pPr marL="3048000">
        <a:defRPr>
          <a:latin typeface="+mn-lt"/>
          <a:ea typeface="+mn-ea"/>
          <a:cs typeface="+mn-cs"/>
        </a:defRPr>
      </a:lvl6pPr>
      <a:lvl7pPr marL="3657600">
        <a:defRPr>
          <a:latin typeface="+mn-lt"/>
          <a:ea typeface="+mn-ea"/>
          <a:cs typeface="+mn-cs"/>
        </a:defRPr>
      </a:lvl7pPr>
      <a:lvl8pPr marL="4267200">
        <a:defRPr>
          <a:latin typeface="+mn-lt"/>
          <a:ea typeface="+mn-ea"/>
          <a:cs typeface="+mn-cs"/>
        </a:defRPr>
      </a:lvl8pPr>
      <a:lvl9pPr marL="4876800">
        <a:defRPr>
          <a:latin typeface="+mn-lt"/>
          <a:ea typeface="+mn-ea"/>
          <a:cs typeface="+mn-cs"/>
        </a:defRPr>
      </a:lvl9pPr>
    </p:bodyStyle>
    <p:otherStyle>
      <a:lvl1pPr marL="0">
        <a:defRPr>
          <a:latin typeface="+mn-lt"/>
          <a:ea typeface="+mn-ea"/>
          <a:cs typeface="+mn-cs"/>
        </a:defRPr>
      </a:lvl1pPr>
      <a:lvl2pPr marL="609600">
        <a:defRPr>
          <a:latin typeface="+mn-lt"/>
          <a:ea typeface="+mn-ea"/>
          <a:cs typeface="+mn-cs"/>
        </a:defRPr>
      </a:lvl2pPr>
      <a:lvl3pPr marL="1219200">
        <a:defRPr>
          <a:latin typeface="+mn-lt"/>
          <a:ea typeface="+mn-ea"/>
          <a:cs typeface="+mn-cs"/>
        </a:defRPr>
      </a:lvl3pPr>
      <a:lvl4pPr marL="1828800">
        <a:defRPr>
          <a:latin typeface="+mn-lt"/>
          <a:ea typeface="+mn-ea"/>
          <a:cs typeface="+mn-cs"/>
        </a:defRPr>
      </a:lvl4pPr>
      <a:lvl5pPr marL="2438400">
        <a:defRPr>
          <a:latin typeface="+mn-lt"/>
          <a:ea typeface="+mn-ea"/>
          <a:cs typeface="+mn-cs"/>
        </a:defRPr>
      </a:lvl5pPr>
      <a:lvl6pPr marL="3048000">
        <a:defRPr>
          <a:latin typeface="+mn-lt"/>
          <a:ea typeface="+mn-ea"/>
          <a:cs typeface="+mn-cs"/>
        </a:defRPr>
      </a:lvl6pPr>
      <a:lvl7pPr marL="3657600">
        <a:defRPr>
          <a:latin typeface="+mn-lt"/>
          <a:ea typeface="+mn-ea"/>
          <a:cs typeface="+mn-cs"/>
        </a:defRPr>
      </a:lvl7pPr>
      <a:lvl8pPr marL="4267200">
        <a:defRPr>
          <a:latin typeface="+mn-lt"/>
          <a:ea typeface="+mn-ea"/>
          <a:cs typeface="+mn-cs"/>
        </a:defRPr>
      </a:lvl8pPr>
      <a:lvl9pPr marL="48768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hemeOverride" Target="../theme/themeOverride9.xml"/><Relationship Id="rId5" Type="http://schemas.openxmlformats.org/officeDocument/2006/relationships/image" Target="../media/image6.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134620" y="260648"/>
            <a:ext cx="12057380" cy="492443"/>
          </a:xfrm>
        </p:spPr>
        <p:txBody>
          <a:bodyPr wrap="square"/>
          <a:lstStyle/>
          <a:p>
            <a:r>
              <a:rPr lang="zh-CN" altLang="en-US" sz="3200" dirty="0">
                <a:solidFill>
                  <a:srgbClr val="FF0000"/>
                </a:solidFill>
              </a:rPr>
              <a:t>无监督</a:t>
            </a:r>
            <a:r>
              <a:rPr lang="zh-CN" altLang="en-US" sz="3200" dirty="0"/>
              <a:t>新型非法集资</a:t>
            </a:r>
            <a:r>
              <a:rPr lang="zh-CN" altLang="en-US" sz="3200" dirty="0">
                <a:solidFill>
                  <a:srgbClr val="FF0000"/>
                </a:solidFill>
              </a:rPr>
              <a:t>自动标注框架</a:t>
            </a:r>
            <a:endParaRPr altLang="en-US" sz="3200" dirty="0">
              <a:solidFill>
                <a:srgbClr val="FF0000"/>
              </a:solidFill>
            </a:endParaRPr>
          </a:p>
        </p:txBody>
      </p:sp>
      <p:sp>
        <p:nvSpPr>
          <p:cNvPr id="2" name="文本框 1">
            <a:extLst>
              <a:ext uri="{FF2B5EF4-FFF2-40B4-BE49-F238E27FC236}">
                <a16:creationId xmlns:a16="http://schemas.microsoft.com/office/drawing/2014/main" id="{9998BAF3-A0C1-756B-C82E-95B9CD7A5A0C}"/>
              </a:ext>
            </a:extLst>
          </p:cNvPr>
          <p:cNvSpPr txBox="1"/>
          <p:nvPr/>
        </p:nvSpPr>
        <p:spPr>
          <a:xfrm>
            <a:off x="134620" y="1124744"/>
            <a:ext cx="12057380" cy="2769989"/>
          </a:xfrm>
          <a:prstGeom prst="rect">
            <a:avLst/>
          </a:prstGeom>
          <a:noFill/>
        </p:spPr>
        <p:txBody>
          <a:bodyPr wrap="square" rtlCol="0">
            <a:spAutoFit/>
          </a:bodyPr>
          <a:lstStyle/>
          <a:p>
            <a:r>
              <a:rPr kumimoji="1" lang="zh-CN" altLang="en-US" b="1" dirty="0"/>
              <a:t>背景</a:t>
            </a:r>
            <a:r>
              <a:rPr kumimoji="1" lang="zh-CN" altLang="en-US" dirty="0"/>
              <a:t>：目前互联网上存在</a:t>
            </a:r>
            <a:r>
              <a:rPr kumimoji="1" lang="zh-CN" altLang="en-US" b="1" dirty="0">
                <a:solidFill>
                  <a:srgbClr val="FF0000"/>
                </a:solidFill>
              </a:rPr>
              <a:t>大量</a:t>
            </a:r>
            <a:r>
              <a:rPr kumimoji="1" lang="zh-CN" altLang="en-US" dirty="0"/>
              <a:t>具有非集风险的</a:t>
            </a:r>
            <a:r>
              <a:rPr kumimoji="1" lang="zh-CN" altLang="en-US" b="1" dirty="0">
                <a:highlight>
                  <a:srgbClr val="FFFF00"/>
                </a:highlight>
              </a:rPr>
              <a:t>舆情文本</a:t>
            </a:r>
            <a:r>
              <a:rPr kumimoji="1" lang="en-US" altLang="zh-CN" dirty="0"/>
              <a:t>(</a:t>
            </a:r>
            <a:r>
              <a:rPr kumimoji="1" lang="zh-CN" altLang="en-US" dirty="0"/>
              <a:t>未标注</a:t>
            </a:r>
            <a:r>
              <a:rPr kumimoji="1" lang="en-US" altLang="zh-CN" dirty="0"/>
              <a:t>)</a:t>
            </a:r>
            <a:r>
              <a:rPr kumimoji="1" lang="zh-CN" altLang="en-US" dirty="0"/>
              <a:t>，同时专家组内部具有一套</a:t>
            </a:r>
            <a:r>
              <a:rPr kumimoji="1" lang="zh-CN" altLang="en-US" b="1" dirty="0">
                <a:solidFill>
                  <a:srgbClr val="FF0000"/>
                </a:solidFill>
              </a:rPr>
              <a:t>完整且复杂</a:t>
            </a:r>
            <a:r>
              <a:rPr kumimoji="1" lang="zh-CN" altLang="en-US" dirty="0"/>
              <a:t>的</a:t>
            </a:r>
            <a:r>
              <a:rPr kumimoji="1" lang="zh-CN" altLang="en-US" b="1" dirty="0">
                <a:highlight>
                  <a:srgbClr val="FFFF00"/>
                </a:highlight>
              </a:rPr>
              <a:t>标签体系</a:t>
            </a:r>
            <a:r>
              <a:rPr kumimoji="1" lang="zh-CN" altLang="en-US" dirty="0"/>
              <a:t>。但是如何将每条舆情文本分类到具体的标签中，成为了亟需解决的问题。</a:t>
            </a:r>
            <a:endParaRPr kumimoji="1" lang="en-US" altLang="zh-CN" dirty="0"/>
          </a:p>
          <a:p>
            <a:endParaRPr kumimoji="1" lang="en-US" altLang="zh-CN" b="1" dirty="0"/>
          </a:p>
          <a:p>
            <a:r>
              <a:rPr kumimoji="1" lang="zh-CN" altLang="en-US" b="1" dirty="0"/>
              <a:t>挑战</a:t>
            </a:r>
            <a:r>
              <a:rPr kumimoji="1" lang="zh-CN" altLang="en-US" dirty="0"/>
              <a:t>：</a:t>
            </a:r>
            <a:endParaRPr kumimoji="1" lang="en-US" altLang="zh-CN" dirty="0"/>
          </a:p>
          <a:p>
            <a:pPr marL="342900" indent="-342900">
              <a:buAutoNum type="arabicPeriod"/>
            </a:pPr>
            <a:r>
              <a:rPr kumimoji="1" lang="zh-CN" altLang="en-US" sz="1600" dirty="0"/>
              <a:t>目前人工标注存在大量人力成本，一批高质量的标注人员需要能够理解复杂的标签体系以及标注日益增加的舆情文本。</a:t>
            </a:r>
            <a:endParaRPr kumimoji="1" lang="en-US" altLang="zh-CN" sz="1600" dirty="0"/>
          </a:p>
          <a:p>
            <a:pPr marL="342900" indent="-342900">
              <a:buAutoNum type="arabicPeriod"/>
            </a:pPr>
            <a:r>
              <a:rPr kumimoji="1" lang="zh-CN" altLang="en-US" sz="1600" dirty="0"/>
              <a:t>互联网上的舆情文本具有质量低、语义重复并且充斥大量无关信息等特点。同时随着大模型的发展，日后的互联网上的舆情文本会倾向于利用</a:t>
            </a:r>
            <a:r>
              <a:rPr kumimoji="1" lang="en-US" altLang="zh-CN" sz="1600" dirty="0"/>
              <a:t>LLM</a:t>
            </a:r>
            <a:r>
              <a:rPr kumimoji="1" lang="zh-CN" altLang="en-US" sz="1600" dirty="0"/>
              <a:t>生成的更高质量文本。</a:t>
            </a:r>
            <a:endParaRPr kumimoji="1" lang="en-US" altLang="zh-CN" sz="1600" dirty="0"/>
          </a:p>
          <a:p>
            <a:endParaRPr kumimoji="1" lang="en-US" altLang="zh-CN" dirty="0"/>
          </a:p>
          <a:p>
            <a:r>
              <a:rPr kumimoji="1" lang="zh-CN" altLang="en-US" b="1" dirty="0"/>
              <a:t>方案</a:t>
            </a:r>
            <a:r>
              <a:rPr kumimoji="1" lang="zh-CN" altLang="en-US" dirty="0"/>
              <a:t>：因此，我们提出了一个基于大模型的无监督自动标注框架。利用</a:t>
            </a:r>
            <a:r>
              <a:rPr kumimoji="1" lang="zh-CN" altLang="en-US" b="1" dirty="0">
                <a:solidFill>
                  <a:srgbClr val="FF0000"/>
                </a:solidFill>
              </a:rPr>
              <a:t>大模型蒸馏技术</a:t>
            </a:r>
            <a:r>
              <a:rPr kumimoji="1" lang="zh-CN" altLang="en-US" dirty="0"/>
              <a:t>，</a:t>
            </a:r>
            <a:r>
              <a:rPr kumimoji="1" lang="zh-CN" altLang="en-US" b="1" dirty="0">
                <a:solidFill>
                  <a:srgbClr val="FF0000"/>
                </a:solidFill>
              </a:rPr>
              <a:t>生成</a:t>
            </a:r>
            <a:r>
              <a:rPr kumimoji="1" lang="zh-CN" altLang="en-US" dirty="0"/>
              <a:t>可控标签下的高质量舆情文本，再根据</a:t>
            </a:r>
            <a:r>
              <a:rPr kumimoji="1" lang="zh-CN" altLang="en-US" dirty="0">
                <a:highlight>
                  <a:srgbClr val="FFFF00"/>
                </a:highlight>
              </a:rPr>
              <a:t>（</a:t>
            </a:r>
            <a:r>
              <a:rPr kumimoji="1" lang="zh-CN" altLang="en-US" b="1" dirty="0">
                <a:highlight>
                  <a:srgbClr val="FFFF00"/>
                </a:highlight>
              </a:rPr>
              <a:t>高质量舆情文本</a:t>
            </a:r>
            <a:r>
              <a:rPr kumimoji="1" lang="en-US" altLang="zh-CN" dirty="0">
                <a:highlight>
                  <a:srgbClr val="FFFF00"/>
                </a:highlight>
              </a:rPr>
              <a:t>text,</a:t>
            </a:r>
            <a:r>
              <a:rPr kumimoji="1" lang="zh-CN" altLang="en-US" dirty="0">
                <a:highlight>
                  <a:srgbClr val="FFFF00"/>
                </a:highlight>
              </a:rPr>
              <a:t> </a:t>
            </a:r>
            <a:r>
              <a:rPr kumimoji="1" lang="zh-CN" altLang="en-US" b="1" dirty="0">
                <a:highlight>
                  <a:srgbClr val="FFFF00"/>
                </a:highlight>
              </a:rPr>
              <a:t>可控标签</a:t>
            </a:r>
            <a:r>
              <a:rPr kumimoji="1" lang="en-US" altLang="zh-CN" dirty="0">
                <a:highlight>
                  <a:srgbClr val="FFFF00"/>
                </a:highlight>
              </a:rPr>
              <a:t>y</a:t>
            </a:r>
            <a:r>
              <a:rPr kumimoji="1" lang="zh-CN" altLang="en-US" dirty="0">
                <a:highlight>
                  <a:srgbClr val="FFFF00"/>
                </a:highlight>
              </a:rPr>
              <a:t>）</a:t>
            </a:r>
            <a:r>
              <a:rPr kumimoji="1" lang="zh-CN" altLang="en-US" dirty="0"/>
              <a:t>训练一个</a:t>
            </a:r>
            <a:r>
              <a:rPr kumimoji="1" lang="zh-CN" altLang="en-US" b="1" dirty="0">
                <a:solidFill>
                  <a:srgbClr val="FF0000"/>
                </a:solidFill>
              </a:rPr>
              <a:t>辅助</a:t>
            </a:r>
            <a:r>
              <a:rPr kumimoji="1" lang="zh-CN" altLang="en-US" dirty="0"/>
              <a:t>标注模型</a:t>
            </a:r>
            <a:r>
              <a:rPr kumimoji="1" lang="en-US" altLang="zh-CN" dirty="0"/>
              <a:t>m</a:t>
            </a:r>
            <a:r>
              <a:rPr kumimoji="1" lang="zh-CN" altLang="en-US" dirty="0"/>
              <a:t>，最后在初始舆情文本数据集上进行标注。</a:t>
            </a:r>
            <a:endParaRPr kumimoji="1" lang="en-US" altLang="zh-CN" dirty="0"/>
          </a:p>
        </p:txBody>
      </p:sp>
      <p:pic>
        <p:nvPicPr>
          <p:cNvPr id="3" name="图片 2">
            <a:extLst>
              <a:ext uri="{FF2B5EF4-FFF2-40B4-BE49-F238E27FC236}">
                <a16:creationId xmlns:a16="http://schemas.microsoft.com/office/drawing/2014/main" id="{1FC5098B-54FC-C84D-5A08-EF0DEBF7343F}"/>
              </a:ext>
            </a:extLst>
          </p:cNvPr>
          <p:cNvPicPr>
            <a:picLocks noChangeAspect="1"/>
          </p:cNvPicPr>
          <p:nvPr/>
        </p:nvPicPr>
        <p:blipFill>
          <a:blip r:embed="rId3"/>
          <a:stretch>
            <a:fillRect/>
          </a:stretch>
        </p:blipFill>
        <p:spPr>
          <a:xfrm>
            <a:off x="407368" y="3924136"/>
            <a:ext cx="5428966" cy="2293178"/>
          </a:xfrm>
          <a:prstGeom prst="rect">
            <a:avLst/>
          </a:prstGeom>
        </p:spPr>
      </p:pic>
      <p:sp>
        <p:nvSpPr>
          <p:cNvPr id="5" name="文本框 4">
            <a:extLst>
              <a:ext uri="{FF2B5EF4-FFF2-40B4-BE49-F238E27FC236}">
                <a16:creationId xmlns:a16="http://schemas.microsoft.com/office/drawing/2014/main" id="{F05F5995-87C6-7007-AF2B-A2C0DEDD70F5}"/>
              </a:ext>
            </a:extLst>
          </p:cNvPr>
          <p:cNvSpPr txBox="1"/>
          <p:nvPr/>
        </p:nvSpPr>
        <p:spPr>
          <a:xfrm>
            <a:off x="2207568" y="6246717"/>
            <a:ext cx="1368152" cy="307777"/>
          </a:xfrm>
          <a:prstGeom prst="rect">
            <a:avLst/>
          </a:prstGeom>
          <a:noFill/>
        </p:spPr>
        <p:txBody>
          <a:bodyPr wrap="square" rtlCol="0">
            <a:spAutoFit/>
          </a:bodyPr>
          <a:lstStyle/>
          <a:p>
            <a:r>
              <a:rPr kumimoji="1" lang="zh-CN" altLang="en-US" sz="1400" dirty="0"/>
              <a:t>数据预处理</a:t>
            </a:r>
          </a:p>
        </p:txBody>
      </p:sp>
      <p:pic>
        <p:nvPicPr>
          <p:cNvPr id="8" name="图片 7">
            <a:extLst>
              <a:ext uri="{FF2B5EF4-FFF2-40B4-BE49-F238E27FC236}">
                <a16:creationId xmlns:a16="http://schemas.microsoft.com/office/drawing/2014/main" id="{9C0009F7-249B-38B3-415C-8B9770D8E427}"/>
              </a:ext>
            </a:extLst>
          </p:cNvPr>
          <p:cNvPicPr>
            <a:picLocks noChangeAspect="1"/>
          </p:cNvPicPr>
          <p:nvPr/>
        </p:nvPicPr>
        <p:blipFill>
          <a:blip r:embed="rId4"/>
          <a:stretch>
            <a:fillRect/>
          </a:stretch>
        </p:blipFill>
        <p:spPr>
          <a:xfrm>
            <a:off x="6780076" y="3894733"/>
            <a:ext cx="4536504" cy="2293178"/>
          </a:xfrm>
          <a:prstGeom prst="rect">
            <a:avLst/>
          </a:prstGeom>
        </p:spPr>
      </p:pic>
      <p:sp>
        <p:nvSpPr>
          <p:cNvPr id="9" name="文本框 8">
            <a:extLst>
              <a:ext uri="{FF2B5EF4-FFF2-40B4-BE49-F238E27FC236}">
                <a16:creationId xmlns:a16="http://schemas.microsoft.com/office/drawing/2014/main" id="{0C8BC728-3683-C635-5842-EBA05094C0C7}"/>
              </a:ext>
            </a:extLst>
          </p:cNvPr>
          <p:cNvSpPr txBox="1"/>
          <p:nvPr/>
        </p:nvSpPr>
        <p:spPr>
          <a:xfrm>
            <a:off x="8400256" y="6262492"/>
            <a:ext cx="1296144" cy="307777"/>
          </a:xfrm>
          <a:prstGeom prst="rect">
            <a:avLst/>
          </a:prstGeom>
          <a:noFill/>
        </p:spPr>
        <p:txBody>
          <a:bodyPr wrap="square" rtlCol="0">
            <a:spAutoFit/>
          </a:bodyPr>
          <a:lstStyle/>
          <a:p>
            <a:r>
              <a:rPr kumimoji="1" lang="zh-CN" altLang="en-US" sz="1400" dirty="0"/>
              <a:t>自动标注框架</a:t>
            </a:r>
          </a:p>
        </p:txBody>
      </p:sp>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C93B1B-EF63-A0DF-9813-296A71CB8FC5}"/>
            </a:ext>
          </a:extLst>
        </p:cNvPr>
        <p:cNvGrpSpPr/>
        <p:nvPr/>
      </p:nvGrpSpPr>
      <p:grpSpPr>
        <a:xfrm>
          <a:off x="0" y="0"/>
          <a:ext cx="0" cy="0"/>
          <a:chOff x="0" y="0"/>
          <a:chExt cx="0" cy="0"/>
        </a:xfrm>
      </p:grpSpPr>
      <p:sp>
        <p:nvSpPr>
          <p:cNvPr id="4" name="标题 3">
            <a:extLst>
              <a:ext uri="{FF2B5EF4-FFF2-40B4-BE49-F238E27FC236}">
                <a16:creationId xmlns:a16="http://schemas.microsoft.com/office/drawing/2014/main" id="{7F6AA73D-6A10-37C2-E2F6-953FC6707C5F}"/>
              </a:ext>
            </a:extLst>
          </p:cNvPr>
          <p:cNvSpPr>
            <a:spLocks noGrp="1"/>
          </p:cNvSpPr>
          <p:nvPr>
            <p:ph type="title"/>
          </p:nvPr>
        </p:nvSpPr>
        <p:spPr>
          <a:xfrm>
            <a:off x="134620" y="260648"/>
            <a:ext cx="12057380" cy="492443"/>
          </a:xfrm>
        </p:spPr>
        <p:txBody>
          <a:bodyPr wrap="square"/>
          <a:lstStyle/>
          <a:p>
            <a:r>
              <a:rPr lang="zh-CN" altLang="en-US" sz="3200" dirty="0"/>
              <a:t>细颗粒度非法集资风险预警模型</a:t>
            </a:r>
          </a:p>
        </p:txBody>
      </p:sp>
      <p:sp>
        <p:nvSpPr>
          <p:cNvPr id="2" name="文本框 1">
            <a:extLst>
              <a:ext uri="{FF2B5EF4-FFF2-40B4-BE49-F238E27FC236}">
                <a16:creationId xmlns:a16="http://schemas.microsoft.com/office/drawing/2014/main" id="{3AD8AF76-9E3D-6A45-D336-F10D43DD91F9}"/>
              </a:ext>
            </a:extLst>
          </p:cNvPr>
          <p:cNvSpPr txBox="1"/>
          <p:nvPr/>
        </p:nvSpPr>
        <p:spPr>
          <a:xfrm>
            <a:off x="134620" y="1124744"/>
            <a:ext cx="12057380" cy="3016210"/>
          </a:xfrm>
          <a:prstGeom prst="rect">
            <a:avLst/>
          </a:prstGeom>
          <a:noFill/>
        </p:spPr>
        <p:txBody>
          <a:bodyPr wrap="square" rtlCol="0">
            <a:spAutoFit/>
          </a:bodyPr>
          <a:lstStyle/>
          <a:p>
            <a:r>
              <a:rPr kumimoji="1" lang="zh-CN" altLang="en-US" b="1" dirty="0"/>
              <a:t>缺陷：</a:t>
            </a:r>
            <a:r>
              <a:rPr kumimoji="1" lang="zh-CN" altLang="en-US" dirty="0"/>
              <a:t>自动标注框架中的合成数据目前是基于</a:t>
            </a:r>
            <a:r>
              <a:rPr kumimoji="1" lang="zh-CN" altLang="en-US" b="1" dirty="0"/>
              <a:t>单一可控标签</a:t>
            </a:r>
            <a:r>
              <a:rPr kumimoji="1" lang="zh-CN" altLang="en-US" dirty="0"/>
              <a:t>生成的舆情文本，因此训练出的标注模型</a:t>
            </a:r>
            <a:r>
              <a:rPr kumimoji="1" lang="zh-CN" altLang="en-US" b="1" dirty="0">
                <a:solidFill>
                  <a:srgbClr val="FF0000"/>
                </a:solidFill>
              </a:rPr>
              <a:t>只能生成单标签</a:t>
            </a:r>
            <a:r>
              <a:rPr kumimoji="1" lang="zh-CN" altLang="en-US" dirty="0"/>
              <a:t>，但是在实际场景中，一段舆情文本会包含</a:t>
            </a:r>
            <a:r>
              <a:rPr kumimoji="1" lang="zh-CN" altLang="en-US" b="1" dirty="0">
                <a:solidFill>
                  <a:srgbClr val="FF0000"/>
                </a:solidFill>
              </a:rPr>
              <a:t>多种</a:t>
            </a:r>
            <a:r>
              <a:rPr kumimoji="1" lang="zh-CN" altLang="en-US" dirty="0"/>
              <a:t>风险标签。因此我们提出了一个</a:t>
            </a:r>
            <a:r>
              <a:rPr kumimoji="1" lang="zh-CN" altLang="en-US" b="1" dirty="0">
                <a:highlight>
                  <a:srgbClr val="FFFF00"/>
                </a:highlight>
              </a:rPr>
              <a:t>细颗粒度的预警模型</a:t>
            </a:r>
            <a:r>
              <a:rPr kumimoji="1" lang="zh-CN" altLang="en-US" b="1" dirty="0"/>
              <a:t>。</a:t>
            </a:r>
            <a:endParaRPr kumimoji="1" lang="en-US" altLang="zh-CN" b="1" dirty="0"/>
          </a:p>
          <a:p>
            <a:endParaRPr kumimoji="1" lang="en-US" altLang="zh-CN" b="1" dirty="0"/>
          </a:p>
          <a:p>
            <a:r>
              <a:rPr kumimoji="1" lang="zh-CN" altLang="en-US" b="1" dirty="0"/>
              <a:t>目标</a:t>
            </a:r>
            <a:r>
              <a:rPr kumimoji="1" lang="zh-CN" altLang="en-US" dirty="0"/>
              <a:t>：利用一个</a:t>
            </a:r>
            <a:r>
              <a:rPr kumimoji="1" lang="zh-CN" altLang="en-US" b="1" dirty="0">
                <a:solidFill>
                  <a:srgbClr val="FF0000"/>
                </a:solidFill>
              </a:rPr>
              <a:t>打分模型</a:t>
            </a:r>
            <a:r>
              <a:rPr kumimoji="1" lang="zh-CN" altLang="en-US" dirty="0"/>
              <a:t>，对给定的舆情文本进行非法集资风险的打分，检测互联网上的文本是否有潜在的风险，识别</a:t>
            </a:r>
            <a:r>
              <a:rPr kumimoji="1" lang="zh-CN" altLang="en-US" b="1" dirty="0">
                <a:highlight>
                  <a:srgbClr val="FFFF00"/>
                </a:highlight>
              </a:rPr>
              <a:t>风险具体的类型</a:t>
            </a:r>
            <a:r>
              <a:rPr kumimoji="1" lang="zh-CN" altLang="en-US" dirty="0"/>
              <a:t>以及</a:t>
            </a:r>
            <a:r>
              <a:rPr kumimoji="1" lang="zh-CN" altLang="en-US" b="1" dirty="0">
                <a:highlight>
                  <a:srgbClr val="FFFF00"/>
                </a:highlight>
              </a:rPr>
              <a:t>相应的风险等级</a:t>
            </a:r>
            <a:r>
              <a:rPr kumimoji="1" lang="zh-CN" altLang="en-US" dirty="0"/>
              <a:t>。</a:t>
            </a:r>
            <a:endParaRPr kumimoji="1" lang="en-US" altLang="zh-CN" dirty="0"/>
          </a:p>
          <a:p>
            <a:endParaRPr kumimoji="1" lang="en-US" altLang="zh-CN" b="1" dirty="0"/>
          </a:p>
          <a:p>
            <a:r>
              <a:rPr kumimoji="1" lang="zh-CN" altLang="en-US" b="1" dirty="0"/>
              <a:t>方案：</a:t>
            </a:r>
            <a:endParaRPr kumimoji="1" lang="en-US" altLang="zh-CN" b="1" dirty="0"/>
          </a:p>
          <a:p>
            <a:pPr marL="342900" indent="-342900">
              <a:buAutoNum type="arabicPeriod"/>
            </a:pPr>
            <a:r>
              <a:rPr kumimoji="1" lang="zh-CN" altLang="en-US" sz="1600" dirty="0"/>
              <a:t>首先利用大模型</a:t>
            </a:r>
            <a:r>
              <a:rPr kumimoji="1" lang="en-US" altLang="zh-CN" sz="1600" dirty="0"/>
              <a:t>Extractor</a:t>
            </a:r>
            <a:r>
              <a:rPr kumimoji="1" lang="zh-CN" altLang="en-US" sz="1600" dirty="0"/>
              <a:t> </a:t>
            </a:r>
            <a:r>
              <a:rPr kumimoji="1" lang="en-US" altLang="zh-CN" sz="1600" dirty="0"/>
              <a:t>E</a:t>
            </a:r>
            <a:r>
              <a:rPr kumimoji="1" lang="zh-CN" altLang="en-US" sz="1600" dirty="0"/>
              <a:t>对舆情文本进行摘要分割，分为多个三元组</a:t>
            </a:r>
            <a:r>
              <a:rPr kumimoji="1" lang="en-US" altLang="zh-CN" sz="1600" dirty="0"/>
              <a:t>Claim</a:t>
            </a:r>
            <a:r>
              <a:rPr kumimoji="1" lang="zh-CN" altLang="en-US" sz="1600" dirty="0"/>
              <a:t>。</a:t>
            </a:r>
            <a:endParaRPr kumimoji="1" lang="en-US" altLang="zh-CN" sz="1600" dirty="0"/>
          </a:p>
          <a:p>
            <a:pPr marL="342900" indent="-342900">
              <a:buAutoNum type="arabicPeriod"/>
            </a:pPr>
            <a:r>
              <a:rPr kumimoji="1" lang="zh-CN" altLang="en-US" sz="1600" dirty="0"/>
              <a:t>训练一个标注模型</a:t>
            </a:r>
            <a:r>
              <a:rPr kumimoji="1" lang="en-US" altLang="zh-CN" sz="1600" dirty="0"/>
              <a:t>Checker</a:t>
            </a:r>
            <a:r>
              <a:rPr kumimoji="1" lang="zh-CN" altLang="en-US" sz="1600" dirty="0"/>
              <a:t> </a:t>
            </a:r>
            <a:r>
              <a:rPr kumimoji="1" lang="en-US" altLang="zh-CN" sz="1600" dirty="0"/>
              <a:t>C</a:t>
            </a:r>
            <a:r>
              <a:rPr kumimoji="1" lang="zh-CN" altLang="en-US" sz="1600" dirty="0"/>
              <a:t>，对每个三元组进行风险类型分类，判断其</a:t>
            </a:r>
            <a:r>
              <a:rPr kumimoji="1" lang="en-US" altLang="zh-CN" sz="1600" dirty="0"/>
              <a:t>a.</a:t>
            </a:r>
            <a:r>
              <a:rPr kumimoji="1" lang="zh-CN" altLang="en-US" sz="1600" dirty="0"/>
              <a:t>是否具有风险（</a:t>
            </a:r>
            <a:r>
              <a:rPr kumimoji="1" lang="en-US" altLang="zh-CN" sz="1600" dirty="0"/>
              <a:t>3</a:t>
            </a:r>
            <a:r>
              <a:rPr kumimoji="1" lang="zh-CN" altLang="en-US" sz="1600" dirty="0"/>
              <a:t>分类 风险｜无风险｜不确定）</a:t>
            </a:r>
            <a:r>
              <a:rPr kumimoji="1" lang="en-US" altLang="zh-CN" sz="1600" dirty="0"/>
              <a:t>b.</a:t>
            </a:r>
            <a:r>
              <a:rPr kumimoji="1" lang="zh-CN" altLang="en-US" sz="1600" dirty="0"/>
              <a:t>具有哪一类风险（风险标签体系）。</a:t>
            </a:r>
            <a:endParaRPr kumimoji="1" lang="en-US" altLang="zh-CN" sz="1600" dirty="0"/>
          </a:p>
          <a:p>
            <a:pPr marL="342900" indent="-342900">
              <a:buAutoNum type="arabicPeriod"/>
            </a:pPr>
            <a:r>
              <a:rPr kumimoji="1" lang="zh-CN" altLang="en-US" sz="1600" dirty="0"/>
              <a:t>最终舆情文本的风险等级</a:t>
            </a:r>
            <a:r>
              <a:rPr kumimoji="1" lang="en-US" altLang="zh-CN" sz="1600" dirty="0"/>
              <a:t>=</a:t>
            </a:r>
            <a:r>
              <a:rPr kumimoji="1" lang="zh-CN" altLang="en-US" sz="1600" dirty="0"/>
              <a:t>被标注为风险</a:t>
            </a:r>
            <a:r>
              <a:rPr kumimoji="1" lang="en-US" altLang="zh-CN" sz="1600" dirty="0"/>
              <a:t>claim</a:t>
            </a:r>
            <a:r>
              <a:rPr kumimoji="1" lang="zh-CN" altLang="en-US" sz="1600" dirty="0"/>
              <a:t>的条数，风险具体的类型</a:t>
            </a:r>
            <a:r>
              <a:rPr kumimoji="1" lang="en-US" altLang="zh-CN" sz="1600" dirty="0"/>
              <a:t>=[claim1: risk_type1, claim2: risk_type2, ….]</a:t>
            </a:r>
          </a:p>
        </p:txBody>
      </p:sp>
      <p:pic>
        <p:nvPicPr>
          <p:cNvPr id="6" name="图片 5">
            <a:extLst>
              <a:ext uri="{FF2B5EF4-FFF2-40B4-BE49-F238E27FC236}">
                <a16:creationId xmlns:a16="http://schemas.microsoft.com/office/drawing/2014/main" id="{523E4451-80B4-7199-0393-CCEBC74F53E7}"/>
              </a:ext>
            </a:extLst>
          </p:cNvPr>
          <p:cNvPicPr>
            <a:picLocks noChangeAspect="1"/>
          </p:cNvPicPr>
          <p:nvPr/>
        </p:nvPicPr>
        <p:blipFill>
          <a:blip r:embed="rId3"/>
          <a:stretch>
            <a:fillRect/>
          </a:stretch>
        </p:blipFill>
        <p:spPr>
          <a:xfrm>
            <a:off x="1919535" y="4255928"/>
            <a:ext cx="9145073" cy="2341423"/>
          </a:xfrm>
          <a:prstGeom prst="rect">
            <a:avLst/>
          </a:prstGeom>
        </p:spPr>
      </p:pic>
    </p:spTree>
    <p:extLst>
      <p:ext uri="{BB962C8B-B14F-4D97-AF65-F5344CB8AC3E}">
        <p14:creationId xmlns:p14="http://schemas.microsoft.com/office/powerpoint/2010/main" val="1805266973"/>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35" y="-19685"/>
            <a:ext cx="12192000" cy="6915785"/>
          </a:xfrm>
          <a:custGeom>
            <a:avLst/>
            <a:gdLst/>
            <a:ahLst/>
            <a:cxnLst/>
            <a:rect l="l" t="t" r="r" b="b"/>
            <a:pathLst>
              <a:path w="10223500" h="800100">
                <a:moveTo>
                  <a:pt x="0" y="800100"/>
                </a:moveTo>
                <a:lnTo>
                  <a:pt x="10222992" y="800100"/>
                </a:lnTo>
                <a:lnTo>
                  <a:pt x="10222992" y="0"/>
                </a:lnTo>
                <a:lnTo>
                  <a:pt x="0" y="0"/>
                </a:lnTo>
                <a:lnTo>
                  <a:pt x="0" y="800100"/>
                </a:lnTo>
                <a:close/>
              </a:path>
            </a:pathLst>
          </a:custGeom>
          <a:solidFill>
            <a:srgbClr val="134FA2"/>
          </a:solidFill>
        </p:spPr>
        <p:txBody>
          <a:bodyPr wrap="square" lIns="0" tIns="0" rIns="0" bIns="0" rtlCol="0"/>
          <a:lstStyle/>
          <a:p>
            <a:endParaRPr sz="2400"/>
          </a:p>
        </p:txBody>
      </p:sp>
      <p:sp>
        <p:nvSpPr>
          <p:cNvPr id="3" name="object 3"/>
          <p:cNvSpPr/>
          <p:nvPr/>
        </p:nvSpPr>
        <p:spPr>
          <a:xfrm>
            <a:off x="0" y="4856480"/>
            <a:ext cx="12159615" cy="2051685"/>
          </a:xfrm>
          <a:prstGeom prst="rect">
            <a:avLst/>
          </a:prstGeom>
          <a:blipFill>
            <a:blip r:embed="rId4" cstate="print"/>
            <a:stretch>
              <a:fillRect/>
            </a:stretch>
          </a:blipFill>
        </p:spPr>
        <p:txBody>
          <a:bodyPr wrap="square" lIns="0" tIns="0" rIns="0" bIns="0" rtlCol="0"/>
          <a:lstStyle/>
          <a:p>
            <a:endParaRPr sz="2400"/>
          </a:p>
        </p:txBody>
      </p:sp>
      <p:sp>
        <p:nvSpPr>
          <p:cNvPr id="6" name="object 6"/>
          <p:cNvSpPr/>
          <p:nvPr/>
        </p:nvSpPr>
        <p:spPr>
          <a:xfrm>
            <a:off x="1775579" y="2468880"/>
            <a:ext cx="8152132" cy="1957832"/>
          </a:xfrm>
          <a:prstGeom prst="rect">
            <a:avLst/>
          </a:prstGeom>
          <a:blipFill>
            <a:blip r:embed="rId5" cstate="print"/>
            <a:stretch>
              <a:fillRect/>
            </a:stretch>
          </a:blipFill>
        </p:spPr>
        <p:txBody>
          <a:bodyPr wrap="square" lIns="0" tIns="0" rIns="0" bIns="0" rtlCol="0"/>
          <a:lstStyle/>
          <a:p>
            <a:endParaRPr sz="2400" b="1">
              <a:solidFill>
                <a:srgbClr val="0070C0"/>
              </a:solidFill>
            </a:endParaRPr>
          </a:p>
        </p:txBody>
      </p:sp>
      <p:sp>
        <p:nvSpPr>
          <p:cNvPr id="8" name="object 8"/>
          <p:cNvSpPr txBox="1"/>
          <p:nvPr/>
        </p:nvSpPr>
        <p:spPr>
          <a:xfrm>
            <a:off x="0" y="2756747"/>
            <a:ext cx="12192000" cy="830580"/>
          </a:xfrm>
          <a:prstGeom prst="rect">
            <a:avLst/>
          </a:prstGeom>
        </p:spPr>
        <p:txBody>
          <a:bodyPr vert="horz" wrap="square" lIns="0" tIns="0" rIns="0" bIns="0" rtlCol="0">
            <a:spAutoFit/>
          </a:bodyPr>
          <a:lstStyle/>
          <a:p>
            <a:pPr marL="12700" algn="ctr">
              <a:lnSpc>
                <a:spcPct val="100000"/>
              </a:lnSpc>
            </a:pPr>
            <a:r>
              <a:rPr sz="5400" b="1" spc="-5" dirty="0">
                <a:solidFill>
                  <a:schemeClr val="bg1"/>
                </a:solidFill>
                <a:latin typeface="微软雅黑" panose="020B0503020204020204" charset="-122"/>
                <a:ea typeface="微软雅黑" panose="020B0503020204020204" charset="-122"/>
                <a:cs typeface="微软雅黑" panose="020B0503020204020204" charset="-122"/>
              </a:rPr>
              <a:t>谢谢！</a:t>
            </a:r>
            <a:endParaRPr lang="zh-CN" sz="5400" b="1" spc="-5" dirty="0">
              <a:solidFill>
                <a:schemeClr val="bg1"/>
              </a:solidFill>
              <a:latin typeface="微软雅黑" panose="020B0503020204020204" charset="-122"/>
              <a:ea typeface="微软雅黑" panose="020B0503020204020204" charset="-122"/>
              <a:cs typeface="微软雅黑" panose="020B0503020204020204" charset="-122"/>
            </a:endParaRPr>
          </a:p>
        </p:txBody>
      </p:sp>
      <p:sp>
        <p:nvSpPr>
          <p:cNvPr id="4" name="Slide Number Placeholder 3"/>
          <p:cNvSpPr>
            <a:spLocks noGrp="1"/>
          </p:cNvSpPr>
          <p:nvPr>
            <p:ph type="sldNum" sz="quarter" idx="7"/>
          </p:nvPr>
        </p:nvSpPr>
        <p:spPr/>
        <p:txBody>
          <a:bodyPr/>
          <a:lstStyle/>
          <a:p>
            <a:fld id="{B6F15528-21DE-4FAA-801E-634DDDAF4B2B}" type="slidenum">
              <a:rPr lang="en-US" smtClean="0"/>
              <a:t>3</a:t>
            </a:fld>
            <a:endParaRPr lang="en-US"/>
          </a:p>
        </p:txBody>
      </p:sp>
    </p:spTree>
  </p:cSld>
  <p:clrMapOvr>
    <a:masterClrMapping/>
  </p:clrMapOvr>
  <p:transition advTm="722"/>
</p:sld>
</file>

<file path=ppt/tags/tag1.xml><?xml version="1.0" encoding="utf-8"?>
<p:tagLst xmlns:a="http://schemas.openxmlformats.org/drawingml/2006/main" xmlns:r="http://schemas.openxmlformats.org/officeDocument/2006/relationships" xmlns:p="http://schemas.openxmlformats.org/presentationml/2006/main">
  <p:tag name="KSO_WPP_MARK_KEY" val="0bd48c3d-f92b-40f5-8889-ea3008f379c6"/>
  <p:tag name="RESOURCE_RECORD_KEY" val="{&quot;70&quot;:[3312652,3325270,3312481]}"/>
  <p:tag name="COMMONDATA" val="eyJoZGlkIjoiN2ZkN2U0NTE2ZWZjNGNkOGYwMTY5ODIwZjEyYjUxNGMifQ=="/>
</p:tagLst>
</file>

<file path=ppt/theme/theme1.xml><?xml version="1.0" encoding="utf-8"?>
<a:theme xmlns:a="http://schemas.openxmlformats.org/drawingml/2006/main" name="Office Theme">
  <a:themeElements>
    <a:clrScheme name="Office">
      <a:dk1>
        <a:srgbClr val="000000"/>
      </a:dk1>
      <a:lt1>
        <a:srgbClr val="FFFFFF"/>
      </a:lt1>
      <a:dk2>
        <a:srgbClr val="FFFFFF"/>
      </a:dk2>
      <a:lt2>
        <a:srgbClr val="0A1218"/>
      </a:lt2>
      <a:accent1>
        <a:srgbClr val="94B6D2"/>
      </a:accent1>
      <a:accent2>
        <a:srgbClr val="DD8047"/>
      </a:accent2>
      <a:accent3>
        <a:srgbClr val="A5AB81"/>
      </a:accent3>
      <a:accent4>
        <a:srgbClr val="D8B25C"/>
      </a:accent4>
      <a:accent5>
        <a:srgbClr val="7BA79D"/>
      </a:accent5>
      <a:accent6>
        <a:srgbClr val="968C8C"/>
      </a:accent6>
      <a:hlink>
        <a:srgbClr val="94B6D2"/>
      </a:hlink>
      <a:folHlink>
        <a:srgbClr val="DD8047"/>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微软雅黑"/>
        <a:ea typeface=""/>
        <a:cs typeface=""/>
        <a:font script="Jpan" typeface="游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rgbClr val="000000"/>
    </a:dk1>
    <a:lt1>
      <a:srgbClr val="FFFFFF"/>
    </a:lt1>
    <a:dk2>
      <a:srgbClr val="FFFFFF"/>
    </a:dk2>
    <a:lt2>
      <a:srgbClr val="0A1218"/>
    </a:lt2>
    <a:accent1>
      <a:srgbClr val="94B6D2"/>
    </a:accent1>
    <a:accent2>
      <a:srgbClr val="DD8047"/>
    </a:accent2>
    <a:accent3>
      <a:srgbClr val="A5AB81"/>
    </a:accent3>
    <a:accent4>
      <a:srgbClr val="D8B25C"/>
    </a:accent4>
    <a:accent5>
      <a:srgbClr val="7BA79D"/>
    </a:accent5>
    <a:accent6>
      <a:srgbClr val="968C8C"/>
    </a:accent6>
    <a:hlink>
      <a:srgbClr val="94B6D2"/>
    </a:hlink>
    <a:folHlink>
      <a:srgbClr val="DD8047"/>
    </a:folHlink>
  </a:clrScheme>
</a:themeOverride>
</file>

<file path=ppt/theme/themeOverride2.xml><?xml version="1.0" encoding="utf-8"?>
<a:themeOverride xmlns:a="http://schemas.openxmlformats.org/drawingml/2006/main">
  <a:clrScheme name="Office">
    <a:dk1>
      <a:srgbClr val="000000"/>
    </a:dk1>
    <a:lt1>
      <a:srgbClr val="FFFFFF"/>
    </a:lt1>
    <a:dk2>
      <a:srgbClr val="FFFFFF"/>
    </a:dk2>
    <a:lt2>
      <a:srgbClr val="0A1218"/>
    </a:lt2>
    <a:accent1>
      <a:srgbClr val="94B6D2"/>
    </a:accent1>
    <a:accent2>
      <a:srgbClr val="DD8047"/>
    </a:accent2>
    <a:accent3>
      <a:srgbClr val="A5AB81"/>
    </a:accent3>
    <a:accent4>
      <a:srgbClr val="D8B25C"/>
    </a:accent4>
    <a:accent5>
      <a:srgbClr val="7BA79D"/>
    </a:accent5>
    <a:accent6>
      <a:srgbClr val="968C8C"/>
    </a:accent6>
    <a:hlink>
      <a:srgbClr val="94B6D2"/>
    </a:hlink>
    <a:folHlink>
      <a:srgbClr val="DD8047"/>
    </a:folHlink>
  </a:clrScheme>
</a:themeOverride>
</file>

<file path=ppt/theme/themeOverride3.xml><?xml version="1.0" encoding="utf-8"?>
<a:themeOverride xmlns:a="http://schemas.openxmlformats.org/drawingml/2006/main">
  <a:clrScheme name="Office">
    <a:dk1>
      <a:srgbClr val="000000"/>
    </a:dk1>
    <a:lt1>
      <a:srgbClr val="FFFFFF"/>
    </a:lt1>
    <a:dk2>
      <a:srgbClr val="FFFFFF"/>
    </a:dk2>
    <a:lt2>
      <a:srgbClr val="0A1218"/>
    </a:lt2>
    <a:accent1>
      <a:srgbClr val="94B6D2"/>
    </a:accent1>
    <a:accent2>
      <a:srgbClr val="DD8047"/>
    </a:accent2>
    <a:accent3>
      <a:srgbClr val="A5AB81"/>
    </a:accent3>
    <a:accent4>
      <a:srgbClr val="D8B25C"/>
    </a:accent4>
    <a:accent5>
      <a:srgbClr val="7BA79D"/>
    </a:accent5>
    <a:accent6>
      <a:srgbClr val="968C8C"/>
    </a:accent6>
    <a:hlink>
      <a:srgbClr val="94B6D2"/>
    </a:hlink>
    <a:folHlink>
      <a:srgbClr val="DD8047"/>
    </a:folHlink>
  </a:clrScheme>
</a:themeOverride>
</file>

<file path=ppt/theme/themeOverride4.xml><?xml version="1.0" encoding="utf-8"?>
<a:themeOverride xmlns:a="http://schemas.openxmlformats.org/drawingml/2006/main">
  <a:clrScheme name="Office">
    <a:dk1>
      <a:srgbClr val="000000"/>
    </a:dk1>
    <a:lt1>
      <a:srgbClr val="FFFFFF"/>
    </a:lt1>
    <a:dk2>
      <a:srgbClr val="FFFFFF"/>
    </a:dk2>
    <a:lt2>
      <a:srgbClr val="0A1218"/>
    </a:lt2>
    <a:accent1>
      <a:srgbClr val="94B6D2"/>
    </a:accent1>
    <a:accent2>
      <a:srgbClr val="DD8047"/>
    </a:accent2>
    <a:accent3>
      <a:srgbClr val="A5AB81"/>
    </a:accent3>
    <a:accent4>
      <a:srgbClr val="D8B25C"/>
    </a:accent4>
    <a:accent5>
      <a:srgbClr val="7BA79D"/>
    </a:accent5>
    <a:accent6>
      <a:srgbClr val="968C8C"/>
    </a:accent6>
    <a:hlink>
      <a:srgbClr val="94B6D2"/>
    </a:hlink>
    <a:folHlink>
      <a:srgbClr val="DD8047"/>
    </a:folHlink>
  </a:clrScheme>
</a:themeOverride>
</file>

<file path=ppt/theme/themeOverride5.xml><?xml version="1.0" encoding="utf-8"?>
<a:themeOverride xmlns:a="http://schemas.openxmlformats.org/drawingml/2006/main">
  <a:clrScheme name="Office">
    <a:dk1>
      <a:srgbClr val="000000"/>
    </a:dk1>
    <a:lt1>
      <a:srgbClr val="FFFFFF"/>
    </a:lt1>
    <a:dk2>
      <a:srgbClr val="FFFFFF"/>
    </a:dk2>
    <a:lt2>
      <a:srgbClr val="0A1218"/>
    </a:lt2>
    <a:accent1>
      <a:srgbClr val="94B6D2"/>
    </a:accent1>
    <a:accent2>
      <a:srgbClr val="DD8047"/>
    </a:accent2>
    <a:accent3>
      <a:srgbClr val="A5AB81"/>
    </a:accent3>
    <a:accent4>
      <a:srgbClr val="D8B25C"/>
    </a:accent4>
    <a:accent5>
      <a:srgbClr val="7BA79D"/>
    </a:accent5>
    <a:accent6>
      <a:srgbClr val="968C8C"/>
    </a:accent6>
    <a:hlink>
      <a:srgbClr val="94B6D2"/>
    </a:hlink>
    <a:folHlink>
      <a:srgbClr val="DD8047"/>
    </a:folHlink>
  </a:clrScheme>
</a:themeOverride>
</file>

<file path=ppt/theme/themeOverride6.xml><?xml version="1.0" encoding="utf-8"?>
<a:themeOverride xmlns:a="http://schemas.openxmlformats.org/drawingml/2006/main">
  <a:clrScheme name="Office">
    <a:dk1>
      <a:srgbClr val="000000"/>
    </a:dk1>
    <a:lt1>
      <a:srgbClr val="FFFFFF"/>
    </a:lt1>
    <a:dk2>
      <a:srgbClr val="FFFFFF"/>
    </a:dk2>
    <a:lt2>
      <a:srgbClr val="0A1218"/>
    </a:lt2>
    <a:accent1>
      <a:srgbClr val="94B6D2"/>
    </a:accent1>
    <a:accent2>
      <a:srgbClr val="DD8047"/>
    </a:accent2>
    <a:accent3>
      <a:srgbClr val="A5AB81"/>
    </a:accent3>
    <a:accent4>
      <a:srgbClr val="D8B25C"/>
    </a:accent4>
    <a:accent5>
      <a:srgbClr val="7BA79D"/>
    </a:accent5>
    <a:accent6>
      <a:srgbClr val="968C8C"/>
    </a:accent6>
    <a:hlink>
      <a:srgbClr val="94B6D2"/>
    </a:hlink>
    <a:folHlink>
      <a:srgbClr val="DD8047"/>
    </a:folHlink>
  </a:clrScheme>
</a:themeOverride>
</file>

<file path=ppt/theme/themeOverride7.xml><?xml version="1.0" encoding="utf-8"?>
<a:themeOverride xmlns:a="http://schemas.openxmlformats.org/drawingml/2006/main">
  <a:clrScheme name="Office">
    <a:dk1>
      <a:srgbClr val="000000"/>
    </a:dk1>
    <a:lt1>
      <a:srgbClr val="FFFFFF"/>
    </a:lt1>
    <a:dk2>
      <a:srgbClr val="FFFFFF"/>
    </a:dk2>
    <a:lt2>
      <a:srgbClr val="0A1218"/>
    </a:lt2>
    <a:accent1>
      <a:srgbClr val="94B6D2"/>
    </a:accent1>
    <a:accent2>
      <a:srgbClr val="DD8047"/>
    </a:accent2>
    <a:accent3>
      <a:srgbClr val="A5AB81"/>
    </a:accent3>
    <a:accent4>
      <a:srgbClr val="D8B25C"/>
    </a:accent4>
    <a:accent5>
      <a:srgbClr val="7BA79D"/>
    </a:accent5>
    <a:accent6>
      <a:srgbClr val="968C8C"/>
    </a:accent6>
    <a:hlink>
      <a:srgbClr val="94B6D2"/>
    </a:hlink>
    <a:folHlink>
      <a:srgbClr val="DD8047"/>
    </a:folHlink>
  </a:clrScheme>
</a:themeOverride>
</file>

<file path=ppt/theme/themeOverride8.xml><?xml version="1.0" encoding="utf-8"?>
<a:themeOverride xmlns:a="http://schemas.openxmlformats.org/drawingml/2006/main">
  <a:clrScheme name="Office">
    <a:dk1>
      <a:srgbClr val="000000"/>
    </a:dk1>
    <a:lt1>
      <a:srgbClr val="FFFFFF"/>
    </a:lt1>
    <a:dk2>
      <a:srgbClr val="FFFFFF"/>
    </a:dk2>
    <a:lt2>
      <a:srgbClr val="0A1218"/>
    </a:lt2>
    <a:accent1>
      <a:srgbClr val="94B6D2"/>
    </a:accent1>
    <a:accent2>
      <a:srgbClr val="DD8047"/>
    </a:accent2>
    <a:accent3>
      <a:srgbClr val="A5AB81"/>
    </a:accent3>
    <a:accent4>
      <a:srgbClr val="D8B25C"/>
    </a:accent4>
    <a:accent5>
      <a:srgbClr val="7BA79D"/>
    </a:accent5>
    <a:accent6>
      <a:srgbClr val="968C8C"/>
    </a:accent6>
    <a:hlink>
      <a:srgbClr val="94B6D2"/>
    </a:hlink>
    <a:folHlink>
      <a:srgbClr val="DD8047"/>
    </a:folHlink>
  </a:clrScheme>
</a:themeOverride>
</file>

<file path=ppt/theme/themeOverride9.xml><?xml version="1.0" encoding="utf-8"?>
<a:themeOverride xmlns:a="http://schemas.openxmlformats.org/drawingml/2006/main">
  <a:clrScheme name="Office">
    <a:dk1>
      <a:srgbClr val="000000"/>
    </a:dk1>
    <a:lt1>
      <a:srgbClr val="FFFFFF"/>
    </a:lt1>
    <a:dk2>
      <a:srgbClr val="778495"/>
    </a:dk2>
    <a:lt2>
      <a:srgbClr val="F0F0F0"/>
    </a:lt2>
    <a:accent1>
      <a:srgbClr val="4276AA"/>
    </a:accent1>
    <a:accent2>
      <a:srgbClr val="178AA1"/>
    </a:accent2>
    <a:accent3>
      <a:srgbClr val="40A693"/>
    </a:accent3>
    <a:accent4>
      <a:srgbClr val="5268A5"/>
    </a:accent4>
    <a:accent5>
      <a:srgbClr val="5E5CA2"/>
    </a:accent5>
    <a:accent6>
      <a:srgbClr val="778495"/>
    </a:accent6>
    <a:hlink>
      <a:srgbClr val="4276AA"/>
    </a:hlink>
    <a:folHlink>
      <a:srgbClr val="BFBFBF"/>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11.xml.rels><?xml version="1.0" encoding="UTF-8" standalone="yes"?>
<Relationships xmlns="http://schemas.openxmlformats.org/package/2006/relationships"><Relationship Id="rId1" Type="http://schemas.openxmlformats.org/officeDocument/2006/relationships/customXmlProps" Target="itemProps11.xml"/></Relationships>
</file>

<file path=customXml/_rels/item12.xml.rels><?xml version="1.0" encoding="UTF-8" standalone="yes"?>
<Relationships xmlns="http://schemas.openxmlformats.org/package/2006/relationships"><Relationship Id="rId1" Type="http://schemas.openxmlformats.org/officeDocument/2006/relationships/customXmlProps" Target="itemProps12.xml"/></Relationships>
</file>

<file path=customXml/_rels/item13.xml.rels><?xml version="1.0" encoding="UTF-8" standalone="yes"?>
<Relationships xmlns="http://schemas.openxmlformats.org/package/2006/relationships"><Relationship Id="rId1" Type="http://schemas.openxmlformats.org/officeDocument/2006/relationships/customXmlProps" Target="itemProps13.xml"/></Relationships>
</file>

<file path=customXml/_rels/item14.xml.rels><?xml version="1.0" encoding="UTF-8" standalone="yes"?>
<Relationships xmlns="http://schemas.openxmlformats.org/package/2006/relationships"><Relationship Id="rId1" Type="http://schemas.openxmlformats.org/officeDocument/2006/relationships/customXmlProps" Target="itemProps14.xml"/></Relationships>
</file>

<file path=customXml/_rels/item15.xml.rels><?xml version="1.0" encoding="UTF-8" standalone="yes"?>
<Relationships xmlns="http://schemas.openxmlformats.org/package/2006/relationships"><Relationship Id="rId1" Type="http://schemas.openxmlformats.org/officeDocument/2006/relationships/customXmlProps" Target="itemProps15.xml"/></Relationships>
</file>

<file path=customXml/_rels/item16.xml.rels><?xml version="1.0" encoding="UTF-8" standalone="yes"?>
<Relationships xmlns="http://schemas.openxmlformats.org/package/2006/relationships"><Relationship Id="rId1" Type="http://schemas.openxmlformats.org/officeDocument/2006/relationships/customXmlProps" Target="itemProps16.xml"/></Relationships>
</file>

<file path=customXml/_rels/item17.xml.rels><?xml version="1.0" encoding="UTF-8" standalone="yes"?>
<Relationships xmlns="http://schemas.openxmlformats.org/package/2006/relationships"><Relationship Id="rId1" Type="http://schemas.openxmlformats.org/officeDocument/2006/relationships/customXmlProps" Target="itemProps17.xml"/></Relationships>
</file>

<file path=customXml/_rels/item18.xml.rels><?xml version="1.0" encoding="UTF-8" standalone="yes"?>
<Relationships xmlns="http://schemas.openxmlformats.org/package/2006/relationships"><Relationship Id="rId1" Type="http://schemas.openxmlformats.org/officeDocument/2006/relationships/customXmlProps" Target="itemProps18.xml"/></Relationships>
</file>

<file path=customXml/_rels/item19.xml.rels><?xml version="1.0" encoding="UTF-8" standalone="yes"?>
<Relationships xmlns="http://schemas.openxmlformats.org/package/2006/relationships"><Relationship Id="rId1" Type="http://schemas.openxmlformats.org/officeDocument/2006/relationships/customXmlProps" Target="itemProps19.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20.xml.rels><?xml version="1.0" encoding="UTF-8" standalone="yes"?>
<Relationships xmlns="http://schemas.openxmlformats.org/package/2006/relationships"><Relationship Id="rId1" Type="http://schemas.openxmlformats.org/officeDocument/2006/relationships/customXmlProps" Target="itemProps20.xml"/></Relationships>
</file>

<file path=customXml/_rels/item21.xml.rels><?xml version="1.0" encoding="UTF-8" standalone="yes"?>
<Relationships xmlns="http://schemas.openxmlformats.org/package/2006/relationships"><Relationship Id="rId1" Type="http://schemas.openxmlformats.org/officeDocument/2006/relationships/customXmlProps" Target="itemProps21.xml"/></Relationships>
</file>

<file path=customXml/_rels/item22.xml.rels><?xml version="1.0" encoding="UTF-8" standalone="yes"?>
<Relationships xmlns="http://schemas.openxmlformats.org/package/2006/relationships"><Relationship Id="rId1" Type="http://schemas.openxmlformats.org/officeDocument/2006/relationships/customXmlProps" Target="itemProps22.xml"/></Relationships>
</file>

<file path=customXml/_rels/item23.xml.rels><?xml version="1.0" encoding="UTF-8" standalone="yes"?>
<Relationships xmlns="http://schemas.openxmlformats.org/package/2006/relationships"><Relationship Id="rId1" Type="http://schemas.openxmlformats.org/officeDocument/2006/relationships/customXmlProps" Target="itemProps23.xml"/></Relationships>
</file>

<file path=customXml/_rels/item24.xml.rels><?xml version="1.0" encoding="UTF-8" standalone="yes"?>
<Relationships xmlns="http://schemas.openxmlformats.org/package/2006/relationships"><Relationship Id="rId1" Type="http://schemas.openxmlformats.org/officeDocument/2006/relationships/customXmlProps" Target="itemProps24.xml"/></Relationships>
</file>

<file path=customXml/_rels/item25.xml.rels><?xml version="1.0" encoding="UTF-8" standalone="yes"?>
<Relationships xmlns="http://schemas.openxmlformats.org/package/2006/relationships"><Relationship Id="rId1" Type="http://schemas.openxmlformats.org/officeDocument/2006/relationships/customXmlProps" Target="itemProps25.xml"/></Relationships>
</file>

<file path=customXml/_rels/item26.xml.rels><?xml version="1.0" encoding="UTF-8" standalone="yes"?>
<Relationships xmlns="http://schemas.openxmlformats.org/package/2006/relationships"><Relationship Id="rId1" Type="http://schemas.openxmlformats.org/officeDocument/2006/relationships/customXmlProps" Target="itemProps26.xml"/></Relationships>
</file>

<file path=customXml/_rels/item27.xml.rels><?xml version="1.0" encoding="UTF-8" standalone="yes"?>
<Relationships xmlns="http://schemas.openxmlformats.org/package/2006/relationships"><Relationship Id="rId1" Type="http://schemas.openxmlformats.org/officeDocument/2006/relationships/customXmlProps" Target="itemProps27.xml"/></Relationships>
</file>

<file path=customXml/_rels/item28.xml.rels><?xml version="1.0" encoding="UTF-8" standalone="yes"?>
<Relationships xmlns="http://schemas.openxmlformats.org/package/2006/relationships"><Relationship Id="rId1" Type="http://schemas.openxmlformats.org/officeDocument/2006/relationships/customXmlProps" Target="itemProps28.xml"/></Relationships>
</file>

<file path=customXml/_rels/item29.xml.rels><?xml version="1.0" encoding="UTF-8" standalone="yes"?>
<Relationships xmlns="http://schemas.openxmlformats.org/package/2006/relationships"><Relationship Id="rId1" Type="http://schemas.openxmlformats.org/officeDocument/2006/relationships/customXmlProps" Target="itemProps29.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item1.xml><?xml version="1.0" encoding="utf-8"?>
<s:customData xmlns="http://www.wps.cn/officeDocument/2013/wpsCustomData" xmlns:s="http://www.wps.cn/officeDocument/2013/wpsCustomData">
  <extobjs>
    <extobj name="C9F754DE-2CAD-44b6-B708-469DEB6407EB-1">
      <extobjdata type="C9F754DE-2CAD-44b6-B708-469DEB6407EB" data="ewoJIkZpbGVJZCIgOiAiMjg2MTc4NTgzNDUwIiwKCSJHcm91cElkIiA6ICIxNzE5MzUyOTM5IiwKCSJJbWFnZSIgOiAiaVZCT1J3MEtHZ29BQUFBTlNVaEVVZ0FBQThBQUFBSjhDQVlBQUFBeHFjZ2hBQUFBQVhOU1IwSUFyczRjNlFBQUlBQkpSRUZVZUp6czNYbDhWTlhaQi9EZmMrOWtKMlJCa0VYWktZcTdRV3NWNnBCN3c5S3F1R0VWck5hNnNLaHR0ZFdxaVcxYUFXdGJ1MmdoZ0x1dGUvdTJDaFZDWnBJUlVBUUZwY3JpZ29naUtFc1dJSkJsNWo3dkg3a3ptWVNzSkd6SjcvdjVCR2JPUGVmYzV5cE1lSEkyZ0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TZDamw5WHE3ZUwzZVU0OTBIRVJFUkVSRVJNMHhqM1FBZEhqWXRuMTUvLzc5TCt6VHA4L0dMNzc0b2lKY2JsbldSUU1HRE1qczE2L2ZsczgvLzN4dmEvc2ROR2pRYjAzVGZHN0FnQUg3TjIzYTlHYjdSbjNrWldWbFhUaGd3SUM3Qmc0Y2FHemF0T25qSXgwUEVSRVJFUkVkUE0rUkRvQU9EMVc5enpDTURJL0hzd3hBU2JoY1JING1JcFpoR0I4QytMbzFmV1psWlExUjFaOEIyRkZWVmZWVWU4U1ptWm5aeHpDTVdXM3RaLy8rL1Q5ODg4MDM5MFNYV1paMUk0QlI5ZXVLU01qbjgxMWZ2endqSXlQUmNaeG5SS1NmcXNZQldORFd1SWlJaUlpSTZNaGhBa3dIWmRpd1liR080N3dnSW5HcW1oWVhGN2ZKdHUwV3QxZlZhLzErLzMvcWx6dU9rMndZeHZpMnhoY1RFeE1IWUUrOTR1K0l5Q1FBbFZGbGNRQkNBQTVJZ0ZOVFUzL3JKcitiUmVRbTI3Yi82ZlA1OHRzYUd4RVJFUkVSSFJsTWdPbWc5TzdkKzJFQUdlN2JEMVIxWlF1YURST1JrZTdyNXFaYkx3c0dnK05hRzVmSDQza0x3R2xOMVFrR2d5Y0VBb0dkWHErM2k4ZmoyYVdxbjlTdlk5djJGYXA2cDZvdTlYZzhsNFpDb2ZjQlBPbjFlcjhkQ0FTMnREWXVJaUlpSWlJNjhwZ0FVNnRabG5VM2dOc0FyRkRWUVFBR0c0Yng0NEtDZ3ZjYmE1T1ptWG0rWVJnTEFFQlZIL0g3L2I1bWJoTUtCQUo3QWNEcjlhWUdBb0hTUnZvOTF6Q004OHZMeStjdVg3NTh2MlZaam9pMDZEazhIbzhGSUZaRTVrZVhaMlZsbmFtcXo0aElpZU00UDh6UHp5L095c3E2UVZYelRkUE1IekZpeElobHk1YVZOTkl0RVJFUkVSRWRwWXdqSFFDMW40eU1qRVRMc3FiWnRuMTdXL3V5YlR2RjdTc2x1dHl5ck1raThwQ3FiZ3dHZ3hlcDZpUUFDYXBhT0dyVXFBc2E2c3V5ckdtR1lSUUJTQU9RNS9mNzcyaHBISm1abVQveWVEeWYyN2JkNEtpdVlSZ1BBL2h6VWxMU3QxditkRFZVTlR6Qy9HcTRMQ3NyYTdqak9ENEFNYXA2YVdGaDRXWUFLQ2dvOEFPNFEwU0d4Y2ZITC9aNnZUMWJlejhpSWlJaUlqcXltQUIzSUNrcEtXa2k4aWlBbkdIRGhzVzJwUzlWdlZwRVpnR0lyTk8xYlR0SFJPYW82azdIY2I0ZkNBUjJGaFlXTGxiVjYxUTEyVENNSXR1Mjc0RDc1OHF5cklHMmJlZTcvWmlPNDl6ajgvbW1BWEJhKzJnQW5oczNibHhjZEtGdDIrTUJqQUFROFBsOGdZTjR6TEdxK28zUDUxdmg5dWRWVmIrSXBLcnE5WDYvZjJsMFpaL1A5NmlxUGd4Z3VNZmpXWm1WbFhYbVFkeVRpSWlJaUlpT0VDYkFIVWhoWWVGWHFwb1BvRWV2WHIwdWIwdGZJbklEQURpTzh3d0FlTDNlazFRMUc4RDJVQ2cwcXFpbzZLT28rNzRBNEdJUjJRdmdUN1p0cjdCdCsxRVJXUTlnTklCUEFYZ0xDd3NmT29obmVscFYvdzNndEtxcXFwbmg4Z2tUSnBnQUhnUUFWZjFWYS91MUxPdDBFZWtIZC9RM016UHpsNnBhb0txSkFDYjYvZjRYRzJybjkvdC9vYW9QQWpqUmNaeVZ0bTAvNFBWNjQxdDdmeUlpSWlJaU92eTRCcmpqZVJMQU9CR1pES0RCSks0NVhxLzNKQURmQmxCV1ZsYjJNZ0FFQW9FTm8wYU51c0kwelUyQlFHQjkvVGFoVU1obkdNYWRobUU4RG1DNCt3VlZYVjFWVlRWMjZkS2xPdzcyZ1VLaDBDMm1hWjRQNEk2c3JLelhDZ29LM2lncEtma3hnSk5WdGFEK1NHMUxpTWdsN3N0L1c1YVZKeUtUVlhXdmlOd1lEQVpmOTNxOVhacUlaNlpwbXFVQVpnREk4WGc4N3lKcUdqVVJFUkVSRVIyZG1BQjNNTnUyYlh1dFY2OWVPMFhFNi9WNlR3b0VBaHRhMjRkcG1qY0FnS28rdldyVnFuM2g4cUtpb3RmRHJ5ZE1tR0NXbEpRTWN4em5RaEc1RUlBdElxbHV1MjlFWkJ1QU0wWGs3TmpZMkM4c3l5b1FrU0lSV1ZwZFhmMWhJQkNvYUNZTURiOElCQUk3UjQwYWRZdHBtcTg2anZPMFpWbm5BY2dGNERpT2MxZHJuOCtOOFJJUnFkeTJiVnRocjE2OVBrUE5qdGIzQVZqczhUVC8xMEpWLytVNGp0YzBUZHZuOHpINUpTSWlJaUk2QmpBQjdtRFdyVnRYMWJObno3K0x5QjF1SXZ2TDFyUWZOMjVjWEZWVjFmV3FxZ0JtaDhzek16TXpVWE9NMGNraWNrWkpTY2xaQUJJTkl6S0xmcjJxTGxYVjF4M0hlVHdRQ0FTenNyS0dPSTV6SllBc0VSa040R0pWaGNmamNTekwyaVFpR3dGOERlQmxuOC8zWHdBUUVSTUFWTFhPT3VHaW9xTFhiTnQrVmtTdVU5VjNBZlFHOEZoUlVkR2FnL252QkdBTmdITjY5KzQ5eWVmelBRWGduQkVqUnFURnhjVTkxOEwySzR1S2l0NEU4T1pCM3ArSWlJaUlpQTR6SnNBZGtJaThBT0FPQUpNQTNJdFdiRHBWWFYwOVVVU09CNUR2OC9rK2p1cnpHaEc1eVgyN0Q4RC9WSFdGcXE0QXNLU3dzUEFyeTdLMkdZWXhwckN3Y0M0QUZCUVVmSUthZGJvUGVyM2VlTk0wendKd05tcEdob2VvNmpBQVBmZnUzUnZadGRvd0ROTzlYN0IrYk1GZzhLZW1hVm9pY29LcTdnRndmMnYrdTBRTGhVSjNlVHllSzFUMWdXSERoajIzYnQyNkt2ZG9vMnZEZGJ4ZXI4Y3dqTytLeUZxLzMvOU5kSHV1K3lVaUlpSWlPdll3QWU2QS9INy9PNVpsZlNZaUF6TXpNKzNDd3NMRkxXMnJxajl6ejlIOWM3MUw5NmpxZjBPaDBJZUJRT0F6MUV1cU16SXlZa1NrQjREUEVEVjlPY3lkOHJ6Yy9XcEtuQnRIVlFOOWxGcVc5UkdBUGdEMlZWWldIbENucFFLQlFLbHQyMzhWa2R6ZXZYdGZsSkNRTUQ4dExlMGFBUEQ1Zk04Q2dHRVkxeHFHOFpTcS9oekFuOEp0YmRzK1dWVlhXcGIxbk4vdm4zS3dNUkFSRVJFUjBlSEZCTGlERXBHWEFkeGpHTWIxQUZxVUFHZGxaVm1xZXJxcXJ2WDcvZm5SMS94Ky95NEEvN0Z0ZTdabFdZa05OSTlIemE3aUtaWmxQZDNjdmFxcnErOWZzbVRKbHcxY0NtOCt0YmYrQmN1eWJoR1JUQUFoRVRrK0xpN3VFUUEvYk81ZWpURU00MW5IY1hJQmpFMU9UbjdOUGVLb0RNQ3pBT0R4ZUY1M0hNY1JrY3NSbFFDcjZnUVI2UUtnVFVkTkVSRVJFUkhSNGNWamtEb29FWGtKQUZUMWV5MDlFMWhWNzNEYi9yNkphaE5GNVBvR3ZuN2dYdS9leVBVNlh4NlBwOEdZUkNUTmZiazd1dHpyOWZZSDhFZFZyUmFSTWU1R1c5ZG1abVplWEsvOUFhUFBqVm04ZVBFbVZkMmxxcWNFQW9HZ2lQeFRSQWFOR2pYcTIrNzE3ZTQwNy9POVhtL1BxSHRjRFFDTzR6U2I2Qk1SRVJFUjBkR0RDWEFIVlZCUThENkF1NnFxcW9hdFc3ZXVSVk9GSGNmNUZZQzhZREQ0ZkdOMURNUG9Fd3dHayt0L3FlclRiaC9YTlhROS9BVmdtVnV2cktIK1ZiVVhBSWpJOXFoaU1VM3pTUkZKRnBFWkJRVUZmZ0EvZGVPWjQvVjZVNlBhVjdzdld6UzdRVVIyQU9qbXRuM2U3WE5pVkpVaUVSSFROTWNBUUZaVzFwbW9PWDVwWTJGaFlhdVBYeUlpSWlJaW9pT0hVNkE3TUovUDk4ZlcxQzhzTEZ3TllGcFRkUll2WGx4ZXYyekVpQkZwcG1sZXFxb1ZqdVBNRHdRQ0IweGZEck50TzV5c2xqWlNaUWdBcU9xV2NJRmxXZmVJeUNoVlhSMEtoV1lBZ04vdmY4bXlyRWtpY3JGcG1nOER1QkVBUktRS0FBekRpQU1ndG0ydkFmQ296K2Q3clA2TlJvOGVuUlFLaGZxNHUxSEQ3L2UvYVZuV1RnQlhUWmd3NGM1WFhua2xKQ0p2dWYyT0J2Qk1LQlM2enQzNStrazBzTmFaaUlpSWlJaU9YaHdCcGphTGk0dDdVRVJTUmVUcFFDRFFXR0liMWsxVjl3UUNnUU4yZVhhTkFBRERNRFlBZ0czYlhoRjVBRFU3VC84d3VsMG9GSnFtcW50RTVNZFpXVm1XVzF3R0FLcWFhdHQyVndDbkFiZ2krZ2FtYVQ1cTIvWnN4M0dXaVVpeXFyN2hYbkpFWkxHSTlDd3VMczUwNnk1WDFkVUExaytZTU1FVWtZa0FRb1poY1BvekVSRVJFZEV4aGlQQTFDYnV4bFNUVlhWblZWWFZyMXJRcEJ1QUxRMWRHRGx5WkM4QVo2dHFkVEFZWE9YMWVudXE2Z3Z1MmNDMytmMytkZEgxQTRIQUZ0dTJzd0U4NGpqT3ZJeU1qTk1BN0FRQTB6Ujd1c2x4bmRGa1Z3cUFxOTNYK1JVVkZaSGpsRlIxb1lpTVU5VitBSkNmbjE4TUlBTUFNak16THpZTTQzaFZuZS96K2JhMjRGbUppSWlJaU9nb3dnUzRnNWd3WVlLNVk4ZU9oQ2FxR0FCZ21tYUMxK3Z0RWxWdUFvQ3ExaStQcUt5c0RDMWZ2bngvdldLeGJUdGJWWC9ycnJ1ZHVIVHAwaDFOeFdqYmRsOEFzU0xTME83UGlJbUp1VUpFUkZXWEJRS0J2WlpsVFJlUm5nQ2U5Zmw4VHpYVXh1Znp6YklzNjFvUmlVMUtTdXFtcXArNlNlOVF4M0gybXFZSjFCek5GS0dxdHp1TzR3a0dnOFgxWTk2MmJkdkxQWHIwZUxHaEVXckRNRzUwMng4d25acUlpSWlJaUk1K1RJQTdpT0xpNHNzOEhzOHJ6ZFVUa1pVZXo0SC8yMFZrY1VQbEFHQ2E1bG9BcDRiZlc1WjFPb0MvQVJncEl2c0FUUFQ1ZkFYUjNlSEE5YkVHZ0hzQlFGWGZySDhQOXh6aFg3aXgvQjBBUXFIUUwwelQvTVkwelVlYWVDUW5GQXBkc1gzNzl1M3IxcTJyc2l6cmJiZVBxd3pENk8yKzNsQ25nZU9VQlFLQm5WSFBjNk9JMU5sTjJyYnRBMjZrcXQ4WEVZaklMYlp0MytnV2wvdDh2a2xOeEVkRVJFUkVSRWNKSnNBZHgxY0FYajFFZlc4R0lKWmxlVVhrTmxXOXpCMnAvWi9qT05jVkZSV3RpYTVzMi9ZanFucXRpT3hVMWQwaXN0K2RVbnlDcXBhcTZyejZOMGhMUzdzTVFEOEEyMkppWXA0SEFIY1U5c0htZ2dzRUFwRXB6cUZRcU1nMHpZOUY1QUlSdVFCQVpkUWEzOGFjQm1COGMvY1JrZkR2RjBVVk43aWJOUkVSRVJFUkhYMllBSGNRZnI5L09ZQkxEMVgvbVptWmcwUmtQb0FrRWRubU9NN01zckt5dWF0V3JhcXVYMWRWM3hlUm13RU1EaWVOcU5uMU9WOUU3dlg3L1p2cnR3a0dnNitacHZtV2lEeTljT0hDeW9PTk14QUlCRzNidmxKVlh4U1JubzdqL0xLd3NIQlhVMjIyYmR0MmQ0OGVQWElPNW42eHNiSGNDWnFJaUlpSWlLaWp5Y3pNdkN3ek0vT2FZY09HeGJhMFRVWkdSc3k0Y2VQaVdsSjN4SWdSYWVETzVFUkVSRVJFZEloSTgxV0lpSWlJaU9ob1VwNi9rTFBRNkloTEdqUHVtTXNuT2RwR1JFUkVSRVJFblFJVFlDSWlJaUlpSXVvVW1BQVRFUkVSRVJGUnA4QUVtSWlJaUlpSWlEb0ZKc0JFUkVSRVJFVFVLVEFCSmlJaUlpSWlvazZCQ1RBUkVSRVJFUkYxQ2t5QWlZaUlpSWlJcUZOZ0FreEVSRVJFUkVTZEFoTmdJaUlpSWlJaTZoU1lBQk1SRVJFUkVWR253QVNZaUlpSWlJaUlPZ1Vtd0VSRVJFUkVSTlFwTUFFbUlpSWlJaUtpVG9FSk1CRVJFUkVSRVhVS25pTWRRR2VUbGpNN0lKQUxqM1FjZEl4UTNROUJ0U3FxeGYwZENMK1dhZ2lxUlZHdGdtcUJsaXZ3TlZTMnFzalhodWcyaFc1ejFOeGFWbDYrRlgrK2MvK1JmaHdpSWlJaW9pT0pDVERSMFV3a0FVQ0NTUGh0OUtYd0MwRGNGeEo1cjREV2xKaHdrSjZVQU9UTTNnMWdtMEsyUWJGTmdCMkFiblpFUDFlUnpZNXBidDZUTzNubjRYczRJaUlpSXFMRGl3a3dVYWNoWFFGMEZXQW9Jb20wd0lBQUNwaEJCK25aczhzQjJheUN6d0ZzaHVKemdiTTVCSE5qMll3cDd4NjUySW1JaUlpSTJrNmFyMEpFUjhUZFR5UW5lWnhFajRGRVV5b1RnNUJFd3pFVERFR2lnMUNpaUNUQ1FhSUNpUUlrQWtnRFpBaUFRU0lZaUpxeWRxYnJGYklHMFBjQjQ0TUsxVFg3WjB6OXF2M3ZRMFJFUkUwcHoxK29Sem9Hb3FReDQ0NjVmUEtZQzVpSVdpWXBkMWJQdUdvTWRBeHpzS0U2VUJXREFSMGdJb01COUdpdis2aWlUQVNyQUh6Z1FOZW9HaDl3dEppSWlPalFZZ0pNUndNbXdFUjBiTWlkbTRqY3lmdTYzai9ySEVQbFZFTnhPaUNucVdpR1FGTGI0eFlLTElmcW00Q3h4QWs1eThwK042MmtQZm9sSWlJaUpzQjBkR0FDVEVUSHZNVDc1dmFLTi9RTWhYTWFnUE1CR1NIQWNXM3ZXZGNySktDSzVRaGhhZW52cG43ZTlqNkppSWc2SnliQWREUmdBa3hFSFZKeXp1eWhNUTVHcW9HUlVQbXVDUHEzdFU5Vi9SS1FaUkFzaFlPbEpUT25yQVdFMzh5SmlJaGFnQWx3MDRLaEVQYnNyemtCVWd3RHFZbE5iNDFTdG04ZkhNY0JBQ1RGeHlQVzB6NTdCVHVPQThNdzJxV3ZveEVUWUNMcUZKSnlaL1dNRFJsZU9CZ0p3VWdvVGhWcDIrZUpxdTRRNFBXUUdBdktQS0ZGeUwxMWIzdkZTMFJFMU5FY3lnUjQxV2Vmd2YvaFd0enh2WEdJYVNZUmRCd0grNnVxVUZGZGpYMVZWYWlvcXZsOVgyVWw5bFZXNHJTK0o2SkhTc29CYlNxRHdUYkg2VEdNUnVQN2FPdFczUDNjQ3dDQTVQaDQvT1AyVzV2c2E5cmpUK0tya3ByVldqKy82UHY0N3NrbkhWUk1JY2ZCUTYrK2htL0tkcU9rdkJ4N0t5cncyQzAzb1Z0eWNxdjcrdDhYWCtBdi8xMkkwL3YxeFZuOSsrUENZU2ZYdWY3Mko1L2c1ZVVySXU5L2ZlWGxTR2ttMFc5dngySUN6R09RaUtqVnluTnYvYm9jZUJFMVgwak9uWHVjV2VWY0lvSkxCRHJhUGIrNFZVU2tPNERyVGVqMWFkVkd0V1RuTFhHZ0MxUmlYaTJiZnZPbTluNEdJaUlpcXF1aXFncS9lM1UrM3Z1OFpwVlNXbElTYnJZeUFRQjc5dS9IZlMrOGhPcFFDRlhCSUtxQ1FWUlVWNk02RkdxeXoxdkhaR0gwNmFmWEtWdTc1U3ZrdlBSeW0rTzlkSGdHYmhqbGJYVzdGWjk4aWsrKy9ockpDUWs0WjlCQTlFNUxhM01zWWFaaG9FdDhQRlo4dWpGU3RtVERSN2pzbk9HdDd1dmRqWjloMTk2OUtGcTdEc1Y3OWg2UUFMKzdjUk0yZnZNTkFLQjcxK1REbnZ3ZXE1Z0FFMUdiN2NtZHZCUEFrKzRYMG5MeUxvTHF4UUN1RUpGdVRiZFdRS1hPZkJRUnhBQ3dESWdGQlArY25wMjNRYUVMVk9TL3BkT25CZzdWY3hBUkVYVm04Ykd4U0UycVRhSVdySDRQWncvb2o0eUJBNUdja0lDUzhuTHNxYWhvVlo5YmkwdmJPOHcyODMrNEZpcysvUlFBMExkYmVxc1M0Rm41aStINzRNTW02OVFmbW44NjhBYWVmV05KazIyZXVYVXF1aWJVSFQ5NGQrTm5rZGZlVTRZZDBHYnRsaThqcjA4OThjUW0rNmRhVElDSnFOMlZUSis2QU1BQ0FKUFRzMmVmcDVEeElqb2VrSk1QckMxUWFDVC9WVFF3bDFwd2trQk9FdUFYYWRtemQwSGtueXI2UXVrRDA5NDRwQTlDUkVUVXlkeGlaV0w5VjEvaDY5SXlBTUNzL0FJOCt1TWZJU2t1RHVjT0hvenRaV1dJajQxQlFtd3M0and4MkxCMUs3N2N0UXNBY09rNXc5RW5QUTF4bmhna3hNWWdMaVlHUGJwMmJmYWV3L3IwZ1dHMGJDYnRwdTA3VUY1WjJhcG5xcWl1eGxzZmY0enZEQmtDRWNGbjI3K0pYT3VkbHQ2cXZoeFZPTnI2MmVmTnRkRjYxemZ2MkJtWmtoMGZFNFB2ZkdzSWJuL3lhV3dwTG02d3o2SzE2L0RHdXZVTjlqMjBkeS84YnVJMXJZNjVvMklDVEVTSFZQR01hVzhEZUJ2QXZWMXlacDBjby9KamdVeUNvRmU0amtqdE56MVJoYm9MaWhVMTZYSDA4TEE3b2p4WlZDYW41OHplQ3NoTFFYRmUyUDNBcmU4Y3JtY2lJaUxxcUJMajRqREZ0cEQ3ei84REFDUW5KR0RYbmoxSWlvdkRUOGFOT2FEK1gxNWZHRW1BdmNOT3hvQWVQVnA5ejk5Y2RXV0xONTM2MWN1dllNM21MeHE5WHJKM0w3ckV4OWNwcXc2RjhOQ3I4OUczV3pkTUdua0JkdXplQXdBd1JGQmN2aGVsKzhwUkZhcGRrL3gxYVNrKzJycTFUaDk5anpzT0NiR3hkY3A2ZE8ySzAvdjFiVkhjOWUydHFNRGJuM3phNlBYQ3RXc2pyODhiTWhnSnNiRUlPVTZUaVhSajEwSU85MHVMeGdTWWlBNmJ2ZE52WFEvZ0xnQjNwZWZNR2F2UTZ3VzRGRUR0ZDZySWJsb0t3SWhNSTRwT2pHdEpid0IzZU5TNEl5MG5ieU9BRjBWQ0x4US9jTnRhRUJFUjBVRTVhOEFBakR2ekRBenVlVHd5VHprRlJXdlhJZWVsVnhxc3V5OXFOUGIrbDE1cGRNZmpXVCsrQWNrSjhRMWUrL3VTcFRDa1pTUEFXMHVhbmxMOTYxZitoYzA3ZCtMMnNhTVB1UGJGcmwzNFl1ZXV5SHRIRmZjOC8rSUI5WjViOWlhZVcvWm1uYkxmVDdvR1EzdjNybE0yNlBqak1jVzJzSytxcWtXeGh4a2kyTGxuVDZNSnNPTTRkVVp6dzlPZnp4azhDSVAzMXV3UitzR1hXMURzdms1SlNNQ1ovZnMxZXI5ZTdiakd1U05nQWt4RVIwVHg5Q21MQUN6QzNVOGtwOGRXWGEzQTlRSmNVRnREM01uUmNJZUNhNU5mZFFlRm83OVZDakFJUURiVXpFN0x6dnNRMEJjY2lYbUJHMmdSRVJHMTNwUXNPL0o2ZjFVVnl2YnRhN1pOVSt1REhYVWF2ZmJhcXRXdEM4NjF0N0lTanl4Y2hBdUdmZ3VuOWUyTFdJOG5Fa055Zk8xNjJvVFlXSnpacngvSzl1ODdxT25MVFNsYXV3NnpGaGUwcWszM3Jzbkl2dXpTUnE4di8rUVRsSlNYUjk2ZjBiZG1sUGtHNzRXUnNwdm16b3U4UHU5YlF6QnRkRmFyWXVqTW1BQVQwWkgxK3h2M0ZBT1BBWGdzT1dmMlVJL0tiUUpjRDBFeTRDYTVicWFyN25UbzZCOFNSMGFJbzdvVXdhbUF6REFSbkpHV00vc05VYzByanVuK2IrUmUxYm9mMFJJUkVYVWlqeTdLeDFkUmEwd0I0S2JNVVRpcFQyOU1HbEg3TStyM1B2OGM2N1o4MVdnL2NSNFB4cDExSnBMaTRpSmw4VEV4N1I3dk42VmwrT0RMTCtIL2NDM082TmNQdjczcVN1elp2eDhpVW1lMDJXTVl1T2ZTUzdCbmZ3Vis5WEx0U0hiM3JzbElpS21aMXJ5MXRCUkJkMGZyYmwyNjFJa2RBR0k5TmZHZk0yZ2cwcEtTQU5STWk2NW81ZWh2V0dwaUlpYWM5KzNJKzdpb0tlRC9Ydmx1bmJxR1lhQ2l1anF5VG5oNzJlN0lORzRBR05xckYvWTNFMGRUUjBaMU52eXZRRVJIalQzVHAzMEU0SGJjL2NSOWFiR1YxNG5LYlJCRUR1S0xqQUdyUXNXQVJHMmVWVk1lcVlpb05oZEM1TUwwNEs3dG1qUDdLU2VJZVdXL20vWVppSWlJcUk1TjIzZEVqdFVKMjF0UmlUUDc5OFBnbmowUmNoeTgrTmJ5U1BLYm1wU0l2dDI2NFg5ZjFPeEdmTUhRYitITmp6NUdaVENJcGVzMzRQYXhvM0hXZ0FFSDNLZitiT2VucGt4R2wwYW1SemVsOE1PMStPRExtbnNQNk5FZDVSVVZxQTZGa0pxWUNMT0JxZGlWMVZYNGJQdjJ5UHNIcjdrYTNkMU51cUxQQWY2Ujk4Skd6d0UrYjhnUW5EZGtTT1I5OGQ2OStNMkVLMXNWZDZ6SFJGcVhMcmgyNUlnRHJuM3d4WmY0NU91dkR5aS85dEZaalI0NTljaWlmRHl5S0wvSmU0NDZaUmgrOXIxeHJZcXpvMklDVEVSSG45L2Z1S2NFbUFWZ1ZzcDljeXpEY0c0VFNPMWNJYW1aSGwweklCeTFTWllnYXNzc2hXcWREYlo2Q09TWGhvbTcwN1B6Rmp1UXZOS1AweGZnbGF1YVBzQ1FpSWlJc0duN0RzektYeHhKem1KTUU5bVhYb3JYMzM4L1V1ZktiNStMcW1BUTc3am4xK2IrOC85dzFvRCtHSjl4ZHAxRXVQNG1WZjkrNXgxY2Z1NDVpSyszeVZSalFvNkR6VHQyNHY5VzF1NS9lVkx2M3RqbHJvbE42NUxVWUx1VlVjY0tuWkNlSGtsK0Q4YTJraEo4OHZVM3pWZHN4SkwxR3hBZjQ4RzVnd2RIeWxRVnp6UnpYQksxSFJOZ0lqcXFsYzJjNGdmZ1Q4K2VkYUxDbUFiQlRRSWNCeUJxZnJSQ3RXWnFkTlIrMGJVL1lhN0poR3RLYTRhUnh4alFNZW5mMnZVVmN2SWVyL0FFNSszTHZiM3VkbzlFUkVTZHpDMVdKdlpWVnVMUHJ5L0U3djM3QVFBVjFWWDQyNkxGOEgvNFlXVDliSXhwNHE2TEw4SzNldmVxa3dDTENPNis1R0pNLzc5L1IzWnFmbS9UNTNodjArZTQvL0xMTUh6UVFBQkEzMjdka0pxWWlGSjNYZkZycTFZZjlEcGdBUENZSms0OThVUjgrdlUyQUdnMHNUMmpYMStjTTJnZzN0bjRHYzRkUE9pZzd3Y0E3MysrR1hOOC9qYjEwYjFyY3AwRStJMzE2eHNjL1FVQTc3QmhDRG9oN0srcXFyTjUxaWtubklBZUtTMDdhb3BxTUFFbW9tTkM4WXhidndSd0wzS2YrazFhZGNWTmdONHRJdTZwNzdYSnJxcldPVmFwNW5MdFlVb2FmZEt3b0ErQVg4ZFZlM0xpc3ZNV2lNaWM0dW1UODkxaFpTSWlvazdscEQ0MXV4eDdURE5TRmg4VGk3MFZGWkhrTnpVeEVmZGROajZ5STNKU1hCeFNFaE1CQUlZWWlQVjRrSFA1WmNncjhLSHd3NXBER1RJR0RvZ2t2MERObXRaYjdFdzh2T0IxaEp6R044ZHFxY3ZQUFFmSkNmRkk2OUlGM3g0OENDZDI2OVpndlQ3cDZianYwdkY0NitOUGtKS1lpQkozeEJpb2U0VFF2c3JLT3RjQUlDVXhzZEVkcmtXa3pocmVwb1FjcDlHcHpLcy9hM3pmenR2Y1hhMFhySDR2a2dBYkl2akZSZDlIZW5LWEZ0MmJhakFCSnFKalMrNE5GU1hBMzNETDNMbnBQWUxYcWNvOUloTDU4YW1JUkVaOG8wOFFqaDRacnI5VVdBUW1nUEdBamsvUHp2dlkwYnlIU25jYWY4ZTh5ZFdINDVHSWlJaU9acmVOSFkyUHQyMURTWGs1VGozeEJMejl5YWVSSkN6VzQ0RjE2aWtBZ01DNmRaRTJKNlNuNDg3dmZ3OHZ2clVja3kzcmdENHZHRG9VSjZSM1ErR0hIMkx6cmwyb2pOcmtxVGtpZ2hqRFJJK1VGSnovclNFNGUyRE45T3IrM2J2alBuZDM1ZnJuK0laOVhWcUdQOHhmMEdUL2VRVSs1Qlg0NnBUTnUva21ISithMG1EOWZzY2RoNy8rNkxvV3hiNWsvUVk4dk9DL0RWN3IzNzA3M2xpL0FUMVRVN0JqOTU0R2Z6aXdiTU9HeU9zdThmRjRaY1dLWnU5NXlna25ZTVJKUTFzVVgyZkFCSmlJamszekpsY1hBMDhnTi9lcHRPcWVQNEE0MlFLcCtRNGNudTdzbnBlazBsQWlYRVBkWDJ0SGhlVmJodUNKOU83T2I1R1Q5M0J4UmRJOC9QRzZjaEFSRVhWU1hlTGo4ZENrYS9DUHBXL1dTWEtiTW56Z1FOeC94V1g0N3NrbkhUZ3p5OVd2KzNHNFlaUzN4WEc4dG1vVmxxNy9DSUJpOFBISDQ4Yk1VUzF1ZXloOXZtTUh4di9oNFRiM002Qkhkd0RBWk12Q3pQKzhpb2JHaWZkWDFmNXNmdmYrL1hqOXZmY2JxSFVnSnNDMW1BQVQwYkV0TjljcEFWNEE5TVhVbkx6eGhrbzJCTU1CMU5sbU1ubzBPSnFFZnoxZ1dCaDlBUHdwTGI0OFIzTHlIZ2w2WWg3ZG5YdFRjUU5kRUJFUmRYaDdLeW9RRitOQmZFd01xa09oeU9oa2pHbEdkbHl1Q2dZalU0bFA3VnV6U2lrNitTMWF1dzR2dnZYV1FjZXdaMzhGeWlzckFRQ2JkK3pBeW8wYkk5ZlN1M1RCZzlkYzNXd2ZoaUVOSHNsVVVWMmJXRVkvVTNTN3hwaUdnZlJHTnQ2cXI3STZHRmxmWFYrLzd0MXh3ZEJ2UlVhMDI0dlJ5QThnT2lzbXdFVFVRWWlXVHNjU3dveFVBQUFnQUVsRVFWUi9BUHduSldmV2FBTkdqZ0FqZ2RxY3RyRWtHS2gzSVhyVExDQWRRSzZudXVxdTlKeThlUldPOFlkOU15ZHZPelRQUUVSRWRIUUpoa0o0ZU1GL2tSQWJpMm1qc3pCdGRCYis4dnBDRksydEdRbk92dXhTbkRXZ1B3Qmc2dU5QWUd0SktRRGcwMjFmUjNZMEhublNVQXc4L25pVVYxVGc2OUt5ZG9tck1oaXMwMWRWc0dXSE92Uk1UY1ZMUC92SkFlWFJ4eUQ5Wk56WVJvOUJhc2lKM2JxMXl4VG85QzVkY0xPVjJXVDczMCs2cHM1NjVmb1cvKzhEUEZrVWlMenZsWnFLSzc1OWJvdGk2eXlZQUJOUmgxTTIvZGJGQUJhbjVNd2FiYWo4UVVST0I2SnkzQ1l6WVVTUzN6clZSSklBM0JFbnptM3gyWGwvRDRhY0IzZi83dFpQRyttQmlJaW9RM2cwUHgrbDVmdnFKSVFmYmEzOU9YQlBkMTNzanQyN0k4a3ZBQ3o3NktQSTYvN2R1MlBnOGNjZmhtaVBqTTA3ZDJMaUkzOXJVZDFnSXh0Z2hhVWxOVDJTWEJVTTRnL3pGMkQ0b0lINDdza25JOVhkZ0F3QS9ydjZ2VHJKYjgvVUZFei93UVNrZCtFbVdkR1lBQk5SaDFXVENHdEJhbmJlZFliSWRBQW5BSWhrdGFvS2lCRzFMVlpkdGFjbzFlNHNMWUlZQUQ4MlBmS2o5T3paZndmMGZuZUhhaUlpb2c0aGV2T2wwdkthbzRxK0thc1piWDEzNDJmWTZvNlVwaVVsb1ZkYUdnQmcwL2J0Nk9PK0JvQ3Z5OG9pL2NTNk95U1BQZk1NV0tlZEdxbFR0bThmN3ZySDg1RXB3ZDgvNjB6ODhMc2pHNDNybVRlV1lPSDdhd0FBWi9UdGkzc3ZHeCs1ZGlRbithcHFaR3Iyb2Zic2txVllzL2tMck5uOEJaNE9MTUU1Z3dZaTY3VFRzS1c0R0U4RjNvalVPejRsQmROL2NCV09hOE5aeHgwVkUyQWk2dUJFUzJmZ0dlUSs5VkphY1A4ZEF0d0RTRmVnWmwyU3FrSWpweUkxMGtONFJEZzZFYTdKbks5WHhkWHBPWG16cTBPaEdYc2V2RzNYSVg4Y0lpS2lRNmk4c2hKbDd2bThZVWx4Y1JnL1BBUGJ5OG93YTNGQnBEeDZWUGpjd1lQcm5HbDcvZXk4U1BLY0VCc0xvT1o0cGVnamxoSmlZK0VkZG5Ma0RPRC92dmMrS3FxRHVIVk0xZ0ZyY0FFZ0dLcE56QTNUaVBSN0pKdzNaREQ2ZGUvZXBqNWlQV2J6bGFLVTdkdUhkNk9PU2dvNVRwMGR1Y042ZE8yS0dWZGYxZWg1eUowZEUyQWk2aHhxams5Nk1QbmV2ODN6bU1hdm9USkZCREhTNG5uUmRSTmhDQ0FRaUVnY2dEdGlUT1BHdEp5ODM1ZVU3LzhUL254bnc3dGJFQkVSSGVVKy9mcnJPdThIOU9pT2U4WmZnaTI3aW5IWGM4OUhrdG80andmamgyYzAyTWVXWGNXUmVnQWk1d1EzNU1iTVVZaVBqY1hMeTk4R2dFanlYYnhuTDJMZFRiY01FV3phdmdNclA2MU45THJFeGJYNjJkN1p1QkYvbk4vdyt0dm9UYkFlV2JnSXMvSVgxN21lbkJDUEI2KzVHazhVQnVvM2JSZmY2dFVUbHplelZqY2xNUkdQVDc0WjcyemNpTVgvK3dDck4zM2U0TkZSM2J0MnhWZkZKVGd1T2JuUkhiZzdNeWJBUk5TcHVLTzBQMG5KbWZ0WFU1MkhJTGlpNWtwNFhqU2FuVWNsSWxDRXp4dU9sSFlWWUhwNlV2eHRtajM3TnlVeDJ4OUhibTd3MER3RkVSSFJvWEZHdjM3NDNsbG40dlgzM2tmbXFhZGdhcGFOUDh4ZmdKV2ZicXhUNzhiTVVlaVduSXlxWUJDM1BmazBUTU9BQUZBb2R1emVFNmtYSHhPREU5TFQwSlJKSXk2QUFQamdpeTl4OXlVWHdUUU0vSFhSSXJ6LytlWkcyL1E5N3JoV1AxdkljZW9rdW8ycERvVlFYVyt0Ym94cG9yeXlFc3MvK2FUVjkyMkpwamEyaW1ZYUJzNGJNZ1RuRFJtQzdXVmxXTFRtZi9CLzhDRktvMGJ0MTI3WmdsKy84ay8wTys0NC9PSGFpWWhyWU5mcnp1ekF1UVZFUkoxQTJmVEpHNHRuVEwzU1Via1EwTnFkT3R5OHRwRmx3VkhWMUQwOXFmNEtZdWtwSW5scDFUM1dwOStmZHhVaUU2eUppSWlPRFQvMlhvaWZmVzhzZmpwdUxHSTlIb3c3NDR3Nkk0bFhuLzhkakRuamRBQzE2M3UzbHBUZ3E1SVNiQzBwclpNOGpqM3pETVI0bWg5em16amlBdnoycWlzanlkcFovZnMzV2pjMU1SSGp6anpqb0o2dEkrbVJrb0xydmpzU2owKytHVDhkTnhhRGU5YmRhT3lzQWYyWi9EYUFJOEJFMUttVnpwaXlCTG01cDZZRmU5d2hpbDlESkVsYVBoaGNKLzJ0dTFtV0RJYmlwYlRzdkh2Vm1QMnowZ2VtdmRGWUgwUkVSRWVUR0k4SG8wNDVKZkwrN0lFRGNQSFpaMkhKK2cyNHhjN0VCVU9IMXFuZnYzdDNmRk5XQmtNRXNaNmFhY3VwU1ltNFlPaFFYTm1LSTNpaUUrVlRUenlodHR3MEVldnhJQ1V4QWNOT09BRVRMemdmeVFrSnJYNnVqQUVEOFBUVXlhMXVCd0JpR09nU0Y0ZDVOOTkwVU8yYkV4ZDc4SWxxak1lRHpGTlBRZWFwcDJEZGxpMzR6enVyOE5uMmIzRE5CZWUzWTRRZEIwY21pSWhjaWJtUDlvNnY5anhTT3kzYUZYVXVjSFBVclY5L3pZMUNGMG5JK0hueGcxUFd0Vk80UkVUVWlaWG5MMnpabk5sMlVsRlZCVWNWaVEyc3ZkVUd2dS9Sa1ZVVkRFWkc1dytscERIampybi84Y2Rjd0VSRWgxcktmWE95REhIbWlNakF1bGNVQ21uUkIyZGpvOGNLbllWcU03dmtvY2xsN1JBcUVSRjFVb2M3QVNacXlMR1lBSE1OTUJGUlBXVXpweFNVN0E0T2MxUi9EYUNpOWtwNGdYRHphallDQ1UrUTFxaHl1VlZpbkk5VHMyZGZ6L1hCUkVSRVJJY1gvL0ZGUk5TRTFIdnkraHNtNWtBd0pseFdNeU82NWFQQmJpdW9TdDJaMUlxVnFucHp5Y3hwLzJ2UG1JbUlxT1BqQ0RBZERZN0ZFZUJqTG1BaW9pTWhQWHYyQkFYbWlranRXUTZ0V0JzTTFJd0loMyt0VzQ0ODljVGZWNXA3UTJuN1JFdEVSQjBkRTJBNkdoeUxDVENuUUJNUnRVRHhqR212VkR2Qm9RcDlMVklvQXRXYWxjRXRJVkhKcjlZcHgxUUpWbnlTbmpQclJrNkxKaUlpSWpwMCtBOHRJcUpXU3J0LzlrUTQrRnVkMGVBV0hacFVWM2g5Y0oySjFJcVZJVFdtbHMyY3ZMb2RRaVVpb2c2S0k4QjBOT0FJTUJGUkoxRHl3TFRucXpUbVpFQjl0YVhTNHBIZzJoWUFZTlRkV0V0d3JtR0Uza25ObnYwd2NwK0tiNDk0aVlpSWlLZ0dFMkFpb29OUVB2UG1iNHFuVDhzQ25KdWcyQU1nTXBLclFJdFRZVUh0T21LTmxJbGhpTnlaVnIzL2c3VDc4eTVvNTlDSmlJaUlPaTBtd0VSRWJWQTgvZFluQU9jVUJRTGhNZ0ZhZkZ4U05BR2dVZTFFWkRBY0xFM1B6dnNyN3ZoVFFqdUVTMFJFUk5TcE1RRW1JbXFqNGhtM2Zsa3lmZW9vaGQ0R1lCOEFTTlR1MEsxSmhTUHROUHdlQXNGUDBoSVQxbkUwbUlpSWlLaHRtQUFURWJXVGt1blRaZ1VoWnlyd1FkMHJCN0ZQaVVpZFVXUVI5SWVEcFduWmViUHdpMmVUMmhncUVSRVJVYWZFQkppSXFCM3RuajdsazVLeTZuTlVkVjY0VENCMXBqYTNUTTNhNFBCTzBVRE5hTEFJcHFYRjdWMmZtcFBuYmJlZ2lZaUlpRHFKWTI3YmFpS2lZMFhhL2JNbmlvTjVFS2t6WXR2YUE1TVVBRlRyVEt0MnkrZVdWTVhlaGQvZnVLZk53UklSMFRHRnh5RFIwWURISUJFUlVVVEpBOU9lRDRweFZsdW5SQXRxMXdiWDJTUUxtSndXVTdrMjVmN1pHVzJObFlpSWlLZ3pZQUpNUkhRSVJhWkVBM25oc29PYkVoMXViQUJhdXp4WVJFNDBGRytuWmVmZEErZ3g5MU5ZSWlJaW9zT0ovMWdpSWpwTVVuTG1YR21xUGdsQmNyaE1hNDhCYnIxNmpWVzFxRXBqcmltZmVmTTNiWTJWaUlpT2Jwd0NUVWVEWTNFSzlERVhNQkhSc1N3bDU3RUJCb0wvRXVDczJsS0ZRbHI5Z2F3QXBONkNZZ1YyT25BbWxVMi9kWEU3aEV0RVJHM3crR3J0RndTNkd5RjBWMEVQQmJvRFNCZEZUeFYwRjBXeUFyRUNlQlR3QUlnUmdRZnVlMUgzOTVxeUdOVFVTUUtBYTNjdE9uSVBSdVQ2Ui9yWU55YWZJOGZVeHB4TWdJbUlEcmZjbDJQVHFuYzlLWUpKMGNXdDNSeXJydnFac1A2bGVJZDVOK1pOcmo3b0xvbUk2QUJ6MzlWZUFQcEdmZlZTb0xzb3VpdlFYUVRkVVpQb0poN0tPSmdBMDlHQUNUQVJFYlZZYXM3czJ3WDRrMEE4UUZzVDRBUGJLN0RHZ1hGRjJmVEpHOXNTSnhGUlovR250elFoTVI0REVFSWZNVEFBRHZxcTRFUUJUbFJGUHhFTVBOSXhFaDFWRkV5QWlZaW81Vkx2bjMyaE9QaTNpS1JGQ3R1d01MaG1jeTJwYmE1YTdnQzNsczZZOWt6Ym95VWk2aGdlWDYzOWdvclRCVGhORmNNQkRBVFFWNEMwNXRxMmxTcDJBZGdKWUNjRU93RnNFMkFyZ0RKSHNOdDBmemNFdTROQjdKWVk3SVdnT3NhRDRMNDlDTVo1RUp3OFhQWWQ2amlKT2lvbXdFUkVSMWpxUFhuOXhjUjhFWndhTGp1NFZjSGh0alhxalFhL1hPSnhia1R1clh2YkVDb1IwVEhscVUwYVg3VUxaemlDMDBWeENvQ3pCVGdkUU1vaHVOME9CVGFJWXIwS1BsZkJUaFBZcVlvZGNCUGV5Y05sNXlHNEx4RzFBaE5nSXFLalFlN2N4TFJxNTNrUmpBOFhOWlRJdHBRQ2dHcmsvR0MzYkdNUSt2MDkwNmQ5MUtaWWlZaU9Rbm52YVg4SjRnd1JuSzdBNmFJNFhRV0RwVDJQL1ZTRUlOaWt3QVlBR3d6RmVuaXdJV2hpL2JUVHBhVGQ3a05FaHd3VFlDS2lvMGhhVGw0MkZBOUlaUGkzTFdQQjRVUVlkYVpFcThqVkpkT25MbWg3dEVSRVI4NWpxM1JrU0hFK2dCRUNqQUNRMnM2MzJBRmdKWUFWQURZWWdvOXV6cEQvdGZNOWlPZ3dZd0pNUkhTVVNjdVo4ejJCOHhJZ1hZRHdrbUJCN1podzYyblVhTEFxVkFTL0xaNCs1VGZ1UVVwRVJFZTF4OWRxZW5BZlJncHdBWUFMSUJnT0lMYTkrbGZGZmdDckJWaXBCbGFvZ1JWVHo1TFAyNnQvSWpwNk1BSHVRTHhlYjMvVE5COHpET091Z29LQzl3L1hmUzNMeWhLUitZN2ovS0t3c1BCdjBkY21USmhnbHBTVWxLdnE2MzYvLy9MREZWTjd5Y3JLdXRCeG5Ba0FGdm45Zm82WTBXR1RmTy9ja3p4R2FMNklEQTZYdGZjdTBWRGtJNmI2cXVMY24reHVRN2RFUk8xdTlqczYxQU5jb082WENJYTJZL2NLWUlNQ0s4UWQ0VTNMd0pxclJFTHRlQThpT2tveEFlNUFNak16SnhpRzhiS3FmaFlLaFRJQ2dVQnB2V3VUVzlPZnFpN3grLzIvZGQ4YVhxKzN3ZlBzVE5PMFJlVGZxdnJMVUNnME8vcWF4K014QVpTcTZxSlFLRFNoa1ZzRkE0RkFoUnRuSDhNd1pyVW16b2JzMzcvL2gyKysrZWFlNkRMTHNtNEVNS3ArWFJFSitYeSs2K3VYWjJSa0pLYW1wcTRUa1g2cStyamY3Nys1clhFUnRVYmFMK2VtSU1aWktNQjN3bVhxN2hCOTBGT2lHMWdYN01BWXc2T1NpT2hJbXZ1dXBxaGdMQlJqQlJnRG9GZDc5cStLTHlGWXJJTEY4UVlXMzNDV2xEYmZpb2c2SXMrUkRvRGFUMkZoNFN1MmJUOHJJdGQ1UEo1L0FMZ1k3cHhKd3pENkFiQmEyV1hrbTROdDIrY0NXTjVVWlJGNXlPUHhQTlRJdGJFZWoyZFBROWNBK0FIWUFPQTRUckpoR09NYnFkZGlNVEV4Y1FEcTMrODdJaklKUUdWVVdSeUFFSUFERXVEVTFOVGZ1c252WmhHNXliYnRmL3A4dnZ5MnhrYlVVaVVQVFM3RDdZK01TdS9xK1R0RUpnRHVWT2cyREFXTENCVGlicEFGQ0RESVJHaDErbjE1VnhYUG5Nby8zMFIwMkR5MlNzOExLVVlER0FmZ3ZCWXR5R2o1NTk4K0tONVFnYy93SUgveW1iSzJEYUVTVVFmQ0JMaUQyYjkvLzIwSkNRa2pBWHpmdHUxc244ODNIUUJLU2tyK21weWNQS2VWM1FVakw0TEJMUjZQNXpjTlZWTFZ3VzVpbVEvZzdYclhEQkc1SDhBbkFKNXY1RDZmTlZDMkxCZ01qbXRsdlBCNFBHOEJPSzJwT3NGZzhJUkFJTERUNi9WMjhYZzh1MVQxay9wMWJOdStRbFh2Vk5XbEhvL24wbEFvOUQ2QUo3MWU3N2NEZ2NDVzFzWkZkTkFlL1VsbE1YQlZXczdzM3d2a0xnQkEyM0pnQ0xTbWo4aG9zSFJWd2NMVTdObS9LcDB4YlhwN2hVNUVGTzNKMWRxOTJzSDNvQmdMWUxTalNHL3FjeXh5SkxvQTZ0Uytic0pxQUlzQkxKNDhYSXJhTFhBaTZsQTRCYm9EeXN6TVBOOHdqQ1dxV3EycWd3c0xDNzg2bFBlekxHc1VnQmRFNUg2ZnovZFk5TFVKRXlhWXhjWEZYd0VvOFB2OVAyeXVMNi9YZTVMSDQxa1A0QTJmeitkMXkxS2pwM05IeTh6TVBOY3dqUFBMeTh2bkxsKytmTDlsV2UrTHlCbkJZTEI3SUJDb2M5YWVaVm1QaThpTjRXdTJiWThIOEI4QXYvUDVmUGVHNjJWbFpaMnBxc3NBVkRxT2MzWmhZZUhtckt3c1MxWHpWZldqeXNyS0VjdVdMZU5SQjNUWXBlWGtUUVgwYndJeGdMWWRreFJXUDVGV1lFRkpSZExWK09OMTVXM29sb2dJdVVYcU9iNExSb2hnckNqR1FIQUdHdm5JMHNndmdPSCtrSzhGUCtqYnFzQmlLQlo3RXBGLzB5bFMzSTdoRTFFSHhSSGdEcWl3c1BDdHpNek0yMHpUZkx1Z29LRGRrdC9Nek14TXd6QysyOGpsT1FENjJMYWRHMTFZVWxJQ0Vaa0RBUFd2QVlDcVZ2bjkvcGxOM1BOSGhtSDh4YmJ0a1Q2Zjc0UDYxdzNEZUJqQWlLU2twUGNCQkZyelBLbzZ6bDBMK1dxNExDc3JhN2pqT0l0RUpFWlZ4eFVXRm00R2dJS0NBcjl0MjNlSXlDUHg4ZkdMdlY3dnhZRkE0T3ZXM0krb3JVcW1UODFMdTIvMjV6RHdmd0RpSXljYm9TMmp3WFhYQlF0d1VWcjgzaFdTKzlqWTR0eWJPZHVCaUZvbHQwZzl2YnNnU3dVL0FEQWU0YU9KR3ZxUWl2b3BYbmhyQXRWbWY3aTNUWUdYVGNHTE4yZkkydzFYSVNKcUhCUGdEcXF3c0xDMTA1MmJaUmhHSm9Eczl1eFRSTW9CTkpvQXUxSUFQRGR1M0xoekZpNWNHRm0vNjQ3Z2pnQVE4UGw4clVwK1hXTlY5UnUvMzcvQzdjK3JxcStLU0pLcVh1djMrNWRHVi9iNWZJOWFsdFZQUkg3dThYaFdabVZsWFhJNGQ5c21Bb0NTbWRNV3BtVFBHV21JNWd1UURxRE4yME1mdUM1WVRrR3crcDMwKy85bUZ6OXdHOWZORVZHVFhsWTFTMWJCVXVBcVVWeW00bjQyMVJPWjBod1dudExzSVBJNUpnMThsaWxRSXNDLzFNQ0xYNStGb2x3UjV4QThCaEYxRWt5QU96N0RzcXptRXN3bWhVS2huRUFnRUZrUHJLb1hoMEtoZzBrNDYvQjRQQ3NCOUcycVRtRmg0ZE9XWlYwaUlwZFZWVlhOQlBCeklISzgwb051UEw5cTdiMHR5enJkM2VCcUhnQmtabWIrVWxXbkE0Q0lUUFQ3L1M4MzFNN3Y5Ly9Dc3F3cUViblhjWnlWdG0wL0ZBd0daNFIzc1NZNkhNcG1USGszSldmdXVRYWNmQUVHUlVaT29EalkvYUVGQ3EzVFZIckNNWmVuNU15K3ZHejZORitiZ3lhaURpVlgxZWo1SGtaSkNGZVZyTUxsQUk0VDRNQWZ4aW1nNHVhNjlhNnB1dFViL3RncVYrQTFDRjRReGFMSnc2VzZ2WitCaURvbkpzQWRoRzNiZjBiVVVTa0E0RGpPRHh6SCtVcEVmdG5HN25NUnRTRVdnSXBBSUxEWHR1MlRSU1N1dFozdDNyMzdzeFVyVnV5MkxNdVJobjdVVzA4b0ZMckZOTTN6QWR5UmxaWDFXa0ZCd1JzbEpTVS9CbkN5cWhiVUg2bHRDUkc1eEgzNWI4dXk4a1Jrc3FydWRkY0l2KzcxZXJzMEVjOU0welJMQWN3QWtPUHhlTjVGMURScW9zT2hiUHJralYxekh6L1hVMTJkRDhGd0FHN3llL0REd1hVT1I0SUFnbVJEWlZIcWZYbTNsTTZjK21RN2hFMUV4ekJWbGNmZXczY2RCMWRoRmE0VW9FZXpIemR5d1BuamtZSUcvZ2xRQmNVaUFWN1lXNDFYN3p4ZjlyZFQ2RVJFRVV5QU93aFY3UzhpcDdwdjR3R1lqdU1rQkFLQmtHVlpXZldxRHhPUnZ3TFk1empPMVNKTmY0TUpCQUpWN2oyK0ZKRVZBTXJjOS9NQkRHcHRyRjI2ZExrWXdBSVJXYU9xMnh0N3BLajc3eHcxYXRRdHBtbSs2ampPMDVabG5ZZWFwTnh4SE9ldTF0N2ZqZjBTRWFuY3RtMWJZYTlldlQ0RGtBSGdQZ0NMUFo3bS8xcW82cjhjeC9HYXBtbjdmRDRtdjNSRTdNNjlxUmk1VDQxTXE2NTRVUVR1OFdGdDNDTGE3U004bWl3Q1V3UlBwR2ZQSGxBOFk5cjk3UkEyRVIxRFZGWG1yY0lGQ2x3MWJ4V3VCTkNyc2VXOG9nQU1SSDBIais2bmlWMmNGUjlETUMvV3hCTThuNWVJRGpVbXdCMkUzKysvTFB6YXR1MUZxRGxFSGdEVTcvZlhtYjVvMi9aVUFGRFZod29MQytlSHl6TXlNaEpYclZxMXI0bDd6QVV3dDE3eGJsVzlvb1ZoVGhLUkg0WGYrSHkrU2ZVcmlJanB4bFpuZlU5UlVkRnI0VE9PVmZWZEFMMEJQRlpVVkxTbWhmZXVidzJBYzNyMzdqM0o1L005QmVDY0VTTkdwTVhGeFQzWHd2WXJpNHFLM2dUdzVrSGVuNmg5NU41UVVRSzlMQzE3enQ5RlVQTjNxczRSUndlcjNtaXlTRTVhZHQ2QWtoM0dEWmczbVZNUmlUcTR2RFhhUTZweDQ3eDNjVE1FQXhyTVc3WGUxT2J3eDBZREd2ZzRxbGJnMzZaZzdzM0RwYkNkd2lZaWFoWVQ0RTVtMUtoUkdRQXVCL0Rsdm4zNy9oQXV0MjM3ejZwNjJaZ3hZODdPejg5djhURUNxbHBkUDhGdWpHM2I1elZYeHpBTUV3QkVKRmovV2pBWS9LbHBtcGFJbktDcWV3QWM5R2hVS0JTNnkrUHhYS0dxRHd3Yk51eTVkZXZXVmJsSEcxMGJydVAxZWoyR1lYeFhSTmI2L2Y1dm90dDd2ZDc0ZzcwM1Vmc1RMWm1oUDB6TG1iTmJnS2tBSXNudndRNEdoL2VFanQ2MFJnU1QwbnFFVHNBdjU0NHZlV2h5V1h0RVRrUkhEM2UwTjBzVmsxR0ZTMFRncWY4QkV2MlpVcnYvUU9OMURyd0hQaFBCWXdBZW56SmNkalpTallqb2tHRUMzTWtZaHZGN0FGRFZ1NWN2WHg2WitxeXFlMFNrWHlnVWVnb0lUNlZza1ZqTHNxNXNTVVZWUGFVRkkxSnhidDJxK2hjQ2dVQ3BaVmtmQWVnRFlGOWxaZVVCZFZvcUVBaVUycmI5VnhISjdkMjc5MFVKQ1FuejA5TFNyZ0VBbjgvM0xBQVlobkd0WVJoUHFlclBBZndwM05hMjdaTlZkYVZsV2MvNS9mNHBCeHNEVWZzU0xabU9hZW5ac3lzaDhyTkk4UUhicnJheTEzb3pxZ1Z5SVdKQ0sxS3ovemFtZE1adG05c1dNeEVkRFE0WTdXMWdzeXFnNXZOQUdodmxEZS9tWEgvTmIwMzdJQVR6RGNIY1d6S3dXRVFhR1NjbUlqcjBqQ01kQUIwK3RtMVBGSkZNZCtPb0Y2T3ZsWmFXUHFDcTd3RzR4TEtzbjdhMFR4RkpGcEZYV3ZoMWRRdTZERzgrdGJmK0JjdXliaEdSVEFBaEVUaytMaTd1a1piRzJSRERNSjUxWDQ1TlRrNVdWWDA0ZWtkcGo4ZnpPZ0JIUkM2UGJxZXFFMFNraTRqRXR1WCtSSWRDOFl4cGQ2aHE1TGd5RVlGcTIvNnRHVGx2T05LTkRCVVk3NlRlTit2TU5uVk1SRWVNcXNyY2QzWDBuSGYwWDFLRnJ3U1lDY0dBdXBWcWZvc2t2bEZsZGZ0Q1k4TytYd0Q0bGNhaXo1VGhjdmt0R1pMUDVKZUlqalFtd0oyRWJkc3Bxdm93Z0gwQURoaTFYTFZxVlhVb0ZMb09RSldJL042MjdkT2E2MU5FRmdKNE5oZ01EbWpKbDZyZTVHNGV0YTJKUHRQY2w3dWp5NzFlYjM4QWYxVFZhaEVabzZyZmlNaTFtWm1aRjlkcjMrSnZySXNYTDk2a3FydFU5WlJBSUJBVWtYK0t5S0JSbzBaOTI3MitYVlZYcU9yNVhxKzNaOVE5cmdZQXgzR2VidW05aUE2bmtoblRaaW93VGJYbW42bzE1L3hxWTB2eldrd2tlaVJJdWhzaXk5THVuejJ5amQwUzBXR1V0MFo3ekhsWDc1MzNMallDeUJmQjVTSzFNd0kxOGd1YVhUOFJxWGJnaVBHSEFDWnR5OENBeWNQbGdhbG5TR01iWGhJUkhYYWNBdDBKakJzM0xxNnFxdXBGRWVrSjRIbkhjVTV5MStPbXFHb3FnTFR3bDZydUZwSGpWUFVacjlkN2J2VDV2L1g1Zkw3Yld4bktFKzVYbzFTMWw0aEFwTTQzU3pGTjgwa1JTUWFRVzFCUTRIZEhxVjgwREdPTzErdGRHZ2dFU3QzMjFlNDA2eGI5MlJhUkhhcmF6VzM3dkloTU1ReGpJb0FWYnBVaUVmbU9hWnBqQUR5VGxaVjFwcXFlcktvYkN3c0xXMzM4RXRIaFVqSjlhbDVhZHQ1dVZmeGRCQ0tvR1FsV09kaVRnbDNSalVXUzRHaEIybjJ6THl1Wk9XMWhHME1tb2tOb3pqdWFCY0d0VXUwdWMycmtnNkNKYzNscnFEdlkyL0JVNTNkaDRMZFRoc3Y4aHBvU0VSME5tQUIzQWxWVlZmZUp5RmozN1VUVE5DZUdyOVZiazF1cHFpVUF5a1RrTEkvSGt3M2dOL1g3czIzN1FRQjN0REdzb00vbmEraXMzU0VBb0twYndnV1daZDBqSXFOVWRYVW9GSm9CQUg2Ly95WExzaWFKeU1XbWFUNE00RWIzZWFvQXdEQ01PQUJpMi9ZYUFJLzZmTDdINnQ5bzlPalJTYUZRcUkrSWJIVDdmTk95ckowQXJwb3dZY0tkcjd6eVNraEUzbkw3SFEzZ21WQW9kSjFoR0FEd0pCcmQ2NUxvNkZBeVkrcHo2ZG16cXhSNFhpQ2V5SFRvdHF3SlJ2MU5jQ1JPUlY5THo1NDlzWGpHdEZmYUkyNGlhaCs1UmVycDJRVVRSZkFMQUEzUDdHckpUbm51WC96R0VsOEFSV3BneHBTenhkKzJpSW1JRGowbXdCMlFxaHJSaVcxMWRmWGpzYkd4TjZqcUdsWDlSRVMyQVBnR3dEZUdZZXlzcnE3ZVdWbFp1U3U4S1pZN092eW1xbDZla1pFeGM5V3FWZFgxK284UmtUZ0FqNkZtZlU5clRRVndmQ1BYUmdDQVlSZ2IzRmk4QUI1QXpkVHRIMGFQU0lkQ29XbW1hWHBGNU1kWldWblBGeFFVK0ZGN1JuR3FiZHVscVBtR2Y0VWJLd0RBTk0xSGJkc3VjUnpuT3lLU3JLcHZ1SmNjRVZrTVlHSnhjWEVtZ0FMVE5KY0hnOEhWSXJKK3dvUUpabkZ4OFVRQUljTXdPUDJaamduRk02YTlrbmJmN0wwcWVGVUVNUkxaMWFxSjgwcWFVYnNtdU9hb0pZRjRGSGdwTFRzdnRtVEcxSlllSlVaRWg4Z2piMnZYdUJoTVZzVlBwV2JqeURycTVMeE5KYjhDaEE4bGJPQUlYMVhndnpEd215bG55N3Z0RURZUjBXSEJCTGhqRWN1eWNnRFlBR0NhNWpVQWZyMWt5Wkl2QWZSdGFTYytuKzl0eTdMR3g4YkdGdFJQZnV0NTF1ZnpMV3R0a0pabFhTb2lCeVRBSTBlTzdBWGdiRld0RGdhRHE3eGViMDlWZmNFOUcvZzJ2OSsvTHJwK0lCRFlZdHQyTm9CSEhNZVpsNUdSY1JxQW5RQmdtbVpQZDJmck9xUEpyaFFBNFEyNThpc3FLaUxIS2FucVFoRVpwNnI5QU1BOUVpb0RBREl6TXk4MkRPTjRWWjN2OC9tMnR2YTVpWTZVa3BuVEZxYmNOMmVjQ1djK1JCSnF6Z2wyMm5oT3NEdUR4QjFSRm9HbzR1OXBPWGxkUzZaUHpXdW4wSW1vRlo1WXJiMkREdTRFTUFXS3BBUCtocnVaYjdOLzg4TS9IMnRrd29nQ0w4REE5Q2xueTdvRHJ4SVJIZDJZQUhjUVhxKzNpOGZqZVFZMVoveHVVdFV0SXZJcjI3YlBVTlZmK2YzKy83V21QNy9mditEUVJOcTRtSmlZSzBSRVZIVlpJQkRZYTFuV2RIZmQ4ck0rbisrcGh0cjRmTDVaLzgvZWZjZEhWV1lOSFArZE81T0VEZ0dwRnV3cllBR1NnQVUxa01GZXNLQ3NkUzFVeSt1NjdxNEs3bVpYY0hYZGRWMExFS3hyMlYzYjJoc2tFTUNlaEdMQmpnMUZXaEo2U2VhZTk0OHBtY2xNQ3VRR1FuSytuMDlnNXJuM251ZkprQ0Z6N3ROeWNuSXVFcEhVdG0zYmRsSFZyOEpKN3k5YzE5M2c4L2tBbHNaZW82clh1SzdycjZ5c0xKMC9mLzZxMkdQTGx5OS91bHUzYnY5Tk52ZlpjWndyd3RjbkRLYzJwcWxiZTl1NGdrNFRwNS9rb0c4Q3JTSUxZelZ3Um5Cb1RuSGtRM1VvMk5UMFNWTTdsVTJlOEJjdjJtMk1xZHYwQmRwWGd0eFU2WEkra0ZMamlmVjR1NnZXZUZxRndtTytGS2FNUGtLKzJiR1dHbVBNcm1jSmNEUGg4L2tlQU01VzFTV080d3pmdkhueit0YXRXejhMbkNraVorYms1SHduSWw4QnBlRTlkaXVBYlVDRmlGU29hZ1hnRTVFMlFGdFZiUU8wQmRxbzZrMnpaODkrSjBtMUZ3WUNnU0hiMjFaVjdWRzlMQ01qSTBWRWJnQVFrY2NCZ3NIZ0RUNmZiNFhQNTZ0dHV5TTNHQXllczNMbHlwVkxsaXpabHBPVDgxNDR4bm1PNC9RS1AvNHM3Z0xYWFZ0WVdMZzY4anduSitjS0VZbGJUVG9RQ0NScjk2bmhCYnJHQkFLQks4TEZHL1B6OHkrczF6ZHV6QzVXUG1YY3ZJNlRwcDd1UTE0R1dna1NYaHQ2eDlQZ3lJSTVrZUhRb2FkeVcrZUpVN3VWVHBuUTBMVUNqREcxeUN2V0V4UnVFSmZoeWNZbmk4TjJ6WFJJdGtTQWhuYjNmVUxnbG5HWnNpUFRub3d4cGtteEJMaVpFSkVuZ0tOVjlZUlpzMlpGaHVlZW1KT1RjNjZJL0VwRWpnSnl3dWNtdTc2bTV5dkx5OHVMYXFoMjlBNjIxUWNFWTh2UzA5UFBBbm9EeTFOU1V2NE5FTzZGcmJNWHFiQ3dNTFNLWFpBQUFDQUFTVVJCVkRyRU9SZ016dkg1ZkYrSXlERWljZ3loaGIzbTFuSTVoT1lKbjFtUGRrZitQaTJtZUcxZDF4blRsS3lkUENHLzQ2U3BwenZJcXdLcERlMEJqb2dkRGgwdXVDNTkwclMwc3NuanJnTGI5OU1ZTDAwdjBsTUlMVktabWJBU00rSDV1anN3elQ5Sjh2dThxOXcwSVVzKzM5RzJHbU5NVTJNSmNET1JuNS8vNm5ISEhUZGszcng1UDhhV0Z4UVVQQXM4QzNEVVVVZTE3dENoUSt0Tm16YjVmRDZmTHlVbHhkbTZkYXZQNy9jN0FKV1ZsYTdqT0pxU2t1SldWRlM0cWFtcHJ1dTZXMnVaQjV5OWczT0FpMFdrZjJ4WlpXWGxTejZmN3gwUmVmVDExMS9mdXIweEl3b0xDeXNEZ2NDNXF2cGZFZW5odXU3dlo4K2V2YWEyYTVZdlgvNjdidDI2VGRxUitsSlRVKzJEdmRudHJKMDhJVDk5MHZTekZQZEZRY0svQitxekZHd2RvZ3RzaFovQytQU0owenVVcGVSZVFtNnUyN0RneHBqd1ZrWi9Gamd5dGp6dTN0TjJ4S3RwVVhpRldhcjhmbnlXTEd4QWM0MHhwa255NXRhL01SNFlNbVJJK2x0dnZiV1cwSEFyWTB3ajZ6UnA2Z2lCWnp4TmdpSGhVN1VxTDVhdGNrWXlZMnh0aStvWlkycVFWNnhEZ1Q4VDNpa2hJanBmMTRPaHp1SHlZaEYrUFRaVHR2dm10akhHN0M0c0FUYkdtQmFzMDZTcEkwVGxXUkY4RUQrWDEwc0tyNVg1VjV4SmJtN0NBblBHbU9RZUtORWpYZVZPUEVwOGE3bkg5YUVvdDR6SmtwZDJzS2xtRjlqNDV1czJDczNVcWUySkoxdStWNDJ6cXh0Z2pERm0xeW1mUE9FRndiMVF3N3Q5U25qaW9CZWZxbUpqQ0p5U1h0bnRHWEp6N2ZlT01YV1l2a0F6cHhmclRGZDVsNWprVnpXY3d6cFViVlZVSDFMdDc2cDRQNHR5eFpnTStsdnlhNHhwS2V5RGlESEd0SENsVTY1NlNsVitGVW1DSWJTcGIwT1Q0T3FmendVWmtWN1IvVkZRdXh0dFRCSjV4WHBBWHJFK0x5NUZBc09qQjhKdkpISENPZXoySnI3VnpsZllxbkJIbTFRT0hKTWxENHZZUW5YR21KYkRQb1FZWTR3Qm9OUEVhUmNML0N1OG42K0h3NkhqVTJHRkI4b21qeC9qUVdCam1vV3BIMnE2czQwL0NZd2pkaC9meU50bUI5NkdOVjJxOEx6ZjRkZFhEcFR2ZHFDcHBnbXhJZENtUG13SWRDTHJBVGJHR0FOQStaVHhqNHN3TnZKY1JEd2JESzFhRlVkZ2RQckVhZmQ2RU5pWTNkclRuMmhxWG9uKzFyZU5id1N1SVpMOEtqSDdHVzEvM01nYzRiaExsVS9FSVh0Y3BweHR5YTh4cGlXekJOZ1lZMHhVNmVUeEQ2RDZtOGh6MmE2SmhqVVRrZmdrV0xnNmZlTFVPeHNjMkpqZDFJd2lIVlc2bWM5Ui9ncDBqQjVRUXAvT2RxVFBKakpVT3Y3YVZTampsbWR5K0ppQk1uZEgyMnVNTWMyRmRZa2JZNHhKa0Q1cDZsOEYrVzNrdVVjYkpDVUxkR3ZwNVBGLzhDSzBNYnVEdkdJZHJNcDlJbVFtSE55UiswMUNhUFBBeERkb2hjSzlLZTNJdmVJUVdiOGpiVFZObXcyQk52VmhRNkFUMlF0aWpERW1xZlJKVXg4WDVLTEljNitTNElRNEtyOHRuVEx1Yng2RU5xYkptclpROTVWSy9pN0MyYkhsTmUzSjJ4QUs3L21FeTBkbnlLZmVSalpOaVNYQXBqNHNBVTVrUTZDTk1jWWtWZmI1SHI5UzlJMW9nVWNmdFJKV3NSVzlNMzNpdEt1OWlXNU0wL0xJTjlvcXIwaW5PRUUrVDBoK2FVRHltL3o5V0k0eWJtd0dSMXZ5YTR3eHlWa0NiSXd4SnJsbnpndVcrVnVmaGZJQmhENm9xMGZMWWlGVW54TjhiK2RKMDBaN0VkcVlwbUpHaVo2NGRUVmZJTndNcEViS0ZVQjJmRVJGNVBwcVpVKzdLZnhpYkpiazJiWkd4aGhUTStzU044WVlVNnRPdVk5MGtvb3Q4MFU0RlBCNHpHYlZnR2hWVk5EelM2ZE1lTWFqNE1ic0VnOHQwRjZWTHZjREkyTExHL3JXU1RvTlFWbUdjTVhZVEptNTQ1SE43c2lHUUp2NnNDSFFpYXdIMkJoalRLM0tjeThyMzZiK2dNTDNBRlJiMGJsaHBHcS9Va0ZVK0hmSFNkT0dlUlRjbUozcWFWVmZYcEgrcnRMbEM2b2x2OURBNUZjVHRqVUtvdnlqZFNxSFdQSnJqREgxWndtd01jYVlPbTI4YmZRS0YyZVlxcTZCeUI3QjNrd0xGa0lmN2tPUHhlOVRmYW5UTGRNR2VCRGFtSjFteGtJOXVyU0VEeEh1QU5vQ29KNU5uWTlQbnBWRjRpZHpiSlpjZjhrUnN0R2pLb3d4cGtXd0JOZ1lZMHk5ckowODltdDFaRGlxR3lHVXVBcUtlakNiUm1LM2Z4RnBLNjdPU3Y5ajNqNE5EbXhNSTd2dmZlMHl2VmdmMFNCdkNmU05QU1lObU9jYm1pZWZVRnFoY012eVRETEdESkJGT3hyYUdHTmFNa3VBalRIRzFGdjVyZU1YQmtYT1VOZ1dLaEhFbytIUUdwTUVpMGdYZ3U3czlqZmQxOFdUNE1ZMGd1bEYra3UvdytjQ3Z5STIxdzAvYXRBN28vcDhZZVVUOFROZ1hLWk16aFZ4R3hMYUdHTmFNa3VBalRIR2JKZTFrOGZQZHBVTG9nVWVMYThoMFQ4MDh2d0F2ODgzaXhzZWErdE5EY1o0NCtFRjJqV3ZTRjhVNGQ4aVJHL1NhTUlERHloQjRIYUVBV1A2eXljZVJqYkdtQmJKVmdYYnlmS0t0QkRoK0YzZERyTjdVR1V6VUZHZkx4RzJBWnZxKzZVK1B2R25zdWJLZmxLNlU3OHAwMngwbWpUdEZnZitISG1lZElYYUhWUnR0ZHpacGY0Vko1S2JXK2xSZUdOMjJMUVN2VkJjL2htYitBTGh5ZXdOaTExOWxXaUZiMzNDdWFNenBLUmhrVTF6Wkt0QW0vcXdWYUFUK1hkMUE0d3hOUk9oTmRDNlVXSUhJYmdacGhlcmkxSW1zRVpoalFpbENtdEVXYU5DcWNBYVYxampjeWtOd2hwSFdGUFptdEtyK3NtR3htaVgyWDJVVHg1L2EvcWtxWWNJRXVvTjlqQURyclphN3JET0ZkMytYWXFlRDdhL3FkazFIdmhJdTd0Ym1JRnlSdHdRWjYwMmgzMUhoTjg3TVQvM2luTC9wZ3ArZC8zUnNya0JrWTB4eGxSakNiQXhMWnlBUTZnbm80dFVsWVUraklXZk94cWFueG1aTStIZkRIbkZDc29LRmRZQWE0QlMwZkJqaDU4VXZrYjRldHhBV2JKVHZ5R3pVNVd0OVAwcXZadTduOEJSRWg2K3JJZ25lWEJjYjVqSXlQUkowMWFXVGVacUQwSWJzMTJtbCtoRjdoYitpZEE1dHJ4cTJQNE9FbEEzNFliUFQ2NXk0ZmdzS1d4QVpHT01NVFd3TG5Gam1yREhGbXZib0V1S0tpbEs2SXZ3WTZwOXFVdWFDdDJBUFRTVXpIWUY5Z0QyVUEwOUZxSEhMdmxHbEdVcWZDWEtVaFcrVXVGckVaYW10T0h6S3c2UjlidWtUY1l6SFcrY211N3p5L3ZBUWVEMVVHaEY0ck9ERzBvbmovKzdSK0dOcVZXNDEvY1JoSk1qWmRHZmI0OTZmYXNWUFpyU2ptdnQvMFZUSHpZRTJ0U0hEWUZPWkMrSU1TMU1YckYyQlBad2hOU2d5MTQ0N0NYS1hpaDdxYkNYRUhwY3ZhZWpFYTBHdm83OWNwV3ZYT1hycXdiSnp6dXBEYWFCT3Q0NGRYL0hUNGtnbmNEYkpEZ2htTHFqU3FkYzlaUlg0WTFKWm5xUlhvSnd0MEM2cDRHVEpNNEtHd1F1SHBzcEwzaGFsMm5XTEFFMjlXRUpjQ0o3UVl3eE5acStVQStTWUNoQlZtRlBoYjBsbEJ6dnBiQ1hRTGRHYnNJbVZaYUs4QlhLbHdqZkFGOEhsYThtWk1uU1JxN2JiS2ZPdDB3L1NsMTNqb2lrZ1hlRG9SVkNXeTJGZTRKVmRXdlEwV1BYM1hwVlVZT0RHMU5OK0NiaG84Q0lTRm5vWjVEUVBCRHZGN3BhckQ1R2pCOGczellzc21scExBRTI5V0VKY0NKN1FZd3hPK3llTHpXdDFRYjZ1QzZIaXRKUGxYNUFQeEgybzVIL2YxSFlpdktSUUluclVPSW9KZW10K2ZpOGZyS3RNZXMxdFV1L1pkb29VZjRUZWU1dFQzQnM1cUEvNDAvSktzMGR2Y3lyOE1ZOFVLSkhCbDJlRm1Gdno0TW5lek1vZHlQOGJteW1WSGhlbjJuMkxBRTI5V0VKY0NKN1FZd3hucnZySFczZFBvMitRWmQrQXYwUStpbjBFK2hONC82L3N3MzRXS0ZFbEJMMVVkSTVqUTh0S2Q2NUdtdDdwRkIvc2h1TnBxcUx5alp0T1pwL1hHK3I1Sm9HeVZWMWVoYnpCMkFTZ2c5aVZuaHVhSzl2a29XdUZNb0VSbzNObEprTmlHeGFPRXVBbTRhTlc3ZlNOaTB0NmJHeURSdFl1M2t6KzNidHVwTmJWY1VTNEVUMmdoaGpkcHJIRm12YkxXNG9NWGFVUTJONmpMM3ZiYWxTZ2ZLSkNpVUNKYTVTVXRHSnhkY2VKRnNic2M0V0wzM1MxTWNGdVNqeTNMc2t1SG9jL1YvcDVBbm5lQkRhdEZEM2Y2QjcreDMrRFF5SkZubzZkQ0dld25zQ1o0L05sT1dOVTROcEtSb3pBWDZwdUlRRGUzU243MTU3MVhudU55dFg4dURzT2RIbnVlZWVRNHEvWVJ2TjNQN0NTM3o0L2ZmUjUrT0dCeml1enlFN0hLOTB3d2JHUC9odzlQa1RWMCtJYStNRjk5eEgwSFVCdU91U2k5aXpjLzJXUVptNzVGUHVldlUxOXVyY21ZTjY5dURTNDQ4anZXMWJ2bHUxbWtsUFBjMjZ6WnRwbFpMQ2pERlgwckZObXgxdWYwTllBcHpJdGtFeXh1dzBseHdoRzRHaThGZlUxQTgxM2FsZ0NNb3hBc2NvWkFra3Y1MjYvVklRK2d2MEI2NXdCRkxMcWN3cjFpVW9KVGlVT0ZEaTc4eWl5L2FUTFI3VjJlS1ZyZlJkbnQ3TlBVRGdLS2hhOTZlaHY0VkRjV0xuRnN2WjZaT21UUzZiUEg1U0EwT2JGaWl2V0VjUW11L2JNZTVBNDN4Y1ZJWGJPMmR3eTNraXdVYXB3UmdQUFB2ZSt6dysveTBjRWM0LzZrak9QL3FvNnF2eHg5bXdaU3NmLzFBMUc2V2hXZm5UNzc3SHUxOStHVmMyYy9HSEhIblFnYVRXSTdHKzRmRW5xUWpHdjhXQ2JwQXRGVlV6RFg3eitKTngzOVBHclZYM3hHOTcva1g4UGw5QzNKdEhuRW4zVGxYL1ZhemZ2SVZINTg0RFlGbHBLZTFhdFNLOWJWc0FlbmZkZ3owN3A3UHV4ODFzcWFqZ2Z4OFVjVm4yOFhXMjNld2Nka2ZBR05NazVSWHJFSlNqQ1NYRXgwaG9yK0s2YVZXaXBiSjkvOGtwdkNmS2JJWENUUlc4ZGYzUllrTnJHeUJoZTZURUxZMTJXTUxDMENvWGxFMFo5NSthempjbTFpUGZhS3R0cS9rbndwakdpRjk5b1N0Q3E5MmZOelpUNWlTL3dwanQxeGc5d0tYck4zRHRvLzlpL1phcSs4R0REenlRWDU5Nk1xMVRVM251L2ZjcDI3QUpnT3grZlRpd1J3OCsrdjRISmozMWRQVDh4NitlUUVxMUJOSVJJUzBscGM3NlgxMndrQmtGczVNZUczVGdBZnp1OU5QcTdGMCs5NjY3RXhKZ0w5eDMrYS9ZdTB2b280aXFNdmwvTDFDOHRHbzlUci9QaDk5eG9zOHJnc0ZvcjdLSWtGWkx1eTg5L2poT0dkRGY4emFEOVFBbll5K0lNV2EzTUdPUkhrd0ZReFNPQVlZZ0hGem5SWkdQQmtMU2VYaDFYcTdNRTVnalB1YU1HU2h6ZDZUZExWMzdtL0lPU2ZHNUpVQWJhTHhGc1d4bGFGTmZNeFpwUDdlQzUwVDRSZHlCaHU3clcwTU1HL0pzR2t0akRZSCtzYlNVUHovM1AzNHVYeHN0RzVHVnlXWFp4M1BOdzQveS9abzFBRngzeXNrTTdkYzNJUUZPNXVDZVBibnpvZ3RxUE82NkxrKzg5VGJQdmY5QnRHenZMbDNvM3JGalhKSjVZSS91L1A2TTArbldzV095TUFDOFVySUF0OW9iY2RQV2Jmem43WGVpejMrVmZUdytwK3EzMGNOejVxSWF1dWFjd1lQbzFEWnh1UExRdm4xcDM3bzFBQS9ObnNOTEpRdHFiTVAydW1KWU5tZGtaSGdXTDVZbHdJbnNCVEhHN0pZZS9FUTdWMjdpV0FrbHhNY2dIRjNyQmJISk1GVTl4REZyS3RWTzJhTENPOEFjeDhmc01RUGtuVHF2TVFCMG1uVC8yUTdPYzVIbmpaZ0VyeEkwbzNUS1ZUOTRGZDQwTDNuRmVvSEN3M0ZUTEx6OGdVd1lta0RlOGcxY25UdFVLajJxd1ppb3hwd0RYTDVwRTM5NDZobStXNzJhSTNydnd5MW5uMFdLMzk4b0NmQ3FkZXU0OTQwM1dmeGQxWnpmYmgwNmNOc3Z6NmRUbXpaTWVlRkZGbjVUdFV0WSsxYXRHRHM4aDJNUHFYMU84RmMvL3h6dGdhMElCdm5vKzZwZkRmMzM3WTBUYzBkODRUZmZSajhtOU4xckwxcWxoSHByZlk3RGdUMTZSTTl6WFpkSDU4N2p4ZUtTdUxydXZ2UVN1blpvSDFmMlFsRXh6N3ozUGdEWmZmc3lPbWRvalcxTjgvc2JQRys2SnBZQUo3SVh4QmpUTE56MWpyWnVsMGFPcTV5S2NtcHRDMnRGOS9TczRYL0FlbjRlM3Fqd0ZqQkhsVGxkTWlteGVYMDFTNTg0OVU0UnVTSHkzTHVjbzlwZERHVko2YWJObWJZeXRJbVZPMGY5UGRwenI4QTR6NE1udjVHMlRaUXJ4MlRKNDU3WFoweFlZNjhDdlg3elpwNlkvemFYRFQyZVZ1SGh5L1ZKZ0kvbzNSdkhpWDlEN04yNU0xY01pMDhBZzY3THF3c1g4cCszM21IVHRxck5HdmJ1MHBrL2pUeVhMdTFEQ2VYV2lncnVmUGtWaXI1ZUduZDluejE3Y2NYUW9SelVzd2ZKWEhUdi9YRkR1WGRFMjdRMC9uM3QxZEhuTHhXWDhOQ2N3b1R6K3UyMUY2a3A4UW5zaXZLMS9GUldCa0NYZHUzWXArc2VTZXZJM0g5L1RoczRvRUh0ckkwbHdJbHNFU3hqVExNUW5xLzdTdmlMdkdJOUREZzEvRFVrOWx5Si9oRVM3VVFNRDErVTJCTzF4bVN0cmNDSndJa2lVRnJNdXJ4aW5RL01jWlhaS3pKWm5Ddmlldmd0N3RiS1VsYitQcjJpK3lBUmp2TTJjbWhKTEtyK0RmdW10MjMxM3pKMFJQZzJoMm5oN3Y5QWUvaUVGd1VHUmNxU3pOSGRNY2xYZDF2dUNLZVB6cFNTcE5jWTA4U3QzN3laMGcwYjZkMTFEOGFmRU5qdTZ5ZWRQYUxXeGFwYzEyWCtaNS96MzNmZWpTYUlFWU1QUEpEclRqbUpOakhiQ3FXbHBIRHppRE1UaGtoLyt1TlAzUERFa3h6UnV6ZW5ERGlDUVFjY2dCTXpCemRXdjczMm9sMnJWdlZxLzhhdFcrSVc5WXAxMkQ3N0pDMy9aRm50VzlLdjJiQ0JOUnMySkQzV3JVT0hlclhMZU1jU1lHTk1zelEyVXo0Q1BnSnVuL3FocGp0Yk9VbUUwMUJPUW9qYjN5RDZRVmlyUGhnTG9jZVFtUHhXRzAwZGlkR0JjTUx0Q1BRb29XeDZzYzRUbUEzTUdaUEJ4eUl0T0NITHpYV0R1UStlNWEvYzloRklyL0NnWmJ6b0I2NStRME9RTXpwUG12N0gwc25rTmppNDJhM05XS2hIYTVBWGdPZ21uRjRtdjZwVUcvSE0vRlNIY3k0ZktLczhxTUdZbmE2aXNwTGJYM3lKTDVmL3pQZ1RBZ3p0MXcrQU5ldlhVeGwwcVhTckJqcXQzN0taRmVWcktkdTRNUzdHeXJYckVoYkJBdWpZdGcwTHYvbVdSd3Juc21MdDJyaGpLVDRmbHh4L0xLY1BISmgwc1VUSGNiamt1R001cUVjUHBzL0twM3pUcHVpeHhkOTl4K0x2dm1QZ2Z2dnl4M09UNzRxWHVmOSs5T3FjWHEvWFlIbFplWTBKOEg3ZHVySlBseTc4VUZvYW5UTU04T2Z6UnRLNVhkdTRjOTljOUNFdkx3ak5Fejc2NElPNFlNZ3hTV1BXTnpFMzNyRXVjV05NaXpPdFNJOFI0VlFKSmF5SDEzaGliZmxacE53Tnp5V3UrMFAxVHlqL2MrRzVGWm5NYTZtOXd4MXZ6aHZvaVB1ZUNIVXZCN3FkWWhNYlZkUVY5NlMxazYrYTZYVTladmN3dlZpdlI3bERaS2ZkN0w4blBZUHJiU3FFMlZrYVl3ajA5Rm41dkw1b2NmVDU2UU1IY3ZuUTQ3bjY0VWY1c1ZwdjdmYTY3cFNUMlRNOW5kLzkrejl4eVdPYjFGVGF0MjVOajA0ZDZiM0hIZ2xEcFFFV0xQMkdGNHFMQWVqY3JoMUIxMlhlcDUvRm5mUG44MFp5Uk8rcUh0ckdHQUlOOFBpOCtlelJvVDBQelM2TXJqYmQwQVE0c24xU1k3QWgwSW1zQjlnWTArS016NUszZ2JlQm02Y3QwajJkQ2s1VE9GV0VITUtyRlFPMURwT083UWF1Y1VoMXZGNElWenR3ZGM4U1ZrMHYxaGNFbmwyK250a3RhWUdjdGJlTlhaQStjZXJWSUhrUTdtWGZ6dTJxYWhMN21vc2dEdkpVcDRuMzlTK2ZjdlYzSG9RM3U0bTczdEhXYlZQNEwzQkcxZFJ3RDllNXF2YitWdGlLY09tNERIbktveXFNMldWT0hUaUFvcStYc25yOWVnQmVYckFnWVc1clF4emNxeWVuRHVqUEt3c1cwall0alF1R0hJUHJ1ancwcDVBVmE5Zld1RlhleW5Ycm9vdGtSWHA2aHg5K0dJL05uYytYUC8vTWtRY2RHSmY4VmpmeHJEUFp2MXUzZXJYeDIxV3J1ZlYvejlkNGZPUlJSOUlxSllXSFpsZk5CZjdEMDgvVUd2T2RMNzdrblMrK1RIcnN4Q01PWjhJSncrdlZOdU1OUzRDTk1TM2ErUDd5STVBSDVOM3pwYWFscm1Pb3VPRzV3OEora2ZNa3BzYzNWRUNOMjZaVSszQWNQVDFHVjRIUndPZ2U3U25MSzlhWFJIaTJVeXRtbnRkUHR0SE1sVTJaTUtQenBLbEhnbHdtVXBVRWV5YWFWRXNuY0Y3aW1uc0djZSsxV3oyc3dUUlJEeXpXL2R3S1hnWDZSQXNWeE1HVExZNlNKTDhyVlRscGZLWXNiR0IwWTVxRXZidDA0ZllMUnZHSHA1L2hwN0p5dW5mc3lJaXNUQ3FEUWZZTEo4VTdxbnQ0NjZJTGh4eERXa29LSTdJeTZkQzZOZitOMlo2b2RVcHEwbXUzQmF2dUUwY1c1RHA4bjMzNDI4VVg4dTRYWDdKZnQ2NUpyNHU0OCtWWDQxWjlybzJydGY5bjBTckpmc1lOV1FScm56MlNsNXZHWXdtd01jYUVYWHVRYkFYZUNIOWQ4MENKWmdTVlN3VitDWVIrUTFYdjZhMGplWXM3RkZsUUsyNitLdW5BcGFwY1dyYUo5ZE9MOVJXRVo5TTY4OXBsKzBuRHhtNDFZYVVyZldQVHU3cEhpREJReE9PdGtTU3lOSllnSW9lbmQvUS9XQVlYZXhYZU5FMHppdlJrZHh0UElVVDNJbEU4U241SjNFZGNsWTlUZkp4NHhVRDVxZUhSaldrNnVuYm93Rjh1K0NWL2ZmRmx4cDhRb0VQcjFsdytORHQ2WEZYamVtby8rL0duNkY2OUhWcTM1b3pNMnZlemJaT1d4aVhISFJ0OXZqeG12K0V1N2RzbHZXYlYyblhSeDlVVDJhTU9QaWpwTmIwNnA3TmhjL3l2MGVYbDVkRUV0MHU3ZGttVDJWaXQwNUluNU5WZGV2eXhkR2tYMy9hWEZ5emtoYUxRc08xK2UrL0ZwVEhmYzNYbEd6ZlNxUkdIUVp0NE5pYmNHR1Bxa0Zlc0thS2M3TUtsSXB3R0pQNUczSjRNTHJ4dFN2Vmt1SnBOS0s4TFBGdlJobGV1NmlmSmw0L2NqYlhKdmJkWFdxWC9JeUcwS0Zra2FmVkNRaXhYUjVmZU51RkJUNEtiSmlldlJHOUdtVXo0WGVqWlFsYzFVZklSemh5YktadnFQdG1ZeHRIWTJ5QWxzN1dpZ3B2Lyt4UkhIbmdnSTdJeVNmSDdlYW1rSkRvY2VNLzBkS1plZVRrUVNwUm5GTXdtdTI4ZmZ0R3JWNDB4ci92WDQzeXpjaVVBbHh4M0xPY01IcFJ3enEzUFBSOU5zdFBidHVXUjhXTnJIQzc5N2FwVmNYT01Jejc3NlNlbXp5b0FvRk9iTnR3MDRrelM2am04VzBUWXQydDhML081ZDkwZG5RUGNVSDMyN01YdEYvelNrMWpWMlJ6Z1JOWURiSXd4ZFJpYktSWEFTOEJMVXovVWROODJSZ0dYQW9Pako4WE9OYXdyR1k2ZDk1cDhEMUdBTmdqbktKemoyOHpXNlVVNkUzaFdoQmZIWnNyYWhMTjNRNXR5ci9rcGRlTDBzeEIzamlDT0lKNGx3ZFZqcU1qVTlKdW5mbEIyMjRRUEd4emNOQmw1eFpxaThDREtKZEhDeGs5KzcxNmV5VzlhNmtKMnBtVllYbFpHeWRKdk9MYlBJWFJzVTdVMHhrTnpDdm5xNXhWODlmTUszdnI4Qys2NjVLSWFZenovUVJHdkxWekVhd3NYRVRqc1VNYmtEQ090V28vcnVzMmJvOGt2d0gvZWZnZFF6c3JLaW01cDVMb3VuLzc0WS9TY3NvMGIrV1RaTWc3ZGUrK2s5VTc2NzlOMUxuNVZ2bWtUdi8vM2YybzlKMWFybEJTZXV1N2FHbytuK2YwMUp1VDFrZXIzZkYxSVV3dExnSTB4Wmp0TU9GektnR25BdEFkTDlNQ2d5NjhRTGdiMmdjUUZzZXJzR1k0OVh0T2NZa2hET0IwNEhhaVlYcXl6Qlo3MXRlWi9WL2FUMGdaK1M3dFUrWlJ4ODlJblRyc0o0UTRndEtTMlI4bEw2S1VOL1NsQ2lzSkxuWElmNlYrZWUxbTVOeldZWFNtdldEc0NyMGkxZmI2OUhOc1c5L1pWZ3Vvd2VseW1QT0pkRGNZMFRSOSsvd01Qeko3RHc0VnpPZUh3d3hnM1BNRGNKWi95NXVLcWU0aEQrL1hGVjhPK3U0dS8rNTRuWStiMnJsbS9JU0g1QlhpMzJzSlFGY0VnajgxN2k3YysrNEpyVHo2Ui9icDFZOG1QUDdKeGEvd3lEcTh0WEZSakFyeXpuSHZrWUNyRFBjQWpzakxqdGpPYXVmaERYbDI0Q0lDakRqcVFVY2NjdlV2YWFKS3pCTmdZWTNiUWxSbnlGVEJKVlcrWlVVSzJ3aVhBdVFKVkU0RzI1OE40YlBJYlRvYVQ5Q2luQ0p3SW5GaTVpV2w1eGZxS0tnLzhuTWtidTJ1UFZObVU4WDlObnpqMU9CRTVWV0o3MGhzWU4vUVNTa3dTTEwybGN2TlRvQ2VGWDFXem01cGFwUHVqdkk1d2NLVE0wM25rMVZZblYyV2Q0K09Nc1FObHJsZFZHTk9VZmZaVGFHcDcwSFZ4VmZua2gyWGMrOGFiMGVOOTl1ekZHUmtEazE3NzNwZGY4cmVYWDQwbWh4MWF0K2JhazA1TU9FOVY0N1pjRXBIbzBPV2xLMWR5L1dOUGNOY2xGL0ZHekRrUjczenhKZCt1V3BVd0xCa2diL1FWS1BEMWlwVThVRENiSDlhc0FTRFY3K2ZxRTArSURudnUwTG9OKyt6UkpYcmRGejh0WjhvTEwxSVpETkkyTFkwcmhtWXorS0FEbzIwRDJMaGxDM2U4OUhKQ25YK3RWclppN1ZwK0RzOXRYcmQ1TTB0aWVyQnJjdXFBQWRINlRPT3lCTmdZWXhwSVJCU1lBOHk1NngyZDBDYU5jOEpETW5NRTRtNlAxMnVJZE9SRTRudVVxODlyRE85dk9rS0VFVDFMK0g1NnNUNFVkSmx4MVNENTJZTnZhNmNxUzlGUm5TdWtDT0VRQVBGb0VtY29RdXdxU0hKQzU0blRja3VuOE1jR0J6ZTdSRjZ4RGxaNG5kQUNjbEdlYlhORXdrclAzL29kaGw4NVVMN3lxQXBqbXJ3bHk1WkZIeC9TcXhkL2UrWFY2SHpYam0zYThKdlRUbzBPVWZZN3Z1aGlVcXZXcitlT0YxK09MalNWNnZjejhhd1JkRTZ5dU5XOFR6K0xHLzU4NWJDaExGMnhnb0tQUHdIZzZJTVBSbFY1Ky9Ndm91ZDBhdE9HOGsyYlVGV216Y3puTDc4OFA5cU9pSlhyMXZGaWNRbUZTejZObXd0OHlvRCtmTGQ2TmMrOS93RUFSL1R1emRtRHNxTEhIY2RoYU4rK3pQcm9Jelp1M2NvOWI3ekpFWjkreWptREIzSDRQcUV0bGlwZE43b2RVMzJWYnRoQTZZYTZsL0VZZE1BQjJ4WFg3RGliRkcyTU1ZM2svZzkwYjc5d2pRcFhTclVQNnhEelFYczcraUtGVUNKYzQwaGhKYWpDNndnek9nL2t0Zk5FdkZtaFl5Zm9PQ252QUIvQlJTRHRvUEVXeFZKRlhYRlBXanY1cXBtZUJEYzd6WXdpSGFYQ3Y0Z3NSS2ZFMzk5b0NFbGM2Um1sS0pqR2llR3BEOFkwS1kyMUNGYnBoZzFjTmkwdit2eGZFOFpSdm1rVGQ3NzBDaXZXcm1YS3FQTVNGclZhL04xM1BEN3ZMYjc4dWVyK2E0clB4NDFubmtIbUFmc24xTEY2M1RwKy9kZ1RyTnU4R1FqTnNYMWsvRmphcEtYeDdIdnZNK3VqajdqOWw2UDQ4M1BQc3pTY0pMZEtTZUcyVWVkend4TlBSaFBzRVZtWlhKWjlmRFR1TSsrK3h4TnZ2ZTNkaXhIV3VWMDdMaDk2UEZuNzc4K3o0UVE2VmtVd1NPR1NKWlJ2ckgxZHZGWXBLUXp0MXpkdXVIUkUxZ0g3MTdwWTJJNnlSYkFTMlF0aWpER043SkZ2dE5XV1VpNTJsR3VBdzZvZmIxQm5adzBiRFljUC9TandzT3NuTDd6ZmNaT1hmdlBVVThXUlZ4cTdIa1hMVmQzKzVWT3UvcTZ4NnpMZW1GNnNmeEQ0VTJ6WmR0NC9xbDIxa1JrS0wyN3J5UG5oN2RHTWFYSWFLd0V1WExLRWY3ejZPZ0M5OTlpRGV5NjdORlRmbGkxOCtmTUsrdS9iRzREMW16ZnoxbWVmTS91VEpYeXhmSGxjakE2dFczUHpXV2ZTWjg4OUUrS3YyN3laVzU1NmhtOVhyWXFXalR4eU1CY2RXeldkZi8zbUxkejM1cHU4OTJYVndJdXpCMlZ4NmZISDhmZFhYbVhlcDU5Rnk4OC82a2d1R0hJTUVOcE9hTUpEajdCeDYxWmFwNlp5N3VCQmZMTnlKVXQrL0lsdGxSVnMyQko2TzRzSTZkVzJIYW9NQnFNSmVjYisreUZJZE9WcFI0UVpZNjZrYTRjT2NkZVViOXhJd2NjZjgrcUNSYXdKOS9LbStIejA3cm9IWC8yOEFvREQ5dDZibGV2V3NXSnRhRWgwNjlSVWNnN3R4N0IrL1RpZ1IvZWEvaGs4WXdsd0ludEJqREZtSjVwV3BOa2lYQ3ZLR1FpK2hCTWFNSkd4cGtSYXdSWGxUWVFaNlJtODNOUjdoZE1uVHZ1TENEZEM0bjZURFJieitpb3NMUE92R0VSdWJxVjNGUml2NVJWckNzcGpDS01pWlR0aG02T0h4MlJ5WlhoNmd6Rk5VbU1sd0hlLzlqcHpQbGtDd0drREJ6QTZaeGdBRzdaczRkdFZxL2o0aDJWOCtOMzNmTDU4ZVhTZWI2ekQ5OW1iYTA0NmtXNGRPeVljKzM3MWF1NTQ4V1dXbFZhdDM5aWxYVHVtWG5sNWRCaDFxTGY1WlQ3K29Xb1k5dDVkdXZEM2l5OGtMU1dGMGcwYnVPcWhSOWkwYlZ2MGVPYisrek1tTUl6dU5EdTlOUUFBSUFCSlJFRlVIVHZ5Nm9LRnJOdThtVk1IRHFCRDY5WkFhR3VrTzE1OG1aL0tRb001VGgzUW56R0JuTGkyZmZEVlYweDUva1VnTkZ4NmJDQ0hrcVZMZWZiOUQramVzU1BYblhJeUVPcTlYdmp0ZDd6OStSZDgrUDMzQk4ycTVUZDZkT3JJYjA4L2pRWGZmTXVUNFo3b3dHR0hjdkd4UTdqcmxkZFkvSDM4OE9rOTJyZG40SDc3Y2tpdlh2VFphMDk2cFNjTUZtc3dTNEFUMlJ4Z1k0elppY1puU1NGUWVQOEh1cmRQdUVxVTBVaG9IMXdnZmp1bDdSMGVMVlZEcEdPVGFBRUg0V1RnNUxJU2x1Y1Y2U00rSHpPdUhDaE5zdmV6TEdYRnhQU0s3a2VMY0p5SU5PU2VRQ0twR2c0dE1DQzlvdnV0WlhDVFYrR050eDVickcwM1YvQXl3dERZY3MrUzMyVGJrQ21UeG1iSmxMRWVWV0hNN2tSVjQrYTQ5dDFyVHg2WlU4aTh6ejZ2Y3g1cjUzYnQrT1hSUnpIODhNTnF2SEc1ckxRMEx2bjFPUTdYbjNaS05QbDkrL1BQbVRwelZyU25GcUJOYWlxL09lM1U2Q3JTbmR1MVkrenduR2d2TlVEeDBxVjAvYUE5NDRZSE9IWGdBQUIrV0xPRzk3LzhpcUt2bDFMMDlkZlJZZE43ZCtuQ2hVT09ZZFc2ZFN6KzdqdFNmSDU4anNOYm4zMGVqUmNab3B5eC8vNWs3TDgvRlpXaCs2VHZmdkVsdDcvNFVzTDNsZXIzYzg3Z1FadzlLSXRVdjU4RjMzd2JkN3hUMjdiOCtmeVJ6UGxrQ1kvTm14OTlMVmV2WDgvTUR6OWk1b2NmY2QwcEp6VktBbXdTV1FKc2pERzd3RldENUFmZ3hrZSswZHl0cTdsUWhHdUJ3eVBIQlVMSmJ5VDdxMmN5ck5HTHF3cXF6UmZ1aVhCejBPV202Y1dhanpMajV3MjhrRHRVbWs0dmFHNnVHOHg5OEN4LzViYVBRSHFGa25vdmU0TGo0dnkrMDhUcHI1ZFBHVGZQbytER0k0OHMxRTZidGpGYmhBR1JNbFVRRCtmOHh0MWRVWUt1dzZYak0rVkpENkliczF2NmVzV0t1RVMzNzE1N3NWL1hic3o4OEtNYXI5bTNhMWRPUE9Kd0FvY2RTcXEvOXRUaTZJTVA1dnlqanVTcGQ5OERZRndnSjI0N293TzZkOGZ2VkEyT2F0Y3FqZHh6ejJXL2J2R3JQV2YzN2N1YTlldDViTjViQUJ5NjkxNWNPU3p1UGhrcnl0ZHkzNXZ4U3owYzFLTUhrODRlUWR0V3JTamR1SkY3MzBpK0ZFVC8zcjNqbnFlRXY2K2pEajZJUS9mZUs5bzczVFl0alpQNkg4RVptUmwwaXRrdnVTWkQrL1ZseUM4T1p0Nm5uL0h5Z29YUlJjQU82ZFdMb2YzNjFYbTk4WVoxaVJ0alRCTXhmWUVlSjBHdUJVWWtIUjd0NllUSEtnb3JnVWRjWmNhRUxGbnFmUTA3cHZQRXFVZXE4TGFFVWg2ODNlZ21MdlA1T1ZoSjM3VzNUN0NGanBxSXZHTHRxWkF2MERkYTZPWFBmNUpZb3B3eUprdGVUM3ErTVUxUVl3eUJYcnRwRTI5Ly9nVWZmUFUxcFJzMlJPZi81bi8wVVZ5eWVFRDM3bVR1dngrRER6eHd1K2V4cWlwM3Z2d0tSeDUwRU1mMU9TVGgrQ2MvTEdQU1UwOXpRUGZ1WEhmS3llelZwWE9TS0NHelAvNkUvMzFReEpSUjU5RXhTUUo2eit0dlVQRHhKL1JLVCtlc1Faa0VEajAwdW1wMDBIVVorWTkveGcxaDd0bXBFeU9QSEV6T1lZZldXT2ZYUDYvZ1gzUG5NZlRRZmh4MTBJRzBTazFOT09mcGQ5K0xHd0o5VFpKdG9BQitMQzNsM1MrK1pNQysremJhZkdBYkFwM0lYaEJqakdsaUhscWd2U3BkcmxGbHRBaGQ0ZzdXc3VoVmZkU3hpclNpdk93NC9HVjBocnkzWXpWNHEvT2thYmtRM3JMSTY0bWZzZk9CVlY4dG16TGhOTytDbXgzMVlJa2VXT2t5VzRTOTZ6N2JBMHFwK2poeDNFQXAzaW4xR2VPUnhwb0RIRkVaRE9MM1ZkMkxmWDNSSW5wMDZzVEJQWHZTTmkydE1hdm04NTkrNHFBZVBSSzJPRXJHZGQwYXoxdTdhUk5yMXE5bi8rN0prOHV0RlJVRVhSY2x0SGhWWFQzWXV5TkxnQlBaQzJLTU1VM1VQVjlxV3F0eUxsUzRCcUYvN0xISTFvWU56UWRyekNtVnVlcHcrN2dNZWFOaE5UUlFicTZUWHRHOVNJU0JvWFo1bHdSWDcwOVdHRmMyZVh4ZVRlZWJ4amRqb2ZiWFNnb1M1c1Y3OVRFL2NhWG5IeDAvdzhiMGx5OXF2TWFZSnFxeEUyRFRQRmdDbk1oZUVHT00yUTNNS05FVFhTVlg0TWlFZzE0a0NEV05MbFlXcWNQdFB3L2ttVndSTjhrWmphN2pqVlAzOS9uNEVKRzJvU1o1T0JBNlBwL2VVaEgwSGJIK0wyTXNHZG9GcGhYcE1RNjhqdEIrcDFTb2ZGS3BCSzRhSkQvWGZiSXhUWThsd0tZK0xBRk9WUGU0QW1PTU1idmNtQXg1YzF5bUhDWENTUXJ4dzVQVmd3Nnk4RUpiV2oyUTBGK1UvL1lzNFl1OEloMTd6NWZhdU9QZWtsaDcrNFNscnNyVlZTVWVmdWFMTHBzTlFDdS9FM3lPM0tjVEozU1pSaldqUkU4VW1CVk5majFkK3B1RUh4bFY1dm5iYzVRbHY4WVkwL0pZQW15TU1idVIyRVFZZUQ5U0hzMFZHcEliUm5wRGt5Y2VCeUJNVHkzbjI3d2kvZDFEbituTzZhVUxLNzl0L0tPcStqS0FJR2hDcHI1akJDQzgxVkw0NGFHZEsxYmY0VWx3VXk4emluU1U2L0tLQ0syamhSNE9lNjYrTXJvcUJkczZjY0lWaDhoNmIyb3d4aGl6TzdFRTJCaGpka05qTXVUTnNabHlaUFZFT0M1NTNkRWVORTM2TUJSUzZJRndSK1VHZnBoZXJMYzl2RUM3c3BPNFFTNUZXUjVxUjdMdWFvK0lYTmR4MHRSQTR3UTNzYWFWNkdnVi9pM1NlTnN5VnB2bi9hSUlKMTk3a0d5dDhRSmpqREhObW8wSk44YVlabUI2aVo0a1NpNHdPTGJjczVHa05mWElLVnRVZUZqZ2pyR1o4cjBYVmRXbTB5MVRqeGRYNW9pRXQwcjJkR0hvcWxkTFlYV2wzK216UG5mc2FxK2ltM2pUaS9WUEFuOW9yUGhKZnZhZldaN0JxRjAxbDkwWXI5a2NZRk1mTmdjNGtmVUFHMk5NTXpBdVE5NFlteWxIcW5BeVNZWkdhME16NFpxdUYxb0pURUJabWxlc1QwNWZvSDJUbk9XWjhsc256QVg5ZTdSNjhmTHpYMVdXTDdCSFNtWHdQeDRHTjJHcUt0T0xkVVpzOHR2Z244K0VTaEo2ZnA4Y2s4SDVsdndhWTR5eEJOZ1lZNXFSMkVSWWxROGk1ZUxWU3RFMVBSVjh3QVhpOGtsZXNiNlNWNnhER2xoYmpjcFM5cGlvOEZHa1lpK0hRbXY4R1BKQStzVHBFendMYmdDWVVjeURBcU1qenhXUGZqNWo0bFhMZmg4ZW04SEY0dTNkRW1PTU1ic3A2eEkzeHBobWJIcUpub1RMbjBRWUZGdnVhWWRielZzb3pSVS8xNDBaSUl1OHFpcWkvYVNwdjBoQkZnR3RhbXZDamxEVjBCemowSlBOTG02ZjhpbFhmK2RSK0JZdHIxaW5BdU9qQlVyb1ZyeUh5YS9FRjl3OU5rdCs3VTEwWTVvV0d3SnQ2c09HUUNleUhtQmpqR25HeG1YSUcrT3laTEFvNXdKZlI4cmpoa1kzVlB3S3U3SGx4MnVRQlhuRit1UzBoYnF2QnpWRnJaODg0WE5GYjRpcHVWcnZiUU9JVTdYS3RFaHJ3WGtDMUQ1QU5GRFM1TmZqbnQ5cXc1NG5XL0pyakRHbU9rdUFqVEdtQlJpVEpjOEJmUlIrbzFBV0tZOHVJT1ZSRXBKa0tLc0FGemhCUHM4cjBuL2M5NzUyOGFZbUtKczg0WDdRbWFGS0JOVDFKQWtXUWozQVZUbXdET2swY2ZvMURRN2NndVVWNlQ5SWx2eDZKQ0djOE90eG1YS0xkelVZWTR4cExpd0JOc2FZRm1Kc3BsU015NVM3M0ZRT0FPNEJLcUlIdzFOcFBjbURreWZWcVFqWCtSMlc1cFhvelhlOW82MFRMOXgrMjRLVkY2bnFLZ2h0alNSNHVjWlIxVGZnb0xkM3VQSCtBejBNM21KTUw5WS9JVndYZWU3cGdsZVNQUGtkbXlGM2UxU0RNY2FZWnNZU1lHT01hV0VtSEM1bFl6UGwvd2oxQ0w4WUtSY0pqMGoxYWxhWkpJNXdGYUVEeXBTMnFYeVZWNnhYUHEzcWEwZ1ZHLzV5N1NwWDlLSzRTajNLcmlTMk8xdWt0ZC9uUEdsRG9iZFBYckhlV0gyMVorKzJyUUxjaEgvdG15ejVOY1lZVXh0TGdJMHhwb1VhbXlsZmo4dVVFYTR5UkpXUEkrVmVEb3VPNjUyTGo5Y0xlS0NzaEkrbUYrbVpEYWxqN2VTclpxb3lOVnFOdWw2TjZDWTBJRHFTQkRPbzg4UnBOcWUwbnZKSzlEcmdMNUhuMGRXZVBWSjl0V2VGUDQ3TmxOdTlxOEVZWTB4elpBbXdNY2EwY09PejVPMnhtUnl1eXFVb3k2SUg0bllFOHFDaWNPZHN0UjdtUGlLOGtGZXM3K1VWNitBZERWMlcwdW8zb0o5RHRaNWJMOFNFVXBHLzJGRG91dVVWNjNpVWYwU2VlNXI4U3R4ZkViZVB5NVEvZTFTRE1jYVlac3dTWUdPTU1ZaUlqc3VTeHpaV2NERHdCNFVOc2NmVnhadUZpeUpEWUNVaFJSME12SmRYck0vUFdLUUhiM2ZjM011MnFQaEdLbG9Kb1VXeFBCdkpMVld4QkZMOVB1ZEpSajdkb0tIYnpkbU1JcjBjWW5yazhYYWYzNFJwM3NyZFl6UGxKbytpRzJPTWFlWnNMcE14eHBnRUR5L1FydHRjL2dKY0pvMThzelJoWHFnU0JCNXlXdkdIMFlmSml1MkpsVDVwNm04RitXc29qSWQ3QTRmL2p0ays2dmRsVThiLzFhUHd6Y2EwRXIzUVVSNG45cVgzTXZsTjNPdkk5dmsxalVvWExPaUs2M1lBT3VJNDdWRnRqZXVtNFRocDRiOWI0YnBwaUlTK1ZOT0FORUo3bEllZVI4cEZXb1dQcHdBcGlQZ0FQNkcxRVB4eHowWDhnQTlWZjVMeldnTnNXck5xVjd3a1pqZlRwdk1lY3lVckszdFh0Nk1wc1FUWUdHTk1qUjRvMFQ2dXl6U0U0MlBMVlVFY3ZFMXNvUHB2cFUwS2Q2VzA0NjlYSENMcjZ4bEkwaWRObXlQSThaSEFHdG9reVlNbVZrVlMyQmFzZFB1dHUvMnFyendJM1N4TUs5RUxSWG1zc1c2WUpGbEFhOXJZVEpuUUdIV1o1a0UvL0RDZGlvb3VxSGJCY2RxaDJnWG9pR3BISUpUVWhyNDZvTm9Ca1U3Ujh0RHpWcnV3K1hXeUJOalVoeVhBaVN3Qk5zWVlVNmNaUlJwd0lVK0UvZU1PZUx5ZmF3M1dva3dhbXlYMzFlZmsxaE9uN2RsYTlET1FkdUJsQ2h6LzdTcGFValo1ZkJhSWh4T09kMC9UUy9Ra2NYa0Z3UWVOY0lPa091VzVNWm1NRkxIWHZxWFFEejdZRzVHZVFBOGNwd2VxM1FrdHB0Y0Q2SUpxT3BHRVZxVERybXlyTVUyS3FpWEExVmdDYkl3eHB0Nm1GK3ROS0xlSVVMV1BiMk1rd2NsamZxZkNuOFpseUNOMVhkNTUwclRSd0F5STdEdnJ6YXhnRGY4WlNhaGQ1Zi9LcDR5L3A4R0JkMlBUaW5TQUErOGdWUFdXZVRuc3VWb3NoY0tmMXpNOGQ2aFVlbFNEMlVYMC9mZTdrSmJXQTlmdGdXb1BWSHVpMmcyUlhxajJRS1JuK08vT3U3cXRkZGlBYWhraVplRy95NEhRWThkWlMyalA5UXBVdDRVZmI0dDdEQlU0empaRXFzNnAvbmRxNmpZY0ovVGM1NnVRZnYwMjFOQVdZMHdkTEFFMnhoaXpYUjVhb0wwcWc5eURjRTVzdWVlOWZoSmFmS3Y2NnNHcUZJdHcrZGhNK2FpMnk5TW5UcDB2SWtNOGFrMVYvY1QrOHRRTitGUDZsT2FPWGxiekZjMVhYckVlb01yN0luU0JSdGpuVndndGVoV09xYkJZNE9peG1iTEp3MXBNSTlBRkM3cWl1Zy9RRzlmdERleURTRzlVOXdSNklyTDNMbTVpUE5WU1JNcUE4bWd5Vy8yeFNCbXVXNHJmWHc2VUV3eVdTV2JtNmwzYmNHUE05cklFMkJoanpBNTVvRVNIdWNvTTRJQkltWWF6UTA5L3VTVHZUYXhRK051Mmp2enAyb05rYTdMTE9rMjhyN2NqenNlTk14UTZKcGJ5WnVtVThTZDVFbmczY3QvNzJpWEZ4d0pnbjBhckpPWnVneXBMSzEwR1hUMVkxalJhZmFaZVZOWEhva1Y3bzdvUHdXQlZjaHY2V1lqODNXYVhOakpDZFFzaXk0QmxxQzVESlBUbHVzdHduR1drcGk3ajBFTlgybkI2WTFvT1M0Q05NY1kweVBSaXZWVmdVbXhaWTh3QlRUb3FXdmxHWU15WUxNbFBkazM2cEtsWENhRzV3NTczVHNad2NjOHBuM3pWL3hvbmV0UHoyR0p0dTJrYjgwVVlBRVMzdDJxOEtiK3NETHBrWGpWSWZtaWtLa3dNZmVlZDFxU2tIRUQxeERiU294dnF3VzBLVzRGdElEYXhqWDNzT011b3FGZ21nd2ZiRFJOalRCeExnSTB4eGpSWVhyRWVodklZUXY5b29jYnNBZXVsWkptdzhqakM5V016SldFNFl1eFE2RWJyQlVaL0x2WHJRZVJlMWV6bjVUMnQ2aXN0WWFiQXNHaGhJODc1QmNyRno1QXgvZVVUajJvd2dLb0tpeGIxeG5VUEFRNEovOTBIa1VPQWJydTRlVlZVdHdCZkFWOGdFdnB5M1MvdytiNlFnUU50R1dSanpIYXpCTmhzbDBBZ01CcDRPajgvZjIxOXpzL0p5WGxlUklhcjZzQ0Nnb0l2R3JsNW5ocytmUGp4cnV1T0JONG9LQ2g0WlZlM3g1aW1ibnF4M2lCd1oxemh6bGtwR3FCY2hldXJMNUxWYWVKOXZSMmNUeU43WjNwSFVIVVJpV3lOcFBlWFRaNXd0YmQxTkQxNVJmbzR3a1hSQWkvL2ZhdlArMWEyaUovanhneVFJbzlxYUhIMG0yOWFVVmIyQzFRamlXNGY0QmZBSVEzZTVrZkRkeXE4dU11bHVoVDRBdmdVeC9rYTEvMGN2LzhyR1REZzI0WUhOOGFZS3BZQU56UERoZzI3MG5HY2M3MktwNnJ2RnhRVS9CRWdKeWRubElqOFIxVS9keHpuOUZtelpuMVoxL1dCUU9BTjRNVEt5c28raFlXRm45VjEvckJody9aMEhPZitoclo3OCtiTkY3Lzk5dHR4KzRibTVPUmNBUXl0ZnE2SUJQUHo4eSt0WHA2UmtkR21VNmRPUzBTa3Q2bytXRkJRTUxxaDdUS21KWmhhcFBzN3dxTUN4MFlMRzZNM3VPWmV4emxCNWNvSldiSTBVdEI1MHJSZkEzZUZtdEk0dmNDcXFPdG8xdHBiSjVSNEVyd0p5aXZTeVFnVG93V05lWE5EQ1NLY01qWlRaalpTRGMxS2VOR3BVSktyZWdpcWZRZ2x1YjNaMGIyWnE4OGJFQUhYclhxOC9aYWpHdXJGaFM4aWp5VXpzODdQQjhZWTR4WC9ybTZBOFphRWhpNmQ2R0c4NkRZVDVlWGx6NlducHo4dUloZXI2bnM1T1RrakNnb0s1bnRWRjREcnV1MGR4em16b1hGU1VsTFNnUFhWaW84U2tRdUIyQVZ6MG9BZ2tKQUFkK3JVNmMvaDVQYzdFYmt5RUFnOG01K2YvMlpEMjJaTWN4ZE9QSStiVnFLanhlVnZJblNJTG95bGhENktlekZjTm41VDNsaERmZkJKWG9uZWluTG4yRXlwS0owODd1N09FNmVQUWhnVTJSREppN3hOa0dnN1JCREhsVWNaK1hSL25qa3Y2RUg0Sm1WNmtWNFJsL3lDdDhsdnRYOFVoWXZIV2ZLYlFGV0Y0dUtEZ1FHSTlBZjZvOW9mMSswZWQySjlFdFJrQ2E1cS9QUFk4K28za1g1dHNpUVgrRXd5TTIzMWJtUE1MbWNKY0ROVFVGRHd1K3pzN0JzYkdrZEVCdnQ4dnJkaXkwcEtTaXFBUzRjTkc3YmFjWnhmaThpc29VT0huajFuenB6WEdscGZFbTlWVmxhZXZMMFgrZjMrZDRERGFqdW5zckp5cjhMQ3d0WFoyZG50L0g3L0dsVk42TWtPQkFMbnFPcjFxanJmNy9lUENBYURpNENIczdPekJ4Y1dGcmJJN1U2TTJWN2pNK1NCaHhib3F4VXVUd3BrQTk3T0ZhV1dXRUlybENuQVJRK1U2T1dqTStTOXl1RDlGL3I4emljQ3FhRm1lTlFUTEVRVEF4RU9UZi9GNmh2SzRJNkdCMjQ2cHBmb1NZUlcvQWE4Ny9pdFBqcEE0Y1p4V2ZJZkQ2dllMZW1YWDZheFljUGh1RzRveVZVZFFFbko0WWkwalR1eHRxUTBXVUpiVXpMckp0bDNyTGI0b2EyRFNvQmlSSW9SS1pHQkE3K3IrenN6eHBoZHh4TGc1c2N0TEN4MEd4b2tFQWpVMUh1aHMyZlB2ajRRQ0d3Q3pxNnNyQ3dLbi8rd3FuWklPRm0xdjRqZzkvdi9tWk9UVTcxSEZoRjVLejgvLys0azlRUUxDd3MzQUdSblozY3FMQ3dzVDlhWVljT0dEWEljNStpTkd6Zm12ZnZ1dTV0emNuSmNxZWV3TEwvZm53T2tpc2pMc2VYRGh3L3ZyNnIvRXBFeTEzVXZmdlBOTjB1SER4OSttYXErNmZQNTNod3laTWlRdDk1NnE2eGVsUmpUd2wweFVINENodVlWNlZnVi9pYlFMbktzc1ZabHJwYWM5UWtxYitjVjZkOFJKdDc0d3JRL2dOd2VPdVJkVDdCS1RDcXQvS25qcEFlZVhqdDU5RGNlaE43bHBoWHBJSEY1SGdrTm8yMk1mN2ZZY0FyVHgyVktzN3FCVUIvNjRZZnBWRlFNUUhVQXFxR2UzZkx5UXhDcCtxeFdWNkliU1d3ZHAvYjV1YXJKajlmK0Q3c1dXSUJxTVk1VGpPc1dTMWJXMHRvdU1NYVlwc2dTNE9aRHNyT3oyOVo5V3UyMmJ0MGFmUGZkZHpmWGRWNStmdjZrN096czIrZlBuNzhCUUZYUEVKRXV0Vnh5UXJMRVZGVXJrNXdiTld6WXNGODVqbk4zSUJBNE5qOC8vNlBxeHgzSCtUc3dwRzNidG91QXdycmFYYTN1azhOdGVqRlNObno0OEV6WGRkOFFrUlJWUFhuMjdObmZBY3lhTmFzZ0VBajhXa1R1YWRXcTFjenM3T3pUQ3dzTGY5NmUrb3hweWNabVNkNzlIK2hyUHVFL0lod0Q0Yy9halRDSHRIbzRBUWZodDhCSnVTZGZjVUh1YXcrTkVwSCtrYVdydkdoQWRIaTNnSWlrT1ZUZUE1emU0TUM3V0Y2eEhnQzhDVVFYUy9KNmU2czR5bk5qTTVrd3JwSENOeFU2WjQ2ZmpoMzdFd3dlaWNpUndKRnMyeGJkVDd0ZWlXN3N1YkZsMVljeHgxNFhHN3YyWkhjRHNCRFZVTSt1MzEvTUVVZDhhWHZsR21PYUEwdUFtNG5zN096dWZyOS9lVVBqK1AzK3Q0RWh5WTROSFRyMGpNckt5bmZuejUrL0NpRFNRd3ZRdVhQbjdxdFdyVXI0YmVyMysxOEZUZ2dHZzRlcTZ1ZlZqOWV6dDdvajhPVEpKNStjOWZycnIwZm43d1lDZ1RQRGJTM016OC9mcnVRMzdDUlZYVkZRVVBCK09GNjJxcjRvSW0xVjlhTHE4NXZ6OC9Qdnpjbko2UzBpdi9INy9SOE1Iejc4akZtelppM2FnWHFOYVpHdUdpUS9xT3F4TXhid2Y3ajhCYUZWWE83cDhmQm9BZHo0WE9Hd3RMVFU0dXVIamJyN0g0WC9QUlFWZjZnWDJNT2gwRlVQVCtzNDZmNFQxazYrYXJlZHcvckFSOXJkM2Nwc29CUEU1RmdlYm5la0d2ZXl6VnkrZ1ZITk1jblNCUXQ2RVF3ZUZVMTJWVE53M2RaMWRxWEhKcktSWHQzcTF5UkxkbVBMNjBwNFZUY0RpeEFwUnJVWW42K1lBUU0rRTVFR2p5WXp4cGlteUJMZzVtTUxNVDJaTzBwVmx5UXJIelpzMk5HTzQvelA1L090Q0FRQ0YxWlBPSjk1NXBta1E2WURnWUNHNHdZTEN3dHI3ZTFOWnZiczJZL201T1NjSVNKbmJkdTI3VGJnTndBalI0NzBsWldWL1NVYyt3L2JHemNuSitmdzhBSlhNd0NHRFJ2MmUxV2REQ0FpRnhRVUZEeWQ3THFDZ29JYmNuSnl0b25JVGE3cmZoQUlCTzZvckt5Y1VsaFl1R1Y3MjJCTVN4Uk9idTUrc0VSZkNTci9CVEtpQnoxT2U2THpTbU02ZVFYU3VuVk0vLzBOZ1F1L25mSFdpL3V1Mjd3UjhiQVhPamFVbzNJL0k1OCtaSGRjRU91eHhkcDIweGJ5UmRnblV1YjVjUFg0N1k2S1V2Zmd6TnhNMmU3ZkUwMU5lTjV1QnNGZ0pOazlFdGZkdTg2aHh0VVhtcXB2b2x1VG1oUGVkY0RiaU14RlpDNFpHVVVpc3R2OWpCcGp6STZ5QkxpWkNNK1JIZEZZOFYzWC9jQnhuS25BTlVCK0lCRDRiWDUrL2o4YXE3NVl3V0J3ak0vbk94cjQ5ZkRodzErYU5XdlczTEt5c3N1QlBxbzZhMGRXb2hhUk04SVBuOC9KeVprbUltTlZkWU9JWEZGWldmbGFkbloydTVxdURRYUR0L2w4dm5KZ0NqREo3L2NYNDhITkIyTmFraXN6NUt0YzFVRTlGM0FqeWgrQjFNZ3h6MGRGQ3duN3kzWnAyMkhmNjRlTkNqNi9hSzV2OFk5Zk5jNVFiSkVETy8yaTlPcHkrS2Uza1J2ZjVncWVFdUZRQ0U4cGxVWVk5VnlWL0g2UjZ1ZUV5L2FUM2ZKR29pNWV2Qi9idG9XR01xc2V5ZHExL1luNWVhNGxFUTM5SGVuWnJkN0RXMVBDR3p2RXVYNFRzc3RSblkvSVhCeG5MZ01HTExEZVhXTk1TMllKc0ttWGNPL3R0VGs1T1orTHlEK0J1M0p5Y2pwRjlnaHVCTkhmL0lXRmhhdUhEaDA2eHVmenZlaTY3cU01T1RsSEFybUE2N3J1YjNjb2VHak84dGJseTVmUDd0bXo1MUpDdlZBM0F6UDkvcnJmRnFyNm5PdTYyVDZmTDVDZm4yL0pyOW10bmZYMm5ZY0dnNXpzb0lOVjVVZ1I5dHdaOVM2YS96ZDI4UndDWDhkK2NGeS9ScTNqYms2NE05bENmMDNhNjV2K3RqT3JPeGdvR3pIdnpwMVpwMmV1V0RlWFh6anRPZGpYaVlHK3p1eERrdVU0a2lXcTFSUGR1aExlWk1lVDl5U3ZRV1FlTUJmVmVXUm1MbXFPdzhxTk1XWkhXUUxjREFVQ2dVdFU5WVQ2bmk4aU0vUHo4eCtyejdrRkJRWDNEeDA2OUFmSGNlNE1Cb01QQUdSblo5ZjJjeVRoT253MW5kZTFhMWVOREtFV0VSK0Fxc2Jkblo0elo4NUxnVURnTVJHNVJGV0xnVjdBQTNQbXpGbGNuM1luc1JqSTZ0V3IxNFg1K2ZtUEFGbERoZ3hKVDB0TGU3S2UxMzh3Wjg2Y3Q0RzNkN0IrWTNhNTdEbTVyVG82YlhPMWtoc2N3UWZTS0tzeUc5T2NsZXBXM2cxdTVkM2dhaDVYT0N0bEgwYWw3bzgvTWdhL29XK3F5TlpFTmZja3IwQmtIaUp6VVowbldWa0pDMFlhWTR5cFlnbHdNNlNxZzBUa3d1MDR2eHlvVndJTW9XUTBPenY3dGNMQ3dzcnM3T3c5L0g3L3FycXU4Zmw4SDlkMHJLeXNiQzdoUFVJZHgvRUJpQ1RPQTZ1c3JQdy9uOCtYSXlKN3FlcDY0SmI2dHJtNllERDRXNy9mZjQ2cTN0cTNiOThubHl4WnNpMjh0ZEZGa1hPeXM3UDlqdU1jSnlLZkZCUVVySWk5UGpzN3UxVkNVR04ySTJmTi8vc1JyZ2FmRXZqRnJtNkxNYzJGSy9CYzVmY3NDSlp5ZFZvZjlwZDI5WnU3VzlQS3paRmo4WDRpMUxzN0Y4ZVpKNW1abnphdzJjWVkwNkpZQXR5TXVhNTdpdXU2TmM2UGRSem5XTWR4WHR1UjJKRUZyU29xS3JiNmZMN25rcHppQTg2VTBENUQ3NnZxc2xyQ2ZSTHpPQTFBVmJjbHFiTThKeWZuYzJCUFlOUFdyVnNUenRtTzlwY0hBb0YvaWtodXIxNjlUbXZkdXZYTDZlbnB2d1NJOUlZN2puT1I0emlQcU9wdmdMc2kxd1lDZ1Q2cStrRk9UczZUQlFVRnpYMjNEdE1NbmJENHpyYTZOdmljSUFmVWZiWXhabnQ5b3h1NGMrdEgzTnQ2TVA3UTlzbnhxaWU4dFNmSjM2TTZGNUY1K0h4elpjQ0FMNzF1cnpIR3RDU1dBRGRqanVOc25qMTc5b2FhamdjQ2dUcjMrMDFtK1BEaEI2bnFMYXA2YjBGQlFSRndicExZMXdFalZQWGI4dkx5WVNVbEpadnFHVDZ5K0ZSQ3UzTnljc2FJeURBZ0tDTGQwOUxTN2dFdTNwSHZBY0J4bk1kYzE4MEZUbXJmdnYxTHF2cDNZQzNoM25DLzMvK2E2N3F1aUp4TlRBS3NxaU5GcEIyeGk1d1lzeHRwVTY1VEVFdCtqV2xNUCtzVy9yM3RHeTVKcmZaV3E2dEhXRFVJdkkzanZJTHF5NUtaK1Ztak5kSVlZMXFnSkxjbGphbGRNQmc4bTFEaWVXMnk0OE9HRGR0VFZmOE1vS29UdGlQNVJVVFN3dy9YeFpabloyZnZDL3hOVlN0RTVFUlZYU0VpRncwYk51ejBhdGZYZTZHUG1UTm5mcU9xYTFTMVgyRmhZYVdJUENzaUJ3d2RPblJ3K1BoS1ZYMWZWWS9PenM3dUVWUEhLQURYZFIrdGIxM0dOQlZuenYzNzBRalg3T3AyR05NU3ZGRDVQWis2YStPVDN1UnplZGVpK2hRaUZ5SFNSYkt5anBlTWpEc3QrVFhHR085WkFteTJXN2hIRk5kMW4wbDIzSEdjZTBTa1BmRFk3Tm16WDQrVTUrVGtqTXJKeVpuWnQyL2ZHbnRPVmJWbnVJNlZzVlg2Zkw2SFJhUzlpRXlaTld0V0FmQi80YnFtWjJkbmQ0cTV2aUw4c0Y2akcwUmtGZEFsZk8yL3d6RXZpRGxsam9pSXorYzdFV0Q0OE9IOUNXMi85UFhzMmJPM2Uvc2xZM1k1Q1Y0TFl2LzNHN01US0RDcjhxZWFrdDZ2VUwwYmtSeldyOTlEc3JKR1NVYkdrNUtadVhZbk45TVlZMW9VR3dMZGpOVzI4bkxrdU5abmNZNFl3NFlOMnhQSVV0WDFyVnExZXJQNjhVQWdjQ3B3TnZEVGxpMWJycXRXMzhYQThKNDllOTYyWk1tU0cycW80aUNBMkRuRE9UazVONHJJVUZWZEVBd0dwd0FVRkJROGxaT1RjNkdJbk83eitmNE9YQkd1WXh1QTR6aHBnQVFDZ2NYQXZmbjUrUTlVcitpRUUwNW9Hd3dHOXhTUnI4TXgzODdKeVZrTm5EZHk1TWpybjNubW1hQ0l2Qk9PZXdMd3IyQXdlSW5qT0FBUDB3amJZaHJUMkFRNVpGZTN3WmlXWkprYkhnU2xHa1RrSFVSZUJsNlJqQXhidk1vWVkzWUI2d1ZveGxRMTMrLzNWOVQwcGFyNTJ4dFRSRVpJeUN1dnYvNzYxdGhqMmRuWm5WVDFmZzM1VlhoVjVhaXRXN2RlQ1pRQjF3OGZQanluaGlxR0FEaU84eGxBSUJESUZwRmJnVTNBeFpIRnR3Q0N3ZUFFVlYwdklwZkh4RnNiL3Q0N0JRS0JEc0Jod0RteEZmaDh2bnNEZ2NCVTEzWGZFcEgycWpvM2ZNZ1ZrWmtpMHFPMHRIUlkrTngzVlhVQjhPbklrU045SW5JQkVIUWN4NFkvbTkyVDZyNjd1Z216Y3lLbUFBQWdBRWxFUVZUR3RDVGZ1eHNxRUxtWXRMU3VrcGw1bkdSazNHbkpyekhHN0RyV0E5eU1xZW84b000dGlvQ0Y5WTBabWY4S1BCdGJucDJkN2ZmNy9VOEF2VlgxN3dVRkJiT3FYenQvL3Z6bGdVRGdOeUx5c091Ni84ck96ajYwc0xDd1BITDgyR09QN1FrTVZOV0t5c3JLa3V6czdCNnErcC93M3NCWEZ4UVVMSW1OVjFoWXVDd1FDRXdFN25GZGQwWkdSc1pod0dvQW44L1hJNXdjeC9VbWgzVUVJdC9IbTF1MmJJbHVwNlNxcjR2SXlhcmFHK0ROTjk4c0JUSUFoZzBiZHJyak9OMVY5ZVg4L1B5ZjZ2dWFHZE9raUhUYzFVMHdwaVhaaXBzaUdSbFA3T3AyR0dPTUNiRUV1QmtUa1QvbTUrY1g3c2kxcXRvNnRJTVJ3VWhaSUJEWVIxV1BBVGFYbDVlL0VTblB5Y25wTGlJUEE2ZW82anZsNWVVM25YRENDVzFkMSswaUlwMkR3V0Jub0l1SWRGYlZMc0FHRWRuVDcvZi9FLzZmdlR1UGo2bzYvd2YrZWU2ZG1TeVRmU09FUU1JT0Fka1hGWkNRR1ZCVVJGUmNjS0V1MzliYTF0YTIxcTdXMW1wYnJYYXZQN1YxVnhSVUZIQUJNc213eXlvZ0pJUTFCTEx2ZXpJejk1N2ZIN05rMW1TeXNPWjU5MlZuN3Jubm5udG0wSkRubm5PZWcrWE9kclJhN2ExRVJFS0lyV2F6dWNsZ01QeUJpSklCdkpXZG5mMjZ2MzVtWjJmLzIyQXczRU5FT3IxZUh5K0VPTzRJZWtlcnF0b2t5eklBblBUNmJEOVFWVlZqczlscXRtelo0dkdBb0xTMGRHVlNVdEw3N2lQTlRwSWtQZWk0M21jNk5XT01NY1lZWSt6aXh3SHdaVWhWMWJlSmFJK3Fxc0ZrajVRQXFGNWxSRVIzT2Q2N2ozUXVjK3pydThFOXM3TVE0aUVpdXQ1eGVFVnNiR3lUcXFvNnh6azQxc3o2YzUvQllGaGxNcG5XVFowNlZVdEVQM1hjL0cwQVVCVGxwN0lzbDh1eS9JL09QcTZpS0xkV1ZGUlU1T1hsV1F3R3cxZU9ObTZYSkNuRjhkN2plMUJWdGQ1c05sYzVqdzBHdzRORTVKRk4ybWcwK3R4SUNIRURFWUdJdm0wMEdoOTBGRGRuWjJmZjNVbi9HR09NTWNZWVl4Y0pEb0F2UTdtNXVUc0I3QXltcnNGZ3VCM0EyMFRVTElSb0pTS0xFQ0lLZ0RPejhqcTM2bmNEZ0JCaXRYc2JSUFJmQUU4Q0VFUlVLNFFvQjFBT29OeVJaYmxDQ0ZFaGhLaVVKS25TWnJOVmFqU2FCd0U4UlVTdnpKNDllMXhvYU9oOEFHa0FTclZhN1hzQTRCaUYvV05YbjhGc05ydW1PQ3VLa2l2TDhsRWlta1ZFc3dDMHU2M3hEZVFLQUl1N3VvOWpSQnhFZEtOYk1XZnJaSXd4eGhoajdCTEJBWEEvSjRUWUxVbVNKSVNJSXNmYVFDSlNBWndTUXZ6TFpESjlCZ0JMbHk2VnE2dXIzM0ZzZ2VRZUZNTmtNcFZuWm1iR204M21wbUR2bTVHUjhjZUJBd2ZlVGtTYk5CcU5zTmxzYTJSWjNrNUViM2duMStvT3M5bHNNeHFOdHdraDNpZWlaRlZWbjhqSnlhbnU3SnJTMHRLZkpTVWwvYm9uOTlQcGRKd0ptakhHR0dPTXNVdUUzNDNwR0RzZkZpNWNHT0llN002ZVBUdDI2OWF0OWZDZGtzMFk2eU0zYjM2ZUg5b3dkcDU5Y3Mzai9Qc1dZNHhkSkhnRW1GMHczaU85M3RzbU1jWVlZNHd4LzVyWGY4RVBORm1YOU5jdTVBZHdYbmdmWU1ZWVk0d3h4aGhqL1FJSHdJd3h4aGhqakRIRytnVU9nQmxqakRIR0dHT005UXNjQURQR0dHT01NY1lZNnhjNEFHYU1NY1lZWTR3eDFpOXdBTXdZWTR3eHhoaGpyRi9nQUpneHhoaGpqREhHV0wvQUFUQmpqREhHR0dPTXNYNkJBMkRHR0dPTU1jWVlZLzBDQjhDTU1jWVlZNHd4eHZvRkRvQVpZNHd4eGhoampQVUxIQUF6eGhoampESEdHT3NYT0FCbWpESEdHR09NTWRZdmNBRE1HR09NTWNZWVk2eGY0QUNZTWNZWVk0d3h4bGkvb0xuUUhlaHZwcnk2d2t4RWN5OTBQeGpySU5vZ1NBVkJFWUJDZ09wNFZRU0VhbitGODFVaGtQMjhnQ0lJcXYzVlVVOUFJWUlxQkJTNDJpRDdPWEllZDdRRkFRVWtWSURzN1FFS1FYVGNuNkNRSUZVUUZBR2hTSUNpZ2xUSmVTOUFFVVQyUGtBb1FvSkNxbENGZ0VLeVozOWMxeENwUWtCUkFVVVNVRlFpVlJKUWhBYUtVRlFieWJLUUhPZFZBVVVXamxldC9WV3kybFJGSnhSRlFOR29vWW9pb0doVktOWXdVaXdDaXJhNVZXMk5Fa3E0cWlvTmlxSVUzbjkvMjRYK0UyYU1NY1lZWTNZY0FEUFc3MUVveVBFTzNxOFVvTnorZngydmpuck9kcHdWQTEzcjFnYmNidTY4bTcvN09FdWQwMVpjOTRMb3FDUHNKNGdBUjNISHExZi9aRWZic3ZONjFYRkNWVjMza1p4MUNJRGlPSllseUlyamVsZ2hFUUFaMEZvQUxRRG9aT2djSVc4OGdQai92Zzh2allDd1FNQWlDQllBRmhLd3dQRmVDRmhBWkFHRTFmMmNBRm5nZUUrQS9YcUlkb0RzOWNoZXBwSm9KeUZaSU5tdlZRUXNKTU1DRlJaSlV0dUJzOTc5WVl3eHhoanJOemdBWm95eDh5dlNHYkc3bmhPNFB6RHdMblIvY2F2bi91REJ2VXdDMlo4RUNIdVJUQUJVeDNuVnF6NWpqREhHV0QvREFmQjV0dS8vN3NxODBIMWdsNTZwTDY4TmI3VzFTbUVheUJiRkt1bGtrcTFob1pLMlZjaTJVRVhTdEVHMlNwQzFxaXJaQ0xKR09GNjFHa214UXBZMXFxVFlJRXNFV1JWQ2tnZ3lTT2loU2hwQWFDRkxXa0JvQWFFbFFSb0lPSTRsclVxcUJwQzBKRlNOSU9nSTBFS1EvVHFRRm5EVUpkSzQzb08wSklRRzVIYmV6M1dDaE1hOURRTHBMK1Qzek5qRmJFcnNVQ3dmNXJtQ3BxS3RIczhjWHQzcmR2ZlhGa0oxUGpYeGNrWDBFRHcwSXN1amJPM1p2Y2d1L3laZ214TmlocUM0cFFiVmxxWmU5YTB2eGVzaUlGTkg2cE4yMVlaNmE4c0Y3QkZqakxFTGdRTmd4aTRCZTcrenFOLzlsamJwOWRVeFFyTHFoUTBSV2xMMVFoRjZJVkVFVktHWFNOSUxvVWFBSkwyQTBFdEFoQUQwRUlnZ2doNUM2RUVJRXdKUjlxQmFSQWlRbmdnUkYvcHo5WWJ3ZU9jWXpSVUM1QmcyRm81aWduQlZFWUk2UnBYOXh6ZVhIUW1FcE5EbzgzSXZpMnBEVFlBZ1R3SWhTaHNXZEZ0TnRqYlloT3IzWEl3MkhJK09Yb2hvYmJoSCtlbm15dUE3NjhmQ2daUHc3UkZHSEdzc3hWK1BmSWJTdGpxZk91RWFIWWFFSjNpVVJla0NmNjZGQXlmaG9SRUdWTFUzNE1tREsxSGVWdSszSGdHWUZKdmVxLzQ3bGJmVm82UzF0dE02ZjU1OEQrSjFIVDhDZGxVZnh4L3pQdW1UK3pQR0dMdDBjQURNR0xzbzdiOS9TUjBBMzkvR2UybnF5MnZEVlcyclhsRVFBVkwxV2tub1ZSVVJJT2loU25xUzFBaW9wQWVnSnlBQ2dGNEFFWURRRTBFUGUwQWREVUV4SUVRRGlPdnJQZ1pDZnQ1NUxMaUdjRXlMSmdqSGUrZHBBUUpSLzRpQUUwSWk4ZEwwaDg3THZRN1huOEd2RDM3ZzkxeFNhSFMzK3ZHYmd4L2dVUDBaditkK09PWUduK0FYQU9Za2pzV09xcVBZVVhVczZQczRYWjB3Q2crTk1BQUFSa1lPeEl0VGwrTi94M002SGRudGpBVENnOE96Y0gzS1pBQkFVa2cwbnAxNEYzNTdjQ1hPdHRiNDFOZVFqQ2ZIMzlhamUzbjcrTXd1dkYyNEdjbWhNUjZqdkZYdGpXaFhyWDF5RDhZWVk1Y0hEb0FaWS8yS1l6UzlCVUR2aHM3Y1RIanJMYjFzMVVhVFN0RkNrbUpJMktJaEtCcEVNUUJGazFBamhEMVFqZ1lvQmhDUkFHSkJpS2FPUUxyWHlDMFlKdkpjNzB2OVpmajNNblRIa0tzeEtTWXQ0UG52ajdvT0p4b3JVTkh1ZjZUVkh3bUVPOU5tMmRlTU80UktXbnh2MUxVWUh6TVlMeDNiMkszQVVhOEp3ZU5qYjhKRXIzN0c2U0x3cldHWitNUGhqNE51cXplZW0zdzNJalVkbzlQUEhQNFllMnBPbnBkN004WVl1elJ3QU13WVk3MTA4TDc3bWdFMEF5anBhUnNqM25rbkt0UWlSMHNxUlV1Z2FCbHFEQUMzUUZvTmgwQUM3RUYwdElDSUpHZFFUUlFOSUxKdlBnMjdtTXdiTUE1M3BsM2RhWjF3T1FRL0g3Y1l2enJ3UGxvVlMxRHRxaEQ0NVlFVmVIenNJa3p3Q2xybkptVmdlTVFBL0RsL0RjNjJWSGZaMXVEd2VQeHkzQklraDhiNG5Nc3RQNHlYam0wSXFrK01zWXVIMVdhRFZ1TS9UQ2lycTRPaXF0Q0hoaUlpSkFRYVdUN1B2ZXMrVlZYUjJHYmZva0VpQ1pGaG9YM1dkbk43Ty9RaElYN1AxVFkxb2I2MUZlbUppWDEyUDlaN0hBQXp4dGhGNFBnOTl6UUFhQURnZnc1c0VESmVYNWtjQmlSQ0ZRbXFFQU1rSVpKVW9uZ1NTQVpFSW9BRUFIUDZxcytzKzFxVWRnRDI2Yjg2eWZPdjREcExzOGZ4eEpnMFBETHlXcDgyRHRZVklVeldZbVRrUUZmWlVIMFNmalh1RnZ6KzBJZXdxTGFnK3RKa2E4UHZ2dm5RWTlxeVUycDRQS2JIRGVzeUFKWkFlQ0pqc1Uvd3F3Z1ZyNTgwNDdPU2ZRR3ZGUkE0MFZUdWRzODRoRWhhMTNHdHBkbGpmWFZTYURRaU5SMi90RGJaMmx6cmk2c3RqWjMya3pFV3ZLYTJOdnpzbmZjd2VXZzY3cDB6RzZFNm5ldWMxV2JERSsrdVFGMkxQVFhKOXhiTXg0S0pFL3IwL2cydHJmamxpZzl3cHJyajU4KzQxRlQ4NXRZbENIUHJTM2RVTmpUaTI2LytGd0FRR1JxS2QzN3d2VDdwNjZhOGZMejQyZWRJall2RHlJSEpXRDczR3NUcTlUaGRXWVZmZjdBU0RhMnRDTlZxOGNxM0gwSjB1Tzh5Rm5aaGNBRE1HR09YaWJ6N2J5OERVTlpablNHYm4rK1hjNkVyMnh1UVY5KzdQWkFsSXN4SkhOdmo2MVVJM0wzOW53Q0FaV216c1hUSWxhNXo1VzMxSHV0a3gwY1B4aE1aaTZGeFc4OEtBTlh0alhqaHlGcUV5enE4T0dVNXd1U09Yd2JIUmFmaThiRTM0Yzk1bjhJbWxLRDc5T29KRTA0MVYrQTdJK2E3N3JlcWFBZFduOTBkMVBYUEhsNk5QMHk0RTdFNmV4TDNXa3N6bnM5ZmcveUc0azZ2dFFrVlAvMzZiZGZ4WHliZmkrRVJBMXpIT2VXSDhFN2hGdGZ4ajBaZmo3bEpHYTdqL2JXRmVPSEl1cUErSjJNc09LcXE0b1YxbjZHNHRoYkZ0YlhZZS9JVUhydGhJVWFucEFBQU5oejh4aFg4QXNEaHM4VW9LQzN0c2wyZFJvUHZHQTFkMW11MVdQQzdEei95Q0g0QklGU245ZDc0cjFkYUxSYThuRzBLdW41Y1JBVHV1OGJ6K1hGamF4dmUyTFFaQUhDMnBnWVJvYUdJMWR0L0RxWWxKbUJRWEN3YWlsdlJaclhpNDEyN2NYL21YSjkyMllYQkFUQmpqTEhMWGtGRENmNVc4SG12MnRDUzNLc0EyTjM0bU1FZXg3dHJUcmplVDRzYmpzZkhMdklaSWJZSkJYL09YNE1HYXlzYXJLMTQ5WVFKajQ1YTZGRm5XdHd3L0g3Qzdmamo0VS9RYUd2MXVlK1lxQlRmL2FNQkZMZlVZTVhwcmJnN2ZRNE8xaFhoNjlwQ2pJMGFCTUErR3V3dE1TVGFkUjRBM2kzY2dvZEh6a2VUclIydm5yRC9VdWwrM3Ftb3BRck50bmFmY3NiWXhhR2hyUTIxelIwQmJtbGRIWDcxL2txODlOQURDTkZxOGY3MkhSNzF6WGw1UWJVYnF0VjJHUUJYTmpUZ2o1K3N3WW55Y3A5emUwK2V3cE1yUDhTdmIxMkNxTERPcytzWFZsYmlpWGRYQUFEU0VoTHczRDNMZk9wWWJEYmtIZzZ1N3dBd0tEYldJd0FXUXVCdm4zK0JtcWFPV1NySHk4dHh4OS8rNFRxMktoMFBJai9kc3hkZjdqOFFzUDNsYzYvQjlaTW5CZDBmMWpzY0FEUEdHT3Qza2tPalVSWmdleDZuSDQ2K0h1VnRkVmg5Wm5lZlpoTFdTUnFNakV6MktOdFZkUndBa0RWZ0hCNFplYTFISm1Pbmw0NXR4TEhHanBHVzNQTERHQldaZ3VzR1R2U29OelpxRUo2ZmZBK2VQYndhUlMxVkh1ZWVtWGlYUitJcmZ5YkZwSFdhZEFzQXJoczQwZWUrZ0gyN3BwK052U25nZFowbHBmSU96QVVuYm1Qc3ZJc0pEOGZ6ZDkrRlYzTnlzZjdBUVFEQTdWZGRpY1NvS1B6cGt6Vm9hUFY5c0JhTWtBRHJpWjIrS1RxRDU5ZXNSYjFiK3pkT21ZeklzRENzMkxZZEFGQlFXb3BIWDM4VFA3aHVBYVlPR3hhd0xTRUUycXoybjludHR1Q1doSFRYYTdsbTdEbnArYlBNcGlpd0tmNW4zN2ozeVIrYkd0eXNIZFkzT0FCbWpESFdiNFRMT2p3OGNqNW14by9Fei9lL2gxUE5GWDdycGVzVE1UY3BBd1JnUWZKRXJEaTlEWnNyOHZ1a0QyT2lCa0ZESFVsam1teHRPTlpZaXUrT25JOEZ5YjVCSlFCOFVMUWRPZVdIZk1wZlBaNk5oSkFJVElzYjdsRStJRFFhTDB5NUY2dUt2c0xIWjNZRzNGLzRZaUo1WlM0WGdnTmd4aTRFclVhRFJ4Yk14K0Q0ZUJ3K2N4YTN6SmlPajNidXdvNWpIZHV0L2Y3MjJ6QnE0RUMwVzYxNDZPVlhYYU9kLzM3Z2ZzUkgydmZiZm5mTE5xemRaODhEc0dqcUZMLzNhbTV2eDl1YnQrRExBd2M5L3B1L2E5YlZ1UFBxcXdEWWcyZm5WT1BhNW1iOC9xUFZ5Qm8vRHN0bVhZM0VxS2dlZmNad25RNlBYdWViWThIZDBkSXlmSG5BYzlSV1ZWVzhzV2t6MXV6MXpHL3d0K1gzSVRIS014ZmxKN3YzWU5WWE93RUFtUmtaK0QvRHZJRDM2dW9CQWV0Yi9HMHp4aGpyRjhaR0RjSmpZMjVBWW9qOUY2YWZaU3pHVC9lOWhXYkZkMHJ1N1VPdWRvMUh4dXIwZUdUa0FveUlIT0JUcnlldThKcitYTmhjaVdjbjNZV2graVMvOWZmWG5ZYTVQTTl2bG1VQWVLZHdLd2FISjJCQXFPZHVXaHFTY1ZmYUxJeUlUTWF6aDFmM1NkLzdrbmZpTGU5OWpvZEhKbnZVU1FuejNISjdZRmlzeC9rZFZVZlBRUzhaNjcrdW56d0pOa1hCRSsrdHdBT1ptUmlhbElSVEZSVllQRzBxSnFiWlo0bXNQM0RRWTZydmh6dDM0b2NMcndNQW5LeXdQMkNNMWV0OUFtQlZWV0hPeThlYm16ZWp6bTNLdFU2andjTkdBd3hYakhlVkxaa3hIYkVSZXJ5MElkczFpcHB6NkRDMjVCL0JkUk1uNHFacFU1QVUzYjNkQkxVYWpjYzlBdFh4RG9EWDdmc2FuKzdaNjFQM1ZWTU9kRnJQc0txOHJtT1cwVGRGUmZqTHVzLzgzbWZhc0dHNGNjcGt2K2ZZdWNFQk1HT01zVDQxVkorSUd3ZE54ZENJSkF6VkorRlVjd1ZPTlZWZ1hmRmVuR3J1cysyWHV5VkNHNFlueDkrR1VMa2p5M0J5YURSK09PWjZuK0F3WForSUt4TkdlcFNwRVBpeTVFREFFZHJ1OEI2dHpTMC9oRzhOeXd4WWYxSk1HbDZhL2xDUDcvZGx5WDdYKzFwTHM5L3AxZDVra2p3eUxnZlNvclREMG8ycGU4NjZFZ2ovTjd6ejlZQlRZb2RpU3V6UWdPZUhSd3p3U0pwMXFzbi9hRDVqclB2eXpwN0ZLNlpjbkhJRXNTMldkcnh3Nzkwd2ZYTUlXZVBIQVFEMm5EaUp0N2RzOWJndTkzQWVMRFliL3MrUWhXZnZ1Z09uS2lyUjNON215aVJ0VXhTWTgvTHcwYzdkS0ttdDliZzJPU1lhUDE5OEU0WW0rVDRNek16SXdJZ0J5WGh1elZxY3JySXY3YkFxQ3RidTI0ZTErL1poWXRvUUxKbzZCZE9IRC9lNXRpOWRNV1NJMy9MRFp6dFBzbGpkMUlScXQvWEM3cEo2T0lyTmVvNERZTVlZWTMzbXpyU3JjY2NRejMxcmgrcnRnWERXZ1BGNC8vUjJmRkMwL2J6M3E4bmFpdGRQNXVLN0l4ZDRsRStQRzQ0bHFkTTlNaDQvT0R6TFo1VnNidm5ob1BiRTdVcDhTQ1RTOVIzN1FiWXFGbXl1T0FLdHBNSERJK2IzdW4xdnUydE9ZRi90S2RmeFF6di9YNWZYVElrZGlvZEdHSUlLZ0NXU2NLRDJCTXpsaDNHd3JnZ3FyOXRsN0pKV1hsZVB0elp2d2RhQ0FvL3lkZnUreHZUaHc3Rmc0Z1NVMXRiaTQxMjdzZkdiUTY1cHkrbUppU2lycTBPYjFZcHRCVWV4di9BMEZreVlnTGtaWXpCK2NNZXNsOWZObTdCdTM5ZCs3eTBFOExmUHYreTBmNEhXMkI0NFhZUjU0ekw4bnV0TFE1TVNNU1ErSG1kcWFqeW1iUC8rOXFXSWk5QjcxRjIvLzZCckN2alZvMFppMmV4WmZ0dU1DTzI3UFlsWmNEZ0Fab3d4MWlmOEJiLys2aEFCNzU4Ky8wSHdocktEbUJpYmpxc1RSbm1VMzUwK0Iva054VGpTVUlJNWlXTXdQdHB6aXJKVktIai85TFkrNmNOMHI5SGZYZFhIWVJNS05wUWV3QTBwVXpBNFBCNHFCQTdWbmNHRUdQOGpEWjBwYks3RTVvbzhMRXVmRFFCNDdVUnUwTmRPaVIyS3hhblRNS0dMQkZqdVFpVXQ1aVpsWUc1U0Jtb3R6ZGhja1FkelJSNEtMOUJJUDJPc2QxYnYzdTBUL0U1S1Q4TzQxRlM4dVdrekRoWVY0WGlaWjVibUFkSFJlR3JwclRoZVZvWm5WMzhLVlFnMHQ3ZGo5ZTdkV0wxN042TEN3cEFhSDRkYlo4ekEwaXRuWW5QK0VWY3lyUUhSMFpnelpqUSszTGtMNWZXZEp5WjBkOC9zV1Npc3JITDFOU04xRU9hTkc5ZkxUeCtjR1NPRzQvcW9TZmhmanRsaitqZTdkSEFBekJoanJOZUc2aE83REg2ZDdoaHlOWFpXSFR0bjA2R0pBbWM1L3MvUjlSZ1ptZXhhQnd6WXAvditkTXdpL09MQUNpejNNeFg1eTVMOXFHcHZoTll0Y1ZWUFRZLzNESUQzT2pJaUN3RHZGbTdGdDBjWThPS1JkWWpTaHZjb0FBYUExV2QzNDBEZGFZeU5Ta1ZaVzEybmRkUDBpYmdxWVNUbUpJNUZTbGlzM3pwTnRqWkVCREVhSEt2VFkzSHFkQ3hPblk3QzVrcmtsaC9HcG9vODFGdGJmT29LQ0d5dFBPSTZuaGliaGtoTng5WW1iYW9WZTZwUGVGd3pPaXJGNDgrdHNyMEJCUTBscnVONmF3c08xWjJGWHFOeksrdklLTnRWOW12R0dIRERsTW40d3JGZFQzUjRPQjdLbW9kcnhvN0JuejVaNDVFRXkybjY4R0Y0ZE9GMWlBb0x3L1Rody9IblpYZmg3MTk4aWJNMUhmdWFON1MyNGxocEdZWWxKU0ZHcjhmOW1YUHhudzBic1dUR2ROdzJjd1pPbEZmZ3c1Mjd1dFhQbExoWUxMM3FTdHhXTVFQdmJ0Mkd1d09Ncm5hbW9yNGV6ZTJCdDJXcmJQQWZrQys5NmtxRWFyWDRYNDdaVmZia3lsV2QzbXY3MFdQWWZ0VDMrd09BYXlkT3dDTUwrbjRHRUF1TUEyREdHR085dG1qUXRHN1gvOGZSTDg1Slgvd0ZPczZKYXMxS08xN0lYNGRuSnQ3cHNSWTJQaVFTZjUyeUhIcE5pTWQxZGRZV2ZOQ0hvOVdubWlvODFyVXVHalFOMnlvTG9FSmdaL1V4SEs0L2d5WmJHelFrNGI0ZC8rNTIrNm9qMi9QSnBncWM5TE1tTmw0WGdVbXg2UmdibllweDBZT1JIQm80Y1l3QXNLNTRMd29hU3ZEVHNZczh6cTByM290V3hZSUZBeWY2Sks4QzdPdW83eCtXaWZ1R1hvTjl0YWRnS2p1RVBUVW5vRGo2SndDOGNHUWRBQ0F4SkFyL1NmQmM0N3k3K2poZVBPS1pNT1pIbzYvSDNLU09LWTRGRFNXdU5weWV5Ly9VNzJjWkh6MFlzVHJQNllrOFhac3hYNFBqNHpFcFBRMHg0WG84bERVUGtXSDJoMThQekp1THZhZE93V0t6UVI4U2drbnBhYmh4eWhSa3BIcnU5ejBxWlNEKy9xMzc4Tld4NDhnK2RBaUh6NXlGeFdaRFprWUc0aHpab2JQR2o4TVZRd2E3TWppUFNSbUk5My80QTQ5MmZ2L1J4OGc3V3d3QXVHTHdZUHpxbHBzOXpqdXpKZzlOU3NLdmIxblM1ZWR5MzFaTmx1dy8rOS9jdEJsYkM3cWZQQzlVcS9VcEc1ZWE2amNKbG5PZGMzeEVCSVlrSnZodGIwaUMvM0oyN25BQXpCaGpyTmVHUnZqUFlCeElla1JpMTVWNnlOOElzT3EyRFZCQll3bFduTjZHZTlMbmVOVHhEbjRCNExVVE9YNnpSUGZVZTRWYk1UNTZNRVpIcFFBQVJrWW00NWJCTS9IaG1hOEEyRWRiQWNBbVZEVGFQUGZiVEE2TndaaW9GSXlPR29TRGRhZDlzaDRUMEdWSWx4UWFqZStQdXE3TGZwNXRyY0gvanB1d3YrNDBac2FQOERsZmEyM0d4MmQyWVZYUlY3Z21hU3dXRFpxS05MM3ZuNmxNRXFiSERjZjB1T0VvYks3RVkvdmU5S2x6MjVDWjBIZ2w1dHBXV2VCVEwxalhwMHpHdlVPdmdWVzF3YW9xa0VoQ2pKOGd2ZEhhcy8xTUdidmNQWEhUSW9TSGhPRHBqMWFqdWIzTlZhNlZaVWhFU0kyTFEwMVRFOTdhdkxuTHRzWU5Uc1h5YTY1QlRIaVlSN243OWtXU0pDRk1wL000Nzc0dG1pU1J6L251Y3ArcUxFbGRKd0xzcnVWejV5QStJc0tqYk8yK3IvSEo3ajBBbk4vREhIK1hBZ0RxbXBzUm85Y0hQTS82RmdmQWpESEdlaTNkVC9EVG1VQmIvdlFGZjFtT3ZmZkIvZmpNVGt5SVNldDBtdkgrdXRQWTRqWk50eStvRUhqOXBCbC9tclRNVlhaVDZqU3NMZDZMZHRXK3ZVZUlwTVc0NkZRa2g4WGc4eEo3c3BobGFiT3hkTWlWcm1zaU5hRWVBVEFCK04vTTc2SzR0UWI1OVdlUlYzOFdSeHBMMEtaWVBlNmYzMUNNTFpWSE1DZHhqTi8rMVZ0YnNMSm9CNzRzMmU4YUlWV0VpamJWc3gyYmF2OCtyVUtCcWZ3UVRPV0hNQ0VtRFRjTm1vb3BjY1A4VGpZMmxYM2pVellwSmczRzVBa2VaYVZ0ZGRoVmZkeHYvNEpSMWxxSFVFbUxVTWwzbE1aZFhuM25XVnNaNjYvQ1Erd1BBd3RLU3REWTF1Wnp2cUMwTk9pMklrTkRNVFRKOSsrSHlvWUcvSGJsaHdHdnEyeHNkTDAvVWx5Q1IvNzdXc0M2djd2OXRpNzNBMjYzZHZ3TWM0NGVKMFZISXoweDhOOWR6ZTF0cUd4b0RIamUzYy9lWGRIcCtjMzVSN0E1UC9EZkoyTUhwZUJQeSs0SzZsNnM5emdBWm93eDFtdUZ6WlhkQ29MUFpaS2tFRCtCanlJOEU1VUlBSDhyK0F4L25iTGM3eFJlaTJyRHk4YzJucFArRlRTVzRFaERDY1k0Um9Fak5hR1lrelFHUnhwSzhQQ0krUmdkbFFJTlNWQWhzS1VpSDQyMk5oeHQ5UHlGYzV6WFhzTHAra1RFNnZTSTFlbGRTYnoyMUp6RU00Yy85cm4vTzZlMjRPcUVVUjRQQ2s0M1YySnQ4VjVzcXNpSHpldTcybDliaUllKzhzd2UzZTRWRUFQQXdiclRPRmgzR3FuaDhWZzhhQnJtRHNod3JadXVzN1pnUTlsQmovb3gybkQ4ZU93aW55bnJLd3EzQlRVNWVXaEVFcjQxZEM0QSs0aDF0aVBBUHR0UzA5bGxBT3ovL20zdHhTZ3pZNngzckRZRnhWN2JJQVhTYnJOMVd0ZHE2em9SVlkzYkZrVDZVSHVBdjN6dU5WZys5NXFBMTJ6T1A0SVhBdXpkNnkxRW8razAvMFJYZEpyT0g5aXh2c1VCTUdPTXNWNDcxVlRSclFENFhPN1pHaUw3L3RYbVBSSUsyUGZFTlpjZnh1TFU2VDduQ2hwTGZCSklpVDVjTTdxcityZ3JBQWFBU2JIcDJGRjVGR09pVWx5QnFRVEMxTGhoTUZma0liLytMRlFJVjdBWW93M0hvTEE0RkxmYWc3MngwYWsrOS9pcXl2L2F0b3IyZXVSV0hNYVUyS0hZWGxtQXpaVkhjS3d4OElqT3dwVEplR0RZUEkreXZ4ZDhEbk5GbnQvNloxdXE4ZTlqNi9GTzRSWXNHalFWMXcyY2hOVm5kc0dpMmp6cTFWbGJzS0p3Szc0MUxCTTZ5ZjVudHFmbUJMWlU1dnR0dDFXeG90SFdDZzNKQ0pOMUdCUVdoMEdwY1FDQXIyc0xYUUZ3WlhzOUxLck4xYWE3TnRXS3JaVkg4T2JKVFQ2QlBtTXNzTzlmdXdDeng0eDJIWmZXMXFLMHp2NHpVaVBKbUpEV01adG02NUVDL0d2OWh2UGV4ODZVMXplNDNzZDVUVlh1cWR1dW5PbmFsdW5tNmRNOHRqUGFjT0FnUHZ2YXZnZjdWU05INE01WndTV0paT2NIQjhDTU1jWjZiVzN4SHN3YkVQd1dGR3VMOTV5enZvVEp2bXZGV213V243THgwWU54NDZDcGZ0dTRJbm9JNWlTTzlRakd2S2RSOThZWnJ6MkZ4MFFOUXJQU2p2eUdZbzl0bUtiSGo0QzVJZy9OU2p1S21xczhIaktNanhuc0NvREhlVzNkcEVMNFRDTW1BT1FJb0Y4N2tZdVgxWTFRSGZ0WWRwWWgyZDhJZVhWN1U1ZFpsUnV0clhpdmNDdFduOWtGUmFpdSt1N0pwNzRvM1krOGhtSjdraTBoOFBlQ3dJblJYajYrRVM4ZjM0aVo4U1B3ODR5YkE5WVRBSjQ1dkJvNlNRTlZxTENxQ2l5cURZMjJWcFMzMWJzU2NUSEdncWVSWlk5MXVCL3YybzB0Uit5ektFWWtEOERNa1NNODZuWWxKUzRXSC8va01RQ0ErWEFlZHAwNGdaL2VlSU5yZmU1dlBsaUZ3MmZ0eXhRbURCbU1wNWJlQmdCUVZCVlBybHlGY2FtcFdESmpPc0owT2xkU3E4NGNkWnUyblJMclArTjlNSnJiMnZEbk5XdDl5cC96S2l1dnIwZFpuVDJMZEVOcksvS0tpN3RzKzRiSmt6MitSM2J1Y0FETUdHT3MxMDQxVitLRG91MUJiWVgwUWRIMmM3WUZFZ0JFK1FuWVdyd1NXUTBJamNiUE1tN3l1MTdZNmVHUlJ1UTNuRVZWZThjYU1QZFJXS0Fqb093dTd3Ulh6aVJOdTZ0UGVBVEFrMlBUb1NFSk5xSGlVUDBaandCNFhIUXExcGZhdHlzWkcrV1ppZlZRWFJFYWJaNXI5eDRhYnNEMUtaTjcxRjl2djU5d2U0K3VhN1MxK21TM1B0dFNqVDhlWG8xd09RUWhrZ1lodXM1SFo5eTNTM0xTU2pMaTNhNHI5bnJBNE9UOG50dFZteXZoR0dPc2U1cmEydkIxWWFIcmVQemd3WjNVN3J5ZEY5WjlqZ09uVHdNQTNuRG52ZmNBQUNBQVNVUkJWTnE4QlE5bTJXZWJ1TThtSmlKWGtMdHl4MWZJTHk1QmZuRUpObjV6Q0UvZXVnUWprcE05MmsxTFNIQmxsWmFJMEdheFlPL0pVNjd6azlLRDMrdmNtMDFWY2VCMFViZXVxV2xxOHBpQ0hjaU00Y083ck1QNkJnZkFqREhHK3NUN2p1MkNPZ3VDUHlqYTdxcDNydmdic2F5eGRQenlFU3ByOGN0eFMvd0dVdTdDNVJEOGFQVDErTTNCRDF4amxsYlY1ckhHdUtkcnZwSkRZenlPWlpJUUp1dXdxL280N25mYml6aE0xbUZzVkNxK3FTL0MwWVpTb0dQV05NWkcyYWM5RHd5Tjhkbml4enREOU1Vc1haK0l2MHkrdDFkdGpJOGVqUC9PZkRqbytqdXFqdUs1L0RXOXVpZGovWkdxcW5ocFF6YWEyam9lS3A2cXFJRHBtME9ZbEo2RytNaEk2RU4wR09RWVpZMElDN3lIZUdSb0tJVGJqSXcxZS9jaEl6VVZWNDBhNmJmKzhiSXlyTnp4bGVzNE9Ub2FRNU44RXlwNlo1WCthT2N1MTM2LytwQVFqRS8xWFRJU3JCQ05Ca3V2bk9sVGJsVVVtUFB5VU5mc3UrKzV1MUN0RnZQR1pYaE1sM1lhT1REWnp4WHNYT0FBbURIR1dKOTUvL1IyN0t3NmhrV0RwbUZvUkJMUzlZa29iSzdFcWFZS3JDM2VjMDVIZnAwRytObmIxam1LcXlFSmo0KzlDVVBDZmZkZExHK3I5N2wyWFBSZzNKdzZBNnZQN2dJQXRDdWVBYkQ3VmgxL21Yd3ZQaS9aaDgwVitRR25TeTl5VExtK3ljKyt5UmJWaHJLMk9wUzAxaUlsckdPSzNwUzRvZmltdmdqSHZkYnBKb1JFSWo0a0VsUGlobm1VMi9jVTdua1daY1lZQTRCL2ZHdTVhd3U1c0pBUTdEbHhFaXUyYjhmeHNuS1BlZ2RPRjdsR1JkTVRFekE1ZlNnZXVYWStNZ1lONm5UTElVbVM4Sk1iYjhCamI3M2pHaUU5VWxJU01BQTJIVHJzV3JZUkhSYUd4Mis2c2N2cHo4Zkx5ckJpVzhkRDE1dW1Ub0VzU1dqeWs5M2FtOFhtbXpzaVZLZkRQWE5tdTQ3cm1wdGhPblFJT2ZzT3U0SmZyU3dqTFRIQjlUMWRNWGd3S2hvYVVGNWZqemFyRmVhOGZCakdqMFBXdUhFWW5qeWd5MzZ3dnNjQk1HT01zVDUxcXJrUy96Z2FlQzNudVpZUzdydStxN0t0QVJJSVB4NnpDRk5paC9xY3o2cy9pNmNQZjRUbko5K0wxTEE0ajNQTDBtZGhUODBKbkdtcFJwdHFRUlE2Um82ZDA2RTFKR040eEFEOFlOUkMzRHQwTG42eTd5Mi9mYnNxWVpUUGRHWEFucGpLdVRiMW03b2lud0Q0elZPYlVOcFdoMlpidThkK3hSbFJnM0JsZ3Vjdml3VU5KYWkxTlB1OVAyT01kYWJOYWtWOVN3dnFtMXRRM2xDUDR1b2FIQ3NyUjM1eHNXc1UxU2xVcTBXN3pRWWhPdGIxRjFaV29iQ3lDcXQzNzBaRWFBaW1EaDJHNlNPR1lVcDZPdlNPVWM5VEZaNUpFSmRNbjRhM3QyekZzbGxYWTFKNkdrNVZWS0RWMGhGOHRscXNPRlZSZ1FVVHJrQjBlRGcrM3JrTHQ4eWNnYWEyTm85QU5pMGh3U1BnUGxOZGpUOTgvSWxyRCtBWWZUZ1dUWjJDc3JwNmZQZC9nYmRWNmtwVlF3TytManlOYlFWSGNiQ29DSXJhOGNBek9TWWFqeSs2RWZ0T0Zib0M0QUV4MGZqcG9odnc0cnJQY2FDb0NLMFdDOWJ0K3hycjluMk5oTWhJVEJtYWpqRXBLUmliT3FoWDY1Tlo4RGdBWm93eGR0bVFRQmdaTWRDanJFVnBSNjJsQ1Q4Y2ZUMnVTdkFkV2FocWI4UnorV3ZRcGxqeHI2TmY0dG1KZDNtczg5V1FqRWRITDhRVFg3K0xabHM3MEJGL1FuWnM4eE90N1FpS1k3VGhzQWtGT2o5L3hSNXZMUE1iQU8rcVB1RjYvMDFkRWE0ZE9ORjFQQ1E4QWZHNkNGUmJtbkNpcVF3VFl0S2dDQldGelpVSWswT1E0WlVCT3REMDU4OUs5blZyWkhqUm9LbVk1bWQwMmYyN3NhZzJ2SGxxVTFCYkR3SGd6TXVNWGVTMjVCOEpLb1B6NFBnNC9IenhZa1NFaFdKSHdWRnNQM29VaDg2Y2RZM1FBa0JUV3pzMjVlZGpVMzQraGlVbDRhL0w3NFdpcXZqUm0yLzdiZk9OVFp1QlRiN2xSMHRMZmE1NTNleGI4ZDBmZk04MXRmaGdVUkdlWDdNT0RhMzJmQXRFaEIvZmNBUDBvYUdvYjJuMXVUWllPNDRldzU4KzlWMCtvZE5vY092TUdiaGx4blRvTkJyc08xWG9jVDVHcjhmdjcxaUszTU41ZUd2ekZ0ZUlkMVZqSXpZYy9BWWJEbjZESDExL0hRZkE1d2tId0l3eHhpNGJvNklHSWxUMjNFL3hkSE1WSGg2NUFIT1RNbnpxVzFRYi9waTNHdlZXKzlTMWdvWVNmRkh5Tlc1SW1lSlJiMFJFTXBZTW5vRkdxK2N2VGpySkhnREhoWFFrWUxJSkZZM1dWb1RMSWZCVzFGTGxVMVpqYWNLSFJSM3IycjZwTDRJQVBOSnJUWXBOaDZuOEVGWVZmWVZWUlYvaGFHTXBMS29OV1FQRytXUmpEaFFBbDdUV29xUTF1SDAzNzB5NzJpZjRiVlVzK1BmUjlmakoyRVd1Tytva0RlNU9uNE1YajZ6RDNwcVRRYlh0N1V4TE5YNjg3ODJnNjQrUEdlS3pMZE9SaGhLOGNqejRmWnViYmUxZFYyS3NIOG9hUHc0Zjc5cU5rZ0Q3N3FiR3hlSDZ5Wk93WU1JVjBHcnNZY1RDeVpPd2NQSWsxTFcwWUh2QlVXd3JLTURoczhVZUk4TjN6YnJxdlBUZktWeW5RNGhXQ3pnQzRIdm56TVpFeDFaTnNpeEJIK0w3ODltYlRWSFFidlBjdnUycVVTTXhmbkFxRHAyeFo2aldoNFRndWtrVGNkTzBxWWdKOTgwLzRXM2V1QXpNSGowS20vT1BZTzIrcjEyajRXTlNVakJ2WFBBN0tiRGU0UUNZTWNiWVpjTmZrSHU4c1F3akluMlRpNmdRK0Z2QjV6anB0U2Z4MjZlMllFYjhDQ1NHUkhtVTM1bDJOUW9hU2p6S3doM1RrWk5DT3RZTzExcWFBdTRZWE5iYXNiZHdxMkxCanFxamVLZHdpeXNBQjRBR2F5dUttaXNSRnhLQkE3V244WFh0S2V4eEJKZUg2czk0dERjejNuTkUrMWhqbVVmVzZ1NUtEWS9Id3lPTVB0c3FBY0Rxczd1eHJhb0FvNHRUWEd1WkFTQmMxdUdYNDViZ3k1TDlXRm0wdytPekJNT2kycnExTmp6Snp4cnZWc1Z5WHRhWE0zYTVreVVKUzZaUHc3ODNiSVJFaElFeE1VaExUTUNvZ1FNeEtUMGRRNU1DNy9jZUV4Nk82eWRQd3ZXVEo2RzZzUkZiamhUQW5KY0huYXpCakJIMjdYMEl3RlVqL2EveDdTMk4yL1RuRWNuSmVHN1pYWGpxdzQ4d2MrUUkzRHB6aHV2Y2dPaG92UGZvOTd0c2IzUCtFYnl3N2pPZjhnY3lNL0htcHMyWU4zNGNyaG81QXFFNjM2MzNPcVBWYUdDNFlqd01WNHhIY1UwTmRodzloc25wNmQxcWcvVU9COENNTWNZdUMrR3lEdGNramZVcDMxVjlIQ3RPYjhQdnJyZ2RJOTBDNFZlUG0veU9scmFyVnZ6bjZIcjg5b3FscmpLTGFzUEx4N09SRWhickVSekc2UFFJbGJVWXJJOTNsWlczMVFmczQ5SEdVanl4LzEwMFdGdFIzbFlYTUZCKyt0QkhxT2tra0Fic282K1RZajEvYWVwcDl1ZlJVU200TVdVS3JrNGM3WGQvMy95R1luemtHS1YrNDZRWktXR3htT28yUWl5QmNIM0taR1FsajhlNjRyMzR2T1JyWG9mTTJDVXFhL3c0VEJtYWpyaUlpRTZUV0hVbVBqSVNOMCtmaHB1blQ0UEZiUlJWa2lUOC9PYWIrcXFybllxTGpNRHo5eXl6andUM3dEVmp4K0Nhc1dOOHlvY25EOER2NzFqcTU0b090MTkxSlc2LzZzb3U3ekVvTGc2Mytja3F6YzR0RG9BWlk0eGRGbTRZTk1WbjJuR0R0Ulg1RGNWUWhJcW5EMzJJWnljdFEycFlIRDRvMm80dlMvY0hiR3QvM1dua2xoL0d2QUhqVU5GZWp6L25mWXFUVFJYSUd1QTVSVTBDNGYrR0d6REdiVjF2U1d2ZzliQVcxWWFqWHRtY0FlQlg0MjdCNktpQmZxNElUSUlFbmVUNTEvaHRRNjdFa3NIVFhjZHRpaFhmM3ZXS3o3VTZTWVBSa1NtWUVqY1VNeE5HWXFEWHRrenVDaHBMOElkREgwRjFoT01xQko3UFg0dWZqN3NaazJJODk5TU1sYlM0YmZDVnVHWHdUQlEwbEdCN1pRSDIxSnhBbWRkREFRM0ptSlU0dWx1ZjEybDRoRy9XMUZpZDN1L29mekRPdEZUNXpBSmdyRC9UeURJU29xSzZyaGdrbmViQ2hSczlEWDdaNVkwRFlNWVlZNWU4T0YwRWJrbjFmWXErdVNMUGxWMjUwZGFHcDc1WmhRWEpFNExhaS9oL0ozTmNyODQxbzhjYnkzM3FaUTBZNzNGOHFxbjdVM0gxbXBBdTl5VU9ScmpzT1JWUDZ4WWdYNU0wRmhOajBwQ21UMFM2UGhFeWRUMnlrMTMyRFY0OVlZSkY5VndIMTY1YThjeWhqL0RJeUdzeGI0RHZ1alVKaExGUmd6QTJhaEFlSEo2Rk5zV0tvcFlxRkRaWDR2VVR1ZEJLR3Z4bzlQVTkvSlMrMHZXSlBXN3YwN083T1FCbWpMRitoQU5neGhoamw3elppV044a2w4SkFPdExEM2lVVmJjM1lzWHBiVUcxMld4cjk5bk9xYWlsQ2xYdGpVZ0lpUXg0M1pHRzR1QTZmWjVWdFRjaTAwL1NMSC9PdHRiZ2paUG1UaE5iMllTS2Z4ejlBb2ZxeitEQjRWayt3YmU3VUZtTFVaRURjYWp1RE5wVXEwZGd6aGhqakoxUFBadll6eGhqakYxRTFoWHZ4ZTZhRXg1bE82cU80bXduMDVGNzZxTXpYd1U4VjlaV2g4S0xOQmxUWHYxWmZISm1kNmQxQ3BzcjhjK2pYK0tIZTE0UE9xdHpUdmtoUExMN3Y4Z3BQK1NhSnUzUGlhWnl2SGQ2YTdmNnpCaGpqUFUxZmdUTEdHUHNrcWRDNEMvNWEvSDBoRHN3S25JZ1ZBaDhFTVEwNTU1WVgzb0FVK09HWVZyY2NKOXpiNTcwczRsbEVENHMrZ294dXE2MzBPZ3VtMlA2dDlPSzA5c3dQWDQ0Qm9kM0pPMXFzTFppUjlWUmJLN01SMTc5MlI3ZHA5N2FnbjhlL1JJcmkzYmdwa0hUY0UzU1dFUm9RbDNuTGFvTmZ6M3ltV3M2dWdvVlpXMTFnWm83cnhwc1BkOFRsREhHMktXbjYzbFFqREhHTGhzM2IzNitzOFRDbDd4b2JUaWVuM3dQZGxVZngzOVA1Snl6KzhnazRlYlU2VEFrWDRHRWtFaVV0ZGJoZzZMdDJGWlo0S3FUSEJxRGw2WS81RHBXSVhEcmxoZk9XWitDTlRveUJROE1uNGNEdGFkeG9LNFErZlhGblk3YzlvU0dKRXlKRzRhcGNjTXdJV1lJUGkvNUdtdUw5L2JwUFM0bG4vdzNEUUFPQXpnS2lLTUFqb0pRQUZWN0RHL2Z3Z3VRV1k4MHIvL2lzdjU1enZxRy90cUZITzk1NFMrRU1jYjZrY3M5QUFic2U5bld0amVoV1dtLzBGMWhESUFyQVBaUG9ONFZGSVBzL3dqbEtNaFNnTGZ2NDcya1dFQWNBTE5nY0FEc2k2ZEFNOFlZdTZ5Y2JhbSswRjFnTEhpRWFJQ21BM0RzWHlVQWtnQ0VBdmV0cklZUUowRjBHaENGRUNnRWNBcVNmQm9oSWFmd3lxS1dDOWh6eGhpN0pIRUF6QmhqakRGMnJna0NTQUJDQU9RWWtCSG9haTVlUElqaUFVd0hxS091VUlHMlZ1QytsWlVRb2hDRVV4QW9oS0JDU0ZRSW9SU2lUU3JFcXR0NWdUTmpqSG5oQUpneHhoaGo3RndqeDJ4VmNvdDR5ZjJOY1B6ak9PNDZPQWFBUkJBbEFwZ09jdFozakNDSEFiaDNaUVVJaFI2ang0SUtvWkVLMGF5ZTVnQ1pNZFlmY1FETUdHT01NWFpPZVFlMnd2RXFPVTRKUi9EcUx6aDJiNFBjNmdleHJJK1FCQ0FKb0JtdTlnaUFxdG9ENVB0VzFrQ0lFb0JLUWFJRWdrcEJWQUtJVXFoVUFoS2xxSW9vd1JmWDg0SjZ4dGhsZ3dOZ3hoaGpqTEZ6eWp1d0piZlJXai9WWGZHeWNCc0pKcmZySmMrNnpyWkVrSUZ4aHpnUXhRRVk3OUVuQUpBY3I0bE53SDByNnlCUUFrSXBCT3dCTWxFSlZNZXJwSmFDV292eHh2MXQzYms1WTR4ZENCd0FNOFlZWTR4ZFROeW5SdnVOWjRXZnV1N255SE5rV2FDN2diRzNHQkJpQUdSNEJPT1NjeTJ6QkFnOWNPL0tKZ0FWQU1vQVVRMUNwZjA5VlVPZ0VnSmxnRm9OcmFqRTYzZWQ2VTJIR0dPc3B6Z0Fab3d4eGhnN2x5UU1oQldKa0VVQ2hEUUFoRVFJa1FBU0F3Qktna0FpU0RoZUtiYkg5L0ZaWCt3K2Fud2VFQ0lBUkFBWTVuTlQxeHBsQ1ZBQTNMY1NBQm9CNFFpWUhVR3llL0JNVWdVRVZVS2hTcng3NjluejlDa1lZNWM1RG9BWlk0d3h4czZsTjI0dkExQVdkUDE3UGhvSVdKTWdVU0pBU1FBU0FSRVBnV1NBa2tBaUZxQjRBREVRaUhZRW5wZWlTSUFpQVF3SDRKVVVEUFlwM1JDQURIdkFMTkFLaUFZUU5RQm9BRVFEaE50N1FnMEV0ZGozVnFZR2tOb0FDZlVRY2lQSTFnQkphc0RydDFlZTd3L0pHTHU0Y0FETUdHT01NWFl4ZWVmV1VnQ2wzYnJtdm8valFaWVlRSXFCUXBHQUdnOEowUURGQUNJS0FuR085ekVBUllFUUN3SDdNVkhVdWZrZ2ZZd1FCbEFZZ0FIT0FwK2cyVDBidG1zcXVHcWZwdDB4OGd3SVVXVVBrcDJCTkZvQmFnT2h6UkZvdHdGb0JkRG1LTGVmRjJySGUxQWJoR2lCSk5vQmFvTU5yUkJ5RzFSTEd5UzFGVlp0RzJmYVp1eml3d0V3WTR3eHh0aWw3cTFicWdGVTkvajZaZS9HUXRiR2dLUVlrQklKRmRFZ3NvL1FxbW9rSkVsdkQ2UkZKSUJJRUVWQ0lBSVE5dmVBL2ZoU0dZMG1TZ0NRNERqd25MSHRuWkhieFR2Sm1IT050YU5NQnV4UnRtei9SNE9PZ0p1eEMrWGVsV2E4Zlh2bWhlN0d4WVFEWU1ZWVk0eXgvdTY5dTJzQjFQWkpXdzk4R29tV2xraG81RWpJaUlCQ2tTRFZIaWlyaUFCUnBEMVFGbm9JRVE1Q09FRGg5dmNVRG9Fd2U1a0loNkJ3MTN0UWFKLzBqekhXcjNFQXpCaGpqREhHK3M1cml4c0JOSjZUdHU5OVN3OU5hRGphNVhEb1JCaHN0bkNRRkE2SndxR285bGRRT0lScWZ5VVJDZ0VkQ0ZvSWFBQm9BZEtDaEJad0t5T3lIME5vSVVoalArOG9FMElMSW8zalhFYzlJbzNqblA2Y2ZOWXU2Tjg5TjE4eFk1YzdEb0FaWTR3eHh0aWw0ZTM3bWdFMFgraHVNTVl1WFZMWFZSaGpqREhHR0dPTXNVc2ZCOENNTWNZWVk0d3h4dm9GRG9BWlk0d3h4aGhqalBVTEhBQXp4aGhqakRIR0dPc1hPQUQyWTlhc1daRUdnK0V2V1ZsWlM4OUYrL1Btelp2YTJ6WXlNakowQm9NaFB0RDVCUXNXSkhtWExWMjZWTTdLeXZxKzBXajhRYURyTWpNelV3MEd3Ny9tekptVDJObjlEUWJEbjdLeXNyN2Z2VjVmZXViUG56L1hZREQ4eTJBdzNIaWgrOEpZWHhCQ2xGL29QakRXbi9CL2M0d3hkbkhoTE5CK2FMVmFQUkg5Qk1EL0FLenlQbTh3R0g1QlJETTdhNk8xdGZYZWJkdTIrZVNuTnhnTUx3QjRMQ3NyYTNsT1RzN2I3dWN5TXpOVE5ScE5yQkFpQW9DZTdHbjE5YXFxUmhIUllDSktGMEtrQTBnam9vRkNpSHdBNDczdllUUWFiMVVVNWUyc3JLeEhjbkp5M25DV2w1V1Z4ZWwwdXQ4S0lhSU5Cc05YSnBOcHQvZTFzaXovaDRnV2hZU0VEQVJ3YTZEUFIwUlBBTmdMNEYvT3NxeXNySHNsU1FwNFRRQy95ODdPL3RxdGpVR1NKUDI3bTIzNDhQZjlHd3lHQndITTg2NUxSRXAyZHZaeTcvS3BVNmVHcTZyNkpoR2xDU0ZDQUt6cmJiOFl1K0NJOWdPNDlrSjNnN0Yrdy83ZkhHT01zWXNFQjhBOTRBaCtGOE4vR3Y1UUFMSldxdzJCbnozd2hCQ2ZFdEVqa2lTOWJqUWFtN096c3o5Mm50Tm9OQjhDbUVsRUh0ZElrc2RBdlkySUtvVVFCd0NVWFh2dHRYSHIxNit2OGVyZlFRQVdBSzhZamNiQzdPeHNNd0JzMmJLbDBtZzBmZy9BQjBLSXR6TXpNeWVaemVZMjUzVkdvM0VaZ0VWQ2lDcEprZ0tPRWdkQ1JPTUFMQlpDdEJHUjBsbGRJWVNPN0h2dS9jVzlYRlhWU0VtU0ZuZjMzdDRDZlA5WEVkSGRBTnJkeWtJQUtBQjhBdUNZbUpqZk80TGYwMFQwa05Gby9EQTdPM3Q5Yi92RzJBVWxzQi9FQVRCajU0MEFCOENNTVhZUjRRQzRGNFFRYVNhVHFkcTl6R0F3ZkVoRUFVZEJjM0p5Tm1kbFpkMU9SSjhBV0dFd0dCYWJUS1l2dmFyOVNRaFJLb1NvQlZCSFJIV0tvdFRxZExxS0RSczJWQUZRTyt2WHhvMGJqODJiTis4K1daWS9GVUtzeXNyS21wYVRrM01hQUxLenMxY2FESVo3aUdpUkxNdS9BL0FFQU15Yk4yKzBFT0wvQVJBQTd0KzRjV05KdDcrUURrdXlzN085UDVNSGc4SHdYd0FQQ2lFYUFsVFphclBaRm5iM3hocU5aanVBS3pxclk3UFpVczFtYzFWbVptYUVScU9wRmtJYzg2NWpOQnB2RlVMOFdBaXhSYVBSM0t3b3luNEFyMlZtWnM0MG04MW51OXN2eGk0V1FsWmZoeUw5aUFnaEY3b3ZqRjMraEVXeHp5WmpqREYya2VBQTJDRXpNMU1ESUJVQVpGbDJybitOeU16TVRIZVVOYm9GdXdNQXFIRnhjWFU5dVZkT1RzNWFnOEh3T0JHOVFFUlBBZGdBdDZEV1pyTzlZRGFicTNyNldRQWdOemQzamNGZytBOEFJeEZGdTUrVFpmbUhxcXJxaEJBZnVKVzlDQ0JTQ1BHMHlXVHltZXFia1pHaEd6Um8wQVRuc1JBQ1JCUStmLzc4YVk3akNpRkUwUDBqb2xnQXNGcXR0UUdxS0dhenVRa0FNak16WTh4bXM5L3ZPaXNyYTRZa1NWYzNOemUvdkdQSGpsYUR3YUI2ajZBSG90Rm9EQUIwUkxUV3ZYeisvUG1UaEJCdkVsR3RxcXIzcmwrL3ZtYisvUG4zQ3lIV3k3SzhmdmJzMmJPM2J0MGFxTitNWGRUV3pINmk0T1pOei84SndHOHZkRjhZdTl3SmdkK3VtL3N6bjRlc2pESEdMaHdPZ0R1a2FqU2FVKzRGUkhTSFJxTzVBd0NFRUM4RGVIanExS2xhQUtNQWxLOWF0YXJUYWI2ZE1abE1MeHFOeGxhYnpmWTJ1aGpSRFZabVptYUUrN0dpS0wvVjZYUy9zMWdzTGU3bkxCWkxKWURiM0sreFdDd1BhN1hhN3pZMU5mM0Z1NTJLaWdwTFVsSlNpaERDZTgzd1dHZVo0L3Z4Q1ZJTkJzTUFBQ2d0TGEzTnk4dXpBSURSYUx3Q1FDYUFoczJiTnhkMzlwbXlzcksrSlVuUzM0eEc0NXpzN094dnZNOUxrdlFDZ05sNnZYNC9BSE5uYlhrVFFpeDBCTXVmT3N2bXo1OC9UVlhWTDRsSUs0Ulk2Qnc1MzdoeG84bG9ORDVHUlA4SURRM2RrSm1adWNoc05wZDE1MzZNWFN6YVUwTCtxQ3R0dTVOQW95OTBYeGk3WEFtQnIzWFhwRDkvb2Z2QkdHUE1Fd2ZBRHEydHJUV1JrWkdQQTRBUUlwS0luaFJDN0NJaVp4S3MvUUFRR3h1N0ZFQ2NFT0xkQUUzWkhLOHhBRG9keGMzT3puNnBEN29PQU1qTXpFelFhRFNWM3VXcXFrS2pDZjZQT1RJeThoZmVaU2twS2MvWWJMWS9xYXA2djdOTWtxVFhoUkNGUW9qZkFRQVJGY0MrTHRvREVkMEg0TG1VbEJTa3BLUlloQkFxN091a0lZVDRNNElML3FNQnZMdHc0Y0xwWDN6eGhXdjlydEZvWEF4Z05nQ3pjNTF6TjEwbmhDZzNtVXc3SGUxbE90Wm82NFVROTVoTXBpM3VsYk96cy85cE1CalNpT2duR28xbTEvejU4Mi9hdUhFanIrMWlsNXd2Umo3YWZ2T1c1eCtHUU82RjdndGpseVVCUlVCNmNCWGQzdU1INVl3eHhzNE5Eb0FkZHU3YzJRQkhRcWJNek14a2pVYnpKSUJ2c3JPelhVbWFEQWJETUNIRTM0a0lraVM5SHFDcFBBQ1FaWG1qMFdqY0oreUtpT2dJRVMxelZoSkN0SnBNSnI5clhHVlpmc1ZnTUZpQzdidXFxbisxV0N4NXNpeC80Tzg4RVMwRUVDV0UyQXlnMU0vNVJiQW5nL3JZRWFCNm56L29tSTdzeWlodE5CcGZCMUR0bm1YYVlERDRCTUNLb3VUSXN2d1pBSTBRd3BuTnEwd0lzZDVrTXEzbzZyUGw1T1M4WVRBWWJpS2lKUmFMNVZrQVB3SHNXenJWMXRiK0VRQ0VFRTkyMVk0M2c4RXd3WkhnNmhVQXlNcktla0lJOFFmSDUxMW1NcGxXK3J2T1pETDkxR0F3V0lqb0Y2cXE3aklhalgrMjJXelB1Q2NUWSt4UzhNbWN4ODFUOTd5c0c5elM4RHNJL0F3RStVTDNpYkZMbm9BaWdMK2MxVWY5WnUrMDcxZ3ZkSGNZWTR6NTRnQTRTRmxaV1lzQXZFSkVDUURlMnJoeG84bGZ2YWFtcHI5RlJFUk1JNklGQUc1eFRMRjlFMEFhN0tPVkFDQVRrYjhNMGdBQUlsclNuYjVKa3ZUaHRtM2JkZ0s0MDArLzd5S2lPNFFRQit2cTZveDc5KzYxR2d5R1h3SVkxZDdlL3RqV3JWdHJqVWJqNHdDZUEzRENaREw1akFEM1JtNXU3bDRBdmRwRFYxR1ViOHV5ZkRXQXgrYlBuNzltNDhhTm0ycHJheCtBZlFyMlJ1K1IybUFRMFUyT3Q2c05Cc05MUlBRZElVUVRFVDFvczlrKzk1NEc3dFdmWjJWWnJnUHdESUJmYXpTYVBYQ2JSczNZcFdMdnRPOVk5d0svWExMdCtmZFVtN2lPQ0ZkS3FwaWxTbEx5aGU0Ylk1Y0tJVkJNSkw1U1FUdGxEYjc0Wk5iamh5NTBueGhqakFYR0FYQ1FKRWxLQlpBc2hQaENVWlR2QmFybkdFbStDWUNVbVprWkR0algwRHJXdi80S0FBd0dRNkVqa0E1a2lzMW04MGl5Sk12eUswUTBuNGlNVnF2MWhQdTV4c2JHQ24rTkdJM0dLNFVRcndnaDJpUkpXcjUzNzE0ckFCRFI5UUJtYVRTYVh3T290ZGxzZjlWb05Nc0EvTnhnTUp3MW1VemQzb2MzSXlORDUzYjRIWVBCY0YwdzEwbVN0SHJqeG8yYi9KeHlaZFF5bTgxVjgrYk4rN1lzeTUrcXF2cUd3V0M0RXNCVEFGUlZWUi92Ymw4QlFBaHhFeEcxbDVhVzVnd2NPUEFrZ0trQWZnbGdRekJUeG9VUUg2bXFtaW5Mc2pFN081dURYM1pKKy9qOWw0K1ZSOUVWQUdJQU1RRGVpZVNFZ0NDQ0JMZi9NSHRGQUNENy93c0JuL3ZaSFlEQWEySGExbmVpbnpwYjQ2OUMwSGRiaTNCVkc3OFh3Qmp2UGdTOHhxcEIxWWZUQVZVS3FuNlFQWEcxSVlUNGFPQTdhMi9yWllQZDlsUjIxallBVnpzNkVlaTc3NmFPejZVVktoNVY4eEF1ZWp2elYwQ0FQTDl4SWQ2WGh0UXNwM0VJZW9ZVVk0d3g1bzBENEM0WWpjYXhBTzdPenM1KzBtZzBGalUxTlcwSkN3dnpTVGpsVDJOalk3c3o2T3dPbTgxMnhqc0x0TkZvYkFFQXE5VmFiRGFiQzd0cUl5c3JLOHV4bmpWTUNIRmJaMnRWeldhenpiR2VkZ2NSL2N0Z01BeFRGT1VKczlsc0MzU05RNlJqOVBoV0ljUldPTlkvRTlITlhmWFBTUWhSQ01BVkFCT1I3Q2ozbUlxZG01dTd4bWcwdmtWRTl3a2g5Z0JJQWZCcWJtN3VnV0R2NWVVQWdPa3BLU2wzWjJkbnZ3NWcrdXpaczJORFFrSUNyZTMydGlzM04zY2JnRzA5dkQ5akYxemxiNFpQdGFuMFFEbGhHZXg1QytBWjVObURFTWtSSlBVKytCV0FJSHRnUTQ0N3VRVmdBcWdoSWQ2VEpMeVc5UFR4cjN0OU93ZEZHL2MydVlKZmUxZ2x1Z2htVzQ4a2R3Uy9mUlFvZW9UUUtuWDdRV09mSVB3QUFudnQ3L3NpK0lYais3U3prb1JjS1JrM0tKM21Od3k2VmVGNFp5K2lPNVV6Y1VQRk9tVWgzVmpQbWZnWlk0ejFDQWZBZnNpeVBOVHg5bTRBRHdKQVptYm1INFFRU3lJakkzMjJDQW9rTmpiMk1RQi9Pd2RkREdqcDBxVnlUVTNOcndEOGhvaElWZFVmcWFxYTdSNndDeUVrSW9Jc3krSE9jcHZOVmlQTDhtMUU5QmtSL1ZpVzVXdm56NS8vUGEvUldabzNiOTRNV1pZWEFRQVJqUUx3bkdPZDgxb2lpblRVdTBNSVVVbEVPYXFxL2xwVjFaZTkrNm5SYVA0T1lKbWlLRWZkeXlWSmtoMXQrd1RmTnB2dGg3SXNHNGdvVlFqUkNPQTNQZjJlRkVWNVhLUFIzQ3FFZURvakkrUGR2THc4aTJOcm8zdWNkVEl6TXpXU0pGMURSSWROSmxPNSsvV1ptWm1oUGIwM1l4ZFM3VlBwTWUxVzdYMGdQS0FJVFBTSmdZUUFuTUVwZWgvNEV1eGh0Q3VRSWU5eFZLRUtnWTJROEZxeXJQdUVuc3JyMDlFOTVjdTRud0IwUzhmdEFORlYzS2RJYURreTBIVklSTDBPL2oyL1QzRms0SHRyTDBnQ3NxY01PZnVleXM1Nkg4NGxNMzBRM0h0L04vc29Iak9vR29taXQ2a1JIS0d2MjVNREFzMVVaWG1QeUk1Y1NNYkdvNTFjekJoampQbkZBYkJEWm1ibUNFbVNIcEVrYVJHQUVXNm4xZ2doVnBuTlpvdkJZREFMSVNZUjBWUUFLNFVRZnA5QUU5RmNBR01jUVZyUWhCQkVSTEJhcmUyT0pFMTEyZG5aUmNGZWJ6QVk1dFhXMWo1SFJOTUExS3VxZXJza1NXc2tTZnBuZ0g0VytKbnV1MXdJOFNnUlRSVkNtQTBHd3c0QS93WlFBZUJ0SWhyZ1ZyY0d3Tk5DaUZVNU9UbkZCb1BoVDQ3UDBXQXltVFlaamNZYUlwcGxOcHVmY2IrQkk0R1ZVUWpSR0JvYTZyMldPc1RSaHM4dndXYXp1YzVnTUJRQUdBU2dwYjI5dmNlL0tKdk41anFqMGZoM0lub3FKU1hseHJDd3NMV3hzYkYzQVVCMmR2WmJBQ0JKMGoyT2JOYy9BZkNpODFxajBUaFdDTEhMWURDOGF6S1pIdTVwSHhnN1g4UlRrQ29zSStZTENRKzBXYkdZeVA3Zm1VY2RZWTh5SkVldzEvdWcxeDViQ2JLSE1UNGhsaERIUWVJTmpaRGZTSGptYUcrSEMvMFM2Mk91VVZVODUzSHpJSUs5MXVNRElDejJWUjJpVDZZKzI5UGRkNHord3UvUDVQTkdWbjhCaFc0RlNHdi9QdnJtTTNZRTA0UXZhQkR1WTQyT293QUFJQUJKUkVGVUV5ZTZ2Q1FvcnE0NStrazBUTFZwZDRrdlk1YlFkWFdjeVp3eHhsaTNjQURzSU12eUpDSjZUQWhoSTZKTkFPWUNlRGM3Ty9zaFp4MlR5ZlJPVmxaV0NSR1poQkE3VFNiVGk5N3R6Sm8xS3pJME5QUWtFZFcwdGJYNXpTVHNMVE16YzRUWmJENE9JRm9JWWR1MmJWdVR3V0I0QThCRW85R1lxNnJxbXdEQ09tdkRZREFzSnlKblJ1WTlpcUxjazV1YlcyQTBHajhXUXVpOHFtY1NVVHlBejRVUXJlNG5WRlhkSzRTWXJkRm9mZ3ZnTVNLNnlySGV0VmFXNVFGQ2lMMUU5RDZBNTRVUXAwd21VNkFSYmhYQVp3RHVtajkvZnNyR2pSdExuQ2RxYW1wdUk2SWtBUDl6MzliSXdUbFMzZVRuTTM2YmlMSUFLRVEwSUNRazVCOEE3dTNzZSttTUpFbHZxYXI2RklEcklpTWoxd2doWGdCUUQrQXRBTkJvTkorcnFxb1MwUzF3QzRDRkVFdUpLQUtBOS9mSzJFV2w5bGREMDlwSWVyRE1TdDhpaVFZRG52R2ZFUGJwd1BhWXBYZWp2YzVtM1lObjM5RmxOQk93aW9EWGs1NDV2cm1IdHdxSzJKQ1FvcXJxYWhCSnpuNVJNSUdlU21nNWxPbzY3Sk5Kd2tLQW5OK3ZFTFhKbHRCQXV3aWNGMC9OTXhjK2xUM3Zud0IrYk8rVS9kK0JYbzl5dTdWeFdvckFNUkdCa2NMblIzblAyM2ViRkExUXRDcWtqYll2NDc2cnVhN20xVDY3Q1dPTXNjdWUxSFdWL2tHU3BBTUFIclZZTENrMm04MG5tN0pUVGs2T1dRaHhFc0FQRmk1YzZET0tFaG9hK2pRUkpRZ2gvcnh0MjdZdVI0RG56NTgvVGFQUmJGKzZkS2tNSUo2SWFwY3VYU281a2xjZEFtQ1FKT2t0QUFzYy9SenByNTI0dUxoM0FIeXVxdXJQWTJOanI4ek56UzBBZ096czdHVW1rK2syOTMrSTZBZ0EyR3kyNzNpZnk4M05QV3cybTl1eXM3Ti9ZYlBaeGdnaHZtY3ltVjdRNlhSZjJXeTJrU2FUYVpyNzFsQmRlSTJJTktxcS90Q3RUQ0tpbndPQW9pZyt3VE1SeFRyZU5yaVhaMlptcGdQNGl4RENTa1RYQ2lIS2llZ2VSM1p1OSt1RC9oMXV3NFlOcDRRUTFVS0ljV2F6MlVaRUh4TFI4SG56NXMxMG5LOFFRdXdVUWx5ZG1abnB5b3BMUkhjQ2dLcXFid1JxbTdFTFJmeGdSRWo1cjBiY1hmYnJFYVoyeUtjSTBtK0k3TUd2cTQ0alRKVWNDM0Y3Ri9nSXQvOEZyTE1OcW5oUTB0WWxEM2ptMlAxSnp4dzd0OEh2SG1oVlZhd0ZLTTdaUi9jcHlKMXBQNVVBdGMweCtpdDgwakQxakZzVFJQZ1ByVnJWR3JqeWVSTFI4anNJeDg5WlFxZC9lc0VTcnJGL3V3MVNLa1NYODgyNzB6N2djUXNpbVVDdktGL0UvMXNjNWdlU2pESEdnc01qd0E0Yk4yNDhCdUFZWU44SHVKT3FLaEg5QWNCckZvdmxad0NlZHA3SXl2ci83SjE1ZkZUbDFjZC81N2t6V2RnellRbUxDZ3BhVWRTQ1ZsblVKRE1oQWJkYVJGdFJxOVczcTF0OVhlcGJxNE90UzYzNzF0MlZXZ3RWcXloSllMS0lBbHBGUlFSUkFYZFpzd0VoeTh4OXp2dkgzSm01azBuQ1pPYUdCRGpmRHlHNXo3M1BlWjU3YzJjeXYzdk9jMDdoZEFCWEFsaGRYMTkvMzU3R0xDZ29tTXJNcndBWXVHM2J0akV1bDhzRFlPMkNCUXRNQUg4QzhLZkN3c0lwUlBReklwb05JRk1wOVpMUDUzdVBtZjlLUlA4SUJBSU5BR0QxT1MyMXMyOGZLOW5Xb3dCUVhsNWVpM0RJYzlJRUFvRnFyOWY3TGhGZFZWaFkrSmZLeXNvTmhZV0ZQd2R3SElBRjFkWFZDYVVpbUhrNEVZR0k3Sm10eVRDTXg2dzF4djRsUzVaVWVMM2Vxd0E4cTVUNlUzNSsvbXZWMWRYMVZ2K2c1V2xKNnQ0bW9tM01uR3YxZllhSWZxcVVPaC9BbTlZaFZVUTAyVENNWWdCUEZoVVZIY2ZNUnpMemhzckt5aTZYWHhLRTdtTGJydzg5UGdTNmRBdndBeEFOQkJBbnZHSkxQV09pTGhYSkUvWDBzdFdiMmcxdlpoRGVJT2JuM1M2ZTc1bTdNZW1sSEU2Z3QzditER0NpTlpma3Zac01OSzZKUFN1SWwzTXB3b2g1MXhtdGFBazlrSzVKSi9DZjlPWU9mNkJnTGtEM0FIRE1DeHkyQllDQVdzckVTc09EU2ViMnFBYzhmZHZXUXh1YlZ4MkVuK3N2YzAva3NxWXpxR1IzUXExN1FSQUVRYkFqQWpnRmNuSnlucXFycS9zSmdKdDlQdDlybHRBN2hvam1NM05qS0JRNnY3UHN6eFQrcTUxbEdNWmlaczVtNWl1VVVvY0NVTXo4cHYzWXlzcks1UUNXKzN5Ky9nRE9BbEFINERnaWVvU1o3L1o2dmM5VVZGVDhEd0NlUFh1MnNXM2J0azVEcFlIMmsyQjFSSFoyZHJDZE1PV2tJYUliQVpRUjBUTUZCUVZYRXRGZEFCcGJXMXYvdDRNdTQ2dzVmaFZwOEhxOXZ5S2lBbVoreHpUTjJ3Q2dvcUxpWDE2dmR3NFJuV0VZeGoyd2twVVJVU3NBS0tVeUFaRFA1MXNGNEtGQUlKQVFJamQ5K3ZTK3BtbU9KS0lObHMxbFhxOTNPNEJ6WjgrZWZjMkNCUXRNSWxwdTJaME80RW5UTkM5U1NnSEFZM0NxSW93Z3BNaTIveHM3MFZRNGh4bXpUS0xERXlWR0xQbFVPRGlDa0ZwUWJ5eUFPRXBpcVNTVENhOFQrRG5sTmhjTTlYKzJPWVdCMHNZc3ova3htQzZKbTFxUzU5enlsUWZtenV4SUoyZVd4VkxzZ1FNUlA1MjNvSFJiK2xhZFlmaWdIUTl0cWg5d0JVQ2p3NklTRHB3ekFSUXpWS1h5TUo0YjBFY0hIVWttRmgwbG90Wmo4NTJrT1hzVmwyWE9vcEk2ZVRncENJSWdkSWlFUUtmQWdnVUxUR2EraUlnYW1mbWx3c0xDeTRtb0d1SDFxeGUyNTltTWtKK2ZuOFhNSXdBWUFMS0k2TkxLeXNxSGxWSUZBR0NWRStxTVU3WFdGekh6S2lMS0J1Q0JKY1JxYTJ1TFhDN1h6ajE5RWRGa0lKb0VxOU5qVzF0YkV6STRkNFZBSUZBTzRDa2krbzVTNm5XckxOTlBsaTVkK21VSFhhWUJnRkpxSFFENGZMNThJdm90Z04wSVg5dG9kbWpUTkgvT3pEdUo2RWRGUlVWZXE3a0JBSmg1a00vbkd3QmdBb0JaOWdFTXczakk1L005cXJWK25ZajZNM01rMDdVbW9zVkVsRmRiVzF0b0hidUNtZDhCOE9IczJiTU5Jam9mZ0ttVWt2Qm5vVWZZL091eEoyMzY5YmcvYkw1cDNFWlQwVXFBYnJReXNzZGd0Z3I5Mk5OUGRWM1pFTmdXZDlxT0JVWVE0TVZnL1pNK2JwVTMvSGZyOC9OK3QrR2huaEsvWERad0lwZ2VqazJ2YXhtT0cxZmJJc1VwK2wvS0VDd3RDQURNYkpCNVYxb0dIZVlueDY4TUFueGp0SUdTZlZTd0J3aVdtZ2FhNFVLQWhnTkVrUVRqemhHWEhBc0FZWWhtcWpMTFBkYzZPWXdnQ0lLd2Z5RWU0QlNwcUtqNHVLaW9hQll6TDRsa1dXYm03MWRVVlB5bnMzNHVsK3QvQUxpWU9RVGdnb3FLaW45WkpYVitCRUNIUXFHMldaSGpDSVZDd2VycTZxY0JQTzMxZW91SUtGb3ZXR3U5U1NuMXJ5U203eVdpd1FobnVPNTBMUm9SdmRuWi9tVFFXaitwbExxSWlGek0vSmxwbXVYdEhYZnl5U2NQQnpDUm1ZT2hVR2hsZm41K0hqUC8wNm9OZkhsRlJjVmErL0hWMWRWZitYeStYd040VUd2OWwwbVRKazBBc0IwQURNUElzOFJ4bkRmWllpQWlKVUNBOHVibTVtZzVKV1l1SmFJWnpId0lFQTM5bmdRQWhZV0ZaeWlsaGpIendrQWc4QTBFWVMvQUFHMzc5YmlUTlRDTGliOEgwS2gyUllTbFZSVUJuTEtuelo3ejJLcVZtK0RvNVJZQ0ZqUFQ4NW1tK1lMbjl4c2JVaHJLWWJpODMxRE5yb1VBM0pHMnJvaXQxczBEWWRhRkEyS1lyZXVZN3B4czRjOEFMUnJ5MUtKZVY3Ykg3NnQrMWg4b3ZBN0F4QVF2ZjZvdzJaUS9zRXA1TUpGck1RcU5ZZnVNOE9OM2g5ekJCSXA1cjRrTU1QNFFLdk5NTnFqMklpcEdvek9qQ0lJZ0NQc0xJb0JUeE92MWxqRHpIeWgrWWRNTlhxKzNvYUtpb2h3ZC8ybC9pcGwvQ09DK2lvcUtmd0dBWVJnL0FqQVV3UE9kZUVZVHFLaW9XR0xmcnFxcVdvV1lzT3NRbjgvM09vREJvVkRvRjlYVjFXM0ZvYVA0Zkw2ZndhcUZ6TXhmRTlGb3d6QlcrM3kreXdLQndDdjJZOTF1OXl3aUltWit2YnE2ZXBmWDYvMGRFZVVCZUNvUUNMU2JOVFVRQ0R6aTlYb3ZJS0tNdm4zNzVqTHpla3YwSHFHMTNtVVlCZ0JzdFBkaDVpdTAxcTVRS0ZUNzJtdXZ4WVVqYnRxMGFmN1FvVU9mdFh1YUl5aWxMclg2UzhaUm9WdmgyVEMyakRzMG41V2F0UVU0RzBBZUFMU2JrTWtXMmR6Vk5hdlI0OWtTdnUydDV3WEE0TjFnS2lYZ09jUGRzSENvZjV0enFYMGRnT2ZETUhYR2kwUVlZV3RGVnlSdzA1cVIwWi9EdVliVDkxWGFaOERReVNZUDNQc1FyZ0JqR1FCRW5PYnBhOVA0Ni9lOEd0VjZ1Zmx4aGtMWURjd2F0ckQ4OUFnSEtURFlXc2NjSHAyK3AzWHVVVnphZWhiTjJQbFIyb01JZ2lBSSt3MGlnTnZCTUF5clhBakYxWm5Oejg4ZnJKUTZSeW4xY3dBVE9Kd0Y1Z25UTk84eERNTlBSTE1BbFBwOHZrK1llUjRSTFF3RUF1L0I5bGtpRUFnMFRKbzBhWEpralhCK2Z2NVlJcm9EQUxUVzkreXRjMHdIS3lNemlLaTVvMk44UHQvQnpQd3dnRE1BMUdxdEw5TmFseHFHY1Q4Ui9RVEF5ejZmcjV5SS9yQmt5WktLU1pNbXVZbm9Xc3Z1MHdCZ211YTFobUZzTVF6andVNm1vMDNUbkxWMTY5YXRhOWV1YmZWNnZXOVlOczVWU28yd2ZsNFgxMEhyaHVycTZxam4zT3YxWGtwRWNkbWtmVDVmd2tETWZKcVZvT3ZIUHAvdlVxdTVNUkFJek9sa2ZvS1FGT3lIYTF2cllVVmEwYXpOb0xNSUdOeStOR0Fyb1ZWWXJIWWx5VzVNSUlmRlFuU3RacnZDbDNjQWVKbWdueHZtMG92SS8xbUhyL2VlUnZmMy9KMklUZ3B2UlhJUkozOWh6UG8rYU4yY0U5MTJacTJxTFVrVCtJUGg4MTZ1VHR0a04rSDNWaTczTHlsNEVVUm5wWjhWUEViNDl4Qyt4eG9vSzZOQ0RWdFhwRGQvQzdBYzQwNG0zZ0tCRkFBZGliTW1nSENFUnNaS0xzMjlpR2JVUE8vSU1JSWdDTUkrandoZ2k4bVRKMmYzNmRQbkd3QU5SRFFFQUpqNW8vejgvRUdHWWZ3U1FENkFLVllZTHdONGdabC9WMWxaK1k1bDRwekN3c0pUaU9nM1JPUWpvcmtBNXZwOHZnWm1YbUFscWdJQTJCTmt1Vnl1V3dFTUFQQzRsZkNxVnpKanhvek0xdGJXcndEc3NNS25BV0J0QjRmUEF2QnZJdXJMekMrYnB2a3ptNmY1cHo2ZmJ3a3ozMitWTXlyMmVyMjNXQ0wxRUFDYjNHNzNNd0JnZVdIdjJOUGM3RjVzMHpTckRNUDRtSWltRXRGVUFDMjJOYjRkTVFIaEJHT2RFdmt3UzBTbjI1cDdSZmluc0cvQ1Y0ek4zRElBSlF6TTJoTENHVkEwQ0VqMGlVVlNVRVVFYkxTbWJKTGpFQUJ0UzRpRlNPM2ZOaU14VUV2Z0Z3RjZmdGpXOWVYMEYzU1l6SyszWUpibVhBZWlIOXJidXVxOWpWdjd5d3hPTTJNeHdkSmhVVE4wVzFvRzl3YWtyZ2Z6NlNBWVRwbHNlMysrb1lZZWNqVHFIeGl1bThPbDhTZyttN2dqQTVJbHFtTVp2ZnBxd25ObXFlY1BhbWZ0alhRdXpQUUhFZ1JCRVBabFJBQmJyRml4b3NubjgrMUFXSVMxTUhOcGMzUHpZOHVXTGR2bDgvbE9CWEFLTTY5aDV2bW1hVDVsbFFpS283S3ljaW1Bb3NMQ3dzT1VVaGN3ODJrQXZnM2dtWTdHMVZyZlNFUWpEY080b3J2T3pRbEtTMHRidkY1dkl4RWRDc0JrNWhWV09hZ0VyRXpXeDJxdGYxZFZWZlZTMi8yQlFPQzV5Wk1uTDhyT3pyNUdLVlcwZS9mdVAyUm1ackpoR011SjZJbDBzazVYVjFlSGZEN2ZPY3o4TEJIbGFhMXZxS3lzck9tc3o2Wk5tNjRmT25Ub1RhbU1sNUdSSVptZ2hTNng3YVl4UjVqc0ttWkM4UmJHcVNEMDdkRFRpMGgwYy9qL0xnbmVTQTNiYUxMY2RzT25nd3k4cWNCTG9MQmsyTHIxLzZVRis0NUE0Tkxjc3pYeDc2UGI5dEk0U2FJYk05SHlSYTZ0eFlHUVhJNDlwQURqbTJGalg1cWZ0dEZ1eHUrcitOaS9wT0F2QVAwTWdMMXVWbHFFMStkR2JGSDIzK2p3TWJlb1ZjWGF4TE1neW9tV2lJcDR6QjE0UjJVcmNWdmNLUkJkWnc3d25NU0xXbWZSekYyOUpoTzNJQWlDc1BkeE5DSGova3ArZnY0b0lON1RtQ3pUcDAvdnUzang0ajBsNFhDazNHUjNNM3YyYkdQTm1qWEcyclZyUXdDMDAvYW5UWnVXOC9ycnJ6ZDBoMjFCNkNtMlhYOUVmKzNXMHhtWXp1QmlJanFrbzJQRDVYTWphekNUZTN1T0hLV1RGSDhNZkVoQUFNeEwwTEt6TXUvdUxmdGtraUF1R3poUnM3RUNSQm1BcmR4dUY5OUpkNzV4R0pvM1dLWGZIVm1TR3BsQU5QejVsM2xQTDd3L1hhdDdBMy9aWkE4YjJWOFFvUzhBQjBWdy9LK0ZDRE52RHI3eG5zbFp6OGRDMTRGSTJEZzc5ZGN3SFByUTluZTZTV24rSHMyc2ZjT2hVUVJCRUlSOURCSEFnaUFJRHNKK3FDM0JzZDhoWURvRHhRQk9SRGlUZVVjOWJNS3JDMi9KOXFLdG5YYmpyV0NxWU1JU3d4VXM3YWtTUlU3Q0ZZTU8wYTNxYlVTV1k2U1l0bGszdVZIend2RUFXeFVCblJEQThhSng1N0RtekdHMFlFR24yZlo3RTNNcjhuL05yS3pvbm5BVWdUTjYxSFp4bWI4YzBMZjVpR3VtckdneXkzTHZCSENESTBNa00zYXM2U3BqUmsxbitTVUVvZGZUV0Y3YTY1MG5Rcy9UdDNpRzZMMDJTQWkwSUFoQ21tejFqODdUSWRkcHpDamVIQ0l2RVR3ZGZTcGhjRFQ1VHpSWlV5ZC9tdXlKaE5nU0pPRWRIUVJPTXpjUjRUVUdCUXlOSlVOdVg3L0t3YnhHUFE2L1BEQkhCNDBBQ0RIeG0ySU16ZTRQUjBURmJ5cmgwKzNPRDdGZkp6RS91aStKWHdCZ2hYdGc0bWNBUmtidU9XZWVsVWRYc0FORUIrM1luWDBMZ0Y4WkpUVy80ckpCNVpyVmZNVHlTOFRmNjA2TUhhMU5ISDFvOUVDb3pEUGR5QXhlVEFVN3QzZldXeEFFUWRpL2tDY0NnaUFJWFlUOW83TzJoWXg4RFpyT2pHSWlHdDk1QjZzMDZoNDhhbEd4RzhuUXpKMkw0N0J0WmdiZVZlQUFpSmNNYlZDdjBVUHJVMTVIMzV2aHQrRTJ0M21XeG1kOFRzMUR5VUVYdHYvN0JFQ3JTQXNjY1AvQzV1VU1jVXRveFBBRnBmdmNldE81RllVL1lJN2tybkJLQUxlMXhVRkRZY0p2Q3FzK0FnQitwVytlYVdUK2kwQ24ySThQSjdSeTdxTkt3dGt3Tml2Z0FwcFJVK0hZSUlLd2x4QVBzSkFNNGdGT1JDNklJQWpDSHRoeDQ4amNKcFYxaW9hYVFzUlRtVEdSaURJN09qN3NUYlI1ZURzZ3ZnNnZKZVgyN0lYY0JmQi93YlJjc1Y3dU1ubTU1L2NiRDRoczVHYVo1MW1Bem5QQzF1N1ZvOUQ0dnJVYzI2RzFyblo1eFl3bmg4OTc2V0lIalBZSS9rQmhKWUNDeUxZVGlTcmFPbUVCTFBmN0txZEdOcGloZExubkpqQnVBWkdLOVhTc09IR2N5ZGc4bUFINmd4cGNjeE1kMy9zem53dENCQkhBUWpLSUFFNUVRcUFGUVJCc01FQ2Jmek4yUEdtZXlsQlRDRHgxTjlGWUlQSjVtUksxRWdOTVlRa2JYc3FiV0tZb0ZnREswRzFGY2JRT2I3dVptamNDdklLQjVRYlQ4aUVabjd4UC9nTXZVWnhaNXBrYkwzNVQ5MHh5U0dIM2h5T2RtVmljWVVTbjVGS2gyNTBmWUc5Q2x3RjZIVUJ1QUxaTXpxbGpKV2VHN1VKTjhWY1VYdXozVmo0QkFFVFFRTzJ0WEpwVHFVSC9CakRNbWd0WU8vU01JZ0xGbFFVakFOZnI3WjVpWG1UT29wa05HeHdjU1JBRVFlaGx5Qk1CUVJBT2FQaVhvN0kzWjJlZVJBcFRtR2txRVNZRDRYcThlK2hwZmJldGJZemJSOUZ5UkVqU3U4dk1MVVI0bTVsV0tPamw3TWF5UFArR3JhbWMxLzVFcU54ekhqRTlHMnRKTHl6WDd2MTFhdTF2blBjWEtCLys5RXNsRGhqdFVmeUJnbHNCK2sxNHE5dENvYmZENEhIK2d1cjZ1Q09xK2c4Mld6TG1rODBMN2VnVW9nYlIxdWd1Smx6dUtxNTUwc21SQktFN0VBK3drQXppQVU1RVBNQ0NJQnhRYlBXUHpqTk4xeW5FUElXWnBtNGhPbzZzOThMT2RGREVleHN2ZURuYXBtRVR1akVoWkJOWDdSci9oc0hMRldNRkE4dnozQm52a0g5dHF5TW51cC9BNVlOTzBZeW5vOXZvb0taeHN2WmFqVGp2cjFQcG5UVEhJZ01VMGQwT21PMXhQSzFadDlWbXRNd0JjR2k0b0xSVG9lTDIxeEFOUmdoM0FmaHgzQkVGTzdjenc2dkxjNjRINkhjQXVhTExxK0dVRHJiaUxnaGdIVDIzZnNSNHdpenp6RlFHLzVpSzZnNkk1UVdDSUFnSEV2SkVRQkNFL1JiMlEyMHp4eDVyTXFZUTAxUUdUK21zRG0rMEg4STVxRUQyVExUaGRicGhEWkRhUjNBR3J5VFFjakJXWkNLMFBPZTJUei92c3BFRENDNGJNRmF6YXlXSUJqaGxzL0c5ZzdGN3pVRmgrM0RvajJEOGV0SVA4cDVlT01FSnM3MkJ1UUZ2QVlNckk5dGs2V0RIMGZvRS8vVHF0OXZieFlzOEoybkNzN0MvZGhtQXNoTEZPUUluUGx4aC9rb0I1OUtNMmhVT0RTSUlqaUllWUNFWnhBT2NpRndRUVJEMkM3Yi8rdkNSSnV1am9maG9zRHBhRTA4QVl6d1JaZStwcjkyN3F3RG9hRW9xdHBKVW9XdGhzc3hiUUxTYW1kOEgwMm9YK1AwaHQ2OS9KOFZUT3lEaHF2NkRkYlA3N2Fqb1NiSFdiNXpOVmdNMUw1d0FEbGxsbVIxUXdKRXc5OGo5UVJvWER2dkhTL1BTczlxNzhBY0tGd0E0QndCZ25hdmpuN29acThmWDVYNzczSE1YbU8zdVhvNXMzZUM1RTRRcjdHNW94Nk9pMjRaRk01dFFkSmZLcmJsRkVtUUp2UTBSd0VJeWlBQk9SRUtnQlVIWXA2aTk0ZENCb1F3K2h0azRXZ01UQURvYXpFZUhpSFBDbjR2Sit0ZCtDYUZvZlZITGpSVU5YTFkrVTRlelMwVSs0RWVTV3JVL0YyWnVBbUd0WWxyTnhPOFQ5T29zVitzN0EvMWYxVHA3MWdjV3ZCelpla2RHT1FpVytIWEc4N2g3elVpYitMWHFCNmNwbitMV0VETytHZnIxam1jNzc3RVBZdWdyWU5KcEFHV0RxRzBtNTVTeDE3Z0dZY0tIT2R1dkJIQmZ1OGRPUVJOUWV4VXZ6cG12TmVZQk5EcGl3MWtWVFBIWnFva01NRzdVMnoxbmNwbWVReVgxcTV3YVNSQUVRZWdaNUltQUlBaTlFdmFQenRvZVZFZUgyRGdhQ3VNSmZDeEFSd01ZMFVOVCtoVGcxUXhlcFJqdkd0cjhjUEFkbjYzcm9ibnN0M0FWWEdhejV4VWltbTYxcEZ6ck44NXVpeHZiWHpnZU1LM3FPdDFRK29pWXJ4czJiK0Yrc2Y2M0xYT1hGUHlTaWU0RkVINGdvWndLaFk1TGlOVUVndy8xRjFSdjdyVEhjbVRySFo0N0FGelpmZDdnOWhKa2NRakE3V3B3N2UvRUd5ejBCc1FETENTRGVJQVRFUSt3SUFnOUFnTlU2eDg3MGd6U29ZQWVZeEtOQVRBR29ESEVPSFJMa0VlQXlCWjV2SGZldjVtNURxRFZpbmcxTTc5UGlsWnowODczOCs3ZTByaFhKbkFBd3d4bGxudWVqWWxmV0NXbTByZmR1SHBrVlB3eW5NbjgzR2JONkU2VlFYOU8yMmd2NWNpNndRK3V6YW01QklRSjRRQUtaK1FtZ1d3bGxpZ2JKaDVHSk55Nm96NWhiL0RWdkRoblFmZDVneU9GeVJqTWtXZ1NjZ0c0V1cvM3pPSXluRWNsdFd1Y0dFa1FCRUhZdThnVEFVRVF1bzBHL3loUHE1azVocG5HbUJ3V3VvQWxkSWxHRTVDeDF5ZkZ6RXo0R2t3YkZiQ1JnUTFRMkFqTkcrSG1qVkoycU9jd3l6eVBBM1J4ck1VWk5hT2IzYWo1ai9QZTMyZzRmZmpuZTRZL3ZmRGF0STMyWXZ5TDg0K0hVbTlGdGlPNW5OT2xyUjFpUHYyV29xcFhrdWtiOVFZenJnQ1JpcmFETzY2dDdRZ2NCTk90S3F2bVRpcEFxSnNHRVlST0VRK3drQXppQVU1RUxvZ2dDQ25EL3RGWk5TSDNtQ0RNTVlBYUE4YWhGQkc0NERFZ0d0Z2o4d0x2SnVCVEFCdkEyQWppamF4NW81djFodHpNUGh1bDFGRHZ3eXpOdlFPRVg4VmFuQXRvM2ZYV0dEUjliRVhPT3hYNmJMUERqRmJERlRwazZCT0xPZzNkM1Ivd0J3ci9DdUN5eUxaVElqanU5ODNZQ3JQcFNIL0ppcVRYMHZQaW5LbGFxeWNBakUyMDZaUzMydTROam82eFNuSHdQSnF4ODZPMEJ4Q0VMaUlDV0VnR0VjQ0pTQWkwSUFoUjJEOCtvemJZTWt3ekRkSEFFQmdZd293aEFJWWc4aDBZQWdwLzN4S2lRUUJBc0JJTHhiM0ZkdlA3TFdNVGlEY3lZeU1JR3hWakF4UnZWR1pvNDVEYlA5L1V2WU1MVG1LV2VhNENZdUkzV2ovWmdZOTJ1dG1GcGsveTBqY1VCOE91Z3dqNDQ0RWdmZ0VBaHI0T0puMFhvTUdBVStMWElwcDRDa1BoeW40RXdBK1M3VXJUNjVaeEZTYm9GczhkWUZ3WjlnYkgzb1BJNWhOT2ZYclVqcDZtWXpVeVZwbWxPWDVWVW5jWGtaVkhUeEFFUWVpMXlCTUJRZWpGYlBVUDZaZlJuTzF1em5LN1hVSERiU0RvQ3ByS3JWektiZXFRV3huS2JXcHlLMlc2TlNzM1FQMUEzQWNtOVdIaVBvRHFvNGl6ZFh1dmRhYlJFU0ZMSEJXMmZmZjZTYmFkRnZQbkJHd0NzQVZFbXdtOENVeGJHTHdKaWpabjZ0Qm1xWis3L3hBcXpiMllDSTlIdHNQaUY0NHBxNTF2SElybURjUHQxdE0zYXZmK2dwc053eHh6d0FoZ0FIT1hGRjdDaE1jQU9KeDVxbzB4NWxuK29xcm51MnlsYk9CRXpjYmpJRG9tcnAyZFdmc05kT2dOZms4cGZRbE5yMy9Qa1VFRVlRK0lCMWhJQnZFQUo3TFBYWkJOTjQydEp0Q3BQVDBQUVJDU2hUV0E3V0RhRE9MTkRHeFd3Q1ptYkliaXpjeTAyVzJHTmh1WjJKemovNnkrcDJjcjdEMjR6RE5MTStaSDFtNkdkYVZ6aXNyY2xZSGFGNCtQMlhNay9KbHRLaDBBODMxNTh4WmVrNmJSZlE1L29IQVpnQ2tBSE15bzNjWVdveFptMDdpdWhFTGJ6Q2hkbnZzemdHOERiRXN4SEM4Y25DRGFUUkFlVWxSN0V4VkRFdWNKM1lvSVlDRVpSQUFuSWlIUWdpRHNHVVlqZ0hvUTF3T29CNmdPNEhvdzZnR3FKM0FkTStwSjZYb0cxU3VpT3MzQitxd1Exdy9NK3FLQi9CSVdLTVREaXozVHRjYXowY1JGVm1rZFIxSStJK3p0MjczNllOaEs3RGkwOWpmbTlXTndjMS9sdWkxOW8vc2VodUlmbVNhdEFjR0l1ZXdkS3c0Y0NZWDJ3TWo2STREenVteUdvSUdhUjNoUnYvbWFNdThGNFlLb2ZjQzZIZElQaTdieVdNZTh3VVFHZ0t1MTlwekQ1WFFGRmRmOEo4MEJCRUVRQklmWjU1NElpQWRZT0pCZzhHNWlCQmtVSXVJZ000SUVDakloU016V2R3cUNPQWdnQ0U3Y3g4UkJZdXdBVVFNRERjUzZBVUFEUUdlRHFCN2dXZ1lhRktpZVdkY1RxMXBOb1FhWHBub3prK29sSzdMZ05GenVtYUtaS2dCa1dTMXc3TThSQWF3WnVqRUx0UzlPaXRvbFI4b3B4WHQvbWZudTRmTVdYcGV1MVgwVmY2RGdMb0RDNTg4QWxFTTFxOXFTWWloMG5JbHl6eFN0NlRFUWpvamZnZkROa2U3OVJ3QTBSOG9sMmN6eks0YkdUMmxtN1ZmcERTQUlpWWdIV0VnRzhRQW5JaGRFRUFSQjJHdHcyYUJqTlJ1dmdkQS8ydWlNT3JWRVNQajdqbVhqMFBMWlVHdFFwMEowWTBLSndjMTl5VFZxd0ZNdjFEaGdlSi9rM3VXVHMzYzBabjBFb29NY04rNVFLSFNjeVNxNGRIUE9MMEhxRnNDVzc0RFo5bWtvdmZ1RUxITnR6T3dDODgycXBQWUJTWklsT0lrSVlDRVpSQUFub3ZaOGlDQUlnaUNrRHdmNkg2NmhLbUxpMXdwQWRWajhtZzNaYVBsc1NKdWQ2Y0p4aWJrVTZNRURXZndDd0RWVFZqU0IrTXI0Vm9jK2o5c1RvWVZEb2YrYXRza0NoSXdaZFg5UWlnNW5jTXlqVElTNDJPZzBZRVJNeGQwdi9VQjByeTczck9URkE0OVBhd0JCRUFRaGJVUUFDNElnQ04wT2wzc08wcUdNS29CeUkyM2gxWk1PWVlsZkFHaDgvNkRZUnB4M0x3M3NpYS9BamRsazNPV0ExWDBldjYvNlB3Qmk2MXpacVJUZWJld1FmYysvcE9CY0J3eURwbS8veGxWU08wc3hmQUN2aVIrVDRuL1ZxWThTRHNlUHV4UjBuRGFOTjgzU25BZjU5Y0g5TytvcENJSWdkQzhpZ0FWQkVJUnVoY3Y3RGRVYTFRQkdXQzF3cU15dlpTNG1jczJHYkxSOFlmUCtPcFdkT0o2SERuVHZieHlocGt2QkNPY0thTE1HTmkyb3JZS2tQL3JMSm51Y01RN1FqSm9LVlZ4N0RJTi9oSERwdFhBN3dzT0dSMDd2THFWSXpyVEllUkFwa0xwQzcrU1BRNlc1RjNQNldiZ0VRUkNFTGlJQ1dCQUVRZWcydUdyUUlNMFpsU0E2Tk56QVljK3ZVK3EzemZyZUhXOGV0amx1bnpPRHhIbC9NNXFiN25USThINkJ2MlJGTFNsY0hOL2FlME9oNDh3VHRLdWs5bkZGTmVNQXZoV01KdnZRQU5LK2orTERvaU5DR0hsRWVGeVhlOTdseFRsVDB4cEFFSG9JclRYV2IrNytFdWlOemMzWVpYMXB2ZjhzbzI5dWJlM3BLUnl3aUFBV0JFRVF1Z1d1UWorelJaVURkRlMwa1J3TWU3YnNSV2pkTXJBcXRHMWdYblNYUTg2MU5rNGZRc2g5QUFBZ0FFbEVRVlM2K3owTEFnMk9HTjZQdU1WYldRcmdpV2lEazZIUTlzdFA5RDEvSVAvN0RoaU9INlVZalVaSjdTMksrWEFBVDltVmFyVE1FNlVUVGg4T3I2YUUrNStPMVZxOWJwWjUvc1VWZ3c1Si9Rd0VZZS9SSEF4aTRjcDM4Tk8vUFlicjVqMkRUemFsTG9KdmZPWlorUC85SEo1Nzg3K28zYldyM1dNdWYveEp6SG5vRWN4NTZCRnMzSnBhWVlwUHQyN0RuNVlFRURMTlRvLzdTNkFDS3pkdVRHbU05bmozMDA5eHpWUHpFbXcydDdiaXAzOTdETGUvOENKV2YvR2xZK01KeVNGMWdBVkJFQVRINFNyME01dHpLNGx3UXF6UnFXek1TS2ljeEl5WEdwWWM1WXJsTW1Ld0kzVi83VlBteG96bXBqK2tiM1QvcEsvcHVyeFJoYWFETUNLdW5xOGoySXl4ZXNSZlBxWFNYN3pjOFJKdFZybWlIM0w1d0FkTmJUeEFSSlozTmhLemI0bmdGQk8zZFh4SjZGd2ROTTQwU3oxM3ExRHRIWFFHZHFjMGdDRHNCZDdlc0JGL3E2eUtiait5ZUFudXZYQU9sT3FhWDYydXNSRnJ2LzRhQVBEdXA1L2hoTU1PaGFkZlAwZm55c3g0OGUyVm1QZmE2d2lhSm5hM3RPQ1hwODBFdGZQM29mS0ROWGpsM2Zmd3lydnZZZnlva2JqdzVKTXhmdFRJdUdPK3JLbkIzNnVxOXpodTNzQ0JPSDNpUk14OTdnVXdNeDR1WDRLSEx2a2grbVdGcS8rVnJub2ZkWTJOZUhQOWVyeTFZUVB1LytGRk9HVElZR2RPV3RnajRnRVdCRUVRSElXWDVBdzBXendWOGVJWERvcGZiaXQrRjI1N2V2SnRJSm9aYlhSb0xJNGJoKzhWNzIvSFhGZTh1QkVLRjBZYkV0Yndwb2s5RkZwbFB1YWM0VVNvdUdHbGEwYnRORVU0RzhCNjJ4NEh2ZHZXUXVPWXFTd1EzYVRkdVorRXlnWmRLT3VEaGQ3S3RHOGRnZkVqWThMdzA2MWJzZmo5MVYyMjg5NW5uMFYvenUzWER3Y1BkbDRBQmswVFN6OWNoNkRsK1gzMXczVjRhdWxyQ2NjMTdONk5KNnBmalc2di9lcHJiR21vVHpodWQwc0wzdjMwc3oxK2ZmajFOeGlWNjBIeE1jY0FBR3AzN2NLODExNEhFUGFndi9EbWY2TTJaMzc3T0JHL2V4a1J3SUlnQ0lKajhDTFBBRzFTTllHK1kydDF6aFBZUmtnenVNdzR1T1ljVXZUYldLTkRvaXRPZ1hCalprdnpQYzRZM24veGV5c3J3WGc0MXVKVUlEckZQOU1nT20xdUlIK09JNlk3RzdXNDVqOXFjTTE0Z0g4SjVqcjdmR0trZXI5WjRkMHE3S1d5TVlKZ1BLWExjOS9pOHR3VFV6UXVDTjNLLzNnTFFFUXdsRUwrK1BFNGN1VElQWGRxdzlzYlltSEIzeDR6R2sydHJlMSsyV2tKaHRvOXBqa1liSGVNREpjTE4zNzNUQXpNem82MlBmL2Z0MUQ2N250eHgvMXhjUUFOVGRFVUFEaDM4a2tvT09vb3BNdDVrMCtDMnpBQUFEdWFtcUMxeGl2dnZCTWRLNmR2WDV3L2RVcmE0d2hkUTU0dUNvSWdDSTdBTHcvTTBTNmpFcURqYksxd1dQM0d0aGlWeHNFMU03YmZlY1prRTFUdDlIQjJVOFR3RDV2MzBseG5MTy9mK0t2eXMyRFNCd0FkQnNEWjBIZmJiNFVaRGFTYkQrK09VT2gyUjY0YU5FaTNxRitDY1RXSUJpUk95enJQRlBVd0VhQ3RKSEZ4cHBsZk1CQzhrV2JzL0NqRnFRdjdLWTNscFk2bVZMQno5Wk5Qb1dGM1U2ZkgxRGMySXNQbFFwL016RDNhTzMvcUZCUWRNeUc2M1JvSzRjS0hINDBLMTErZmZSWnVlK0hGbE9lYjVYYmpYMWZIeXBJM0I0TnhENWJlLy93TDNQNmZzUDB4UTRmZ3Foa2x5QnMwQ0FEdytycVA4SEQ1NHVpeEp4eDJLSzVwRXlidE5neTREQU5hYTZ6NjRndjRGendIQUpoK3pBVDhxQ0EvZkk0UFBnek5qSU55YzNIUGhYT3c5TU4xK0thdURpcysvZ1JEQnc3RVljT0dBZ0NXdkw4YU81dWJBUUJIamh5QkkwZU94TkFCQXpEajI3WS9uUTdTdDNpRzZMMDJ5QnBnUVJBRUlXMHM4ZnRhWE1Jcko4T2UyeE8vV1RXbjRTZ0VReGZRbzJSVHFvNG9ZT2JZaHg5R0ExUHozZWtiUFREd0YxUTMzeG80OVFlYWpUZEFVTkVrVWc3OFhxSVp4TU81cVFaYW9kQ25wMjA0bWJFTDZ1c0IzTUpWZys3VExYUXRXRjBKUW45cllnQUl6QXhGcVdVNUQwZjJSKys1Nk9VaW9yTTF1ODh5eTNMbktVUC9ob3Jxdm5EZ2RBU2hVMnAzTmFKaDk1NlhvamNIZ3gxNlgrMDBCZU05dWU5KytsbTBYNWJiamVOR2owNXRvaDF3d1VPUFJNT2UyL0xwMW0yNCtzbW5PK3o3MW9hTitNR0REOGUxelprMkZlZE9QZ2xLS1dTNjNORjJsMkVnT3lNajdsZ0NrT2wyNDdWMTY3RHE4L0RMZFZOOVBWWjkvbm5DV0I5Ky9RMCsvUG9iSERseVJMY0pZQ0VSQ1lFV0JFRVEwb0tyK2c5dVgvdzZOUURRbnZpbEFqUnZ2dkNNSHhKaGZQZ3c1d2ExSjlBaTRKNjhweGMzT21MNEFPRm0zNnR2QWJqTDN1YkVieWJobVFyUmFYTXJDaS9zNlBqdWdBcnE2NDJTdXBzVUJVZURjU2VBNkwwUkVlak1qTFR5blZQODRtQVFLUUFYYVpQV202VzVqM0I1djZHcEd4ZUVubWZaUng5SGY1NXc4RUhJY0xrd1pFRC91QytYRlRyY0ZpSktPSGJJZ1A1N2ErcHhyTis4QmZOWHZJSDVLOTV3dHNLQjBLMklCMWdRQkVGSUdhN3FQMWkzdUt2anhhOXpJYTl0VFRFNFlJUnF6NklDTlBPTUdabGJtRzZMZXNvY0dURThpczBUMThEVWZLOWpwZzhrWFBvM0hGSm5FZUZJUk9RZ2Njb1psQ053OVA5SUtEUS84cnRYVDZtKzZkU2xlN1dXQ0pYc3FBVndJMWYxdjBjM3U2OEg2QmNnOUFFUUxYZkV6TmI5MjlWenR0M1VVWGN5QVNBM0NEL1hPdk5pc3l6eklaVnAzbWw1cGdYQlVlYk9uZ1d6azVxN0w3NjlFa3MvWEFjQVVFVDR3d1huZDJwdjhJRFlxb0ZkemMxWThja24wZTFNVjFpTy9PMG5QNDYyN1docXdvLysrT2QyYlRFemZuMzIyUmd6ZEVpSDQyVzUzVEE2eVVvZE5NMjQ4OHR5dXpzOEZnQmNIZGo2ZU5NbWZMeHBVN3Y3TGo3MUZPeG9hbzV1My92S29xaFgvWmVuemNDZ1BuMmorL3BsN1RtTVhIQU9FY0NDSUFoQ1NuQlYvOEc2T2VOMUVJNkkyK0dJK0dWTC9Ob1RYdUZsWTNEdDkraDRCQUZnYTY3N2VoQkdXRWVEbU5KV3dZbjVmZmt1OGY2bWhyK2dPblJyWmNFUHRNYmJBSVUvYnpqa0lxRTQveXIxRDdVYUMveFYrZFA4QmRVaFowYm93bHdLZG00SGNEMlg5N3RiYzhZTllQb1pDTm1BN2Y2TlBzbnBZcFJDbStpSGFQK3cwTDVCdDZpZm11VzVmMUN0TmZkSjZTVEJTY1lNN1R6SVlHQjJuN2p0c1hsNUhSeVp5TklQMTZFMTFQbEx0V0wxQndpYUp0eUdnU3kzTzdwbWRtQjJOaHFhbXJCdzVUdTRja1p4aC8zblhmR0xUdTMvNC9WbG1ML2lEUUJoQVc5ZlArd1VodzRiRnJlZDRZckpycU5HamNLUUFRUGFkaEgyRWhJQ0xRaUNJSFFaRHZRZGxpQit5VEYxQTJhS3I5UEkvS1JSWEhOV1JQeHVtajFqaUNiK1ZkelFEdWh1elRaRGpBWlF5d1BwV3oxd3VibXdhaFVSKzZNTlRPbUZCa2ZNdFAySjZFU0UxRzg3T0h5dlFNVzd0aG9sdGYrclZNdG9nQjhBRUhQOUpEd1VTajF6ZEh4UEdnakc3N1E3OTFPenpITVZyMEZHQngwRm9WZWd0Y2JDbFNzN1BTWVlDbUdSbGFYNW1FTU9odHNtSEU4Y054WUFzUFRERDdHcHJxN2Qvc2tRc3EwUGJxOG1jTEpNUDJZQ25yM3FDang3MVJWUWU3Qmo5emhMVnFxZVJUekFnaUFJUXBmZ2NzOUJPb1NsSU1TeWxqZ1EybXBaRDR1a09GUDZZV05HM1JYMkZzcDAzUTVRbjBnWFI3ek9iVVUwNnp2ejVvbjNOMTI0c1BvT3JpZzhpNEFUa0hxUzVBNk0yN3oreERmNEt3cEwvZDdLcFU0TzBWV29lTmRXQUZmem9uNjNhZVcrQ3FDZkFlU3g5b2EvUmJKRzI5dVN0UStBaUtIdFNiT0FvUURkcjcvd1hHZVc0VzQxb1BiUE5BV2RwL0FWaEI3Z3pmVWI4RTFkNTFIN2k5NWJoYTA3ZGdBQUpvOGJoMCszYm92dW0zTDQ0YWhjc3haQjA4UmZLaXB4eXptejR2cHFyZEd5Qis4eUFMVFlFbmNwb29SeVMrM2hVaXBPakFQdEo4RUNnSzBORFhoai9mcTR0dDB0TGRHZkE2cy9RSjgyWWM5amh3M0QrRkdqOWpnUElYMUVBQXVDSUFoSncrVzUzOUtNU2dERDQzZDAxL05zL1N1anBPNzM5cFpOYzg0YUQraExiWVBEa2VmcEZGdjd5MEJObm52WC9la2JGZndFL2RzSy9NQmsvZ0NnTEVkOUg4cis0SVVJelAveVYrVlA4QmRVYjNkdWtOU2dtYnUyQWJpSkYrSjJuWkY3S1poL0NkQ1k4TTdJbk1PcDIxUTRpRDlwMjh6aE81V0FzQkNPWFlLUkFPN1RPenczbVdWNFFHWHFoMlNOc0pBcTlZMk5jWjVTTzIyek9tKzNCR3Q3OU12S1FwWWxFalYzdks0WUFIWTJOV09CRlpxYzVYWmoycmVPd0RQTGxrZjM5OC9Pd3VSeFkvSGF1by93enFlZlllbUg2M0RLa2QrSzd2OTgrL1pPTXp5M1I5QTA4ZjBISHRyamNkT09PQnpYblhsR1hOdkhtemJobjliOHRDMzkrMWMxdGZoN1pYV0h0djY1ZkVWQzIvZStjNElJNEwyRUNHQkJFQVFoS2Jnczl6dWF1UnlnUVZZTG5BL2tpZ29EWnFKTFhNVjFUeVljb3ZTamtZLzhERTRyZk0xT1hOMWY4SzMwUkhWelo4Y0x5Zk1iYitXR3VZSDhYekhJZXFnUS9yMmxVaTRvRG80SlNjczNtZ2NUL3dSUWxLWmx4d2l2emExNWlCbVBtR1dlV1FCZFI0UVRyTDNXdW5PSzNYOWRpS2FJQkQ4UUdEcXVnakRsQXJoVk54dlhtYVdlUHlsM3l6M2thOXppN0prSit6dTN2ZkJpaHdtZTdHaG1YUHJudjNhNC8rcVpNMUJ3MUhnQXdNR0RCd01JMTlWdHIwelJINWNzaWE3M3pSOC92bDN2NnN4dkg0Zlgxb1hMWWo5U3ZoaUhEQjZNUTRZTTN2TUpkUVByTjIvQitzM3kwdHJYRUFFc0NJSWc3QkV1RzFTZ0dhK0FLTnRxZ1RPck9TT0pwK3p5azRPSzZmdFVVdk44MjJPM1hIaGFNWU5PRFIvbW5QaUZQZUVXWS8yd2xxeEhuREVzUkxqRlYvMkFmMG5CYkJCTmhWVXVLREhwV0lxUVBiYWFmUDRsaGRmNml5cDdWZTFtSW1pZ2RnR0FCVncrNkJTVGplc0lmQnJhNW9rT3A0K08xaFpPaGtqc1FrSm9OS0UvUU5mcFlOYVZabG5XNDhyUWQwZ2RZYUVuR1ptVEE3ZGg0SnlUVG94NlRpTlVyVmtUTFkra2lQQzk3NXpRcm8zeG8wWmh3a0VIWWZXWFg2STVHTVNkTDc2RU8zNXdIZ2IxN1FzaTJtTkdaODJja0lUTFVBcnVEc291UldnYi90d1pZNFlOeGZWbnhrcVVyL255Szd4aXJXc0dnTUg5KytOSEJhZkc5Um5wOFNSdFgwZ1BFY0NDSUFoQ3AzQnA3dmMwK0ZrUXdwOHFHQ0RsZ1BjT1ljOFZSNE01QVRDYUZPblRhRVo5VmNJOEFOck14cjJ4Y00vMHg0K3pIakdvK0ZwYXNLRDl1RDhoTFZ5S3pnc3lWaEdRQzhTdWV0cTNVcVJzYm13OThCMjNMam1sNHVhaXBlK21hN283b09MNnBRQ1djbW4vSXpUYzF3RjBBUWpXZ2tDeXZSeTZkcHZIUXFNdElVeFJJWndKNEtjNlJQOWpsdWIrVXpIZlFUTnIxenAyUXNKK1NiYmJqYjZaN1pmbmFRbUY0c0tqT3pvT1FKeXdWRXJoek9Nblllb1JoOGNKNEhWZmY0TkhGd2VpMjhYSEhvTmhnd1oyYVBQOGFWTnc0ei8vQlFENHBxNE9OOC8vTjI0OWJ6WkdEeG15eDR6TzgxZThnWCs4dml5dWJmaWdRWGpnNG9zNnJEM2NFU1hISG90TEMvTUJBT2ZkLzJBMEREcW5iMTlNUFNLV0kvTHRqWi9HOWR1K2N5Y09HVHdFbzNKRjlQWUVJb0FGUVJDRURnbVY1LzVRTXo4ZVhXVm9yVGQwUXZ4R1NoM1pYRi8xaXFpWVN1ci8yOTdSV3k0ODh6SUN4bHM5SFNsN0ZMVVZQVDErZGZoVEMxOU0zNnJRSGpkNUs3K2VHL0RPWnVnS2V4aTdJNzlJeFlDR1paWmNKb3puZnYvNjFHTnZtTFpzWi9yR3V3ZWFzZk1qQUpkeFZmOWY2V2JYWlNENkNVRFI1SEp4WHVISWl5OEpHQlFOalk1MERUZVFBZUFDVFpnVEt2VXNOc0FQb3FTdWxKd0o1aEQyTTI0OWIzYUgrLzVXVVlXRjc3d0RJT3l0ZmViS3k1TzJlOEcwcWZqYWxzRjVTOE1PM1BiQ2Y2SmUyZjVaV1pnemJWcW5Oc2FQR29XQ284YWphazM0T2M3bjI3ZmprZkxGK1BYWjMrMjAzNmRidDJIQkcyOG10SDlWVzR0NXJ5M0R4Zm1uSkgwZUFLQVV4WlUzQXNMWm5qLytaaE5HZUhMUUx5c0x3VkFJS3pkc0JBQ015TWxCdys3ZGFHeHB3YUozMzhXUGZkNHVqU2M0Z3doZ1FSQUVvVjNNMHR5YndQaXRYWnlRY2tEOEVoQlZ2ckZQK0Y4b1Y3Q0lmRHMvYnEvTE4yZWMwWWZCdDBWQ083c1FIYm9IWW9tdkFBQmEvZHdKcTBMSDNPS3JxUEl2S2J3VmhGc0FSTE4rcCs4RnBuQnhSK3ZlSXFJeFRjMFpqd000SjEzVDNZMVZTL2hPWnZ3ZWkzTktURlkvSithWklBcVhxNHpjOE14Z0lxZ2tIMEpGRTJ1UjVTS1Baa3duSWtLeEJoV2pQSGU5V2NZUHEzN3FNWnEydmRjK0xCRDJINVNLcjhLNmJlY083R2lLSlMzUGRMdnhpOGNlajI3Yjkva1hQQmZ0SHpKTjlNbkl3RzRyZy9QcEU3L2Q2YmhmMTliaTF1ZWVqd3B0dDJGZ3dzRUg0WjFQUHdNQXZQRFdXeGpZSnh0bmR4QjYzUjQxTzNlaDhvTTErS3EyTnVyOS9icXVEdGY5NHhrOGV1a2w2SmVWaGRKVnE5QmduY09rTVdQUUZHeEZZUFVIS0gxdkZZcU9tYkRIbXN1QzgwZ2RZRUVRQkNFT1pwQlpsdk1RQ0xhNnFoelpsNjUxc0U3dytLMVVtY0ZKSFlsZkFLQ0IvQ3NDRGJFc2hMMi9UbUN6dzR3bmgvL2pSUWtMM1F2YzRxdWNDeUFjNWs0T3BsT3poLzJHamMrYXU2VHdFaWRNN3cySXdGUmNWK29xcVRsREtZd0c5TzBBdHRvUGlENC9BbHMvSlBPaXRKWVp0Qjl2UGhhZysvVXUvc1lzeTNtSUZ3OFk1OFM1Q0VLeUhEMXFGS1paNGNKRkV5YmdXeU9HbzJIMzd1Z1gyLzd3N0d4dWpyWTN0clRncXBrbGNCc0dUajN5V3pqMmtFTTZIT1BOVDliaituODhnOXBkdTZKdDUwMCtDZGVlY1RweSsvV0x0ajN4NmxMY3Y2Z1V1NXJiejRINDFvWU51SDlSYWN6dSt2VjRvTFFNejcyWkdMZzBJTHNQNm5mdnhyOVh4RHpPa3c0ZERlL1JSd01JcjBXKzc1VlM3R3lTaW1WN0d4SEFnaUFJUWhSbUtGM21lUVpReWNlekpZdmx0YklMRkFaZVZwazEweXdQV0x0cysvNlpJMEIwdmMyTVl5V0hZMnN0dWNVVnd2ODVZRlZJQWlKd0JtZzJnSzhqYmN4c3E0MmJPbTBmMG1qZ0lYL0FlM2phaHZjeVZGejdwVkZTOTJzMXVHWVVFMytmd1czcUcxUEVtMnNGT2ljcGhPTnFYY2Z0N0Flb3k3VjJmUlFxOVpSeGFjNU03a3B0SmtGSWc4dThCWmh3MEVINHNhK3dTLzJPR0Q0Y1Y4NG93U1VGK2UzdS82YTJEbmU5dEJDMy8rZEY3R3FPMWVFOWFkeFluSFBTaWVpYm1ZbXJaczZJVy90YnRXWXRmdnJYditPNU45L0V6cVo0SWR3bkl4TmJHaG82blZPR3k0VVR4eDZHVExjTGQvN254YWozOStEY1hCdzNlalRHanhxSll3ODVHRUE0ZFB2VzUxNkk4M0lMM1krOHNRbUNJQWdBQUY2SVBxYkw4endSRlVmYk9CejJuRzU4YXZ1T0o3NVhGZGRldTZmMWg1c3VPUE1KSXZ3d09oK25uTDhjdC9iMzF1RlBMN3pGR2N0Q3N0d2FPUFVFRGJVY0lHdEpscE9sdGV4UE9QZ0RqTmd5eVgvVTJ0Wk91L1J5ZUpGbnZGYjhNekJkQktJQmlRZFlJZEt3SGhJbDhicU5KY3dLYjdYaEV6QWVWdjNwY1FtUDduMDBscGM2dm5aNzlSZGY0bmZQdjdESDQ0S21DVlBIYXZydUtmTXlBRXdjTXhvM25IVW1BT0RMbWhwYy90Z1RBR0wxZGJYV1VFb2hHQW9oWkxQOTg3OC9IdlhjM3Y3OTgzRG9zRmpJY0piYjNXNDFnTFZmZlkxRjc3NkxaUjk5SEZlZkZ3QW1qeHVIL3oxOVpseFc1M2MvL1JSM3ZyZ1F6Y0ZnM0xGdXc4Qnhvdy9CcERGamNQVEJCeUduYjEvTWVlaVI2TmlqaHd6Qm1LRkRjT2l3b1hoMGNRRE1qSU56YzNIYkQ4N0QzUXRmd2FyUFA0L2F1dWEwbVRoMS9KRUFnUFdiTitQYWVjOUV2ZHM1ZmZ2aXFwa2wrUGJvMFhDYXZzVXpSTysxUWRZQUM0SWdDT0NLM0pHNmxSY1IwVEhSTm9UTHFxVHJiclV2K1EwYlpzMkVuN3BLYWpzdUhHbXhhYzVaNHduNm9raG41Y1JhMGZBYzdPSjNHOWZqOTA2WUZickd6YjVYMy9JSENtNEFjRStzMVJrUkhGZGVpK2hvZkRQc2JtQnQ1K2xoZXpsVzV1WXJlRG11TjNma25BM1FoY1Fvc3BKYnhVS2tnZkNMTG9uMTFaR0VXYkdRNmpndjhUZ1FIdEM3K0hhenpMTkFnUitqa3JyWHV1djhoSjdIMURwQkJDWkRNbjFhUTUwbjE0K3M3WFc3WE9oSVRtZTZYZTNXQm82d3BhRUJOejA3SDF0MzdFaTBUNFR6cGt6R2VaTlBTaEROM3g0ekJyZWVldzd1ZVhsUm5JYzNhSnA0YThOR3ZMVmhJeTR2bm82aVl5YmcvNzU3Rmc0YW5Jdmhnd2JGMmZuajRrRDB0ZmJBb3JJNDhYdlN1TEZSOFFzQVkvUHk4UDNKSitHZnkxY0FBT29hRzlFYWpDL05KSFFmRWdJdENJSndnTU9sT2Nmb0lGYkNKbjRSS1VQcWdCRGhhRTFUQUl6ZENwaVpqUGdGQUNqOXFFMnBPbFozT002TnpIekRpSVVMZHp0Z1drZ0J2Ni9xWGpCYm1iZWR1dXNpQ2FCc2xvaXVtTHVrNERRSFRQYzROQVZOcnBLNloxd2x0VE9VYWgwQjVtdkFhRlB5aWFMcnF5UC9kMzVkclpEcVNCaDYvSXV0TDBBWGE2aWxabG51SjJaWjd2OXhSZTVJWjg1R0VKeGoyTUNCOEUwNE9xRjliTjR3M0RYbmZIeC95dVFPNjhjZk1XSUVIdm5SeFRoLzZwU0V6TTc1NDQ5RTBURVRBQUFuamh1TEVUazVuZGFodjZ3d0gvMnpzZ0NFTXo5ZlhseWNjTXk1azAvQ2lXTVBBd0I4Wit4aE9ISGMyT1JPVWtnYjhRQUxnaUFjd0hDcHAxaURuZ2ZRSjlib1VKeHh4SkVYc2NYOHRRTFBwQmwxN3lmVGZmT2NNMDRINk5RNFd3N0F0dk5qeHRxOGVTOC80WXhsSVZXeXMxc3ZiR3JPZUQ5Y0FzamhtanoyU0dqQzAvNnEvUEgrZ3VyTlRnN1JrMUR4cnEwQTdnTndIeS9KUFZLYitDR1k1NEJvbE8wb0FEYlBNS3lNN21qUFBSeXRIUXdpaE1PajQ5OFR4Z0s0VGJmeWIwTmxuc1VBSGpjT3F2MFBIWVY5T3J4Y0NIUEVpT0c0LzRjWGRvdnRQclphd1lvb0dqYnRkamtyUjg2Yk1obWJHeHBRK2NFYUhESjRNR1pQUGhIVGpqaWlVOEVhd2UxeTRid3BrMUY4N0RGWSt1RTZWSzVaZzZiV1Z2eTB5TmVsT1F6UHljRzFaNXlPeDZ1cmNjdXNXZWlmblpWd2pGSUtONXgxSmg0cFg0S3p2M044bCt3TDZTRXg0WUlnQ0Fjb29UTFAveERqVDlGU0s5RlB3dW4rYWVDRVpGZGdmbCs1VzZhVHIzRkxVaFptenphMlpMYXNBMkZzZEdyZDhCZkxBT2NQZVhyaHE4NWJGcnJLclpVRngycU5Od0N5UGlsMlF5aDBtS1h3VmhiNENicmpYdnMyekZCWVBEQmZzM0VobUdhQjBML2pnNTBvYjhhMUFEK2pvQitua29aMzByRWtKRTkzckFIZVh3aUdRbGozelNaTU9QaWd0RzAxdDdZaXE1T3c2ODR3dFlhaGVqYmdWdFlBSnlJaDBJSWdDQWNZekNDejFITXZnZjVpRjcvVU5tUTBCUWpSR3F5MjhiaGNoV29uSnl0K0FXQnJac3VQSStLWHdjNGx2b3JmZWxuRWIrL2g1c0txVlFTMlpSOVBNb3ZUSG1oSFJwK0NRT0hOYVJ2dXhSQkJVM0ZEcFZGU2U0bmltaUVLNW5mQm1BZHdZdnJhU0UxaERxOEJKbkNuYndQaDVjTGNSakdUQjFDWGE3aFdtbVdldFdhcHg4K0xQT01kUGkxQlNCcTN5K1dJK0FXUXN2Z0YwT1BpVjJnZmVTSWdDSUp3QU1GVnlESmJjaGNRY0xxdDFhSGFRaHpKbkdWdnZFc1YxOXhJWGZDMjFjeVpNYUNWWEo4UlVVN1lyRk1oMlRZN0RGTUIzeG82NzZYMTZSc1duTVMvcE9CSkVGMFUzckorWjA3NHVlS1VNRFBBMC8yKzZvQURsdmNaK0cyNHNkM2oxWXh6QUp3Rm9zRWRIc3NBS2V1aXRYdjlPVmJhTFBGMUh6R3lGZ3J6RllXZW9lazdQbkhvTkFRTDhRQUx5U0FlNEVUa3NZUWdDTUlCQWxmMUg2eGJjbCszaTE4R0xJR1J4dC9IU0FiWmFGMVNBRUNqWXN3eVNtcHU2SXI0QllDZ2N0MFlFNyt3UE5QcHdtMC93LzlSeEc4dnhjVS9BWGhOZU1PcHROOW84OGlmQ0t5ZTh3ZThoenBrZlorQWprZVFTbXJMakJtMWw2bWR0WGtLWmlFWWp3TFlsSEJzNUtGWXRNU3dWUlE0V3FzNS9MNUI4YS83dGtiR2c4bXZ0ZnRqczh6emdWbm11WmtYRHhqWEhlY21DSUtRTFBKRVFCQUU0UUNBeXdZZHExbTliRStNRTVhczZhNno1R2p3dEsxcGcwTHJhVFJqNTBkZHRiYmwvTk1PMVlaYVM2Qk0reXpUeFY3ekY4dzdzclFlUGVpWlYrclNOaXgwQy82cS9MRXc2UjJBT2w2N21qTDJyRmhZalp5R2svekhyenpnczRCenVXZUtac3dDWXhhSUR1bjAyTWlydnAweWFXVHQ3ZnlseXg4QW1LKzArUXpOYk5qZ3lBa2NnSWdIV0VnRzhRQW5JaDVnUVJDRS9aeFF1ZWM4emNhYmNWbGhtZE11T0JOMi9NYUxYMll1Vjh3VFV4Ry9BTUNHOGJlSStFMm1jRXN5dEYzWlRNQnZSZnoyYnZ3RjFldUowVDJwYU8waDFZUUpxQnZ3ZExlTXM0OUJ4YlhMalpMYS96Vm0xSTVXaGo0R3JLOW5SbVc3eDlyU2FrZVdQaENGWGNXUmQ1WndGU2EyZVpEakxCd04wSzFhdWRhYnBibnJ6RExQZlZ6dUtlSTFTSDJ4cFNBSVFwTElFd0ZCRUlUOUZKNFBRdy93M0EzUTFiSEdTSUtiTk4vK2lRRU5XK2dqTXhpM3FwTGF1WlJpRlpzdEY1d3hpNG4rSFIwQ1RrVy94bHhSelB4NVhwOXZ4dEZmVmdZZE1TMTBLLzVBNGYwQXJnSVEvalVxT0JjU2JZTVlWOTVTVlBtUTg1YjNmYmdjZllHY1FzMXFCc0FsQUkzcDlIakxPMHlSNUZvV0JBWnpUQngzMEhrM0V5cUpkYW5LNEZmSVcvKzVRNmV4WHlJZVlDRVp4QU9jaUZ3UVFSQ0UvUkFPOU04MVErNFhDSFJ5ckRIc3BlRzAzdnJiS1pYRXZFTUI1OUtNMnZLVXJjNmVuYjBscTNralFIbXhjUnhNL1J5TmVNVzV3NTkrYVlFemhvWHU1czl2VDNKL1V6OXdHUUVuQUhEdUFVN1lHR3czaGdub2FmNmk2amNjTUx4Znc0SCtoK3RnUmdrVGx4QlRQZ2pablhldy9xUElJeTJLaFVudm1YVmdMbFZFaTZpazVvQktXSllNSW9DRlpCQUJuSWhjRUVFUWhQME1Mdk1jcFJsbFRxLzNKVmdlbmJpWVozeWtPSFJhdXV2NE5sMXc1bDFFdUM1dXJIUU1Sb2pML014djVNMWJPTmtKczhMZTQ3YWxKdzhQdHJoV2dXZ0lnSEQ0ZnFwaEJuYmFybDlsYklWdW51QXZYcjQxWGRNSEVsenFLZGFFRW9CS0FId3JxVDRSTDdIdG5hbWRiQUp0T3pVeHNJSVVMMVZhdjBvejZxc2RPWUY5R0JIQVFqS0lBRTVFTG9nZ0NNSitCSmZtZms4RDh4SzhNazRveWpibGlCajh2RUcxRjFFeEd0TXh1KzJDTTQ4d2dUVWdHTzJOa3lwdHZVeUtNSEhvVXkrOW03WmhZYS9qcnlqOERqU1dndUJvY3JUdytsV0ttV0orWTNqT2psTitjcnlFeUtjQ2wvY2JhdXFNVXdtWUJxSnBBQ2J1dVpOTi9FWXkwMmdrOWV0bDVtVkUvS3BpV29wUTdXdDBCZzZvWkdZaWdJVmtFQUdjaUZ3UVFSQ0UvUUJtS0YzbXVSTkUxOWxhNFhnRzViRFpGaEN1TlVwcUhrN2JPSURORjV5NURJUXBZZFBPL0dFaUFOcXVvNW4vbVRkdjRma09tQlo2aUxtQi9QTVk2dGxZaTROaDhuRzIrRkcvcitvWERoaytvT0VxOUVQUU0wVnJUR1hReVFSTUJwQ1ZWRi9yTzhXRlVPK2hEK010QXIrcUZDK0Z3bElxcW10SWVmTDdBQ0tBaFdRUUFaeUlYQkJCRUlSOUhLNGFOTWhzTnA0alFxR3QxWEw2cGhueW5EQVlQbExFczZpa2RrM0tobTFzdWZDTUN4bjBWTmkyTTU3ZnNDbDcyU1BzVXE3UXVLRlBMTnJzaUhHaHgvQUhDdThFY0FPQXFDWnlRZ0VrM092TWMveEZWYzg0WUZxd3dmTmhvSC91UkEyZXhvUnBCSm9LWUZnM2pjWUFyUWY0WFlEZlVVVHZnRU1ycVdSSGJmZU10L2NSQVN3a2d3amdST1NDQ0lJZzdNTncrY0JKbW8wWEFEb28ycmFudFhSSkdiWStWOFY1ZnZudktxdjJjaXBBYzNyR3cyejcwWm45UTYyOGtZZ0doODIzOFRTblE1eHprSy9LZTNyaGc4NFlGbm9TWnREY2lzSlhBTXdJTnpnbmd1UFhpNk5GSVhUQ3pVVkxWenRoV3VnWVhwSnpNTFNhcUprbk1qQ1JRQk1CRE8vR0ViOWswRHNFZmtjUnZ3T1hlcGU4TlY5MzMzamRod2hnSVJYcngxZ0FBQ0FBU1VSQlZCbEVBQ2NpRjBRUUJHRWZ4U3pOdVE1RXR3SGtqclRGVnIybS92YWVLRVM1UVJGZFRNVTEvMG5aYUR0c3VmRE1oeG40UmZ0anBrNWNNQ3Z6eXJ4NUMwOXdTaU1KUFkrL0tyOGZUSG9ib0NNaWJVNHNjVS8wQXVPTExLaGpmbFVVMksvRGFIc2pYTjV2S09DZXBLRW1Ndk5FQWlZQ05Mb2JSNnhuNEdOaStnVEVIelB6SjRhaFAwRWY5MGMwYmZ2TzdoczNQVVFBQzhrZ0FqZ1J1U0NDSUFqN0dQenl3QnpUTUo0bG91bXhSZ2FVRXpJdllWM2xTa1Y4TmhYWGZwbXVaVHViNTV3MUFhUlhSVld2UThzNTI0UStteUR6dUx5blgva2dmY3RDYjhJZjhCNEs1cmRBOEFCd0xqTjBZbEtzVjRmbjdDaVNwRmc5RHkveURBRGhLQk1ZVDRUeERCeEpqUEVnT3FSN0I4WTJCbjlFd0FZUVdlTFkvQlRCMEZkMFdtT1BMcXNRQVN3a2d3amdST1NDQ0lJZzdFUHdJczlKV3RIemlBc1I1R2hCa1JTdFd0R2ZjZUhPR29wK3J6SnFicVlDaEZLZmNYdWpnVFpmZU9aL0NUZyswdEE5dVl6NHZyeDVDNjl4eUxMUXk3aGxTZjQwZ3FxT1pnOTM2RVlpQ2o5SWlkVUk1bWY4UlZWejBqWXNkQXU4RUgyUU1mQklVNnNqU2FueHpCaFB3SGd3SHdvaW81dEhEd0w0bWhsZkUrRXJJUHlsQ0YvQnRMWjMxVzZpYzJGMngrZ2lnSVZrRUFHY2lGd1FRUkNFZlFCbWtDNzMzQVRHTGZZUGRlblg5NDNtV3JVM2JsRXdmMEFsOVZVcEd1MlVMUmVjOFJNbStsTmtlS2ZXY01aclgzeVYxNUo1T0MxWTBPU0FhYUdYNGc4VS9CaWdQMGUySGFzZjNmWTF4YmpPWDFSNXR5T21oYjBHbHcwWUMzWWZZaEtQSWZCb3NCck40RU1JR0FPaWtYdHZJcndEUUIwSWRReXFCM01kRWVvQjFJR3BEb1I2Smwxbk1PcEJ2Qk5hQmFITTF2QjMxUW96RklSaHRDTFVFdjdlTHlOSTA3YnZGQUVzSklNSTRFVGtnZ2lDSVBSeU9OQjNtQm5LK2ljQkJYRTd5QXJYVE0wcW1LbWRwTXY4TDRYUXo3c3JVK3FPSDV3eGVMZUxQZ0V3S0R4Yzk5VDhKWmdsdzU1K3BUeHR3MEt2eDcrazhDRVFMZzl2ZFY4NEFjQm4rbjNWTHp0a1hPZ0ZjTm1Bc1lCN3RBbExJRU9OWnVaRGlHZ01nQkU5UGI4OTBVenplbm9Ld2o1QXByN2dWZGVNbXZ5ZW5rZHZ3dFhURXhBRVFSQTZoc3NHRmVpZ21rK0V3YkhHU0pobWFoLzB3Mkt4amU1a2JGTXdMNk1aOVMrbE4rUE8yVzNnTGtURWI1SzFQZmRFdU9hdlRjd3pYaGcyVDhUdmdjTDR1dHlyMStac1B4SkUzb2dQT0wwbEFXRUlGQTZGSm9MMTMzeC93SHVTMzFmeGZ2cXpGbm9EVkxKalBZRDE3ZTNqK1RBd2FQQXc2R0FlU0Ewem1mS0llUmlJOGdEa01XZ1lBWGtJdCtYczNaa0xncEFPNGdFV0JFSG9oZkFhWk9ndlBiOEhjRldiV2tUVzl4VGZ2dHR4a0RIakpZT0NsM1IzZmN3dEY1dzJoY2xZNXJSZHFma3IrTjg0Y1FCMjlua1RSTjhDNEZob1BRRTJFUXdBdkJrR2Y5dGZVQzMzbHhBSEw4azVHS2JLQTloakFnTUFEQ0FPZjQ5OGNlUm5RaDhDUEFENmgvZlJvQjZjdXJDZnd3enhBTGRCQkxBZ0NFSXZnOHNHSGF2WitCY0lSOFFha2RZN05oSEF1bzBONXUxTStJV3JwSForNnBhVGcyZlBOalpudHF3aCt6azVaaHhTODFmQTd5b0tSNFlZYndJSXIrMTBLRE4wK0xVVEY2M3cvb0ErVFNkZE0yV0ZyQzhYQkVIWUIxRTlQUUZCRUFRaERGZkJaWlo3YnRGUWJ5ZUszMVEveGpPWXcxbWU0M0w2TUY1UzNEcCtiNGhmQU5pUzFYeGxkNGhmQm16SmVubmxzS2NYUHVUMEdNSyt3VTNleXE5aGFCOFlPd0FBRkFsaFRrOENSeDNBTVRQSDdOaWRQWjlabkFpQ0lBajdJaUtBQlVFUWVnRmNObUNzYnZHOERTWS9RRlorQnVzVHQwckIvVXZXRjFOOGVTTndEYk0rM3pXajVpeWF1V3RiK2pQZk0xc3ZucGtIME56WUZCekswMnRYSUF5VFNGL3NVRUpwWVIvRlgxQzlEZ3BuZ05FS0lLeGNkZnJoYmd3Q3hYOWlPbjF1b1BEMk5NMEtnaUFJUFlBSVlFRVFoQjZFR1dTV2VhN1djSzhHNkZqN3ZwaTQ2OXJIZHdLSFF6WVRLcmx3cWRLdFI3cG0xUDB6dlZsM0RXMGE5eU84MXMxS3Z1V000NHppNDdrZnpIdjZsUThjTVN6czAvaTlsVXRKNGZ2Ukp5ME9oRUVEN1R5M0lmekt2NlRnZkFkTUM0SWdDSHNSQ2Q4UnVwV1RUejU1aUdFWW1kWFYxVi8xOUZ3RW9iZkJpd2VQTUUwOW40aW1KdXhNcDZCcDI5SkN6Rjhwd3RWVVV2dGNpaFpUWnRQNVp4YVFnY29PNTVZaVV2TlgyQlArUU1HVkFEMFFiWENxUWxMOG12T2dnajcxWnQrckt4eXdMQWlDSU93RnhBTzgvME0rbjIrZ3ZTRS9QNzlmT2dhOVh1L3RYcTkzYzNGeHNXZFB4MlptWmk1d3VWeGY1dWZuWjZVelprOVJWRlIwcXRmcmZkanI5WjdlMDNNUjlpOUNaWjVMdEtrL2pCTy9jY2xtdTJyUjFpRm1KQVR3UFNwVWUwUlBpRjhBSUFOL2pmek1DYldYVXJUSjhUcUdtSDhtNGxkb2k5OVg5U0RBOTBZYkNIQWlRajcrRmlhM2hscjAyOG9DNTVPN0NZSWdDTjJDMUFIZUQ1azBhVktmbkp5Y2t3R2NCdUM3QU9vblRabzBhZVhLbGNGVFRqbmxJTU13Tm5xOTNzc3JLaXIrSE9sVFZGUjB2Tlo2ck4wT001dVZsWlVMMmhsaUFCRU5hMmxwY2Z3QlNtRmg0VWlsMUNQcDJtbHFhcnB3MmJKbE8rMXRYcS8zVWdBRmJZOGxJak1RQ1B5d2JmdWtTWlA2YUsyZkpLSkRtRGtUd012cHprc1F1Tnh6a0tucENRSUsyeVNsc21yN2R0bWlWZldVMnJiKzE5QzRoR2JXcmsxNzBpbXllYzZadndWd21EVWZSMEtmQ1VCY01tdkdDM24vV0NpdlRhRmRidkZXWFR1M29uQU1nTE1CaEpjVEtLU2xneVBQY1dLWm9XbVFhYUxTdjNqcUNmN3B5NzV4WU5xQ0lBaENOeUlDZUQvRDYvWGVDZUFhQUc0QWpRQmUxMXBYRFJvMGFBQ0FHcmZiZlRFQUtLVVcydnRwclM4am9wL1kyNGlvQlVCN0FyanRtS2NUMGJNZDdNNEdBSmZMdGQzbjgzVmtZbVFnRUdpdzV0RmZLWFhXbnNiY0UyNjNPeFBBempiTms0bG9Eb0FXVzFzbUFCTkFnZ0FlTkdqUXJaYjQvWnlJTHZQNWZQOE9CQUxsNmM1Tk9ERGgrVEIwLzV6cnRLYWJpY0t2QzJzUGdGVFd4WEwwUTN4OGppdmV6Z28zR05OckgzZG82V05LYkxub3pHT1ljVk5rVzhHWnlXall6NWNiWFlxdmNNQ3NzSjlDQlBhdjJmeDliTXBiQXVDVXlCTVVvdkNEbzFSaEJxQWlUNndJSUl3QVpWVDZxL0pQOGhkVTF6czBmVUVRQktFYkVBRzgvNUZIUkVIVE5BdDI3Tmp4MzVVclZ3WlBQUEhFQWRuWjJRUHk4L05IQWJnWXdOSmdNS2lzYlFDQTF2bytacjQ3c3UxeXVlNEgwS0ZpdFVORUd3RGMzOEh1Q3dIOFAzdDNIaDlGZWY4Qi9QT2QyUndFd2lua1FFV3JWc1dyaWxhUmdKdWRDUmd3ZUtKVndMUGF1OXFmVmVzRkM0clZWcTNWMmxiYktuSjU0RkVKaDVEZDdIS0RvcUlXdlBEQWd5UmNDU1JBanAzNS92N1kyYzN1NXRyc2JrS3krYjVmcGV3K00vUE1zMDdZekhlZTUvaytSd040Q3Y1QXN3bWZ6MWZYVFBFYW44OVhHTTM1UTlsc3RuVUFUbXR0SDUvUGQ2VFg2OTF0dDl2NzJHeTJQY3o4ZWVRK3VxNWZ6c3oveDh5cmJUYmJKWVpoYkFid25OMXVQMWZtTTR2MjRyZjZuV1d5T2hkRXc4UEtnN2ZnTVFTL1FKUElGOEIvbEhUekRzcXZPcXczNE95RVVyR041d1RheHdtYmZHbXRhTk5ZMVQxSHpGbjhmVUlxRmtuTGVjcldldWVHekNKVVoyd0UwVWtnZ0puaURvS0RhM0FGZnlicFJCaTAzTGxsK0dqbktWdnJFOUo0SVlRUUNTY0JjSEpxOEhnOGF3TnZNak16L3cvQTlKRHRQN0RaYk4rR0hzRE04OTF1OTVUQWUwM1RhdHJxa2JMWmJML1NkWDJSeStWNkgyanM2UW1sNjNvZWdLTjlQdDhNcjlkYjI0N1BZSGk5M2hvQXNOdnQvYjNlNXArb094eU9IeXVLY3Y2QkF3ZWVXYjkrL1NGTjA4eG9lOUpzTnBzR0lKV0l3bnJEQ3dvS2ZzVE1MeEJScFdtYVU1Y3ZYNzYzb0tEZ0JtWmVycXJxOHJ5OHZMdzFhOVpVdHVPemlCNktsdzdzYXlyMGlNbDhDeWhrRVJWbUt6WnNaM1puWXBqY2RMZ3ptTGNxUkRmUWhYdmVqci9WOGF2NG91aHVVR05HNnlidGpWSG9GR0ptZmpkN25xejVLNkxqUEcvai9nZmREdDNIMkFoZ0tDZ3c3U0RPSUJqd0Q2bHVISmYvWSt6SVd1amtyWmM2Q1dhODdSWkNDSkY0RWdEM0FNeThBTUFtSW5vQVFEOW0vbTNrUG9xaXRObXJxV25hbllxaWJEVE40Ty8wbTVqNTV0R2pSNStUbXByNlJ5SzZvcG5EV2gwQ3pjeTN1dDN1LzdSMFRvZkRjYjJpS0Uvb3VqN2E1WEo5MUV5N0h3T1ExN3QzNzgwQXZHMTlob2h6RjFyQjhwdUJNbXN1OUZ0RWxNTE1oYVdscGRzQm9LU2t4SzNyK3UrSTZNbjA5UFFWZHJ1OXlPdjFscmZuZktKbjhTMGZlSlhKOUJjQU9TRlJtLzl2UXZ0dXVnUHpEWnVHa2hWZ2M3cFNYZmx2dXJMNUVSYWRiZmZWUlNmNVFBOEczaWV1N3plOEhrV2hHMlhOWDlFZTkybWwzeit3WWt5K1FlcGFFQTBHa1g4dDZRVDBCSWZWUVRRUjd2eG5BYzlQRTlOeUlZUVFpU1FCY0hMcW8rdjZoc0Fid3pCdVVsWDFRd0NuTWZPZFJMU2FtWjhCTU0vdGRpOEdnTkdqUitlRUhzUE14MGZVcVFDWVpacm1ud0lGcG1sZXJ5akswdFRVMUpjQS9CMUFjMEYwVzBPZ1A0emk4L1FETUwrd3NQQ2NaY3VXQllkTDY3cCtNWUE4QUY2WHk5V3U0TmR5SVROWHVOM3VqVlo5ZG1aK2s0aDZNL01VdDl1OU9uUm5sOHYxbEtacHc0am9kcHZOOW5aQlFjSEVrcEtTelRHY1Z5U3hZSklyaGlPc25CbUs0aDk2Mlk3YS9DRWVSOHdSWmh3Q21ZOHJWUGxIdWhBSEV0UHkrREZBNVNybWhBV3FTRVNVR2hoRUhYeVE4SmVzdWNYUmZIY0lFZWIrc2FzK2Y2Qmt6QVVHMjlhQU1EQVlCQ3V4SktCcnhNRjF5d0kvL1hTVDA1WC92VlAzVEcvbE1DR0VFSWVCQk1ESnlXRG1ZR0NXa3BKeTBEQ01YeE5ScldFWXp3SG9aYlBacmdLd0NWWm00OVRVMVByUVl3QWNBU0M0WEpMZGJzOGxJaHN6ZndOcmpxMXBtaDhxaW5LamFacWZlanllZHdHOEhObVFPSVpBQXdCS1MwdG5hNW8ya1lndXJhK3Zmd2pBN1FBd2FkSWt0Ykt5OG84QXdNelQybHV2cG1tbld3bXVuZ1VBaDhOeEZ6TS9DQUJFZEkzYjdYNmx1ZVBjYnZmdk5VMnJKNks3VGROOFc5ZjFSM3crMzZ4WVBwdElMdXhCdWxrLzhDN1RwTHZDa2x3eEFQSm5RSTcrQnR2YWtTbWkrNVFab0htS1NuK2dzWlZkTHR2c3ppbEZ0eFBST1FDQ2FhMFRFL3cyOW53eitCdWl1dnZqcmxiMFdQY1hyUHJZNmRMeW1Ya1ZFZnFCQ0d3aTdpQzQ2VmdIbWpiRFpmOW11dTV0Y1pTVEVFS0l6aWNCY0hJNjVIYTdmeDVhb092NjZmQUh2dCtoOGJmMExGM1huY3o4bnR2dEhnTWdlSXltYVM4QkNDYkpTa2xKT1k3OWR3YmJFWkpreXVWeUxkQTA3V3RkMTQ5b29TMXRab0ZtNXFmZGJ2ZGRMWDBZd3pCdVVWWDFmQUMvS3lnb1dGUlNVckt5c3JMeVJnQW5NM05KWkU5dE5JaG9vdlh5RFUzVC9rRkVQMlBtR2lLNnllZnpMVzF0cldURE1CNVNWYlVLd0N3QTk5bHN0azBJR1VZdGVoN2ZXd092Tk92d1o0Q09EbHZhQ1A2YmFyU24xNWU0Y2Yrd1paSjRyYXFhdjZheFZWMXkxRUhGZFlYSG1RYk5hbXh5NGdZK055WjlabFpnWHAwMWIwV1g2ZlVXM1pOVGQzODRzelJmTTAxNEFlcmpuMmFRZ0NDWU9DeFZPYlB5ckxNMGY1ZlQ0Vm1Va0lZTElZU0ltd1RBUGNlL0FMZ0FnSmt6aVdnYU02OGdvcFVBMnB6TGFoakd5WXFpd0RDTVQxUlZ2U2hpOHpNQWVzZmFNTk0wMXpWVEhMd0Y4WHE5dS9QejgyOVJWZlZOMHpSbmE1cDJIZ0NuLzFEempsak95Y3dUaWFpdXJLeXNOQ2NuNTBzQUl3RGNBMkNGemRiMlB3dG1mczAwVGJ1cXFyckw1WkxndDRmaXR3YWVZakNlSWRDbzhBM3c5L3FpUGJOVXJlR1RrY0V5NHpPRmpEdXBzS3JML3B3eFFPV0c3VVVpcEFMV2NPOEU5UDRTVzRPZkE4RUU0ZkhzdVV1YSs3NFFvdDJtT1R6dk9rdnNCUUM1UWNnSUJzSHhUQzVuQWhRR0Ftc0VFeFFZdEhCNmlWMmJVZUJkazhqMkN5R0VpSTBFd0VtSW1WVmQxODhMdlBmNWZKdGNMdGRyZ2ZkMnV6M2Jack5OSTZLVkxwZnJVYXZNWnJQWnpnNnBZMUJvblVSMEdvQ0RYcTkzdTZacFllZHp1OTEvVEZUYmlVaTF6aCtXUGRQajhTelNkWDBPRVYzTHpKc0E1QUw0bDhmaitTREdVMzBBNEp6YzNOekpMcGZyZVFEbjVPWGxEVWhMUzVzZjVmRnZXNW0yMTdhNXAwZzYvRmJmZ1NaU1pwbk1Od2QrWnEwdElhbUtvK3NCOVM5THlrM1RXekh2aGtJemxiUTkvNkI4K0JMVjlvNVFQbVhpcjRod1R1QjlJb0pmQU9DUU5ZOFkvRWwyYmZvOUNhaFdpQ0JuZ1hlRDArMG9CUE55Z05MOTJhRWJIN3JFaE1rZlJITXdDRTRsMExLWnBmbjJhUTdQdTRscnZSQkNpRmhJQUp5RWlLZ1BnUFdCOTRxaWpISTRIR2VGYk04RUFHWWU1WEE0YXEyeVR3Q1VoT3dEQUhVaDc1Y3k4L2RvNGNHNHBtblhFZEhUN1drbk03L3RkcnZERWdVcGlxSmE1MnR5dysveitXNVZWVlVqb2lPWnVScEF6UE1BRGNPNHcyYXpYYzdNRHd3ZlBueisxcTFiNjYybGpZSkxRZG50ZHB1aUtHT0lhSXZiN2E0SVBkNXV0NmZIZW03UmZmRXJVTTNNUWI4eW1aMGdEQWk5U1E3ZU0wZDU0MHp3TDJrRWlzenR6SHRBOUJlbGovSWs1ZTJ1VHV3blNMekthOFlQcXlYK2MyakFuNURVektGQkNMTlBVZWdxV3JoUTFsWVZDZWZVU2xjNVhmWWlBTXNBc2xuUnE1WEJMYlpBMlA4Y3pKcjM3MS95ckk5aHdPMTBhV09jdWxzU3VBa2h4R0VrQVhBU3N1YXlGZ2JlRTlFSlJQUkU1SDVFTkpHSWlxeGo3Z0V3T21TekUvNE15d0FBbDh1MUJNQ1NWczZaUWtTOUFheGc1aWJMRlRWejd0dUpLS09aVFdsV2ZVMXVkTDFlYjVXbWFaOENHQXJnWUYxZFhjdzN3MTZ2dDByWDliOFNrVE0zTi9laVhyMTZGUThZTU9CcUFIQzVYSE1BUUZHVUtZcWlQTS9NdHdONFBIQ3NydXNuTS9QYm1xYk5qNXhyTFpJWEwrL25NRTMxS1JDR0kyS2lMeEZIM2V2clg4c1hBQ2c4Vm1iZURRV1BLTmo3RHhyWGRUSTd0NlZPc2MwbndQOUFLRUZySGhFek9QVGhBbWhXOXB4RkVqU0lEdVBVdlM2bnl6NEpUSytDb01ZM0R0clBId1N6RlFRVGlOQVB6SjRIVm93NTcvNnhxejVQUkx1RkVFSzBud1RBU1lpSURKZkxGVHJYYUEyQUZ3SnZyQ0hRWlFEdUNneUJqcVJwMm02S1lRaVlhWm9MUzB0TC85M1dmcnF1Mzk3Q3BrRHlxWnBtMm5RTEVUa0FHRVNVbFphVzlpVDh5eXpGUkZHVU9hWnBPZ0ZjbUptWnVZaVpId093RDhBY0FMRFpiRXROMHpTSjZES0VCTURNUE1ucVpVK045ZHlpKytBVi9jNDJETnNqSnNNUmtaRzVjVzVxTklFdkFKT2JYY3QzSjRqL3JQVGQrelNkajBPSmFuZG5LSjl5MFU5QmFKei9uSWpnRndnTGZnSCtNUHU3NmdkYjJsK0lSSEhxM3YvT2NOa25NeXNMUUZDQ0cwSVQwN1VUZzZ3Z09EZ2NlcUFCZGVVRHk4ZU11bi9jcXE4UzFYWWhoQkRSVTlyZVJZam9LWXJ5TjEzWGE5cjYwOUx4UkRUQWVyay90Tnh1dHg4RDRGRm1iaUNpY2N4Y1FVUlRIQTVIVWNUeFVUK3pYN0ZpeFZmTXZJZVpUL0Y2dlQ0aWVwV0lqc3ZQenovWDJyNlRtVGN5OC9sMnV6MDc1QncvQVFEVE5HZEhleTdSL1hESmdOTjhidzBxTmszYk8wVGhhL3I2UmRkRFJQRDNBQVdHUkliWUNmRHZsTFE5dzlSeGV4L3Ric0h2cnA5TXpFWFl5SktFREh3R2g2VGdaVWE5elllcnlPdnQwbk9nUmZLWXJudGZKZ1hYaCtXQ051Tjd0c09CMFI2QkdvbHlERVZkK2VES01VZkYwMVloaEJDeGtSN2dKREZpeElpTS92MzdUeU9pRVFEU05VMTd1S1Y5cmFIS1lPYnhtcVkxdTN3UkVaME93S1pwMnNQTVhGcGFXcm9pbW5aWW1hWGZpMkxYNlMwY24wTkVJS0tkb2MxUlZmVTVhKzZ5czZTa3hLMXAycTBBWGxJVTVaOTJ1MzIxMSt1dHNvNXZzSUtNcUg2MmlXaFhJT0VYTXk4Z29wOHJpbklOZ0kzV0xoNGlHcW1xNmpnQUx4UVVGUHlJbVU5bTVpOUtTMHZidmZ5UzZQcDRXZWFKSnFYTU5BMjZNdkttdDkwamZLMmh2QkdES1hZQy9FZjF3cjFOcGlWMEowWUt6d1VvSlB0N2dwWTlDdm1QcFlEdlBlTEY0azhTVTdFUTBabXVsYzZkNGJLYnpEUUhCQVZFL2djemNjMEp0dGIwRG55SkVCM1ZVSyt1bkxWcTlLaDd4Nnd1UzJEemhSQkN0RUVDNENUUnYzLy9Ya1IwVytCOTZPc1cxQkhSK1FET2IyVWZIeEhkUmtTSEFFUWJBQzl5dTkzUkRJRnVOZ0FHY0lKVnozZUJBazNUL2tCRStjejhubUVZc3dEQTdYYS9yR25hWkNJcVVsWDFNUUEzQVFBUjFRT0FvaWhwQUVqWDlROEFQT1Z5dWY0VmVhS3hZOGYyTmd4aktCRjlZZFc1VnRPMDNRQ3VuRFJwMHY4dFhMalFJS0oxVnIxakFieGdHTWExaXFJQXdITklWSmVYNkJKNGViOWpUZE0yMDZUR1JHakJiUXdvVWQzM2N2Z2FLcUdSTC9OM1VQZ0JkVnpsc3dscDhHRlVQclhvSm9DQ3ZlSnhqQkFORi9xRWdiRnV5THppeHhKUXF4RHRObDMzenA5UmtsL0R3RUtBVWdML3JrTTdjbVBoWDJmWW1ncEJkR3hEWGNyS2gxYU5IblhQbU5XN0V0UjBJWVFRYlpBQU9FbTQzZTQ5Q0NTaWFjYnc0Y05UdDI3ZDJ1RVpWSWxvb3E3clI4WlJSUjRBS0lyeUNRRG91bTRIOEFDQWd3Q21la09HUWhxRzhVdFZWZTFFZEdOQlFjR0NrcElTTi94emVNSE0vWFZkcndKd0dvREw0VjhIR1FDZ3F1cFR1cTVYbXFZNWtvZ3ltWG1sdGNra29oVUFydG03ZDY4RFFJbXFxdXQ5UHQ5N1JQVHhwRW1UMUwxNzkxNER3RkFVUllZL0p3bCtLeVBINUhTbnliZ0JoSlN3YldBb1ZzOU42emU5d1lpM3lZN00yQVNZajZ2cGxRdTcrbkpHMFNpZlduUXNnTDhHQ3hJVy9JWXVQY01IVW9tdmpqOE5rUkN4bTE3Z2VYUEdpdnhDSml3QkJSSTB3di9FSjhZUkQyd2x3R3ZzQ2NZSmRYVXBLNTF2amN4elhyaCtiNEthTG9RUW9oVVNBQ2U1d3NMQ3RJYUdoaHNCM0oyVGszT24yKzErS1hTN3crRzRXbEdVTzVuNWliS3lzaGZqRFpLdG50Sm01a3UyYmZUbzBUa0F6bUxtQnAvUDk2N2RiczltNWhldGRWWi83WGE3dDRidTcvVjZ2OU4xL1Y0QVQ1cW0rZXlJRVNOT0E3QWJBRlJWeldibWF2OHlGSTI5eVpaK0FINWl2VjVlVzFzYlhFNkptWmNSVVNFekR3T0E1Y3VYN3dVd0FnQWNEa2VSb2loWnpGenNjcmwyeFBJWlJkZkJiL1U5M21UYkgweW1LWUdiMitBMkFJcDFoOXBhQkJaSWJPV1AyOEo2ZTAwbUtsYkplSnd1ckZxVitOWWZIdXlFVXY0RnZVYUFmeG9GNGxzdU5ZQVFudldad0w4Zk9IZnhOL0hYTEVSOHBvLzF1R2U2TGlnd1dGMUdoTjVXbHJhNGdtQWdjR2lnSnhnbnc5Ykw4M0NKUHVZUEJhNTlDV200RUVLSUZra0FuS1JHamh6Wkt5TWo0K2I2K3ZvN2lXZ29nTXFRQkZOQlJIUWFNNTlFUkxOemNuSWV6c25KK2J0aEdQL3dlcjI3WXptdmFacS9qaklMZEpPNElpVWw1WElpSW1aZTQvVjZhelJOZTVDSXNnSE1jYmxjenpkWGo4dmxlbHJUdENsRWxOcTdkKzlCekx6TkNucFBORTJ6UmxWVkFQZ3k5QmhtL28xcG1qYWZ6N2QzOWVyd1lXZGxaV1d2REJreTVDVnZNMGwzRkVXNXlUcSt5WEJxMFgzNHN6cXI5NWlNaTBFVW5nalE2b1gwRDNOczRlWTJNQVl5T0w4M2JMOERBR1lyS2NianBPLzdzdG5qdTdHZDJ5YmVUNFF6QVFETWtaODlabVpvWm14bWI5YTh4ZjlNU01WQ0pNQTBmZVhxbWFYNUY1Z0dsWUxRTnhBRUUzRlVHZUJiMVJoSG4xNUxodHZwc2R1ZCtkNFdFMFVLSVlTSW53VEFTVWJYOVg3TS9Fc2kraDJBd2N4Y3hjelRhMnBxbnRpNGNlUCt5UDNkYnZjOVk4ZU9mY0l3akY4QitDVVJ6VlJWOVc1TjArWUFlTnp0ZG4rVzZEWmFHWjNCek5XQnNoRWpScVFRMGU4QmdJam1Bb0JoR0w5WFZiVkNWZFVuVzZuT05Bemo4cDA3ZCs3Y3VuVnJ2YVpwRzZ3NnJsUVVKZGQ2SFpaRXh6VE5mYUVCdnFacE53WFdRdzdRZGIzSmlaaDVncFdnNnhaZDEyK3lpZys0WEs3SjdmajQ0akRodHdaTU1FQjNtaWFOYVJLM0JXNUNsWllIM1JJeDJBd2R1aGhXeVE2dytaUml3eitvb0RJcGUzQjJYanZ4VEpNeExkSDFobzk4NXYwcTZxOUo5RG1FaU5jMGgrZGRwMHNiemVCU0FnYjVSekhIK3dDSXJNUmF3UytWRVd4UXFYUER1YnJ6dkthL3I0VVFRaVNHQk1CSlJOTzBtUUJ1SmFLK3pGeEZSRTRpZXNMbGFuMUkxWW9WSzNZQ21ENXk1TWlITXpJeWJpU2lPd0g4RE1ETm1xWXRNZ3pqaGtDVzVWam91cjZCbVk4aG9vTUFmTXdjbUNPOExyRFBnQUVETGdVd0RFQlpTa3JLQWdDd2VtSC8yRmI5WHE4M09NVFpNQXlQcXFxZkVkRW9JaG9Gb0M1a2ptOUxUZ053Y1Z2bkNmUjJFZEZGSWNWSkdld2tDL2JBWnRRTnVvYkFkNWlnVTV2R3ZSSERseU9EWDBMdzVwU1ptbzU0Wkx6UFpQeEZUYXQ2TVJubTk3YWtmT3JZM2liemEvNFVQckJ5ZmJVK1BEdzY0YjNJeEh6OTRQbkxKU091NkpLY3V2dkRCMWFNR1dtUXpRdENMb0FZVXNOSDRKQy8vVjh4NTZBNlk2WFRZeTl3NXNjMkVrc0lJVVRyWkIzZ0pHSmxRR1ptbm1rWXhyRXVsMnRHVzhGdnFQWHIxeDl5dTkxUFYxWldIbSthNXMzTS9CV0FnZkVFdnhhUHRhelJBUUMxUlBRaGdFZXJxcW9lQ2V6Zzgva1dNZk02QU5PWExWdFdGK3VKclBWOHIyRG1yUUQybXFiNWF5dEJXSXZLeXNydTlQbDhtYkg4VVJSbGFLeHRGUjJIbC9UT05wWU5kSnAxZzdZVDhBSkFwNFp0NTBEK0dXbzJnNU4vbERPSDlNeUVxUUg0T1lYNWZMVnd6MW0yQzZ2bUpuUHdDd0RndENjQU9oWm83TEZOVEhhcXNIblR6MmJOWC94R1Fxb1Zvb1BjUDNiVjU0eTZrV0Q0NTZoYmMzbmo2d3NPekNtMi9sVVIvUWdHclpubDByTGlxbFlJSVVTekVyUndvK2dLN0hhN0RVQ2ZCQVNzQUlCSmt5YXB1M2J0R2hEcmZPRDJ5c3ZMRzdCbXpacDlBTXpPT0o5SVByeThuOE5nOVpjRVhBeFErQWdYSytyMXp4RnY5bWlFTDlRWnVaVTNBdmlQbXJiM1JjcEhqNW1qVnpabDRnUWlMQTRXaEkxWmpnMEJNTUVoTTM5NVM1WmFmVGJOOXRiR1ZiRVFuY1M1WWxRdUtNMEw4aS9kQit2bk9hNGxrbUE5ZUd2OC92blNSbkRjcDVWdWo2dXhRZ2dod2tnQUxJVG8xbmpwd0w0bTBmVWcvQUxBU1UxM3NQNVcwSHkzcFRXM2w5QmNZTWQ3QU14VFREeEw0L2R1YmVib3BMYi82cUlqRHFqNExKQkFqOE9DMXRpRnh0QU1ybFVOUG4zSWdzV2Z4MTJ4RUozb0laYzJxQjY4Q3NEd1JOWFpUQkQ4UFVCam5Mbzc2WkxxaWZnZFdMNU1sb3JyQkwzSEZVcThsR1JrQ0xRUW9sdmlrZ0duR1c4TmZOWWtLZ1BocjJndStDWDJmOHNGT25aRGoyZHJ5Q0dUUHhnTHljVEVZQmV6ZWJWeXhONGM5Y0s5dC9YRTRCY0FEdHJveFdEMmVJNC81WSsvbnZEbkRNUzRWWUpmMFIzZG83djNwTE55UHBya21ZajkzNHIvYXlyc0Myc293T3RtbHVhZkVtT1ZRZ2doSXNnVERTRkV0OEhMK3d3eHpkVEpBRTFGWURtZXNCMzhTeE0xN2V4bDYvOEoxUElRM25kQi9KSkN5Z0lhdTd2SHIvTmNOdldpWHhHVXYzWG9TUmh2Wk05YmRGbUhua09JRHZiTXBoRXBaVlY5bndlb2NVVUFhNW13V0x2bkNHeWxJQWcrbUt1RXlRN25XTy9tZU5zcmtvZjBBSGNPNlFGT1BuSkJoUkJkR3E5REw2TjZ3R1V3YVNvQk9valVwanRaL3hjVzJJWUV2UzFXemx0QmVFbUI3MFc2Y1ArMkJEZTkyOXAxN2ZnZitsajlnRURwL3BKNFU5Mmk4WWxFWU9nejR6dGJLb1lQZm01UmRZdkhDTkdOT0YzNU13QUtXU29zdm44M1RZWkRNL1pEUWFGVEsxM1gybkdpNTVBQXVITklBSng4NUlJS0lib2NaaWhZTVZBem1hWUN1QlJBbjJiM1F6TmZPU0ZZdEFBQUlBQkpSRUZVWXVRZnhOeHkyTXRmZ2VnbHhUUmZvc0xLRHhQWDZ1VEFkcnV0NHFqTTk0T1pzeE1RKy9yckNaMzR5ejQyZVZUT2dzVnZKNkJtSWJxTUdTNzdaR2JsQlJDc0IzV0pDSUpEOFNFd2ozY1dlTDJ4dDFJa0N3bUFPNGNFd01sSExxZ1Fvc3ZndC9xZlliSXlCVVRYQU5ZNm0wMTJnclZrQ0FYKzU1L1AyOXc2dlkxMkFQeUtRdlFTamR1enNTUGFuaXpLcHhiOUVhQS9BSWg3R0dkTEdMZ3JaKzZpUHlXNFdpRzZCS2ZMcmdQME9rQ1pBSUtEVTJJZkRoMXhMS09Pd0pkUEwvQXNpYk9wb3B1VEFMaHpTQUNjZk9TQ0NpRU9HMzRGS3ZyM3p6Tk5wUWlnaVVCZ1NaRW1ld2FUVlFVR05uTWdlVldMbGVOOWdKY29DaTJXb0RjNjVWTXZQaGRzcmdjMTVtaE94SytKc096UnpPNnNlY1VGQ1Z0S1dJZ3VhR1pwL2ltbWliY0FPaEpBUndUQkJwRjUzWFRkT3ovT3BvcHVUQUxnemlFQmNQS1JDeXFFNkZUc1FSK2pmdUFFTXFrSXhJVUFEV3grUjMvZ3BCREFSSURaeHZxempJTU11RWd4bHloY1Ywd1hIaXpyb0krUWxQWmZlK21nZyt6N0FLQ2gvcEtJU2JzeENYOVF3Y3k3ZXhzNHVlK0x4WjJ5dHJnUWg1UFRZOCtHUVM2QVFqSTR4NzVlY0ROTEpJRUl6dWxhNll4NDJ5cTZKd21BTzRjRXdNbEhMcWdRb3NQeDhvRkhtU1pkeXNCRUltaHQ3bS85U2lkcW93ZVNlVHRBU3hURlhFempLcGNscUxrOURnTlVNYVdvRkVUMllFRWl1bWhETHg4emc3a2dlLzVpZDd6VkN0RmRQTEptVk9haDJ0VFhBZEtEaFd3dHo4YnR2d1ZyWmtVM0FEeC8rTjRqcnJ2eXlvVkdIRTBWM1pBRXdKMURBdURrSXhkVUNKRnd2S1IzdHFHbUZCQXJvMEFZQTlESkNhdWJlUzJCbGlnMmN6RVZWSDZVcUhwN3N2S3BFKzhEOEVBaTY0eThVU2VHTTJ2ZUl1bXBFajNPSzY5TVVyY08zUDBzUURjMmxzYlpFOXprMlNDN2VxWFhYM1pYM2xySnF0NkRTQURjT1NRQVRqNXlRWVVRY2VNVlIrUWF6QVhFZkFFQU8wREhKcVppMURINEhWSm90UUp6TlhxcmF5aHZ0OXpnSlZERnRSZU5aRmJXd044bkZaNnRPUTRSMWJpeTVpNGFLL04rUlU4Mm84VHhHeVorSENBYmdQaW4yRGNOZ3JkQTVRdWQrZDd2NHFoVmRDTVNBSGNPQ1lDVGoxeFFJVVM3c0x2L01OU3JaNW5nc3hnNGk0ak9CSkNUbU1wNVB4UFdFZEVhQmNacUdGVWJhVHpxRWxLM2FLTGk2b2xaclBJSElNcnlsOFEvNzVjWU1NTVRjbitSV250d3hNQ0ZybjJ4dDFTSTVERFRkY0ZvazVYWFFEUTRXTWdBRkk1cFNIVHcrT0NoWEs0bzBLYzVQRnZpYktyb0JpUUE3aHdTQUNjZnVhQkNpR1l4ZzFEUzkzaURiV2NSMDFrTVBvdUFNd0VhbE1EVFZEQjREUUdyRlJpck1XN2ZaaUtZQ2F4ZnRJQ2RVQ3ErS0ZvRDBFaC9RU0xtL1FaUzlGRGczY0VVSDBZYzhXTHhKL0cyVjRoa01XdlY2SnlHZWxzeFFDT0NoWEVzT2RaMFNEUlhBM3laVS9lNjRtK3Q2TW9rQU80Y0VnQW5IN21nUXZSd3ZBNjlVTlgvSklQb1JBS2RCT0JFZ0U0RTRZY0FlaWZ3VEY4emFET0IzMWZZM0F3YmJhYUN5bThTVjc5b2ovS3BFeDhDY0hkQ0s0MFk5MHpBNVZsekY3MmUwSE1Ja1FTY1c0YW5Za2YydjBHWTJsZ2ErN3hnLytFaC8vNWttYVFlUVFMZ3ppRUJjUEtSQ3lwRWttTjMvMkdvVTNLZ1VyWUpNd2RNZzhGUUdKUkg0Qk5CMWpxVkNUMHBmd1NpelFDL3A4RDhBQ3E5UndXVk1nUzJpNmlZWERTV0NXOEYxL3ROd0x6ZnlLUlhESDRzWjI3eDcrT3FWSWdrNTNRN2Znb1RUNE9RQ3NBL0VrTnB6SVRmSHMwdGt3VEdvOUJMNzNMS3lKcWtKQUZ3NTVBQU9QbklCUldpaTJJUCtxQytUd1pNV3daWXlZRE55QUNUL3pWVGhnRXpneFQ0eTBBWllHU0NNSlRCMlFUa0FzaHBjWTNkaERTUUt4bjRsQWlmZ1BsVFJWRStnWUpQWWR2ek9lWEQxMkhuRlhIWmZlMUZRMzJzL0E5QWYzOUpJdGI3amVoOFlxektQbjVSUGpubHBsdUl0c3dzelI5aEdpZ0dVV011aFJnVFpMV3dURklwVkw3Y21lK3RpcjJWb2l1U0FMaHpTQUNjZk9TQ2RqTGZza0ZlSWx4d3VOc2hSSFI0TDRBZERHd240Rk1RZjZvd1BvYXQvalBTRDFRYzd0YUo5bUc3M1ZaK1pPWUdJbXZ1WVFMbS9UWkplc1hZMGF1dTdyUitDNWZ2amJlOVF2UVVENjBhUGJpK1B1VTFBS09EaGJIT0MyNG1FeDJBN1lyQ0V5UTVWbktSQUxoelNBQ2NmR3lIdXdGQ2lNT2lESXhxQnI0alFqbUE3d0F1WTJDSHF2RDNVTXd5MHZkOWViZ2JLUktyNHNpK2p4S2hNZkZPQXBKZStlK3pnL2NHRFNyTUlnbCtoV2lmZThhczN2WEtLNVB5dHc3Yzh4aUFXd0VBUk9CWTVnV3pGZnlHWjhjYVpwcDR4K215WCtuVXZZc1QzSHdoaE9oVzVJbEdKNU1lWU5FdWpJTWdiZ0NqQVVRTkFQdkFhQUNvd1Y5T0RSellEcW9GOFQ0QzlzSC9weEtNYWxhd1QyWHNBMmdmR1B1UVVyOFBNUGRKRDI3UFVqNzFvaUpBV2RSWUV1OGlwRTJyWURadnpKbTMrUG40S2hXaVozTzY3SmN3SzdPSjBDOVlHR052Y0NDRWJzUU1wbG5UOWRKcE1TYWRGbDJJOUFCM0R1a0JUajV5UVlVUUlzbFZYak4rV0oxaSt4OElmZndsQ1pqM0c1azRpL21aN0huRlA0KzlRaUZFd0lNcnh4emxxMWNYZ0NndldCaFhzcm9tVDZ1V0kvUGdsYzd6TnU2UHE2SGlzSklBdUhOSUFKeDhsTVBkQUNHRUVCMkhKMDNxVmFlcWk0UEJMd2VHTE1lWjlDcnNYcHJmeThyWThadTRLaFJDQk4xM3dhcHZvWHN1QU9OK01Bd0F3UW43MUdSNmI5c0lGSjVhbW1nY2FqTGVlOER0T0M1eHJSWkNpTzVCQW1BaGhFaGlGV20xQ3dBNkZZQTFqSkxqSHZjWW1KZG8yV256VVJFOSsyNURuTlVLSVVJNENhYXpvUFJCd013RDg3Y0FFSWhqbWJsZG5jRU1BRVFnNHBDSi8zU2NZZUs5R1NYNTR4TGNkQ0dFNk5Ja0FCWkNpQ1JWTWJWb0dvZ3VDUzNqT0hwK3lWOUJNUGhsUnIzS1p1SGdseGJ0aUtlZFFvaVdPUXU4RzlLaG5nYm1WNEtGUk9BWUZobGpKditkWCtNc2lMNU1XT1owT1I1MmV1eVNHRlVJMFNQSW1IWWhoRWhDT3ljWEZacUVKU0FLeEszeERub083L2RsWm1LK1BHdis0amZpYTZrUUlsb3pYUGJyR1BRM2dQcUViU0FPbjVmUUJ2OTZ3WkhmQ3Z3dVZMN0NtZS85T2lHTkZSMU81Z0IzRHBrRG5IemtnZ29oUkpMWk5XWGlpUWF3S1h6ZWI3dnVqNXRnS3d0dHlQcy81TXdyZmlUT3Bnb2gydWtCdCtNNGcvbGxnRWFFbHZ1RDJuWWdCa3hFSk5iaWFvQi82ZFM5OHhMUVZOSEJPaklBWHJUcFhSeWZuWVhoUng3WjVyNWY3ZHlKZjVkNmd1K2RWMXlPRkZ0MEF3cHFhbXRSWGxXRjcvYnV4ZmQ3SzFGWmN3Qy92bkFzQU1BMFRUaGZmUjFmNzlvRkFMaitnakZ3bkhwS0RKOG1QaElBSng4WjdpS0VFRWxrN3lTOVh6MTRLY2pmUThSZ0szZE9QTCsvSTROZnZDREJyeENIeC8xYTZSZE9qLzA4R0pnRjRJNUFCTXRBKzVaTDRwQnNXc0hPWU1vRWFLNnpKTDhJTnI3Sm1lK3Q2WUNQSUxxNFZ6ZHN4TnpWYTZBUTRhcVI1K0dxODBlRy9RNklWRk5iaC85OSsxM3dmV3MvZjFVSER1Q0IxOS9Bdm9PSFVIWGdBQm9NbzhrK2wvNzRiQXdkT0JERjc3MlBEN1p2QndEazlPK1BNU2VmRlBObkVpS1VCTUJDQ0pFazJBbWxZbHV2MTBEMGcwQVp4VDNRcDhuZ2FWZDJYZHBOY1ZZcWhJaURNOS9yQTNEWHpOTDhSYWJCczBGMFBBRC8zT0FZSmp6NEg1S0ZIRWQwSlF6OGVHWnAvaFhUSEo1M0U5cDQwYVh0cmE3QmY5L1pCQUF3bWZIaXV2WDRjdWN1L0c1Q0lYcWxwdUsxalJ0UldYTVFBR0EvNVdRY241M2RwSTdhaGdZWVp2Z2tkWVVJYVNrcDZKZVJnVzkzNzBHZHo5ZGlHejc4NWhzb1JKaS9lazJ3ckdMZlBreCs2dWxtOTc5NjFQbTQ1Snl6Mi8xWlJjOGxBYkFRUWlTSjhpK0sva1JFV3VCOXU0ZEVSaUFBSmxOd2hDU0RQeUhVWFVJTEZ6VjlaQytFNkhUVEhKNjFUby85TkJpWUJhYmJRRkNDUVN4em9GZTN6WHI4b1c5a3p6RWRZNXE4Zm9iYmZ2ODBoL2RQMFhZc2krNXRZR1lmUERMNWFzeDg3WFdVViswREFHemN0ZzB2clZ1UEcrd1h3THZsWTN5elp3OEE0TGpzckdZRDRLbC8rM3VUc2gvbTVPRFBVNjRCRVdGSXY3NzRkcy9lc08xOTB0TXc0Y3d6Y2V5UUljZ1owQit6M3ZodldKQnNNcU8yb2ZuRkJpS0RiU0hhSWdHd0VFSWtnZkxKRjEwRjBPMk5KUngzeG1jemRONHZjMFdLd3ZvUmMxWWNpSytsUW9oRWN1Wjdhd0hjUHJNMC94WFR4QXNBblFqQUdobk5VVDhJYTB3TWJTMFo3QStlVTVqcDRSbHV4N2haTHJyNlh0MWRrZmhQSUxxYW9RTUg0cEhKMTJEYXl3dXhmZmR1bkRIc2FFekpHNVd3K2dOemhBL1YxK05uLy9vUEFHQmc3ejY0Sm04VUR0YlY0ZjVYRmdZRDVFRjkrdUQwWVVlSEhYK2dyZzV2Yi9zQ0FKQnFzK0hIeDh0eTFxSjlKQUFXUW9odWJ1ZTFFODgwbUY4SVR1ZGp0RHBmS3hwbXlMeGZaaHdpVmdxT21QUG05M0UyVlFqUlFhWTVQQnNCbk9SMDVjOEM2QjUvS2JWN2JqQURJQVZnazBNVFpPWFhnN2M0Uy9KLzZ5endMT2lBNW9zdXBuOUdCbWI5NUVyTVc3MFdOK1JmRUhWU0t3QTRZOWd3S0VyNDc2Q2pCZzRNdmo2aWIxOEFRRzE5MHg3ZGo3NzVGbC90OUNlOVNyWFpjTjlsbCtBSFdWbGgrenhhdkRqNCtnYjdCVGhxMEtDbzJ5WUVJRm1naFJDaVd5dWJWRGlZMGxJK0FDRUg4Tis4aGk3ekdZdUlHWVFtd3l6S21idDRhVHp0RkVKMEh1Y0srNDlBTkJkRXB6YVdXZ254MnBNT3ZybnB4TXhMVXRKOE45ODdablZaSXRvcVl0ZFJXYUNyRHgzQzNwb0RHRGI0aUNiYmZ2UGM3T0FRNk52R0Z5TC9sT0g0Nkp0dmNkL0xqY3RVTC96ZHJVaHRJV0N1T25BZzJIdGJYWHNJYzFiNTUva083Tk1IVjU4L0VnQ1FucHFLeHhZdmdVTFViRDJoUTZIVFUxSUFBSVA3WnVKdk45NFF5OGR0azJTQlRqN1NBeXlFRU4wVTN6SWlwZUtRYlRGZ0JiOGNTR1lUUjUySXZOL2wzMG53SzBUMzRoenIzUXpnTkdlSnd3bkNkSDhwK1ljMk13TktsRjhVWlAweDBmakZRRFNob2Q2MlpVWkovdFRwQlo0bEhkQjhjUmcxK0h4NCtNMUYrTHlzSEw4WXF5UC9GUCt5UTN1cXErRXpUUGpNeGhRUTFiV0hVRkcxRDVVSHdtZkc3TnkzSHltcTJxVHVmcjB6VUxGdkg1NWVVZEprMjk2YW1tRDU5TXN2QTlENnZOK0F3UGEyOWhNaWxEelJFRUtJYnFwOFN0RmNFRTFwTEdsLzl0ZHdrY2Z6dzlsemkrK09vMEloeEdFMncrMG9aSk1mQjFINEdqTHRXVElKYU9IcmhmL2VLNzMrRDNmbHJhMk92NldpdlRxaUIvaWZKUzRzMi94QjhIM1JXV2ZoeHZ3TDhPdm5adVA3eXNxNDZyNXRmQ0Z5Qi9USG5mTmZiSFUvNXhXWFljdDNiYys0cWZmNThPWW1mNUx5d1gwejhlK2YzUkpYKzFvaVBjREpSM3FBaFJDaUc2cVlXalNOa2NqZ0YySEhFM2gybGdTL1FuUjcwN1hTWlFDV09WMzV0ekRvSVFMOEV5YUR3VzlvK3F0V0JGY2JEdDJQZm5ub1VOb2xNOXlPbjAvWFNvc1QyM0p4T0V3NDYweTg4OFdYMkYzdGY2WlIvTjU3U0UxSlhMalFQNk0zeHAvNUl3REE1cSsveG83S0tnQkFabm82Umx2ci9BN3UydytYbnp1MHplek9OYlcxd1FCWWlQYVFKeHBDQ05ITmxFMmRPSW1BNElRckRzM1dISVBJTExITS9GcjI4Y1ZYa2hPeXRvUVFTZVNSTmFNeUQ5V20zUXZHYlNDa05XNWhLMmwwMnozQ2pWbWltengwZXhWRzdhK2M0OWJ0VEhDelJRczZhZzd3cnYzN01lMlZoZGhSV1lXc2Z2M3c2TlRKZUhYRFJ1eXBqcStqZjhKWloySDRrVU1CK0pjdXV1RWZ6MkRmUWYrYXdrY1BHb1NuYnJ3K3VPKzlMNzJNLzMzN1hkUjFTdyt3YUErNW9FSUkwWTNzbkhwUm5zbmtBWkVOQ1BUSHhONzcyMlNKRkdadjFuZlZCZVQxK2xvNFJBalJ6VDNvZGd6ek1UOEcwT1hoVzZ4aDBUR0dWY3pZUjhSM1R0YzgvNUoxZ3p0ZVJ3WEFBRkIxOENEKzlHWXhmakZXYjVKbE9mS2g2eWZmNzhDbUw3OEVBUFR0MVFzVHp4N1JadjFyUHZrVWZ3N0o1bXhUVlp3eDdHamNmdEVFOUU1TGczUGhhL2o0KzdhSFFRZm0va29BTE5wRExxZ1FRblFUdTZaTVBORWd2QU1nRS9EZmhDangzbVVHTW1mNTYzdUg5OEdlVzF4OE1QN1dDaUc2dXBtbCthTk1FMDhEZEViWUJtYVEwbllnSE93TkRyeHBQSDZEeXNhMTk0OWQ5WGtpMnl2Q2RXUUEzSks2aGdiYzg5TExPTy80NDNISk9XY2p4V2JEb25mZnhYOUt2UUNBb1FNRzRPOC92UkdBLzNmVXMrNVMySWVmakJOemM4UHF1WDN1UEd3cmI3cXM5RkdEQnVIdVN5YWlYMFpHbTIycHFhME5yaU1zQWJCb0Q1a0RMSVFRM2NDdW4wek1OWUJTQklKZnhCLzhNa0tmNHZPV2RKczZka0R4ZnlYNEZhS0htT2J3ckdYR21UTmRqdXVaK0NHQXNnSDQ1d2N6QTB5dGRwVXcwTGc5ZENBSzBYa0diQjg1WGZrUElhZmlZZWNwVytzNzdsT0lqbEJXV1lsM3Yvd0tvMDgrS1N3WS9ZL0hpMjNsRmRoV1hvRTFuMzZHeDYrZDBtSWRiN3o5RHBhK3Z4bEwzOThNL2JSVGNZdm1RRnBLQ3RaLzlubVQ0RmRWRkJpbWlXLzM3TUU5TDc2TXFvUHlxMGgwSE9Wd04wQUlJVVRyZHQwNE1kTm5ReWtJL2tmb3pGQ2ltS3ZYS2diSXVsdGw0RnZBNWhndys3OVY4YmRXQ05HZEVJR25GNVErMzl0SU9SN2dod0N1dGJZMHpwRUl6dmx0dFo3R1BGbit3OU1BbW9FZDJmOXpsdGpQNjdBUElEckVoOTk4aTMrVmVuRERQNTdCUDB0Y0FJQ1ZXei9HOGc4K0RPNlRmOHB3cUVyem9jUUgyNy9CL0xYcmd1LzNWTmNnTFNVRnRRME5lTTdqN3kwKzVjZ2pnOXVIRGhnQTdkUlRjZFNnZ2ZqbDJJS08rRWhDQkVrUHNCQkNkR0ZzdDl2S0czZ3BFWjBZS0NNUU9JNEJXZUU5djlpcEdJWTlhOEVpU1Z3alJBOTJ4N2dWQndEYys2RGI4YXpQNUQrQjZFb0FqYjI2Sm9YRnhKR0NjUyt4bFNUTE9wQndBa0Rybks3OEJiWVU0Kzc3TGxqMWJZZCtFSkVRbit6WUFjQ2ZyTXBreHBadnY4TlRieTBQYmo5NWFDNG1qamlyMldNM2ZQNDVIaTFlQXAvaFh6TzRiNjllK08yRjR3QUErdzhleE03OSt3RUEycW1uWU10M2pZbXVidEh5Y2FpaEFRVGdWMk1MNEROTjdLMnBBUUQwU2szRnFvOC94dGU3ZHNPbXF2aHB2ajBZZkp2TWFEQU1DQkV0NlFFV1FvZ3VyUHlvdmdzSWxCY3NZSTQ1K0NXcko0Y2F4elJXczQ4ZFdRdVdmQmx2TzRVUXllRStyWFM3czhCemxhSndIc0NOYTh4WVh4ditvZEV0SDgrZ2tMdkx4ckFZb01tK2V0dm5UcGZqMFQrdXpodlFFVzBYaWJNMUpEQTlLVGNYank1ZUVnd3krMlZrNFBhTEprQ3hBbENib2lJOUpRWHBLU25ZVlYyTlI5NHNEdTZiYXJQaDNrc3Z3Y0RNUGdDQUlmMzY0YmlzTE9RTzZJOVRqejRxN0p6cHFhbndHUVlXckYySGdYMzY0QWREaG1EaGhvMVl1R0VqdHUvYWhmRm5uZ2tBOEJrRzBsSlNNUGFNMC9IeGpoMTR6dU5GeVljZmRmaC9FNUU4SkFBV1FvZ3VxbXhxMFF3Q0pqV1dOQ2FzYWpjR21ManhKaFpjUzJ4Y21QTmk4WmI0V3lxRVNEYlRISjYxVHQxek5oRXVBL0JlY0VQWVdHZHVmb3F3OVpTT1FGWU1iQVhDL3FXWGJxK3JTL2xpaHN0K3UzUEw4TlFPL0FnaVJudHJhbEJldFMvNC9xeGpqOEgwS3k3RGtRTUhJa1ZWY2UrbEYyTnczNzdCN2VQUC9CSHV1ZlJpSERWb0VPcDlQcGhXWnJRVVZjVmRFNHR3MHREd0JGZ2pmbkFzTGozbm5HWWZwSGkyYk1YeUR6N0VBNisvZ1hXZmZSYTJMZStrRTVIVHZ6K3VISGtlMGxOVFVGbFRnLzRaR2FqeitiQjk5MjU4dTJkUEF2OHJpR1FtUTZDRkVLSUxLcDg2OFdZQTA4SkxZeC8zN005UEUrekM4U21NaTdQbUwxblg2a0ZDaUI1dnVsYjZCb0EzbktYNTQySGdmaEJaODNrRE9RUmFUcGJWbUNTTEFudGEzME0wZ0VHUG9pejdOODZTckh1bTY1NFhaZG1rcnVQRGI3NEp2aDUyeEJIbzM3czMrdmZ1alQ5TnZocWZsMWNFTXpwWEh6cUVOWjk4aXRJdFcvRlpXVmxZSFgxNzljSTlsMTZNazRjT2JWTC9xQk4vaUtFREJtQnZ6WUd3Y21hR1o4dFdBUDRoenlOL2VBTGUzTlE0Q0tGM1docitlZk5OQUlCSGl4ZmowZUlsT0hMZ3dPRDI5Wjk5anFOR2hpL1pKRVJ6SkFBV1FvZ3Vwbnp5UlZlQitabVllM3NqaGE3WnlPeGowQ1haOHhldFNFemxRb2lld09ud0xBV3cxT215NjRCeVA0QXgvaTNoMmEvOG9XNXozMTBFaFFBMncwYXlEQVBSL0JtdS9MdG5sdUxYMHh5ZWxSMzhNVVFVTm4rOVBmajZ0SkJoeWd6QXBpcDRhZDE2ZkxqOUczeGFWaGFjNXh2cTlLT1B3bTh1SEljaC9mbzFXLzh4Z3djM1cvN3VsMTloUjJVbEFHRDBTU2NpUGFWeGdNRDNsWlV3VFJPS29xQzJvUUVmZnZNdEROTkV4YjU5eUV4UFIzVnRMVFp1MjRZclIwcStOZEUyQ1lDRkVLSUxxWmhTZEFtRDVqZW1hUFlIcjdGMGpmalg2QXk3Mld4ZzBLVTU4eFl0U1ZCemhSQTlqRlAzdWdDNG5HN0hHRERmRDVEdTN4TDh5Z3A5R3lhUUhJc0lZRE5rSDZKVFRSTmVwOHV4VEdYZjdmY1hyUHE0WXorRmFBa3o0NFB0alQzQXc0OGNpdWM5WHF6NjVOTmdRcXFXRE96VEIxZWZQeElGcDU4V21tZ3hhcXMrYnJ6czQ4LzhFWTdJekF5KzMxWmVnWnVmL1RmNlpXUmc1NzU5cUs3MUp5c2YrY01UWUpxTWxSOS9qTjNWMVRoWVY0ZU10TFIybjF2MExCSUFDeUZFRjFGeDdjVTZtK1pDRUZSL2lYL09icXpCcjhsaDJaNGJpREVoZTk2aWtzUzBWZ2pSa3ptMTBsVUFDcHdyN0dlRHlBbWlDUUJDQWwrMjBoWTBmWUFYZUM0WG5CN2NHQ3NWR3JDTmM3cnkzNERKRHp2SGVqZDErQWNSWWI2b3FBZ0xkSWNmZVNTT0hUd0VLMXBKTW5YTTRNRVlkOGJwMEU4N0ZhbTIyRU9MMjhZWEl2OFVmMmJvWTRjTUFlQ2ZmL3plVjE4REFIWlhWMk4zZFhWdy8vU1VGRng1M25sZ01DYU5QQmRIRFpMaHp5STZDUnBmSjRRUUloN2xrNHZPWXdVZUFxVUQvdGx5Q3NlKzNCR0RROWI1NVRxRnFTaExnbDhoUkFlWldUTG1OSk5zTXdDK3BFbTJQdlkvekNPaXhoN2lzTzNXMzVIZmQ4eHVFRDlzOVRxTENBZVdMMHY0dk9sOUJ3OWk3YWVmNGUxdFgyQnZUUTJldk9FNkFJRHJvNC93MUZ1Tk0yZU95OHJDMlQ4NEZ1Y2VmenlPeTg2SzZWd1ZWZnR3eTcvK0RRQTRldEFnUEhYajlVMzJPVkJiaS85dWVoZWZmUDg5cW12cndNeElUMG5Cc01GSFlQeVpQMnB4T0hVaTlSNVhLUEZTa3BFTEtvUVFoOW11YXlhTU1CVFZDNEovblloV2tzcTBKWExZTXpNT0FlYjRuSG1MdllscnNSQkNOTS9wMG9ZRGZEOFlWNElpVmh1eGVuc3A1RzBBZ2NHQkozNU52dnY0WFlBZmh1WjkzVWt3TzZibDNVOUhCTUNoZklZQm02b0czeS9idkJuWi9mdmpoems1Nk4yRGhobExBSng4NUlJS0ljUmh0SHZxaEpOOXJLNEh3Wjh0eEZxcEtLYWVYN1o2ZmtPQ1h3V0dualZQc2owTElUclhnMjdITUIvekxRRGRCS0NaTHNMQTJPZndNZEJFMWx6aDhPTEFJWjlEd1o4RzFxWE4vZTM0WlhVZDFmYnVvcU1EWU9FbkFYRHlrUXNxaEJDSFNmblVvbU1aMkVpZ3dVRDRzT1gySWpCTWE3NGQvSlhWRUl4eEV2d0tJUTZuWnphTlNDbmYxKzhTWnY0NVFJNG1PelFYNkFLTmliTFF6SGJtTWdMK2t0NnIvcDkzNWEydGpqeTJwNUFBdUhOSUFKeDg1SUlLSWNSaHNPY25GeDlWbjhKckNmQ3ZNZEhDVFdEVVFyTTlNMnFZMlpFenYvaWR1QnNxaEJBSjhzQ0tNU2NZaXUxbllOd0F3c0FtT3dTU1l4RUhoOEVFaDB1SFo3UVBsRllCK0h0cXF1K0plOGFzM3RXaGplK0NKQUR1SEJJQUp4KzVvRUlJMGNuS0poVU9wblRiUm9DT0JlTHIrWVcvZ3RDN3hQM00wQ1g0RlVKMFpVNlhmUXFZZmc2aVVVMjNjdVAzbWpVbkpEQll1dG1uaFl3NkVCWUI1blBRdkN0NnlqeGhDWUE3aHdUQXlVY3VxQkJDZEtMeXFaY09BZnZXZ09nRXdOOXhxeURHT2IrUnliS1k5eXVtY2NHUUJVczNKNnE5UWdqUmtad3ViVGlZZndIZ1doRDZOcnRUWUVrM0t3cHVadm1rVU44RC9BS2cvTWVwdTcvc29HWjNDUklBZHc0SmdKT1BYRkFoaE9na3UzNHlNZGRJNFRXQm50KzRzSCtZWUhDcEkrWksxVFFjRXZ3S0licWp4OWVON0ZWOU1PMGE5dmNLbjkzMkVmN3Z2ellpd05YRWVKNXQ1a0pudnJlbTlWMjdId21BTzRjRXdNbEhMcWdRUW5TQ3ZWTXZPcm9PdEpwQVJ3T0pHUFljdHRUUmR6WkFIenh2MGFjSmFhd1FRaHhHRDZ3WWM0S3BLbGN5SzVjRE9ET2FZNGpZbnpTcnlUeGhBT0FhTUJZeStMa1pCZDQxQ1czc1lTUUJjT2VRQURqNXlBVVZRb2dPVmo2MTZGZ3dyUUVoRndqUFZ4VS8zcUtvaGo1azl0THlSTlVvaEJCZGhkTmpQd1krNVFxQUx3ZlJlUzN1eU94UG9BVUFvSmFIU0RNK1orTFpLVVF2M0tlVmZ0OHhyZTRjRWdCM0RnbUFrNDljVUNHRTZFQTdyN25vQkZOVjFnQVlBc0M2S1d0L3ltZi8xTGNteDduVUZGdzIrTGxGUFhZWkVDRkV6K0ZjTVNvWGF0cGxNUGtLRUYzUTRvNmgzN090ZjkyK1RZU2x4TWJTYWZyS2JwYzRVQUxnemlFQmNQS1JDeXFFRUIya2JQTEZ3Nkh3S2dJR0FZaDVxU01DWUVZZXlwaWZWWmQySFMxY2FNVGZVaUdFNkY2Y0h2c1JNSlZMWVBJa0VJMk50ejRHOWhEekVsTG9yZFRVK3JmdUhyMm1NaEh0N0VnU0FIY09DWUNUajF4UUlZVG9BQlhYVGp5ZEdTc0I5QWNRMzdqbnlHT1pIOHFlVjN4di9LMFVRb2p1NytFU3ZWOHRqSXNCWEE3Q1dJRFM0NnFRWVFDOGdRbEx5ZVNsenJIZUxwbGNVQUxnemlFQmNQS1JDeXFFRUFtMjY1b0pJd3hGS1FWUlh3QmdaaWprejFuYUhzVHM3L2x0REg1Tm1MZzVlLzZpNXhMYllpR0VTQTVQTGkxTXEweXRQeC9FWTVoNURJQ1JBUFdLcDA2cmQzZ2pFVFl3MGNaZWFYWHI3OHBiZTlpbm5rZ0EzRGtrQUU0K2NrR0ZFQ0tCeWljWG5RY0ZMb0I2QS83Z2wwRHQvN2FOWE9ZSVhLdWF1R3pJL09KbGlXNnpFRUlrcTJjMmpVZ3AyOWZ2SERZeGhnaGp3QmpWNG5yRFVXTm1waytJc0pGZ2JpQ0ZOcGo1bm8rY0JETXhyWTZPQk1DZFF3TGc1Q01YVkFnaEVtVG41S0pDUThIclpBMi9pem40OVIvY3VNd1JlSmNOTkg3dzNFV2JFdGxlSVlUb2Fad01SZkhrbjhrR3hqRFJHQVpHQi9NMHhJRVpCd2k4Q1VRYkFITkRhcXF4OXA0eHEzY2xvczB0a1FDNGMwZ0FuSHprZ2dvaFJBS1VUNTU0SXhUOEM0QUN3RnFTZzlDZXV4TUNZRnJIaGZnaXpmQnBBeFlzM1o2NDFnb2hoQWh3ZXV6SGtJL09BT0YwQnAwTzRIUXdqZ2RaMytjeDR5b3d2Z2F3SFlUdEFMWVRZenN6YjA5Tk43YkhHeUJMQU53NUpBQk9QbkpCaFJBaVRtVlRpMllRYUZwb21YL1pvdlpnTkE1NERwUmdVMFp0M2JoK0M1ZnZUVUF6aFJCQ1JNbnBzYWNyVEdld1FhY3o0UlFBWndKOEprQ1ppVHNMSHdMd0RSaGZXd0h5OTJBNkNPS0RJRHBJd0FHWWZKREJCNkFvQjZHWUIyR29CNkVhQjN1bE5CejQ5WUg3OWlldUxhSWxFZ0FuSDdtZ1FnZ1JJM1pDcWRnMmNRNElrNE5sQUJRR3VCM2ZyZ1FyMlZWNCtQdHkxbTdmZGJSc1dWM0NHaXlFRUNJdUQ2NGNjNVJScjU1dUVzNGc0SFJtT3AyQUg0S2dkblpiN2pEdTZPeFQ5a2gvVnY2MDBsbmdzUi91ZG9qRXNSM3VCZ2doUkhmRTE5dlR5N2Rsdms2RXdtQVpHQXFvbmNGdllMcXZkUkN6RDRRN3MrY1cveVhCVFJaQ0NCR24reTVZOVMyQWJ3RXNDWlE1UFhZYmdHeVlTaTdZekFVb0YweTVBT2NDeUFVb2x3bTVpWmhyTElTSW4vUUFDeUZFTysyYk5HN2d3ZlMwNVFTY0hiNkZFZTNYYW5ORHBCbllvN0p4NlpCNVMxWW5vcDFDQ0NHNkZxZkhma3hZb0F3Y0FhWmVBTkpCN1A4YlNBZWpGd2pwMXBwais0anlBQUFZR1VsRVFWVEc2Y3pvQlhBNkFlbitjdlNLZTcxakVSMW02UUZPTWhJQUN5RkVPMVJlTTM1WW5XcHpBemd1VU5iZStiNysvU09DWmVZUFV0aDMwYUQ1eTc1TFVGT0ZFRUlJSVVRRUNZQ0ZFQ0pLWlZjWG5RSWJQQVFhREFDd1ZpcHFYL0RyVDNZVlR1YjdDaUdFRUVKMEJnbUFoUkFpQ3J1bUZsMWdnSW9CWkFMTjVXeHVXNU9lWW1ZZlFML1BucmZvcndscnFCQkNDQ0dFYUZHblo2d1RRb2p1cG16cVJiOWlLUE1COUFJQ3lhNkE5ajFEREIveXpNQWVGZWI0ckhtTFgwbGdVNFVRUWdnaFJDdWtCMWdJSVZwUk1iWG9lUVpkSHl5SVBzOFZnQmFTWFRHL204cStTMlMrcnhCQ0NDRkU1NUpsa0pLVXJ1dDNBSmdBNEZxWHkvVk5JdXZXTk8yM1JQUzRZUmpuZWp5ZWQ1czU5NThCL0lhWmg3cmQ3ajBoeHoxQ1JMOWk1bUdoNVYxWlFVSEJCYVpwVGdMd2x0dnRYbnk0MnlNNno2NHA0M0o4U0gyVFFlY0V5cGdCcFIxemZwc1BmdkZDenJ6aTY1dmJYd2doaEJCQ2RDd0pnSk1VTTU5SVJCZjRmTDZNMFBMOC9QenhxcXIrTnNvNkRybmQ3a3NqeTRsSUFhRGFiTFptKzhHWU9ZV0kwZ3pEaU55ZUJxQjNNK1ZCRG9kanFLSW9UMGZUdnRZY09uUm82dHExYTZ0RHl6Uk51d2xBZnVTK1JHUzRYSzdySXN0SGpCaVJZWnJtQzBRMGpKblRBRWdBM0VOVVRKbHd2a0hxR3dRTUNTMlBPdUVWKy8rUHFVbXlxMXR6NWhVL21hQm1DaUdFRUVLSWRwSUF1SWNob3FNQmpHUG1XaUl5V3RtMUZ4RWRpcWJPRVNOR1pQVHYzLy9aa0hPTUFBQlZWZitoYVZwZFcrV0dZZHptOVhwM0E0QnBtcG1Lb2x6Y3ZrL1ZWRXBLU2hxQTZvamlrVVEwR1VCb3B0MDBBQWFBSmdGdy8vNzlaMXJCNzNZaStxbXU2Nis2WEs3bDhiWk5kRzNXZk4rL0FFZ0IydC9yRzB3TkhiN0UwZWRnNWZMcytZcytTbkJ6aFJCQ0NDRkVPMGdBM0hOTmRibGNyN2EwVWRmMURRQk9qYVlpbTgxbUE2Q0hGR1VDQUJHTllXWnVxOXcwelY3TlZMdkc1L01WUm5QK2lMYXNBM0JhYS92NGZMNGp2Vjd2YnJ2ZDNzZG1zKzFoNXM4ajk5RjEvWEptL2o5bVhtMnoyUzR4REdNemdPZnNkdnU1WHE5WDVtMG1JWjQwS2JVOHZmYmZCSnJhV0Fnb3pTNWIxRlFMYS9zeUVmMTlpSzM2OXpUYlc1djRWZ3NoaEJCQ2lQYVFBRGlKYUpwMkhUT25BQUFSblFnQU5wdnRDb2ZEVVc2VmZSQWVqL3FOSFR2MjJJYUdoZ3lQeDdNbGx2TnUzTGh4UDREc2tIWThRVVMzK255K1V3STl1NjJWdDhEd2VyMDFBR0MzMi90N3ZkNnE1blp5T0J3L1ZoVGwvQU1IRGp5emZ2MzZRNXFtbWRSazJHbnpiRGFiQmlDVmlJcER5d3NLQ243RXpDOFFVYVZwbWxPWEwxKyt0NkNnNEFabVhxNnE2dks4dkx5OE5XdldWRVoxRXRFdDdKb3lMcWNjdGNVRS95Z0ZBUDZ1WDFBenc1aWIxeVQ0QlhhQytacXNlY1h1UkxaVkNDR0VFRUxFVGdMZ0pFSkVUeE5SNzRqaUJ4VEZ2MkFMTXo4QzRPdkk0MHpUZkY1VjFUeTA4dk9nNi9wdm1Qa002KzBwVm4zM2Fab1dHTHI4WjQvSDg2bTFmUzh6Yi9mNWZKRkRyRnNxYjVIRDRiaGVVWlFuZEYwZjdYSzVtZ3dmVlJUbE1RQjV2WHYzM2d6QUcyMjlWdnNMcldENXpVQlpRVUhCMmFacHZrVkVLY3hjV0ZwYXVoMEFTa3BLM0xxdS80Nklua3hQVDE5aHQ5dUx2RjV2ZVh2T0o3cW04c2xGNS9rSWl3ZzBPRkRHWUVUeklDV1k1SW9EdzU2RE5SUm5rTzJHdnZNWGRZdGtiMElJSVlRUVBZVUV3TWxsTkJHcGdEODRCWEF4Z0N1SWFEc0FtS1paQnFBb2xvcVpPWitJeGx1dlU2M2dvSkNJR0FDSWFJNm1hUmNUVVNEcDF1ejA5UFJiZFYyUHJDcTAvRE9YeTdVZ2l0UDNBekMvc0xEd25HWExsZ1huNytxNmZqR0FQQUJlbDh2VnJ1RFhjaUV6VjdqZDdvMVdmWFptZnBPSWVqUHpGTGZidlRwMFo1Zkw5WlNtYWNPSTZIYWJ6ZloyUVVIQnhKS1NrczB4bkZkMEFleUVVckd0NkE4QVpoRElCalRPOTQxMm5TTVREQUkxQnIrTUdoRGZsajIzK0Q4ZDAyb2hoQkJDQ0JFUENZQ1RpTXZsZWovd1d0TzBQVVFFSXZxd3BLUWtPTWZWNFhERVZMZmI3YjdNZWttYXB1MEFrRTFFbzBwS1NqYUZuUE4xQUFNQVJKTThxemVBSlFCYURZQkxTMHRuYTVvMmtZZ3VyYSt2ZndqQTdRQXdhZElrdGJLeThvOEF3TXpUMnZ0NU5FMDczVXB3OVN3QU9CeU91NWo1UVFBZ29tdmNidmNyelIzbmRydC9yMmxhUFJIZGJacm0yN3F1UCtMeitXWjV2VEsvc3p2WmZlMUZReXUyS2ErQWNINndNTXI1dnNUV2NHY2lmL0FiT0p6NW5YVFRtRFJnd2RMdEhkWndJWVFRUWdnUkZ3bUFreFJaWGJTR1laaHQ3Y3ZNQktETi9RQkEwN1N6aVNpN2xWM1d1MXl1dkxicTBYWGRGODM1QU1Bd2pGdFVWVDBmd084S0Nnb1dsWlNVckt5c3JMd1J3TW5NWEJMWlV4c05JcHBvdlh4RDA3Ui9FTkhQbUxtR2lHN3krWHhMN1haN24xYmE4NUNxcWxVQVpnRzR6MmF6YlVMSU1HclJ0WlZQdmFqSVo5SThFUG9HeWhvelBiZmQ4OHVSUGNUTVBpSThrRldYUG9zV0xveDZlTDhRUWdnaGhPaDhFZ0FucjhDMWpTYlFqSHJKSXdDWEIxNHc4eVc2cnY4d2RCZ3pNK2M0SEk1ZlIxRlBXNUZHTUZ1WDErdmRuWitmZjR1cXFtK2FwamxiMDdUekFEZ0JtS1pwM2hGbHU4TXJaNTVJUkhWbFpXV2xPVGs1WHdJWUFlQWVBQ3Y4U2EzYlBQNDEwelR0cXFycUxwZExndDl1WUVkUlVZYlNEMzhENkFZRVJ5ejdoekMzdWI2dnRhNHZJdWNGTTMrcEtIVEZrRG1MM20vdU1DR0VFRUlJMGJWSUFKd2s3SGI3U2FxcTNoWlNOQklBaU9oQlRkTU9XR1g3bVBtcnlHT0pxQmN6UnhNQUt3Q21NUE1lSWhyRXpKT0k2QmlIdy9GZGFXbnBLcXV1SHhEUkUxSFcxVVRJSE9hd0htbVB4N05JMS9VNVJIUXRNMjhDa0F2Z1h4NlA1NE1venRXY0R3Q2NrNXViTzlubGNqMFA0Snk4dkx3QmFXbHA4Nk04L20yUHg3TVd3Tm9Zenk4NjBjNXJKNTVwbXZ3cWlINFFLR013RkZDYjYvc1NtdW4xQlJvQVBKcGxxNTRweXhzSklZUVFRblFmRWdBbkNWVlZqeVNpbjBXV0U5R1V3R3Rtcm9DLzV6VFNFQ0xhMzlZNUhBN0hCQ0lheXN3dkFMaU9tWDhCNE8rS29yeWhhZHBJYTdlMThReUJWaFJGdGRyZFpMdlA1N3RWVlZXTmlJNWs1bW9BOTdkMW5wWVlobkdIeldhN25Ka2ZHRDU4K1B5dFc3ZldXMHNiQmY5NzJlMTJtNklvWTRob2k5dnRyZ2c5M202M3A4ZDZidEY1QW9tdVRJWVRSQ21oMjZJSmZ0SGNuR0RHT2hXNGNmQzhSWjgyZjR3UVFnZ2hoT2lxSkFCT0VtNjMyNFdRTGlwZDE5OEhNTnpsY3FXRjd1ZHdPSDRlK3I2d3NEQ3R2cjUrTUlEL3RYVU9Jdm85TTM5QlJKc0JYS2VxNm42ZnozZVZxcW9MVGROTXNaWmI2cWZydWoyS0pyYzBCRG9OQUppNVBuS0QxK3V0MGpUdFV3QkRBUnlzcTZ0cnNrKzB2RjV2bGE3cmZ5VWlaMjV1N2tXOWV2VXFIakJnd05VQTRISzU1Z0NBb2loVEZFVjVucGx2Qi9CNDRGaGQxMDltNXJjMVRadnZkcnQvM3NJcHhHRzI4L3J4MlJYYmJLK0ZKcnBpK0ljZU1Gb2U4dHpTMGtiTXZCdUVPM0xtRmMvdXVGWUxJWVFRUW9pTzFPd3dWTkg5TWZPUkFHclBQZmZjdnEzdFYxOWZmN3FWTU92TDF2WnpPQnhqaUdnTWdCZEN5ejBlendjK24yKzR4K1BaWWhXZENzQVR4WitXZnZZQ3lhZHFJamRvbW5ZTEVUa0FHRVNVbFphVzltUnJiVzZMb2loenJKY1habVptTWpNL0ZwcFIybWF6TFFWZ0V0RmxvY2RaUTcvN0VGRnFQT2NYSFlNQnFwZ3k4UmVtei9aSlpQQWJERzViRVJ4N0gxemFpQm5nLzZUYjFCTnk1a3J3SzRRUVFnalJuVWtBbklUR2poM2JtNGlPQU5BM016TnpoYTdyL1ZyYWw0aEdXWCtQMXpSdFUwdlpqeFZGZVFSQVBUTS9GN25ONi9VR2hpdjdtUGs5SWpvbjhJZVpYd1lBWmg0VFdnNmdEa0NUakxsRU5NQjZHVFlrMjI2M0h3UGdVV1p1SUtKeHpGeEJSRk1jRGtkUnhQRnRqMnExckZpeDRpdG0zc1BNcDNpOVhoOFJ2VXBFeCtYbjU1OXJiZC9KekJ1WitYeTczUjdNZkUxRVB3RUEwelFsR09waWRrK2RjSExGbEtKMVRQZzdDUDBBZjBjdXVQWDh6djdBbUlPdkE1aXhsVTArTDN0dThVOEh6UDV2VlljMVhBZ2hoQkJDZEFvWkFwMkVUTk8wQXdBenZ3dmd4MFRreXN2TEc3dG16WnBLSXRyR3pDK2Jwdm10dGMvVjFvcEozeExSdWJCK0pwajViZ0RCd0ptWkR3S1lWMXBhK3IydTY4MmUxKzEyTjFrZVNkTTBINEM2WnBZcWFuWU9MVFBuV09zWDd3d3BKbFZWbnlPaVRBRE9rcElTdDZacHR3SjRTVkdVLzIvdi9vT3Nxczg3am4rZWMvWlhKQUlMWVJkS25FeW1jY1JPelpodXg4WWk3WVY3SUVGaGJjUzFCcEFZbURqVmlXblQwcWhqMHVoa1dtZFNhZk56VEVtTUNnb21aQ1pGMUpYMTNzdHRZRW0wd1V6YkNiRUpwS2sxTGl5NENwUVY3dTQ1VC8vZzdIcnYva0M2MlYxZ2ZiLyt1WHZQOTV6dmVlNnljNGRudnVmN1BOL0laREk3aThYaTYrbjFQZW5uT2FPL2JUTTc1TzdUMDJzM21kbWZCVUd3WE5KejZTazd6T3pLTUF3L0pPbVJoUXNYWHU3dWw3cjcva0toOFA5dXY0U3g0UzB0TlFkcTMvaHNqd2QzbUtsL1pkNTErdlpHNWxLU0RsWDA5SlYzUzNidnpKTzE2Mmh0QkFBQU1IR1FBRTlNSDA1Zjd6S3pQNVIwVDExZFhWc1VSVkV1bDh0SnlrbFNOcHVkWjJaWHVQdS9TdHFYSnNDU3BIdyt2ME9TNXMyYk4yUG56cDJIa2lUNXNwbnRHZXBtOCtmUHZ6b0lnZ1ZEalpuWlBIY3ZaYlBaKzRjTDFzeStrc3ZsWGtyZlhpeEo3djV5MzNnMm03M1R6T2E3K3d0eEhQOXRHdDkzc3Ruc0NqTmJHb2JoT2tscjBybEtraFFFUWEwa2k2TG8zeVI5TlpmTGZYUGdmUmN0V2pRcGp1UFpaclkvbmJNOW04MGVsblJEUzB2TFgyN1pzaVUyczkzcHZJc2tQUkxIOGFwMHIvTzM5ZFpQMDJJY2RLNjhadDVCblhqUUxMaTRZaURkd2p2VVA1SkpTdHpsVnBuNHBwZHRyK2tKUGpIOThhMy9NM1pSQXdBQTRHd2dBWjVnMHFKVzEwczZWbE5UODRQVzF0WmNOcHY5WFRPN1h0SXpjK2ZPWGRUZTNuNnNxYW1wV3RLWEpNbmQvOTdNcmgxaU9xdXBxWGtwaXFLSGM3bmNyY1BkTXdpQ1B6Q3pvWXBCVlV1cVNWZGtQeTFweUZaTDZXUFNmUW53VmVtY0wwcFNXbERyQzVLNkpkMVU5cmkxNGppK0xRekRqSm10WHJodzRhWm5uMzAyTCtsSU91ZlVLSXBlbDNTWlR2VXU3aytBd3pEOGFoUkZyeVZKY3FXWlhlanUvNUlPSldiV0ptbDVWMWZYQWtuUGhtSDR3OTdlM2hmTTdHY3RMUzFoVjFmWGNrbHhFQVE4L255V2RiVkVVMHAxNzFpWHVGYkx5cXRWU1dZdUg5aXpWMi91QVhhcDRwTDBzcDhFaXUrYXVmR3A3V01iT1FBQUFNNFdFdUFKcGxRcTNXeG1NeVU5ME5yYWVsS1N3akM4T1k3amk4M3NnN1cxdFIrVDlMWDYrdnAva1BSNzdyNnpVQ2g4TDV2TkRrcUE1ODZkKzA0enEzUDNwdFBkTTUvUGYxN1M1OHVQUlZFMHhkMTNtOWtsN3Q0bUtYTDNXd3VGd3NiaDVwazNiOTZzTkthZTN0N2VQWmxNWnFhN2IwNTdBMzh5bjgvdkxUKy9XQ3krSEVYUjNaSytraVRKK3FhbXBzc2tIVTQvODB4M1AyWm1GYXZKcVNtU2JreC8zbjdpeEluK2RrcnUzbXBtaTkzOVBaSzBmZnYyTGtsTmtyUmd3WUtsUVJBMHV2dTJYQzczeXVsK0p4aGJCMjVxdnJIay9pWEpHdnNYY0QxZDZ6VWI0cEhuVTJPSm13Ymx4ZTYvVktEUHpkeXdiZk13QzhZQUFBQ1lJQ2lDTllFc1hyeTRWdEpmcDI4ZjZEdmUxdFoyM015YUpkMWJLQlMrbHMxbS8wclNKeVVkamVONHRZYjVUMzl0YlcxRCt1UEFCUEswb2lqNmdMdi93TXgreDkzL0pvN2paa25QbU5rajJXejI2NWxNWnVwUTExVlhWeTlMSzFMdktoYUwveHVHNFoxcE1yOGhsOHM5Tk5RMXVWenU2KzcrdkprZG5UUnAwblIzM3lkSjduNUpraVN6MHRNcUtseTcrKzF4SE04NWVmSmtReTZYKzNCN2UvdXh2ckdPam83djl2YjJOaFFLaFc4TnZGY1FCR3ZTNndjOVRvM3gwYm44NnNzUHJHemVKV216ekJvckJrMGFuTjJxN0s5N1VQTGI2YTdiR3k5NFpjN01EZHMya2Z3Q0FBQk1mS3dBVHlDbFV1bGVNL3R0ZC85T1BwLy9qL0t4ZEkvdFBWRVUzU25wUGtteHU2OG9Gb3Y3Sk1uTXVpV3BxcXBxbHFTK2FyZnZUOGYybjhIdGJlSENoWCtVSk1tdDdyNU1rcnY3Mm53K3YwNlNtcHFhbGsyZE92VitNL3RVR0laL0drWFJRKzYrTVkzVG01cWFxczFzYlhxL2paSVV4L0hhTUF3UGhtRjR1blpIU1J6SHl6bzdPenYzN3QxYnltYXpQMHJudUNFSWd0OUtmMzZ4NG9Ja09WSXNGZy8zdmM5bXMydk1yS0thOUZDRnZ0ejltclJBMXkxUkZLMUpEeC9QNVhJcnp1RDNnOS9BcXpkZWUxRlBsZCtYeUpkWFZxdnlkSit2YVdCcjZmN0t6alpvN0ppNTFybWR1SC9XbzIzSHh5RjhBQUFBbkNOSWdDZUl0RHJ4V25kL0l3ekR1d2FPcDN1RHZ5SHBaa21KdTYvSjUvTlBscDN5RStuVUk4QlJGTzEyOXlBdC9DUjNmM3E0KzJZeW1YZUhZZmlQa3VhbjFaVGR6Rm9sM1puTDVmcVQ4RDE3OXZSSSt2TnNOdHRxWmwrVXROYk0xa1pSZENSSmtnVkJFTHhQMG5za2RWUlhWMitTK3RzcjNmZFduNzFZTFBhdlVNZHh2Q01NdzUrYjJkeTB4ZFBKc2oyK3c3bE0wbEI3b0N2MDdSazFzeVZsaDQrODFYVVl1VmRYTEo3Y0cxVGZYVkx5S1pQVjlTZXlhVk5mTTZ0WXRpM2Y0L3Zta2ZRU1Y4bk0vK2tDcTdwMzhzYnZ2em9lOFFNQUFPRGNRZ0k4UVFSQjhGSWN4NTFtOW9XMnRyYi9HamhlS3BYZWIyWTM2RlF2MzQvbDgvbkh5OGVycTZ1LzNkUFQ4OEcwR0ZaZmE2UU9kNytqcnlMMFVJckY0cStqS0hxM3BFNTNYeC9IOFlaaXNmamljT2ZuOC9sbkpMWE5uejkvU1JpR0t5VzlYaWdVWHNoa01udkRNTnh0WmcvMzdWMGVpV0t4MkJ0RjBmWHUvcmlaelV5UzVJNUNvWERhWktlam8rTXpEUTBObngzSi9XcHFhbmhzZGd6NExVM1ZCN3RuMzFZeWZjNms2ZjJMdm40cTgrMnI3anp3bCs5OWlYSGxRWmRwczNyRHUyYysvcysvR28vNEFRQUFjRzRhdWprbXprdFJGRjJheStWK050ejRnZ1VMRnJ2NzBSMDdkclNQNW4wem1VeFZlWFhta2JycXFxdnFkKzNhZFVSU01ncGg0VHpWdVdMSjlZa0Y5OG4wdm9vQjE2bkd2ZVZmVzMxdjNRZnQvM1ZYeWVTUEJiSy9hM2owaVgxakhUY0FBQURPZlNUQUFNNDZ2MGZCZ2YzTnl5VGRaZElIQm96S1pJTXJWQTNUeDFmdVIxMWFIMWJGNnhvZWZ2ckFHSVlOQUFDQTh3d0pNSUN6eGpPWnFvT3pKNjl5MDJmTWRFbkZtSjhxVSsvOTMxTHBjbTladTZQS3lkVGg4aS9YZU84RDB4OXJQVHJXc1FNQUFPRDhRd0lNWU56NXpabTZnL0dGdDdoc3JVa1hWUTYrbWR2MnJmcWV5bm05dnhCWnhlbXUvelFsOXpkZTBQR0lyZC9UTTZhQkF3QUE0THhHQWd4ZzNCeGEzWHhoWFBMYjNmUVhKcHRSUHVaeXlhVWdUWEpkUTI3dExiL2loK2I2WXNPajI3YlN3eGNBQUFCbmdnUVl3SmpyYUZrOHcrcXFQeTNYYlRKTktSOXp1UUpaZndWbjkvU0xhYWh2SjljUk4yMnVraDZjc2ZHSkg0OUg3QUFBQUpnNGFJTUVZRXk0WkoycnJzMjYreHFYZjBSU2JVVUI1M1IxMS9yUFAxWHNhcWdWWDNmdERGMFB6aWpWZnRlMmJIbGpQT0lIQUFEQXhNTUtNSUJSZFhqVmt0bHhFcXgyODQ5TDl0NkI0eTRwVk5ycnlpVTNIMXpKV1pMY0Q3cHNReWl0cDQwUkFBQUFSZ01KTUlCUmNYRGwwbVdKdE1iTUZnOTdVdDl6enFmNTVuSDUwMEhpMzJwODdNbnZqMzZVQUFBQWVEc2pBUVl3WWdkV05qZWIrVWRjOWllU3BvNTBIcGUvWkxKdlZsbnkwTHMyUFBuclVRd1JBQUFBNkVjQ0RPQ01IYmhwMFNUMzJtdk1kSjFrVjB1NmNPU3orVS9sMnVxSmI1MjE2Y25uUnkxSUFBQUFZQmdrd0FCT3E2c2xtdEpUVzNldG0xM24wb2RNVmplaWlWeXhTN3NEMDlhYXVQZDc5WnVlL3U5UkRoVUFBQUE0TFJKZ0FJTWMvZWpTZDNXSHVrN1NNcG5ObDFROWtubGMzbTJ1TmpkdGZVZWNiSjI2NmFuWFJqZFNBQUFBNE15UkFBTnZjNTdKVkIyK2FQTGx2WWxmSWJNclpINkZ1ZWJJaG1wSWRBYnp5UStaYkp0Y1d4dGY3ZGx1cmEwblJ6dG1BQUFBWUNSSWdJRzNpYzZXekR1dGJ2S2NKTkVjbWQ3cjVqTWsvYjVrVi81R0U3di9RdEp6WnQ0dUMzWTNibmppMzBjbFlBQUFBR0NVa1FBREU4emhWVXRtOThhYTQ0SG1tT3dTeVM2Vi9GTEpaby9PSGZ4NWQ5c1ZtTnFURXowN1oyMXBQVFE2OHdJQUFBQmppd1FZT0VjZC9HaHpZeWl2ajhOa1dxS3dQakNmNWxLOXVkVzcrVFM1cGtsV0wvTnA3amJOVFBXU0drWXpCcGQzbWJSYnN0MUJyUFlaci9VOHh5UE5BQUFBT0YrUkFJK3pqcHVXRmszMngyYzdEcUNjeTE4MHQvMW0rcW03NzNmNXo2c0QvWUtldkFBQUFKaElxczUyQUFER2xydGVscnpEWkIxOXJ5N3ZNTmV2NU1tK3hrMVAvZkpzeHdnQUFBQ01CeEpnNEp6bHgxM3FscXRibHI3S2pwdjhoRlIyek5RdHFWdUpIL0hBRGdTSlhsRm9CNUkzZWpyWW53c0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lEaC9CL3dhQ3NSTlQzUmxBQUFBQUJKUlU1RXJrSmdnZz09IiwKCSJUaGVtZSIgOiAiIiwKCSJUeXBlIiA6ICJtaW5kIiwKCSJWZXJzaW9uIiA6ICIxOSIKfQo="/>
    </extobj>
  </extobjs>
</s:customData>
</file>

<file path=customXml/item10.xml><?xml version="1.0" encoding="utf-8"?>
<s:customData xmlns="http://www.wps.cn/officeDocument/2013/wpsCustomData" xmlns:s="http://www.wps.cn/officeDocument/2013/wpsCustomData">
  <extobjs>
    <extobj name="C9F754DE-2CAD-44b6-B708-469DEB6407EB-1">
      <extobjdata type="C9F754DE-2CAD-44b6-B708-469DEB6407EB" data="ewoJIkZpbGVJZCIgOiAiMjg2MTc4NTgzNDUwIiwKCSJHcm91cElkIiA6ICIxNzE5MzUyOTM5IiwKCSJJbWFnZSIgOiAiaVZCT1J3MEtHZ29BQUFBTlNVaEVVZ0FBQThBQUFBSjhDQVlBQUFBeHFjZ2hBQUFBQVhOU1IwSUFyczRjNlFBQUlBQkpSRUZVZUp6czNYbDhWTlhaQi9EZmMrOWtKMlJCa0VYWktZcTdRV3NWNnBCN3c5S3F1R0VWck5hNnNLaHR0ZFdxaVcxYUFXdGJ1MmdoZ0x1dGUvdTJDaFZDWnBJUlVBUUZwY3JpZ29naUtFc1dJSkJsNWo3dkg3a3ptWVNzSkd6SjcvdjVCR2JPUGVmYzV5cE1lSEkyZ0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TZDamw5WHE3ZUwzZVU0OTBIRVJFUkVSRVJNMHhqM1FBZEhqWXRuMTUvLzc5TCt6VHA4L0dMNzc0b2lKY2JsbldSUU1HRE1qczE2L2ZsczgvLzN4dmEvc2ROR2pRYjAzVGZHN0FnQUg3TjIzYTlHYjdSbjNrWldWbFhUaGd3SUM3Qmc0Y2FHemF0T25qSXgwUEVSRVJFUkVkUE0rUkRvQU9EMVc5enpDTURJL0hzd3hBU2JoY1JING1JcFpoR0I4QytMbzFmV1psWlExUjFaOEIyRkZWVmZWVWU4U1ptWm5aeHpDTVdXM3RaLy8rL1Q5ODg4MDM5MFNYV1paMUk0QlI5ZXVLU01qbjgxMWZ2endqSXlQUmNaeG5SS1NmcXNZQldORFd1SWlJaUlpSTZNaGhBa3dIWmRpd1liR080N3dnSW5HcW1oWVhGN2ZKdHUwV3QxZlZhLzErLzMvcWx6dU9rMndZeHZpMnhoY1RFeE1IWUUrOTR1K0l5Q1FBbFZGbGNRQkNBQTVJZ0ZOVFUzL3JKcitiUmVRbTI3Yi82ZlA1OHRzYUd4RVJFUkVSSFJsTWdPbWc5TzdkKzJFQUdlN2JEMVIxWlF1YURST1JrZTdyNXFaYkx3c0dnK05hRzVmSDQza0x3R2xOMVFrR2d5Y0VBb0dkWHErM2k4ZmoyYVdxbjlTdlk5djJGYXA2cDZvdTlYZzhsNFpDb2ZjQlBPbjFlcjhkQ0FTMnREWXVJaUlpSWlJNjhwZ0FVNnRabG5VM2dOc0FyRkRWUVFBR0c0Yng0NEtDZ3ZjYmE1T1ptWG0rWVJnTEFFQlZIL0g3L2I1bWJoTUtCQUo3QWNEcjlhWUdBb0hTUnZvOTF6Q004OHZMeStjdVg3NTh2MlZaam9pMDZEazhIbzhGSUZaRTVrZVhaMlZsbmFtcXo0aElpZU00UDh6UHp5L095c3E2UVZYelRkUE1IekZpeElobHk1YVZOTkl0RVJFUkVSRWRwWXdqSFFDMW40eU1qRVRMc3FiWnRuMTdXL3V5YlR2RjdTc2x1dHl5ck1raThwQ3FiZ3dHZ3hlcDZpUUFDYXBhT0dyVXFBc2E2c3V5ckdtR1lSUUJTQU9RNS9mNzcyaHBISm1abVQveWVEeWYyN2JkNEtpdVlSZ1BBL2h6VWxMU3QxditkRFZVTlR6Qy9HcTRMQ3NyYTdqak9ENEFNYXA2YVdGaDRXWUFLQ2dvOEFPNFEwU0d4Y2ZITC9aNnZUMWJlejhpSWlJaUlqcXltQUIzSUNrcEtXa2k4aWlBbkdIRGhzVzJwUzlWdlZwRVpnR0lyTk8xYlR0SFJPYW82azdIY2I0ZkNBUjJGaFlXTGxiVjYxUTEyVENNSXR1Mjc0RDc1OHF5cklHMmJlZTcvWmlPNDl6ajgvbW1BWEJhKzJnQW5oczNibHhjZEtGdDIrTUJqQUFROFBsOGdZTjR6TEdxK28zUDUxdmg5dWRWVmIrSXBLcnE5WDYvZjJsMFpaL1A5NmlxUGd4Z3VNZmpXWm1WbFhYbVFkeVRpSWlJaUlpT0VDYkFIVWhoWWVGWHFwb1BvRWV2WHIwdWIwdGZJbklEQURpTzh3d0FlTDNlazFRMUc4RDJVQ2cwcXFpbzZLT28rNzRBNEdJUjJRdmdUN1p0cjdCdCsxRVJXUTlnTklCUEFYZ0xDd3NmT29obmVscFYvdzNndEtxcXFwbmg4Z2tUSnBnQUhnUUFWZjFWYS91MUxPdDBFZWtIZC9RM016UHpsNnBhb0txSkFDYjYvZjRYRzJybjkvdC9vYW9QQWpqUmNaeVZ0bTAvNFBWNjQxdDdmeUlpSWlJaU92eTRCcmpqZVJMQU9CR1pES0RCSks0NVhxLzNKQURmQmxCV1ZsYjJNZ0FFQW9FTm8wYU51c0kwelUyQlFHQjkvVGFoVU1obkdNYWRobUU4RG1DNCt3VlZYVjFWVlRWMjZkS2xPdzcyZ1VLaDBDMm1hWjRQNEk2c3JLelhDZ29LM2lncEtma3hnSk5WdGFEK1NHMUxpTWdsN3N0L1c1YVZKeUtUVlhXdmlOd1lEQVpmOTNxOVhacUlaNlpwbXFVQVpnREk4WGc4N3lKcUdqVVJFUkVSRVIyZG1BQjNNTnUyYlh1dFY2OWVPMFhFNi9WNlR3b0VBaHRhMjRkcG1qY0FnS28rdldyVnFuM2g4cUtpb3RmRHJ5ZE1tR0NXbEpRTWN4em5RaEc1RUlBdElxbHV1MjlFWkJ1QU0wWGs3TmpZMkM4c3l5b1FrU0lSV1ZwZFhmMWhJQkNvYUNZTURiOElCQUk3UjQwYWRZdHBtcTg2anZPMFpWbm5BY2dGNERpT2MxZHJuOCtOOFJJUnFkeTJiVnRocjE2OVBrUE5qdGIzQVZqczhUVC8xMEpWLytVNGp0YzBUZHZuOHpINUpTSWlJaUk2QmpBQjdtRFdyVnRYMWJObno3K0x5QjF1SXZ2TDFyUWZOMjVjWEZWVjFmV3FxZ0JtaDhzek16TXpVWE9NMGNraWNrWkpTY2xaQUJJTkl6S0xmcjJxTGxYVjF4M0hlVHdRQ0FTenNyS0dPSTV6SllBc0VSa040R0pWaGNmamNTekwyaVFpR3dGOERlQmxuOC8zWHdBUUVSTUFWTFhPT3VHaW9xTFhiTnQrVmtTdVU5VjNBZlFHOEZoUlVkR2FnL252QkdBTmdITjY5KzQ5eWVmelBRWGduQkVqUnFURnhjVTkxOEwySzR1S2l0NEU4T1pCM3ArSWlJaUlpQTR6SnNBZGtJaThBT0FPQUpNQTNJdFdiRHBWWFYwOVVVU09CNUR2OC9rK2p1cnpHaEc1eVgyN0Q4RC9WSFdGcXE0QXNLU3dzUEFyeTdLMkdZWXhwckN3Y0M0QUZCUVVmSUthZGJvUGVyM2VlTk0wendKd05tcEdob2VvNmpBQVBmZnUzUnZadGRvd0ROTzlYN0IrYk1GZzhLZW1hVm9pY29LcTdnRndmMnYrdTBRTGhVSjNlVHllSzFUMWdXSERoajIzYnQyNkt2ZG9vMnZEZGJ4ZXI4Y3dqTytLeUZxLzMvOU5kSHV1K3lVaUlpSWlPdll3QWU2QS9INy9PNVpsZlNZaUF6TXpNKzNDd3NMRkxXMnJxajl6ejlIOWM3MUw5NmpxZjBPaDBJZUJRT0F6MUV1cU16SXlZa1NrQjREUEVEVjlPY3lkOHJ6Yy9XcEtuQnRIVlFOOWxGcVc5UkdBUGdEMlZWWldIbENucFFLQlFLbHQyMzhWa2R6ZXZYdGZsSkNRTUQ4dExlMGFBUEQ1Zk04Q2dHRVkxeHFHOFpTcS9oekFuOEp0YmRzK1dWVlhXcGIxbk4vdm4zS3dNUkFSRVJFUjBlSEZCTGlERXBHWEFkeGpHTWIxQUZxVUFHZGxaVm1xZXJxcXJ2WDcvZm5SMS94Ky95NEEvN0Z0ZTdabFdZa05OSTlIemE3aUtaWmxQZDNjdmFxcnErOWZzbVRKbHcxY0NtOCt0YmYrQmN1eWJoR1JUQUFoRVRrK0xpN3VFUUEvYk81ZWpURU00MW5IY1hJQmpFMU9UbjdOUGVLb0RNQ3pBT0R4ZUY1M0hNY1JrY3NSbFFDcjZnUVI2UUtnVFVkTkVSRVJFUkhSNGNWamtEb29FWGtKQUZUMWV5MDlFMWhWNzNEYi9yNkphaE5GNVBvR3ZuN2dYdS9leVBVNlh4NlBwOEdZUkNUTmZiazd1dHpyOWZZSDhFZFZyUmFSTWU1R1c5ZG1abVplWEsvOUFhUFBqVm04ZVBFbVZkMmxxcWNFQW9HZ2lQeFRSQWFOR2pYcTIrNzE3ZTQwNy9POVhtL1BxSHRjRFFDTzR6U2I2Qk1SRVJFUjBkR0RDWEFIVlZCUThENkF1NnFxcW9hdFc3ZXVSVk9GSGNmNUZZQzhZREQ0ZkdOMURNUG9Fd3dHayt0L3FlclRiaC9YTlhROS9BVmdtVnV2cktIK1ZiVVhBSWpJOXFoaU1VM3pTUkZKRnBFWkJRVUZmZ0EvZGVPWjQvVjZVNlBhVjdzdld6UzdRVVIyQU9qbXRuM2U3WE5pVkpVaUVSSFROTWNBUUZaVzFwbW9PWDVwWTJGaFlhdVBYeUlpSWlJaW9pT0hVNkE3TUovUDk4ZlcxQzhzTEZ3TllGcFRkUll2WGx4ZXYyekVpQkZwcG1sZXFxb1ZqdVBNRHdRQ0IweGZEck50TzV5c2xqWlNaUWdBcU9xV2NJRmxXZmVJeUNoVlhSMEtoV1lBZ04vdmY4bXlyRWtpY3JGcG1nOER1QkVBUktRS0FBekRpQU1ndG0ydkFmQ296K2Q3clA2TlJvOGVuUlFLaGZxNHUxSEQ3L2UvYVZuV1RnQlhUWmd3NGM1WFhua2xKQ0p2dWYyT0J2Qk1LQlM2enQzNStrazBzTmFaaUlpSWlJaU9YaHdCcGphTGk0dDdVRVJTUmVUcFFDRFFXR0liMWsxVjl3UUNnUU4yZVhhTkFBRERNRFlBZ0czYlhoRjVBRFU3VC84d3VsMG9GSnFtcW50RTVNZFpXVm1XVzF3R0FLcWFhdHQyVndDbkFiZ2krZ2FtYVQ1cTIvWnN4M0dXaVVpeXFyN2hYbkpFWkxHSTlDd3VMczUwNnk1WDFkVUExaytZTU1FVWtZa0FRb1poY1BvekVSRVJFZEV4aGlQQTFDYnV4bFNUVlhWblZWWFZyMXJRcEJ1QUxRMWRHRGx5WkM4QVo2dHFkVEFZWE9YMWVudXE2Z3Z1MmNDMytmMytkZEgxQTRIQUZ0dTJzd0U4NGpqT3ZJeU1qTk1BN0FRQTB6Ujd1c2x4bmRGa1Z3cUFxOTNYK1JVVkZaSGpsRlIxb1lpTVU5VitBSkNmbjE4TUlBTUFNak16THpZTTQzaFZuZS96K2JhMjRGbUppSWlJaU9nb3dnUzRnNWd3WVlLNVk4ZU9oQ2FxR0FCZ21tYUMxK3Z0RWxWdUFvQ3ExaStQcUt5c0RDMWZ2bngvdldLeGJUdGJWWC9ycnJ1ZHVIVHAwaDFOeFdqYmRsOEFzU0xTME83UGlJbUp1VUpFUkZXWEJRS0J2WlpsVFJlUm5nQ2U5Zmw4VHpYVXh1Znp6YklzNjFvUmlVMUtTdXFtcXArNlNlOVF4M0gybXFZSjFCek5GS0dxdHp1TzR3a0dnOFgxWTk2MmJkdkxQWHIwZUxHaEVXckRNRzUwMng4d25acUlpSWlJaUk1K1RJQTdpT0xpNHNzOEhzOHJ6ZFVUa1pVZXo0SC8yMFZrY1VQbEFHQ2E1bG9BcDRiZlc1WjFPb0MvQVJncEl2c0FUUFQ1ZkFYUjNlSEE5YkVHZ0hzQlFGWGZySDhQOXh6aFg3aXgvQjBBUXFIUUwwelQvTVkwelVlYWVDUW5GQXBkc1gzNzl1M3IxcTJyc2l6cmJiZVBxd3pENk8yKzNsQ25nZU9VQlFLQm5WSFBjNk9JMU5sTjJyYnRBMjZrcXQ4WEVZaklMYlp0MytnV2wvdDh2a2xOeEVkRVJFUkVSRWNKSnNBZHgxY0FYajFFZlc4R0lKWmxlVVhrTmxXOXpCMnAvWi9qT05jVkZSV3RpYTVzMi9ZanFucXRpT3hVMWQwaXN0K2RVbnlDcXBhcTZyejZOMGhMUzdzTVFEOEEyMkppWXA0SEFIY1U5c0htZ2dzRUFwRXB6cUZRcU1nMHpZOUY1QUlSdVFCQVpkUWEzOGFjQm1COGMvY1JrZkR2RjBVVk43aWJOUkVSRVJFUkhYMllBSGNRZnI5L09ZQkxEMVgvbVptWmcwUmtQb0FrRWRubU9NN01zckt5dWF0V3JhcXVYMWRWM3hlUm13RU1EaWVOcU5uMU9WOUU3dlg3L1p2cnR3a0dnNitacHZtV2lEeTljT0hDeW9PTk14QUlCRzNidmxKVlh4U1JubzdqL0xLd3NIQlhVMjIyYmR0MmQ0OGVQWElPNW42eHNiSGNDWnFJaUlpSWlLaWp5Y3pNdkN3ek0vT2FZY09HeGJhMFRVWkdSc3k0Y2VQaVdsSjN4SWdSYWVETzVFUkVSRVJFZEloSTgxV0lpSWlJaU9ob1VwNi9rTFBRNkloTEdqUHVtTXNuT2RwR1JFUkVSRVJFblFJVFlDSWlJaUlpSXVvVW1BQVRFUkVSRVJGUnA4QUVtSWlJaUlpSWlEb0ZKc0JFUkVSRVJFVFVLVEFCSmlJaUlpSWlvazZCQ1RBUkVSRVJFUkYxQ2t5QWlZaUlpSWlJcUZOZ0FreEVSRVJFUkVTZEFoTmdJaUlpSWlJaTZoU1lBQk1SRVJFUkVWR253QVNZaUlpSWlJaUlPZ1Vtd0VSRVJFUkVSTlFwTUFFbUlpSWlJaUtpVG9FSk1CRVJFUkVSRVhVS25pTWRRR2VUbGpNN0lKQUxqM1FjZEl4UTNROUJ0U3FxeGYwZENMK1dhZ2lxUlZHdGdtcUJsaXZ3TlZTMnFzalhodWcyaFc1ejFOeGFWbDYrRlgrK2MvK1JmaHdpSWlJaW9pT0pDVERSMFV3a0FVQ0NTUGh0OUtYd0MwRGNGeEo1cjREV2xKaHdrSjZVQU9UTTNnMWdtMEsyUWJGTmdCMkFiblpFUDFlUnpZNXBidDZUTzNubjRYczRJaUlpSXFMRGl3a3dVYWNoWFFGMEZXQW9Jb20wd0lBQUNwaEJCK25aczhzQjJheUN6d0ZzaHVKemdiTTVCSE5qMll3cDd4NjUySW1JaUlpSTJrNmFyMEpFUjhUZFR5UW5lWnhFajRGRVV5b1RnNUJFd3pFVERFR2lnMUNpaUNUQ1FhSUNpUUlrQWtnRFpBaUFRU0lZaUpxeWRxYnJGYklHMFBjQjQ0TUsxVFg3WjB6OXF2M3ZRMFJFUkUwcHoxK29Sem9Hb3FReDQ0NjVmUEtZQzVpSVdpWXBkMWJQdUdvTWRBeHpzS0U2VUJXREFSMGdJb01COUdpdis2aWlUQVNyQUh6Z1FOZW9HaDl3dEppSWlPalFZZ0pNUndNbXdFUjBiTWlkbTRqY3lmdTYzai9ySEVQbFZFTnhPaUNucVdpR1FGTGI0eFlLTElmcW00Q3h4QWs1eThwK042MmtQZm9sSWlJaUpzQjBkR0FDVEVUSHZNVDc1dmFLTi9RTWhYTWFnUE1CR1NIQWNXM3ZXZGNySktDSzVRaGhhZW52cG43ZTlqNkppSWc2SnliQWREUmdBa3hFSFZKeXp1eWhNUTVHcW9HUlVQbXVDUHEzdFU5Vi9SS1FaUkFzaFlPbEpUT25yQVdFMzh5SmlJaGFnQWx3MDRLaEVQYnNyemtCVWd3RHFZbE5iNDFTdG04ZkhNY0JBQ1RGeHlQVzB6NTdCVHVPQThNdzJxV3ZveEVUWUNMcUZKSnlaL1dNRFJsZU9CZ0p3VWdvVGhWcDIrZUpxdTRRNFBXUUdBdktQS0ZGeUwxMWIzdkZTMFJFMU5FY3lnUjQxV2Vmd2YvaFd0enh2WEdJYVNZUmRCd0grNnVxVUZGZGpYMVZWYWlvcXZsOVgyVWw5bFZXNHJTK0o2SkhTc29CYlNxRHdUYkg2VEdNUnVQN2FPdFczUDNjQ3dDQTVQaDQvT1AyVzV2c2E5cmpUK0tya3ByVldqKy82UHY0N3NrbkhWUk1JY2ZCUTYrK2htL0tkcU9rdkJ4N0t5cncyQzAzb1Z0eWNxdjcrdDhYWCtBdi8xMkkwL3YxeFZuOSsrUENZU2ZYdWY3Mko1L2c1ZVVySXU5L2ZlWGxTR2ttMFc5dngySUN6R09RaUtqVnluTnYvYm9jZUJFMVgwak9uWHVjV2VWY0lvSkxCRHJhUGIrNFZVU2tPNERyVGVqMWFkVkd0V1RuTFhHZ0MxUmlYaTJiZnZPbTluNEdJaUlpcXF1aXFncS9lM1UrM3Z1OFpwVlNXbElTYnJZeUFRQjc5dS9IZlMrOGhPcFFDRlhCSUtxQ1FWUlVWNk02RkdxeXoxdkhaR0gwNmFmWEtWdTc1U3ZrdlBSeW0rTzlkSGdHYmhqbGJYVzdGWjk4aWsrKy9ockpDUWs0WjlCQTlFNUxhM01zWWFaaG9FdDhQRlo4dWpGU3RtVERSN2pzbk9HdDd1dmRqWjloMTk2OUtGcTdEc1Y3OWg2UUFMKzdjUk0yZnZNTkFLQjcxK1REbnZ3ZXE1Z0FFMUdiN2NtZHZCUEFrKzRYMG5MeUxvTHF4UUN1RUpGdVRiZFdRS1hPZkJRUnhBQ3dESWdGQlArY25wMjNRYUVMVk9TL3BkT25CZzdWY3hBUkVYVm04Ykd4U0UycVRhSVdySDRQWncvb2o0eUJBNUdja0lDUzhuTHNxYWhvVlo5YmkwdmJPOHcyODMrNEZpcysvUlFBMExkYmVxc1M0Rm41aStINzRNTW02OVFmbW44NjhBYWVmV05KazIyZXVYVXF1aWJVSFQ5NGQrTm5rZGZlVTRZZDBHYnRsaThqcjA4OThjUW0rNmRhVElDSnFOMlZUSis2QU1BQ0FKUFRzMmVmcDVEeElqb2VrSk1QckMxUWFDVC9WVFF3bDFwd2trQk9FdUFYYWRtemQwSGtueXI2UXVrRDA5NDRwQTlDUkVUVXlkeGlaV0w5VjEvaDY5SXlBTUNzL0FJOCt1TWZJU2t1RHVjT0hvenRaV1dJajQxQlFtd3M0and4MkxCMUs3N2N0UXNBY09rNXc5RW5QUTF4bmhna3hNWWdMaVlHUGJwMmJmYWV3L3IwZ1dHMGJDYnRwdTA3VUY1WjJhcG5xcWl1eGxzZmY0enZEQmtDRWNGbjI3K0pYT3VkbHQ2cXZoeFZPTnI2MmVmTnRkRjYxemZ2MkJtWmtoMGZFNFB2ZkdzSWJuL3lhV3dwTG02d3o2SzE2L0RHdXZVTjlqMjBkeS84YnVJMXJZNjVvMklDVEVTSFZQR01hVzhEZUJ2QXZWMXlacDBjby9KamdVeUNvRmU0amtqdE56MVJoYm9MaWhVMTZYSDA4TEE3b2p4WlZDYW41OHplQ3NoTFFYRmUyUDNBcmU4Y3JtY2lJaUxxcUJMajRqREZ0cEQ3ei84REFDUW5KR0RYbmoxSWlvdkRUOGFOT2FEK1gxNWZHRW1BdmNOT3hvQWVQVnA5ejk5Y2RXV0xONTM2MWN1dllNM21MeHE5WHJKM0w3ckV4OWNwcXc2RjhOQ3I4OUczV3pkTUdua0JkdXplQXdBd1JGQmN2aGVsKzhwUkZhcGRrL3gxYVNrKzJycTFUaDk5anpzT0NiR3hkY3A2ZE8ySzAvdjFiVkhjOWUydHFNRGJuM3phNlBYQ3RXc2pyODhiTWhnSnNiRUlPVTZUaVhSajEwSU85MHVMeGdTWWlBNmJ2ZE52WFEvZ0xnQjNwZWZNR2F2UTZ3VzRGRUR0ZDZySWJsb0t3SWhNSTRwT2pHdEpid0IzZU5TNEl5MG5ieU9BRjBWQ0x4US9jTnRhRUJFUjBVRTVhOEFBakR2ekRBenVlVHd5VHprRlJXdlhJZWVsVnhxc3V5OXFOUGIrbDE1cGRNZmpXVCsrQWNrSjhRMWUrL3VTcFRDa1pTUEFXMHVhbmxMOTYxZitoYzA3ZCtMMnNhTVB1UGJGcmwzNFl1ZXV5SHRIRmZjOC8rSUI5WjViOWlhZVcvWm1uYkxmVDdvR1EzdjNybE0yNlBqak1jVzJzSytxcWtXeGh4a2kyTGxuVDZNSnNPTTRkVVp6dzlPZnp4azhDSVAzMXV3UitzR1hXMURzdms1SlNNQ1ovZnMxZXI5ZTdiakd1U05nQWt4RVIwVHg5Q21MQUN6QzNVOGtwOGRXWGEzQTlRSmNVRnREM01uUmNJZUNhNU5mZFFlRm83OVZDakFJUURiVXpFN0x6dnNRMEJjY2lYbUJHMmdSRVJHMTNwUXNPL0o2ZjFVVnl2YnRhN1pOVSt1REhYVWF2ZmJhcXRXdEM4NjF0N0lTanl4Y2hBdUdmZ3VuOWUyTFdJOG5Fa055Zk8xNjJvVFlXSnpacngvSzl1ODdxT25MVFNsYXV3NnpGaGUwcWszM3Jzbkl2dXpTUnE4di8rUVRsSlNYUjk2ZjBiZG1sUGtHNzRXUnNwdm16b3U4UHU5YlF6QnRkRmFyWXVqTW1BQVQwWkgxK3h2M0ZBT1BBWGdzT1dmMlVJL0tiUUpjRDBFeTRDYTVicWFyN25UbzZCOFNSMGFJbzdvVXdhbUF6REFSbkpHV00vc05VYzByanVuK2IrUmUxYm9mMFJJUkVYVWlqeTdLeDFkUmEwd0I0S2JNVVRpcFQyOU1HbEg3TStyM1B2OGM2N1o4MVdnL2NSNFB4cDExSnBMaTRpSmw4VEV4N1I3dk42VmwrT0RMTCtIL2NDM082TmNQdjczcVN1elp2eDhpVW1lMDJXTVl1T2ZTUzdCbmZ3Vis5WEx0U0hiM3JzbElpS21aMXJ5MXRCUkJkMGZyYmwyNjFJa2RBR0k5TmZHZk0yZ2cwcEtTQU5STWk2NW81ZWh2V0dwaUlpYWM5KzNJKzdpb0tlRC9Ydmx1bmJxR1lhQ2l1anF5VG5oNzJlN0lORzRBR05xckYvWTNFMGRUUjBaMU52eXZRRVJIalQzVHAzMEU0SGJjL2NSOWFiR1YxNG5LYlJCRUR1S0xqQUdyUXNXQVJHMmVWVk1lcVlpb05oZEM1TUwwNEs3dG1qUDdLU2VJZVdXL20vWVppSWlJcUk1TjIzZEVqdFVKMjF0UmlUUDc5OFBnbmowUmNoeTgrTmJ5U1BLYm1wU0l2dDI2NFg5ZjFPeEdmTUhRYitITmp6NUdaVENJcGVzMzRQYXhvM0hXZ0FFSDNLZitiT2VucGt4R2wwYW1SemVsOE1PMStPRExtbnNQNk5FZDVSVVZxQTZGa0pxWUNMT0JxZGlWMVZYNGJQdjJ5UHNIcjdrYTNkMU51cUxQQWY2Ujk4Skd6d0UrYjhnUW5EZGtTT1I5OGQ2OStNMkVLMXNWZDZ6SFJGcVhMcmgyNUlnRHJuM3d4WmY0NU91dkR5aS85dEZaalI0NTljaWlmRHl5S0wvSmU0NDZaUmgrOXIxeHJZcXpvMklDVEVSSG45L2Z1S2NFbUFWZ1ZzcDljeXpEY0c0VFNPMWNJYW1aSGwweklCeTFTWllnYXNzc2hXcWREYlo2Q09TWGhvbTcwN1B6Rmp1UXZOS1AweGZnbGF1YVBzQ1FpSWlJc0duN0RzektYeHhKem1KTUU5bVhYb3JYMzM4L1V1ZktiNStMcW1BUTc3am4xK2IrOC85dzFvRCtHSjl4ZHAxRXVQNG1WZjkrNXgxY2Z1NDVpSyszeVZSalFvNkR6VHQyNHY5VzF1NS9lVkx2M3RqbHJvbE42NUxVWUx1VlVjY0tuWkNlSGtsK0Q4YTJraEo4OHZVM3pWZHN4SkwxR3hBZjQ4RzVnd2RIeWxRVnp6UnpYQksxSFJOZ0lqcXFsYzJjNGdmZ1Q4K2VkYUxDbUFiQlRRSWNCeUJxZnJSQ3RXWnFkTlIrMGJVL1lhN0poR3RLYTRhUnh4alFNZW5mMnZVVmN2SWVyL0FFNSszTHZiM3VkbzlFUkVTZHpDMVdKdlpWVnVMUHJ5L0U3djM3QVFBVjFWWDQyNkxGOEgvNFlXVDliSXhwNHE2TEw4SzNldmVxa3dDTENPNis1R0pNLzc5L1IzWnFmbS9UNTNodjArZTQvL0xMTUh6UVFBQkEzMjdka0pxWWlGSjNYZkZycTFZZjlEcGdBUENZSms0OThVUjgrdlUyQUdnMHNUMmpYMStjTTJnZzN0bjRHYzRkUE9pZzd3Y0E3MysrR1hOOC9qYjEwYjFyY3AwRStJMzE2eHNjL1FVQTc3QmhDRG9oN0srcXFyTjUxaWtubklBZUtTMDdhb3BxTUFFbW9tTkM4WXhidndSd0wzS2YrazFhZGNWTmdONHRJdTZwNzdYSnJxcldPVmFwNW5MdFlVb2FmZEt3b0ErQVg4ZFZlM0xpc3ZNV2lNaWM0dW1UODkxaFpTSWlvazdscEQ0MXV4eDdURE5TRmg4VGk3MFZGWkhrTnpVeEVmZGROajZ5STNKU1hCeFNFaE1CQUlZWWlQVjRrSFA1WmNncjhLSHd3NXBER1RJR0RvZ2t2MERObXRaYjdFdzh2T0IxaEp6R044ZHFxY3ZQUFFmSkNmRkk2OUlGM3g0OENDZDI2OVpndlQ3cDZianYwdkY0NitOUGtKS1lpQkozeEJpb2U0VFF2c3JLT3RjQUlDVXhzZEVkcmtXa3pocmVwb1FjcDlHcHpLcy9hM3pmenR2Y1hhMFhySDR2a2dBYkl2akZSZDlIZW5LWEZ0MmJhakFCSnFKalMrNE5GU1hBMzNETDNMbnBQWUxYcWNvOUloTDU4YW1JUkVaOG8wOFFqaDRacnI5VVdBUW1nUEdBamsvUHp2dlkwYnlIU25jYWY4ZTh5ZFdINDVHSWlJaU9acmVOSFkyUHQyMURTWGs1VGozeEJMejl5YWVSSkN6VzQ0RjE2aWtBZ01DNmRaRTJKNlNuNDg3dmZ3OHZ2clVja3kzcmdENHZHRG9VSjZSM1ErR0hIMkx6cmwyb2pOcmtxVGtpZ2hqRFJJK1VGSnovclNFNGUyRE45T3IrM2J2alBuZDM1ZnJuK0laOVhWcUdQOHhmMEdUL2VRVSs1Qlg0NnBUTnUva21ISithMG1EOWZzY2RoNy8rNkxvV3hiNWsvUVk4dk9DL0RWN3IzNzA3M2xpL0FUMVRVN0JqOTU0R2Z6aXdiTU9HeU9zdThmRjRaY1dLWnU5NXlna25ZTVJKUTFzVVgyZkFCSmlJamszekpsY1hBMDhnTi9lcHRPcWVQNEE0MlFLcCtRNGNudTdzbnBlazBsQWlYRVBkWDJ0SGhlVmJodUNKOU83T2I1R1Q5M0J4UmRJOC9QRzZjaEFSRVhWU1hlTGo4ZENrYS9DUHBXL1dTWEtiTW56Z1FOeC94V1g0N3NrbkhUZ3p5OVd2KzNHNFlaUzN4WEc4dG1vVmxxNy9DSUJpOFBISDQ4Yk1VUzF1ZXloOXZtTUh4di9oNFRiM002Qkhkd0RBWk12Q3pQKzhpb2JHaWZkWDFmNXNmdmYrL1hqOXZmY2JxSFVnSnNDMW1BQVQwYkV0TjljcEFWNEE5TVhVbkx6eGhrbzJCTU1CMU5sbU1ubzBPSnFFZnoxZ1dCaDlBUHdwTGI0OFIzTHlIZ2w2WWg3ZG5YdFRjUU5kRUJFUmRYaDdLeW9RRitOQmZFd01xa09oeU9oa2pHbEdkbHl1Q2dZalU0bFA3VnV6U2lrNitTMWF1dzR2dnZYV1FjZXdaMzhGeWlzckFRQ2JkK3pBeW8wYkk5ZlN1M1RCZzlkYzNXd2ZoaUVOSHNsVVVWMmJXRVkvVTNTN3hwaUdnZlJHTnQ2cXI3STZHRmxmWFYrLzd0MXh3ZEJ2UlVhMDI0dlJ5QThnT2lzbXdFVFVRWWlXVHNjU3dveFVBQUFnQUVsRVFWUi9BUHduSldmV2FBTkdqZ0FqZ2RxY3RyRWtHS2gzSVhyVExDQWRRSzZudXVxdTlKeThlUldPOFlkOU15ZHZPelRQUUVSRWRIUUpoa0o0ZU1GL2tSQWJpMm1qc3pCdGRCYis4dnBDRksydEdRbk92dXhTbkRXZ1B3Qmc2dU5QWUd0SktRRGcwMjFmUjNZMEhublNVQXc4L25pVVYxVGc2OUt5ZG9tck1oaXMwMWRWc0dXSE92Uk1UY1ZMUC92SkFlWFJ4eUQ5Wk56WVJvOUJhc2lKM2JxMXl4VG85QzVkY0xPVjJXVDczMCs2cHM1NjVmb1cvKzhEUEZrVWlMenZsWnFLSzc1OWJvdGk2eXlZQUJOUmgxTTIvZGJGQUJhbjVNd2FiYWo4UVVST0I2SnkzQ1l6WVVTUzN6clZSSklBM0JFbnptM3gyWGwvRDRhY0IzZi83dFpQRyttQmlJaW9RM2cwUHgrbDVmdnFKSVFmYmEzOU9YQlBkMTNzanQyN0k4a3ZBQ3o3NktQSTYvN2R1MlBnOGNjZmhtaVBqTTA3ZDJMaUkzOXJVZDFnSXh0Z2hhVWxOVDJTWEJVTTRnL3pGMkQ0b0lINDdza25JOVhkZ0F3QS9ydjZ2VHJKYjgvVUZFei93UVNrZCtFbVdkR1lBQk5SaDFXVENHdEJhbmJlZFliSWRBQW5BSWhrdGFvS2lCRzFMVlpkdGFjbzFlNHNMWUlZQUQ4MlBmS2o5T3paZndmMGZuZUhhaUlpb2c0aGV2T2wwdkthbzRxK0thc1piWDEzNDJmWTZvNlVwaVVsb1ZkYUdnQmcwL2J0Nk9PK0JvQ3Z5OG9pL2NTNk95U1BQZk1NV0tlZEdxbFR0bThmN3ZySDg1RXB3ZDgvNjB6ODhMc2pHNDNybVRlV1lPSDdhd0FBWi9UdGkzc3ZHeCs1ZGlRbithcHFaR3Iyb2Zic2txVllzL2tMck5uOEJaNE9MTUU1Z3dZaTY3VFRzS1c0R0U4RjNvalVPejRsQmROL2NCV09hOE5aeHgwVkUyQWk2dUJFUzJmZ0dlUSs5VkphY1A4ZEF0d0RTRmVnWmwyU3FrSWpweUkxMGtONFJEZzZFYTdKbks5WHhkWHBPWG16cTBPaEdYc2V2RzNYSVg4Y0lpS2lRNmk4c2hKbDd2bThZVWx4Y1JnL1BBUGJ5OG93YTNGQnBEeDZWUGpjd1lQcm5HbDcvZXk4U1BLY0VCc0xvT1o0cGVnamxoSmlZK0VkZG5Ma0RPRC92dmMrS3FxRHVIVk0xZ0ZyY0FFZ0dLcE56QTNUaVBSN0pKdzNaREQ2ZGUvZXBqNWlQV2J6bGFLVTdkdUhkNk9PU2dvNVRwMGR1Y042ZE8yS0dWZGYxZWg1eUowZEUyQWk2aHhxams5Nk1QbmV2ODN6bU1hdm9USkZCREhTNG5uUmRSTmhDQ0FRaUVnY2dEdGlUT1BHdEp5ODM1ZVU3LzhUL254bnc3dGJFQkVSSGVVKy9mcnJPdThIOU9pT2U4WmZnaTI3aW5IWGM4OUhrdG80andmamgyYzAyTWVXWGNXUmVnQWk1d1EzNU1iTVVZaVBqY1hMeTk4R2dFanlYYnhuTDJMZFRiY01FV3phdmdNclA2MU45THJFeGJYNjJkN1p1QkYvbk4vdyt0dm9UYkFlV2JnSXMvSVgxN21lbkJDUEI2KzVHazhVQnVvM2JSZmY2dFVUbHplelZqY2xNUkdQVDc0WjcyemNpTVgvK3dDck4zM2U0TkZSM2J0MnhWZkZKVGd1T2JuUkhiZzdNeWJBUk5TcHVLTzBQMG5KbWZ0WFU1MkhJTGlpNWtwNFhqU2FuVWNsSWxDRXp4dU9sSFlWWUhwNlV2eHRtajM3TnlVeDJ4OUhibTd3MER3RkVSSFJvWEZHdjM3NDNsbG40dlgzM2tmbXFhZGdhcGFOUDh4ZmdKV2ZicXhUNzhiTVVlaVduSXlxWUJDM1BmazBUTU9BQUZBb2R1emVFNmtYSHhPREU5TFQwSlJKSXk2QUFQamdpeTl4OXlVWHdUUU0vSFhSSXJ6LytlWkcyL1E5N3JoV1AxdkljZW9rdW8ycERvVlFYVyt0Ym94cG9yeXlFc3MvK2FUVjkyMkpwamEyaW1ZYUJzNGJNZ1RuRFJtQzdXVmxXTFRtZi9CLzhDRktvMGJ0MTI3WmdsKy84ay8wTys0NC9PSGFpWWhyWU5mcnp1ekF1UVZFUkoxQTJmVEpHNHRuVEwzU1Via1EwTnFkT3R5OHRwRmx3VkhWMUQwOXFmNEtZdWtwSW5scDFUM1dwOStmZHhVaUU2eUppSWlPRFQvMlhvaWZmVzhzZmpwdUxHSTlIb3c3NDR3Nkk0bFhuLzhkakRuamRBQzE2M3UzbHBUZ3E1SVNiQzBwclpNOGpqM3pETVI0bWg5em16amlBdnoycWlzanlkcFovZnMzV2pjMU1SSGp6anpqb0o2dEkrbVJrb0xydmpzU2owKytHVDhkTnhhRGU5YmRhT3lzQWYyWi9EYUFJOEJFMUttVnpwaXlCTG01cDZZRmU5d2hpbDlESkVsYVBoaGNKLzJ0dTFtV0RJYmlwYlRzdkh2Vm1QMnowZ2VtdmRGWUgwUkVSRWVUR0k4SG8wNDVKZkwrN0lFRGNQSFpaMkhKK2cyNHhjN0VCVU9IMXFuZnYzdDNmRk5XQmtNRXNaNmFhY3VwU1ltNFlPaFFYTm1LSTNpaUUrVlRUenlodHR3MEVldnhJQ1V4QWNOT09BRVRMemdmeVFrSnJYNnVqQUVEOFBUVXlhMXVCd0JpR09nU0Y0ZDVOOTkwVU8yYkV4ZDc4SWxxak1lRHpGTlBRZWFwcDJEZGxpMzR6enVyOE5uMmIzRE5CZWUzWTRRZEIwY21pSWhjaWJtUDlvNnY5anhTT3kzYUZYVXVjSFBVclY5L3pZMUNGMG5JK0hueGcxUFd0Vk80UkVUVWlaWG5MMnpabk5sMlVsRlZCVWNWaVEyc3ZkVUd2dS9Sa1ZVVkRFWkc1dytscERIampybi84Y2Rjd0VSRWgxcktmWE95REhIbWlNakF1bGNVQ21uUkIyZGpvOGNLbllWcU03dmtvY2xsN1JBcUVSRjFVb2M3QVNacXlMR1lBSE1OTUJGUlBXVXpweFNVN0E0T2MxUi9EYUNpOWtwNGdYRHphallDQ1UrUTFxaHl1VlZpbkk5VHMyZGZ6L1hCUkVSRVJJY1gvL0ZGUk5TRTFIdnkraHNtNWtBd0pseFdNeU82NWFQQmJpdW9TdDJaMUlxVnFucHp5Y3hwLzJ2UG1JbUlxT1BqQ0RBZERZN0ZFZUJqTG1BaW9pTWhQWHYyQkFYbWlranRXUTZ0V0JzTTFJd0loMyt0VzQ0ODljVGZWNXA3UTJuN1JFdEVSQjBkRTJBNkdoeUxDVENuUUJNUnRVRHhqR212VkR2Qm9RcDlMVklvQXRXYWxjRXRJVkhKcjlZcHgxUUpWbnlTbmpQclJrNkxKaUlpSWpwMCtBOHRJcUpXU3J0LzlrUTQrRnVkMGVBV0hacFVWM2g5Y0oySjFJcVZJVFdtbHMyY3ZMb2RRaVVpb2c2S0k4QjBOT0FJTUJGUkoxRHl3TFRucXpUbVpFQjl0YVhTNHBIZzJoWUFZTlRkV0V0d3JtR0Uza25ObnYwd2NwK0tiNDk0aVlpSWlLZ0dFMkFpb29OUVB2UG1iNHFuVDhzQ25KdWcyQU1nTXBLclFJdFRZVUh0T21LTmxJbGhpTnlaVnIzL2c3VDc4eTVvNTlDSmlJaUlPaTBtd0VSRWJWQTgvZFluQU9jVUJRTGhNZ0ZhZkZ4U05BR2dVZTFFWkRBY0xFM1B6dnNyN3ZoVFFqdUVTMFJFUk5TcE1RRW1JbXFqNGhtM2Zsa3lmZW9vaGQ0R1lCOEFTTlR1MEsxSmhTUHROUHdlQXNGUDBoSVQxbkUwbUlpSWlLaHRtQUFURWJXVGt1blRaZ1VoWnlyd1FkMHJCN0ZQaVVpZFVXUVI5SWVEcFduWmViUHdpMmVUMmhncUVSRVJVYWZFQkppSXFCM3RuajdsazVLeTZuTlVkVjY0VENCMXBqYTNUTTNhNFBCTzBVRE5hTEFJcHFYRjdWMmZtcFBuYmJlZ2lZaUlpRHFKWTI3YmFpS2lZMFhhL2JNbmlvTjVFS2t6WXR2YUE1TVVBRlRyVEt0MnkrZVdWTVhlaGQvZnVLZk53UklSMFRHRnh5RFIwWURISUJFUlVVVEpBOU9lRDRweFZsdW5SQXRxMXdiWDJTUUxtSndXVTdrMjVmN1pHVzJObFlpSWlLZ3pZQUpNUkhRSVJhWkVBM25oc29PYkVoMXViQUJhdXp4WVJFNDBGRytuWmVmZEErZ3g5MU5ZSWlJaW9zT0ovMWdpSWpwTVVuTG1YR21xUGdsQmNyaE1hNDhCYnIxNmpWVzFxRXBqcmltZmVmTTNiWTJWaUlpT2Jwd0NUVWVEWTNFSzlERVhNQkhSc1N3bDU3RUJCb0wvRXVDczJsS0ZRbHI5Z2F3QXBONkNZZ1YyT25BbWxVMi9kWEU3aEV0RVJHM3crR3J0RndTNkd5RjBWMEVQQmJvRFNCZEZUeFYwRjBXeUFyRUNlQlR3QUlnUmdRZnVlMUgzOTVxeUdOVFVTUUtBYTNjdE9uSVBSdVQ2Ui9yWU55YWZJOGZVeHB4TWdJbUlEcmZjbDJQVHFuYzlLWUpKMGNXdDNSeXJydnFac1A2bGVJZDVOK1pOcmo3b0xvbUk2QUJ6MzlWZUFQcEdmZlZTb0xzb3VpdlFYUVRkVVpQb0poN0tPSmdBMDlHQUNUQVJFYlZZYXM3czJ3WDRrMEE4UUZzVDRBUGJLN0RHZ1hGRjJmVEpHOXNTSnhGUlovR250elFoTVI0REVFSWZNVEFBRHZxcTRFUUJUbFJGUHhFTVBOSXhFaDFWRkV5QWlZaW81Vkx2bjMyaE9QaTNpS1JGQ3R1d01MaG1jeTJwYmE1YTdnQzNsczZZOWt6Ym95VWk2aGdlWDYzOWdvclRCVGhORmNNQkRBVFFWNEMwNXRxMmxTcDJBZGdKWUNjRU93RnNFMkFyZ0RKSHNOdDBmemNFdTROQjdKWVk3SVdnT3NhRDRMNDlDTVo1RUp3OFhQWWQ2amlKT2lvbXdFUkVSMWpxUFhuOXhjUjhFWndhTGp1NFZjSGh0alhxalFhL1hPSnhia1R1clh2YkVDb1IwVEhscVUwYVg3VUxaemlDMDBWeENvQ3pCVGdkUU1vaHVOME9CVGFJWXIwS1BsZkJUaFBZcVlvZGNCUGV5Y05sNXlHNEx4RzFBaE5nSXFLalFlN2N4TFJxNTNrUmpBOFhOWlRJdHBRQ2dHcmsvR0MzYkdNUSt2MDkwNmQ5MUtaWWlZaU9Rbm52YVg4SjRnd1JuSzdBNmFJNFhRV0RwVDJQL1ZTRUlOaWt3QVlBR3d6RmVuaXdJV2hpL2JUVHBhVGQ3a05FaHd3VFlDS2lvMGhhVGw0MkZBOUlaUGkzTFdQQjRVUVlkYVpFcThqVkpkT25MbWg3dEVSRVI4NWpxM1JrU0hFK2dCRUNqQUNRMnM2MzJBRmdKWUFWQURZWWdvOXV6cEQvdGZNOWlPZ3dZd0pNUkhTVVNjdVo4ejJCOHhJZ1hZRHdrbUJCN1podzYyblVhTEFxVkFTL0xaNCs1VGZ1UVVwRVJFZTF4OWRxZW5BZlJncHdBWUFMSUJnT0lMYTkrbGZGZmdDckJWaXBCbGFvZ1JWVHo1TFAyNnQvSWpwNk1BSHVRTHhlYjMvVE5COHpET091Z29LQzl3L1hmUzNMeWhLUitZN2ovS0t3c1BCdjBkY21USmhnbHBTVWxLdnE2MzYvLy9MREZWTjd5Y3JLdXRCeG5Ba0FGdm45Zm82WTBXR1RmTy9ja3p4R2FMNklEQTZYdGZjdTBWRGtJNmI2cXVMY24reHVRN2RFUk8xdTlqczYxQU5jb082WENJYTJZL2NLWUlNQ0s4UWQ0VTNMd0pxclJFTHRlQThpT2tveEFlNUFNak16SnhpRzhiS3FmaFlLaFRJQ2dVQnB2V3VUVzlPZnFpN3grLzIvZGQ4YVhxKzN3ZlBzVE5PMFJlVGZxdnJMVUNnME8vcWF4K014QVpTcTZxSlFLRFNoa1ZzRkE0RkFoUnRuSDhNd1pyVW16b2JzMzcvL2gyKysrZWFlNkRMTHNtNEVNS3ArWFJFSitYeSs2K3VYWjJSa0pLYW1wcTRUa1g2cStyamY3Nys1clhFUnRVYmFMK2VtSU1aWktNQjN3bVhxN2hCOTBGT2lHMWdYN01BWXc2T1NpT2hJbXZ1dXBxaGdMQlJqQlJnRG9GZDc5cStLTHlGWXJJTEY4UVlXMzNDV2xEYmZpb2c2SXMrUkRvRGFUMkZoNFN1MmJUOHJJdGQ1UEo1L0FMZ1k3cHhKd3pENkFiQmEyV1hrbTROdDIrY0NXTjVVWlJGNXlPUHhQTlRJdGJFZWoyZFBROWNBK0FIWUFPQTRUckpoR09NYnFkZGlNVEV4Y1FEcTMrODdJaklKUUdWVVdSeUFFSUFERXVEVTFOVGZ1c252WmhHNXliYnRmL3A4dnZ5MnhrYlVVaVVQVFM3RDdZK01TdS9xK1R0RUpnRHVWT2cyREFXTENCVGlicEFGQ0RESVJHaDErbjE1VnhYUG5Nby8zMFIwMkR5MlNzOExLVVlER0FmZ3ZCWXR5R2o1NTk4K0tONVFnYy93SUgveW1iSzJEYUVTVVFmQ0JMaUQyYjkvLzIwSkNRa2pBWHpmdHUxc244ODNIUUJLU2tyK21weWNQS2VWM1FVakw0TEJMUjZQNXpjTlZWTFZ3VzVpbVEvZzdYclhEQkc1SDhBbkFKNXY1RDZmTlZDMkxCZ01qbXRsdlBCNFBHOEJPSzJwT3NGZzhJUkFJTERUNi9WMjhYZzh1MVQxay9wMWJOdStRbFh2Vk5XbEhvL24wbEFvOUQ2QUo3MWU3N2NEZ2NDVzFzWkZkTkFlL1VsbE1YQlZXczdzM3d2a0xnQkEyM0pnQ0xTbWo4aG9zSFJWd2NMVTdObS9LcDB4YlhwN2hVNUVGTzNKMWRxOTJzSDNvQmdMWUxTalNHL3FjeXh5SkxvQTZ0Uytic0pxQUlzQkxKNDhYSXJhTFhBaTZsQTRCYm9EeXN6TVBOOHdqQ1dxV3EycWd3c0xDNzg2bFBlekxHc1VnQmRFNUg2ZnovZFk5TFVKRXlhWXhjWEZYd0VvOFB2OVAyeXVMNi9YZTVMSDQxa1A0QTJmeitkMXkxS2pwM05IeTh6TVBOY3dqUFBMeTh2bkxsKytmTDlsV2UrTHlCbkJZTEI3SUJDb2M5YWVaVm1QaThpTjRXdTJiWThIOEI4QXYvUDVmUGVHNjJWbFpaMnBxc3NBVkRxT2MzWmhZZUhtckt3c1MxWHpWZldqeXNyS0VjdVdMZU5SQjNUWXBlWGtUUVgwYndJeGdMWWRreFJXUDVGV1lFRkpSZExWK09OMTVXM29sb2dJdVVYcU9iNExSb2hnckNqR1FIQUdHdm5JMHNndmdPSCtrSzhGUCtqYnFzQmlLQlo3RXBGLzB5bFMzSTdoRTFFSHhSSGdEcWl3c1BDdHpNek0yMHpUZkx1Z29LRGRrdC9Nek14TXd6QysyOGpsT1FENjJMYWRHMTFZVWxJQ0Vaa0RBUFd2QVlDcVZ2bjkvcGxOM1BOSGhtSDh4YmJ0a1Q2Zjc0UDYxdzNEZUJqQWlLU2twUGNCQkZyelBLbzZ6bDBMK1dxNExDc3JhN2pqT0l0RUpFWlZ4eFVXRm00R2dJS0NBcjl0MjNlSXlDUHg4ZkdMdlY3dnhZRkE0T3ZXM0krb3JVcW1UODFMdTIvMjV6RHdmd0RpSXljYm9TMmp3WFhYQlF0d1VWcjgzaFdTKzlqWTR0eWJPZHVCaUZvbHQwZzl2YnNnU3dVL0FEQWU0YU9KR3ZxUWl2b3BYbmhyQXRWbWY3aTNUWUdYVGNHTE4yZkkydzFYSVNKcUhCUGdEcXF3c0xDMTA1MmJaUmhHSm9Eczl1eFRSTW9CTkpvQXUxSUFQRGR1M0xoekZpNWNHRm0vNjQ3Z2pnQVE4UGw4clVwK1hXTlY5UnUvMzcvQzdjK3JxcStLU0pLcVh1djMrNWRHVi9iNWZJOWFsdFZQUkg3dThYaFdabVZsWFhJNGQ5c21Bb0NTbWRNV3BtVFBHV21JNWd1UURxRE4yME1mdUM1WVRrR3crcDMwKy85bUZ6OXdHOWZORVZHVFhsWTFTMWJCVXVBcVVWeW00bjQyMVJPWjBod1dudExzSVBJNUpnMThsaWxRSXNDLzFNQ0xYNStGb2x3UjV4QThCaEYxRWt5QU96N0RzcXptRXN3bWhVS2huRUFnRUZrUHJLb1hoMEtoZzBrNDYvQjRQQ3NCOUcycVRtRmg0ZE9XWlYwaUlwZFZWVlhOQlBCeklISzgwb051UEw5cTdiMHR5enJkM2VCcUhnQmtabWIrVWxXbkE0Q0lUUFQ3L1M4MzFNN3Y5Ly9Dc3F3cUViblhjWnlWdG0wL0ZBd0daNFIzc1NZNkhNcG1USGszSldmdXVRYWNmQUVHUlVaT29EalkvYUVGQ3EzVFZIckNNWmVuNU15K3ZHejZORitiZ3lhaURpVlgxZWo1SGtaSkNGZVZyTUxsQUk0VDRNQWZ4aW1nNHVhNjlhNnB1dFViL3RncVYrQTFDRjRReGFMSnc2VzZ2WitCaURvbkpzQWRoRzNiZjBiVVVTa0E0RGpPRHh6SCtVcEVmdG5HN25NUnRTRVdnSXBBSUxEWHR1MlRSU1N1dFozdDNyMzdzeFVyVnV5MkxNdVJobjdVVzA4b0ZMckZOTTN6QWR5UmxaWDFXa0ZCd1JzbEpTVS9CbkN5cWhiVUg2bHRDUkc1eEgzNWI4dXk4a1Jrc3FydWRkY0l2KzcxZXJzMEVjOU0welJMQWN3QWtPUHhlTjVGMURScW9zT2hiUHJralYxekh6L1hVMTJkRDhGd0FHN3llL0REd1hVT1I0SUFnbVJEWlZIcWZYbTNsTTZjK21RN2hFMUV4ekJWbGNmZXczY2RCMWRoRmE0VW9FZXpIemR5d1BuamtZSUcvZ2xRQmNVaUFWN1lXNDFYN3p4ZjlyZFQ2RVJFRVV5QU93aFY3UzhpcDdwdjR3R1lqdU1rQkFLQmtHVlpXZldxRHhPUnZ3TFk1empPMVNKTmY0TUpCQUpWN2oyK0ZKRVZBTXJjOS9NQkRHcHRyRjI2ZExrWXdBSVJXYU9xMnh0N3BLajc3eHcxYXRRdHBtbSs2ampPMDVabG5ZZWFwTnh4SE9ldTF0N2ZqZjBTRWFuY3RtMWJZYTlldlQ0RGtBSGdQZ0NMUFo3bS8xcW82cjhjeC9HYXBtbjdmRDRtdjNSRTdNNjlxUmk1VDQxTXE2NTRVUVR1OFdGdDNDTGE3U004bWl3Q1V3UlBwR2ZQSGxBOFk5cjk3UkEyRVIxRFZGWG1yY0lGQ2x3MWJ4V3VCTkNyc2VXOG9nQU1SSDBIais2bmlWMmNGUjlETUMvV3hCTThuNWVJRGpVbXdCMkUzKysvTFB6YXR1MUZxRGxFSGdEVTcvZlhtYjVvMi9aVUFGRFZod29MQytlSHl6TXlNaEpYclZxMXI0bDd6QVV3dDE3eGJsVzlvb1ZoVGhLUkg0WGYrSHkrU2ZVcmlJanB4bFpuZlU5UlVkRnI0VE9PVmZWZEFMMEJQRlpVVkxTbWhmZXVidzJBYzNyMzdqM0o1L005QmVDY0VTTkdwTVhGeFQzWHd2WXJpNHFLM2dUdzVrSGVuNmg5NU41UVVRSzlMQzE3enQ5RlVQTjNxczRSUndlcjNtaXlTRTVhZHQ2QWtoM0dEWmczbVZNUmlUcTR2RFhhUTZweDQ3eDNjVE1FQXhyTVc3WGUxT2J3eDBZREd2ZzRxbGJnMzZaZzdzM0RwYkNkd2lZaWFoWVQ0RTVtMUtoUkdRQXVCL0Rsdm4zNy9oQXV0MjM3ejZwNjJaZ3hZODdPejg5djhURUNxbHBkUDhGdWpHM2I1elZYeHpBTUV3QkVKRmovV2pBWS9LbHBtcGFJbktDcWV3QWM5R2hVS0JTNnkrUHhYS0dxRHd3Yk51eTVkZXZXVmJsSEcxMGJydVAxZWoyR1lYeFhSTmI2L2Y1dm90dDd2ZDc0ZzcwM1Vmc1RMWm1oUDB6TG1iTmJnS2tBSXNudndRNEdoL2VFanQ2MFJnU1QwbnFFVHNBdjU0NHZlV2h5V1h0RVRrUkhEM2UwTjBzVmsxR0ZTMFRncWY4QkV2MlpVcnYvUU9OMURyd0hQaFBCWXdBZW56SmNkalpTallqb2tHRUMzTWtZaHZGN0FGRFZ1NWN2WHg2WitxeXFlMFNrWHlnVWVnb0lUNlZza1ZqTHNxNXNTVVZWUGFVRkkxSnhidDJxK2hjQ2dVQ3BaVmtmQWVnRFlGOWxaZVVCZFZvcUVBaVUycmI5VnhISjdkMjc5MFVKQ1FuejA5TFNyZ0VBbjgvM0xBQVlobkd0WVJoUHFlclBBZndwM05hMjdaTlZkYVZsV2MvNS9mNHBCeHNEVWZzU0xabU9hZW5ac3lzaDhyTkk4UUhicnJheTEzb3pxZ1Z5SVdKQ0sxS3ovemFtZE1adG05c1dNeEVkRFE0WTdXMWdzeXFnNXZOQUdodmxEZS9tWEgvTmIwMzdJQVR6RGNIY1d6S3dXRVFhR1NjbUlqcjBqQ01kQUIwK3RtMVBGSkZNZCtPb0Y2T3ZsWmFXUHFDcTd3RzR4TEtzbjdhMFR4RkpGcEZYV3ZoMWRRdTZERzgrdGJmK0JjdXliaEdSVEFBaEVUaytMaTd1a1piRzJSRERNSjUxWDQ1TlRrNVdWWDA0ZWtkcGo4ZnpPZ0JIUkM2UGJxZXFFMFNraTRqRXR1WCtSSWRDOFl4cGQ2aHE1TGd5RVlGcTIvNnRHVGx2T05LTkRCVVk3NlRlTit2TU5uVk1SRWVNcXNyY2QzWDBuSGYwWDFLRnJ3U1lDY0dBdXBWcWZvc2t2bEZsZGZ0Q1k4TytYd0Q0bGNhaXo1VGhjdmt0R1pMUDVKZUlqalFtd0oyRWJkc3Bxdm93Z0gwQURoaTFYTFZxVlhVb0ZMb09RSldJL042MjdkT2E2MU5FRmdKNE5oZ01EbWpKbDZyZTVHNGV0YTJKUHRQY2w3dWp5NzFlYjM4QWYxVFZhaEVabzZyZmlNaTFtWm1aRjlkcjMrSnZySXNYTDk2a3FydFU5WlJBSUJBVWtYK0t5S0JSbzBaOTI3MitYVlZYcU9yNVhxKzNaOVE5cmdZQXgzR2VidW05aUE2bmtoblRaaW93VGJYbW42bzE1L3hxWTB2eldrd2tlaVJJdWhzaXk5THVuejJ5amQwUzBXR1V0MFo3ekhsWDc1MzNMallDeUJmQjVTSzFNd0kxOGd1YVhUOFJxWGJnaVBHSEFDWnR5OENBeWNQbGdhbG5TR01iWGhJUkhYYWNBdDBKakJzM0xxNnFxdXBGRWVrSjRIbkhjVTV5MStPbXFHb3FnTFR3bDZydUZwSGpWUFVacjlkN2J2VDV2L1g1Zkw3Yld4bktFKzVYbzFTMWw0aEFwTTQzU3pGTjgwa1JTUWFRVzFCUTRIZEhxVjgwREdPTzErdGRHZ2dFU3QzMjFlNDA2eGI5MlJhUkhhcmF6VzM3dkloTU1ReGpJb0FWYnBVaUVmbU9hWnBqQUR5VGxaVjFwcXFlcktvYkN3c0xXMzM4RXRIaFVqSjlhbDVhZHQ1dVZmeGRCQ0tvR1FsV09kaVRnbDNSalVXUzRHaEIybjJ6THl1Wk9XMWhHME1tb2tOb3pqdWFCY0d0VXUwdWMycmtnNkNKYzNscnFEdlkyL0JVNTNkaDRMZFRoc3Y4aHBvU0VSME5tQUIzQWxWVlZmZUp5RmozN1VUVE5DZUdyOVZiazF1cHFpVUF5a1RrTEkvSGt3M2dOL1g3czIzN1FRQjN0REdzb00vbmEraXMzU0VBb0twYndnV1daZDBqSXFOVWRYVW9GSm9CQUg2Ly95WExzaWFKeU1XbWFUNE00RWIzZWFvQXdEQ01PQUJpMi9ZYUFJLzZmTDdINnQ5bzlPalJTYUZRcUkrSWJIVDdmTk95ckowQXJwb3dZY0tkcjd6eVNraEUzbkw3SFEzZ21WQW9kSjFoR0FEd0pCcmQ2NUxvNkZBeVkrcHo2ZG16cXhSNFhpQ2V5SFRvdHF3SlJ2MU5jQ1JPUlY5THo1NDlzWGpHdEZmYUkyNGlhaCs1UmVycDJRVVRSZkFMQUEzUDdHckpUbm51WC96R0VsOEFSV3BneHBTenhkKzJpSW1JRGowbXdCMlFxaHJSaVcxMWRmWGpzYkd4TjZqcUdsWDlSRVMyQVBnR3dEZUdZZXlzcnE3ZVdWbFp1U3U4S1pZN092eW1xbDZla1pFeGM5V3FWZFgxK284UmtUZ0FqNkZtZlU5clRRVndmQ1BYUmdDQVlSZ2IzRmk4QUI1QXpkVHRIMGFQU0lkQ29XbW1hWHBGNU1kWldWblBGeFFVK0ZGN1JuR3FiZHVscVBtR2Y0VWJLd0RBTk0xSGJkc3VjUnpuT3lLU3JLcHZ1SmNjRVZrTVlHSnhjWEVtZ0FMVE5KY0hnOEhWSXJKK3dvUUpabkZ4OFVRQUljTXdPUDJaamduRk02YTlrbmJmN0wwcWVGVUVNUkxaMWFxSjgwcWFVYnNtdU9hb0pZRjRGSGdwTFRzdnRtVEcxSlllSlVaRWg4Z2piMnZYdUJoTVZzVlBwV2JqeURycTVMeE5KYjhDaEE4bGJPQUlYMVhndnpEd215bG55N3Z0RURZUjBXSEJCTGhqRWN1eWNnRFlBR0NhNWpVQWZyMWt5Wkl2QWZSdGFTYytuKzl0eTdMR3g4YkdGdFJQZnV0NTF1ZnpMV3R0a0pabFhTb2lCeVRBSTBlTzdBWGdiRld0RGdhRHE3eGViMDlWZmNFOUcvZzJ2OSsvTHJwK0lCRFlZdHQyTm9CSEhNZVpsNUdSY1JxQW5RQmdtbVpQZDJmck9xUEpyaFFBNFEyNThpc3FLaUxIS2FucVFoRVpwNnI5QU1BOUVpb0RBREl6TXk4MkRPTjRWWjN2OC9tMnR2YTVpWTZVa3BuVEZxYmNOMmVjQ1djK1JCSnF6Z2wyMm5oT3NEdUR4QjFSRm9HbzR1OXBPWGxkUzZaUHpXdW4wSW1vRlo1WXJiMkREdTRFTUFXS3BBUCtocnVaYjdOLzg4TS9IMnRrd29nQ0w4REE5Q2xueTdvRHJ4SVJIZDJZQUhjUVhxKzNpOGZqZVFZMVoveHVVdFV0SXZJcjI3YlBVTlZmK2YzKy83V21QNy9mditEUVJOcTRtSmlZSzBSRVZIVlpJQkRZYTFuV2RIZmQ4ck0rbisrcGh0cjRmTDVaLzgvZWZjZEhWV1lOSFArZE81T0VEZ0dwRnV3cllBR1NnQVUxa01GZXNLQ3NkUzFVeSt1NjdxNEs3bVpYY0hYZGRWMExFS3hyMlYzYjJoc2tFTUNlaEdMQmpnMUZXaEo2U2VhZTk0OHBtY2xNQ3VRR1FuSytuMDlnNXJuM251ZkprQ0Z6N3ROeWNuSXVFcEhVdG0zYmRsSFZyOEpKN3k5YzE5M2c4L2tBbHNaZW82clh1SzdycjZ5c0xKMC9mLzZxMkdQTGx5OS91bHUzYnY5Tk52ZlpjWndyd3RjbkRLYzJwcWxiZTl1NGdrNFRwNS9rb0c4Q3JTSUxZelZ3Um5Cb1RuSGtRM1VvMk5UMFNWTTdsVTJlOEJjdjJtMk1xZHYwQmRwWGd0eFU2WEkra0ZMamlmVjR1NnZXZUZxRndtTytGS2FNUGtLKzJiR1dHbVBNcm1jSmNEUGg4L2tlQU01VzFTV080d3pmdkhueit0YXRXejhMbkNraVorYms1SHduSWw4QnBlRTlkaXVBYlVDRmlGU29hZ1hnRTVFMlFGdFZiUU8wQmRxbzZrMnpaODkrSjBtMUZ3WUNnU0hiMjFaVjdWRzlMQ01qSTBWRWJnQVFrY2NCZ3NIZ0RUNmZiNFhQNTZ0dHV5TTNHQXllczNMbHlwVkxsaXpabHBPVDgxNDR4bm1PNC9RS1AvNHM3Z0xYWFZ0WVdMZzY4anduSitjS0VZbGJUVG9RQ0NScjk2bmhCYnJHQkFLQks4TEZHL1B6OHkrczF6ZHV6QzVXUG1YY3ZJNlRwcDd1UTE0R1dna1NYaHQ2eDlQZ3lJSTVrZUhRb2FkeVcrZUpVN3VWVHBuUTBMVUNqREcxeUN2V0V4UnVFSmZoeWNZbmk4TjJ6WFJJdGtTQWhuYjNmVUxnbG5HWnNpUFRub3d4cGtteEJMaVpFSkVuZ0tOVjlZUlpzMlpGaHVlZW1KT1RjNjZJL0VwRWpnSnl3dWNtdTc2bTV5dkx5OHVMYXFoMjlBNjIxUWNFWTh2UzA5UFBBbm9EeTFOU1V2NE5FTzZGcmJNWHFiQ3dNTFNLWFpBQUFDQUFTVVJCVkRyRU9SZ016dkg1ZkYrSXlERWljZ3loaGIzbTFuSTVoT1lKbjFtUGRrZitQaTJtZUcxZDF4blRsS3lkUENHLzQ2U3BwenZJcXdLcERlMEJqb2dkRGgwdXVDNTkwclMwc3NuanJnTGI5OU1ZTDAwdjBsTUlMVktabWJBU00rSDV1anN3elQ5Sjh2dThxOXcwSVVzKzM5RzJHbU5NVTJNSmNET1JuNS8vNm5ISEhUZGszcng1UDhhV0Z4UVVQQXM4QzNEVVVVZTE3dENoUSt0Tm16YjVmRDZmTHlVbHhkbTZkYXZQNy9jN0FKV1ZsYTdqT0pxU2t1SldWRlM0cWFtcHJ1dTZXMnVaQjV5OWczT0FpMFdrZjJ4WlpXWGxTejZmN3gwUmVmVDExMS9mdXIweEl3b0xDeXNEZ2NDNXF2cGZFZW5odXU3dlo4K2V2YWEyYTVZdlgvNjdidDI2VGRxUitsSlRVKzJEdmRudHJKMDhJVDk5MHZTekZQZEZRY0svQitxekZHd2RvZ3RzaFovQytQU0owenVVcGVSZVFtNnUyN0RneHBqd1ZrWi9Gamd5dGp6dTN0TjJ4S3RwVVhpRldhcjhmbnlXTEd4QWM0MHhwa255NXRhL01SNFlNbVJJK2x0dnZiV1cwSEFyWTB3ajZ6UnA2Z2lCWnp4TmdpSGhVN1VxTDVhdGNrWXlZMnh0aStvWlkycVFWNnhEZ1Q4VDNpa2hJanBmMTRPaHp1SHlZaEYrUFRaVHR2dm10akhHN0M0c0FUYkdtQmFzMDZTcEkwVGxXUkY4RUQrWDEwc0tyNVg1VjV4SmJtN0NBblBHbU9RZUtORWpYZVZPUEVwOGE3bkg5YUVvdDR6SmtwZDJzS2xtRjlqNDV1czJDczNVcWUySkoxdStWNDJ6cXh0Z2pERm0xeW1mUE9FRndiMVF3N3Q5U25qaW9CZWZxbUpqQ0p5U1h0bnRHWEp6N2ZlT01YV1l2a0F6cHhmclRGZDVsNWprVnpXY3d6cFViVlZVSDFMdDc2cDRQNHR5eFpnTStsdnlhNHhwS2V5RGlESEd0SENsVTY1NlNsVitGVW1DSWJTcGIwT1Q0T3FmendVWmtWN1IvVkZRdXh0dFRCSjV4WHBBWHJFK0x5NUZBc09qQjhKdkpISENPZXoySnI3VnpsZllxbkJIbTFRT0hKTWxENHZZUW5YR21KYkRQb1FZWTR3Qm9OUEVhUmNML0N1OG42K0h3NkhqVTJHRkI4b21qeC9qUVdCam1vV3BIMnE2czQwL0NZd2pkaC9meU50bUI5NkdOVjJxOEx6ZjRkZFhEcFR2ZHFDcHBnbXhJZENtUG13SWRDTHJBVGJHR0FOQStaVHhqNHN3TnZKY1JEd2JESzFhRlVkZ2RQckVhZmQ2RU5pWTNkclRuMmhxWG9uKzFyZU5id1N1SVpMOEtqSDdHVzEvM01nYzRiaExsVS9FSVh0Y3BweHR5YTh4cGlXekJOZ1lZMHhVNmVUeEQ2RDZtOGh6MmE2SmhqVVRrZmdrV0xnNmZlTFVPeHNjMkpqZDFJd2lIVlc2bWM5Ui9ncDBqQjVRUXAvT2RxVFBKakpVT3Y3YVZTampsbWR5K0ppQk1uZEgyMnVNTWMyRmRZa2JZNHhKa0Q1cDZsOEYrVzNrdVVjYkpDVUxkR3ZwNVBGLzhDSzBNYnVEdkdJZHJNcDlJbVFtSE55UiswMUNhUFBBeERkb2hjSzlLZTNJdmVJUVdiOGpiVFZObXcyQk52VmhRNkFUMlF0aWpERW1xZlJKVXg4WDVLTEljNitTNElRNEtyOHRuVEx1Yng2RU5xYkptclpROTVWSy9pN0MyYkhsTmUzSjJ4QUs3L21FeTBkbnlLZmVSalpOaVNYQXBqNHNBVTVrUTZDTk1jWWtWZmI1SHI5UzlJMW9nVWNmdFJKV3NSVzlNMzNpdEt1OWlXNU0wL0xJTjlvcXIwaW5PRUUrVDBoK2FVRHltL3o5V0k0eWJtd0dSMXZ5YTR3eHlWa0NiSXd4SnJsbnpndVcrVnVmaGZJQmhENm9xMGZMWWlGVW54TjhiK2RKMDBaN0VkcVlwbUpHaVo2NGRUVmZJTndNcEViS0ZVQjJmRVJGNVBwcVpVKzdLZnhpYkpiazJiWkd4aGhUTStzU044WVlVNnRPdVk5MGtvb3Q4MFU0RlBCNHpHYlZnR2hWVk5EelM2ZE1lTWFqNE1ic0VnOHQwRjZWTHZjREkyTExHL3JXU1RvTlFWbUdjTVhZVEptNTQ1SE43c2lHUUp2NnNDSFFpYXdIMkJoalRLM0tjeThyMzZiK2dNTDNBRlJiMGJsaHBHcS9Va0ZVK0hmSFNkT0dlUlRjbUozcWFWVmZYcEgrcnRMbEM2b2x2OURBNUZjVHRqVUtvdnlqZFNxSFdQSnJqREgxWndtd01jYVlPbTI4YmZRS0YyZVlxcTZCeUI3QjNrd0xGa0lmN2tPUHhlOVRmYW5UTGRNR2VCRGFtSjFteGtJOXVyU0VEeEh1QU5vQ29KNU5uWTlQbnBWRjRpZHpiSlpjZjhrUnN0R2pLb3d4cGtXd0JOZ1lZMHk5ckowODltdDFaRGlxR3lHVXVBcUtlakNiUm1LM2Z4RnBLNjdPU3Y5ajNqNE5EbXhNSTd2dmZlMHl2VmdmMFNCdkNmU05QU1lObU9jYm1pZWZVRnFoY012eVRETEdESkJGT3hyYUdHTmFNa3VBalRIRzFGdjVyZU1YQmtYT1VOZ1dLaEhFbytIUUdwTUVpMGdYZ3U3czlqZmQxOFdUNE1ZMGd1bEYra3UvdytjQ3Z5STIxdzAvYXRBN28vcDhZZVVUOFROZ1hLWk16aFZ4R3hMYUdHTmFNa3VBalRIR2JKZTFrOGZQZHBVTG9nVWVMYThoMFQ4MDh2d0F2ODgzaXhzZWErdE5EY1o0NCtFRjJqV3ZTRjhVNGQ4aVJHL1NhTUlERHloQjRIYUVBV1A2eXljZVJqYkdtQmJKVmdYYnlmS0t0QkRoK0YzZERyTjdVR1V6VUZHZkx4RzJBWnZxKzZVK1B2R25zdWJLZmxLNlU3OHAwMngwbWpUdEZnZitISG1lZElYYUhWUnR0ZHpacGY0Vko1S2JXK2xSZUdOMjJMUVN2VkJjL2htYitBTGh5ZXdOaTExOWxXaUZiMzNDdWFNenBLUmhrVTF6Wkt0QW0vcXdWYUFUK1hkMUE0d3hOUk9oTmRDNlVXSUhJYmdacGhlcmkxSW1zRVpoalFpbENtdEVXYU5DcWNBYVYxampjeWtOd2hwSFdGUFptdEtyK3NtR3htaVgyWDJVVHg1L2EvcWtxWWNJRXVvTjlqQURyclphN3JET0ZkMytYWXFlRDdhL3FkazFIdmhJdTd0Ym1JRnlSdHdRWjYwMmgzMUhoTjg3TVQvM2luTC9wZ3ArZC8zUnNya0JrWTB4eGxSakNiQXhMWnlBUTZnbm80dFVsWVUraklXZk94cWFueG1aTStIZkRIbkZDc29LRmRZQWE0QlMwZkJqaDU4VXZrYjRldHhBV2JKVHZ5R3pVNVd0OVAwcXZadTduOEJSRWg2K3JJZ25lWEJjYjVqSXlQUkowMWFXVGVacUQwSWJzMTJtbCtoRjdoYitpZEE1dHJ4cTJQNE9FbEEzNFliUFQ2NXk0ZmdzS1d4QVpHT01NVFd3TG5Gam1yREhGbXZib0V1S0tpbEs2SXZ3WTZwOXFVdWFDdDJBUFRTVXpIWUY5Z0QyVUEwOUZxSEhMdmxHbEdVcWZDWEtVaFcrVXVGckVaYW10T0h6S3c2UjlidWtUY1l6SFcrY211N3p5L3ZBUWVEMVVHaEY0ck9ERzBvbmovKzdSK0dOcVZXNDEvY1JoSk1qWmRHZmI0OTZmYXNWUFpyU2ptdnQvMFZUSHpZRTJ0U0hEWUZPWkMrSU1TMU1YckYyQlBad2hOU2d5MTQ0N0NYS1hpaDdxYkNYRUhwY3ZhZWpFYTBHdm83OWNwV3ZYT1hycXdiSnp6dXBEYWFCT3Q0NGRYL0hUNGtnbmNEYkpEZ2htTHFqU3FkYzlaUlg0WTFKWm5xUlhvSnd0MEM2cDRHVEpNNEtHd1F1SHBzcEwzaGFsMm5XTEFFMjlXRUpjQ0o3UVl3eE5acStVQStTWUNoQlZtRlBoYjBsbEJ6dnBiQ1hRTGRHYnNJbVZaYUs4QlhLbHdqZkFGOEhsYThtWk1uU1JxN2JiS2ZPdDB3L1NsMTNqb2lrZ1hlRG9SVkNXeTJGZTRKVmRXdlEwV1BYM1hwVlVZT0RHMU5OK0NiaG84Q0lTRm5vWjVEUVBCRHZGN3BhckQ1R2pCOGczellzc21scExBRTI5V0VKY0NKN1FZd3hPK3llTHpXdDFRYjZ1QzZIaXRKUGxYNUFQeEgybzVIL2YxSFlpdktSUUluclVPSW9KZW10K2ZpOGZyS3RNZXMxdFV1L1pkb29VZjRUZWU1dFQzQnM1cUEvNDAvSktzMGR2Y3lyOE1ZOFVLSkhCbDJlRm1Gdno0TW5lek1vZHlQOGJteW1WSGhlbjJuMkxBRTI5V0VKY0NKN1FZd3hucnZySFczZFBvMitRWmQrQXYwUStpbjBFK2hONC82L3N3MzRXS0ZFbEJMMVVkSTVqUTh0S2Q2NUdtdDdwRkIvc2h1TnBxcUx5alp0T1pwL1hHK3I1Sm9HeVZWMWVoYnpCMkFTZ2c5aVZuaHVhSzl2a29XdUZNb0VSbzNObEprTmlHeGFPRXVBbTRhTlc3ZlNOaTB0NmJHeURSdFl1M2t6KzNidHVwTmJWY1VTNEVUMmdoaGpkcHJIRm12YkxXNG9NWGFVUTJONmpMM3ZiYWxTZ2ZLSkNpVUNKYTVTVXRHSnhkY2VKRnNic2M0V0wzM1MxTWNGdVNqeTNMc2t1SG9jL1YvcDVBbm5lQkRhdEZEM2Y2QjcreDMrRFF5SkZubzZkQ0dld25zQ1o0L05sT1dOVTROcEtSb3pBWDZwdUlRRGUzU243MTU3MVhudU55dFg4dURzT2RIbnVlZWVRNHEvWVJ2TjNQN0NTM3o0L2ZmUjUrT0dCeml1enlFN0hLOTB3d2JHUC9odzlQa1RWMCtJYStNRjk5eEgwSFVCdU91U2k5aXpjLzJXUVptNzVGUHVldlUxOXVyY21ZTjY5dURTNDQ4anZXMWJ2bHUxbWtsUFBjMjZ6WnRwbFpMQ2pERlgwckZObXgxdWYwTllBcHpJdGtFeXh1dzBseHdoRzRHaThGZlUxQTgxM2FsZ0NNb3hBc2NvWkFra3Y1MjYvVklRK2d2MEI2NXdCRkxMcWN3cjFpVW9KVGlVT0ZEaTc4eWl5L2FUTFI3VjJlS1ZyZlJkbnQ3TlBVRGdLS2hhOTZlaHY0VkRjV0xuRnN2WjZaT21UUzZiUEg1U0EwT2JGaWl2V0VjUW11L2JNZTVBNDN4Y1ZJWGJPMmR3eTNraXdVYXB3UmdQUFB2ZSt6dysveTBjRWM0LzZrak9QL3FvNnF2eHg5bXdaU3NmLzFBMUc2V2hXZm5UNzc3SHUxOStHVmMyYy9HSEhIblFnYVRXSTdHKzRmRW5xUWpHdjhXQ2JwQXRGVlV6RFg3eitKTngzOVBHclZYM3hHOTcva1g4UGw5QzNKdEhuRW4zVGxYL1ZhemZ2SVZINTg0RFlGbHBLZTFhdFNLOWJWc0FlbmZkZ3owN3A3UHV4ODFzcWFqZ2Z4OFVjVm4yOFhXMjNld2Nka2ZBR05NazVSWHJFSlNqQ1NYRXgwaG9yK0s2YVZXaXBiSjkvOGtwdkNmS2JJWENUUlc4ZGYzUllrTnJHeUJoZTZURUxZMTJXTUxDMENvWGxFMFo5NSthempjbTFpUGZhS3R0cS9rbndwakdpRjk5b1N0Q3E5MmZOelpUNWlTL3dwanQxeGc5d0tYck4zRHRvLzlpL1phcSs4R0REenlRWDU5Nk1xMVRVM251L2ZjcDI3QUpnT3grZlRpd1J3OCsrdjRISmozMWRQVDh4NitlUUVxMUJOSVJJUzBscGM3NlgxMndrQmtGczVNZUczVGdBZnp1OU5QcTdGMCs5NjY3RXhKZ0w5eDMrYS9ZdTB2b280aXFNdmwvTDFDOHRHbzlUci9QaDk5eG9zOHJnc0ZvcjdLSWtGWkx1eTg5L2poT0dkRGY4emFEOVFBbll5K0lNV2EzTUdPUkhrd0ZReFNPQVlZZ0hGem5SWkdQQmtMU2VYaDFYcTdNRTVnalB1YU1HU2h6ZDZUZExWMzdtL0lPU2ZHNUpVQWJhTHhGc1d4bGFGTmZNeFpwUDdlQzUwVDRSZHlCaHU3clcwTU1HL0pzR2t0akRZSCtzYlNVUHovM1AzNHVYeHN0RzVHVnlXWFp4M1BOdzQveS9abzFBRngzeXNrTTdkYzNJUUZPNXVDZVBibnpvZ3RxUE82NkxrKzg5VGJQdmY5QnRHenZMbDNvM3JGalhKSjVZSS91L1A2TTArbldzV095TUFDOFVySUF0OW9iY2RQV2Jmem43WGVpejMrVmZUdytwK3EzMGNOejVxSWF1dWFjd1lQbzFEWnh1UExRdm4xcDM3bzFBQS9ObnNOTEpRdHFiTVAydW1KWU5tZGtaSGdXTDVZbHdJbnNCVEhHN0pZZS9FUTdWMjdpV0FrbHhNY2dIRjNyQmJISk1GVTl4REZyS3RWTzJhTENPOEFjeDhmc01RUGtuVHF2TVFCMG1uVC8yUTdPYzVIbmpaZ0VyeEkwbzNUS1ZUOTRGZDQwTDNuRmVvSEN3M0ZUTEx6OGdVd1lta0RlOGcxY25UdFVLajJxd1ppb3hwd0RYTDVwRTM5NDZobStXNzJhSTNydnd5MW5uMFdLMzk4b0NmQ3FkZXU0OTQwM1dmeGQxWnpmYmgwNmNOc3Z6NmRUbXpaTWVlRkZGbjVUdFV0WSsxYXRHRHM4aDJNUHFYMU84RmMvL3h6dGdhMElCdm5vKzZwZkRmMzM3WTBUYzBkODRUZmZSajhtOU4xckwxcWxoSHByZlk3RGdUMTZSTTl6WFpkSDU4N2p4ZUtTdUxydXZ2UVN1blpvSDFmMlFsRXh6N3ozUGdEWmZmc3lPbWRvalcxTjgvc2JQRys2SnBZQUo3SVh4QmpUTE56MWpyWnVsMGFPcTV5S2NtcHRDMnRGOS9TczRYL0FlbjRlM3Fqd0ZqQkhsVGxkTWlteGVYMDFTNTg0OVU0UnVTSHkzTHVjbzlwZERHVko2YWJObWJZeXRJbVZPMGY5UGRwenI4QTR6NE1udjVHMlRaUXJ4MlRKNDU3WFoweFlZNjhDdlg3elpwNlkvemFYRFQyZVZ1SGh5L1ZKZ0kvbzNSdkhpWDlEN04yNU0xY01pMDhBZzY3THF3c1g4cCszM21IVHRxck5HdmJ1MHBrL2pUeVhMdTFEQ2VYV2lncnVmUGtWaXI1ZUduZDluejE3Y2NYUW9SelVzd2ZKWEhUdi9YRkR1WGRFMjdRMC9uM3QxZEhuTHhXWDhOQ2N3b1R6K3UyMUY2a3A4UW5zaXZLMS9GUldCa0NYZHUzWXArc2VTZXZJM0g5L1RoczRvRUh0ckkwbHdJbHNFU3hqVExNUW5xLzdTdmlMdkdJOUREZzEvRFVrOWx5Si9oRVM3VVFNRDErVTJCTzF4bVN0cmNDSndJa2lVRnJNdXJ4aW5RL01jWlhaS3pKWm5Ddmlldmd0N3RiS1VsYitQcjJpK3lBUmp2TTJjbWhKTEtyK0RmdW10MjMxM3pKMFJQZzJoMm5oN3Y5QWUvaUVGd1VHUmNxU3pOSGRNY2xYZDF2dUNLZVB6cFNTcE5jWTA4U3QzN3laMGcwYjZkMTFEOGFmRU5qdTZ5ZWRQYUxXeGFwYzEyWCtaNS96MzNmZWpTYUlFWU1QUEpEclRqbUpOakhiQ3FXbHBIRHppRE1UaGtoLyt1TlAzUERFa3h6UnV6ZW5ERGlDUVFjY2dCTXpCemRXdjczMm9sMnJWdlZxLzhhdFcrSVc5WXAxMkQ3N0pDMy9aRm50VzlLdjJiQ0JOUnMySkQzV3JVT0hlclhMZU1jU1lHTk1zelEyVXo0Q1BnSnVuL3FocGp0Yk9VbUUwMUJPUW9qYjN5RDZRVmlyUGhnTG9jZVFtUHhXRzAwZGlkR0JjTUx0Q1BRb29XeDZzYzRUbUEzTUdaUEJ4eUl0T0NITHpYV0R1UStlNWEvYzloRklyL0NnWmJ6b0I2NStRME9RTXpwUG12N0gwc25rTmppNDJhM05XS2hIYTVBWGdPZ21uRjRtdjZwVUcvSE0vRlNIY3k0ZktLczhxTUdZbmE2aXNwTGJYM3lKTDVmL3pQZ1RBZ3p0MXcrQU5ldlhVeGwwcVhTckJqcXQzN0taRmVWcktkdTRNUzdHeXJYckVoYkJBdWpZdGcwTHYvbVdSd3Juc21MdDJyaGpLVDRmbHh4L0xLY1BISmgwc1VUSGNiamt1R001cUVjUHBzL0twM3pUcHVpeHhkOTl4K0x2dm1QZ2Z2dnl4M09UNzRxWHVmOSs5T3FjWHEvWFlIbFplWTBKOEg3ZHVySlBseTc4VUZvYW5UTU04T2Z6UnRLNVhkdTRjOTljOUNFdkx3ak5Fejc2NElPNFlNZ3hTV1BXTnpFMzNyRXVjV05NaXpPdFNJOFI0VlFKSmF5SDEzaGliZmxacE53Tnp5V3UrMFAxVHlqL2MrRzVGWm5NYTZtOXd4MXZ6aHZvaVB1ZUNIVXZCN3FkWWhNYlZkUVY5NlMxazYrYTZYVTladmN3dlZpdlI3bERaS2ZkN0w4blBZUHJiU3FFMlZrYVl3ajA5Rm41dkw1b2NmVDU2UU1IY3ZuUTQ3bjY0VWY1c1ZwdjdmYTY3cFNUMlRNOW5kLzkrejl4eVdPYjFGVGF0MjVOajA0ZDZiM0hIZ2xEcFFFV0xQMkdGNHFMQWVqY3JoMUIxMlhlcDUvRm5mUG44MFp5Uk8rcUh0ckdHQUlOOFBpOCtlelJvVDBQelM2TXJqYmQwQVE0c24xU1k3QWgwSW1zQjlnWTArS016NUszZ2JlQm02Y3QwajJkQ2s1VE9GV0VITUtyRlFPMURwT083UWF1Y1VoMXZGNElWenR3ZGM4U1ZrMHYxaGNFbmwyK250a3RhWUdjdGJlTlhaQStjZXJWSUhrUTdtWGZ6dTJxYWhMN21vc2dEdkpVcDRuMzlTK2ZjdlYzSG9RM3U0bTczdEhXYlZQNEwzQkcxZFJ3RDllNXF2YitWdGlLY09tNERIbktveXFNMldWT0hUaUFvcStYc25yOWVnQmVYckFnWVc1clF4emNxeWVuRHVqUEt3c1cwall0alF1R0hJUHJ1ancwcDVBVmE5Zld1RlhleW5Ycm9vdGtSWHA2aHg5K0dJL05uYytYUC8vTWtRY2RHSmY4VmpmeHJEUFp2MXUzZXJYeDIxV3J1ZlYvejlkNGZPUlJSOUlxSllXSFpsZk5CZjdEMDgvVUd2T2RMNzdrblMrK1RIcnN4Q01PWjhJSncrdlZOdU1OUzRDTk1TM2ErUDd5STVBSDVOM3pwYWFscm1Pb3VPRzV3OEora2ZNa3BzYzNWRUNOMjZaVSszQWNQVDFHVjRIUndPZ2U3U25MSzlhWFJIaTJVeXRtbnRkUHR0SE1sVTJaTUtQenBLbEhnbHdtVXBVRWV5YWFWRXNuY0Y3aW1uc0djZSsxV3oyc3dUUlJEeXpXL2R3S1hnWDZSQXNWeE1HVExZNlNKTDhyVlRscGZLWXNiR0IwWTVxRXZidDA0ZllMUnZHSHA1L2hwN0p5dW5mc3lJaXNUQ3FEUWZZTEo4VTdxbnQ0NjZJTGh4eERXa29LSTdJeTZkQzZOZitOMlo2b2RVcHEwbXUzQmF2dUUwY1c1RHA4bjMzNDI4VVg4dTRYWDdKZnQ2NUpyNHU0OCtWWDQxWjlybzJydGY5bjBTckpmc1lOV1FScm56MlNsNXZHWXdtd01jYUVYWHVRYkFYZUNIOWQ4MENKWmdTVlN3VitDWVIrUTFYdjZhMGplWXM3RkZsUUsyNitLdW5BcGFwY1dyYUo5ZE9MOVJXRVo5TTY4OXBsKzBuRHhtNDFZYVVyZldQVHU3cEhpREJReE9PdGtTU3lOSllnSW9lbmQvUS9XQVlYZXhYZU5FMHppdlJrZHh0UElVVDNJbEU4U241SjNFZGNsWTlUZkp4NHhVRDVxZUhSaldrNnVuYm93Rjh1K0NWL2ZmRmx4cDhRb0VQcjFsdytORHQ2WEZYamVtby8rL0duNkY2OUhWcTM1b3pNMnZlemJaT1d4aVhISFJ0OXZqeG12K0V1N2RzbHZXYlYyblhSeDlVVDJhTU9QaWpwTmIwNnA3TmhjL3l2MGVYbDVkRUV0MHU3ZGttVDJWaXQwNUluNU5WZGV2eXhkR2tYMy9hWEZ5emtoYUxRc08xK2UrL0ZwVEhmYzNYbEd6ZlNxUkdIUVp0NE5pYmNHR1Bxa0Zlc0thS2M3TUtsSXB3R0pQNUczSjRNTHJ4dFN2Vmt1SnBOS0s4TFBGdlJobGV1NmlmSmw0L2NqYlhKdmJkWFdxWC9JeUcwS0Zra2FmVkNRaXhYUjVmZU51RkJUNEtiSmlldlJHOUdtVXo0WGVqWlFsYzFVZklSemh5YktadnFQdG1ZeHRIWTJ5QWxzN1dpZ3B2Lyt4UkhIbmdnSTdJeVNmSDdlYW1rSkRvY2VNLzBkS1plZVRrUVNwUm5GTXdtdTI4ZmZ0R3JWNDB4ci92WDQzeXpjaVVBbHh4M0xPY01IcFJ3enEzUFBSOU5zdFBidHVXUjhXTnJIQzc5N2FwVmNYT01Jejc3NlNlbXp5b0FvRk9iTnR3MDRrelM2am04VzBUWXQydDhML081ZDkwZG5RUGNVSDMyN01YdEYvelNrMWpWMlJ6Z1JOWURiSXd4ZFJpYktSWEFTOEJMVXovVWROODJSZ0dYQW9Pako4WE9OYXdyR1k2ZDk1cDhEMUdBTmdqbktKemoyOHpXNlVVNkUzaFdoQmZIWnNyYWhMTjNRNXR5ci9rcGRlTDBzeEIzamlDT0lKNGx3ZFZqcU1qVTlKdW5mbEIyMjRRUEd4emNOQmw1eFpxaThDREtKZEhDeGs5KzcxNmV5VzlhNmtKMnBtVllYbFpHeWRKdk9MYlBJWFJzVTdVMHhrTnpDdm5xNXhWODlmTUszdnI4Qys2NjVLSWFZenovUVJHdkxWekVhd3NYRVRqc1VNYmtEQ090V28vcnVzMmJvOGt2d0gvZWZnZFF6c3JLaW01cDVMb3VuLzc0WS9TY3NvMGIrV1RaTWc3ZGUrK2s5VTc2NzlOMUxuNVZ2bWtUdi8vM2YybzlKMWFybEJTZXV1N2FHbytuK2YwMUp1VDFrZXIzZkYxSVV3dExnSTB4Wmp0TU9GektnR25BdEFkTDlNQ2d5NjhRTGdiMmdjUUZzZXJzR1k0OVh0T2NZa2hET0IwNEhhaVlYcXl6Qlo3MXRlWi9WL2FUMGdaK1M3dFUrWlJ4ODlJblRyc0o0UTRndEtTMlI4bEw2S1VOL1NsQ2lzSkxuWElmNlYrZWUxbTVOeldZWFNtdldEc0NyMGkxZmI2OUhOc1c5L1pWZ3Vvd2VseW1QT0pkRGNZMFRSOSsvd01Qeko3RHc0VnpPZUh3d3hnM1BNRGNKWi95NXVLcWU0aEQrL1hGVjhPK3U0dS8rNTRuWStiMnJsbS9JU0g1QlhpMzJzSlFGY0VnajgxN2k3YysrNEpyVHo2Ui9icDFZOG1QUDdKeGEvd3lEcTh0WEZSakFyeXpuSHZrWUNyRFBjQWpzakxqdGpPYXVmaERYbDI0Q0lDakRqcVFVY2NjdlV2YWFKS3pCTmdZWTNiUWxSbnlGVEJKVlcrWlVVSzJ3aVhBdVFKVkU0RzI1OE40YlBJYlRvYVQ5Q2luQ0p3SW5GaTVpV2w1eGZxS0tnLzhuTWtidTJ1UFZObVU4WDlObnpqMU9CRTVWV0o3MGhzWU4vUVNTa3dTTEwybGN2TlRvQ2VGWDFXem01cGFwUHVqdkk1d2NLVE0wM25rMVZZblYyV2Q0K09Nc1FObHJsZFZHTk9VZmZaVGFHcDcwSFZ4VmZua2gyWGMrOGFiMGVOOTl1ekZHUmtEazE3NzNwZGY4cmVYWDQwbWh4MWF0K2JhazA1TU9FOVY0N1pjRXBIbzBPV2xLMWR5L1dOUGNOY2xGL0ZHekRrUjczenhKZCt1V3BVd0xCa2diL1FWS1BEMWlwVThVRENiSDlhc0FTRFY3K2ZxRTArSURudnUwTG9OKyt6UkpYcmRGejh0WjhvTEwxSVpETkkyTFkwcmhtWXorS0FEbzIwRDJMaGxDM2U4OUhKQ25YK3RWclppN1ZwK0RzOXRYcmQ1TTB0aWVyQnJjdXFBQWRINlRPT3lCTmdZWXhwSVJCU1lBOHk1NngyZDBDYU5jOEpETW5NRTRtNlAxMnVJZE9SRTRudVVxODlyRE85dk9rS0VFVDFMK0g1NnNUNFVkSmx4MVNENTJZTnZhNmNxUzlGUm5TdWtDT0VRQVBGb0VtY29RdXdxU0hKQzU0blRja3VuOE1jR0J6ZTdSRjZ4RGxaNG5kQUNjbEdlYlhORXdrclAzL29kaGw4NVVMN3lxQXBqbXJ3bHk1WkZIeC9TcXhkL2UrWFY2SHpYam0zYThKdlRUbzBPVWZZN3Z1aGlVcXZXcitlT0YxK09MalNWNnZjejhhd1JkRTZ5dU5XOFR6K0xHLzU4NWJDaExGMnhnb0tQUHdIZzZJTVBSbFY1Ky9Ndm91ZDBhdE9HOGsyYlVGV216Y3puTDc4OFA5cU9pSlhyMXZGaWNRbUZTejZObXd0OHlvRCtmTGQ2TmMrOS93RUFSL1R1emRtRHNxTEhIY2RoYU4rK3pQcm9Jelp1M2NvOWI3ekpFWjkreWptREIzSDRQcUV0bGlwZE43b2RVMzJWYnRoQTZZYTZsL0VZZE1BQjJ4WFg3RGliRkcyTU1ZM2svZzkwYjc5d2pRcFhTclVQNnhEelFYczcraUtGVUNKYzQwaGhKYWpDNndnek9nL2t0Zk5FdkZtaFl5Zm9PQ252QUIvQlJTRHRvUEVXeFZKRlhYRlBXanY1cXBtZUJEYzd6WXdpSGFYQ3Y0Z3NSS2ZFMzk5b0NFbGM2Um1sS0pqR2llR3BEOFkwS1kyMUNGYnBoZzFjTmkwdit2eGZFOFpSdm1rVGQ3NzBDaXZXcm1YS3FQTVNGclZhL04xM1BEN3ZMYjc4dWVyK2E0clB4NDFubmtIbUFmc24xTEY2M1RwKy9kZ1RyTnU4R1FqTnNYMWsvRmphcEtYeDdIdnZNK3VqajdqOWw2UDQ4M1BQc3pTY0pMZEtTZUcyVWVkend4TlBSaFBzRVZtWlhKWjlmRFR1TSsrK3h4TnZ2ZTNkaXhIV3VWMDdMaDk2UEZuNzc4K3o0UVE2VmtVd1NPR1NKWlJ2ckgxZHZGWXBLUXp0MXpkdXVIUkUxZ0g3MTdwWTJJNnlSYkFTMlF0aWpER043SkZ2dE5XV1VpNTJsR3VBdzZvZmIxQm5adzBiRFljUC9TandzT3NuTDd6ZmNaT1hmdlBVVThXUlZ4cTdIa1hMVmQzKzVWT3UvcTZ4NnpMZW1GNnNmeEQ0VTJ6WmR0NC9xbDIxa1JrS0wyN3J5UG5oN2RHTWFYSWFLd0V1WExLRWY3ejZPZ0M5OTlpRGV5NjdORlRmbGkxOCtmTUsrdS9iRzREMW16ZnoxbWVmTS91VEpYeXhmSGxjakE2dFczUHpXV2ZTWjg4OUUrS3YyN3laVzU1NmhtOVhyWXFXalR4eU1CY2RXeldkZi8zbUxkejM1cHU4OTJYVndJdXpCMlZ4NmZISDhmZFhYbVhlcDU5Rnk4OC82a2d1R0hJTUVOcE9hTUpEajdCeDYxWmFwNlp5N3VCQmZMTnlKVXQrL0lsdGxSVnMyQko2TzRzSTZkVzJIYW9NQnFNSmVjYisreUZJZE9WcFI0UVpZNjZrYTRjT2NkZVViOXhJd2NjZjgrcUNSYXdKOS9LbStIejA3cm9IWC8yOEFvREQ5dDZibGV2V3NXSnRhRWgwNjlSVWNnN3R4N0IrL1RpZ1IvZWEvaGs4WXdsd0ludEJqREZtSjVwV3BOa2lYQ3ZLR1FpK2hCTWFNSkd4cGtSYXdSWGxUWVFaNlJtODNOUjdoZE1uVHZ1TENEZEM0bjZURFJieitpb3NMUE92R0VSdWJxVjNGUml2NVJWckNzcGpDS01pWlR0aG02T0h4MlJ5WlhoNmd6Rk5VbU1sd0hlLzlqcHpQbGtDd0drREJ6QTZaeGdBRzdaczRkdFZxL2o0aDJWOCtOMzNmTDU4ZVhTZWI2ekQ5OW1iYTA0NmtXNGRPeVljKzM3MWF1NTQ4V1dXbFZhdDM5aWxYVHVtWG5sNWRCaDFxTGY1WlQ3K29Xb1k5dDVkdXZEM2l5OGtMU1dGMGcwYnVPcWhSOWkwYlZ2MGVPYisrek1tTUl6dU5EdTlOUUFBSUFCSlJFRlVIVHZ5Nm9LRnJOdThtVk1IRHFCRDY5WkFhR3VrTzE1OG1aL0tRb001VGgzUW56R0JuTGkyZmZEVlYweDUva1VnTkZ4NmJDQ0hrcVZMZWZiOUQramVzU1BYblhJeUVPcTlYdmp0ZDd6OStSZDgrUDMzQk4ycTVUZDZkT3JJYjA4L2pRWGZmTXVUNFo3b3dHR0hjdkd4UTdqcmxkZFkvSDM4OE9rOTJyZG40SDc3Y2tpdlh2VFphMDk2cFNjTUZtc3dTNEFUMlJ4Z1k0elppY1puU1NGUWVQOEh1cmRQdUVxVTBVaG9IMXdnZmp1bDdSMGVMVlZEcEdPVGFBRUg0V1RnNUxJU2x1Y1Y2U00rSHpPdUhDaE5zdmV6TEdYRnhQU0s3a2VMY0p5SU5PU2VRQ0twR2c0dE1DQzlvdnV0WlhDVFYrR050eDVickcwM1YvQXl3dERZY3MrUzMyVGJrQ21UeG1iSmxMRWVWV0hNN2tSVjQrYTQ5dDFyVHg2WlU4aTh6ejZ2Y3g1cjUzYnQrT1hSUnpIODhNTnF2SEc1ckxRMEx2bjFPUTdYbjNaS05QbDkrL1BQbVRwelZyU25GcUJOYWlxL09lM1U2Q3JTbmR1MVkrenduR2d2TlVEeDBxVjAvYUE5NDRZSE9IWGdBQUIrV0xPRzk3LzhpcUt2bDFMMDlkZlJZZE43ZCtuQ2hVT09ZZFc2ZFN6KzdqdFNmSDU4anNOYm4zMGVqUmNab3B5eC8vNWs3TDgvRlpXaCs2VHZmdkVsdDcvNFVzTDNsZXIzYzg3Z1FadzlLSXRVdjU4RjMzd2JkN3hUMjdiOCtmeVJ6UGxrQ1kvTm14OTlMVmV2WDgvTUR6OWk1b2NmY2QwcEp6VktBbXdTV1FKc2pERzd3RldENUFmZ3hrZSswZHl0cTdsUWhHdUJ3eVBIQlVMSmJ5VDdxMmN5ck5HTHF3cXF6UmZ1aVhCejBPV202Y1dhanpMajV3MjhrRHRVbWs0dmFHNnVHOHg5OEN4LzViYVBRSHFGa25vdmU0TGo0dnkrMDhUcHI1ZFBHVGZQbytER0k0OHMxRTZidGpGYmhBR1JNbFVRRCtmOHh0MWRVWUt1dzZYak0rVkpENkliczF2NmVzV0t1RVMzNzE1N3NWL1hic3o4OEtNYXI5bTNhMWRPUE9Kd0FvY2RTcXEvOXRUaTZJTVA1dnlqanVTcGQ5OERZRndnSjI0N293TzZkOGZ2VkEyT2F0Y3FqZHh6ejJXL2J2R3JQV2YzN2N1YTlldDViTjViQUJ5NjkxNWNPU3p1UGhrcnl0ZHkzNXZ4U3owYzFLTUhrODRlUWR0V3JTamR1SkY3MzBpK0ZFVC8zcjNqbnFlRXY2K2pEajZJUS9mZUs5bzczVFl0alpQNkg4RVptUmwwaXRrdnVTWkQrL1ZseUM4T1p0Nm5uL0h5Z29YUlJjQU82ZFdMb2YzNjFYbTk4WVoxaVJ0alRCTXhmWUVlSjBHdUJVWWtIUjd0NllUSEtnb3JnVWRjWmNhRUxGbnFmUTA3cHZQRXFVZXE4TGFFVWg2ODNlZ21MdlA1T1ZoSjM3VzNUN0NGanBxSXZHTHRxWkF2MERkYTZPWFBmNUpZb3B3eUprdGVUM3ErTVUxUVl3eUJYcnRwRTI5Ly9nVWZmUFUxcFJzMlJPZi81bi8wVVZ5eWVFRDM3bVR1dngrRER6eHd1K2V4cWlwM3Z2d0tSeDUwRU1mMU9TVGgrQ2MvTEdQU1UwOXpRUGZ1WEhmS3llelZwWE9TS0NHelAvNkUvMzFReEpSUjU5RXhTUUo2eit0dlVQRHhKL1JLVCtlc1Faa0VEajAwdW1wMDBIVVorWTkveGcxaDd0bXBFeU9QSEV6T1lZZldXT2ZYUDYvZ1gzUG5NZlRRZmh4MTBJRzBTazFOT09mcGQ5K0xHd0o5VFpKdG9BQitMQzNsM1MrK1pNQysremJhZkdBYkFwM0lYaEJqakdsaUhscWd2U3BkcmxGbHRBaGQ0ZzdXc3VoVmZkU3hpclNpdk93NC9HVjBocnkzWXpWNHEvT2thYmtRM3JMSTY0bWZzZk9CVlY4dG16TGhOTytDbXgzMVlJa2VXT2t5VzRTOTZ6N2JBMHFwK2poeDNFQXAzaW4xR2VPUnhwb0RIRkVaRE9MM1ZkMkxmWDNSSW5wMDZzVEJQWHZTTmkydE1hdm04NTkrNHFBZVBSSzJPRXJHZGQwYXoxdTdhUk5yMXE5bi8rN0prOHV0RlJVRVhSY2x0SGhWWFQzWXV5TkxnQlBaQzJLTU1VM1VQVjlxV3F0eUxsUzRCcUYvN0xISTFvWU56UWRyekNtVnVlcHcrN2dNZWFOaE5UUlFicTZUWHRHOVNJU0JvWFo1bHdSWDcwOVdHRmMyZVh4ZVRlZWJ4amRqb2ZiWFNnb1M1c1Y3OVRFL2NhWG5IeDAvdzhiMGx5OXF2TWFZSnFxeEUyRFRQRmdDbk1oZUVHT00yUTNNS05FVFhTVlg0TWlFZzE0a0NEV05MbFlXcWNQdFB3L2ttVndSTjhrWmphN2pqVlAzOS9uNEVKRzJvU1o1T0JBNlBwL2VVaEgwSGJIK0wyTXNHZG9GcGhYcE1RNjhqdEIrcDFTb2ZGS3BCSzRhSkQvWGZiSXhUWThsd0tZK0xBRk9WUGU0QW1PTU1idmNtQXg1YzF5bUhDWENTUXJ4dzVQVmd3Nnk4RUpiV2oyUTBGK1UvL1lzNFl1OEloMTd6NWZhdU9QZWtsaDcrNFNscnNyVlZTVWVmdWFMTHBzTlFDdS9FM3lPM0tjVEozU1pSaldqUkU4VW1CVk5majFkK3B1RUh4bFY1dm5iYzVRbHY4WVkwL0pZQW15TU1idVIyRVFZZUQ5U0hzMFZHcEliUm5wRGt5Y2VCeUJNVHkzbjI3d2kvZDFEbituTzZhVUxLNzl0L0tPcStqS0FJR2hDcHI1akJDQzgxVkw0NGFHZEsxYmY0VWx3VXk4emluU1U2L0tLQ0syamhSNE9lNjYrTXJvcUJkczZjY0lWaDhoNmIyb3d4aGl6TzdFRTJCaGpka05qTXVUTnNabHlaUFZFT0M1NTNkRWVORTM2TUJSUzZJRndSK1VHZnBoZXJMYzl2RUM3c3BPNFFTNUZXUjVxUjdMdWFvK0lYTmR4MHRSQTR3UTNzYWFWNkdnVi9pM1NlTnN5VnB2bi9hSUlKMTk3a0d5dDhRSmpqREhObW8wSk44YVlabUI2aVo0a1NpNHdPTGJjczVHa05mWElLVnRVZUZqZ2pyR1o4cjBYVmRXbTB5MVRqeGRYNW9pRXQwcjJkR0hvcWxkTFlYV2wzK216UG5mc2FxK2ltM2pUaS9WUEFuOW9yUGhKZnZhZldaN0JxRjAxbDkwWXI5a2NZRk1mTmdjNGtmVUFHMk5NTXpBdVE5NFlteWxIcW5BeVNZWkdhME16NFpxdUYxb0pURUJabWxlc1QwNWZvSDJUbk9XWjhsc256QVg5ZTdSNjhmTHpYMVdXTDdCSFNtWHdQeDRHTjJHcUt0T0xkVVpzOHR2Z244K0VTaEo2ZnA4Y2s4SDVsdndhWTR5eEJOZ1lZNXFSMkVSWWxROGk1ZUxWU3RFMVBSVjh3QVhpOGtsZXNiNlNWNnhER2xoYmpjcFM5cGlvOEZHa1lpK0hRbXY4R1BKQStzVHBFendMYmdDWVVjeURBcU1qenhXUGZqNWo0bFhMZmg4ZW04SEY0dTNkRW1PTU1ic3A2eEkzeHBobWJIcUpub1RMbjBRWUZGdnVhWWRielZzb3pSVS8xNDBaSUl1OHFpcWkvYVNwdjBoQkZnR3RhbXZDamxEVjBCemowSlBOTG02ZjhpbFhmK2RSK0JZdHIxaW5BdU9qQlVyb1ZyeUh5YS9FRjl3OU5rdCs3VTEwWTVvV0d3SnQ2c09HUUNleUhtQmpqR25HeG1YSUcrT3laTEFvNXdKZlI4cmpoa1kzVlB3S3U3SGx4MnVRQlhuRit1UzBoYnF2QnpWRnJaODg0WE5GYjRpcHVWcnZiUU9JVTdYS3RFaHJ3WGtDMUQ1QU5GRFM1TmZqbnQ5cXc1NG5XL0pyakRHbU9rdUFqVEdtQlJpVEpjOEJmUlIrbzFBV0tZOHVJT1ZSRXBKa0tLc0FGemhCUHM4cjBuL2M5NzUyOGFZbUtKczg0WDdRbWFGS0JOVDFKQWtXUWozQVZUbXdET2swY2ZvMURRN2NndVVWNlQ5SWx2eDZKQ0djOE90eG1YS0xkelVZWTR4cExpd0JOc2FZRm1Kc3BsU015NVM3M0ZRT0FPNEJLcUlIdzFOcFBjbURreWZWcVFqWCtSMlc1cFhvelhlOW82MFRMOXgrMjRLVkY2bnFLZ2h0alNSNHVjWlIxVGZnb0xkM3VQSCtBejBNM21KTUw5WS9JVndYZWU3cGdsZVNQUGtkbXlGM2UxU0RNY2FZWnNZU1lHT01hV0VtSEM1bFl6UGwvd2oxQ0w4WUtSY0pqMGoxYWxhWkpJNXdGYUVEeXBTMnFYeVZWNnhYUHEzcWEwZ1ZHLzV5N1NwWDlLSzRTajNLcmlTMk8xdWt0ZC9uUEdsRG9iZFBYckhlV0gyMVorKzJyUUxjaEgvdG15ejVOY1lZVXh0TGdJMHhwb1VhbXlsZmo4dVVFYTR5UkpXUEkrVmVEb3VPNjUyTGo5Y0xlS0NzaEkrbUYrbVpEYWxqN2VTclpxb3lOVnFOdWw2TjZDWTBJRHFTQkRPbzg4UnBOcWUwbnZKSzlEcmdMNUhuMGRXZVBWSjl0V2VGUDQ3TmxOdTlxOEVZWTB4elpBbXdNY2EwY09PejVPMnhtUnl1eXFVb3k2SUg0bllFOHFDaWNPZHN0UjdtUGlLOGtGZXM3K1VWNitBZERWMlcwdW8zb0o5RHRaNWJMOFNFVXBHLzJGRG91dVVWNjNpVWYwU2VlNXI4U3R4ZkViZVB5NVEvZTFTRE1jYVlac3dTWUdPTU1ZaUlqc3VTeHpaV2NERHdCNFVOc2NmVnhadUZpeUpEWUNVaFJSME12SmRYck0vUFdLUUhiM2ZjM011MnFQaEdLbG9Kb1VXeFBCdkpMVld4QkZMOVB1ZEpSajdkb0tIYnpkbU1JcjBjWW5yazhYYWYzNFJwM3NyZFl6UGxKbytpRzJPTWFlWnNMcE14eHBnRUR5L1FydHRjL2dKY0pvMThzelJoWHFnU0JCNXlXdkdIMFlmSml1MkpsVDVwNm04RitXc29qSWQ3QTRmL2p0ays2dmRsVThiLzFhUHd6Y2EwRXIzUVVSNG45cVgzTXZsTjNPdkk5dmsxalVvWExPaUs2M1lBT3VJNDdWRnRqZXVtNFRocDRiOWI0YnBwaUlTK1ZOT0FORUo3bEllZVI4cEZXb1dQcHdBcGlQZ0FQNkcxRVB4eHowWDhnQTlWZjVMeldnTnNXck5xVjd3a1pqZlRwdk1lY3lVckszdFh0Nk1wc1FUWUdHTk1qUjRvMFQ2dXl6U0U0MlBMVlVFY3ZFMXNvUHB2cFUwS2Q2VzA0NjlYSENMcjZ4bEkwaWRObXlQSThaSEFHdG9reVlNbVZrVlMyQmFzZFB1dHUvMnFyendJM1N4TUs5RUxSWG1zc1c2WUpGbEFhOXJZVEpuUUdIV1o1a0UvL0RDZGlvb3VxSGJCY2RxaDJnWG9pR3BISUpUVWhyNDZvTm9Ca1U3Ujh0RHpWcnV3K1hXeUJOalVoeVhBaVN3Qk5zWVlVNmNaUlJwd0lVK0UvZU1PZUx5ZmF3M1dva3dhbXlYMzFlZmsxaE9uN2RsYTlET1FkdUJsQ2h6LzdTcGFValo1ZkJhSWh4T09kMC9UUy9Ra2NYa0Z3UWVOY0lPa091VzVNWm1NRkxIWHZxWFFEejdZRzVHZVFBOGNwd2VxM1FrdHB0Y0Q2SUpxT3BHRVZxVERybXlyTVUyS3FpWEExVmdDYkl3eHB0Nm1GK3ROS0xlSVVMV1BiMk1rd2NsamZxZkNuOFpseUNOMVhkNTUwclRSd0F5STdEdnJ6YXhnRGY4WlNhaGQ1Zi9LcDR5L3A4R0JkMlBUaW5TQUErOGdWUFdXZVRuc3VWb3NoY0tmMXpNOGQ2aFVlbFNEMlVYMC9mZTdrSmJXQTlmdGdXb1BWSHVpMmcyUlhxajJRS1JuK08vT3U3cXRkZGlBYWhraVplRy95NEhRWThkWlMyalA5UXBVdDRVZmI0dDdEQlU0empaRXFzNnAvbmRxNmpZY0ovVGM1NnVRZnYwMjFOQVdZMHdkTEFFMnhoaXpYUjVhb0wwcWc5eURjRTVzdWVlOWZoSmFmS3Y2NnNHcUZJdHcrZGhNK2FpMnk5TW5UcDB2SWtNOGFrMVYvY1QrOHRRTitGUDZsT2FPWGxiekZjMVhYckVlb01yN0luU0JSdGpuVndndGVoV09xYkJZNE9peG1iTEp3MXBNSTlBRkM3cWl1Zy9RRzlmdERleURTRzlVOXdSNklyTDNMbTVpUE5WU1JNcUE4bWd5Vy8yeFNCbXVXNHJmWHc2VUV3eVdTV2JtNmwzYmNHUE05cklFMkJoanpBNTVvRVNIdWNvTTRJQkltWWF6UTA5L3VTVHZUYXhRK051Mmp2enAyb05rYTdMTE9rMjhyN2NqenNlTk14UTZKcGJ5WnVtVThTZDVFbmczY3QvNzJpWEZ4d0pnbjBhckpPWnVneXBMSzEwR1hUMVkxalJhZmFaZVZOWEhva1Y3bzdvUHdXQlZjaHY2V1lqODNXYVhOakpDZFFzaXk0QmxxQzVESlBUbHVzdHduR1drcGk3ajBFTlgybkI2WTFvT1M0Q05NY1kweVBSaXZWVmdVbXhaWTh3QlRUb3FXdmxHWU15WUxNbFBkazM2cEtsWENhRzV3NTczVHNad2NjOHBuM3pWL3hvbmV0UHoyR0p0dTJrYjgwVVlBRVMzdDJxOEtiK3NETHBrWGpWSWZtaWtLa3dNZmVlZDFxU2tIRUQxeERiU294dnF3VzBLVzRGdElEYXhqWDNzT011b3FGZ21nd2ZiRFJOalRCeExnSTB4eGpSWVhyRWVodklZUXY5b29jYnNBZXVsWkptdzhqakM5V016SldFNFl1eFE2RWJyQlVaL0x2WHJRZVJlMWV6bjVUMnQ2aXN0WWFiQXNHaGhJODc1QmNyRno1QXgvZVVUajJvd2dLb0tpeGIxeG5VUEFRNEovOTBIa1VPQWJydTRlVlZVdHdCZkFWOGdFdnB5M1MvdytiNlFnUU50R1dSanpIYXpCTmhzbDBBZ01CcDRPajgvZjIxOXpzL0p5WGxlUklhcjZzQ0Nnb0l2R3JsNW5ocytmUGp4cnV1T0JONG9LQ2g0WlZlM3g1aW1ibnF4M2lCd1oxemh6bGtwR3FCY2hldXJMNUxWYWVKOXZSMmNUeU43WjNwSFVIVVJpV3lOcFBlWFRaNXd0YmQxTkQxNVJmbzR3a1hSQWkvL2ZhdlArMWEyaUovanhneVFJbzlxYUhIMG0yOWFVVmIyQzFRamlXNGY0QmZBSVEzZTVrZkRkeXE4dU11bHVoVDRBdmdVeC9rYTEvMGN2LzhyR1REZzI0WUhOOGFZS3BZQU56UERoZzI3MG5HY2M3MktwNnJ2RnhRVS9CRWdKeWRubElqOFIxVS9keHpuOUZtelpuMVoxL1dCUU9BTjRNVEt5c28raFlXRm45VjEvckJody9aMEhPZitoclo3OCtiTkY3Lzk5dHR4KzRibTVPUmNBUXl0ZnE2SUJQUHo4eSt0WHA2UmtkR21VNmRPUzBTa3Q2bytXRkJRTUxxaDdUS21KWmhhcFBzN3dxTUN4MFlMRzZNM3VPWmV4emxCNWNvSldiSTBVdEI1MHJSZkEzZUZtdEk0dmNDcXFPdG8xdHBiSjVSNEVyd0p5aXZTeVFnVG93V05lWE5EQ1NLY01qWlRaalpTRGMxS2VOR3BVSktyZWdpcWZRZ2x1YjNaMGIyWnE4OGJFQUhYclhxOC9aYWpHdXJGaFM4aWp5VXpzODdQQjhZWTR4WC9ybTZBOFphRWhpNmQ2R0c4NkRZVDVlWGx6NlducHo4dUloZXI2bnM1T1RrakNnb0s1bnRWRjREcnV1MGR4em16b1hGU1VsTFNnUFhWaW84U2tRdUIyQVZ6MG9BZ2tKQUFkK3JVNmMvaDVQYzdFYmt5RUFnOG01K2YvMlpEMjJaTWN4ZE9QSStiVnFLanhlVnZJblNJTG95bGhENktlekZjTm41VDNsaERmZkJKWG9uZWluTG4yRXlwS0owODd1N09FNmVQUWhnVTJSREppN3hOa0dnN1JCREhsVWNaK1hSL25qa3Y2RUg0Sm1WNmtWNFJsL3lDdDhsdnRYOFVoWXZIV2ZLYlFGV0Y0dUtEZ1FHSTlBZjZvOW9mMSswZWQySjlFdFJrQ2E1cS9QUFk4K28za1g1dHNpUVgrRXd5TTIzMWJtUE1MbWNKY0ROVFVGRHd1K3pzN0JzYkdrZEVCdnQ4dnJkaXkwcEtTaXFBUzRjTkc3YmFjWnhmaThpc29VT0huajFuenB6WEdscGZFbTlWVmxhZXZMMFgrZjMrZDRERGFqdW5zckp5cjhMQ3d0WFoyZG50L0g3L0dsVk42TWtPQkFMbnFPcjFxanJmNy9lUENBYURpNENIczdPekJ4Y1dGcmJJN1U2TTJWN2pNK1NCaHhib3F4VXVUd3BrQTk3T0ZhV1dXRUlybENuQVJRK1U2T1dqTStTOXl1RDlGL3I4emljQ3FhRm1lTlFUTEVRVEF4RU9UZi9GNmh2SzRJNkdCMjQ2cHBmb1NZUlcvQWE4Ny9pdFBqcEE0Y1p4V2ZJZkQ2dllMZW1YWDZheFljUGh1RzRveVZVZFFFbko0WWkwalR1eHRxUTBXVUpiVXpMckp0bDNyTGI0b2EyRFNvQmlSSW9SS1pHQkE3K3IrenN6eHBoZHh4TGc1c2N0TEN4MEd4b2tFQWpVMUh1aHMyZlB2ajRRQ0d3Q3pxNnNyQ3dLbi8rd3FuWklPRm0xdjRqZzkvdi9tWk9UVTcxSEZoRjVLejgvLys0azlRUUxDd3MzQUdSblozY3FMQ3dzVDlhWVljT0dEWEljNStpTkd6Zm12ZnZ1dTV0emNuSmNxZWV3TEwvZm53T2tpc2pMc2VYRGh3L3ZyNnIvRXBFeTEzVXZmdlBOTjB1SER4OSttYXErNmZQNTNod3laTWlRdDk1NnE2eGVsUmpUd2wweFVINENodVlWNlZnVi9pYlFMbktzc1ZabHJwYWM5UWtxYitjVjZkOFJKdDc0d3JRL2dOd2VPdVJkVDdCS1RDcXQvS25qcEFlZVhqdDU5RGNlaE43bHBoWHBJSEY1SGdrTm8yMk1mN2ZZY0FyVHgyVktzN3FCVUIvNjRZZnBWRlFNUUhVQXFxR2UzZkx5UXhDcCtxeFdWNkliU1d3ZHAvYjV1YXJKajlmK0Q3c1dXSUJxTVk1VGpPc1dTMWJXMHRvdU1NYVlwc2dTNE9aRHNyT3oyOVo5V3UyMmJ0MGFmUGZkZHpmWGRWNStmdjZrN096czIrZlBuNzhCUUZYUEVKRXV0Vnh5UXJMRVZGVXJrNXdiTld6WXNGODVqbk4zSUJBNE5qOC8vNlBxeHgzSCtUc3dwRzNidG91QXdycmFYYTN1azhOdGVqRlNObno0OEV6WGRkOFFrUlJWUFhuMjdObmZBY3lhTmFzZ0VBajhXa1R1YWRXcTFjenM3T3pUQ3dzTGY5NmUrb3hweWNabVNkNzlIK2hyUHVFL0lod0Q0Yy9halRDSHRIbzRBUWZodDhCSnVTZGZjVUh1YXcrTkVwSCtrYVdydkdoQWRIaTNnSWlrT1ZUZUE1emU0TUM3V0Y2eEhnQzhDVVFYUy9KNmU2czR5bk5qTTVrd3JwSENOeFU2WjQ2ZmpoMzdFd3dlaWNpUndKRnMyeGJkVDd0ZWlXN3N1YkZsMVljeHgxNFhHN3YyWkhjRHNCRFZVTSt1MzEvTUVVZDhhWHZsR21PYUEwdUFtNG5zN096dWZyOS9lVVBqK1AzK3Q0RWh5WTROSFRyMGpNckt5bmZuejUrL0NpRFNRd3ZRdVhQbjdxdFdyVXI0YmVyMysxOEZUZ2dHZzRlcTZ1ZlZqOWV6dDdvajhPVEpKNStjOWZycnIwZm43d1lDZ1RQRGJTM016OC9mcnVRMzdDUlZYVkZRVVBCK09GNjJxcjRvSW0xVjlhTHE4NXZ6OC9Qdnpjbko2UzBpdi9INy9SOE1Iejc4akZtelppM2FnWHFOYVpHdUdpUS9xT3F4TXhid2Y3ajhCYUZWWE83cDhmQm9BZHo0WE9Hd3RMVFU0dXVIamJyN0g0WC9QUlFWZjZnWDJNT2gwRlVQVCtzNDZmNFQxazYrYXJlZHcvckFSOXJkM2Nwc29CUEU1RmdlYm5la0d2ZXl6VnkrZ1ZITk1jblNCUXQ2RVF3ZUZVMTJWVE53M2RaMWRxWEhKcktSWHQzcTF5UkxkbVBMNjBwNFZUY0RpeEFwUnJVWW42K1lBUU0rRTVFR2p5WXp4cGlteUJMZzVtTUxNVDJaTzBwVmx5UXJIelpzMk5HTzQvelA1L090Q0FRQ0YxWlBPSjk1NXBta1E2WURnWUNHNHdZTEN3dHI3ZTFOWnZiczJZL201T1NjSVNKbmJkdTI3VGJnTndBalI0NzBsWldWL1NVYyt3L2JHemNuSitmdzhBSlhNd0NHRFJ2MmUxV2REQ0FpRnhRVUZEeWQ3THFDZ29JYmNuSnl0b25JVGE3cmZoQUlCTzZvckt5Y1VsaFl1R1Y3MjJCTVN4Uk9idTUrc0VSZkNTci9CVEtpQnoxT2U2THpTbU02ZVFYU3VuVk0vLzBOZ1F1L25mSFdpL3V1Mjd3UjhiQVhPamFVbzNJL0k1OCtaSGRjRU91eHhkcDIweGJ5UmRnblV1YjVjUFg0N1k2S1V2Zmd6TnhNMmU3ZkUwMU5lTjV1QnNGZ0pOazlFdGZkdTg2aHh0VVhtcXB2b2x1VG1oUGVkY0RiaU14RlpDNFpHVVVpc3R2OWpCcGp6STZ5QkxpWkNNK1JIZEZZOFYzWC9jQnhuS25BTlVCK0lCRDRiWDUrL2o4YXE3NVl3V0J3ak0vbk94cjQ5ZkRodzErYU5XdlczTEt5c3N1QlBxbzZhMGRXb2hhUk04SVBuOC9KeVprbUltTlZkWU9JWEZGWldmbGFkbloydTVxdURRYUR0L2w4dm5KZ0NqREo3L2NYNDhITkIyTmFraXN6NUt0YzFVRTlGM0FqeWgrQjFNZ3h6MGRGQ3duN3kzWnAyMkhmNjRlTkNqNi9hSzV2OFk5Zk5jNVFiSkVETy8yaTlPcHkrS2Uza1J2ZjVncWVFdUZRQ0U4cGxVWVk5VnlWL0g2UjZ1ZUV5L2FUM2ZKR29pNWV2Qi9idG9XR01xc2V5ZHExL1luNWVhNGxFUTM5SGVuWnJkN0RXMVBDR3p2RXVYNFRzc3RSblkvSVhCeG5MZ01HTExEZVhXTk1TMllKc0ttWGNPL3R0VGs1T1orTHlEK0J1M0p5Y2pwRjlnaHVCTkhmL0lXRmhhdUhEaDA2eHVmenZlaTY3cU01T1RsSEFybUE2N3J1YjNjb2VHak84dGJseTVmUDd0bXo1MUpDdlZBM0F6UDkvcnJmRnFyNm5PdTYyVDZmTDVDZm4yL0pyOW10bmZYMm5ZY0dnNXpzb0lOVjVVZ1I5dHdaOVM2YS96ZDI4UndDWDhkK2NGeS9ScTNqYms2NE05bENmMDNhNjV2K3RqT3JPeGdvR3pIdnpwMVpwMmV1V0RlWFh6anRPZGpYaVlHK3p1eERrdVU0a2lXcTFSUGR1aExlWk1lVDl5U3ZRV1FlTUJmVmVXUm1MbXFPdzhxTk1XWkhXUUxjREFVQ2dVdFU5WVQ2bmk4aU0vUHo4eCtyejdrRkJRWDNEeDA2OUFmSGNlNE1Cb01QQUdSblo5ZjJjeVRoT253MW5kZTFhMWVOREtFV0VSK0Fxc2Jkblo0elo4NUxnVURnTVJHNVJGV0xnVjdBQTNQbXpGbGNuM1luc1JqSTZ0V3IxNFg1K2ZtUEFGbERoZ3hKVDB0TGU3S2UxMzh3Wjg2Y3Q0RzNkN0IrWTNhNTdEbTVyVG82YlhPMWtoc2N3UWZTS0tzeUc5T2NsZXBXM2cxdTVkM2dhaDVYT0N0bEgwYWw3bzgvTWdhL29XK3F5TlpFTmZja3IwQmtIaUp6VVowbldWa0pDMFlhWTR5cFlnbHdNNlNxZzBUa3d1MDR2eHlvVndJTW9XUTBPenY3dGNMQ3dzcnM3T3c5L0g3L3FycXU4Zmw4SDlkMHJLeXNiQzdoUFVJZHgvRUJpQ1RPQTZ1c3JQdy9uOCtYSXlKN3FlcDY0SmI2dHJtNllERDRXNy9mZjQ2cTN0cTNiOThubHl4WnNpMjh0ZEZGa1hPeXM3UDlqdU1jSnlLZkZCUVVySWk5UGpzN3UxVkNVR04ySTJmTi8vc1JyZ2FmRXZqRnJtNkxNYzJGSy9CYzVmY3NDSlp5ZFZvZjlwZDI5WnU3VzlQS3paRmo4WDRpMUxzN0Y4ZVpKNW1abnphdzJjWVkwNkpZQXR5TXVhNTdpdXU2TmM2UGRSem5XTWR4WHR1UjJKRUZyU29xS3JiNmZMN25rcHppQTg2VTBENUQ3NnZxc2xyQ2ZSTHpPQTFBVmJjbHFiTThKeWZuYzJCUFlOUFdyVnNUenRtTzlwY0hBb0YvaWtodXIxNjlUbXZkdXZYTDZlbnB2d1NJOUlZN2puT1I0emlQcU9wdmdMc2kxd1lDZ1Q2cStrRk9UczZUQlFVRnpYMjNEdE1NbmJENHpyYTZOdmljSUFmVWZiWXhabnQ5b3h1NGMrdEgzTnQ2TVA3UTlzbnhxaWU4dFNmSjM2TTZGNUY1K0h4elpjQ0FMNzF1cnpIR3RDU1dBRGRqanVOc25qMTc5b2FhamdjQ2dUcjMrMDFtK1BEaEI2bnFMYXA2YjBGQlFSRndicExZMXdFalZQWGI4dkx5WVNVbEpadnFHVDZ5K0ZSQ3UzTnljc2FJeURBZ0tDTGQwOUxTN2dFdTNwSHZBY0J4bk1kYzE4MEZUbXJmdnYxTHF2cDNZQzNoM25DLzMvK2E2N3F1aUp4TlRBS3NxaU5GcEIyeGk1d1lzeHRwVTY1VEVFdCtqV2xNUCtzVy9yM3RHeTVKcmZaV3E2dEhXRFVJdkkzanZJTHF5NUtaK1Ztak5kSVlZMXFnSkxjbGphbGRNQmc4bTFEaWVXMnk0OE9HRGR0VFZmOE1vS29UdGlQNVJVVFN3dy9YeFpabloyZnZDL3hOVlN0RTVFUlZYU0VpRncwYk51ejBhdGZYZTZHUG1UTm5mcU9xYTFTMVgyRmhZYVdJUENzaUJ3d2RPblJ3K1BoS1ZYMWZWWS9PenM3dUVWUEhLQURYZFIrdGIxM0dOQlZuenYzNzBRalg3T3AyR05NU3ZGRDVQWis2YStPVDN1UnplZGVpK2hRaUZ5SFNSYkt5anBlTWpEc3QrVFhHR085WkFteTJXN2hIRk5kMW4wbDIzSEdjZTBTa1BmRFk3Tm16WDQrVTUrVGtqTXJKeVpuWnQyL2ZHbnRPVmJWbnVJNlZzVlg2Zkw2SFJhUzlpRXlaTld0V0FmQi80YnFtWjJkbmQ0cTV2aUw4c0Y2akcwUmtGZEFsZk8yL3d6RXZpRGxsam9pSXorYzdFV0Q0OE9IOUNXMi85UFhzMmJPM2Uvc2xZM1k1Q1Y0TFl2LzNHN01US0RDcjhxZWFrdDZ2VUwwYmtSeldyOTlEc3JKR1NVYkdrNUtadVhZbk45TVlZMW9VR3dMZGpOVzI4bkxrdU5abmNZNFl3NFlOMnhQSVV0WDFyVnExZXJQNjhVQWdjQ3B3TnZEVGxpMWJycXRXMzhYQThKNDllOTYyWk1tU0cycW80aUNBMkRuRE9UazVONHJJVUZWZEVBd0dwd0FVRkJROGxaT1RjNkdJbk83eitmNE9YQkd1WXh1QTR6aHBnQVFDZ2NYQXZmbjUrUTlVcitpRUUwNW9Hd3dHOXhTUnI4TXgzODdKeVZrTm5EZHk1TWpybjNubW1hQ0l2Qk9PZXdMd3IyQXdlSW5qT0FBUDB3amJZaHJUMkFRNVpGZTN3WmlXWkprYkhnU2xHa1RrSFVSZUJsNlJqQXhidk1vWVkzWUI2d1ZveGxRMTMrLzNWOVQwcGFyNTJ4dFRSRVpJeUN1dnYvNzYxdGhqMmRuWm5WVDFmZzM1VlhoVjVhaXRXN2RlQ1pRQjF3OGZQanluaGlxR0FEaU84eGxBSUJESUZwRmJnVTNBeFpIRnR3Q0N3ZUFFVlYwdklwZkh4RnNiL3Q0N0JRS0JEc0Jod0RteEZmaDh2bnNEZ2NCVTEzWGZFcEgycWpvM2ZNZ1ZrWmtpMHFPMHRIUlkrTngzVlhVQjhPbklrU045SW5JQkVIUWN4NFkvbTkyVDZyNjd1Z216Y3lLbUFBQWdBRWxFUVZUR3RDVGZ1eHNxRUxtWXRMU3VrcGw1bkdSazNHbkpyekhHN0RyV0E5eU1xZW84b000dGlvQ0Y5WTBabWY4S1BCdGJucDJkN2ZmNy9VOEF2VlgxN3dVRkJiT3FYenQvL3Z6bGdVRGdOeUx5c091Ni84ck96ajYwc0xDd1BITDgyR09QN1FrTVZOV0t5c3JLa3V6czdCNnErcC93M3NCWEZ4UVVMSW1OVjFoWXVDd1FDRXdFN25GZGQwWkdSc1pod0dvQW44L1hJNXdjeC9VbWgzVUVJdC9IbTF1MmJJbHVwNlNxcjR2SXlhcmFHK0ROTjk4c0JUSUFoZzBiZHJyak9OMVY5ZVg4L1B5ZjZ2dWFHZE9raUhUYzFVMHdwaVhaaXBzaUdSbFA3T3AyR0dPTUNiRUV1QmtUa1QvbTUrY1g3c2kxcXRvNnRJTVJ3VWhaSUJEWVIxV1BBVGFYbDVlL0VTblB5Y25wTGlJUEE2ZW82anZsNWVVM25YRENDVzFkMSswaUlwMkR3V0Jub0l1SWRGYlZMc0FHRWRuVDcvZi9FLzZmdlR1UGo2bzYvd2YrZWU2ZG1TeVRmU09FUU1JT0Fka1hGWkNRR1ZCVVJGUmNjS0V1MzliYTF0YTIxcTdXMW1wYnJYYXZQN1YxVnhSVUZIQUJNc213eXlvZ0pJUTFCTEx2ZXpJejk1N2ZIN05rMW1TeXNPWjU5MlZuN3Jubm5udG0wSkRubm5PZWcrWE9kclJhN2ExRVJFS0lyV2F6dWNsZ01QeUJpSklCdkpXZG5mMjZ2MzVtWjJmLzIyQXczRU5FT3IxZUh5K0VPTzRJZWtlcnF0b2t5eklBblBUNmJEOVFWVlZqczlscXRtelo0dkdBb0xTMGRHVlNVdEw3N2lQTlRwSWtQZWk0M21jNk5XT01NY1lZWSt6aXh3SHdaVWhWMWJlSmFJK3Fxc0ZrajVRQXFGNWxSRVIzT2Q2N2ozUXVjK3pydThFOXM3TVE0aUVpdXQ1eGVFVnNiR3lUcXFvNnh6azQxc3o2YzUvQllGaGxNcG5XVFowNlZVdEVQM1hjL0cwQVVCVGxwN0lzbDh1eS9JL09QcTZpS0xkV1ZGUlU1T1hsV1F3R3cxZU9ObTZYSkNuRjhkN2plMUJWdGQ1c05sYzVqdzBHdzRORTVKRk4ybWcwK3R4SUNIRURFWUdJdm0wMEdoOTBGRGRuWjJmZjNVbi9HR09NTWNZWVl4Y0pEb0F2UTdtNXVUc0I3QXltcnNGZ3VCM0EyMFRVTElSb0pTS0xFQ0lLZ0RPejhqcTM2bmNEZ0JCaXRYc2JSUFJmQUU4Q0VFUlVLNFFvQjFBT29OeVJaYmxDQ0ZFaGhLaVVKS25TWnJOVmFqU2FCd0U4UlVTdnpKNDllMXhvYU9oOEFHa0FTclZhN1hzQTRCaUYvV05YbjhGc05ydW1PQ3VLa2l2TDhsRWlta1ZFc3dDMHU2M3hEZVFLQUl1N3VvOWpSQnhFZEtOYk1XZnJaSXd4eGhoajdCTEJBWEEvSjRUWUxVbVNKSVNJSXNmYVFDSlNBWndTUXZ6TFpESjlCZ0JMbHk2VnE2dXIzM0ZzZ2VRZUZNTmtNcFZuWm1iR204M21wbUR2bTVHUjhjZUJBd2ZlVGtTYk5CcU5zTmxzYTJSWjNrNUViM2duMStvT3M5bHNNeHFOdHdraDNpZWlaRlZWbjhqSnlhbnU3SnJTMHRLZkpTVWwvYm9uOTlQcGRKd0ptakhHR0dPTXNVdUUzNDNwR0RzZkZpNWNHT0llN002ZVBUdDI2OWF0OWZDZGtzMFk2eU0zYjM2ZUg5b3dkcDU5Y3Mzai9Qc1dZNHhkSkhnRW1GMHczaU85M3RzbU1jWVlZNHd4LzVyWGY4RVBORm1YOU5jdTVBZHdYbmdmWU1ZWVk0d3h4aGhqL1FJSHdJd3h4aGhqakRIRytnVU9nQmxqakRIR0dHT005UXNjQURQR0dHT01NY1lZNnhjNEFHYU1NY1lZWTR3eDFpOXdBTXdZWTR3eHhoaGpyRi9nQUpneHhoaGpqREhHV0wvQUFUQmpqREhHR0dPTXNYNkJBMkRHR0dPTU1jWVlZLzBDQjhDTU1jWVlZNHd4eHZvRkRvQVpZNHd4eGhoampQVUxIQUF6eGhoampESEdHT3NYT0FCbWpESEdHR09NTWRZdmNBRE1HR09NTWNZWVk2eGY0QUNZTWNZWVk0d3h4bGkvb0xuUUhlaHZwcnk2d2t4RWN5OTBQeGpySU5vZ1NBVkJFWUJDZ09wNFZRU0VhbitGODFVaGtQMjhnQ0lJcXYzVlVVOUFJWUlxQkJTNDJpRDdPWEllZDdRRkFRVWtWSURzN1FFS1FYVGNuNkNRSUZVUUZBR2hTSUNpZ2xUSmVTOUFFVVQyUGtBb1FvSkNxbENGZ0VLeVozOWMxeENwUWtCUkFVVVNVRlFpVlJKUWhBYUtVRlFieWJLUUhPZFZBVVVXamxldC9WV3kybFJGSnhSRlFOR29vWW9pb0doVktOWXdVaXdDaXJhNVZXMk5Fa3E0cWlvTmlxSVUzbjkvMjRYK0UyYU1NY1lZWTNZY0FEUFc3MUVveVBFTzNxOFVvTnorZngydmpuck9kcHdWQTEzcjFnYmNidTY4bTcvN09FdWQwMVpjOTRMb3FDUHNKNGdBUjNISHExZi9aRWZic3ZONjFYRkNWVjMza1p4MUNJRGlPSllseUlyamVsZ2hFUUFaMEZvQUxRRG9aT2djSVc4OGdQai92Zzh2allDd1FNQWlDQllBRmhLd3dQRmVDRmhBWkFHRTFmMmNBRm5nZUUrQS9YcUlkb0RzOWNoZXBwSm9KeUZaSU5tdlZRUXNKTU1DRlJaSlV0dUJzOTc5WVl3eHhoanJOemdBWm95eDh5dlNHYkc3bmhPNFB6RHdMblIvY2F2bi91REJ2VXdDMlo4RUNIdVJUQUJVeDNuVnF6NWpqREhHV0QvREFmQjV0dS8vN3NxODBIMWdsNTZwTDY4TmI3VzFTbUVheUJiRkt1bGtrcTFob1pLMlZjaTJVRVhTdEVHMlNwQzFxaXJaQ0xKR09GNjFHa214UXBZMXFxVFlJRXNFV1JWQ2tnZ3lTT2loU2hwQWFDRkxXa0JvQWFFbFFSb0lPSTRsclVxcUJwQzBKRlNOSU9nSTBFS1EvVHFRRm5EVUpkSzQzb08wSklRRzVIYmV6M1dDaE1hOURRTHBMK1Qzek5qRmJFcnNVQ3dmNXJtQ3BxS3RIczhjWHQzcmR2ZlhGa0oxUGpYeGNrWDBFRHcwSXN1amJPM1p2Y2d1L3laZ214TmlocUM0cFFiVmxxWmU5YTB2eGVzaUlGTkg2cE4yMVlaNmE4c0Y3QkZqakxFTGdRTmd4aTRCZTcrenFOLzlsamJwOWRVeFFyTHFoUTBSV2xMMVFoRjZJVkVFVktHWFNOSUxvVWFBSkwyQTBFdEFoQUQwRUlnZ2doNUM2RUVJRXdKUjlxQmFSQWlRbmdnUkYvcHo5WWJ3ZU9jWXpSVUM1QmcyRm81aWduQlZFWUk2UnBYOXh6ZVhIUW1FcE5EbzgzSXZpMnBEVFlBZ1R3SWhTaHNXZEZ0TnRqYlloT3IzWEl3MkhJK09Yb2hvYmJoSCtlbm15dUE3NjhmQ2daUHc3UkZHSEdzc3hWK1BmSWJTdGpxZk91RWFIWWFFSjNpVVJla0NmNjZGQXlmaG9SRUdWTFUzNE1tREsxSGVWdSszSGdHWUZKdmVxLzQ3bGJmVm82UzF0dE02ZjU1OEQrSjFIVDhDZGxVZnh4L3pQdW1UK3pQR0dMdDBjQURNR0xzbzdiOS9TUjBBMzkvR2UybnF5MnZEVlcyclhsRVFBVkwxV2tub1ZSVVJJT2loU25xUzFBaW9wQWVnSnlBQ2dGNEFFWURRRTBFUGUwQWREVUV4SUVRRGlPdnJQZ1pDZnQ1NUxMaUdjRXlMSmdqSGUrZHBBUUpSLzRpQUUwSWk4ZEwwaDg3THZRN1huOEd2RDM3ZzkxeFNhSFMzK3ZHYmd4L2dVUDBaditkK09PWUduK0FYQU9Za2pzV09xcVBZVVhVczZQczRYWjB3Q2crTk1BQUFSa1lPeEl0VGwrTi94M002SGRudGpBVENnOE96Y0gzS1pBQkFVa2cwbnAxNEYzNTdjQ1hPdHRiNDFOZVFqQ2ZIMzlhamUzbjcrTXd1dkYyNEdjbWhNUjZqdkZYdGpXaFhyWDF5RDhZWVk1Y0hEb0FaWS8yS1l6UzlCVUR2aHM3Y1RIanJMYjFzMVVhVFN0RkNrbUpJMktJaEtCcEVNUUJGazFBamhEMVFqZ1lvQmhDUkFHSkJpS2FPUUxyWHlDMFlKdkpjNzB2OVpmajNNblRIa0tzeEtTWXQ0UG52ajdvT0p4b3JVTkh1ZjZUVkh3bUVPOU5tMmRlTU80UktXbnh2MUxVWUh6TVlMeDNiMkszQVVhOEp3ZU5qYjhKRXIzN0c2U0x3cldHWitNUGhqNE51cXplZW0zdzNJalVkbzlQUEhQNFllMnBPbnBkN004WVl1elJ3QU13WVk3MTA4TDc3bWdFMEF5anBhUnNqM25rbkt0UWlSMHNxUlV1Z2FCbHFEQUMzUUZvTmgwQUM3RUYwdElDSUpHZFFUUlFOSUxKdlBnMjdtTXdiTUE1M3BsM2RhWjF3T1FRL0g3Y1l2enJ3UGxvVlMxRHRxaEQ0NVlFVmVIenNJa3p3Q2xybkptVmdlTVFBL0RsL0RjNjJWSGZaMXVEd2VQeHkzQklraDhiNG5Nc3RQNHlYam0wSXFrK01zWXVIMVdhRFZ1TS9UQ2lycTRPaXF0Q0hoaUlpSkFRYVdUN1B2ZXMrVlZYUjJHYmZva0VpQ1pGaG9YM1dkbk43Ty9RaElYN1AxVFkxb2I2MUZlbUppWDEyUDlaN0hBQXp4dGhGNFBnOTl6UUFhQURnZnc1c0VESmVYNWtjQmlSQ0ZRbXFFQU1rSVpKVW9uZ1NTQVpFSW9BRUFIUDZxcytzKzFxVWRnRDI2Yjg2eWZPdjREcExzOGZ4eEpnMFBETHlXcDgyRHRZVklVeldZbVRrUUZmWlVIMFNmalh1RnZ6KzBJZXdxTGFnK3RKa2E4UHZ2dm5RWTlxeVUycDRQS2JIRGVzeUFKWkFlQ0pqc1Uvd3F3Z1ZyNTgwNDdPU2ZRR3ZGUkE0MFZUdWRzODRoRWhhMTNHdHBkbGpmWFZTYURRaU5SMi90RGJaMmx6cmk2c3RqWjMya3pFV3ZLYTJOdnpzbmZjd2VXZzY3cDB6RzZFNm5ldWMxV2JERSsrdVFGMkxQVFhKOXhiTXg0S0pFL3IwL2cydHJmamxpZzl3cHJyajU4KzQxRlQ4NXRZbENIUHJTM2RVTmpUaTI2LytGd0FRR1JxS2QzN3d2VDdwNjZhOGZMejQyZWRJall2RHlJSEpXRDczR3NUcTlUaGRXWVZmZjdBU0RhMnRDTlZxOGNxM0gwSjB1Tzh5Rm5aaGNBRE1HR09YaWJ6N2J5OERVTlpablNHYm4rK1hjNkVyMnh1UVY5KzdQWkFsSXN4SkhOdmo2MVVJM0wzOW53Q0FaV216c1hUSWxhNXo1VzMxSHV0a3gwY1B4aE1aaTZGeFc4OEtBTlh0alhqaHlGcUV5enE4T0dVNXd1U09Yd2JIUmFmaThiRTM0Yzk1bjhJbWxLRDc5T29KRTA0MVYrQTdJK2E3N3JlcWFBZFduOTBkMVBYUEhsNk5QMHk0RTdFNmV4TDNXa3N6bnM5ZmcveUc0azZ2dFFrVlAvMzZiZGZ4WHliZmkrRVJBMXpIT2VXSDhFN2hGdGZ4ajBaZmo3bEpHYTdqL2JXRmVPSEl1cUErSjJNc09LcXE0b1YxbjZHNHRoYkZ0YlhZZS9JVUhydGhJVWFucEFBQU5oejh4aFg4QXNEaHM4VW9LQzN0c2wyZFJvUHZHQTFkMW11MVdQQzdEei95Q0g0QklGU245ZDc0cjFkYUxSYThuRzBLdW41Y1JBVHV1OGJ6K1hGamF4dmUyTFFaQUhDMnBnWVJvYUdJMWR0L0RxWWxKbUJRWEN3YWlsdlJaclhpNDEyN2NYL21YSjkyMllYQkFUQmpqTEhMWGtGRENmNVc4SG12MnRDUzNLc0EyTjM0bU1FZXg3dHJUcmplVDRzYmpzZkhMdklaSWJZSkJYL09YNE1HYXlzYXJLMTQ5WVFKajQ1YTZGRm5XdHd3L0g3Qzdmamo0VS9RYUd2MXVlK1lxQlRmL2FNQkZMZlVZTVhwcmJnN2ZRNE8xaFhoNjlwQ2pJMGFCTUErR3V3dE1TVGFkUjRBM2kzY2dvZEh6a2VUclIydm5yRC9VdWwrM3Ftb3BRck50bmFmY3NiWXhhR2hyUTIxelIwQmJtbGRIWDcxL2txODlOQURDTkZxOGY3MkhSNzF6WGw1UWJVYnF0VjJHUUJYTmpUZ2o1K3N3WW55Y3A5emUwK2V3cE1yUDhTdmIxMkNxTERPcytzWFZsYmlpWGRYQUFEU0VoTHczRDNMZk9wWWJEYmtIZzZ1N3dBd0tEYldJd0FXUXVCdm4zK0JtcWFPV1NySHk4dHh4OS8rNFRxMktoMFBJai9kc3hkZjdqOFFzUDNsYzYvQjlaTW5CZDBmMWpzY0FEUEdHT3Qza2tPalVSWmdleDZuSDQ2K0h1VnRkVmg5Wm5lZlpoTFdTUnFNakV6MktOdFZkUndBa0RWZ0hCNFplYTFISm1Pbmw0NXR4TEhHanBHVzNQTERHQldaZ3VzR1R2U29OelpxRUo2ZmZBK2VQYndhUlMxVkh1ZWVtWGlYUitJcmZ5YkZwSFdhZEFzQXJoczQwZWUrZ0gyN3BwK052U25nZFowbHBmSU96QVVuYm1Qc3ZJc0pEOGZ6ZDkrRlYzTnlzZjdBUVFEQTdWZGRpY1NvS1B6cGt6Vm9hUFY5c0JhTWtBRHJpWjIrS1RxRDU5ZXNSYjFiK3pkT21ZeklzRENzMkxZZEFGQlFXb3BIWDM4VFA3aHVBYVlPR3hhd0xTRUUycXoybjludHR1Q1doSFRYYTdsbTdEbnArYlBNcGlpd0tmNW4zN2ozeVIrYkd0eXNIZFkzT0FCbWpESFdiNFRMT2p3OGNqNW14by9Fei9lL2gxUE5GWDdycGVzVE1UY3BBd1JnUWZKRXJEaTlEWnNyOHZ1a0QyT2lCa0ZESFVsam1teHRPTlpZaXUrT25JOEZ5YjVCSlFCOFVMUWRPZVdIZk1wZlBaNk5oSkFJVElzYjdsRStJRFFhTDB5NUY2dUt2c0xIWjNZRzNGLzRZaUo1WlM0WGdnTmd4aTRFclVhRFJ4Yk14K0Q0ZUJ3K2N4YTN6SmlPajNidXdvNWpIZHV0L2Y3MjJ6QnE0RUMwVzYxNDZPVlhYYU9kLzM3Z2ZzUkgydmZiZm5mTE5xemRaODhEc0dqcUZMLzNhbTV2eDl1YnQrRExBd2M5L3B1L2E5YlZ1UFBxcXdEWWcyZm5WT1BhNW1iOC9xUFZ5Qm8vRHN0bVhZM0VxS2dlZmNad25RNlBYdWViWThIZDBkSXlmSG5BYzlSV1ZWVzhzV2t6MXV6MXpHL3d0K1gzSVRIS014ZmxKN3YzWU5WWE93RUFtUmtaK0QvRHZJRDM2dW9CQWV0Yi9HMHp4aGpyRjhaR0RjSmpZMjVBWW9qOUY2YWZaU3pHVC9lOWhXYkZkMHJ1N1VPdWRvMUh4dXIwZUdUa0FveUlIT0JUcnlldThKcitYTmhjaVdjbjNZV2graVMvOWZmWG5ZYTVQTTl2bG1VQWVLZHdLd2FISjJCQXFPZHVXaHFTY1ZmYUxJeUlUTWF6aDFmM1NkLzdrbmZpTGU5OWpvZEhKbnZVU1FuejNISjdZRmlzeC9rZFZVZlBRUzhaNjcrdW56d0pOa1hCRSsrdHdBT1ptUmlhbElSVEZSVllQRzBxSnFiWlo0bXNQM0RRWTZydmh6dDM0b2NMcndNQW5LeXdQMkNNMWV0OUFtQlZWV0hPeThlYm16ZWp6bTNLdFU2andjTkdBd3hYakhlVkxaa3hIYkVSZXJ5MElkczFpcHB6NkRDMjVCL0JkUk1uNHFacFU1QVUzYjNkQkxVYWpjYzlBdFh4RG9EWDdmc2FuKzdaNjFQM1ZWTU9kRnJQc0txOHJtT1cwVGRGUmZqTHVzLzgzbWZhc0dHNGNjcGt2K2ZZdWNFQk1HT01zVDQxVkorSUd3ZE54ZENJSkF6VkorRlVjd1ZPTlZWZ1hmRmVuR3J1cysyWHV5VkNHNFlueDkrR1VMa2p5M0J5YURSK09PWjZuK0F3WForSUt4TkdlcFNwRVBpeTVFREFFZHJ1OEI2dHpTMC9oRzhOeXd4WWYxSk1HbDZhL2xDUDcvZGx5WDdYKzFwTHM5L3AxZDVra2p3eUxnZlNvclREMG8ycGU4NjZFZ2ovTjd6ejlZQlRZb2RpU3V6UWdPZUhSd3p3U0pwMXFzbi9hRDVqclB2eXpwN0ZLNlpjbkhJRXNTMldkcnh3Nzkwd2ZYTUlXZVBIQVFEMm5EaUp0N2RzOWJndTkzQWVMRFliL3MrUWhXZnZ1Z09uS2lyUjNON215aVJ0VXhTWTgvTHcwYzdkS0ttdDliZzJPU1lhUDE5OEU0WW0rVDRNek16SXdJZ0J5WGh1elZxY3JySXY3YkFxQ3RidTI0ZTErL1poWXRvUUxKbzZCZE9IRC9lNXRpOWRNV1NJMy9MRFp6dFBzbGpkMUlScXQvWEM3cEo2T0lyTmVvNERZTVlZWTMzbXpyU3JjY2NRejMxcmgrcnRnWERXZ1BGNC8vUjJmRkMwL2J6M3E4bmFpdGRQNXVLN0l4ZDRsRStQRzQ0bHFkTTlNaDQvT0R6TFo1VnNidm5ob1BiRTdVcDhTQ1RTOVIzN1FiWXFGbXl1T0FLdHBNSERJK2IzdW4xdnUydE9ZRi90S2RmeFF6di9YNWZYVElrZGlvZEdHSUlLZ0NXU2NLRDJCTXpsaDNHd3JnZ3FyOXRsN0pKV1hsZVB0elp2d2RhQ0FvL3lkZnUreHZUaHc3Rmc0Z1NVMXRiaTQxMjdzZkdiUTY1cHkrbUppU2lycTBPYjFZcHRCVWV4di9BMEZreVlnTGtaWXpCK2NNZXNsOWZObTdCdTM5ZCs3eTBFOExmUHYreTBmNEhXMkI0NFhZUjU0ekw4bnV0TFE1TVNNU1ErSG1kcWFqeW1iUC8rOXFXSWk5QjcxRjIvLzZCckN2alZvMFppMmV4WmZ0dU1DTzI3UFlsWmNEZ0Fab3d4MWlmOEJiLys2aEFCNzU4Ky8wSHdocktEbUJpYmpxc1RSbm1VMzUwK0Iva054VGpTVUlJNWlXTXdQdHB6aXJKVktIai85TFkrNmNOMHI5SGZYZFhIWVJNS05wUWV3QTBwVXpBNFBCNHFCQTdWbmNHRUdQOGpEWjBwYks3RTVvbzhMRXVmRFFCNDdVUnUwTmRPaVIyS3hhblRNS0dMQkZqdVFpVXQ1aVpsWUc1U0Jtb3R6ZGhja1FkelJSNEtMOUJJUDJPc2QxYnYzdTBUL0U1S1Q4TzQxRlM4dVdrekRoWVY0WGlaWjVibUFkSFJlR3JwclRoZVZvWm5WMzhLVlFnMHQ3ZGo5ZTdkV0wxN042TEN3cEFhSDRkYlo4ekEwaXRuWW5QK0VWY3lyUUhSMFpnelpqUSszTGtMNWZXZEp5WjBkOC9zV1Npc3JITDFOU04xRU9hTkc5ZkxUeCtjR1NPRzQvcW9TZmhmanRsaitqZTdkSEFBekJoanJOZUc2aE83REg2ZDdoaHlOWFpXSFR0bjA2R0pBbWM1L3MvUjlSZ1ptZXhhQnd6WXAvditkTXdpL09MQUNpejNNeFg1eTVMOXFHcHZoTll0Y1ZWUFRZLzNESUQzT2pJaUN3RHZGbTdGdDBjWThPS1JkWWpTaHZjb0FBYUExV2QzNDBEZGFZeU5Ta1ZaVzEybmRkUDBpYmdxWVNUbUpJNUZTbGlzM3pwTnRqWkVCREVhSEt2VFkzSHFkQ3hPblk3QzVrcmtsaC9HcG9vODFGdGJmT29LQ0d5dFBPSTZuaGliaGtoTng5WW1iYW9WZTZwUGVGd3pPaXJGNDgrdHNyMEJCUTBscnVONmF3c08xWjJGWHFOeksrdklLTnRWOW12R0dIRERsTW40d3JGZFQzUjRPQjdLbW9kcnhvN0JuejVaNDVFRXkybjY4R0Y0ZE9GMWlBb0x3L1Rody9IblpYZmg3MTk4aWJNMUhmdWFON1MyNGxocEdZWWxKU0ZHcjhmOW1YUHhudzBic1dUR2ROdzJjd1pPbEZmZ3c1Mjd1dFhQbExoWUxMM3FTdHhXTVFQdmJ0Mkd1d09Ncm5hbW9yNGV6ZTJCdDJXcmJQQWZrQys5NmtxRWFyWDRYNDdaVmZia3lsV2QzbXY3MFdQWWZ0VDMrd09BYXlkT3dDTUwrbjRHRUF1TUEyREdHR085dG1qUXRHN1gvOGZSTDg1Slgvd0ZPczZKYXMxS08xN0lYNGRuSnQ3cHNSWTJQaVFTZjUyeUhIcE5pTWQxZGRZV2ZOQ0hvOVdubWlvODFyVXVHalFOMnlvTG9FSmdaL1V4SEs0L2d5WmJHelFrNGI0ZC8rNTIrNm9qMi9QSnBncWM5TE1tTmw0WGdVbXg2UmdibllweDBZT1JIQm80Y1l3QXNLNTRMd29hU3ZEVHNZczh6cTByM290V3hZSUZBeWY2Sks4QzdPdW83eCtXaWZ1R1hvTjl0YWRnS2p1RVBUVW5vRGo2SndDOGNHUWRBQ0F4SkFyL1NmQmM0N3k3K2poZVBPS1pNT1pIbzYvSDNLU09LWTRGRFNXdU5weWV5Ly9VNzJjWkh6MFlzVHJQNllrOFhac3hYNFBqNHpFcFBRMHg0WG84bERVUGtXSDJoMThQekp1THZhZE93V0t6UVI4U2drbnBhYmh4eWhSa3BIcnU5ejBxWlNEKy9xMzc4Tld4NDhnK2RBaUh6NXlGeFdaRFprWUc0aHpab2JQR2o4TVZRd2E3TWppUFNSbUk5My80QTQ5MmZ2L1J4OGc3V3d3QXVHTHdZUHpxbHBzOXpqdXpKZzlOU3NLdmIxblM1ZWR5MzFaTmx1dy8rOS9jdEJsYkM3cWZQQzlVcS9VcEc1ZWE2amNKbG5PZGMzeEVCSVlrSnZodGIwaUMvM0oyN25BQXpCaGpyTmVHUnZqUFlCeElla1JpMTVWNnlOOElzT3EyRFZCQll3bFduTjZHZTlMbmVOVHhEbjRCNExVVE9YNnpSUGZVZTRWYk1UNTZNRVpIcFFBQVJrWW00NWJCTS9IaG1hOEEyRWRiQWNBbVZEVGFQUGZiVEE2TndaaW9GSXlPR29TRGRhZDlzaDRUMEdWSWx4UWFqZStQdXE3TGZwNXRyY0gvanB1d3YrNDBac2FQOERsZmEyM0d4MmQyWVZYUlY3Z21hU3dXRFpxS05MM3ZuNmxNRXFiSERjZjB1T0VvYks3RVkvdmU5S2x6MjVDWjBIZ2w1dHBXV2VCVEwxalhwMHpHdlVPdmdWVzF3YW9xa0VoQ2pKOGd2ZEhhcy8xTUdidmNQWEhUSW9TSGhPRHBqMWFqdWIzTlZhNlZaVWhFU0kyTFEwMVRFOTdhdkxuTHRzWU5Uc1h5YTY1QlRIaVlSN243OWtXU0pDRk1wL000Nzc0dG1pU1J6L251Y3ArcUxFbGRKd0xzcnVWejV5QStJc0tqYk8yK3IvSEo3ajBBbk4vREhIK1hBZ0RxbXBzUm85Y0hQTS82RmdmQWpESEdlaTNkVC9EVG1VQmIvdlFGZjFtT3ZmZkIvZmpNVGt5SVNldDBtdkgrdXRQWTRqWk50eStvRUhqOXBCbC9tclRNVlhaVDZqU3NMZDZMZHRXK3ZVZUlwTVc0NkZRa2g4WGc4eEo3c3BobGFiT3hkTWlWcm1zaU5hRWVBVEFCK04vTTc2SzR0UWI1OVdlUlYzOFdSeHBMMEtaWVBlNmYzMUNNTFpWSE1DZHhqTi8rMVZ0YnNMSm9CNzRzMmU4YUlWV0VpamJWc3gyYmF2OCtyVUtCcWZ3UVRPV0hNQ0VtRFRjTm1vb3BjY1A4VGpZMmxYM2pVellwSmczRzVBa2VaYVZ0ZGRoVmZkeHYvNEpSMWxxSFVFbUxVTWwzbE1aZFhuM25XVnNaNjYvQ1Erd1BBd3RLU3REWTF1Wnp2cUMwTk9pMklrTkRNVFRKOSsrSHlvWUcvSGJsaHdHdnEyeHNkTDAvVWx5Q1IvNzdXc0M2djd2OXRpNzNBMjYzZHZ3TWM0NGVKMFZISXoweDhOOWR6ZTF0cUd4b0RIamUzYy9lWGRIcCtjMzVSN0E1UC9EZkoyTUhwZUJQeSs0SzZsNnM5emdBWm93eDFtdUZ6WlhkQ29MUFpaS2tFRCtCanlJOEU1VUlBSDhyK0F4L25iTGM3eFJlaTJyRHk4YzJucFArRlRTVzRFaERDY1k0Um9Fak5hR1lrelFHUnhwSzhQQ0krUmdkbFFJTlNWQWhzS1VpSDQyMk5oeHQ5UHlGYzV6WFhzTHAra1RFNnZTSTFlbGRTYnoyMUp6RU00Yy85cm4vTzZlMjRPcUVVUjRQQ2s0M1YySnQ4VjVzcXNpSHpldTcybDliaUllKzhzd2UzZTRWRUFQQXdiclRPRmgzR3FuaDhWZzhhQnJtRHNod3JadXVzN1pnUTlsQmovb3gybkQ4ZU93aW55bnJLd3EzQlRVNWVXaEVFcjQxZEM0QSs0aDF0aVBBUHR0UzA5bGxBT3ovL20zdHhTZ3pZNngzckRZRnhWN2JJQVhTYnJOMVd0ZHE2em9SVlkzYkZrVDZVSHVBdjN6dU5WZys5NXFBMTJ6T1A0SVhBdXpkNnkxRW8razAvMFJYZEpyT0g5aXh2c1VCTUdPTXNWNDcxVlRSclFENFhPN1pHaUw3L3RYbVBSSUsyUGZFTlpjZnh1TFU2VDduQ2hwTGZCSklpVDVjTTdxcityZ3JBQWFBU2JIcDJGRjVGR09pVWx5QnFRVEMxTGhoTUZma0liLytMRlFJVjdBWW93M0hvTEE0RkxmYWc3MngwYWsrOS9pcXl2L2F0b3IyZXVSV0hNYVUyS0hZWGxtQXpaVkhjS3d4OElqT3dwVEplR0RZUEkreXZ4ZDhEbk5GbnQvNloxdXE4ZTlqNi9GTzRSWXNHalFWMXcyY2hOVm5kc0dpMmp6cTFWbGJzS0p3Szc0MUxCTTZ5ZjVudHFmbUJMWlU1dnR0dDFXeG90SFdDZzNKQ0pOMUdCUVdoMEdwY1FDQXIyc0xYUUZ3WlhzOUxLck4xYWE3TnRXS3JaVkg4T2JKVFQ2QlBtTXNzTzlmdXdDeng0eDJIWmZXMXFLMHp2NHpVaVBKbUpEV01adG02NUVDL0d2OWh2UGV4ODZVMXplNDNzZDVUVlh1cWR1dW5PbmFsdW5tNmRNOHRqUGFjT0FnUHZ2YXZnZjdWU05INE01WndTV0paT2NIQjhDTU1jWjZiVzN4SHN3YkVQd1dGR3VMOTV5enZvVEp2bXZGV213V243THgwWU54NDZDcGZ0dTRJbm9JNWlTTzlRakd2S2RSOThZWnJ6MkZ4MFFOUXJQU2p2eUdZbzl0bUtiSGo0QzVJZy9OU2p1S21xczhIaktNanhuc0NvREhlVzNkcEVMNFRDTW1BT1FJb0Y4N2tZdVgxWTFRSGZ0WWRwWWgyZDhJZVhWN1U1ZFpsUnV0clhpdmNDdFduOWtGUmFpdSt1N0pwNzRvM1krOGhtSjdraTBoOFBlQ3dJblJYajYrRVM4ZjM0aVo4U1B3ODR5YkE5WVRBSjQ1dkJvNlNRTlZxTENxQ2l5cURZMjJWcFMzMWJzU2NUSEdncWVSWlk5MXVCL3YybzB0Uit5ektFWWtEOERNa1NNODZuWWxKUzRXSC8va01RQ0ErWEFlZHAwNGdaL2VlSU5yZmU1dlBsaUZ3MmZ0eXhRbURCbU1wNWJlQmdCUVZCVlBybHlGY2FtcFdESmpPc0owT2xkU3E4NGNkWnUyblJMclArTjlNSnJiMnZEbk5XdDl5cC96S2l1dnIwZFpuVDJMZEVOcksvS0tpN3RzKzRiSmt6MitSM2J1Y0FETUdHT3MxMDQxVitLRG91MUJiWVgwUWRIMmM3WUZFZ0JFK1FuWVdyd1NXUTBJamNiUE1tN3l1MTdZNmVHUlJ1UTNuRVZWZThjYU1QZFJXS0Fqb093dTd3Ulh6aVJOdTZ0UGVBVEFrMlBUb1NFSk5xSGlVUDBaandCNFhIUXExcGZhdHlzWkcrV1ppZlZRWFJFYWJaNXI5eDRhYnNEMUtaTjcxRjl2djU5d2U0K3VhN1MxK21TM1B0dFNqVDhlWG8xd09RUWhrZ1lodXM1SFo5eTNTM0xTU2pMaTNhNHI5bnJBNE9UOG50dFZteXZoR0dPc2U1cmEydkIxWWFIcmVQemd3WjNVN3J5ZEY5WjlqZ09uVHdNQTNuRG52ZmNBQUNBQVNVUkJWTnE4QlE5bTJXZWJ1TThtSmlKWGtMdHl4MWZJTHk1QmZuRUpObjV6Q0UvZXVnUWprcE05MmsxTFNIQmxsWmFJMEdheFlPL0pVNjd6azlLRDMrdmNtMDFWY2VCMFViZXVxV2xxOHBpQ0hjaU00Y083ck1QNkJnZkFqREhHK3NUN2p1MkNPZ3VDUHlqYTdxcDNydmdic2F5eGRQenlFU3ByOGN0eFMvd0dVdTdDNVJEOGFQVDErTTNCRDF4amxsYlY1ckhHdUtkcnZwSkRZenlPWlpJUUp1dXdxL280N25mYml6aE0xbUZzVkNxK3FTL0MwWVpTb0dQV05NWkcyYWM5RHd5Tjhkbml4enREOU1Vc1haK0l2MHkrdDFkdGpJOGVqUC9PZkRqbytqdXFqdUs1L0RXOXVpZGovWkdxcW5ocFF6YWEyam9lS3A2cXFJRHBtME9ZbEo2RytNaEk2RU4wR09RWVpZMElDN3lIZUdSb0tJVGJqSXcxZS9jaEl6VVZWNDBhNmJmKzhiSXlyTnp4bGVzNE9Ub2FRNU44RXlwNlo1WCthT2N1MTM2LytwQVFqRS8xWFRJU3JCQ05Ca3V2bk9sVGJsVVVtUFB5VU5mc3UrKzV1MUN0RnZQR1pYaE1sM1lhT1REWnp4WHNYT0FBbURIR1dKOTUvL1IyN0t3NmhrV0RwbUZvUkJMUzlZa29iSzdFcWFZS3JDM2VjMDVIZnAwRytObmIxam1LcXlFSmo0KzlDVVBDZmZkZExHK3I5N2wyWFBSZzNKdzZBNnZQN2dJQXRDdWVBYkQ3VmgxL21Yd3ZQaS9aaDgwVitRR25TeTl5VExtK3ljKyt5UmJWaHJLMk9wUzAxaUlsckdPSzNwUzRvZmltdmdqSHZkYnBKb1JFSWo0a0VsUGlobm1VMi9jVTdua1daY1lZQTRCL2ZHdTVhd3U1c0pBUTdEbHhFaXUyYjhmeHNuS1BlZ2RPRjdsR1JkTVRFekE1ZlNnZXVYWStNZ1lONm5UTElVbVM4Sk1iYjhCamI3M2pHaUU5VWxJU01BQTJIVHJzV3JZUkhSYUd4Mis2c2N2cHo4Zkx5ckJpVzhkRDE1dW1Ub0VzU1dqeWs5M2FtOFhtbXpzaVZLZkRQWE5tdTQ3cm1wdGhPblFJT2ZzT3U0SmZyU3dqTFRIQjlUMWRNWGd3S2hvYVVGNWZqemFyRmVhOGZCakdqMFBXdUhFWW5qeWd5MzZ3dnNjQk1HT01zVDUxcXJrUy96Z2FlQzNudVpZUzdydStxN0t0QVJJSVB4NnpDRk5paC9xY3o2cy9pNmNQZjRUbko5K0wxTEE0ajNQTDBtZGhUODBKbkdtcFJwdHFRUlE2Um82ZDA2RTFKR040eEFEOFlOUkMzRHQwTG42eTd5Mi9mYnNxWVpUUGRHWEFucGpLdVRiMW03b2lud0Q0elZPYlVOcFdoMlpidThkK3hSbFJnM0JsZ3Vjdml3VU5KYWkxTlB1OVAyT01kYWJOYWtWOVN3dnFtMXRRM2xDUDR1b2FIQ3NyUjM1eHNXc1UxU2xVcTBXN3pRWWhPdGIxRjFaV29iQ3lDcXQzNzBaRWFBaW1EaDJHNlNPR1lVcDZPdlNPVWM5VEZaNUpFSmRNbjRhM3QyekZzbGxYWTFKNkdrNVZWS0RWMGhGOHRscXNPRlZSZ1FVVHJrQjBlRGcrM3JrTHQ4eWNnYWEyTm85QU5pMGh3U1BnUGxOZGpUOTgvSWxyRCtBWWZUZ1dUWjJDc3JwNmZQZC9nYmRWNmtwVlF3TytManlOYlFWSGNiQ29DSXJhOGNBek9TWWFqeSs2RWZ0T0Zib0M0QUV4MGZqcG9odnc0cnJQY2FDb0NLMFdDOWJ0K3hycjluMk5oTWhJVEJtYWpqRXBLUmliT3FoWDY1Tlo4RGdBWm93eGR0bVFRQmdaTWRDanJFVnBSNjJsQ1Q4Y2ZUMnVTdkFkV2FocWI4UnorV3ZRcGxqeHI2TmY0dG1KZDNtczg5V1FqRWRITDhRVFg3K0xabHM3MEJGL1FuWnM4eE90N1FpS1k3VGhzQWtGT2o5L3hSNXZMUE1iQU8rcVB1RjYvMDFkRWE0ZE9ORjFQQ1E4QWZHNkNGUmJtbkNpcVF3VFl0S2dDQldGelpVSWswT1E0WlVCT3REMDU4OUs5blZyWkhqUm9LbVk1bWQwMmYyN3NhZzJ2SGxxVTFCYkR3SGd6TXVNWGVTMjVCOEpLb1B6NFBnNC9IenhZa1NFaFdKSHdWRnNQM29VaDg2Y2RZM1FBa0JUV3pzMjVlZGpVMzQraGlVbDRhL0w3NFdpcXZqUm0yLzdiZk9OVFp1QlRiN2xSMHRMZmE1NTNleGI4ZDBmZk04MXRmaGdVUkdlWDdNT0RhMzJmQXRFaEIvZmNBUDBvYUdvYjJuMXVUWllPNDRldzU4KzlWMCtvZE5vY092TUdiaGx4blRvTkJyc08xWG9jVDVHcjhmdjcxaUszTU41ZUd2ekZ0ZUlkMVZqSXpZYy9BWWJEbjZESDExL0hRZkE1d2tId0l3eHhpNGJvNklHSWxUMjNFL3hkSE1WSGg2NUFIT1RNbnpxVzFRYi9waTNHdlZXKzlTMWdvWVNmRkh5Tlc1SW1lSlJiMFJFTXBZTW5vRkdxK2N2VGpySkhnREhoWFFrWUxJSkZZM1dWb1RMSWZCVzFGTGxVMVpqYWNLSFJSM3IycjZwTDRJQVBOSnJUWXBOaDZuOEVGWVZmWVZWUlYvaGFHTXBMS29OV1FQRytXUmpEaFFBbDdUV29xUTF1SDAzNzB5NzJpZjRiVlVzK1BmUjlmakoyRVd1Tytva0RlNU9uNE1YajZ6RDNwcVRRYlh0N1V4TE5YNjg3ODJnNjQrUEdlS3pMZE9SaGhLOGNqejRmWnViYmUxZFYyS3NIOG9hUHc0Zjc5cU5rZ0Q3N3FiR3hlSDZ5Wk93WU1JVjBHcnNZY1RDeVpPd2NQSWsxTFcwWUh2QlVXd3JLTURoczhVZUk4TjN6YnJxdlBUZktWeW5RNGhXQ3pnQzRIdm56TVpFeDFaTnNpeEJIK0w3ODltYlRWSFFidlBjdnUycVVTTXhmbkFxRHAyeFo2aldoNFRndWtrVGNkTzBxWWdKOTgwLzRXM2V1QXpNSGowS20vT1BZTzIrcjEyajRXTlNVakJ2WFBBN0tiRGU0UUNZTWNiWVpjTmZrSHU4c1F3akluMlRpNmdRK0Z2QjV6anB0U2Z4MjZlMllFYjhDQ1NHUkhtVTM1bDJOUW9hU2p6S3doM1RrWk5DT3RZTzExcWFBdTRZWE5iYXNiZHdxMkxCanFxamVLZHdpeXNBQjRBR2F5dUttaXNSRnhLQkE3V244WFh0S2V4eEJKZUg2czk0dERjejNuTkUrMWhqbVVmVzZ1NUtEWS9Id3lPTVB0c3FBY0Rxczd1eHJhb0FvNHRUWEd1WkFTQmMxdUdYNDViZ3k1TDlXRm0wdytPekJNT2kycnExTmp6Snp4cnZWc1Z5WHRhWE0zYTVreVVKUzZaUHc3ODNiSVJFaElFeE1VaExUTUNvZ1FNeEtUMGRRNU1DNy9jZUV4Nk82eWRQd3ZXVEo2RzZzUkZiamhUQW5KY0huYXpCakJIMjdYMEl3RlVqL2EveDdTMk4yL1RuRWNuSmVHN1pYWGpxdzQ4d2MrUUkzRHB6aHV2Y2dPaG92UGZvOTd0c2IzUCtFYnl3N2pPZjhnY3lNL0htcHMyWU4zNGNyaG81QXFFNjM2MzNPcVBWYUdDNFlqd01WNHhIY1UwTmRodzloc25wNmQxcWcvVU9COENNTWNZdUMrR3lEdGNramZVcDMxVjlIQ3RPYjhQdnJyZ2RJOTBDNFZlUG0veU9scmFyVnZ6bjZIcjg5b3FscmpLTGFzUEx4N09SRWhickVSekc2UFFJbGJVWXJJOTNsWlczMVFmczQ5SEdVanl4LzEwMFdGdFIzbFlYTUZCKyt0QkhxT2tra0Fic282K1RZajEvYWVwcDl1ZlJVU200TVdVS3JrNGM3WGQvMy95R1luemtHS1YrNDZRWktXR3htT28yUWl5QmNIM0taR1FsajhlNjRyMzR2T1JyWG9mTTJDVXFhL3c0VEJtYWpyaUlpRTZUV0hVbVBqSVNOMCtmaHB1blQ0UEZiUlJWa2lUOC9PYWIrcXFybllxTGpNRHo5eXl6andUM3dEVmp4K0Nhc1dOOHlvY25EOER2NzFqcTU0b090MTkxSlc2LzZzb3U3ekVvTGc2Mytja3F6YzR0RG9BWlk0eGRGbTRZTk1WbjJuR0R0Ulg1RGNWUWhJcW5EMzJJWnljdFEycFlIRDRvMm80dlMvY0hiR3QvM1dua2xoL0d2QUhqVU5GZWp6L25mWXFUVFJYSUd1QTVSVTBDNGYrR0d6REdiVjF2U1d2ZzliQVcxWWFqWHRtY0FlQlg0MjdCNktpQmZxNElUSUlFbmVUNTEvaHRRNjdFa3NIVFhjZHRpaFhmM3ZXS3o3VTZTWVBSa1NtWUVqY1VNeE5HWXFEWHRrenVDaHBMOElkREgwRjFoT01xQko3UFg0dWZqN3NaazJJODk5TU1sYlM0YmZDVnVHWHdUQlEwbEdCN1pRSDIxSnhBbWRkREFRM0ptSlU0dWx1ZjEybDRoRy9XMUZpZDN1L29mekRPdEZUNXpBSmdyRC9UeURJU29xSzZyaGdrbmViQ2hSczlEWDdaNVkwRFlNWVlZNWU4T0YwRWJrbjFmWXErdVNMUGxWMjUwZGFHcDc1WmhRWEpFNExhaS9oL0ozTmNyODQxbzhjYnkzM3FaUTBZNzNGOHFxbjdVM0gxbXBBdTl5VU9ScmpzT1JWUDZ4WWdYNU0wRmhOajBwQ21UMFM2UGhFeWRUMnlrMTMyRFY0OVlZSkY5VndIMTY1YThjeWhqL0RJeUdzeGI0RHZ1alVKaExGUmd6QTJhaEFlSEo2Rk5zV0tvcFlxRkRaWDR2VVR1ZEJLR3Z4bzlQVTkvSlMrMHZXSlBXN3YwN083T1FCbWpMRitoQU5neGhoamw3elppV044a2w4SkFPdExEM2lVVmJjM1lzWHBiVUcxMld4cjk5bk9xYWlsQ2xYdGpVZ0lpUXg0M1pHRzR1QTZmWjVWdFRjaTAwL1NMSC9PdHRiZ2paUG1UaE5iMllTS2Z4ejlBb2ZxeitEQjRWayt3YmU3VUZtTFVaRURjYWp1RE5wVXEwZGd6aGhqakoxUFBadll6eGhqakYxRTFoWHZ4ZTZhRXg1bE82cU80bXduMDVGNzZxTXpYd1U4VjlaV2g4S0xOQmxUWHYxWmZISm1kNmQxQ3BzcjhjK2pYK0tIZTE0UE9xdHpUdmtoUExMN3Y4Z3BQK1NhSnUzUGlhWnl2SGQ2YTdmNnpCaGpqUFUxZmdUTEdHUHNrcWRDNEMvNWEvSDBoRHN3S25JZ1ZBaDhFTVEwNTU1WVgzb0FVK09HWVZyY2NKOXpiNTcwczRsbEVENHMrZ294dXE2MzBPZ3VtMlA2dDlPSzA5c3dQWDQ0Qm9kM0pPMXFzTFppUjlWUmJLN01SMTc5MlI3ZHA5N2FnbjhlL1JJcmkzYmdwa0hUY0UzU1dFUm9RbDNuTGFvTmZ6M3ltV3M2dWdvVlpXMTFnWm83cnhwc1BkOFRsREhHMktXbjYzbFFqREhHTGhzM2IzNitzOFRDbDd4b2JUaWVuM3dQZGxVZngzOVA1Snl6KzhnazRlYlU2VEFrWDRHRWtFaVV0ZGJoZzZMdDJGWlo0S3FUSEJxRGw2WS81RHBXSVhEcmxoZk9XWitDTlRveUJROE1uNGNEdGFkeG9LNFErZlhGblk3YzlvU0dKRXlKRzRhcGNjTXdJV1lJUGkvNUdtdUw5L2JwUFM0bG4vdzNEUUFPQXpnS2lLTUFqb0pRQUZWN0RHL2Z3Z3VRV1k4MHIvL2lzdjU1enZxRy90cUZITzk1NFMrRU1jYjZrY3M5QUFic2U5bld0amVoV1dtLzBGMWhESUFyQVBaUG9ONFZGSVBzL3dqbEtNaFNnTGZ2NDcya1dFQWNBTE5nY0FEc2k2ZEFNOFlZdTZ5Y2JhbSswRjFnTEhpRWFJQ21BM0RzWHlVQWtnQ0VBdmV0cklZUUowRjBHaENGRUNnRWNBcVNmQm9oSWFmd3lxS1dDOWh6eGhpN0pIRUF6QmhqakRGMnJna0NTQUJDQU9RWWtCSG9haTVlUElqaUFVd0hxS091VUlHMlZ1QytsWlVRb2hDRVV4QW9oS0JDU0ZRSW9SU2lUU3JFcXR0NWdUTmpqSG5oQUpneHhoaGo3RndqeDJ4VmNvdDR5ZjJOY1B6ak9PNDZPQWFBUkJBbEFwZ09jdFozakNDSEFiaDNaUVVJaFI2ang0SUtvWkVLMGF5ZTVnQ1pNZFlmY1FETUdHT01NWFpPZVFlMnd2RXFPVTRKUi9EcUx6aDJiNFBjNmdleHJJK1FCQ0FKb0JtdTlnaUFxdG9ENVB0VzFrQ0lFb0JLUWFJRWdrcEJWQUtJVXFoVUFoS2xxSW9vd1JmWDg0SjZ4dGhsZ3dOZ3hoaGpqTEZ6eWp1d0piZlJXai9WWGZHeWNCc0pKcmZySmMrNnpyWkVrSUZ4aHpnUXhRRVk3OUVuQUpBY3I0bE53SDByNnlCUUFrSXBCT3dCTWxFSlZNZXJwSmFDV292eHh2MXQzYms1WTR4ZENCd0FNOFlZWTR4ZFROeW5SdnVOWjRXZnV1N255SE5rV2FDN2diRzNHQkJpQUdSNEJPT1NjeTJ6QkFnOWNPL0tKZ0FWQU1vQVVRMUNwZjA5VlVPZ0VnSmxnRm9OcmFqRTYzZWQ2VTJIR0dPc3B6Z0Fab3d4eGhnN2x5UU1oQldKa0VVQ2hEUUFoRVFJa1FBU0F3Qktna0FpU0RoZUtiYkg5L0ZaWCt3K2Fud2VFQ0lBUkFBWTVuTlQxeHBsQ1ZBQTNMY1NBQm9CNFFpWUhVR3llL0JNVWdVRVZVS2hTcng3NjluejlDa1lZNWM1RG9BWlk0d3h4czZsTjI0dkExQVdkUDE3UGhvSVdKTWdVU0pBU1FBU0FSRVBnV1NBa2tBaUZxQjRBREVRaUhZRW5wZWlTSUFpQVF3SDRKVVVEUFlwM1JDQURIdkFMTkFLaUFZUU5RQm9BRVFEaE50N1FnMEV0ZGozVnFZR2tOb0FDZlVRY2lQSTFnQkphc0RydDFlZTd3L0pHTHU0Y0FETUdHT01NWFl4ZWVmV1VnQ2wzYnJtdm8valFaWVlRSXFCUXBHQUdnOEowUURGQUNJS0FuR085ekVBUllFUUN3SDdNVkhVdWZrZ2ZZd1FCbEFZZ0FIT0FwK2cyVDBidG1zcXVHcWZwdDB4OGd3SVVXVVBrcDJCTkZvQmFnT2h6UkZvdHdGb0JkRG1LTGVmRjJySGUxQWJoR2lCSk5vQmFvTU5yUkJ5RzFSTEd5UzFGVlp0RzJmYVp1eml3d0V3WTR3eHh0aWw3cTFicWdGVTkvajZaZS9HUXRiR2dLUVlrQklKRmRFZ3NvL1FxbW9rSkVsdkQ2UkZKSUJJRUVWQ0lBSVE5dmVBL2ZoU0dZMG1TZ0NRNERqd25MSHRuWkhieFR2Sm1IT050YU5NQnV4UnRtei9SNE9PZ0p1eEMrWGVsV2E4Zlh2bWhlN0d4WVFEWU1ZWVk0eXgvdTY5dTJzQjFQWkpXdzk4R29tV2xraG81RWpJaUlCQ2tTRFZIaWlyaUFCUnBEMVFGbm9JRVE1Q09FRGg5dmNVRG9Fd2U1a0loNkJ3MTN0UWFKLzBqekhXcjNFQXpCaGpqREhHK3M1cml4c0JOSjZUdHU5OVN3OU5hRGphNVhEb1JCaHN0bkNRRkE2SndxR285bGRRT0lScWZ5VVJDZ0VkQ0ZvSWFBQm9BZEtDaEJad0t5T3lIME5vSVVoalArOG9FMElMSW8zalhFYzlJbzNqblA2Y2ZOWXU2Tjg5TjE4eFk1YzdEb0FaWTR3eHh0aWw0ZTM3bWdFMFgraHVNTVl1WFZMWFZSaGpqREhHR0dPTXNVc2ZCOENNTWNZWVk0d3h4dm9GRG9BWlk0d3h4aGhqalBVTEhBQXp4aGhqakRIR0dPc1hPQUQyWTlhc1daRUdnK0V2V1ZsWlM4OUYrL1Btelp2YTJ6WXlNakowQm9NaFB0RDVCUXNXSkhtWExWMjZWTTdLeXZxKzBXajhRYURyTWpNelV3MEd3Ny9tekptVDJObjlEUWJEbjdLeXNyN2Z2VjVmZXViUG56L1hZREQ4eTJBdzNIaWgrOEpZWHhCQ2xGL29QakRXbi9CL2M0d3hkbkhoTE5CK2FMVmFQUkg5Qk1EL0FLenlQbTh3R0g1QlJETTdhNk8xdGZYZWJkdTIrZVNuTnhnTUx3QjRMQ3NyYTNsT1RzN2I3dWN5TXpOVE5ScE5yQkFpQW9DZTdHbjE5YXFxUmhIUllDSktGMEtrQTBnam9vRkNpSHdBNDczdllUUWFiMVVVNWUyc3JLeEhjbkp5M25DV2w1V1Z4ZWwwdXQ4S0lhSU5Cc05YSnBOcHQvZTFzaXovaDRnV2hZU0VEQVJ3YTZEUFIwUlBBTmdMNEYvT3NxeXNySHNsU1FwNFRRQy95ODdPL3RxdGpVR1NKUDI3bTIzNDhQZjlHd3lHQndITTg2NUxSRXAyZHZaeTcvS3BVNmVHcTZyNkpoR2xDU0ZDQUt6cmJiOFl1K0NJOWdPNDlrSjNnN0Yrdy83ZkhHT01zWXNFQjhBOTRBaCtGOE4vR3Y1UUFMSldxdzJCbnozd2hCQ2ZFdEVqa2lTOWJqUWFtN096c3o5Mm50Tm9OQjhDbUVsRUh0ZElrc2RBdlkySUtvVVFCd0NVWFh2dHRYSHIxNit2OGVyZlFRQVdBSzhZamNiQzdPeHNNd0JzMmJLbDBtZzBmZy9BQjBLSXR6TXpNeWVaemVZMjUzVkdvM0VaZ0VWQ2lDcEprZ0tPRWdkQ1JPTUFMQlpDdEJHUjBsbGRJWVNPN0h2dS9jVzlYRlhWU0VtU0ZuZjMzdDRDZlA5WEVkSGRBTnJkeWtJQUtBQjhBdUNZbUpqZk80TGYwMFQwa05Gby9EQTdPM3Q5Yi92RzJBVWxzQi9FQVRCajU0MEFCOENNTVhZUjRRQzRGNFFRYVNhVHFkcTl6R0F3ZkVoRUFVZEJjM0p5Tm1kbFpkMU9SSjhBV0dFd0dCYWJUS1l2dmFyOVNRaFJLb1NvQlZCSFJIV0tvdFRxZExxS0RSczJWQUZRTyt2WHhvMGJqODJiTis4K1daWS9GVUtzeXNyS21wYVRrM01hQUxLenMxY2FESVo3aUdpUkxNdS9BL0FFQU15Yk4yKzBFT0wvQVJBQTd0KzRjV05KdDcrUURrdXlzN085UDVNSGc4SHdYd0FQQ2lFYUFsVFphclBaRm5iM3hocU5aanVBS3pxclk3UFpVczFtYzFWbVptYUVScU9wRmtJYzg2NWpOQnB2RlVMOFdBaXhSYVBSM0t3b3luNEFyMlZtWnM0MG04MW51OXN2eGk0V1FsWmZoeUw5aUFnaEY3b3ZqRjMraEVXeHp5WmpqREYya2VBQTJDRXpNMU1ESUJVQVpGbDJybitOeU16TVRIZVVOYm9GdXdNQXFIRnhjWFU5dVZkT1RzNWFnOEh3T0JHOVFFUlBBZGdBdDZEV1pyTzlZRGFicTNyNldRQWdOemQzamNGZytBOEFJeEZGdTUrVFpmbUhxcXJxaEJBZnVKVzlDQ0JTQ1BHMHlXVHltZXFia1pHaEd6Um8wQVRuc1JBQ1JCUStmLzc4YVk3akNpRkUwUDBqb2xnQXNGcXR0UUdxS0dhenVRa0FNak16WTh4bXM5L3ZPaXNyYTRZa1NWYzNOemUvdkdQSGpsYUR3YUI2ajZBSG90Rm9EQUIwUkxUV3ZYeisvUG1UaEJCdkVsR3RxcXIzcmwrL3ZtYisvUG4zQ3lIV3k3SzhmdmJzMmJPM2J0MGFxTitNWGRUV3pINmk0T1pOei84SndHOHZkRjhZdTl3SmdkK3VtL3N6bjRlc2pESEdMaHdPZ0R1a2FqU2FVKzRGUkhTSFJxTzVBd0NFRUM4RGVIanExS2xhQUtNQWxLOWF0YXJUYWI2ZE1abE1MeHFOeGxhYnpmWTJ1aGpSRFZabVptYUUrN0dpS0wvVjZYUy9zMWdzTGU3bkxCWkxKWURiM0sreFdDd1BhN1hhN3pZMU5mM0Z1NTJLaWdwTFVsSlNpaERDZTgzd1dHZVo0L3Z4Q1ZJTkJzTUFBQ2d0TGEzTnk4dXpBSURSYUx3Q1FDYUFoczJiTnhkMzlwbXlzcksrSlVuUzM0eEc0NXpzN094dnZNOUxrdlFDZ05sNnZYNC9BSE5uYlhrVFFpeDBCTXVmT3N2bXo1OC9UVlhWTDRsSUs0Ulk2Qnc1MzdoeG84bG9ORDVHUlA4SURRM2RrSm1adWNoc05wZDE1MzZNWFN6YVUwTCtxQ3R0dTVOQW95OTBYeGk3WEFtQnIzWFhwRDkvb2Z2QkdHUE1Fd2ZBRHEydHJUV1JrWkdQQTRBUUlwS0luaFJDN0NJaVp4S3MvUUFRR3h1N0ZFQ2NFT0xkQUUzWkhLOHhBRG9keGMzT3puNnBEN29PQU1qTXpFelFhRFNWM3VXcXFrS2pDZjZQT1RJeThoZmVaU2twS2MvWWJMWS9xYXA2djdOTWtxVFhoUkNGUW9qZkFRQVJGY0MrTHRvREVkMEg0TG1VbEJTa3BLUlloQkFxN091a0lZVDRNNElML3FNQnZMdHc0Y0xwWDN6eGhXdjlydEZvWEF4Z05nQ3pjNTF6TjEwbmhDZzNtVXc3SGUxbE90Wm82NFVROTVoTXBpM3VsYk96cy85cE1CalNpT2duR28xbTEvejU4Mi9hdUhFanIrMWlsNXd2Umo3YWZ2T1c1eCtHUU82RjdndGpseVVCUlVCNmNCWGQzdU1INVl3eHhzNE5Eb0FkZHU3YzJRQkhRcWJNek14a2pVYnpKSUJ2c3JPelhVbWFEQWJETUNIRTM0a0lraVM5SHFDcFBBQ1FaWG1qMFdqY0oreUtpT2dJRVMxelZoSkN0SnBNSnI5clhHVlpmc1ZnTUZpQzdidXFxbisxV0N4NXNpeC80Tzg4RVMwRUVDV0UyQXlnMU0vNVJiQW5nL3JZRWFCNm56L29tSTdzeWlodE5CcGZCMUR0bm1YYVlERDRCTUNLb3VUSXN2d1pBSTBRd3BuTnEwd0lzZDVrTXEzbzZyUGw1T1M4WVRBWWJpS2lKUmFMNVZrQVB3SHNXenJWMXRiK0VRQ0VFRTkyMVk0M2c4RXd3WkhnNmhVQXlNcktla0lJOFFmSDUxMW1NcGxXK3J2T1pETDkxR0F3V0lqb0Y2cXE3aklhalgrMjJXelB1Q2NUWSt4UzhNbWN4ODFUOTd5c0c5elM4RHNJL0F3RStVTDNpYkZMbm9BaWdMK2MxVWY5WnUrMDcxZ3ZkSGNZWTR6NTRnQTRTRmxaV1lzQXZFSkVDUURlMnJoeG84bGZ2YWFtcHI5RlJFUk1JNklGQUc1eFRMRjlFMEFhN0tPVkFDQVRrYjhNMGdBQUlsclNuYjVKa3ZUaHRtM2JkZ0s0MDArLzd5S2lPNFFRQit2cTZveDc5KzYxR2d5R1h3SVkxZDdlL3RqV3JWdHJqVWJqNHdDZUEzRENaREw1akFEM1JtNXU3bDRBdmRwRFYxR1ViOHV5ZkRXQXgrYlBuNzltNDhhTm0ycHJheCtBZlFyMlJ1K1IybUFRMFUyT3Q2c05Cc05MUlBRZElVUVRFVDFvczlrKzk1NEc3dFdmWjJWWnJnUHdESUJmYXpTYVBYQ2JSczNZcFdMdnRPOVk5d0svWExMdCtmZFVtN2lPQ0ZkS3FwaWxTbEx5aGU0Ylk1Y0tJVkJNSkw1U1FUdGxEYjc0Wk5iamh5NTBueGhqakFYR0FYQ1FKRWxLQlpBc2hQaENVWlR2QmFybkdFbStDWUNVbVprWkR0algwRHJXdi80S0FBd0dRNkVqa0E1a2lzMW04MGl5Sk12eUswUTBuNGlNVnF2MWhQdTV4c2JHQ24rTkdJM0dLNFVRcndnaDJpUkpXcjUzNzE0ckFCRFI5UUJtYVRTYVh3T290ZGxzZjlWb05Nc0EvTnhnTUp3MW1VemQzb2MzSXlORDUzYjRIWVBCY0YwdzEwbVN0SHJqeG8yYi9KeHlaZFF5bTgxVjgrYk4rN1lzeTUrcXF2cUd3V0M0RXNCVEFGUlZWUi92Ymw4QlFBaHhFeEcxbDVhVzVnd2NPUEFrZ0trQWZnbGdRekJUeG9VUUg2bXFtaW5Mc2pFN081dURYM1pKKy9qOWw0K1ZSOUVWQUdJQU1RRGVpZVNFZ0NDQ0JMZi9NSHRGQUNENy93c0JuL3ZaSFlEQWEySGExbmVpbnpwYjQ2OUMwSGRiaTNCVkc3OFh3Qmp2UGdTOHhxcEIxWWZUQVZVS3FuNlFQWEcxSVlUNGFPQTdhMi9yWllQZDlsUjIxallBVnpzNkVlaTc3NmFPejZVVktoNVY4eEF1ZWp2elYwQ0FQTDl4SWQ2WGh0UXNwM0VJZW9ZVVk0d3g1bzBENEM0WWpjYXhBTzdPenM1KzBtZzBGalUxTlcwSkN3dnpTVGpsVDJOalk3c3o2T3dPbTgxMnhqc0x0TkZvYkFFQXE5VmFiRGFiQzd0cUl5c3JLOHV4bmpWTUNIRmJaMnRWeldhenpiR2VkZ2NSL2N0Z01BeFRGT1VKczlsc0MzU05RNlJqOVBoV0ljUldPTlkvRTlITlhmWFBTUWhSQ01BVkFCT1I3Q2ozbUlxZG01dTd4bWcwdmtWRTl3a2g5Z0JJQWZCcWJtN3VnV0R2NWVVQWdPa3BLU2wzWjJkbnZ3NWcrdXpaczJORFFrSUNyZTMydGlzM04zY2JnRzA5dkQ5akYxemxiNFpQdGFuMFFEbGhHZXg1QytBWjVObURFTWtSSlBVKytCV0FJSHRnUTQ0N3VRVmdBcWdoSWQ2VEpMeVc5UFR4cjN0OU93ZEZHL2MydVlKZmUxZ2x1Z2htVzQ4a2R3Uy9mUlFvZW9UUUtuWDdRV09mSVB3QUFudnQ3L3NpK0lYais3U3prb1JjS1JrM0tKM21Od3k2VmVGNFp5K2lPNVV6Y1VQRk9tVWgzVmpQbWZnWlk0ejFDQWZBZnNpeVBOVHg5bTRBRHdKQVptYm1INFFRU3lJakkzMjJDQW9rTmpiMk1RQi9Pd2RkREdqcDBxVnlUVTNOcndEOGhvaElWZFVmcWFxYTdSNndDeUVrSW9Jc3krSE9jcHZOVmlQTDhtMUU5QmtSL1ZpVzVXdm56NS8vUGEvUldabzNiOTRNV1pZWEFRQVJqUUx3bkdPZDgxb2lpblRVdTBNSVVVbEVPYXFxL2xwVjFaZTkrNm5SYVA0T1lKbWlLRWZkeXlWSmtoMXQrd1RmTnB2dGg3SXNHNGdvVlFqUkNPQTNQZjJlRkVWNVhLUFIzQ3FFZURvakkrUGR2THc4aTJOcm8zdWNkVEl6TXpXU0pGMURSSWROSmxPNSsvV1ptWm1oUGIwM1l4ZFM3VlBwTWUxVzdYMGdQS0FJVFBTSmdZUUFuTUVwZWgvNEV1eGh0Q3VRSWU5eFZLRUtnWTJROEZxeXJQdUVuc3JyMDlFOTVjdTRud0IwUzhmdEFORlYzS2RJYURreTBIVklSTDBPL2oyL1QzRms0SHRyTDBnQ3NxY01PZnVleXM1Nkg4NGxNMzBRM0h0L04vc29Iak9vR29taXQ2a1JIS0d2MjVNREFzMVVaWG1QeUk1Y1NNYkdvNTFjekJoampQbkZBYkJEWm1ibUNFbVNIcEVrYVJHQUVXNm4xZ2doVnBuTlpvdkJZREFMSVNZUjBWUUFLNFVRZnA5QUU5RmNBR01jUVZyUWhCQkVSTEJhcmUyT0pFMTEyZG5aUmNGZWJ6QVk1dFhXMWo1SFJOTUExS3VxZXJza1NXc2tTZnBuZ0g0VytKbnV1MXdJOFNnUlRSVkNtQTBHd3c0QS93WlFBZUJ0SWhyZ1ZyY0d3Tk5DaUZVNU9UbkZCb1BoVDQ3UDBXQXltVFlaamNZYUlwcGxOcHVmY2IrQkk0R1ZVUWpSR0JvYTZyMldPc1RSaHM4dndXYXp1YzVnTUJRQUdBU2dwYjI5dmNlL0tKdk41anFqMGZoM0lub3FKU1hseHJDd3NMV3hzYkYzQVVCMmR2WmJBQ0JKMGoyT2JOYy9BZkNpODFxajBUaFdDTEhMWURDOGF6S1pIdTVwSHhnN1g4UlRrQ29zSStZTENRKzBXYkdZeVA3Zm1VY2RZWTh5SkVldzEvdWcxeDViQ2JLSE1UNGhsaERIUWVJTmpaRGZTSGptYUcrSEMvMFM2Mk91VVZVODUzSHpJSUs5MXVNRElDejJWUjJpVDZZKzI5UGRkNHord3UvUDVQTkdWbjhCaFc0RlNHdi9QdnJtTTNZRTA0UXZhQkR1WTQyT293QUFJQUJKUkVGVUV5ZTZ2Q1FvcnE0NStrazBUTFZwZDRrdlk1YlFkWFdjeVp3eHhsaTNjQURzSU12eUpDSjZUQWhoSTZKTkFPWUNlRGM3Ty9zaFp4MlR5ZlJPVmxaV0NSR1poQkE3VFNiVGk5N3R6Sm8xS3pJME5QUWtFZFcwdGJYNXpTVHNMVE16YzRUWmJENE9JRm9JWWR1MmJWdVR3V0I0QThCRW85R1lxNnJxbXdEQ09tdkRZREFzSnlKblJ1WTlpcUxjazV1YlcyQTBHajhXUXVpOHFtY1NVVHlBejRVUXJlNG5WRlhkSzRTWXJkRm9mZ3ZnTVNLNnlySGV0VmFXNVFGQ2lMMUU5RDZBNTRVUXAwd21VNkFSYmhYQVp3RHVtajkvZnNyR2pSdExuQ2RxYW1wdUk2SWtBUDl6MzliSXdUbFMzZVRuTTM2YmlMSUFLRVEwSUNRazVCOEE3dTNzZSttTUpFbHZxYXI2RklEcklpTWoxd2doWGdCUUQrQXRBTkJvTkorcnFxb1MwUzF3QzRDRkVFdUpLQUtBOS9mSzJFV2w5bGREMDlwSWVyRE1TdDhpaVFZRG52R2ZFUGJwd1BhWXBYZWp2YzVtM1lObjM5RmxOQk93aW9EWGs1NDV2cm1IdHdxSzJKQ1FvcXJxYWhCSnpuNVJNSUdlU21nNWxPbzY3Sk5Kd2tLQW5OK3ZFTFhKbHRCQXV3aWNGMC9OTXhjK2xUM3Zud0IrYk8rVS9kK0JYbzl5dTdWeFdvckFNUkdCa2NMblIzblAyM2ViRkExUXRDcWtqYll2NDc2cnVhN20xVDY3Q1dPTXNjdWUxSFdWL2tHU3BBTUFIclZZTENrMm04MG5tN0pUVGs2T1dRaHhFc0FQRmk1YzZET0tFaG9hK2pRUkpRZ2gvcnh0MjdZdVI0RG56NTgvVGFQUmJGKzZkS2tNSUo2SWFwY3VYU281a2xjZEFtQ1FKT2t0QUFzYy9SenByNTI0dUxoM0FIeXVxdXJQWTJOanI4ek56UzBBZ096czdHVW1rK2syOTMrSTZBZ0EyR3kyNzNpZnk4M05QV3cybTl1eXM3Ti9ZYlBaeGdnaHZtY3ltVjdRNlhSZjJXeTJrU2FUYVpyNzFsQmRlSTJJTktxcS90Q3RUQ0tpbndPQW9pZyt3VE1SeFRyZU5yaVhaMlptcGdQNGl4RENTa1RYQ2lIS2llZ2VSM1p1OSt1RC9oMXV3NFlOcDRRUTFVS0ljV2F6MlVaRUh4TFI4SG56NXMxMG5LOFFRdXdVUWx5ZG1abnB5b3BMUkhjQ2dLcXFid1JxbTdFTFJmeGdSRWo1cjBiY1hmYnJFYVoyeUtjSTBtK0k3TUd2cTQ0alRKVWNDM0Y3Ri9nSXQvOEZyTE1OcW5oUTB0WWxEM2ptMlAxSnp4dzd0OEh2SG1oVlZhd0ZLTTdaUi9jcHlKMXBQNVVBdGMweCtpdDgwakQxakZzVFJQZ1ByVnJWR3JqeWVSTFI4anNJeDg5WlFxZC9lc0VTcnJGL3V3MVNLa1NYODgyNzB6N2djUXNpbVVDdktGL0UvMXNjNWdlU2pESEdnc01qd0E0Yk4yNDhCdUFZWU44SHVKT3FLaEg5QWNCckZvdmxad0NlZHA3SXl2ci83SjE1ZkZUbDFjZC81N2t6V2RnellRbUxDZ3BhVWRTQ1ZsblVKRE1oQWJkYVJGdFJxOVczcTF0OVhlcGJxNE90UzYzNzF0MlZXZ3RWcXloSllMS0lBbHBGUlFSUkFYZFpzd0VoeTh4OXp2dkgzSm01azBuQ1pPYUdCRGpmRHlHNXo3M1BlWjU3YzJjeXYzdk9jMDdoZEFCWEFsaGRYMTkvMzU3R0xDZ29tTXJNcndBWXVHM2J0akV1bDhzRFlPMkNCUXRNQUg4QzhLZkN3c0lwUlBReklwb05JRk1wOVpMUDUzdVBtZjlLUlA4SUJBSU5BR0QxT1MyMXMyOGZLOW5Xb3dCUVhsNWVpM0RJYzlJRUFvRnFyOWY3TGhGZFZWaFkrSmZLeXNvTmhZV0ZQd2R3SElBRjFkWFZDYVVpbUhrNEVZR0k3Sm10eVRDTXg2dzF4djRsUzVaVWVMM2Vxd0E4cTVUNlUzNSsvbXZWMWRYMVZ2K2c1V2xKNnQ0bW9tM01uR3YxZllhSWZxcVVPaC9BbTlZaFZVUTAyVENNWWdCUEZoVVZIY2ZNUnpMemhzckt5aTZYWHhLRTdtTGJydzg5UGdTNmRBdndBeEFOQkJBbnZHSkxQV09pTGhYSkUvWDBzdFdiMmcxdlpoRGVJT2JuM1M2ZTc1bTdNZW1sSEU2Z3QzditER0NpTlpma3Zac01OSzZKUFN1SWwzTXB3b2g1MXhtdGFBazlrSzVKSi9DZjlPWU9mNkJnTGtEM0FIRE1DeHkyQllDQVdzckVTc09EU2ViMnFBYzhmZHZXUXh1YlZ4MkVuK3N2YzAva3NxWXpxR1IzUXExN1FSQUVRYkFqQWpnRmNuSnlucXFycS9zSmdKdDlQdDlybHRBN2hvam1NM05qS0JRNnY3UHN6eFQrcTUxbEdNWmlaczVtNWl1VVVvY0NVTXo4cHYzWXlzcks1UUNXKzN5Ky9nRE9BbEFINERnaWVvU1o3L1o2dmM5VVZGVDhEd0NlUFh1MnNXM2J0azVEcFlIMmsyQjFSSFoyZHJDZE1PV2tJYUliQVpRUjBUTUZCUVZYRXRGZEFCcGJXMXYvdDRNdTQ2dzVmaFZwOEhxOXZ5S2lBbVoreHpUTjJ3Q2dvcUxpWDE2dmR3NFJuV0VZeGoyd2twVVJVU3NBS0tVeUFaRFA1MXNGNEtGQUlKQVFJamQ5K3ZTK3BtbU9KS0lObHMxbFhxOTNPNEJ6WjgrZWZjMkNCUXRNSWxwdTJaME80RW5UTkM5U1NnSEFZM0NxSW93Z3BNaTIveHM3MFZRNGh4bXpUS0xERXlWR0xQbFVPRGlDa0ZwUWJ5eUFPRXBpcVNTVENhOFQrRG5sTmhjTTlYKzJPWVdCMHNZc3ova3htQzZKbTFxUzU5enlsUWZtenV4SUoyZVd4VkxzZ1FNUlA1MjNvSFJiK2xhZFlmaWdIUTl0cWg5d0JVQ2p3NklTRHB3ekFSUXpWS1h5TUo0YjBFY0hIVWttRmgwbG90Wmo4NTJrT1hzVmwyWE9vcEk2ZVRncENJSWdkSWlFUUtmQWdnVUxUR2EraUlnYW1mbWx3c0xDeTRtb0d1SDFxeGUyNTltTWtKK2ZuOFhNSXdBWUFMS0k2TkxLeXNxSGxWSUZBR0NWRStxTVU3WFdGekh6S2lMS0J1Q0JKY1JxYTJ1TFhDN1h6ajE5RWRGa0lKb0VxOU5qVzF0YkV6STRkNFZBSUZBTzRDa2krbzVTNm5XckxOTlBsaTVkK21VSFhhWUJnRkpxSFFENGZMNThJdm90Z04wSVg5dG9kbWpUTkgvT3pEdUo2RWRGUlVWZXE3a0JBSmg1a00vbkd3QmdBb0JaOWdFTXczakk1L005cXJWK25ZajZNM01rMDdVbW9zVkVsRmRiVzF0b0hidUNtZDhCOE9IczJiTU5Jam9mZ0ttVWt2Qm5vVWZZL091eEoyMzY5YmcvYkw1cDNFWlQwVXFBYnJReXNzZGd0Z3I5Mk5OUGRWM1pFTmdXZDlxT0JVWVE0TVZnL1pNK2JwVTMvSGZyOC9OK3QrR2huaEsvWERad0lwZ2VqazJ2YXhtT0cxZmJJc1VwK2wvS0VDd3RDQURNYkpCNVYxb0dIZVlueDY4TUFueGp0SUdTZlZTd0J3aVdtZ2FhNFVLQWhnTkVrUVRqemhHWEhBc0FZWWhtcWpMTFBkYzZPWXdnQ0lLd2Z5RWU0QlNwcUtqNHVLaW9hQll6TDRsa1dXYm03MWRVVlB5bnMzNHVsK3QvQUxpWU9RVGdnb3FLaW45WkpYVitCRUNIUXFHMldaSGpDSVZDd2VycTZxY0JQTzMxZW91SUtGb3ZXR3U5U1NuMXJ5U203eVdpd1FobnVPNTBMUm9SdmRuWi9tVFFXaitwbExxSWlGek0vSmxwbXVYdEhYZnl5U2NQQnpDUm1ZT2hVR2hsZm41K0hqUC8wNm9OZkhsRlJjVmErL0hWMWRWZitYeStYd040VUd2OWwwbVRKazBBc0IwQURNUElzOFJ4bkRmWllpQWlKVUNBOHVibTVtZzVKV1l1SmFJWnpId0lFQTM5bmdRQWhZV0ZaeWlsaGpIendrQWc4QTBFWVMvQUFHMzc5YmlUTlRDTGliOEgwS2gyUllTbFZSVUJuTEtuelo3ejJLcVZtK0RvNVJZQ0ZqUFQ4NW1tK1lMbjl4c2JVaHJLWWJpODMxRE5yb1VBM0pHMnJvaXQxczBEWWRhRkEyS1lyZXVZN3B4czRjOEFMUnJ5MUtKZVY3Ykg3NnQrMWg4b3ZBN0F4QVF2ZjZvdzJaUS9zRXA1TUpGck1RcU5ZZnVNOE9OM2g5ekJCSXA1cjRrTU1QNFFLdk5NTnFqMklpcEdvek9qQ0lJZ0NQc0xJb0JUeE92MWxqRHpIeWgrWWRNTlhxKzNvYUtpb2h3ZC8ybC9pcGwvQ09DK2lvcUtmd0dBWVJnL0FqQVV3UE9kZUVZVHFLaW9XR0xmcnFxcVdvV1lzT3NRbjgvM09vREJvVkRvRjlYVjFXM0ZvYVA0Zkw2ZndhcUZ6TXhmRTlGb3d6QlcrM3kreXdLQndDdjJZOTF1OXl3aUltWit2YnE2ZXBmWDYvMGRFZVVCZUNvUUNMU2JOVFVRQ0R6aTlYb3ZJS0tNdm4zNzVqTHpla3YwSHFHMTNtVVlCZ0JzdFBkaDVpdTAxcTVRS0ZUNzJtdXZ4WVVqYnRxMGFmN1FvVU9mdFh1YUl5aWxMclg2UzhaUm9WdmgyVEMyakRzMG41V2F0UVU0RzBBZUFMU2JrTWtXMmR6Vk5hdlI0OWtTdnUydDV3WEE0TjFnS2lYZ09jUGRzSENvZjV0enFYMGRnT2ZETUhYR2kwUVlZV3RGVnlSdzA1cVIwWi9EdVliVDkxWGFaOERReVNZUDNQc1FyZ0JqR1FCRW5PYnBhOVA0Ni9lOEd0VjZ1Zmx4aGtMWURjd2F0ckQ4OUFnSEtURFlXc2NjSHAyK3AzWHVVVnphZWhiTjJQbFIyb01JZ2lBSSt3MGlnTnZCTUF5clhBakYxWm5Oejg4ZnJKUTZSeW4xY3dBVE9Kd0Y1Z25UTk84eERNTlBSTE1BbFBwOHZrK1llUjRSTFF3RUF1L0I5bGtpRUFnMFRKbzBhWEpralhCK2Z2NVlJcm9EQUxUVzkreXRjMHdIS3lNemlLaTVvMk44UHQvQnpQd3dnRE1BMUdxdEw5TmFseHFHY1Q4Ui9RVEF5ejZmcjV5SS9yQmt5WktLU1pNbXVZbm9Xc3Z1MHdCZ211YTFobUZzTVF6andVNm1vMDNUbkxWMTY5YXRhOWV1YmZWNnZXOVlOczVWU28yd2ZsNFgxMEhyaHVycTZxam4zT3YxWGtwRWNkbWtmVDVmd2tETWZKcVZvT3ZIUHAvdlVxdTVNUkFJek9sa2ZvS1FGT3lIYTF2cllVVmEwYXpOb0xNSUdOeStOR0Fyb1ZWWXJIWWx5VzVNSUlmRlFuU3RacnZDbDNjQWVKbWdueHZtMG92SS8xbUhyL2VlUnZmMy9KMklUZ3B2UlhJUkozOWh6UG8rYU4yY0U5MTJacTJxTFVrVCtJUGg4MTZ1VHR0a04rSDNWaTczTHlsNEVVUm5wWjhWUEViNDl4Qyt4eG9vSzZOQ0RWdFhwRGQvQzdBYzQwNG0zZ0tCRkFBZGliTW1nSENFUnNaS0xzMjlpR2JVUE8vSU1JSWdDTUkrandoZ2k4bVRKMmYzNmRQbkd3QU5SRFFFQUpqNW8vejgvRUdHWWZ3U1FENkFLVllZTHdONGdabC9WMWxaK1k1bDRwekN3c0pUaU9nM1JPUWpvcmtBNXZwOHZnWm1YbUFscWdJQTJCTmt1Vnl1V3dFTUFQQzRsZkNxVnpKanhvek0xdGJXcndEc3NNS25BV0J0QjRmUEF2QnZJdXJMekMrYnB2a3ptNmY1cHo2ZmJ3a3ozMitWTXlyMmVyMjNXQ0wxRUFDYjNHNzNNd0JnZVdIdjJOUGM3RjVzMHpTckRNUDRtSWltRXRGVUFDMjJOYjRkTVFIaEJHT2RFdmt3UzBTbjI1cDdSZmluc0cvQ1Y0ek4zRElBSlF6TTJoTENHVkEwQ0VqMGlVVlNVRVVFYkxTbWJKTGpFQUJ0UzRpRlNPM2ZOaU14VUV2Z0Z3RjZmdGpXOWVYMEYzU1l6SyszWUpibVhBZWlIOXJidXVxOWpWdjd5d3hPTTJNeHdkSmhVVE4wVzFvRzl3YWtyZ2Z6NlNBWVRwbHNlMysrb1lZZWNqVHFIeGl1bThPbDhTZyttN2dqQTVJbHFtTVp2ZnBxd25ObXFlY1BhbWZ0alhRdXpQUUhFZ1JCRVBabFJBQmJyRml4b3NubjgrMUFXSVMxTUhOcGMzUHpZOHVXTGR2bDgvbE9CWEFLTTY5aDV2bW1hVDVsbFFpS283S3ljaW1Bb3NMQ3dzT1VVaGN3ODJrQXZnM2dtWTdHMVZyZlNFUWpEY080b3J2T3pRbEtTMHRidkY1dkl4RWRDc0JrNWhWV09hZ0VyRXpXeDJxdGYxZFZWZlZTMi8yQlFPQzV5Wk1uTDhyT3pyNUdLVlcwZS9mdVAyUm1ackpoR011SjZJbDBzazVYVjFlSGZEN2ZPY3o4TEJIbGFhMXZxS3lzck9tc3o2Wk5tNjRmT25Ub1RhbU1sNUdSSVptZ2hTNng3YVl4UjVqc0ttWkM4UmJHcVNEMDdkRFRpMGgwYy9qL0xnbmVTQTNiYUxMY2RzT25nd3k4cWNCTG9MQmsyTHIxLzZVRis0NUE0Tkxjc3pYeDc2UGI5dEk0U2FJYk05SHlSYTZ0eFlHUVhJNDlwQURqbTJGalg1cWZ0dEZ1eHUrcitOaS9wT0F2QVAwTWdMMXVWbHFFMStkR2JGSDIzK2p3TWJlb1ZjWGF4TE1neW9tV2lJcDR6QjE0UjJVcmNWdmNLUkJkWnc3d25NU0xXbWZSekYyOUpoTzNJQWlDc1BkeE5DSGova3ArZnY0b0lON1RtQ3pUcDAvdnUzang0ajBsNFhDazNHUjNNM3YyYkdQTm1qWEcyclZyUXdDMDAvYW5UWnVXOC9ycnJ6ZDBoMjFCNkNtMlhYOUVmKzNXMHhtWXp1QmlJanFrbzJQRDVYTWphekNUZTN1T0hLV1RGSDhNZkVoQUFNeEwwTEt6TXUvdUxmdGtraUF1R3poUnM3RUNSQm1BcmR4dUY5OUpkNzV4R0pvM1dLWGZIVm1TR3BsQU5QejVsM2xQTDd3L1hhdDdBMy9aWkE4YjJWOFFvUzhBQjBWdy9LK0ZDRE52RHI3eG5zbFp6OGRDMTRGSTJEZzc5ZGN3SFByUTluZTZTV24rSHMyc2ZjT2hVUVJCRUlSOURCSEFnaUFJRHNKK3FDM0JzZDhoWURvRHhRQk9SRGlUZVVjOWJNS3JDMi9KOXFLdG5YYmpyV0NxWU1JU3d4VXM3YWtTUlU3Q0ZZTU8wYTNxYlVTV1k2U1l0bGszdVZIend2RUFXeFVCblJEQThhSng1N0RtekdHMFlFR24yZlo3RTNNcjhuL05yS3pvbm5BVWdUTjYxSFp4bWI4YzBMZjVpR3VtckdneXkzTHZCSENESTBNa00zYXM2U3BqUmsxbitTVUVvZGZUV0Y3YTY1MG5Rcy9UdDNpRzZMMDJTQWkwSUFoQ21tejFqODdUSWRkcHpDamVIQ0l2RVR3ZGZTcGhjRFQ1VHpSWlV5ZC9tdXlKaE5nU0pPRWRIUVJPTXpjUjRUVUdCUXlOSlVOdVg3L0t3YnhHUFE2L1BEQkhCNDBBQ0RIeG0ySU16ZTRQUjBURmJ5cmgwKzNPRDdGZkp6RS91aStKWHdCZ2hYdGc0bWNBUmtidU9XZWVsVWRYc0FORUIrM1luWDBMZ0Y4WkpUVy80ckpCNVpyVmZNVHlTOFRmNjA2TUhhMU5ISDFvOUVDb3pEUGR5QXhlVEFVN3QzZldXeEFFUWRpL2tDY0NnaUFJWFlUOW83TzJoWXg4RFpyT2pHSWlHdDk1QjZzMDZoNDhhbEd4RzhuUXpKMkw0N0J0WmdiZVZlQUFpSmNNYlZDdjBVUHJVMTVIMzV2aHQrRTJ0M21XeG1kOFRzMUR5VUVYdHYvN0JFQ3JTQXNjY1AvQzV1VU1jVXRveFBBRnBmdmNldE81RllVL1lJN2tybkJLQUxlMXhVRkRZY0p2Q3FzK0FnQitwVytlYVdUK2kwQ24ySThQSjdSeTdxTkt3dGt3Tml2Z0FwcFJVK0hZSUlLd2x4QVBzSkFNNGdGT1JDNklJQWpDSHRoeDQ4amNKcFYxaW9hYVFzUlRtVEdSaURJN09qN3NUYlI1ZURzZ3ZnNnZKZVgyN0lYY0JmQi93YlJjc1Y3dU1ubTU1L2NiRDRoczVHYVo1MW1Bem5QQzF1N1ZvOUQ0dnJVYzI2RzFyblo1eFl3bmg4OTc2V0lIalBZSS9rQmhKWUNDeUxZVGlTcmFPbUVCTFBmN0txZEdOcGloZExubkpqQnVBWkdLOVhTc09IR2N5ZGc4bUFINmd4cGNjeE1kMy9zem53dENCQkhBUWpLSUFFNUVRcUFGUVJCc01FQ2Jmek4yUEdtZXlsQlRDRHgxTjlGWUlQSjVtUksxRWdOTVlRa2JYc3FiV0tZb0ZnREswRzFGY2JRT2I3dVptamNDdklLQjVRYlQ4aUVabjd4UC9nTXZVWnhaNXBrYkwzNVQ5MHh5U0dIM2h5T2RtVmljWVVTbjVGS2gyNTBmWUc5Q2x3RjZIVUJ1QUxaTXpxbGpKV2VHN1VKTjhWY1VYdXozVmo0QkFFVFFRTzJ0WEpwVHFVSC9CakRNbWd0WU8vU01JZ0xGbFFVakFOZnI3WjVpWG1UT29wa05HeHdjU1JBRVFlaGx5Qk1CUVJBT2FQaVhvN0kzWjJlZVJBcFRtR2txRVNZRDRYcThlK2hwZmJldGJZemJSOUZ5UkVqU3U4dk1MVVI0bTVsV0tPamw3TWF5UFArR3JhbWMxLzVFcU54ekhqRTlHMnRKTHl6WDd2MTFhdTF2blBjWEtCLys5RXNsRGhqdFVmeUJnbHNCK2sxNHE5dENvYmZENEhIK2d1cjZ1Q09xK2c4Mld6TG1rODBMN2VnVW9nYlIxdWd1Smx6dUtxNTUwc21SQktFN0VBK3drQXppQVU1RVBNQ0NJQnhRYlBXUHpqTk4xeW5FUElXWnBtNGhPbzZzOThMT2RGREVleHN2ZURuYXBtRVR1akVoWkJOWDdSci9oc0hMRldNRkE4dnozQm52a0g5dHF5TW51cC9BNVlOTzBZeW5vOXZvb0taeHN2WmFqVGp2cjFQcG5UVEhJZ01VMGQwT21PMXhQSzFadDlWbXRNd0JjR2k0b0xSVG9lTDIxeEFOUmdoM0FmaHgzQkVGTzdjenc2dkxjNjRINkhjQXVhTExxK0dVRHJiaUxnaGdIVDIzZnNSNHdpenp6RlFHLzVpSzZnNkk1UVdDSUFnSEV2SkVRQkNFL1JiMlEyMHp4eDVyTXFZUTAxUUdUK21zRG0rMEg4STVxRUQyVExUaGRicGhEWkRhUjNBR3J5VFFjakJXWkNLMFBPZTJUei92c3BFRENDNGJNRmF6YXlXSUJqaGxzL0c5ZzdGN3pVRmgrM0RvajJEOGV0SVA4cDVlT01FSnM3MkJ1UUZ2QVlNckk5dGs2V0RIMGZvRS8vVHF0OXZieFlzOEoybkNzN0MvZGhtQXNoTEZPUUluUGx4aC9rb0I1OUtNMmhVT0RTSUlqaUllWUNFWnhBT2NpRndRUVJEMkM3Yi8rdkNSSnV1am9maG9zRHBhRTA4QVl6d1JaZStwcjkyN3F3RG9hRW9xdHBKVW9XdGhzc3hiUUxTYW1kOEgwMm9YK1AwaHQ2OS9KOFZUT3lEaHF2NkRkYlA3N2Fqb1NiSFdiNXpOVmdNMUw1d0FEbGxsbVIxUXdKRXc5OGo5UVJvWER2dkhTL1BTczlxNzhBY0tGd0E0QndCZ25hdmpuN29acThmWDVYNzczSE1YbU8zdVhvNXMzZUM1RTRRcjdHNW94Nk9pMjRaRk01dFFkSmZLcmJsRkVtUUp2UTBSd0VJeWlBQk9SRUtnQlVIWXA2aTk0ZENCb1F3K2h0azRXZ01UQURvYXpFZUhpSFBDbjR2Sit0ZCtDYUZvZlZITGpSVU5YTFkrVTRlelMwVSs0RWVTV3JVL0YyWnVBbUd0WWxyTnhPOFQ5T29zVitzN0EvMWYxVHA3MWdjV3ZCelpla2RHT1FpVytIWEc4N2g3elVpYitMWHFCNmNwbitMV0VETytHZnIxam1jNzc3RVBZdWdyWU5KcEFHV0RxRzBtNTVTeDE3Z0dZY0tIT2R1dkJIQmZ1OGRPUVJOUWV4VXZ6cG12TmVZQk5EcGl3MWtWVFBIWnFva01NRzdVMnoxbmNwbWVReVgxcTV3YVNSQUVRZWdaNUltQUlBaTlFdmFQenRvZVZFZUgyRGdhQ3VNSmZDeEFSd01ZMFVOVCtoVGcxUXhlcFJqdkd0cjhjUEFkbjYzcm9ibnN0M0FWWEdhejV4VWltbTYxcEZ6ck44NXVpeHZiWHpnZU1LM3FPdDFRK29pWXJ4czJiK0Yrc2Y2M0xYT1hGUHlTaWU0RkVINGdvWndLaFk1TGlOVUVndy8xRjFSdjdyVEhjbVRySFo0N0FGelpmZDdnOWhKa2NRakE3V3B3N2UvRUd5ejBCc1FETENTRGVJQVRFUSt3SUFnOUFnTlU2eDg3MGd6U29ZQWVZeEtOQVRBR29ESEVPSFJMa0VlQXlCWjV2SGZldjVtNURxRFZpbmcxTTc5UGlsWnowODczOCs3ZTByaFhKbkFBd3d4bGxudWVqWWxmV0NXbTByZmR1SHBrVlB3eW5NbjgzR2JONkU2VlFYOU8yMmd2NWNpNndRK3V6YW01QklRSjRRQUtaK1FtZ1d3bGxpZ2JKaDVHSk55Nm96NWhiL0RWdkRoblFmZDVneU9GeVJqTWtXZ1NjZ0c0V1cvM3pPSXluRWNsdFd1Y0dFa1FCRUhZdThnVEFVRVF1bzBHL3loUHE1azVocG5HbUJ3V3VvQWxkSWxHRTVDeDF5ZkZ6RXo0R2t3YkZiQ1JnUTFRMkFqTkcrSG1qVkoycU9jd3l6eVBBM1J4ck1VWk5hT2IzYWo1ai9QZTMyZzRmZmpuZTRZL3ZmRGF0STMyWXZ5TDg0K0hVbTlGdGlPNW5OT2xyUjFpUHYyV29xcFhrdWtiOVFZenJnQ1JpcmFETzY2dDdRZ2NCTk90S3F2bVRpcEFxSnNHRVlST0VRK3drQXppQVU1RUxvZ2dDQ25EL3RGWk5TSDNtQ0RNTVlBYUE4YWhGQkc0NERFZ0d0Z2o4d0x2SnVCVEFCdkEyQWppamF4NW81djFodHpNUGh1bDFGRHZ3eXpOdlFPRVg4VmFuQXRvM2ZYV0dEUjliRVhPT3hYNmJMUERqRmJERlRwazZCT0xPZzNkM1Ivd0J3ci9DdUN5eUxaVElqanU5ODNZQ3JQcFNIL0ppcVRYMHZQaW5LbGFxeWNBakUyMDZaUzMydTROam82eFNuSHdQSnF4ODZPMEJ4Q0VMaUlDV0VnR0VjQ0pTQWkwSUFoUjJEOCtvemJZTWt3ekRkSEFFQmdZd293aEFJWWc4aDBZQWdwLzN4S2lRUUJBc0JJTHhiM0ZkdlA3TFdNVGlEY3lZeU1JR3hWakF4UnZWR1pvNDVEYlA5L1V2WU1MVG1LV2VhNENZdUkzV2ovWmdZOTJ1dG1GcGsveTBqY1VCOE91Z3dqNDQ0RWdmZ0VBaHI0T0puMFhvTUdBVStMWElwcDRDa1BoeW40RXdBK1M3VXJUNjVaeEZTYm9GczhkWUZ3WjlnYkgzb1BJNWhOT2ZYclVqcDZtWXpVeVZwbWxPWDVWVW5jWGtaVkhUeEFFUWVpMXlCTUJRZWpGYlBVUDZaZlJuTzF1em5LN1hVSERiU0RvQ3ByS3JWektiZXFRV3huS2JXcHlLMlc2TlNzM1FQMUEzQWNtOVdIaVBvRHFvNGl6ZFh1dmRhYlJFU0ZMSEJXMmZmZjZTYmFkRnZQbkJHd0NzQVZFbXdtOENVeGJHTHdKaWpabjZ0Qm1xWis3L3hBcXpiMllDSTlIdHNQaUY0NHBxNTF2SElybURjUHQxdE0zYXZmK2dwc053eHh6d0FoZ0FIT1hGRjdDaE1jQU9KeDVxbzB4NWxuK29xcm51MnlsYk9CRXpjYmpJRG9tcnAyZFdmc05kT2dOZms4cGZRbE5yMy9Qa1VFRVlRK0lCMWhJQnZFQUo3TFBYWkJOTjQydEp0Q3BQVDBQUVJDU2hUV0E3V0RhRE9MTkRHeFd3Q1ptYkliaXpjeTAyVzJHTmh1WjJKemovNnkrcDJjcjdEMjR6RE5MTStaSDFtNkdkYVZ6aXNyY2xZSGFGNCtQMlhNay9KbHRLaDBBODMxNTh4WmVrNmJSZlE1L29IQVpnQ2tBSE15bzNjWVdveFptMDdpdWhFTGJ6Q2hkbnZzemdHOERiRXN4SEM4Y25DRGFUUkFlVWxSN0V4VkRFdWNKM1lvSVlDRVpSQUFuSWlIUWdpRHNHVVlqZ0hvUTF3T29CNmdPNEhvdzZnR3FKM0FkTStwSjZYb0cxU3VpT3MzQitxd1Exdy9NK3FLQi9CSVdLTVREaXozVHRjYXowY1JGVm1rZFIxSStJK3p0MjczNllOaEs3RGkwOWpmbTlXTndjMS9sdWkxOW8vc2VodUlmbVNhdEFjR0l1ZXdkS3c0Y0NZWDJ3TWo2STREenVteUdvSUdhUjNoUnYvbWFNdThGNFlLb2ZjQzZIZElQaTdieVdNZTh3VVFHZ0t1MTlwekQ1WFFGRmRmOEo4MEJCRUVRQklmWjU1NElpQWRZT0pCZzhHNWlCQmtVSXVJZ000SUVDakloU016V2R3cUNPQWdnQ0U3Y3g4UkJZdXdBVVFNRERjUzZBVUFEUUdlRHFCN2dXZ1lhRktpZVdkY1RxMXBOb1FhWHBub3prK29sSzdMZ05GenVtYUtaS2dCa1dTMXc3TThSQWF3WnVqRUx0UzlPaXRvbFI4b3B4WHQvbWZudTRmTVdYcGV1MVgwVmY2RGdMb0RDNTg4QWxFTTFxOXFTWWloMG5JbHl6eFN0NlRFUWpvamZnZkROa2U3OVJ3QTBSOG9sMmN6eks0YkdUMmxtN1ZmcERTQUlpWWdIV0VnRzhRQW5JaGRFRUFSQjJHdHcyYUJqTlJ1dmdkQS8ydWlNT3JWRVNQajdqbVhqMFBMWlVHdFFwMEowWTBLSndjMTl5VFZxd0ZNdjFEaGdlSi9rM3VXVHMzYzBabjBFb29NY04rNVFLSFNjeVNxNGRIUE9MMEhxRnNDVzc0RFo5bWtvdmZ1RUxITnR6T3dDODgycXBQWUJTWklsT0lrSVlDRVpSQUFub3ZaOGlDQUlnaUNrRHdmNkg2NmhLbUxpMXdwQWRWajhtZzNaYVBsc1NKdWQ2Y0p4aWJrVTZNRURXZndDd0RWVFZqU0IrTXI0Vm9jK2o5c1RvWVZEb2YrYXRza0NoSXdaZFg5UWlnNW5jTXlqVElTNDJPZzBZRVJNeGQwdi9VQjByeTczck9URkE0OVBhd0JCRUFRaGJVUUFDNElnQ04wT2wzc08wcUdNS29CeUkyM2gxWk1PWVlsZkFHaDgvNkRZUnB4M0x3M3NpYS9BamRsazNPV0ExWDBldjYvNlB3Qmk2MXpacVJUZWJld1FmYysvcE9CY0J3eURwbS8veGxWU08wc3hmQUN2aVIrVDRuL1ZxWThTRHNlUHV4UjBuRGFOTjgzU25BZjU5Y0g5TytvcENJSWdkQzhpZ0FWQkVJUnVoY3Y3RGRVYTFRQkdXQzF3cU15dlpTNG1jczJHYkxSOFlmUCtPcFdkT0o2SERuVHZieHlocGt2QkNPY0thTE1HTmkyb3JZS2tQL3JMSm51Y01RN1FqSm9LVlZ4N0RJTi9oSERwdFhBN3dzT0dSMDd2THFWSXpyVEllUkFwa0xwQzcrU1BRNlc1RjNQNldiZ0VRUkNFTGlJQ1dCQUVRZWcydUdyUUlNMFpsU0E2Tk56QVljK3ZVK3EzemZyZUhXOGV0amx1bnpPRHhIbC9NNXFiN25USThINkJ2MlJGTFNsY0hOL2FlME9oNDh3VHRLdWs5bkZGTmVNQXZoV01KdnZRQU5LK2orTERvaU5DR0hsRWVGeVhlOTdseFRsVDB4cEFFSG9JclRYV2IrNytFdWlOemMzWVpYMXB2ZjhzbzI5dWJlM3BLUnl3aUFBV0JFRVF1Z1d1UWorelJaVURkRlMwa1J3TWU3YnNSV2pkTXJBcXRHMWdYblNYUTg2MU5rNGZRc2g5QUFBZ0FFbEVRVlM2K3owTEFnMk9HTjZQdU1WYldRcmdpV2lEazZIUTlzdFA5RDEvSVAvN0RoaU9INlVZalVaSjdTMksrWEFBVDltVmFyVE1FNlVUVGg4T3I2YUUrNStPMVZxOWJwWjUvc1VWZ3c1Si9Rd0VZZS9SSEF4aTRjcDM4Tk8vUFlicjVqMkRUemFsTG9KdmZPWlorUC85SEo1Nzg3K28zYldyM1dNdWYveEp6SG5vRWN4NTZCRnMzSnBhWVlwUHQyN0RuNVlFRURMTlRvLzdTNkFDS3pkdVRHbU05bmozMDA5eHpWUHpFbXcydDdiaXAzOTdETGUvOENKV2YvR2xZK01KeVNGMWdBVkJFQVRINFNyME01dHpLNGx3UXF6UnFXek1TS2ljeEl5WEdwWWM1WXJsTW1Ld0kzVi83VlBteG96bXBqK2tiM1QvcEsvcHVyeFJoYWFETUNLdW5xOGoySXl4ZXNSZlBxWFNYN3pjOFJKdFZybWlIM0w1d0FkTmJUeEFSSlozTmhLemI0bmdGQk8zZFh4SjZGd2ROTTQwU3oxM3ExRHRIWFFHZHFjMGdDRHNCZDdlc0JGL3E2eUtiait5ZUFudXZYQU9sT3FhWDYydXNSRnJ2LzRhQVBEdXA1L2hoTU1PaGFkZlAwZm55c3g0OGUyVm1QZmE2d2lhSm5hM3RPQ1hwODBFdGZQM29mS0ROWGpsM2Zmd3lydnZZZnlva2JqdzVKTXhmdFRJdUdPK3JLbkIzNnVxOXpodTNzQ0JPSDNpUk14OTdnVXdNeDR1WDRLSEx2a2grbVdGcS8rVnJub2ZkWTJOZUhQOWVyeTFZUVB1LytGRk9HVElZR2RPV3RnajRnRVdCRUVRSElXWDVBdzBXendWOGVJWERvcGZiaXQrRjI1N2V2SnRJSm9aYlhSb0xJNGJoKzhWNzIvSFhGZTh1QkVLRjBZYkV0Yndwb2s5RkZwbFB1YWM0VVNvdUdHbGEwYnRORVU0RzhCNjJ4NEh2ZHZXUXVPWXFTd1EzYVRkdVorRXlnWmRLT3VEaGQ3S3RHOGRnZkVqWThMdzA2MWJzZmo5MVYyMjg5NW5uMFYvenUzWER3Y1BkbDRBQmswVFN6OWNoNkRsK1gzMXczVjRhdWxyQ2NjMTdONk5KNnBmalc2di9lcHJiR21vVHpodWQwc0wzdjMwc3oxK2ZmajFOeGlWNjBIeE1jY0FBR3AzN2NLODExNEhFUGFndi9EbWY2TTJaMzc3T0JHL2V4a1J3SUlnQ0lKajhDTFBBRzFTTllHK1kydDF6aFBZUmtnenVNdzR1T1ljVXZUYldLTkRvaXRPZ1hCalprdnpQYzRZM24veGV5c3J3WGc0MXVKVUlEckZQOU1nT20xdUlIK09JNlk3RzdXNDVqOXFjTTE0Z0g4SjVqcjdmR0trZXI5WjRkMHE3S1d5TVlKZ1BLWExjOS9pOHR3VFV6UXVDTjNLLzNnTFFFUXdsRUwrK1BFNGN1VElQWGRxdzlzYlltSEIzeDR6R2sydHJlMSsyV2tKaHRvOXBqa1liSGVNREpjTE4zNzNUQXpNem82MlBmL2Z0MUQ2N250eHgvMXhjUUFOVGRFVUFEaDM4a2tvT09vb3BNdDVrMCtDMnpBQUFEdWFtcUMxeGl2dnZCTWRLNmR2WDV3L2RVcmE0d2hkUTU0dUNvSWdDSTdBTHcvTTBTNmpFcURqYksxd1dQM0d0aGlWeHNFMU03YmZlY1prRTFUdDlIQjJVOFR3RDV2MzBseG5MTy9mK0t2eXMyRFNCd0FkQnNEWjBIZmJiNFVaRGFTYkQrK09VT2gyUjY0YU5FaTNxRitDY1RXSUJpUk95enJQRlBVd0VhQ3RKSEZ4cHBsZk1CQzhrV2JzL0NqRnFRdjdLWTNscFk2bVZMQno5Wk5Qb1dGM1U2ZkgxRGMySXNQbFFwL016RDNhTzMvcUZCUWRNeUc2M1JvSzRjS0hINDBLMTErZmZSWnVlK0hGbE9lYjVYYmpYMWZIeXBJM0I0TnhENWJlLy93TDNQNmZzUDB4UTRmZ3Foa2x5QnMwQ0FEdytycVA4SEQ1NHVpeEp4eDJLSzVwRXlidE5neTREQU5hYTZ6NjRndjRGendIQUpoK3pBVDhxQ0EvZkk0UFBnek5qSU55YzNIUGhYT3c5TU4xK0thdURpcysvZ1JEQnc3RVljT0dBZ0NXdkw4YU81dWJBUUJIamh5QkkwZU94TkFCQXpEajI3WS9uUTdTdDNpRzZMMDJ5QnBnUVJBRUlXMHM4ZnRhWE1Jcko4T2UyeE8vV1RXbjRTZ0VReGZRbzJSVHFvNG9ZT2JZaHg5R0ExUHozZWtiUFREd0YxUTMzeG80OVFlYWpUZEFVTkVrVWc3OFhxSVp4TU81cVFaYW9kQ25wMjA0bWJFTDZ1c0IzTUpWZys3VExYUXRXRjBKUW45cllnQUl6QXhGcVdVNUQwZjJSKys1Nk9VaW9yTTF1ODh5eTNMbktVUC9ob3Jxdm5EZ2RBU2hVMnAzTmFKaDk1NlhvamNIZ3gxNlgrMDBCZU05dWU5KytsbTBYNWJiamVOR2owNXRvaDF3d1VPUFJNT2UyL0xwMW0yNCtzbW5PK3o3MW9hTitNR0REOGUxelprMkZlZE9QZ2xLS1dTNjNORjJsMkVnT3lNajdsZ0NrT2wyNDdWMTY3RHE4L0RMZFZOOVBWWjkvbm5DV0I5Ky9RMCsvUG9iSERseVJMY0pZQ0VSQ1lFV0JFRVEwb0tyK2c5dVgvdzZOUURRbnZpbEFqUnZ2dkNNSHhKaGZQZ3c1d2ExSjlBaTRKNjhweGMzT21MNEFPRm0zNnR2QWJqTDN1YkVieWJobVFyUmFYTXJDaS9zNlBqdWdBcnE2NDJTdXBzVUJVZURjU2VBNkwwUkVlak1qTFR5blZQODRtQVFLUUFYYVpQV202VzVqM0I1djZHcEd4ZUVubWZaUng5SGY1NXc4RUhJY0xrd1pFRC91QytYRlRyY0ZpSktPSGJJZ1A1N2ErcHhyTis4QmZOWHZJSDVLOTV3dHNLQjBLMklCMWdRQkVGSUdhN3FQMWkzdUt2anhhOXpJYTl0VFRFNFlJUnF6NklDTlBPTUdabGJtRzZMZXNvY0dURThpczBUMThEVWZLOWpwZzhrWFBvM0hGSm5FZUZJUk9RZ2Njb1psQ053OVA5SUtEUS84cnRYVDZtKzZkU2xlN1dXQ0pYc3FBVndJMWYxdjBjM3U2OEg2QmNnOUFFUUxYZkV6TmI5MjlWenR0M1VVWGN5QVNBM0NEL1hPdk5pc3l6eklaVnAzbWw1cGdYQlVlYk9uZ1d6azVxN0w3NjlFa3MvWEFjQVVFVDR3d1huZDJwdjhJRFlxb0ZkemMxWThja24wZTFNVjFpTy9PMG5QNDYyN1docXdvLysrT2QyYlRFemZuMzIyUmd6ZEVpSDQyVzUzVEE2eVVvZE5NMjQ4OHR5dXpzOEZnQmNIZGo2ZU5NbWZMeHBVN3Y3TGo3MUZPeG9hbzV1My92S29xaFgvWmVuemNDZ1BuMmorL3BsN1RtTVhIQU9FY0NDSUFoQ1NuQlYvOEc2T2VOMUVJNkkyK0dJK0dWTC9Ob1RYdUZsWTNEdDkraDRCQUZnYTY3N2VoQkdXRWVEbU5KV3dZbjVmZmt1OGY2bWhyK2dPblJyWmNFUHRNYmJBSVUvYnpqa0lxRTQveXIxRDdVYUMveFYrZFA4QmRVaFowYm93bHdLZG00SGNEMlg5N3RiYzhZTllQb1pDTm1BN2Y2TlBzbnBZcFJDbStpSGFQK3cwTDVCdDZpZm11VzVmMUN0TmZkSjZTVEJTY1lNN1R6SVlHQjJuN2p0c1hsNUhSeVp5TklQMTZFMTFQbEx0V0wxQndpYUp0eUdnU3kzTzdwbWRtQjJOaHFhbXJCdzVUdTRja1p4aC8zblhmR0xUdTMvNC9WbG1ML2lEUUJoQVc5ZlArd1VodzRiRnJlZDRZckpycU5HamNLUUFRUGFkaEgyRWhJQ0xRaUNJSFFaRHZRZGxpQit5VEYxQTJhS3I5UEkvS1JSWEhOV1JQeHVtajFqaUNiK1ZkelFEdWh1elRaRGpBWlF5d1BwV3oxd3VibXdhaFVSKzZNTlRPbUZCa2ZNdFAySjZFU0UxRzg3T0h5dlFNVzd0aG9sdGYrclZNdG9nQjhBRUhQOUpEd1VTajF6ZEh4UEdnakc3N1E3OTFPenpITVZyMEZHQngwRm9WZWd0Y2JDbFNzN1BTWVlDbUdSbGFYNW1FTU9odHNtSEU4Y054WUFzUFRERDdHcHJxN2Qvc2tRc3EwUGJxOG1jTEpNUDJZQ25yM3FDang3MVJWUWU3Qmo5emhMVnFxZVJUekFnaUFJUXBmZ2NzOUJPb1NsSU1TeWxqZ1EybXBaRDR1a09GUDZZV05HM1JYMkZzcDAzUTVRbjBnWFI3ek9iVVUwNnp2ejVvbjNOMTI0c1BvT3JpZzhpNEFUa0hxUzVBNk0yN3oreERmNEt3cEwvZDdLcFU0TzBWV29lTmRXQUZmem9uNjNhZVcrQ3FDZkFlU3g5b2EvUmJKRzI5dVN0UStBaUtIdFNiT0FvUURkcjcvd1hHZVc0VzQxb1BiUE5BV2RwL0FWaEI3Z3pmVWI4RTFkNTFIN2k5NWJoYTA3ZGdBQUpvOGJoMCszYm92dW0zTDQ0YWhjc3haQjA4UmZLaXB4eXptejR2cHFyZEd5Qis4eUFMVFlFbmNwb29SeVMrM2hVaXBPakFQdEo4RUNnSzBORFhoai9mcTR0dDB0TGRHZkE2cy9RSjgyWWM5amh3M0QrRkdqOWpnUElYMUVBQXVDSUFoSncrVzUzOUtNU2dERDQzZDAxL05zL1N1anBPNzM5cFpOYzg0YUQraExiWVBEa2VmcEZGdjd5MEJObm52WC9la2JGZndFL2RzSy9NQmsvZ0NnTEVkOUg4cis0SVVJelAveVYrVlA4QmRVYjNkdWtOU2dtYnUyQWJpSkYrSjJuWkY3S1poL0NkQ1k4TTdJbk1PcDIxUTRpRDlwMjh6aE81V0FzQkNPWFlLUkFPN1RPenczbVdWNFFHWHFoMlNOc0pBcTlZMk5jWjVTTzIyek9tKzNCR3Q3OU12S1FwWWxFalYzdks0WUFIWTJOV09CRlpxYzVYWmoycmVPd0RQTGxrZjM5OC9Pd3VSeFkvSGF1by93enFlZlllbUg2M0RLa2QrSzd2OTgrL1pPTXp5M1I5QTA4ZjBISHRyamNkT09PQnpYblhsR1hOdkhtemJobjliOHRDMzkrMWMxdGZoN1pYV0h0djY1ZkVWQzIvZStjNElJNEwyRUNHQkJFQVFoS2Jnczl6dWF1UnlnUVZZTG5BL2tpZ29EWnFKTFhNVjFUeVljb3ZTamtZLzhERTRyZk0xT1hOMWY4SzMwUkhWelo4Y0x5Zk1iYitXR3VZSDhYekhJZXFnUS9yMmxVaTRvRG80SlNjczNtZ2NUL3dSUWxLWmx4d2l2emExNWlCbVBtR1dlV1FCZFI0UVRyTDNXdW5PSzNYOWRpS2FJQkQ4UUdEcXVnakRsQXJoVk54dlhtYVdlUHlsM3l6M2thOXppN0prSit6dTN2ZkJpaHdtZTdHaG1YUHJudjNhNC8rcVpNMUJ3MUhnQXdNR0RCd01JMTlWdHIwelJINWNzaWE3M3pSOC92bDN2NnN4dkg0Zlgxb1hMWWo5U3ZoaUhEQjZNUTRZTTN2TUpkUVByTjIvQitzM3kwdHJYRUFFc0NJSWc3QkV1RzFTZ0dhK0FLTnRxZ1RPck9TT0pwK3p5azRPSzZmdFVVdk44MjJPM1hIaGFNWU5PRFIvbW5QaUZQZUVXWS8yd2xxeEhuREVzUkxqRlYvMkFmMG5CYkJCTmhWVXVLREhwV0lxUVBiYWFmUDRsaGRmNml5cDdWZTFtSW1pZ2RnR0FCVncrNkJTVGplc0lmQnJhNW9rT3A0K08xaFpPaGtqc1FrSm9OS0UvUU5mcFlOYVZabG5XNDhyUWQwZ2RZYUVuR1ptVEE3ZGg0SnlUVG94NlRpTlVyVmtUTFkra2lQQzk3NXpRcm8zeG8wWmh3a0VIWWZXWFg2STVHTVNkTDc2RU8zNXdIZ2IxN1FzaTJtTkdaODJja0lUTFVBcnVEc291UldnYi90d1pZNFlOeGZWbnhrcVVyL255Szd4aXJXc0dnTUg5KytOSEJhZkc5Um5wOFNSdFgwZ1BFY0NDSUFoQ3AzQnA3dmMwK0ZrUXdwOHFHQ0RsZ1BjT1ljOFZSNE01QVRDYUZPblRhRVo5VmNJOEFOck14cjJ4Y00vMHg0K3pIakdvK0ZwYXNLRDl1RDhoTFZ5S3pnc3lWaEdRQzhTdWV0cTNVcVJzYm13OThCMjNMam1sNHVhaXBlK21hN283b09MNnBRQ1djbW4vSXpUYzF3RjBBUWpXZ2tDeXZSeTZkcHZIUXFNdElVeFJJWndKNEtjNlJQOWpsdWIrVXpIZlFUTnIxenAyUXNKK1NiYmJqYjZaN1pmbmFRbUY0c0tqT3pvT1FKeXdWRXJoek9Nblllb1JoOGNKNEhWZmY0TkhGd2VpMjhYSEhvTmhnd1oyYVBQOGFWTnc0ei8vQlFENHBxNE9OOC8vTjI0OWJ6WkdEeG15eDR6TzgxZThnWCs4dml5dWJmaWdRWGpnNG9zNnJEM2NFU1hISG90TEMvTUJBT2ZkLzJBMEREcW5iMTlNUFNLV0kvTHRqWi9HOWR1K2N5Y09HVHdFbzNKRjlQWUVJb0FGUVJDRURnbVY1LzVRTXo4ZVhXVm9yVGQwUXZ4R1NoM1pYRi8xaXFpWVN1ci8yOTdSV3k0ODh6SUN4bHM5SFNsN0ZMVVZQVDErZGZoVEMxOU0zNnJRSGpkNUs3K2VHL0RPWnVnS2V4aTdJNzlJeFlDR1paWmNKb3puZnYvNjFHTnZtTFpzWi9yR3V3ZWFzZk1qQUpkeFZmOWY2V2JYWlNENkNVRFI1SEp4WHVISWl5OEpHQlFOalk1MERUZVFBZUFDVFpnVEt2VXNOc0FQb3FTdWxKd0o1aEQyTTI0OWIzYUgrLzVXVVlXRjc3d0RJT3l0ZmViS3k1TzJlOEcwcWZqYWxzRjVTOE1PM1BiQ2Y2SmUyZjVaV1pnemJWcW5Oc2FQR29XQ284YWphazM0T2M3bjI3ZmprZkxGK1BYWjMrMjAzNmRidDJIQkcyOG10SDlWVzR0NXJ5M0R4Zm1uSkgwZUFLQVV4WlUzQXNMWm5qLytaaE5HZUhMUUx5c0x3VkFJS3pkc0JBQ015TWxCdys3ZGFHeHB3YUozMzhXUGZkNHVqU2M0Z3doZ1FSQUVvVjNNMHR5YndQaXRYWnlRY2tEOEVoQlZ2ckZQK0Y4b1Y3Q0lmRHMvYnEvTE4yZWMwWWZCdDBWQ083c1FIYm9IWW9tdkFBQmEvZHdKcTBMSDNPS3JxUEl2S2J3VmhGc0FSTE4rcCs4RnBuQnhSK3ZlSXFJeFRjMFpqd000SjEzVDNZMVZTL2hPWnZ3ZWkzTktURlkvSithWklBcVhxNHpjOE14Z0lxZ2tIMEpGRTJ1UjVTS1Baa3duSWtLeEJoV2pQSGU5V2NZUHEzN3FNWnEydmRjK0xCRDJINVNLcjhLNmJlY083R2lLSlMzUGRMdnhpOGNlajI3Yjkva1hQQmZ0SHpKTjlNbkl3RzRyZy9QcEU3L2Q2YmhmMTliaTF1ZWVqd3B0dDJGZ3dzRUg0WjFQUHdNQXZQRFdXeGpZSnh0bmR4QjYzUjQxTzNlaDhvTTErS3EyTnVyOS9icXVEdGY5NHhrOGV1a2w2SmVWaGRKVnE5QmduY09rTVdQUUZHeEZZUFVIS0gxdkZZcU9tYkRIbXN1QzgwZ2RZRUVRQkNFT1pwQlpsdk1RQ0xhNnFoelpsNjUxc0U3dytLMVVtY0ZKSFlsZkFLQ0IvQ3NDRGJFc2hMMi9UbUN6dzR3bmgvL2pSUWtMM1F2YzRxdWNDeUFjNWs0T3BsT3poLzJHamMrYXU2VHdFaWRNN3cySXdGUmNWK29xcVRsREtZd0c5TzBBdHRvUGlENC9BbHMvSlBPaXRKWVp0Qjl2UGhhZysvVXUvc1lzeTNtSUZ3OFk1OFM1Q0VLeUhEMXFGS1paNGNKRkV5YmdXeU9HbzJIMzd1Z1gyLzd3N0d4dWpyWTN0clRncXBrbGNCc0dUajN5V3pqMmtFTTZIT1BOVDliaituODhnOXBkdTZKdDUwMCtDZGVlY1RweSsvV0x0ajN4NmxMY3Y2Z1V1NXJiejRINDFvWU51SDlSYWN6dSt2VjRvTFFNejcyWkdMZzBJTHNQNm5mdnhyOVh4RHpPa3c0ZERlL1JSd01JcjBXKzc1VlM3R3lTaW1WN0d4SEFnaUFJUWhSbUtGM21lUVpReWNlekpZdmx0YklMRkFaZVZwazEweXdQV0x0cysvNlpJMEIwdmMyTVl5V0hZMnN0dWNVVnd2ODVZRlZJQWlKd0JtZzJnSzhqYmN4c3E0MmJPbTBmMG1qZ0lYL0FlM2phaHZjeVZGejdwVkZTOTJzMXVHWVVFMytmd1czcUcxUEVtMnNGT2ljcGhPTnFYY2Z0N0Flb3k3VjJmUlFxOVpSeGFjNU03a3B0SmtGSWc4dThCWmh3MEVINHNhK3dTLzJPR0Q0Y1Y4NG93U1VGK2UzdS82YTJEbmU5dEJDMy8rZEY3R3FPMWVFOWFkeFluSFBTaWVpYm1ZbXJaczZJVy90YnRXWXRmdnJYditPNU45L0V6cVo0SWR3bkl4TmJHaG82blZPR3k0VVR4eDZHVExjTGQvN254YWozOStEY1hCdzNlalRHanhxSll3ODVHRUE0ZFB2VzUxNkk4M0lMM1krOHNRbUNJQWdBQUY2SVBxYkw4endSRlVmYk9CejJuRzU4YXZ1T0o3NVhGZGRldTZmMWg1c3VPUE1KSXZ3d09oK25uTDhjdC9iMzF1RlBMN3pGR2N0Q3N0d2FPUFVFRGJVY0lHdEpscE9sdGV4UE9QZ0RqTmd5eVgvVTJ0Wk91L1J5ZUpGbnZGYjhNekJkQktJQmlRZFlJZEt3SGhJbDhicU5KY3dLYjdYaEV6QWVWdjNwY1FtUDduMDBscGM2dm5aNzlSZGY0bmZQdjdESDQ0S21DVlBIYXZydUtmTXlBRXdjTXhvM25IVW1BT0RMbWhwYy90Z1RBR0wxZGJYV1VFb2hHQW9oWkxQOTg3OC9IdlhjM3Y3OTgzRG9zRmpJY0piYjNXNDFnTFZmZlkxRjc3NkxaUjk5SEZlZkZ3QW1qeHVIL3oxOVpseFc1M2MvL1JSM3ZyZ1F6Y0ZnM0xGdXc4Qnhvdy9CcERGamNQVEJCeUduYjEvTWVlaVI2TmlqaHd6Qm1LRkRjT2l3b1hoMGNRRE1qSU56YzNIYkQ4N0QzUXRmd2FyUFA0L2F1dWEwbVRoMS9KRUFnUFdiTitQYWVjOUV2ZHM1ZmZ2aXFwa2wrUGJvMFhDYXZzVXpSTysxUWRZQUM0SWdDT0NLM0pHNmxSY1IwVEhSTm9UTHFxVHJiclV2K1EwYlpzMkVuN3BLYWpzdUhHbXhhYzVaNHduNm9raG41Y1JhMGZBYzdPSjNHOWZqOTA2WUZickd6YjVYMy9JSENtNEFjRStzMVJrUkhGZGVpK2hvZkRQc2JtQnQ1K2xoZXpsVzV1WXJlRG11TjNma25BM1FoY1Fvc3BKYnhVS2tnZkNMTG9uMTFaR0VXYkdRNmpndjhUZ1FIdEM3K0hhenpMTkFnUitqa3JyWHV1djhoSjdIMURwQkJDWkRNbjFhUTUwbjE0K3M3WFc3WE9oSVRtZTZYZTNXQm82d3BhRUJOejA3SDF0MzdFaTBUNFR6cGt6R2VaTlBTaEROM3g0ekJyZWVldzd1ZVhsUm5JYzNhSnA0YThOR3ZMVmhJeTR2bm82aVl5YmcvNzU3Rmc0YW5Jdmhnd2JGMmZuajRrRDB0ZmJBb3JJNDhYdlN1TEZSOFFzQVkvUHk4UDNKSitHZnkxY0FBT29hRzlFYWpDL05KSFFmRWdJdENJSndnTU9sT2Nmb0lGYkNKbjRSS1VQcWdCRGhhRTFUQUl6ZENwaVpqUGdGQUNqOXFFMnBPbFozT002TnpIekRpSVVMZHp0Z1drZ0J2Ni9xWGpCYm1iZWR1dXNpQ2FCc2xvaXVtTHVrNERRSFRQYzROQVZOcnBLNloxd2x0VE9VYWgwQjVtdkFhRlB5aWFMcnF5UC9kMzVkclpEcVNCaDYvSXV0TDBBWGE2aWxabG51SjJaWjd2OXhSZTVJWjg1R0VKeGoyTUNCOEUwNE9xRjliTjR3M0RYbmZIeC95dVFPNjhjZk1XSUVIdm5SeFRoLzZwU0V6TTc1NDQ5RTBURVRBQUFuamh1TEVUazVuZGFodjZ3d0gvMnpzZ0NFTXo5ZlhseWNjTXk1azAvQ2lXTVBBd0I4Wit4aE9ISGMyT1JPVWtnYjhRQUxnaUFjd0hDcHAxaURuZ2ZRSjlib1VKeHh4SkVYc2NYOHRRTFBwQmwxN3lmVGZmT2NNMDRINk5RNFd3N0F0dk5qeHRxOGVTOC80WXhsSVZXeXMxc3ZiR3JPZUQ5Y0FzamhtanoyU0dqQzAvNnEvUEgrZ3VyTlRnN1JrMUR4cnEwQTdnTndIeS9KUFZLYitDR1k1NEJvbE8wb0FEYlBNS3lNN21qUFBSeXRIUXdpaE1PajQ5OFR4Z0s0VGJmeWIwTmxuc1VBSGpjT3F2MFBIWVY5T3J4Y0NIUEVpT0c0LzRjWGRvdnRQclphd1lvb0dqYnRkamtyUjg2Yk1obWJHeHBRK2NFYUhESjRNR1pQUGhIVGpqaWlVOEVhd2UxeTRid3BrMUY4N0RGWSt1RTZWSzVaZzZiV1Z2eTB5TmVsT1F6UHljRzFaNXlPeDZ1cmNjdXNXZWlmblpWd2pGSUtONXgxSmg0cFg0S3p2M044bCt3TDZTRXg0WUlnQ0Fjb29UTFAveERqVDlGU0s5RlB3dW4rYWVDRVpGZGdmbCs1VzZhVHIzRkxVaFptenphMlpMYXNBMkZzZEdyZDhCZkxBT2NQZVhyaHE4NWJGcnJLclpVRngycU5Od0N5UGlsMlF5aDBtS1h3VmhiNENicmpYdnMyekZCWVBEQmZzM0VobUdhQjBML2pnNTBvYjhhMUFEK2pvQitua29aMzByRWtKRTkzckFIZVh3aUdRbGozelNaTU9QaWd0RzAxdDdZaXE1T3c2ODR3dFlhaGVqYmdWdFlBSnlJaDBJSWdDQWNZekNDejFITXZnZjVpRjcvVU5tUTBCUWpSR3F5MjhiaGNoV29uSnl0K0FXQnJac3VQSStLWHdjNGx2b3JmZWxuRWIrL2g1c0txVlFTMlpSOVBNb3ZUSG1oSFJwK0NRT0hOYVJ2dXhSQkJVM0ZEcFZGU2U0bmltaUVLNW5mQm1BZHdZdnJhU0UxaERxOEJKbkNuYndQaDVjTGNSakdUQjFDWGE3aFdtbVdldFdhcHg4K0xQT01kUGkxQlNCcTN5K1dJK0FXUXN2Z0YwT1BpVjJnZmVTSWdDSUp3QU1GVnlESmJjaGNRY0xxdDFhSGFRaHpKbkdWdnZFc1YxOXhJWGZDMjFjeVpNYUNWWEo4UlVVN1lyRk1oMlRZN0RGTUIzeG82NzZYMTZSc1duTVMvcE9CSkVGMFUzckorWjA3NHVlS1VNRFBBMC8yKzZvQURsdmNaK0cyNHNkM2oxWXh6QUp3Rm9zRWRIc3NBS2V1aXRYdjlPVmJhTFBGMUh6R3lGZ3J6RllXZW9lazdQbkhvTkFRTDhRQUx5U0FlNEVUa3NZUWdDTUlCQWxmMUg2eGJjbCszaTE4R0xJR1J4dC9IU0FiWmFGMVNBRUNqWXN3eVNtcHU2SXI0QllDZ2N0MFlFNyt3UE5QcHdtMC93LzlSeEc4dnhjVS9BWGhOZU1PcHROOW84OGlmQ0t5ZTh3ZThoenBrZlorQWprZVFTbXJMakJtMWw2bWR0WGtLWmlFWWp3TFlsSEJzNUtGWXRNU3dWUlE0V3FzNS9MNUI4YS83dGtiR2c4bXZ0ZnRqczh6emdWbm11WmtYRHhqWEhlY21DSUtRTFBKRVFCQUU0UUNBeXdZZHExbTliRStNRTVhczZhNno1R2p3dEsxcGcwTHJhVFJqNTBkZHRiYmwvTk1PMVlaYVM2Qk0reXpUeFY3ekY4dzdzclFlUGVpWlYrclNOaXgwQy82cS9MRXc2UjJBT2w2N21qTDJyRmhZalp5R2svekhyenpnczRCenVXZUtac3dDWXhhSUR1bjAyTWlydnAweWFXVHQ3ZnlseXg4QW1LKzArUXpOYk5qZ3lBa2NnSWdIV0VnRzhRQW5JaDVnUVJDRS9aeFF1ZWM4emNhYmNWbGhtZE11T0JOMi9NYUxYMll1Vjh3VFV4Ry9BTUNHOGJlSStFMm1jRXN5dEYzWlRNQnZSZnoyYnZ3RjFldUowVDJwYU8waDFZUUpxQnZ3ZExlTXM0OUJ4YlhMalpMYS96Vm0xSTVXaGo0R3JLOW5SbVc3eDlyU2FrZVdQaENGWGNXUmQ1WndGU2EyZVpEakxCd04wSzFhdWRhYnBibnJ6RExQZlZ6dUtlSTFTSDJ4cFNBSVFwTElFd0ZCRUlUOUZKNFBRdy93M0EzUTFiSEdTSUtiTk4vK2lRRU5XK2dqTXhpM3FwTGF1WlJpRlpzdEY1d3hpNG4rSFIwQ1RrVy94bHhSelB4NVhwOXZ4dEZmVmdZZE1TMTBLLzVBNGYwQXJnSVEvalVxT0JjU2JZTVlWOTVTVlBtUTg1YjNmYmdjZllHY1FzMXFCc0FsQUkzcDlIakxPMHlSNUZvV0JBWnpUQngzMEhrM0V5cUpkYW5LNEZmSVcvKzVRNmV4WHlJZVlDRVp4QU9jaUZ3UVFSQ0UvUkFPOU04MVErNFhDSFJ5ckRIc3BlRzAzdnJiS1pYRXZFTUI1OUtNMnZLVXJjNmVuYjBscTNralFIbXhjUnhNL1J5TmVNVzV3NTkrYVlFemhvWHU1czl2VDNKL1V6OXdHUUVuQUhEdUFVN1lHR3czaGdub2FmNmk2amNjTUx4Znc0SCtoK3RnUmdrVGx4QlRQZ2pablhldy9xUElJeTJLaFVudm1YVmdMbFZFaTZpazVvQktXSllNSW9DRlpCQUJuSWhjRUVFUWhQME1Mdk1jcFJsbFRxLzNKVmdlbmJpWVozeWtPSFJhdXV2NE5sMXc1bDFFdUM1dXJIUU1Sb2pML014djVNMWJPTmtKczhMZTQ3YWxKdzhQdHJoV2dXZ0lnSEQ0ZnFwaEJuYmFybDlsYklWdW51QXZYcjQxWGRNSEVsenFLZGFFRW9CS0FId3JxVDRSTDdIdG5hbWRiQUp0T3pVeHNJSVVMMVZhdjBvejZxc2RPWUY5R0JIQVFqS0lBRTVFTG9nZ0NNSitCSmZtZms4RDh4SzhNazRveWpibGlCajh2RUcxRjFFeEd0TXh1KzJDTTQ4d2dUVWdHTzJOa3lwdHZVeUtNSEhvVXkrOW03WmhZYS9qcnlqOERqU1dndUJvY3JUdytsV0ttV0orWTNqT2psTitjcnlFeUtjQ2wvY2JhdXFNVXdtWUJxSnBBQ2J1dVpOTi9FWXkwMmdrOWV0bDVtVkUvS3BpV29wUTdXdDBCZzZvWkdZaWdJVmtFQUdjaUZ3UVFSQ0UvUUJtS0YzbXVSTkUxOWxhNFhnRzViRFpGaEN1TlVwcUhrN2JPSURORjV5NURJUXBZZFBPL0dFaUFOcXVvNW4vbVRkdjRma09tQlo2aUxtQi9QTVk2dGxZaTROaDhuRzIrRkcvcitvWERoaytvT0VxOUVQUU0wVnJUR1hReVFSTUJwQ1ZWRi9yTzhXRlVPK2hEK010QXIrcUZDK0Z3bElxcW10SWVmTDdBQ0tBaFdRUUFaeUlYQkJCRUlSOUhLNGFOTWhzTnA0alFxR3QxWEw2cGhueW5EQVlQbExFczZpa2RrM0tobTFzdWZDTUN4bjBWTmkyTTU3ZnNDbDcyU1BzVXE3UXVLRlBMTnJzaUhHaHgvQUhDdThFY0FPQXFDWnlRZ0VrM092TWMveEZWYzg0WUZxd3dmTmhvSC91UkEyZXhvUnBCSm9LWUZnM2pjWUFyUWY0WFlEZlVVVHZnRU1ycVdSSGJmZU10L2NSQVN3a2d3amdST1NDQ0lJZzdNTncrY0JKbW8wWEFEb28ycmFudFhSSkdiWStWOFY1ZnZudktxdjJjaXBBYzNyR3cyejcwWm45UTYyOGtZZ0doODIzOFRTblE1eHprSy9LZTNyaGc4NFlGbm9TWnREY2lzSlhBTXdJTnpnbmd1UFhpNk5GSVhUQ3pVVkxWenRoV3VnWVhwSnpNTFNhcUprbk1qQ1JRQk1CRE8vR0ViOWswRHNFZmtjUnZ3T1hlcGU4TlY5MzMzamRod2hnSVJYcngxZ0FBQ0FBU1VSQlZCbEVBQ2NpRjBRUUJHRWZ4U3pOdVE1RXR3SGtqclRGVnIybS92YWVLRVM1UVJGZFRNVTEvMG5aYUR0c3VmRE1oeG40UmZ0anBrNWNNQ3Z6eXJ4NUMwOXdTaU1KUFkrL0tyOGZUSG9ib0NNaWJVNHNjVS8wQXVPTExLaGpmbFVVMksvRGFIc2pYTjV2S09DZXBLRW1Ndk5FQWlZQ05Mb2JSNnhuNEdOaStnVEVIelB6SjRhaFAwRWY5MGMwYmZ2TzdoczNQVVFBQzhrZ0FqZ1J1U0NDSUFqN0dQenl3QnpUTUo0bG91bXhSZ2FVRXpJdllWM2xTa1Y4TmhYWGZwbXVaVHViNTV3MUFhUlhSVld2UThzNTI0UStteUR6dUx5blgva2dmY3RDYjhJZjhCNEs1cmRBOEFCd0xqTjBZbEtzVjRmbjdDaVNwRmc5RHkveURBRGhLQk1ZVDRUeERCeEpqUEVnT3FSN0I4WTJCbjlFd0FZUVdlTFkvQlRCMEZkMFdtT1BMcXNRQVN3a2d3amdST1NDQ0lJZzdFUHdJczlKV3RIemlBc1I1R2hCa1JTdFd0R2ZjZUhPR29wK3J6SnFicVlDaEZLZmNYdWpnVFpmZU9aL0NUZyswdEE5dVl6NHZyeDVDNjl4eUxMUXk3aGxTZjQwZ3FxT1pnOTM2RVlpQ2o5SWlkVUk1bWY4UlZWejBqWXNkQXU4RUgyUU1mQklVNnNqU2FueHpCaFB3SGd3SHdvaW81dEhEd0w0bWhsZkUrRXJJUHlsQ0YvQnRMWjMxVzZpYzJGMngrZ2lnSVZrRUFHY2lGd1FRUkNFZlFCbWtDNzMzQVRHTGZZUGRlblg5NDNtV3JVM2JsRXdmMEFsOVZVcEd1MlVMUmVjOFJNbStsTmtlS2ZXY01aclgzeVYxNUo1T0MxWTBPU0FhYUdYNGc4VS9CaWdQMGUySGFzZjNmWTF4YmpPWDFSNXR5T21oYjBHbHcwWUMzWWZZaEtQSWZCb3NCck40RU1JR0FPaWtYdHZJcndEUUIwSWRReXFCM01kRWVvQjFJR3BEb1I2Smwxbk1PcEJ2Qk5hQmFITTF2QjMxUW96RklSaHRDTFVFdjdlTHlOSTA3YnZGQUVzSklNSTRFVGtnZ2lDSVBSeU9OQjNtQm5LK2ljQkJYRTd5QXJYVE0wcW1LbWRwTXY4TDRYUXo3c3JVK3FPSDV3eGVMZUxQZ0V3S0R4Yzk5VDhKWmdsdzU1K3BUeHR3MEt2eDcrazhDRVFMZzl2ZFY4NEFjQm4rbjNWTHp0a1hPZ0ZjTm1Bc1lCN3RBbExJRU9OWnVaRGlHZ01nQkU5UGI4OTBVenplbm9Ld2o1QXByN2dWZGVNbXZ5ZW5rZHZ3dFhURXhBRVFSQTZoc3NHRmVpZ21rK0V3YkhHU0pobWFoLzB3Mkt4amU1a2JGTXdMNk1aOVMrbE4rUE8yVzNnTGtURWI1SzFQZmRFdU9hdlRjd3pYaGcyVDhUdmdjTDR1dHlyMStac1B4SkUzb2dQT0wwbEFXRUlGQTZGSm9MMTMzeC93SHVTMzFmeGZ2cXpGbm9EVkxKalBZRDE3ZTNqK1RBd2FQQXc2R0FlU0Ewem1mS0llUmlJOGdEa01XZ1lBWGtJdCtYczNaa0xncEFPNGdFV0JFSG9oZkFhWk9ndlBiOEhjRldiV2tUVzl4VGZ2dHR4a0RIakpZT0NsM1IzZmN3dEY1dzJoY2xZNXJSZHFma3IrTjg0Y1FCMjlua1RSTjhDNEZob1BRRTJFUXdBdkJrR2Y5dGZVQzMzbHhBSEw4azVHS2JLQTloakFnTUFEQ0FPZjQ5OGNlUm5RaDhDUEFENmgvZlJvQjZjdXJDZnd3enhBTGRCQkxBZ0NFSXZnOHNHSGF2WitCY0lSOFFha2RZN05oSEF1bzBONXUxTStJV3JwSForNnBhVGcyZlBOalpudHF3aCt6azVaaHhTODFmQTd5b0tSNFlZYndJSXIrMTBLRE4wK0xVVEY2M3cvb0ErVFNkZE0yV0ZyQzhYQkVIWUIxRTlQUUZCRUFRaERGZkJaWlo3YnRGUWJ5ZUszMVEveGpPWXcxbWU0M0w2TUY1UzNEcCtiNGhmQU5pUzFYeGxkNGhmQm16SmVubmxzS2NYUHVUMEdNSyt3VTNleXE5aGFCOFlPd0FBRkFsaFRrOENSeDNBTVRQSDdOaWRQWjlabkFpQ0lBajdJaUtBQlVFUWVnRmNObUNzYnZHOERTWS9RRlorQnVzVHQwckIvVXZXRjFOOGVTTndEYk0rM3pXajVpeWF1V3RiK2pQZk0xc3ZucGtIME56WUZCekswMnRYSUF5VFNGL3NVRUpwWVIvRlgxQzlEZ3BuZ05FS0lLeGNkZnJoYmd3Q3hYOWlPbjF1b1BEMk5NMEtnaUFJUFlBSVlFRVFoQjZFR1dTV2VhN1djSzhHNkZqN3ZwaTQ2OXJIZHdLSFF6WVRLcmx3cWRLdFI3cG0xUDB6dlZsM0RXMGE5eU84MXMxS3Z1V000NHppNDdrZnpIdjZsUThjTVN6czAvaTlsVXRKNGZ2Ukp5ME9oRUVEN1R5M0lmekt2NlRnZkFkTUM0SWdDSHNSQ2Q4UnVwV1RUejU1aUdFWW1kWFYxVi8xOUZ3RW9iZkJpd2VQTUUwOW40aW1KdXhNcDZCcDI5SkN6Rjhwd3RWVVV2dGNpaFpUWnRQNVp4YVFnY29PNTVZaVV2TlgyQlArUU1HVkFEMFFiWENxUWxMOG12T2dnajcxWnQrckt4eXdMQWlDSU93RnhBTzgvME0rbjIrZ3ZTRS9QNzlmT2dhOVh1L3RYcTkzYzNGeHNXZFB4MlptWmk1d3VWeGY1dWZuWjZVelprOVJWRlIwcXRmcmZkanI5WjdlMDNNUjlpOUNaWjVMdEtrL2pCTy9jY2xtdTJyUjFpRm1KQVR3UFNwVWUwUlBpRjhBSUFOL2pmek1DYldYVXJUSjhUcUdtSDhtNGxkb2k5OVg5U0RBOTBZYkNIQWlRajcrRmlhM2hscjAyOG9DNTVPN0NZSWdDTjJDMUFIZUQ1azBhVktmbkp5Y2t3R2NCdUM3QU9vblRabzBhZVhLbGNGVFRqbmxJTU13Tm5xOTNzc3JLaXIrSE9sVFZGUjB2Tlo2ck4wT001dVZsWlVMMmhsaUFCRU5hMmxwY2Z3QlNtRmg0VWlsMUNQcDJtbHFhcnB3MmJKbE8rMXRYcS8zVWdBRmJZOGxJak1RQ1B5d2JmdWtTWlA2YUsyZkpLSkRtRGtUd012cHprc1F1Tnh6a0tucENRSUsyeVNsc21yN2R0bWlWZldVMnJiKzE5QzRoR2JXcmsxNzBpbXllYzZadndWd21EVWZSMEtmQ1VCY01tdkdDM24vV0NpdlRhRmRidkZXWFR1M29uQU1nTE1CaEpjVEtLU2xneVBQY1dLWm9XbVFhYUxTdjNqcUNmN3B5NzV4WU5xQ0lBaENOeUlDZUQvRDYvWGVDZUFhQUc0QWpRQmUxMXBYRFJvMGFBQ0FHcmZiZlRFQUtLVVcydnRwclM4am9wL1kyNGlvQlVCN0FyanRtS2NUMGJNZDdNNEdBSmZMdGQzbjgzVmtZbVFnRUdpdzV0RmZLWFhXbnNiY0UyNjNPeFBBempiTms0bG9Eb0FXVzFzbUFCTkFnZ0FlTkdqUXJaYjQvWnlJTHZQNWZQOE9CQUxsNmM1Tk9ERGgrVEIwLzV6cnRLYWJpY0t2QzJzUGdGVFd4WEwwUTN4OGppdmV6Z28zR05OckgzZG82V05LYkxub3pHT1ljVk5rVzhHWnlXall6NWNiWFlxdmNNQ3NzSjlDQlBhdjJmeDliTXBiQXVDVXlCTVVvdkNEbzFSaEJxQWlUNndJSUl3QVpWVDZxL0pQOGhkVTF6czBmVUVRQktFYkVBRzgvNUZIUkVIVE5BdDI3Tmp4MzVVclZ3WlBQUEhFQWRuWjJRUHk4L05IQWJnWXdOSmdNS2lzYlFDQTF2bytacjQ3c3UxeXVlNEgwS0ZpdFVORUd3RGMzOEh1Q3dIOFAzdDNIaDlGZWY4Qi9QT2QyUndFd2lua1FFV3JWc1dyaWxhUmdKdWRDUmd3ZUtKVndMUGF1OXFmVmVzRkM0clZWcTNWMmxiYktuSjU0RkVKaDVEZDdIS0RvcUlXdlBEQWd5UmNDU1JBanAzNS92N1kyYzN1NXRyc2JrS3krYjVmcGV3K00vUE1zMDdZekhlZTUvaytSd040Q3Y1QXN3bWZ6MWZYVFBFYW44OVhHTTM1UTlsc3RuVUFUbXR0SDUvUGQ2VFg2OTF0dDl2NzJHeTJQY3o4ZWVRK3VxNWZ6c3oveDh5cmJUYmJKWVpoYkFid25OMXVQMWZtTTR2MjRyZjZuV1d5T2hkRXc4UEtnN2ZnTVFTL1FKUElGOEIvbEhUekRzcXZPcXczNE95RVVyR041d1RheHdtYmZHbXRhTk5ZMVQxSHpGbjhmVUlxRmtuTGVjcldldWVHekNKVVoyd0UwVWtnZ0puaURvS0RhM0FGZnlicFJCaTAzTGxsK0dqbktWdnJFOUo0SVlRUUNTY0JjSEpxOEhnOGF3TnZNak16L3cvQTlKRHRQN0RaYk4rR0hzRE04OTF1OTVUQWUwM1RhdHJxa2JMWmJML1NkWDJSeStWNkgyanM2UW1sNjNvZWdLTjlQdDhNcjlkYjI0N1BZSGk5M2hvQXNOdnQvYjNlNXArb094eU9IeXVLY3Y2QkF3ZWVXYjkrL1NGTjA4eG9lOUpzTnBzR0lKV0l3bnJEQ3dvS2ZzVE1MeEJScFdtYVU1Y3ZYNzYzb0tEZ0JtWmVycXJxOHJ5OHZMdzFhOVpVdHVPemlCNktsdzdzYXlyMGlNbDhDeWhrRVJWbUt6WnNaM1puWXBqY2RMZ3ptTGNxUkRmUWhYdmVqci9WOGF2NG91aHVVR05HNnlidGpWSG9GR0ptZmpkN25xejVLNkxqUEcvai9nZmREdDNIMkFoZ0tDZ3c3U0RPSUJqd0Q2bHVISmYvWSt6SVd1amtyWmM2Q1dhODdSWkNDSkY0RWdEM0FNeThBTUFtSW5vQVFEOW0vbTNrUG9xaXRObXJxV25hbllxaWJEVE40Ty8wbTVqNTV0R2pSNStUbXByNlJ5SzZvcG5EV2gwQ3pjeTN1dDN1LzdSMFRvZkRjYjJpS0Uvb3VqN2E1WEo5MUV5N0h3T1ExN3QzNzgwQXZHMTlob2h6RjFyQjhwdUJNbXN1OUZ0RWxNTE1oYVdscGRzQm9LU2t4SzNyK3UrSTZNbjA5UFFWZHJ1OXlPdjFscmZuZktKbjhTMGZlSlhKOUJjQU9TRlJtLzl2UXZ0dXVnUHpEWnVHa2hWZ2M3cFNYZmx2dXJMNUVSYWRiZmZWUlNmNVFBOEczaWV1N3plOEhrV2hHMlhOWDlFZTkybWwzeit3WWt5K1FlcGFFQTBHa1g4dDZRVDBCSWZWUVRRUjd2eG5BYzlQRTlOeUlZUVFpU1FCY0hMcW8rdjZoc0Fid3pCdVVsWDFRd0NuTWZPZFJMU2FtWjhCTU0vdGRpOEdnTkdqUitlRUhzUE14MGZVcVFDWVpacm1ud0lGcG1sZXJ5akswdFRVMUpjQS9CMUFjMEYwVzBPZ1A0emk4L1FETUwrd3NQQ2NaY3VXQllkTDY3cCtNWUE4QUY2WHk5V3U0TmR5SVROWHVOM3VqVlo5ZG1aK2s0aDZNL01VdDl1OU9uUm5sOHYxbEtacHc0am9kcHZOOW5aQlFjSEVrcEtTelRHY1Z5U3hZSklyaGlPc25CbUs0aDk2Mlk3YS9DRWVSOHdSWmh3Q21ZOHJWUGxIdWhBSEV0UHkrREZBNVNybWhBV3FTRVNVR2hoRUhYeVE4SmVzdWNYUmZIY0lFZWIrc2FzK2Y2Qmt6QVVHMjlhQU1EQVlCQ3V4SktCcnhNRjF5d0kvL1hTVDA1WC92VlAzVEcvbE1DR0VFSWVCQk1ESnlXRG1ZR0NXa3BKeTBEQ01YeE5ScldFWXp3SG9aYlBacmdLd0NWWm00OVRVMVByUVl3QWNBU0M0WEpMZGJzOGxJaHN6ZndOcmpxMXBtaDhxaW5LamFacWZlanllZHdHOEhObVFPSVpBQXdCS1MwdG5hNW8ya1lndXJhK3Zmd2pBN1FBd2FkSWt0Ykt5OG84QXdNelQybHV2cG1tbld3bXVuZ1VBaDhOeEZ6TS9DQUJFZEkzYjdYNmx1ZVBjYnZmdk5VMnJKNks3VGROOFc5ZjFSM3crMzZ4WVBwdElMdXhCdWxrLzhDN1RwTHZDa2x3eEFQSm5RSTcrQnR2YWtTbWkrNVFab0htS1NuK2dzWlZkTHR2c3ppbEZ0eFBST1FDQ2FhMFRFL3cyOW53eitCdWl1dnZqcmxiMFdQY1hyUHJZNmRMeW1Ya1ZFZnFCQ0d3aTdpQzQ2VmdIbWpiRFpmOW11dTV0Y1pTVEVFS0l6aWNCY0hJNjVIYTdmeDVhb092NjZmQUh2dCtoOGJmMExGM1huY3o4bnR2dEhnTWdlSXltYVM4QkNDYkpTa2xKT1k3OWR3YmJFWkpreXVWeUxkQTA3V3RkMTQ5b29TMXRab0ZtNXFmZGJ2ZGRMWDBZd3pCdVVWWDFmQUMvS3lnb1dGUlNVckt5c3JMeVJnQW5NM05KWkU5dE5JaG9vdlh5RFUzVC9rRkVQMlBtR2lLNnllZnpMVzF0cldURE1CNVNWYlVLd0N3QTk5bHN0azBJR1VZdGVoN2ZXd092Tk92d1o0Q09EbHZhQ1A2YmFyU24xNWU0Y2Yrd1paSjRyYXFhdjZheFZWMXkxRUhGZFlYSG1RYk5hbXh5NGdZK055WjlabFpnWHAwMWIwV1g2ZlVXM1pOVGQzODRzelJmTTAxNEFlcmpuMmFRZ0NDWU9DeFZPYlB5ckxNMGY1ZlQ0Vm1Va0lZTElZU0ltd1RBUGNlL0FMZ0FnSmt6aVdnYU02OGdvcFVBMnB6TGFoakd5WXFpd0RDTVQxUlZ2U2hpOHpNQWVzZmFNTk0wMXpWVEhMd0Y4WHE5dS9QejgyOVJWZlZOMHpSbmE1cDJIZ0NuLzFEempsak95Y3dUaWFpdXJLeXNOQ2NuNTBzQUl3RGNBMkNGemRiMlB3dG1mczAwVGJ1cXFyckw1WkxndDRmaXR3YWVZakNlSWRDbzhBM3c5L3FpUGJOVXJlR1RrY0V5NHpPRmpEdXBzS3JML3B3eFFPV0c3VVVpcEFMV2NPOEU5UDRTVzRPZkE4RUU0ZkhzdVV1YSs3NFFvdDJtT1R6dk9rdnNCUUM1UWNnSUJzSHhUQzVuQWhRR0Ftc0VFeFFZdEhCNmlWMmJVZUJkazhqMkN5R0VpSTBFd0VtSW1WVmQxODhMdlBmNWZKdGNMdGRyZ2ZkMnV6M2Jack5OSTZLVkxwZnJVYXZNWnJQWnpnNnBZMUJvblVSMEdvQ0RYcTkzdTZacFllZHp1OTEvVEZUYmlVaTF6aCtXUGRQajhTelNkWDBPRVYzTHpKc0E1QUw0bDhmaitTREdVMzBBNEp6YzNOekpMcGZyZVFEbjVPWGxEVWhMUzVzZjVmRnZXNW0yMTdhNXAwZzYvRmJmZ1NaU1pwbk1Od2QrWnEwdElhbUtvK3NCOVM5THlrM1RXekh2aGtJemxiUTkvNkI4K0JMVjlvNVFQbVhpcjRod1R1QjlJb0pmQU9DUU5ZOFkvRWwyYmZvOUNhaFdpQ0JuZ1hlRDArMG9CUE55Z05MOTJhRWJIN3JFaE1rZlJITXdDRTRsMExLWnBmbjJhUTdQdTRscnZSQkNpRmhJQUp5RWlLZ1BnUFdCOTRxaWpISTRIR2VGYk04RUFHWWU1WEE0YXEyeVR3Q1VoT3dEQUhVaDc1Y3k4L2RvNGNHNHBtblhFZEhUN1drbk03L3RkcnZERWdVcGlxSmE1MnR5dysveitXNVZWVlVqb2lPWnVScEF6UE1BRGNPNHcyYXpYYzdNRHd3ZlBueisxcTFiNjYybGpZSkxRZG50ZHB1aUtHT0lhSXZiN2E0SVBkNXV0NmZIZW03UmZmRXJVTTNNUWI4eW1aMGdEQWk5U1E3ZU0wZDU0MHp3TDJrRWlzenR6SHRBOUJlbGovSWs1ZTJ1VHV3blNMekthOFlQcXlYK2MyakFuNURVektGQkNMTlBVZWdxV3JoUTFsWVZDZWZVU2xjNVhmWWlBTXNBc2xuUnE1WEJMYlpBMlA4Y3pKcjM3MS95ckk5aHdPMTBhV09jdWxzU3VBa2h4R0VrQVhBU3N1YXlGZ2JlRTlFSlJQUkU1SDVFTkpHSWlxeGo3Z0V3T21TekUvNE15d0FBbDh1MUJNQ1NWczZaUWtTOUFheGc1aWJMRlRWejd0dUpLS09aVFdsV2ZVMXVkTDFlYjVXbWFaOENHQXJnWUYxZFhjdzN3MTZ2dDByWDliOFNrVE0zTi9laVhyMTZGUThZTU9CcUFIQzVYSE1BUUZHVUtZcWlQTS9NdHdONFBIQ3NydXNuTS9QYm1xYk5qNXhyTFpJWEwrL25NRTMxS1JDR0kyS2lMeEZIM2V2clg4c1hBQ2c4Vm1iZURRV1BLTmo3RHhyWGRUSTd0NlZPc2MwbndQOUFLRUZySGhFek9QVGhBbWhXOXB4RkVqU0lEdVBVdlM2bnl6NEpUSytDb01ZM0R0clBId1N6RlFRVGlOQVB6SjRIVm93NTcvNnhxejVQUkx1RkVFSzBud1RBU1lpSURKZkxGVHJYYUEyQUZ3SnZyQ0hRWlFEdUNneUJqcVJwMm02S1lRaVlhWm9MUzB0TC85M1dmcnF1Mzk3Q3BrRHlxWnBtMm5RTEVUa0FHRVNVbFphVzlpVDh5eXpGUkZHVU9hWnBPZ0ZjbUptWnVZaVpId093RDhBY0FMRFpiRXROMHpTSjZES0VCTURNUE1ucVpVK045ZHlpKytBVi9jNDJETnNqSnNNUmtaRzVjVzVxTklFdkFKT2JYY3QzSjRqL3JQVGQrelNkajBPSmFuZG5LSjl5MFU5QmFKei9uSWpnRndnTGZnSCtNUHU3NmdkYjJsK0lSSEhxM3YvT2NOa25NeXNMUUZDQ0cwSVQwN1VUZzZ3Z09EZ2NlcUFCZGVVRHk4ZU11bi9jcXE4UzFYWWhoQkRSVTlyZVJZam9LWXJ5TjEzWGE5cjYwOUx4UkRUQWVyay90Tnh1dHg4RDRGRm1iaUNpY2N4Y1FVUlRIQTVIVWNUeFVUK3pYN0ZpeFZmTXZJZVpUL0Y2dlQ0aWVwV0lqc3ZQenovWDJyNlRtVGN5OC9sMnV6MDc1QncvQVFEVE5HZEhleTdSL1hESmdOTjhidzBxTmszYk8wVGhhL3I2UmRkRFJQRDNBQVdHUkliWUNmRHZsTFE5dzlSeGV4L3Ric0h2cnA5TXpFWFl5SktFREh3R2g2VGdaVWE5elllcnlPdnQwbk9nUmZLWXJudGZKZ1hYaCtXQ051Tjd0c09CMFI2QkdvbHlERVZkK2VES01VZkYwMVloaEJDeGtSN2dKREZpeElpTS92MzdUeU9pRVFEU05VMTd1S1Y5cmFIS1lPYnhtcVkxdTN3UkVaME93S1pwMnNQTVhGcGFXcm9pbW5aWW1hWGZpMkxYNlMwY24wTkVJS0tkb2MxUlZmVTVhKzZ5czZTa3hLMXAycTBBWGxJVTVaOTJ1MzIxMSt1dHNvNXZzSUtNcUg2MmlXaFhJT0VYTXk4Z29wOHJpbklOZ0kzV0xoNGlHcW1xNmpnQUx4UVVGUHlJbVU5bTVpOUtTMHZidmZ5UzZQcDRXZWFKSnFYTU5BMjZNdkttdDkwamZLMmh2QkdES1hZQy9FZjF3cjFOcGlWMEowWUt6d1VvSlB0N2dwWTlDdm1QcFlEdlBlTEY0azhTVTdFUTBabXVsYzZkNGJLYnpEUUhCQVZFL2djemNjMEp0dGIwRG55SkVCM1ZVSyt1bkxWcTlLaDd4Nnd1UzJEemhSQkN0RUVDNENUUnYzLy9Ya1IwVytCOTZPc1cxQkhSK1FET2IyVWZIeEhkUmtTSEFFUWJBQzl5dTkzUkRJRnVOZ0FHY0lKVnozZUJBazNUL2tCRStjejhubUVZc3dEQTdYYS9yR25hWkNJcVVsWDFNUUEzQVFBUjFRT0FvaWhwQUVqWDlROEFQT1Z5dWY0VmVhS3hZOGYyTmd4aktCRjlZZFc1VnRPMDNRQ3VuRFJwMHY4dFhMalFJS0oxVnIxakFieGdHTWExaXFJQXdITklWSmVYNkJKNGViOWpUZE0yMDZUR1JHakJiUXdvVWQzM2N2Z2FLcUdSTC9OM1VQZ0JkVnpsc3dscDhHRlVQclhvSm9DQ3ZlSnhqQkFORi9xRWdiRnV5THppeHhKUXF4RHRObDMzenA5UmtsL0R3RUtBVWdML3JrTTdjbVBoWDJmWW1ncEJkR3hEWGNyS2gxYU5IblhQbU5XN0V0UjBJWVFRYlpBQU9FbTQzZTQ5Q0NTaWFjYnc0Y05UdDI3ZDJ1RVpWSWxvb3E3clI4WlJSUjRBS0lyeUNRRG91bTRIOEFDQWd3Q21la09HUWhxRzhVdFZWZTFFZEdOQlFjR0NrcElTTi94emVNSE0vWFZkcndKd0dvREw0VjhIR1FDZ3F1cFR1cTVYbXFZNWtvZ3ltWG1sdGNra29oVUFydG03ZDY4RFFJbXFxdXQ5UHQ5N1JQVHhwRW1UMUwxNzkxNER3RkFVUllZL0p3bCtLeVBINUhTbnliZ0JoSlN3YldBb1ZzOU42emU5d1lpM3lZN00yQVNZajZ2cGxRdTcrbkpHMFNpZlduUXNnTDhHQ3hJVy9JWXVQY01IVW9tdmpqOE5rUkN4bTE3Z2VYUEdpdnhDSml3QkJSSTB3di9FSjhZUkQyd2x3R3ZzQ2NZSmRYVXBLNTF2amN4elhyaCtiNEthTG9RUW9oVVNBQ2U1d3NMQ3RJYUdoaHNCM0oyVGszT24yKzErS1hTN3crRzRXbEdVTzVuNWliS3lzaGZqRFpLdG50Sm01a3UyYmZUbzBUa0F6bUxtQnAvUDk2N2RiczltNWhldGRWWi83WGE3dDRidTcvVjZ2OU4xL1Y0QVQ1cW0rZXlJRVNOT0E3QWJBRlJWeldibWF2OHlGSTI5eVpaK0FINWl2VjVlVzFzYlhFNkptWmNSVVNFekR3T0E1Y3VYN3dVd0FnQWNEa2VSb2loWnpGenNjcmwyeFBJWlJkZkJiL1U5M21UYkgweW1LWUdiMitBMkFJcDFoOXBhQkJaSWJPV1AyOEo2ZTAwbUtsYkplSnd1ckZxVitOWWZIdXlFVXY0RnZVYUFmeG9GNGxzdU5ZQVFudldad0w4Zk9IZnhOL0hYTEVSOHBvLzF1R2U2TGlnd1dGMUdoTjVXbHJhNGdtQWdjR2lnSnhnbnc5Ykw4M0NKUHVZUEJhNTlDV200RUVLSUZra0FuS1JHamh6Wkt5TWo0K2I2K3ZvN2lXZ29nTXFRQkZOQlJIUWFNNTlFUkxOemNuSWV6c25KK2J0aEdQL3dlcjI3WXptdmFacS9qaklMZEpPNElpVWw1WElpSW1aZTQvVjZhelJOZTVDSXNnSE1jYmxjenpkWGo4dmxlbHJUdENsRWxOcTdkKzlCekx6TkNucFBORTJ6UmxWVkFQZ3k5QmhtL28xcG1qYWZ6N2QzOWVyd1lXZGxaV1d2REJreTVDVnZNMGwzRkVXNXlUcSt5WEJxMFgzNHN6cXI5NWlNaTBFVW5nalE2b1gwRDNOczRlWTJNQVl5T0w4M2JMOERBR1lyS2NianBPLzdzdG5qdTdHZDJ5YmVUNFF6QVFETWtaODlabVpvWm14bWI5YTh4ZjlNU01WQ0pNQTBmZVhxbWFYNUY1Z0dsWUxRTnhBRUUzRlVHZUJiMVJoSG4xNUxodHZwc2R1ZCtkNFdFMFVLSVlTSW53VEFTVWJYOVg3TS9Fc2kraDJBd2N4Y3hjelRhMnBxbnRpNGNlUCt5UDNkYnZjOVk4ZU9mY0l3akY4QitDVVJ6VlJWOVc1TjArWUFlTnp0ZG4rVzZEWmFHWjNCek5XQnNoRWpScVFRMGU4QmdJam1Bb0JoR0w5WFZiVkNWZFVuVzZuT05Bemo4cDA3ZCs3Y3VuVnJ2YVpwRzZ3NnJsUVVKZGQ2SFpaRXh6VE5mYUVCdnFacE53WFdRdzdRZGIzSmlaaDVncFdnNnhaZDEyK3lpZys0WEs3SjdmajQ0akRodHdaTU1FQjNtaWFOYVJLM0JXNUNsWllIM1JJeDJBd2R1aGhXeVE2dytaUml3eitvb0RJcGUzQjJYanZ4VEpNeExkSDFobzk4NXYwcTZxOUo5RG1FaU5jMGgrZGRwMHNiemVCU0FnYjVSekhIK3dDSXJNUmF3UytWRVd4UXFYUER1YnJ6dkthL3I0VVFRaVNHQk1CSlJOTzBtUUJ1SmFLK3pGeEZSRTRpZXNMbGFuMUkxWW9WSzNZQ21ENXk1TWlITXpJeWJpU2lPd0g4RE1ETm1xWXRNZ3pqaGtDVzVWam91cjZCbVk4aG9vTUFmTXdjbUNPOExyRFBnQUVETGdVd0RFQlpTa3JLQWdDd2VtSC8yRmI5WHE4M09NVFpNQXlQcXFxZkVkRW9JaG9Gb0M1a2ptOUxUZ053Y1Z2bkNmUjJFZEZGSWNWSkdld2tDL2JBWnRRTnVvYkFkNWlnVTV2R3ZSSERseU9EWDBMdzVwU1ptbzU0Wkx6UFpQeEZUYXQ2TVJubTk3YWtmT3JZM2liemEvNFVQckJ5ZmJVK1BEdzY0YjNJeEh6OTRQbkxKU091NkpLY3V2dkRCMWFNR1dtUXpRdENMb0FZVXNOSDRKQy8vVjh4NTZBNlk2WFRZeTl3NXNjMkVrc0lJVVRyWkIzZ0pHSmxRR1ptbm1rWXhyRXVsMnRHVzhGdnFQWHIxeDl5dTkxUFYxWldIbSthNXMzTS9CV0FnZkVFdnhhUHRhelJBUUMxUlBRaGdFZXJxcW9lQ2V6Zzgva1dNZk02QU5PWExWdFdGK3VKclBWOHIyRG1yUUQybXFiNWF5dEJXSXZLeXNydTlQbDhtYkg4VVJSbGFLeHRGUjJIbC9UT05wWU5kSnAxZzdZVDhBSkFwNFp0NTBEK0dXbzJnNU4vbERPSDlNeUVxUUg0T1lYNWZMVnd6MW0yQzZ2bUpuUHdDd0RndENjQU9oWm83TEZOVEhhcXNIblR6MmJOWC94R1Fxb1Zvb1BjUDNiVjU0eTZrV0Q0NTZoYmMzbmo2d3NPekNtMi9sVVIvUWdHclpubDByTGlxbFlJSVVTekVyUndvK2dLN0hhN0RVQ2ZCQVNzQUlCSmt5YXB1M2J0R2hEcmZPRDJ5c3ZMRzdCbXpacDlBTXpPT0o5SVByeThuOE5nOVpjRVhBeFErQWdYSytyMXp4RnY5bWlFTDlRWnVaVTNBdmlQbXJiM1JjcEhqNW1qVnpabDRnUWlMQTRXaEkxWmpnMEJNTUVoTTM5NVM1WmFmVGJOOXRiR1ZiRVFuY1M1WWxRdUtNMEw4aS9kQit2bk9hNGxrbUE5ZUd2OC92blNSbkRjcDVWdWo2dXhRZ2dod2tnQUxJVG8xbmpwd0w0bTBmVWcvQUxBU1UxM3NQNVcwSHkzcFRXM2w5QmNZTWQ3QU14VFREeEw0L2R1YmVib3BMYi82cUlqRHFqNExKQkFqOE9DMXRpRnh0QU1ybFVOUG4zSWdzV2Z4MTJ4RUozb0laYzJxQjY4Q3NEd1JOWFpUQkQ4UFVCam5Mbzc2WkxxaWZnZFdMNU1sb3JyQkwzSEZVcThsR1JrQ0xRUW9sdmlrZ0duR1c4TmZOWWtLZ1BocjJndStDWDJmOHNGT25aRGoyZHJ5Q0dUUHhnTHljVEVZQmV6ZWJWeXhONGM5Y0s5dC9YRTRCY0FEdHJveFdEMmVJNC81WSsvbnZEbkRNUzRWWUpmMFIzZG83djNwTE55UHBya21ZajkzNHIvYXlyc0Myc293T3RtbHVhZkVtT1ZRZ2doSXNnVERTRkV0OEhMK3d3eHpkVEpBRTFGWURtZXNCMzhTeE0xN2V4bDYvOEoxUElRM25kQi9KSkN5Z0lhdTd2SHIvTmNOdldpWHhHVXYzWG9TUmh2Wk05YmRGbUhua09JRHZiTXBoRXBaVlY5bndlb2NVVUFhNW13V0x2bkNHeWxJQWcrbUt1RXlRN25XTy9tZU5zcmtvZjBBSGNPNlFGT1BuSkJoUkJkR3E5REw2TjZ3R1V3YVNvQk9valVwanRaL3hjVzJJWUV2UzFXemx0QmVFbUI3MFc2Y1ArMkJEZTkyOXAxN2ZnZitsajlnRURwL3BKNFU5Mmk4WWxFWU9nejR6dGJLb1lQZm01UmRZdkhDTkdOT0YzNU13QUtXU29zdm44M1RZWkRNL1pEUWFGVEsxM1gybkdpNTVBQXVITklBSng4NUlJS0lib2NaaWhZTVZBem1hWUN1QlJBbjJiM1F6TmZPU0ZZdEFBQUlBQkpSRUZVWXVRZnhOeHkyTXRmZ2VnbHhUUmZvc0xLRHhQWDZ1VEFkcnV0NHFqTTk0T1pzeE1RKy9yckNaMzR5ejQyZVZUT2dzVnZKNkJtSWJxTUdTNzdaR2JsQlJDc0IzV0pDSUpEOFNFd2ozY1dlTDJ4dDFJa0N3bUFPNGNFd01sSExxZ1Fvc3ZndC9xZlliSXlCVVRYQU5ZNm0wMTJnclZrQ0FYKzU1L1AyOXc2dlkxMkFQeUtRdlFTamR1enNTUGFuaXpLcHhiOUVhQS9BSWg3R0dkTEdMZ3JaKzZpUHlXNFdpRzZCS2ZMcmdQME9rQ1pBSUtEVTJJZkRoMXhMS09Pd0pkUEwvQXNpYk9wb3B1VEFMaHpTQUNjZk9TQ0NpRU9HMzRGS3ZyM3p6Tk5wUWlnaVVCZ1NaRW1ld2FUVlFVR05uTWdlVldMbGVOOWdKY29DaTJXb0RjNjVWTXZQaGRzcmdjMTVtaE94SytKc096UnpPNnNlY1VGQ1Z0S1dJZ3VhR1pwL2ltbWliY0FPaEpBUndUQkJwRjUzWFRkT3ovT3BvcHVUQUxnemlFQmNQS1JDeXFFNkZUc1FSK2pmdUFFTXFrSXhJVUFEV3grUjMvZ3BCREFSSURaeHZxempJTU11RWd4bHloY1Ywd1hIaXpyb0krUWxQWmZlK21nZyt6N0FLQ2gvcEtJU2JzeENYOVF3Y3k3ZXhzNHVlK0x4WjJ5dHJnUWg1UFRZOCtHUVM2QVFqSTR4NzVlY0ROTEpJRUl6dWxhNll4NDJ5cTZKd21BTzRjRXdNbEhMcWdRb3NQeDhvRkhtU1pkeXNCRUltaHQ3bS85U2lkcW93ZVNlVHRBU3hURlhFempLcGNscUxrOURnTlVNYVdvRkVUMllFRWl1bWhETHg4emc3a2dlLzVpZDd6VkN0RmRQTEptVk9haDJ0VFhBZEtEaFd3dHo4YnR2d1ZyWmtVM0FEeC8rTjRqcnJ2eXlvVkdIRTBWM1pBRXdKMURBdURrSXhkVUNKRnd2S1IzdHFHbUZCQXJvMEFZQTlESkNhdWJlUzJCbGlnMmN6RVZWSDZVcUhwN3N2S3BFKzhEOEVBaTY0eThVU2VHTTJ2ZUl1bXBFajNPSzY5TVVyY08zUDBzUURjMmxzYlpFOXprMlNDN2VxWFhYM1pYM2xySnF0NkRTQURjT1NRQVRqNXlRWVVRY2VNVlIrUWF6QVhFZkFFQU8wREhKcVppMURINEhWSm90UUp6TlhxcmF5aHZ0OXpnSlZERnRSZU5aRmJXd044bkZaNnRPUTRSMWJpeTVpNGFLL04rUlU4Mm84VHhHeVorSENBYmdQaW4yRGNOZ3JkQTVRdWQrZDd2NHFoVmRDTVNBSGNPQ1lDVGoxeFFJVVM3c0x2L01OU3JaNW5nc3hnNGk0ak9CSkNUbU1wNVB4UFdFZEVhQmNacUdGVWJhVHpxRWxLM2FLTGk2b2xaclBJSElNcnlsOFEvNzVjWU1NTVRjbitSV250d3hNQ0ZybjJ4dDFTSTVERFRkY0ZvazVYWFFEUTRXTWdBRkk1cFNIVHcrT0NoWEs0bzBLYzVQRnZpYktyb0JpUUE3aHdTQUNjZnVhQkNpR1l4ZzFEUzkzaURiV2NSMDFrTVBvdUFNd0VhbE1EVFZEQjREUUdyRlJpck1XN2ZaaUtZQ2F4ZnRJQ2RVQ3ErS0ZvRDBFaC9RU0xtL1FaUzlGRGczY0VVSDBZYzhXTHhKL0cyVjRoa01XdlY2SnlHZWxzeFFDT0NoWEVzT2RaMFNEUlhBM3laVS9lNjRtK3Q2TW9rQU80Y0VnQW5IN21nUXZSd3ZBNjlVTlgvSklQb1JBS2RCT0JFZ0U0RTRZY0FlaWZ3VEY4emFET0IzMWZZM0F3YmJhYUN5bThTVjc5b2ovS3BFeDhDY0hkQ0s0MFk5MHpBNVZsekY3MmUwSE1Ja1FTY1c0YW5Za2YydjBHWTJsZ2ErN3hnLytFaC8vNWttYVFlUVFMZ3ppRUJjUEtSQ3lwRWttTjMvMkdvVTNLZ1VyWUpNd2RNZzhGUUdKUkg0Qk5CMWpxVkNUMHBmd1NpelFDL3A4RDhBQ3E5UndXVk1nUzJpNmlZWERTV0NXOEYxL3ROd0x6ZnlLUlhESDRzWjI3eDcrT3FWSWdrNTNRN2Znb1RUNE9RQ3NBL0VrTnB6SVRmSHMwdGt3VEdvOUJMNzNMS3lKcWtKQUZ3NTVBQU9QbklCUldpaTJJUCtxQytUd1pNV3daWXlZRE55QUNUL3pWVGhnRXpneFQ0eTBBWllHU0NNSlRCMlFUa0FzaHBjWTNkaERTUUt4bjRsQWlmZ1BsVFJWRStnWUpQWWR2ek9lWEQxMkhuRlhIWmZlMUZRMzJzL0E5QWYzOUpJdGI3amVoOFlxektQbjVSUGpubHBsdUl0c3dzelI5aEdpZ0dVV011aFJnVFpMV3dURklwVkw3Y21lK3RpcjJWb2l1U0FMaHpTQUNjZk9TQ2RqTGZza0ZlSWx4d3VOc2hSSFI0TDRBZERHd240Rk1RZjZvd1BvYXQvalBTRDFRYzd0YUo5bUc3M1ZaK1pPWUdJbXZ1WVFMbS9UWkplc1hZMGF1dTdyUitDNWZ2amJlOVF2UVVENjBhUGJpK1B1VTFBS09EaGJIT0MyNG1FeDJBN1lyQ0V5UTVWbktSQUxoelNBQ2NmR3lIdXdGQ2lNT2lESXhxQnI0alFqbUE3d0F1WTJDSHF2RDNVTXd5MHZkOWViZ2JLUktyNHNpK2p4S2hNZkZPQXBKZStlK3pnL2NHRFNyTUlnbCtoV2lmZThhczN2WEtLNVB5dHc3Yzh4aUFXd0VBUk9CWTVnV3pGZnlHWjhjYVpwcDR4K215WCtuVXZZc1QzSHdoaE9oVzVJbEdKNU1lWU5FdWpJTWdiZ0NqQVVRTkFQdkFhQUNvd1Y5T0RSellEcW9GOFQ0QzlzSC9weEtNYWxhd1QyWHNBMmdmR1B1UVVyOFBNUGRKRDI3UFVqNzFvaUpBV2RSWUV1OGlwRTJyWURadnpKbTMrUG40S2hXaVozTzY3SmN3SzdPSjBDOVlHR052Y0NDRWJzUU1wbG5UOWRKcE1TYWRGbDJJOUFCM0R1a0JUajV5UVlVUUlzbFZYak4rV0oxaSt4OElmZndsQ1pqM0c1azRpL21aN0huRlA0KzlRaUZFd0lNcnh4emxxMWNYZ0NndldCaFhzcm9tVDZ1V0kvUGdsYzd6TnU2UHE2SGlzSklBdUhOSUFKeDhsTVBkQUNHRUVCMkhKMDNxVmFlcWk0UEJMd2VHTE1lWjlDcnNYcHJmeThyWThadTRLaFJDQk4xM3dhcHZvWHN1QU9OK01Bd0F3UW43MUdSNmI5c0lGSjVhbW1nY2FqTGVlOER0T0M1eHJSWkNpTzVCQW1BaGhFaGlGV20xQ3dBNkZZQTFqSkxqSHZjWW1KZG8yV256VVJFOSsyNURuTlVLSVVJNENhYXpvUFJCd013RDg3Y0FFSWhqbWJsZG5jRU1BRVFnNHBDSi8zU2NZZUs5R1NYNTR4TGNkQ0dFNk5Ja0FCWkNpQ1JWTWJWb0dvZ3VDUzNqT0hwK3lWOUJNUGhsUnIzS1p1SGdseGJ0aUtlZFFvaVdPUXU4RzlLaG5nYm1WNEtGUk9BWUZobGpKditkWCtNc2lMNU1XT1owT1I1MmV1eVNHRlVJMFNQSW1IWWhoRWhDT3ljWEZacUVKU0FLeEszeERub083L2RsWm1LK1BHdis0amZpYTZrUUlsb3pYUGJyR1BRM2dQcUViU0FPbjVmUUJ2OTZ3WkhmQ3Z3dVZMN0NtZS85T2lHTkZSMU81Z0IzRHBrRG5IemtnZ29oUkpMWk5XWGlpUWF3S1h6ZWI3dnVqNXRnS3d0dHlQcy81TXdyZmlUT3Bnb2gydWtCdCtNNGcvbGxnRWFFbHZ1RDJuWWdCa3hFSk5iaWFvQi82ZFM5OHhMUVZOSEJPaklBWHJUcFhSeWZuWVhoUng3WjVyNWY3ZHlKZjVkNmd1K2RWMXlPRkZ0MEF3cHFhbXRSWGxXRjcvYnV4ZmQ3SzFGWmN3Qy92bkFzQU1BMFRUaGZmUjFmNzlvRkFMaitnakZ3bkhwS0RKOG1QaElBSng4WjdpS0VFRWxrN3lTOVh6MTRLY2pmUThSZ0szZE9QTCsvSTROZnZDREJyeENIeC8xYTZSZE9qLzA4R0pnRjRJNUFCTXRBKzVaTDRwQnNXc0hPWU1vRWFLNnpKTDhJTnI3Sm1lK3Q2WUNQSUxxNFZ6ZHN4TnpWYTZBUTRhcVI1K0dxODBlRy9RNklWRk5iaC85OSsxM3dmV3MvZjFVSER1Q0IxOS9Bdm9PSFVIWGdBQm9NbzhrK2wvNzRiQXdkT0JERjc3MlBEN1p2QndEazlPK1BNU2VmRlBObkVpS1VCTUJDQ0pFazJBbWxZbHV2MTBEMGcwQVp4VDNRcDhuZ2FWZDJYZHBOY1ZZcWhJaURNOS9yQTNEWHpOTDhSYWJCczBGMFBBRC8zT0FZSmp6NEg1S0ZIRWQwSlF6OGVHWnAvaFhUSEo1M0U5cDQwYVh0cmE3QmY5L1pCQUF3bWZIaXV2WDRjdWN1L0c1Q0lYcWxwdUsxalJ0UldYTVFBR0EvNVdRY241M2RwSTdhaGdZWVp2Z2tkWVVJYVNrcDZKZVJnVzkzNzBHZHo5ZGlHejc4NWhzb1JKaS9lazJ3ckdMZlBreCs2dWxtOTc5NjFQbTQ1Snl6Mi8xWlJjOGxBYkFRUWlTSjhpK0sva1JFV3VCOXU0ZEVSaUFBSmxOd2hDU0RQeUhVWFVJTEZ6VjlaQytFNkhUVEhKNjFUby85TkJpWUJhYmJRRkNDUVN4em9GZTN6WHI4b1c5a3p6RWRZNXE4Zm9iYmZ2ODBoL2RQMFhZc2krNXRZR1lmUERMNWFzeDg3WFdVViswREFHemN0ZzB2clZ1UEcrd1h3THZsWTN5elp3OEE0TGpzckdZRDRLbC8rM3VUc2gvbTVPRFBVNjRCRVdGSXY3NzRkcy9lc08xOTB0TXc0Y3d6Y2V5UUljZ1owQit6M3ZodldKQnNNcU8yb2ZuRkJpS0RiU0hhSWdHd0VFSWtnZkxKRjEwRjBPMk5KUngzeG1jemRONHZjMFdLd3ZvUmMxWWNpSytsUW9oRWN1Wjdhd0hjUHJNMC94WFR4QXNBblFqQUdobk5VVDhJYTB3TWJTMFo3QStlVTVqcDRSbHV4N2haTHJyNlh0MWRrZmhQSUxxYW9RTUg0cEhKMTJEYXl3dXhmZmR1bkRIc2FFekpHNVd3K2dOemhBL1YxK05uLy9vUEFHQmc3ejY0Sm04VUR0YlY0ZjVYRmdZRDVFRjkrdUQwWVVlSEhYK2dyZzV2Yi9zQ0FKQnFzK0hIeDh0eTFxSjlKQUFXUW9odWJ1ZTFFODgwbUY4SVR1ZGp0RHBmS3hwbXlMeGZaaHdpVmdxT21QUG05M0UyVlFqUlFhWTVQQnNCbk9SMDVjOEM2QjUvS2JWN2JqQURJQVZnazBNVFpPWFhnN2M0Uy9KLzZ5endMT2lBNW9zdXBuOUdCbWI5NUVyTVc3MFdOK1JmRUhWU0t3QTRZOWd3S0VyNDc2Q2pCZzRNdmo2aWIxOEFRRzE5MHg3ZGo3NzVGbC90OUNlOVNyWFpjTjlsbCtBSFdWbGgrenhhdkRqNCtnYjdCVGhxMEtDbzJ5WUVJRm1naFJDaVd5dWJWRGlZMGxJK0FDRUg4Tis4aGk3ekdZdUlHWVFtd3l6S21idDRhVHp0RkVKMEh1Y0srNDlBTkJkRXB6YVdXZ254MnBNT3ZybnB4TXhMVXRKOE45ODdablZaSXRvcVl0ZFJXYUNyRHgzQzNwb0RHRGI0aUNiYmZ2UGM3T0FRNk52R0Z5TC9sT0g0Nkp0dmNkL0xqY3RVTC96ZHJVaHRJV0N1T25BZzJIdGJYWHNJYzFiNTUva083Tk1IVjU4L0VnQ1FucHFLeHhZdmdVTFViRDJoUTZIVFUxSUFBSVA3WnVKdk45NFF5OGR0azJTQlRqN1NBeXlFRU4wVTN6SWlwZUtRYlRGZ0JiOGNTR1lUUjUySXZOL2wzMG53SzBUMzRoenIzUXpnTkdlSnd3bkNkSDhwK1ljMk13TktsRjhVWlAweDBmakZRRFNob2Q2MlpVWkovdFRwQlo0bEhkQjhjUmcxK0h4NCtNMUYrTHlzSEw4WXF5UC9GUCt5UTN1cXErRXpUUGpNeGhRUTFiV0hVRkcxRDVVSHdtZkc3TnkzSHltcTJxVHVmcjB6VUxGdkg1NWVVZEprMjk2YW1tRDU5TXN2QTlENnZOK0F3UGEyOWhNaWxEelJFRUtJYnFwOFN0RmNFRTFwTEdsLzl0ZHdrY2Z6dzlsemkrK09vMEloeEdFMncrMG9aSk1mQjFINEdqTHRXVElKYU9IcmhmL2VLNzMrRDNmbHJhMk92NldpdlRxaUIvaWZKUzRzMi94QjhIM1JXV2ZoeHZ3TDhPdm5adVA3eXNxNDZyNXRmQ0Z5Qi9USG5mTmZiSFUvNXhXWFljdDNiYys0cWZmNThPWW1mNUx5d1gwejhlK2YzUkpYKzFvaVBjREpSM3FBaFJDaUc2cVlXalNOa2NqZ0YySEhFM2gybGdTL1FuUjcwN1hTWlFDV09WMzV0ekRvSVFMOEV5YUR3VzlvK3F0V0JGY2JEdDJQZm5ub1VOb2xNOXlPbjAvWFNvc1QyM0p4T0V3NDYweTg4OFdYMkYzdGY2WlIvTjU3U0UxSlhMalFQNk0zeHAvNUl3REE1cSsveG83S0tnQkFabm82Umx2ci9BN3UydytYbnp1MHplek9OYlcxd1FCWWlQYVFKeHBDQ05ITmxFMmRPSW1BNElRckRzM1dISVBJTExITS9GcjI4Y1ZYa2hPeXRvUVFTZVNSTmFNeUQ5V20zUXZHYlNDa05XNWhLMmwwMnozQ2pWbWltengwZXhWRzdhK2M0OWJ0VEhDelJRczZhZzd3cnYzN01lMlZoZGhSV1lXc2Z2M3c2TlRKZUhYRFJ1eXBqcStqZjhKWloySDRrVU1CK0pjdXV1RWZ6MkRmUWYrYXdrY1BHb1NuYnJ3K3VPKzlMNzJNLzMzN1hkUjFTdyt3YUErNW9FSUkwWTNzbkhwUm5zbmtBWkVOQ1BUSHhONzcyMlNKRkdadjFuZlZCZVQxK2xvNFJBalJ6VDNvZGd6ek1UOEcwT1hoVzZ4aDBUR0dWY3pZUjhSM1R0YzgvNUoxZ3p0ZVJ3WEFBRkIxOENEKzlHWXhmakZXYjVKbE9mS2g2eWZmNzhDbUw3OEVBUFR0MVFzVHp4N1JadjFyUHZrVWZ3N0o1bXhUVlp3eDdHamNmdEVFOUU1TGczUGhhL2o0KzdhSFFRZm0va29BTE5wRExxZ1FRblFUdTZaTVBORWd2QU1nRS9EZmhDangzbVVHTW1mNTYzdUg5OEdlVzF4OE1QN1dDaUc2dXBtbCthTk1FMDhEZEViWUJtYVEwbllnSE93TkRyeHBQSDZEeXNhMTk0OWQ5WGtpMnl2Q2RXUUEzSks2aGdiYzg5TExPTy80NDNISk9XY2p4V2JEb25mZnhYOUt2UUNBb1FNRzRPOC92UkdBLzNmVXMrNVMySWVmakJOemM4UHF1WDN1UEd3cmI3cXM5RkdEQnVIdVN5YWlYMFpHbTIycHFhME5yaU1zQWJCb0Q1a0RMSVFRM2NDdW4wek1OWUJTQklKZnhCLzhNa0tmNHZPV2RKczZka0R4ZnlYNEZhS0htT2J3ckdYR21UTmRqdXVaK0NHQXNnSDQ1d2N6QTB5dGRwVXcwTGc5ZENBSzBYa0diQjg1WGZrUElhZmlZZWNwVytzNzdsT0lqbEJXV1lsM3Yvd0tvMDgrS1N3WS9ZL0hpMjNsRmRoV1hvRTFuMzZHeDYrZDBtSWRiN3o5RHBhK3Z4bEwzOThNL2JSVGNZdm1RRnBLQ3RaLzlubVQ0RmRWRkJpbWlXLzM3TUU5TDc2TXFvUHlxMGgwSE9Wd04wQUlJVVRyZHQwNE1kTm5ReWtJL2tmb3pGQ2ltS3ZYS2diSXVsdGw0RnZBNWhndys3OVY4YmRXQ05HZEVJR25GNVErMzl0SU9SN2dod0N1dGJZMHpwRUl6dmx0dFo3R1BGbit3OU1BbW9FZDJmOXpsdGpQNjdBUElEckVoOTk4aTMrVmVuRERQNTdCUDB0Y0FJQ1ZXei9HOGc4K0RPNlRmOHB3cUVyem9jUUgyNy9CL0xYcmd1LzNWTmNnTFNVRnRRME5lTTdqN3kwKzVjZ2pnOXVIRGhnQTdkUlRjZFNnZ2ZqbDJJS08rRWhDQkVrUHNCQkNkR0ZzdDl2S0czZ3BFWjBZS0NNUU9JNEJXZUU5djlpcEdJWTlhOEVpU1Z3alJBOTJ4N2dWQndEYys2RGI4YXpQNUQrQjZFb0FqYjI2Sm9YRnhKR0NjUyt4bFNUTE9wQndBa0Rybks3OEJiWVU0Kzc3TGxqMWJZZCtFSkVRbit6WUFjQ2ZyTXBreHBadnY4TlRieTBQYmo5NWFDNG1qamlyMldNM2ZQNDVIaTFlQXAvaFh6TzRiNjllK08yRjR3QUErdzhleE03OSt3RUEycW1uWU10M2pZbXVidEh5Y2FpaEFRVGdWMk1MNEROTjdLMnBBUUQwU2szRnFvOC94dGU3ZHNPbXF2aHB2ajBZZkp2TWFEQU1DQkV0NlFFV1FvZ3VyUHlvdmdzSWxCY3NZSTQ1K0NXcko0Y2F4elJXczQ4ZFdRdVdmQmx2TzRVUXllRStyWFM3czhCemxhSndIc0NOYTh4WVh4ditvZEV0SDgrZ2tMdkx4ckFZb01tK2V0dm5UcGZqMFQrdXpodlFFVzBYaWJNMUpEQTlLVGNYank1ZUVnd3krMlZrNFBhTEprQ3hBbENib2lJOUpRWHBLU25ZVlYyTlI5NHNEdTZiYXJQaDNrc3Z3Y0RNUGdDQUlmMzY0YmlzTE9RTzZJOVRqejRxN0p6cHFhbndHUVlXckYySGdYMzY0QWREaG1EaGhvMVl1R0VqdHUvYWhmRm5uZ2tBOEJrRzBsSlNNUGFNMC9IeGpoMTR6dU5GeVljZmRmaC9FNUU4SkFBV1FvZ3VxbXhxMFF3Q0pqV1dOQ2FzYWpjR21ManhKaFpjUzJ4Y21QTmk4WmI0V3lxRVNEYlRISjYxVHQxek5oRXVBL0JlY0VQWVdHZHVmb3F3OVpTT1FGWU1iQVhDL3FXWGJxK3JTL2xpaHN0K3UzUEw4TlFPL0FnaVJudHJhbEJldFMvNC9xeGpqOEgwS3k3RGtRTUhJa1ZWY2UrbEYyTnczNzdCN2VQUC9CSHV1ZlJpSERWb0VPcDlQcGhXWnJRVVZjVmRFNHR3MHREd0JGZ2pmbkFzTGozbm5HWWZwSGkyYk1YeUR6N0VBNisvZ1hXZmZSYTJMZStrRTVIVHZ6K3VISGtlMGxOVFVGbFRnLzRaR2FqeitiQjk5MjU4dTJkUEF2OHJpR1FtUTZDRkVLSUxLcDg2OFdZQTA4SkxZeC8zN005UEUrekM4U21NaTdQbUwxblg2a0ZDaUI1dnVsYjZCb0EzbktYNTQySGdmaEJaODNrRE9RUmFUcGJWbUNTTEFudGEzME0wZ0VHUG9pejdOODZTckh1bTY1NFhaZG1rcnVQRGI3NEp2aDUyeEJIbzM3czMrdmZ1alQ5TnZocWZsMWNFTXpwWEh6cUVOWjk4aXRJdFcvRlpXVmxZSFgxNzljSTlsMTZNazRjT2JWTC9xQk4vaUtFREJtQnZ6WUd3Y21hR1o4dFdBUDRoenlOL2VBTGUzTlE0Q0tGM1docitlZk5OQUlCSGl4ZmowZUlsT0hMZ3dPRDI5Wjk5anFOR2hpL1pKRVJ6SkFBV1FvZ3Vwbnp5UlZlQitabVllM3NqaGE3WnlPeGowQ1haOHhldFNFemxRb2lld09ud0xBV3cxT215NjRCeVA0QXgvaTNoMmEvOG9XNXozMTBFaFFBMncwYXlEQVBSL0JtdS9MdG5sdUxYMHh5ZWxSMzhNVVFVTm4rOVBmajZ0SkJoeWd6QXBpcDRhZDE2ZkxqOUczeGFWaGFjNXh2cTlLT1B3bTh1SEljaC9mbzFXLzh4Z3djM1cvN3VsMTloUjJVbEFHRDBTU2NpUGFWeGdNRDNsWlV3VFJPS29xQzJvUUVmZnZNdEROTkV4YjU5eUV4UFIzVnRMVFp1MjRZclIwcStOZEUyQ1lDRkVLSUxxWmhTZEFtRDVqZW1hUFlIcjdGMGpmalg2QXk3Mld4ZzBLVTU4eFl0U1ZCemhSQTlqRlAzdWdDNG5HN0hHRERmRDVEdTN4TDh5Z3A5R3lhUUhJc0lZRE5rSDZKVFRSTmVwOHV4VEdYZjdmY1hyUHE0WXorRmFBa3o0NFB0alQzQXc0OGNpdWM5WHF6NjVOTmdRcXFXRE96VEIxZWZQeElGcDU4V21tZ3hhcXMrYnJ6czQ4LzhFWTdJekF5KzMxWmVnWnVmL1RmNlpXUmc1NzU5cUs3MUp5c2YrY01UWUpxTWxSOS9qTjNWMVRoWVY0ZU10TFIybjF2MExCSUFDeUZFRjFGeDdjVTZtK1pDRUZSL2lYL09icXpCcjhsaDJaNGJpREVoZTk2aWtzUzBWZ2pSa3ptMTBsVUFDcHdyN0dlRHlBbWlDUUJDQWwrMjBoWTBmWUFYZUM0WG5CN2NHQ3NWR3JDTmM3cnkzNERKRHp2SGVqZDErQWNSWWI2b3FBZ0xkSWNmZVNTT0hUd0VLMXBKTW5YTTRNRVlkOGJwMEU4N0ZhbTIyRU9MMjhZWEl2OFVmMmJvWTRjTUFlQ2ZmL3plVjE4REFIWlhWMk4zZFhWdy8vU1VGRng1M25sZ01DYU5QQmRIRFpMaHp5STZDUnBmSjRRUUloN2xrNHZPWXdVZUFxVUQvdGx5Q3NlKzNCR0RROWI1NVRxRnFTaExnbDhoUkFlWldUTG1OSk5zTXdDK3BFbTJQdlkvekNPaXhoN2lzTzNXMzVIZmQ4eHVFRDlzOVRxTENBZVdMMHY0dk9sOUJ3OWk3YWVmNGUxdFgyQnZUUTJldk9FNkFJRHJvNC93MUZ1Tk0yZU95OHJDMlQ4NEZ1Y2VmenlPeTg2SzZWd1ZWZnR3eTcvK0RRQTRldEFnUEhYajlVMzJPVkJiaS85dWVoZWZmUDg5cW12cndNeElUMG5Cc01GSFlQeVpQMnB4T0hVaTlSNVhLUEZTa3BFTEtvUVFoOW11YXlhTU1CVFZDNEovblloV2tzcTBKWExZTXpNT0FlYjRuSG1MdllscnNSQkNOTS9wMG9ZRGZEOFlWNElpVmh1eGVuc3A1RzBBZ2NHQkozNU52dnY0WFlBZmh1WjkzVWt3TzZibDNVOUhCTUNoZklZQm02b0czeS9idkJuWi9mdmpoems1Nk4yRGhobExBSng4NUlJS0ljUmh0SHZxaEpOOXJLNEh3Wjh0eEZxcEtLYWVYN1o2ZmtPQ1h3V0dualZQc2owTElUclhnMjdITUIvekxRRGRCS0NaTHNMQTJPZndNZEJFMWx6aDhPTEFJWjlEd1o4RzFxWE4vZTM0WlhVZDFmYnVvcU1EWU9FbkFYRHlrUXNxaEJDSFNmblVvbU1aMkVpZ3dVRDRzT1gySWpCTWE3NGQvSlhWRUl4eEV2d0tJUTZuWnphTlNDbmYxKzhTWnY0NVFJNG1PelFYNkFLTmliTFF6SGJtTWdMK2t0NnIvcDkzNWEydGpqeTJwNUFBdUhOSUFKeDg1SUlLSWNSaHNPY25GeDlWbjhKckNmQ3ZNZEhDVFdEVVFyTTlNMnFZMlpFenYvaWR1QnNxaEJBSjhzQ0tNU2NZaXUxbllOd0F3c0FtT3dTU1l4RUhoOEVFaDB1SFo3UVBsRllCK0h0cXF1K0plOGFzM3RXaGplK0NKQUR1SEJJQUp4KzVvRUlJMGNuS0poVU9wblRiUm9DT0JlTHIrWVcvZ3RDN3hQM00wQ1g0RlVKMFpVNlhmUXFZZmc2aVVVMjNjdVAzbWpVbkpEQll1dG1uaFl3NkVCWUI1blBRdkN0NnlqeGhDWUE3aHdUQXlVY3VxQkJDZEtMeXFaY09BZnZXZ09nRXdOOXhxeURHT2IrUnliS1k5eXVtY2NHUUJVczNKNnE5UWdqUmtad3ViVGlZZndIZ1doRDZOcnRUWUVrM0t3cHVadm1rVU44RC9BS2cvTWVwdTcvc29HWjNDUklBZHc0SmdKT1BYRkFoaE9na3UzNHlNZGRJNFRXQm50KzRzSCtZWUhDcEkrWksxVFFjRXZ3S0licWp4OWVON0ZWOU1PMGE5dmNLbjkzMkVmN3Z2ellpd05YRWVKNXQ1a0pudnJlbTlWMjdId21BTzRjRXdNbEhMcWdRUW5TQ3ZWTXZPcm9PdEpwQVJ3T0pHUFljdHRUUmR6WkFIenh2MGFjSmFhd1FRaHhHRDZ3WWM0S3BLbGN5SzVjRE9ET2FZNGpZbnpTcnlUeGhBT0FhTUJZeStMa1pCZDQxQ1czc1lTUUJjT2VRQURqNXlBVVZRb2dPVmo2MTZGZ3dyUUVoRndqUFZ4VS8zcUtvaGo1azl0THlSTlVvaEJCZGhkTmpQd1krNVFxQUx3ZlJlUzN1eU94UG9BVUFvSmFIU0RNK1orTFpLVVF2M0tlVmZ0OHhyZTRjRWdCM0RnbUFrNDljVUNHRTZFQTdyN25vQkZOVjFnQVlBc0M2S1d0L3ltZi8xTGNteDduVUZGdzIrTGxGUFhZWkVDRkV6K0ZjTVNvWGF0cGxNUGtLRUYzUTRvNmgzN090ZjkyK1RZU2x4TWJTYWZyS2JwYzRVQUxnemlFQmNQS1JDeXFFRUIya2JQTEZ3Nkh3S2dJR0FZaDVxU01DWUVZZXlwaWZWWmQySFMxY2FNVGZVaUdFNkY2Y0h2c1JNSlZMWVBJa0VJMk50ejRHOWhEekVsTG9yZFRVK3JmdUhyMm1NaEh0N0VnU0FIY09DWUNUajF4UUlZVG9BQlhYVGp5ZEdTc0I5QWNRMzdqbnlHT1pIOHFlVjN4di9LMFVRb2p1NytFU3ZWOHRqSXNCWEE3Q1dJRFM0NnFRWVFDOGdRbEx5ZVNsenJIZUxwbGNVQUxnemlFQmNQS1JDeXFFRUFtMjY1b0pJd3hGS1FWUlh3QmdaaWprejFuYUhzVHM3L2x0REg1Tm1MZzVlLzZpNXhMYllpR0VTQTVQTGkxTXEweXRQeC9FWTVoNURJQ1JBUFdLcDA2cmQzZ2pFVFl3MGNaZWFYWHI3OHBiZTlpbm5rZ0EzRGtrQUU0K2NrR0ZFQ0tCeWljWG5RY0ZMb0I2QS83Z2wwRHQvN2FOWE9ZSVhLdWF1R3pJL09KbGlXNnpFRUlrcTJjMmpVZ3AyOWZ2SERZeGhnaGp3QmpWNG5yRFVXTm1waytJc0pGZ2JpQ0ZOcGo1bm8rY0JETXhyWTZPQk1DZFF3TGc1Q01YVkFnaEVtVG41S0pDUThIclpBMi9pem40OVIvY3VNd1JlSmNOTkg3dzNFV2JFdGxlSVlUb2Fad01SZkhrbjhrR3hqRFJHQVpHQi9NMHhJRVpCd2k4Q1VRYkFITkRhcXF4OXA0eHEzY2xvczB0a1FDNGMwZ0FuSHprZ2dvaFJBS1VUNTU0SXhUOEM0QUN3RnFTZzlDZXV4TUNZRnJIaGZnaXpmQnBBeFlzM1o2NDFnb2hoQWh3ZXV6SGtJL09BT0YwQnAwTzRIUXdqZ2RaMytjeDR5b3d2Z2F3SFlUdEFMWVRZenN6YjA5Tk43YkhHeUJMQU53NUpBQk9QbkpCaFJBaVRtVlRpMllRYUZwb21YL1pvdlpnTkE1NERwUmdVMFp0M2JoK0M1ZnZUVUF6aFJCQ1JNbnBzYWNyVEdld1FhY3o0UlFBWndKOEprQ1ppVHNMSHdMd0RSaGZXd0h5OTJBNkNPS0RJRHBJd0FHWWZKREJCNkFvQjZHWUIyR29CNkVhQjN1bE5CejQ5WUg3OWlldUxhSWxFZ0FuSDdtZ1FnZ1JJM1pDcWRnMmNRNElrNE5sQUJRR3VCM2ZyZ1FyMlZWNCtQdHkxbTdmZGJSc1dWM0NHaXlFRUNJdUQ2NGNjNVJScjU1dUVzNGc0SFJtT3AyQUg0S2dkblpiN2pEdTZPeFQ5a2gvVnY2MDBsbmdzUi91ZG9qRXNSM3VCZ2doUkhmRTE5dlR5N2Rsdms2RXdtQVpHQXFvbmNGdllMcXZkUkN6RDRRN3MrY1cveVhCVFJaQ0NCR24reTVZOVMyQWJ3RXNDWlE1UFhZYmdHeVlTaTdZekFVb0YweTVBT2NDeUFVb2x3bTVpWmhyTElTSW4vUUFDeUZFTysyYk5HN2d3ZlMwNVFTY0hiNkZFZTNYYW5ORHBCbllvN0p4NlpCNVMxWW5vcDFDQ0NHNkZxZkhma3hZb0F3Y0FhWmVBTkpCN1A4YlNBZWpGd2pwMXBwais0anlBQUFZR1VsRVFWVEc2Y3pvQlhBNkFlbitjdlNLZTcxakVSMW02UUZPTWhJQUN5RkVPMVJlTTM1WW5XcHpBemd1VU5iZStiNysvU09DWmVZUFV0aDMwYUQ1eTc1TFVGT0ZFRUlJSVVRRUNZQ0ZFQ0pLWlZjWG5RSWJQQVFhREFDd1ZpcHFYL0RyVDNZVlR1YjdDaUdFRUVKMEJnbUFoUkFpQ3J1bUZsMWdnSW9CWkFMTjVXeHVXNU9lWW1ZZlFML1BucmZvcndscnFCQkNDQ0dFYUZHblo2d1RRb2p1cG16cVJiOWlLUE1COUFJQ3lhNkE5ajFEREIveXpNQWVGZWI0ckhtTFgwbGdVNFVRUWdnaFJDdWtCMWdJSVZwUk1iWG9lUVpkSHl5SVBzOFZnQmFTWFRHL204cStTMlMrcnhCQ0NDRkU1NUpsa0pLVXJ1dDNBSmdBNEZxWHkvVk5JdXZXTk8yM1JQUzRZUmpuZWp5ZWQ1czU5NThCL0lhWmg3cmQ3ajBoeHoxQ1JMOWk1bUdoNVYxWlFVSEJCYVpwVGdMd2x0dnRYbnk0MnlNNno2NHA0M0o4U0gyVFFlY0V5cGdCcFIxemZwc1BmdkZDenJ6aTY1dmJYd2doaEJCQ2RDd0pnSk1VTTU5SVJCZjRmTDZNMFBMOC9QenhxcXIrTnNvNkRybmQ3a3NqeTRsSUFhRGFiTFptKzhHWU9ZV0kwZ3pEaU55ZUJxQjNNK1ZCRG9kanFLSW9UMGZUdnRZY09uUm82dHExYTZ0RHl6Uk51d2xBZnVTK1JHUzRYSzdySXN0SGpCaVJZWnJtQzBRMGpKblRBRWdBM0VOVVRKbHd2a0hxR3dRTUNTMlBPdUVWKy8rUHFVbXlxMXR6NWhVL21hQm1DaUdFRUVLSWRwSUF1SWNob3FNQmpHUG1XaUl5V3RtMUZ4RWRpcWJPRVNOR1pQVHYzLy9aa0hPTUFBQlZWZitoYVZwZFcrV0dZZHptOVhwM0E0QnBtcG1Lb2x6Y3ZrL1ZWRXBLU2hxQTZvamlrVVEwR1VCb3B0MDBBQWFBSmdGdy8vNzlaMXJCNzNZaStxbXU2Nis2WEs3bDhiWk5kRzNXZk4rL0FFZ0IydC9yRzB3TkhiN0UwZWRnNWZMcytZcytTbkJ6aFJCQ0NDRkVPMGdBM0hOTmRibGNyN2EwVWRmMURRQk9qYVlpbTgxbUE2Q0hGR1VDQUJHTllXWnVxOXcwelY3TlZMdkc1L01WUm5QK2lMYXNBM0JhYS92NGZMNGp2Vjd2YnJ2ZDNzZG1zKzFoNXM4ajk5RjEvWEptL2o5bVhtMnoyUzR4REdNemdPZnNkdnU1WHE5WDVtMG1JWjQwS2JVOHZmYmZCSnJhV0Fnb3pTNWIxRlFMYS9zeUVmMTlpSzM2OXpUYlc1djRWZ3NoaEJCQ2lQYVFBRGlKYUpwMkhUT25BQUFSblFnQU5wdnRDb2ZEVVc2VmZSQWVqL3FOSFR2MjJJYUdoZ3lQeDdNbGx2TnUzTGh4UDREc2tIWThRVVMzK255K1V3STl1NjJWdDhEd2VyMDFBR0MzMi90N3ZkNnE1blp5T0J3L1ZoVGwvQU1IRGp5emZ2MzZRNXFtbWRSazJHbnpiRGFiQmlDVmlJcER5d3NLQ243RXpDOFFVYVZwbWxPWEwxKyt0NkNnNEFabVhxNnE2dks4dkx5OE5XdldWRVoxRXRFdDdKb3lMcWNjdGNVRS95Z0ZBUDZ1WDFBenc1aWIxeVQ0QlhhQytacXNlY1h1UkxaVkNDR0VFRUxFVGdMZ0pFSkVUeE5SNzRqaUJ4VEZ2MkFMTXo4QzRPdkk0MHpUZkY1VjFUeTA4dk9nNi9wdm1Qa002KzBwVm4zM2Fab1dHTHI4WjQvSDg2bTFmUzh6Yi9mNWZKRkRyRnNxYjVIRDRiaGVVWlFuZEYwZjdYSzVtZ3dmVlJUbE1RQjV2WHYzM2d6QUcyMjlWdnNMcldENXpVQlpRVUhCMmFacHZrVkVLY3hjV0ZwYXVoMEFTa3BLM0xxdS80Nklua3hQVDE5aHQ5dUx2RjV2ZVh2T0o3cW04c2xGNS9rSWl3ZzBPRkRHWUVUeklDV1k1SW9EdzU2RE5SUm5rTzJHdnZNWGRZdGtiMElJSVlRUVBZVUV3TWxsTkJHcGdEODRCWEF4Z0N1SWFEc0FtS1paQnFBb2xvcVpPWitJeGx1dlU2M2dvSkNJR0FDSWFJNm1hUmNUVVNEcDF1ejA5UFJiZFYyUHJDcTAvRE9YeTdVZ2l0UDNBekMvc0xEd25HWExsZ1huNytxNmZqR0FQQUJlbDh2VnJ1RFhjaUV6VjdqZDdvMVdmWFptZnBPSWVqUHpGTGZidlRwMFo1Zkw5WlNtYWNPSTZIYWJ6ZloyUVVIQnhKS1NrczB4bkZkMEFleUVVckd0NkE4QVpoRElCalRPOTQxMm5TTVREQUkxQnIrTUdoRGZsajIzK0Q4ZDAyb2hoQkJDQ0JFUENZQ1RpTXZsZWovd1d0TzBQVVFFSXZxd3BLUWtPTWZWNFhERVZMZmI3YjdNZWttYXB1MEFrRTFFbzBwS1NqYUZuUE4xQUFNQVJKTThxemVBSlFCYURZQkxTMHRuYTVvMmtZZ3VyYSt2ZndqQTdRQXdhZElrdGJLeThvOEF3TXpUMnZ0NU5FMDczVXB3OVN3QU9CeU91NWo1UVFBZ29tdmNidmNyelIzbmRydC9yMmxhUFJIZGJacm0yN3F1UCtMeitXWjV2VEsvc3p2WmZlMUZReXUyS2ErQWNINndNTXI1dnNUV2NHY2lmL0FiT0p6NW5YVFRtRFJnd2RMdEhkWndJWVFRUWdnUkZ3bUFreFJaWGJTR1laaHQ3Y3ZNQktETi9RQkEwN1N6aVNpN2xWM1d1MXl1dkxicTBYWGRGODM1QU1Bd2pGdFVWVDBmd084S0Nnb1dsWlNVckt5c3JMd1J3TW5NWEJMWlV4c05JcHBvdlh4RDA3Ui9FTkhQbUxtR2lHN3krWHhMN1haN24xYmE4NUNxcWxVQVpnRzR6MmF6YlVMSU1HclJ0WlZQdmFqSVo5SThFUG9HeWhvelBiZmQ4OHVSUGNUTVBpSThrRldYUG9zV0xveDZlTDhRUWdnaGhPaDhFZ0FucjhDMWpTYlFqSHJKSXdDWEIxNHc4eVc2cnY4d2RCZ3pNK2M0SEk1ZlIxRlBXNUZHTUZ1WDErdmRuWitmZjR1cXFtK2FwamxiMDdUekFEZ0JtS1pwM2hGbHU4TXJaNTVJUkhWbFpXV2xPVGs1WHdJWUFlQWVBQ3Y4U2EzYlBQNDEwelR0cXFycUxwZExndDl1WUVkUlVZYlNEMzhENkFZRVJ5ejdoekMzdWI2dnRhNHZJdWNGTTMrcEtIVEZrRG1MM20vdU1DR0VFRUlJMGJWSUFKd2s3SGI3U2FxcTNoWlNOQklBaU9oQlRkTU9XR1g3bVBtcnlHT0pxQmN6UnhNQUt3Q21NUE1lSWhyRXpKT0k2QmlIdy9GZGFXbnBLcXV1SHhEUkUxSFcxVVRJSE9hd0htbVB4N05JMS9VNVJIUXRNMjhDa0F2Z1h4NlA1NE1venRXY0R3Q2NrNXViTzlubGNqMFA0Snk4dkx3QmFXbHA4Nk04L20yUHg3TVd3Tm9Zenk4NjBjNXJKNTVwbXZ3cWlINFFLR013RkZDYjYvc1NtdW4xQlJvQVBKcGxxNTRweXhzSklZUVFRblFmRWdBbkNWVlZqeVNpbjBXV0U5R1V3R3Rtcm9DLzV6VFNFQ0xhMzlZNUhBN0hCQ0lheXN3dkFMaU9tWDhCNE8rS29yeWhhZHBJYTdlMThReUJWaFJGdGRyZFpMdlA1N3RWVlZXTmlJNWs1bW9BOTdkMW5wWVlobkdIeldhN25Ka2ZHRDU4K1B5dFc3ZldXMHNiQmY5NzJlMTJtNklvWTRob2k5dnRyZ2c5M202M3A4ZDZidEY1QW9tdVRJWVRSQ21oMjZJSmZ0SGNuR0RHT2hXNGNmQzhSWjgyZjR3UVFnZ2hoT2lxSkFCT0VtNjMyNFdRTGlwZDE5OEhNTnpsY3FXRjd1ZHdPSDRlK3I2d3NEQ3R2cjUrTUlEL3RYVU9Jdm85TTM5QlJKc0JYS2VxNm42ZnozZVZxcW9MVGROTXNaWmI2cWZydWoyS0pyYzBCRG9OQUppNVBuS0QxK3V0MGpUdFV3QkRBUnlzcTZ0cnNrKzB2RjV2bGE3cmZ5VWlaMjV1N2tXOWV2VXFIakJnd05VQTRISzU1Z0NBb2loVEZFVjVucGx2Qi9CNDRGaGQxMDltNXJjMVRadnZkcnQvM3NJcHhHRzI4L3J4MlJYYmJLK0ZKcnBpK0ljZU1Gb2U4dHpTMGtiTXZCdUVPM0xtRmMvdXVGWUxJWVFRUW9pTzFPd3dWTkg5TWZPUkFHclBQZmZjdnEzdFYxOWZmN3FWTU92TDF2WnpPQnhqaUdnTWdCZEN5ejBlendjK24yKzR4K1BaWWhXZENzQVR4WitXZnZZQ3lhZHFJamRvbW5ZTEVUa0FHRVNVbFphVzltUnJiVzZMb2loenJKY1habVptTWpNL0ZwcFIybWF6TFFWZ0V0RmxvY2RaUTcvN0VGRnFQT2NYSFlNQnFwZ3k4UmVtei9aSlpQQWJERzViRVJ4N0gxemFpQm5nLzZUYjFCTnk1a3J3SzRRUVFnalJuVWtBbklUR2poM2JtNGlPQU5BM016TnpoYTdyL1ZyYWw0aEdXWCtQMXpSdFUwdlpqeFZGZVFSQVBUTS9GN25ONi9VR2hpdjdtUGs5SWpvbjhJZVpYd1lBWmg0VFdnNmdEa0NUakxsRU5NQjZHVFlrMjI2M0h3UGdVV1p1SUtKeHpGeEJSRk1jRGtkUnhQRnRqMnExckZpeDRpdG0zc1BNcDNpOVhoOFJ2VXBFeCtYbjU1OXJiZC9KekJ1WitYeTczUjdNZkUxRVB3RUEwelFsR09waWRrK2RjSExGbEtKMVRQZzdDUDBBZjBjdXVQWDh6djdBbUlPdkE1aXhsVTArTDN0dThVOEh6UDV2VlljMVhBZ2hoQkJDZEFvWkFwMkVUTk8wQXdBenZ3dmd4MFRreXN2TEc3dG16WnBLSXRyR3pDK2Jwdm10dGMvVjFvcEozeExSdWJCK0pwajViZ0RCd0ptWkR3S1lWMXBhK3IydTY4MmUxKzEyTjFrZVNkTTBINEM2WnBZcWFuWU9MVFBuV09zWDd3d3BKbFZWbnlPaVRBRE9rcElTdDZacHR3SjRTVkdVLzIvdi9vT3Nxczg3am4rZWMvWlhKQUlMWVJkS25FeW1jY1JPelpodXg4WWk3WVY3SUVGaGJjUzFCcEFZbURqVmlXblQwcWhqMHVoa1dtZFNhZk56VEVtTUNnb21aQ1pGMUpYMTNzdHRZRW0wd1V6YkNiRUpwS2sxTGl5NENwUVY3dTQ1VC8vZzdIcnYva0M2MlYxZ2ZiLyt1WHZQOTV6dmVlNnljNGRudnVmN1BOL0laREk3aThYaTYrbjFQZW5uT2FPL2JUTTc1TzdUMDJzM21kbWZCVUd3WE5KejZTazd6T3pLTUF3L0pPbVJoUXNYWHU3dWw3cjcva0toOFA5dXY0U3g0UzB0TlFkcTMvaHNqd2QzbUtsL1pkNTErdlpHNWxLU0RsWDA5SlYzUzNidnpKTzE2Mmh0QkFBQU1IR1FBRTlNSDA1Zjd6S3pQNVIwVDExZFhWc1VSVkV1bDh0SnlrbFNOcHVkWjJaWHVQdS9TdHFYSnNDU3BIdyt2ME9TNXMyYk4yUG56cDJIa2lUNXNwbnRHZXBtOCtmUHZ6b0lnZ1ZEalpuWlBIY3ZaYlBaKzRjTDFzeStrc3ZsWGtyZlhpeEo3djV5MzNnMm03M1R6T2E3K3d0eEhQOXRHdDkzc3Ruc0NqTmJHb2JoT2tscjBybEtraFFFUWEwa2k2TG8zeVI5TlpmTGZYUGdmUmN0V2pRcGp1UFpaclkvbmJNOW04MGVsblJEUzB2TFgyN1pzaVUyczkzcHZJc2tQUkxIOGFwMHIvTzM5ZFpQMDJJY2RLNjhadDVCblhqUUxMaTRZaURkd2p2VVA1SkpTdHpsVnBuNHBwZHRyK2tKUGpIOThhMy9NM1pSQXdBQTRHd2dBWjVnMHFKVzEwczZWbE5UODRQVzF0WmNOcHY5WFRPN1h0SXpjK2ZPWGRUZTNuNnNxYW1wV3RLWEpNbmQvOTdNcmgxaU9xdXBxWGtwaXFLSGM3bmNyY1BkTXdpQ1B6Q3pvWXBCVlV1cVNWZGtQeTFweUZaTDZXUFNmUW53VmVtY0wwcFNXbERyQzVLNkpkMVU5cmkxNGppK0xRekRqSm10WHJodzRhWm5uMzAyTCtsSU91ZlVLSXBlbDNTWlR2VXU3aytBd3pEOGFoUkZyeVZKY3FXWlhlanUvNUlPSldiV0ptbDVWMWZYQWtuUGhtSDR3OTdlM2hmTTdHY3RMUzFoVjFmWGNrbHhFQVE4L255V2RiVkVVMHAxNzFpWHVGYkx5cXRWU1dZdUg5aXpWMi91QVhhcDRwTDBzcDhFaXUrYXVmR3A3V01iT1FBQUFNNFdFdUFKcGxRcTNXeG1NeVU5ME5yYWVsS1N3akM4T1k3amk4M3NnN1cxdFIrVDlMWDYrdnAva1BSNzdyNnpVQ2g4TDV2TkRrcUE1ODZkKzA0enEzUDNwdFBkTTUvUGYxN1M1OHVQUlZFMHhkMTNtOWtsN3Q0bUtYTDNXd3VGd3NiaDVwazNiOTZzTkthZTN0N2VQWmxNWnFhN2IwNTdBMzh5bjgvdkxUKy9XQ3krSEVYUjNaSytraVRKK3FhbXBzc2tIVTQvODB4M1AyWm1GYXZKcVNtU2JreC8zbjdpeEluK2RrcnUzbXBtaTkzOVBaSzBmZnYyTGtsTmtyUmd3WUtsUVJBMHV2dTJYQzczeXVsK0p4aGJCMjVxdnJIay9pWEpHdnNYY0QxZDZ6VWI0cEhuVTJPSm13Ymx4ZTYvVktEUHpkeXdiZk13QzhZQUFBQ1lJQ2lDTllFc1hyeTRWdEpmcDI4ZjZEdmUxdFoyM015YUpkMWJLQlMrbHMxbS8wclNKeVVkamVONHRZYjVUMzl0YlcxRCt1UEFCUEswb2lqNmdMdi93TXgreDkzL0pvN2paa25QbU5rajJXejI2NWxNWnVwUTExVlhWeTlMSzFMdktoYUwveHVHNFoxcE1yOGhsOHM5Tk5RMXVWenU2KzcrdkprZG5UUnAwblIzM3lkSjduNUpraVN6MHRNcUtseTcrKzF4SE04NWVmSmtReTZYKzNCN2UvdXh2ckdPam83djl2YjJOaFFLaFc4TnZGY1FCR3ZTNndjOVRvM3gwYm44NnNzUHJHemVKV216ekJvckJrMGFuTjJxN0s5N1VQTGI2YTdiR3k5NFpjN01EZHMya2Z3Q0FBQk1mS3dBVHlDbFV1bGVNL3R0ZC85T1BwLy9qL0t4ZEkvdFBWRVUzU25wUGtteHU2OG9Gb3Y3Sk1uTXVpV3BxcXBxbHFTK2FyZnZUOGYybjhIdGJlSENoWCtVSk1tdDdyNU1rcnY3Mm53K3YwNlNtcHFhbGsyZE92VitNL3RVR0laL0drWFJRKzYrTVkzVG01cWFxczFzYlhxL2paSVV4L0hhTUF3UGhtRjR1blpIU1J6SHl6bzdPenYzN3QxYnltYXpQMHJudUNFSWd0OUtmMzZ4NG9Ja09WSXNGZy8zdmM5bXMydk1yS0thOUZDRnZ0ejltclJBMXkxUkZLMUpEeC9QNVhJcnp1RDNnOS9BcXpkZWUxRlBsZCtYeUpkWFZxdnlkSit2YVdCcjZmN0t6alpvN0ppNTFybWR1SC9XbzIzSHh5RjhBQUFBbkNOSWdDZUl0RHJ4V25kL0l3ekR1d2FPcDN1RHZ5SHBaa21KdTYvSjUvTlBscDN5RStuVUk4QlJGTzEyOXlBdC9DUjNmM3E0KzJZeW1YZUhZZmlQa3VhbjFaVGR6Rm9sM1puTDVmcVQ4RDE3OXZSSSt2TnNOdHRxWmwrVXROYk0xa1pSZENSSmtnVkJFTHhQMG5za2RWUlhWMitTK3RzcjNmZFduNzFZTFBhdlVNZHh2Q01NdzUrYjJkeTB4ZFBKc2oyK3c3bE0wbEI3b0N2MDdSazFzeVZsaDQrODFYVVl1VmRYTEo3Y0cxVGZYVkx5S1pQVjlTZXlhVk5mTTZ0WXRpM2Y0L3Zta2ZRU1Y4bk0vK2tDcTdwMzhzYnZ2em9lOFFNQUFPRGNRZ0k4UVFSQjhGSWN4NTFtOW9XMnRyYi9HamhlS3BYZWIyWTM2RlF2MzQvbDgvbkh5OGVycTZ1LzNkUFQ4OEcwR0ZaZmE2UU9kNytqcnlMMFVJckY0cStqS0hxM3BFNTNYeC9IOFlaaXNmamljT2ZuOC9sbkpMWE5uejkvU1JpR0t5VzlYaWdVWHNoa01udkRNTnh0WmcvMzdWMGVpV0t4MkJ0RjBmWHUvcmlaelV5UzVJNUNvWERhWktlam8rTXpEUTBObngzSi9XcHFhbmhzZGd6NExVM1ZCN3RuMzFZeWZjNms2ZjJMdm40cTgrMnI3anp3bCs5OWlYSGxRWmRwczNyRHUyYysvcysvR28vNEFRQUFjRzRhdWprbXprdFJGRjJheStWK050ejRnZ1VMRnJ2NzBSMDdkclNQNW4wem1VeFZlWFhta2JycXFxdnFkKzNhZFVSU01ncGg0VHpWdVdMSjlZa0Y5OG4wdm9vQjE2bkd2ZVZmVzMxdjNRZnQvM1ZYeWVTUEJiSy9hM2owaVgxakhUY0FBQURPZlNUQUFNNDZ2MGZCZ2YzTnl5VGRaZElIQm96S1pJTXJWQTNUeDFmdVIxMWFIMWJGNnhvZWZ2ckFHSVlOQUFDQTh3d0pNSUN6eGpPWnFvT3pKNjl5MDJmTWRFbkZtSjhxVSsvOTMxTHBjbTladTZQS3lkVGg4aS9YZU84RDB4OXJQVHJXc1FNQUFPRDhRd0lNWU56NXpabTZnL0dGdDdoc3JVa1hWUTYrbWR2MnJmcWV5bm05dnhCWnhlbXUvelFsOXpkZTBQR0lyZC9UTTZhQkF3QUE0THhHQWd4ZzNCeGEzWHhoWFBMYjNmUVhKcHRSUHVaeXlhVWdUWEpkUTI3dExiL2loK2I2WXNPajI3YlN3eGNBQUFCbmdnUVl3SmpyYUZrOHcrcXFQeTNYYlRKTktSOXp1UUpaZndWbjkvU0xhYWh2SjljUk4yMnVraDZjc2ZHSkg0OUg3QUFBQUpnNGFJTUVZRXk0WkoycnJzMjYreHFYZjBSU2JVVUI1M1IxMS9yUFAxWHNhcWdWWDNmdERGMFB6aWpWZnRlMmJIbGpQT0lIQUFEQXhNTUtNSUJSZFhqVmt0bHhFcXgyODQ5TDl0NkI0eTRwVk5ycnlpVTNIMXpKV1pMY0Q3cHNReWl0cDQwUkFBQUFSZ01KTUlCUmNYRGwwbVdKdE1iTUZnOTdVdDl6enFmNTVuSDUwMEhpMzJwODdNbnZqMzZVQUFBQWVEc2pBUVl3WWdkV05qZWIrVWRjOWllU3BvNTBIcGUvWkxKdlZsbnkwTHMyUFBuclVRd1JBQUFBNkVjQ0RPQ01IYmhwMFNUMzJtdk1kSjFrVjB1NmNPU3orVS9sMnVxSmI1MjE2Y25uUnkxSUFBQUFZQmdrd0FCT3E2c2xtdEpUVzNldG0xM24wb2RNVmplaWlWeXhTN3NEMDlhYXVQZDc5WnVlL3U5UkRoVUFBQUE0TFJKZ0FJTWMvZWpTZDNXSHVrN1NNcG5ObDFROWtubGMzbTJ1TmpkdGZVZWNiSjI2NmFuWFJqZFNBQUFBNE15UkFBTnZjNTdKVkIyK2FQTGx2WWxmSWJNclpINkZ1ZWJJaG1wSWRBYnp5UStaYkp0Y1d4dGY3ZGx1cmEwblJ6dG1BQUFBWUNSSWdJRzNpYzZXekR1dGJ2S2NKTkVjbWQ3cjVqTWsvYjVrVi81R0U3di9RdEp6WnQ0dUMzWTNibmppMzBjbFlBQUFBR0NVa1FBREU4emhWVXRtOThhYTQ0SG1tT3dTeVM2Vi9GTEpaby9PSGZ4NWQ5c1ZtTnFURXowN1oyMXBQVFE2OHdJQUFBQmppd1FZT0VjZC9HaHpZeWl2ajhOa1dxS3dQakNmNWxLOXVkVzcrVFM1cGtsV0wvTnA3amJOVFBXU0drWXpCcGQzbWJSYnN0MUJyUFlaci9VOHh5UE5BQUFBT0YrUkFJK3pqcHVXRmszMngyYzdEcUNjeTE4MHQvMW0rcW03NzNmNXo2c0QvWUtldkFBQUFKaElxczUyQUFER2xydGVscnpEWkIxOXJ5N3ZNTmV2NU1tK3hrMVAvZkpzeHdnQUFBQ01CeEpnNEp6bHgxM3FscXRibHI3S2pwdjhoRlIyek5RdHFWdUpIL0hBRGdTSlhsRm9CNUkzZWpyWW53c0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lEaC9CL3dhQ3NSTlQzUmxBQUFBQUJKUlU1RXJrSmdnZz09IiwKCSJUaGVtZSIgOiAiIiwKCSJUeXBlIiA6ICJtaW5kIiwKCSJWZXJzaW9uIiA6ICIxOSIKfQo="/>
    </extobj>
  </extobjs>
</s:customData>
</file>

<file path=customXml/item11.xml><?xml version="1.0" encoding="utf-8"?>
<s:customData xmlns="http://www.wps.cn/officeDocument/2013/wpsCustomData" xmlns:s="http://www.wps.cn/officeDocument/2013/wpsCustomData">
  <extobjs>
    <extobj name="C9F754DE-2CAD-44b6-B708-469DEB6407EB-1">
      <extobjdata type="C9F754DE-2CAD-44b6-B708-469DEB6407EB" data="ewoJIkZpbGVJZCIgOiAiMjg2MTc4NTgzNDUwIiwKCSJHcm91cElkIiA6ICIxNzE5MzUyOTM5IiwKCSJJbWFnZSIgOiAiaVZCT1J3MEtHZ29BQUFBTlNVaEVVZ0FBQThBQUFBSjhDQVlBQUFBeHFjZ2hBQUFBQVhOU1IwSUFyczRjNlFBQUlBQkpSRUZVZUp6czNYbDhWTlhaQi9EZmMrOWtKMlJCa0VYWktZcTdRV3NWNnBCN3c5S3F1R0VWck5hNnNLaHR0ZFdxaVcxYUFXdGJ1MmdoZ0x1dGUvdTJDaFZDWnBJUlVBUUZwY3JpZ29naUtFc1dJSkJsNWo3dkg3a3ptWVNzSkd6SjcvdjVCR2JPUGVmYzV5cE1lSEkyZ0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TZDamw5WHE3ZUwzZVU0OTBIRVJFUkVSRVJNMHhqM1FBZEhqWXRuMTUvLzc5TCt6VHA4L0dMNzc0b2lKY2JsbldSUU1HRE1qczE2L2ZsczgvLzN4dmEvc2ROR2pRYjAzVGZHN0FnQUg3TjIzYTlHYjdSbjNrWldWbFhUaGd3SUM3Qmc0Y2FHemF0T25qSXgwUEVSRVJFUkVkUE0rUkRvQU9EMVc5enpDTURJL0hzd3hBU2JoY1JING1JcFpoR0I4QytMbzFmV1psWlExUjFaOEIyRkZWVmZWVWU4U1ptWm5aeHpDTVdXM3RaLy8rL1Q5ODg4MDM5MFNYV1paMUk0QlI5ZXVLU01qbjgxMWZ2endqSXlQUmNaeG5SS1NmcXNZQldORFd1SWlJaUlpSTZNaGhBa3dIWmRpd1liR080N3dnSW5HcW1oWVhGN2ZKdHUwV3QxZlZhLzErLzMvcWx6dU9rMndZeHZpMnhoY1RFeE1IWUUrOTR1K0l5Q1FBbFZGbGNRQkNBQTVJZ0ZOVFUzL3JKcitiUmVRbTI3Yi82ZlA1OHRzYUd4RVJFUkVSSFJsTWdPbWc5TzdkKzJFQUdlN2JEMVIxWlF1YURST1JrZTdyNXFaYkx3c0dnK05hRzVmSDQza0x3R2xOMVFrR2d5Y0VBb0dkWHErM2k4ZmoyYVdxbjlTdlk5djJGYXA2cDZvdTlYZzhsNFpDb2ZjQlBPbjFlcjhkQ0FTMnREWXVJaUlpSWlJNjhwZ0FVNnRabG5VM2dOc0FyRkRWUVFBR0c0Yng0NEtDZ3ZjYmE1T1ptWG0rWVJnTEFFQlZIL0g3L2I1bWJoTUtCQUo3QWNEcjlhWUdBb0hTUnZvOTF6Q004OHZMeStjdVg3NTh2MlZaam9pMDZEazhIbzhGSUZaRTVrZVhaMlZsbmFtcXo0aElpZU00UDh6UHp5L095c3E2UVZYelRkUE1IekZpeElobHk1YVZOTkl0RVJFUkVSRWRwWXdqSFFDMW40eU1qRVRMc3FiWnRuMTdXL3V5YlR2RjdTc2x1dHl5ck1raThwQ3FiZ3dHZ3hlcDZpUUFDYXBhT0dyVXFBc2E2c3V5ckdtR1lSUUJTQU9RNS9mNzcyaHBISm1abVQveWVEeWYyN2JkNEtpdVlSZ1BBL2h6VWxMU3QxditkRFZVTlR6Qy9HcTRMQ3NyYTdqak9ENEFNYXA2YVdGaDRXWUFLQ2dvOEFPNFEwU0d4Y2ZITC9aNnZUMWJlejhpSWlJaUlqcXltQUIzSUNrcEtXa2k4aWlBbkdIRGhzVzJwUzlWdlZwRVpnR0lyTk8xYlR0SFJPYW82azdIY2I0ZkNBUjJGaFlXTGxiVjYxUTEyVENNSXR1Mjc0RDc1OHF5cklHMmJlZTcvWmlPNDl6ajgvbW1BWEJhKzJnQW5oczNibHhjZEtGdDIrTUJqQUFROFBsOGdZTjR6TEdxK28zUDUxdmg5dWRWVmIrSXBLcnE5WDYvZjJsMFpaL1A5NmlxUGd4Z3VNZmpXWm1WbFhYbVFkeVRpSWlJaUlpT0VDYkFIVWhoWWVGWHFwb1BvRWV2WHIwdWIwdGZJbklEQURpTzh3d0FlTDNlazFRMUc4RDJVQ2cwcXFpbzZLT28rNzRBNEdJUjJRdmdUN1p0cjdCdCsxRVJXUTlnTklCUEFYZ0xDd3NmT29obmVscFYvdzNndEtxcXFwbmg4Z2tUSnBnQUhnUUFWZjFWYS91MUxPdDBFZWtIZC9RM016UHpsNnBhb0txSkFDYjYvZjRYRzJybjkvdC9vYW9QQWpqUmNaeVZ0bTAvNFBWNjQxdDdmeUlpSWlJaU92eTRCcmpqZVJMQU9CR1pES0RCSks0NVhxLzNKQURmQmxCV1ZsYjJNZ0FFQW9FTm8wYU51c0kwelUyQlFHQjkvVGFoVU1obkdNYWRobUU4RG1DNCt3VlZYVjFWVlRWMjZkS2xPdzcyZ1VLaDBDMm1hWjRQNEk2c3JLelhDZ29LM2lncEtma3hnSk5WdGFEK1NHMUxpTWdsN3N0L1c1YVZKeUtUVlhXdmlOd1lEQVpmOTNxOVhacUlaNlpwbXFVQVpnREk4WGc4N3lKcUdqVVJFUkVSRVIyZG1BQjNNTnUyYlh1dFY2OWVPMFhFNi9WNlR3b0VBaHRhMjRkcG1qY0FnS28rdldyVnFuM2g4cUtpb3RmRHJ5ZE1tR0NXbEpRTWN4em5RaEc1RUlBdElxbHV1MjlFWkJ1QU0wWGs3TmpZMkM4c3l5b1FrU0lSV1ZwZFhmMWhJQkNvYUNZTURiOElCQUk3UjQwYWRZdHBtcTg2anZPMFpWbm5BY2dGNERpT2MxZHJuOCtOOFJJUnFkeTJiVnRocjE2OVBrUE5qdGIzQVZqczhUVC8xMEpWLytVNGp0YzBUZHZuOHpINUpTSWlJaUk2QmpBQjdtRFdyVnRYMWJObno3K0x5QjF1SXZ2TDFyUWZOMjVjWEZWVjFmV3FxZ0JtaDhzek16TXpVWE9NMGNraWNrWkpTY2xaQUJJTkl6S0xmcjJxTGxYVjF4M0hlVHdRQ0FTenNyS0dPSTV6SllBc0VSa040R0pWaGNmamNTekwyaVFpR3dGOERlQmxuOC8zWHdBUUVSTUFWTFhPT3VHaW9xTFhiTnQrVmtTdVU5VjNBZlFHOEZoUlVkR2FnL252QkdBTmdITjY5KzQ5eWVmelBRWGduQkVqUnFURnhjVTkxOEwySzR1S2l0NEU4T1pCM3ArSWlJaUlpQTR6SnNBZGtJaThBT0FPQUpNQTNJdFdiRHBWWFYwOVVVU09CNUR2OC9rK2p1cnpHaEc1eVgyN0Q4RC9WSFdGcXE0QXNLU3dzUEFyeTdLMkdZWXhwckN3Y0M0QUZCUVVmSUthZGJvUGVyM2VlTk0wendKd05tcEdob2VvNmpBQVBmZnUzUnZadGRvd0ROTzlYN0IrYk1GZzhLZW1hVm9pY29LcTdnRndmMnYrdTBRTGhVSjNlVHllSzFUMWdXSERoajIzYnQyNkt2ZG9vMnZEZGJ4ZXI4Y3dqTytLeUZxLzMvOU5kSHV1K3lVaUlpSWlPdll3QWU2QS9INy9PNVpsZlNZaUF6TXpNKzNDd3NMRkxXMnJxajl6ejlIOWM3MUw5NmpxZjBPaDBJZUJRT0F6MUV1cU16SXlZa1NrQjREUEVEVjlPY3lkOHJ6Yy9XcEtuQnRIVlFOOWxGcVc5UkdBUGdEMlZWWldIbENucFFLQlFLbHQyMzhWa2R6ZXZYdGZsSkNRTUQ4dExlMGFBUEQ1Zk04Q2dHRVkxeHFHOFpTcS9oekFuOEp0YmRzK1dWVlhXcGIxbk4vdm4zS3dNUkFSRVJFUjBlSEZCTGlERXBHWEFkeGpHTWIxQUZxVUFHZGxaVm1xZXJxcXJ2WDcvZm5SMS94Ky95NEEvN0Z0ZTdabFdZa05OSTlIemE3aUtaWmxQZDNjdmFxcnErOWZzbVRKbHcxY0NtOCt0YmYrQmN1eWJoR1JUQUFoRVRrK0xpN3VFUUEvYk81ZWpURU00MW5IY1hJQmpFMU9UbjdOUGVLb0RNQ3pBT0R4ZUY1M0hNY1JrY3NSbFFDcjZnUVI2UUtnVFVkTkVSRVJFUkhSNGNWamtEb29FWGtKQUZUMWV5MDlFMWhWNzNEYi9yNkphaE5GNVBvR3ZuN2dYdS9leVBVNlh4NlBwOEdZUkNUTmZiazd1dHpyOWZZSDhFZFZyUmFSTWU1R1c5ZG1abVplWEsvOUFhUFBqVm04ZVBFbVZkMmxxcWNFQW9HZ2lQeFRSQWFOR2pYcTIrNzE3ZTQwNy9POVhtL1BxSHRjRFFDTzR6U2I2Qk1SRVJFUjBkR0RDWEFIVlZCUThENkF1NnFxcW9hdFc3ZXVSVk9GSGNmNUZZQzhZREQ0ZkdOMURNUG9Fd3dHayt0L3FlclRiaC9YTlhROS9BVmdtVnV2cktIK1ZiVVhBSWpJOXFoaU1VM3pTUkZKRnBFWkJRVUZmZ0EvZGVPWjQvVjZVNlBhVjdzdld6UzdRVVIyQU9qbXRuM2U3WE5pVkpVaUVSSFROTWNBUUZaVzFwbW9PWDVwWTJGaFlhdVBYeUlpSWlJaW9pT0hVNkE3TUovUDk4ZlcxQzhzTEZ3TllGcFRkUll2WGx4ZXYyekVpQkZwcG1sZXFxb1ZqdVBNRHdRQ0IweGZEck50TzV5c2xqWlNaUWdBcU9xV2NJRmxXZmVJeUNoVlhSMEtoV1lBZ04vdmY4bXlyRWtpY3JGcG1nOER1QkVBUktRS0FBekRpQU1ndG0ydkFmQ296K2Q3clA2TlJvOGVuUlFLaGZxNHUxSEQ3L2UvYVZuV1RnQlhUWmd3NGM1WFhua2xKQ0p2dWYyT0J2Qk1LQlM2enQzNStrazBzTmFaaUlpSWlJaU9YaHdCcGphTGk0dDdVRVJTUmVUcFFDRFFXR0liMWsxVjl3UUNnUU4yZVhhTkFBRERNRFlBZ0czYlhoRjVBRFU3VC84d3VsMG9GSnFtcW50RTVNZFpXVm1XVzF3R0FLcWFhdHQyVndDbkFiZ2krZ2FtYVQ1cTIvWnN4M0dXaVVpeXFyN2hYbkpFWkxHSTlDd3VMczUwNnk1WDFkVUExaytZTU1FVWtZa0FRb1poY1BvekVSRVJFZEV4aGlQQTFDYnV4bFNUVlhWblZWWFZyMXJRcEJ1QUxRMWRHRGx5WkM4QVo2dHFkVEFZWE9YMWVudXE2Z3Z1MmNDMytmMytkZEgxQTRIQUZ0dTJzd0U4NGpqT3ZJeU1qTk1BN0FRQTB6Ujd1c2x4bmRGa1Z3cUFxOTNYK1JVVkZaSGpsRlIxb1lpTVU5VitBSkNmbjE4TUlBTUFNak16THpZTTQzaFZuZS96K2JhMjRGbUppSWlJaU9nb3dnUzRnNWd3WVlLNVk4ZU9oQ2FxR0FCZ21tYUMxK3Z0RWxWdUFvQ3ExaStQcUt5c0RDMWZ2bngvdldLeGJUdGJWWC9ycnJ1ZHVIVHAwaDFOeFdqYmRsOEFzU0xTME83UGlJbUp1VUpFUkZXWEJRS0J2WlpsVFJlUm5nQ2U5Zmw4VHpYVXh1Znp6YklzNjFvUmlVMUtTdXFtcXArNlNlOVF4M0gybXFZSjFCek5GS0dxdHp1TzR3a0dnOFgxWTk2MmJkdkxQWHIwZUxHaEVXckRNRzUwMng4d25acUlpSWlJaUk1K1RJQTdpT0xpNHNzOEhzOHJ6ZFVUa1pVZXo0SC8yMFZrY1VQbEFHQ2E1bG9BcDRiZlc1WjFPb0MvQVJncEl2c0FUUFQ1ZkFYUjNlSEE5YkVHZ0hzQlFGWGZySDhQOXh6aFg3aXgvQjBBUXFIUUwwelQvTVkwelVlYWVDUW5GQXBkc1gzNzl1M3IxcTJyc2l6cmJiZVBxd3pENk8yKzNsQ25nZU9VQlFLQm5WSFBjNk9JMU5sTjJyYnRBMjZrcXQ4WEVZaklMYlp0MytnV2wvdDh2a2xOeEVkRVJFUkVSRWNKSnNBZHgxY0FYajFFZlc4R0lKWmxlVVhrTmxXOXpCMnAvWi9qT05jVkZSV3RpYTVzMi9ZanFucXRpT3hVMWQwaXN0K2RVbnlDcXBhcTZyejZOMGhMUzdzTVFEOEEyMkppWXA0SEFIY1U5c0htZ2dzRUFwRXB6cUZRcU1nMHpZOUY1QUlSdVFCQVpkUWEzOGFjQm1COGMvY1JrZkR2RjBVVk43aWJOUkVSRVJFUkhYMllBSGNRZnI5L09ZQkxEMVgvbVptWmcwUmtQb0FrRWRubU9NN01zckt5dWF0V3JhcXVYMWRWM3hlUm13RU1EaWVOcU5uMU9WOUU3dlg3L1p2cnR3a0dnNitacHZtV2lEeTljT0hDeW9PTk14QUlCRzNidmxKVlh4U1JubzdqL0xLd3NIQlhVMjIyYmR0MmQ0OGVQWElPNW42eHNiSGNDWnFJaUlpSWlLaWp5Y3pNdkN3ek0vT2FZY09HeGJhMFRVWkdSc3k0Y2VQaVdsSjN4SWdSYWVETzVFUkVSRVJFZEloSTgxV0lpSWlJaU9ob1VwNi9rTFBRNkloTEdqUHVtTXNuT2RwR1JFUkVSRVJFblFJVFlDSWlJaUlpSXVvVW1BQVRFUkVSRVJGUnA4QUVtSWlJaUlpSWlEb0ZKc0JFUkVSRVJFVFVLVEFCSmlJaUlpSWlvazZCQ1RBUkVSRVJFUkYxQ2t5QWlZaUlpSWlJcUZOZ0FreEVSRVJFUkVTZEFoTmdJaUlpSWlJaTZoU1lBQk1SRVJFUkVWR253QVNZaUlpSWlJaUlPZ1Vtd0VSRVJFUkVSTlFwTUFFbUlpSWlJaUtpVG9FSk1CRVJFUkVSRVhVS25pTWRRR2VUbGpNN0lKQUxqM1FjZEl4UTNROUJ0U3FxeGYwZENMK1dhZ2lxUlZHdGdtcUJsaXZ3TlZTMnFzalhodWcyaFc1ejFOeGFWbDYrRlgrK2MvK1JmaHdpSWlJaW9pT0pDVERSMFV3a0FVQ0NTUGh0OUtYd0MwRGNGeEo1cjREV2xKaHdrSjZVQU9UTTNnMWdtMEsyUWJGTmdCMkFiblpFUDFlUnpZNXBidDZUTzNubjRYczRJaUlpSXFMRGl3a3dVYWNoWFFGMEZXQW9Jb20wd0lBQUNwaEJCK25aczhzQjJheUN6d0ZzaHVKemdiTTVCSE5qMll3cDd4NjUySW1JaUlpSTJrNmFyMEpFUjhUZFR5UW5lWnhFajRGRVV5b1RnNUJFd3pFVERFR2lnMUNpaUNUQ1FhSUNpUUlrQWtnRFpBaUFRU0lZaUpxeWRxYnJGYklHMFBjQjQ0TUsxVFg3WjB6OXF2M3ZRMFJFUkUwcHoxK29Sem9Hb3FReDQ0NjVmUEtZQzVpSVdpWXBkMWJQdUdvTWRBeHpzS0U2VUJXREFSMGdJb01COUdpdis2aWlUQVNyQUh6Z1FOZW9HaDl3dEppSWlPalFZZ0pNUndNbXdFUjBiTWlkbTRqY3lmdTYzai9ySEVQbFZFTnhPaUNucVdpR1FGTGI0eFlLTElmcW00Q3h4QWs1eThwK042MmtQZm9sSWlJaUpzQjBkR0FDVEVUSHZNVDc1dmFLTi9RTWhYTWFnUE1CR1NIQWNXM3ZXZGNySktDSzVRaGhhZW52cG43ZTlqNkppSWc2SnliQWREUmdBa3hFSFZKeXp1eWhNUTVHcW9HUlVQbXVDUHEzdFU5Vi9SS1FaUkFzaFlPbEpUT25yQVdFMzh5SmlJaGFnQWx3MDRLaEVQYnNyemtCVWd3RHFZbE5iNDFTdG04ZkhNY0JBQ1RGeHlQVzB6NTdCVHVPQThNdzJxV3ZveEVUWUNMcUZKSnlaL1dNRFJsZU9CZ0p3VWdvVGhWcDIrZUpxdTRRNFBXUUdBdktQS0ZGeUwxMWIzdkZTMFJFMU5FY3lnUjQxV2Vmd2YvaFd0enh2WEdJYVNZUmRCd0grNnVxVUZGZGpYMVZWYWlvcXZsOVgyVWw5bFZXNHJTK0o2SkhTc29CYlNxRHdUYkg2VEdNUnVQN2FPdFczUDNjQ3dDQTVQaDQvT1AyVzV2c2E5cmpUK0tya3ByVldqKy82UHY0N3NrbkhWUk1JY2ZCUTYrK2htL0tkcU9rdkJ4N0t5cncyQzAzb1Z0eWNxdjcrdDhYWCtBdi8xMkkwL3YxeFZuOSsrUENZU2ZYdWY3Mko1L2c1ZVVySXU5L2ZlWGxTR2ttMFc5dngySUN6R09RaUtqVnluTnYvYm9jZUJFMVgwak9uWHVjV2VWY0lvSkxCRHJhUGIrNFZVU2tPNERyVGVqMWFkVkd0V1RuTFhHZ0MxUmlYaTJiZnZPbTluNEdJaUlpcXF1aXFncS9lM1UrM3Z1OFpwVlNXbElTYnJZeUFRQjc5dS9IZlMrOGhPcFFDRlhCSUtxQ1FWUlVWNk02RkdxeXoxdkhaR0gwNmFmWEtWdTc1U3ZrdlBSeW0rTzlkSGdHYmhqbGJYVzdGWjk4aWsrKy9ockpDUWs0WjlCQTlFNUxhM01zWWFaaG9FdDhQRlo4dWpGU3RtVERSN2pzbk9HdDd1dmRqWjloMTk2OUtGcTdEc1Y3OWg2UUFMKzdjUk0yZnZNTkFLQjcxK1REbnZ3ZXE1Z0FFMUdiN2NtZHZCUEFrKzRYMG5MeUxvTHF4UUN1RUpGdVRiZFdRS1hPZkJRUnhBQ3dESWdGQlArY25wMjNRYUVMVk9TL3BkT25CZzdWY3hBUkVYVm04Ykd4U0UycVRhSVdySDRQWncvb2o0eUJBNUdja0lDUzhuTHNxYWhvVlo5YmkwdmJPOHcyODMrNEZpcysvUlFBMExkYmVxc1M0Rm41aStINzRNTW02OVFmbW44NjhBYWVmV05KazIyZXVYVXF1aWJVSFQ5NGQrTm5rZGZlVTRZZDBHYnRsaThqcjA4OThjUW0rNmRhVElDSnFOMlZUSis2QU1BQ0FKUFRzMmVmcDVEeElqb2VrSk1QckMxUWFDVC9WVFF3bDFwd2trQk9FdUFYYWRtemQwSGtueXI2UXVrRDA5NDRwQTlDUkVUVXlkeGlaV0w5VjEvaDY5SXlBTUNzL0FJOCt1TWZJU2t1RHVjT0hvenRaV1dJajQxQlFtd3M0and4MkxCMUs3N2N0UXNBY09rNXc5RW5QUTF4bmhna3hNWWdMaVlHUGJwMmJmYWV3L3IwZ1dHMGJDYnRwdTA3VUY1WjJhcG5xcWl1eGxzZmY0enZEQmtDRWNGbjI3K0pYT3VkbHQ2cXZoeFZPTnI2MmVmTnRkRjYxemZ2MkJtWmtoMGZFNFB2ZkdzSWJuL3lhV3dwTG02d3o2SzE2L0RHdXZVTjlqMjBkeS84YnVJMXJZNjVvMklDVEVTSFZQR01hVzhEZUJ2QXZWMXlacDBjby9KamdVeUNvRmU0amtqdE56MVJoYm9MaWhVMTZYSDA4TEE3b2p4WlZDYW41OHplQ3NoTFFYRmUyUDNBcmU4Y3JtY2lJaUxxcUJMajRqREZ0cEQ3ei84REFDUW5KR0RYbmoxSWlvdkRUOGFOT2FEK1gxNWZHRW1BdmNOT3hvQWVQVnA5ejk5Y2RXV0xONTM2MWN1dllNM21MeHE5WHJKM0w3ckV4OWNwcXc2RjhOQ3I4OUczV3pkTUdua0JkdXplQXdBd1JGQmN2aGVsKzhwUkZhcGRrL3gxYVNrKzJycTFUaDk5anpzT0NiR3hkY3A2ZE8ySzAvdjFiVkhjOWUydHFNRGJuM3phNlBYQ3RXc2pyODhiTWhnSnNiRUlPVTZUaVhSajEwSU85MHVMeGdTWWlBNmJ2ZE52WFEvZ0xnQjNwZWZNR2F2UTZ3VzRGRUR0ZDZySWJsb0t3SWhNSTRwT2pHdEpid0IzZU5TNEl5MG5ieU9BRjBWQ0x4US9jTnRhRUJFUjBVRTVhOEFBakR2ekRBenVlVHd5VHprRlJXdlhJZWVsVnhxc3V5OXFOUGIrbDE1cGRNZmpXVCsrQWNrSjhRMWUrL3VTcFRDa1pTUEFXMHVhbmxMOTYxZitoYzA3ZCtMMnNhTVB1UGJGcmwzNFl1ZXV5SHRIRmZjOC8rSUI5WjViOWlhZVcvWm1uYkxmVDdvR1EzdjNybE0yNlBqak1jVzJzSytxcWtXeGh4a2kyTGxuVDZNSnNPTTRkVVp6dzlPZnp4azhDSVAzMXV3UitzR1hXMURzdms1SlNNQ1ovZnMxZXI5ZTdiakd1U05nQWt4RVIwVHg5Q21MQUN6QzNVOGtwOGRXWGEzQTlRSmNVRnREM01uUmNJZUNhNU5mZFFlRm83OVZDakFJUURiVXpFN0x6dnNRMEJjY2lYbUJHMmdSRVJHMTNwUXNPL0o2ZjFVVnl2YnRhN1pOVSt1REhYVWF2ZmJhcXRXdEM4NjF0N0lTanl4Y2hBdUdmZ3VuOWUyTFdJOG5Fa055Zk8xNjJvVFlXSnpacngvSzl1ODdxT25MVFNsYXV3NnpGaGUwcWszM3Jzbkl2dXpTUnE4di8rUVRsSlNYUjk2ZjBiZG1sUGtHNzRXUnNwdm16b3U4UHU5YlF6QnRkRmFyWXVqTW1BQVQwWkgxK3h2M0ZBT1BBWGdzT1dmMlVJL0tiUUpjRDBFeTRDYTVicWFyN25UbzZCOFNSMGFJbzdvVXdhbUF6REFSbkpHV00vc05VYzByanVuK2IrUmUxYm9mMFJJUkVYVWlqeTdLeDFkUmEwd0I0S2JNVVRpcFQyOU1HbEg3TStyM1B2OGM2N1o4MVdnL2NSNFB4cDExSnBMaTRpSmw4VEV4N1I3dk42VmwrT0RMTCtIL2NDM082TmNQdjczcVN1elp2eDhpVW1lMDJXTVl1T2ZTUzdCbmZ3Vis5WEx0U0hiM3JzbElpS21aMXJ5MXRCUkJkMGZyYmwyNjFJa2RBR0k5TmZHZk0yZ2cwcEtTQU5STWk2NW81ZWh2V0dwaUlpYWM5KzNJKzdpb0tlRC9Ydmx1bmJxR1lhQ2l1anF5VG5oNzJlN0lORzRBR05xckYvWTNFMGRUUjBaMU52eXZRRVJIalQzVHAzMEU0SGJjL2NSOWFiR1YxNG5LYlJCRUR1S0xqQUdyUXNXQVJHMmVWVk1lcVlpb05oZEM1TUwwNEs3dG1qUDdLU2VJZVdXL20vWVppSWlJcUk1TjIzZEVqdFVKMjF0UmlUUDc5OFBnbmowUmNoeTgrTmJ5U1BLYm1wU0l2dDI2NFg5ZjFPeEdmTUhRYitITmp6NUdaVENJcGVzMzRQYXhvM0hXZ0FFSDNLZitiT2VucGt4R2wwYW1SemVsOE1PMStPRExtbnNQNk5FZDVSVVZxQTZGa0pxWUNMT0JxZGlWMVZYNGJQdjJ5UHNIcjdrYTNkMU51cUxQQWY2Ujk4Skd6d0UrYjhnUW5EZGtTT1I5OGQ2OStNMkVLMXNWZDZ6SFJGcVhMcmgyNUlnRHJuM3d4WmY0NU91dkR5aS85dEZaalI0NTljaWlmRHl5S0wvSmU0NDZaUmgrOXIxeHJZcXpvMklDVEVSSG45L2Z1S2NFbUFWZ1ZzcDljeXpEY0c0VFNPMWNJYW1aSGwweklCeTFTWllnYXNzc2hXcWREYlo2Q09TWGhvbTcwN1B6Rmp1UXZOS1AweGZnbGF1YVBzQ1FpSWlJc0duN0RzektYeHhKem1KTUU5bVhYb3JYMzM4L1V1ZktiNStMcW1BUTc3am4xK2IrOC85dzFvRCtHSjl4ZHAxRXVQNG1WZjkrNXgxY2Z1NDVpSyszeVZSalFvNkR6VHQyNHY5VzF1NS9lVkx2M3RqbHJvbE42NUxVWUx1VlVjY0tuWkNlSGtsK0Q4YTJraEo4OHZVM3pWZHN4SkwxR3hBZjQ4RzVnd2RIeWxRVnp6UnpYQksxSFJOZ0lqcXFsYzJjNGdmZ1Q4K2VkYUxDbUFiQlRRSWNCeUJxZnJSQ3RXWnFkTlIrMGJVL1lhN0poR3RLYTRhUnh4alFNZW5mMnZVVmN2SWVyL0FFNSszTHZiM3VkbzlFUkVTZHpDMVdKdlpWVnVMUHJ5L0U3djM3QVFBVjFWWDQyNkxGOEgvNFlXVDliSXhwNHE2TEw4SzNldmVxa3dDTENPNis1R0pNLzc5L1IzWnFmbS9UNTNodjArZTQvL0xMTUh6UVFBQkEzMjdka0pxWWlGSjNYZkZycTFZZjlEcGdBUENZSms0OThVUjgrdlUyQUdnMHNUMmpYMStjTTJnZzN0bjRHYzRkUE9pZzd3Y0E3MysrR1hOOC9qYjEwYjFyY3AwRStJMzE2eHNjL1FVQTc3QmhDRG9oN0srcXFyTjUxaWtubklBZUtTMDdhb3BxTUFFbW9tTkM4WXhidndSd0wzS2YrazFhZGNWTmdONHRJdTZwNzdYSnJxcldPVmFwNW5MdFlVb2FmZEt3b0ErQVg4ZFZlM0xpc3ZNV2lNaWM0dW1UODkxaFpTSWlvazdscEQ0MXV4eDdURE5TRmg4VGk3MFZGWkhrTnpVeEVmZGROajZ5STNKU1hCeFNFaE1CQUlZWWlQVjRrSFA1WmNncjhLSHd3NXBER1RJR0RvZ2t2MERObXRaYjdFdzh2T0IxaEp6R044ZHFxY3ZQUFFmSkNmRkk2OUlGM3g0OENDZDI2OVpndlQ3cDZianYwdkY0NitOUGtKS1lpQkozeEJpb2U0VFF2c3JLT3RjQUlDVXhzZEVkcmtXa3pocmVwb1FjcDlHcHpLcy9hM3pmenR2Y1hhMFhySDR2a2dBYkl2akZSZDlIZW5LWEZ0MmJhakFCSnFKalMrNE5GU1hBMzNETDNMbnBQWUxYcWNvOUloTDU4YW1JUkVaOG8wOFFqaDRacnI5VVdBUW1nUEdBamsvUHp2dlkwYnlIU25jYWY4ZTh5ZFdINDVHSWlJaU9acmVOSFkyUHQyMURTWGs1VGozeEJMejl5YWVSSkN6VzQ0RjE2aWtBZ01DNmRaRTJKNlNuNDg3dmZ3OHZ2clVja3kzcmdENHZHRG9VSjZSM1ErR0hIMkx6cmwyb2pOcmtxVGtpZ2hqRFJJK1VGSnovclNFNGUyRE45T3IrM2J2alBuZDM1ZnJuK0laOVhWcUdQOHhmMEdUL2VRVSs1Qlg0NnBUTnUva21ISithMG1EOWZzY2RoNy8rNkxvV3hiNWsvUVk4dk9DL0RWN3IzNzA3M2xpL0FUMVRVN0JqOTU0R2Z6aXdiTU9HeU9zdThmRjRaY1dLWnU5NXlna25ZTVJKUTFzVVgyZkFCSmlJamszekpsY1hBMDhnTi9lcHRPcWVQNEE0MlFLcCtRNGNudTdzbnBlazBsQWlYRVBkWDJ0SGhlVmJodUNKOU83T2I1R1Q5M0J4UmRJOC9QRzZjaEFSRVhWU1hlTGo4ZENrYS9DUHBXL1dTWEtiTW56Z1FOeC94V1g0N3NrbkhUZ3p5OVd2KzNHNFlaUzN4WEc4dG1vVmxxNy9DSUJpOFBISDQ4Yk1VUzF1ZXloOXZtTUh4di9oNFRiM002Qkhkd0RBWk12Q3pQKzhpb2JHaWZkWDFmNXNmdmYrL1hqOXZmY2JxSFVnSnNDMW1BQVQwYkV0TjljcEFWNEE5TVhVbkx6eGhrbzJCTU1CMU5sbU1ubzBPSnFFZnoxZ1dCaDlBUHdwTGI0OFIzTHlIZ2w2WWg3ZG5YdFRjUU5kRUJFUmRYaDdLeW9RRitOQmZFd01xa09oeU9oa2pHbEdkbHl1Q2dZalU0bFA3VnV6U2lrNitTMWF1dzR2dnZYV1FjZXdaMzhGeWlzckFRQ2JkK3pBeW8wYkk5ZlN1M1RCZzlkYzNXd2ZoaUVOSHNsVVVWMmJXRVkvVTNTN3hwaUdnZlJHTnQ2cXI3STZHRmxmWFYrLzd0MXh3ZEJ2UlVhMDI0dlJ5QThnT2lzbXdFVFVRWWlXVHNjU3dveFVBQUFnQUVsRVFWUi9BUHduSldmV2FBTkdqZ0FqZ2RxY3RyRWtHS2gzSVhyVExDQWRRSzZudXVxdTlKeThlUldPOFlkOU15ZHZPelRQUUVSRWRIUUpoa0o0ZU1GL2tSQWJpMm1qc3pCdGRCYis4dnBDRksydEdRbk92dXhTbkRXZ1B3Qmc2dU5QWUd0SktRRGcwMjFmUjNZMEhublNVQXc4L25pVVYxVGc2OUt5ZG9tck1oaXMwMWRWc0dXSE92Uk1UY1ZMUC92SkFlWFJ4eUQ5Wk56WVJvOUJhc2lKM2JxMXl4VG85QzVkY0xPVjJXVDczMCs2cHM1NjVmb1cvKzhEUEZrVWlMenZsWnFLSzc1OWJvdGk2eXlZQUJOUmgxTTIvZGJGQUJhbjVNd2FiYWo4UVVST0I2SnkzQ1l6WVVTUzN6clZSSklBM0JFbnptM3gyWGwvRDRhY0IzZi83dFpQRyttQmlJaW9RM2cwUHgrbDVmdnFKSVFmYmEzOU9YQlBkMTNzanQyN0k4a3ZBQ3o3NktQSTYvN2R1MlBnOGNjZmhtaVBqTTA3ZDJMaUkzOXJVZDFnSXh0Z2hhVWxOVDJTWEJVTTRnL3pGMkQ0b0lINDdza25JOVhkZ0F3QS9ydjZ2VHJKYjgvVUZFei93UVNrZCtFbVdkR1lBQk5SaDFXVENHdEJhbmJlZFliSWRBQW5BSWhrdGFvS2lCRzFMVlpkdGFjbzFlNHNMWUlZQUQ4MlBmS2o5T3paZndmMGZuZUhhaUlpb2c0aGV2T2wwdkthbzRxK0thc1piWDEzNDJmWTZvNlVwaVVsb1ZkYUdnQmcwL2J0Nk9PK0JvQ3Z5OG9pL2NTNk95U1BQZk1NV0tlZEdxbFR0bThmN3ZySDg1RXB3ZDgvNjB6ODhMc2pHNDNybVRlV1lPSDdhd0FBWi9UdGkzc3ZHeCs1ZGlRbithcHFaR3Iyb2Zic2txVllzL2tMck5uOEJaNE9MTUU1Z3dZaTY3VFRzS1c0R0U4RjNvalVPejRsQmROL2NCV09hOE5aeHgwVkUyQWk2dUJFUzJmZ0dlUSs5VkphY1A4ZEF0d0RTRmVnWmwyU3FrSWpweUkxMGtONFJEZzZFYTdKbks5WHhkWHBPWG16cTBPaEdYc2V2RzNYSVg4Y0lpS2lRNmk4c2hKbDd2bThZVWx4Y1JnL1BBUGJ5OG93YTNGQnBEeDZWUGpjd1lQcm5HbDcvZXk4U1BLY0VCc0xvT1o0cGVnamxoSmlZK0VkZG5Ma0RPRC92dmMrS3FxRHVIVk0xZ0ZyY0FFZ0dLcE56QTNUaVBSN0pKdzNaREQ2ZGUvZXBqNWlQV2J6bGFLVTdkdUhkNk9PU2dvNVRwMGR1Y042ZE8yS0dWZGYxZWg1eUowZEUyQWk2aHhxams5Nk1QbmV2ODN6bU1hdm9USkZCREhTNG5uUmRSTmhDQ0FRaUVnY2dEdGlUT1BHdEp5ODM1ZVU3LzhUL254bnc3dGJFQkVSSGVVKy9mcnJPdThIOU9pT2U4WmZnaTI3aW5IWGM4OUhrdG80andmamgyYzAyTWVXWGNXUmVnQWk1d1EzNU1iTVVZaVBqY1hMeTk4R2dFanlYYnhuTDJMZFRiY01FV3phdmdNclA2MU45THJFeGJYNjJkN1p1QkYvbk4vdyt0dm9UYkFlV2JnSXMvSVgxN21lbkJDUEI2KzVHazhVQnVvM2JSZmY2dFVUbHplelZqY2xNUkdQVDc0WjcyemNpTVgvK3dDck4zM2U0TkZSM2J0MnhWZkZKVGd1T2JuUkhiZzdNeWJBUk5TcHVLTzBQMG5KbWZ0WFU1MkhJTGlpNWtwNFhqU2FuVWNsSWxDRXp4dU9sSFlWWUhwNlV2eHRtajM3TnlVeDJ4OUhibTd3MER3RkVSSFJvWEZHdjM3NDNsbG40dlgzM2tmbXFhZGdhcGFOUDh4ZmdKV2ZicXhUNzhiTVVlaVduSXlxWUJDM1BmazBUTU9BQUZBb2R1emVFNmtYSHhPREU5TFQwSlJKSXk2QUFQamdpeTl4OXlVWHdUUU0vSFhSSXJ6LytlWkcyL1E5N3JoV1AxdkljZW9rdW8ycERvVlFYVyt0Ym94cG9yeXlFc3MvK2FUVjkyMkpwamEyaW1ZYUJzNGJNZ1RuRFJtQzdXVmxXTFRtZi9CLzhDRktvMGJ0MTI3WmdsKy84ay8wTys0NC9PSGFpWWhyWU5mcnp1ekF1UVZFUkoxQTJmVEpHNHRuVEwzU1Via1EwTnFkT3R5OHRwRmx3VkhWMUQwOXFmNEtZdWtwSW5scDFUM1dwOStmZHhVaUU2eUppSWlPRFQvMlhvaWZmVzhzZmpwdUxHSTlIb3c3NDR3Nkk0bFhuLzhkakRuamRBQzE2M3UzbHBUZ3E1SVNiQzBwclpNOGpqM3pETVI0bWg5em16amlBdnoycWlzanlkcFovZnMzV2pjMU1SSGp6anpqb0o2dEkrbVJrb0xydmpzU2owKytHVDhkTnhhRGU5YmRhT3lzQWYyWi9EYUFJOEJFMUttVnpwaXlCTG01cDZZRmU5d2hpbDlESkVsYVBoaGNKLzJ0dTFtV0RJYmlwYlRzdkh2Vm1QMnowZ2VtdmRGWUgwUkVSRWVUR0k4SG8wNDVKZkwrN0lFRGNQSFpaMkhKK2cyNHhjN0VCVU9IMXFuZnYzdDNmRk5XQmtNRXNaNmFhY3VwU1ltNFlPaFFYTm1LSTNpaUUrVlRUenlodHR3MEVldnhJQ1V4QWNOT09BRVRMemdmeVFrSnJYNnVqQUVEOFBUVXlhMXVCd0JpR09nU0Y0ZDVOOTkwVU8yYkV4ZDc4SWxxak1lRHpGTlBRZWFwcDJEZGxpMzR6enVyOE5uMmIzRE5CZWUzWTRRZEIwY21pSWhjaWJtUDlvNnY5anhTT3kzYUZYVXVjSFBVclY5L3pZMUNGMG5JK0hueGcxUFd0Vk80UkVUVWlaWG5MMnpabk5sMlVsRlZCVWNWaVEyc3ZkVUd2dS9Sa1ZVVkRFWkc1dytscERIampybi84Y2Rjd0VSRWgxcktmWE95REhIbWlNakF1bGNVQ21uUkIyZGpvOGNLbllWcU03dmtvY2xsN1JBcUVSRjFVb2M3QVNacXlMR1lBSE1OTUJGUlBXVXpweFNVN0E0T2MxUi9EYUNpOWtwNGdYRHphallDQ1UrUTFxaHl1VlZpbkk5VHMyZGZ6L1hCUkVSRVJJY1gvL0ZGUk5TRTFIdnkraHNtNWtBd0pseFdNeU82NWFQQmJpdW9TdDJaMUlxVnFucHp5Y3hwLzJ2UG1JbUlxT1BqQ0RBZERZN0ZFZUJqTG1BaW9pTWhQWHYyQkFYbWlranRXUTZ0V0JzTTFJd0loMyt0VzQ0ODljVGZWNXA3UTJuN1JFdEVSQjBkRTJBNkdoeUxDVENuUUJNUnRVRHhqR212VkR2Qm9RcDlMVklvQXRXYWxjRXRJVkhKcjlZcHgxUUpWbnlTbmpQclJrNkxKaUlpSWpwMCtBOHRJcUpXU3J0LzlrUTQrRnVkMGVBV0hacFVWM2g5Y0oySjFJcVZJVFdtbHMyY3ZMb2RRaVVpb2c2S0k4QjBOT0FJTUJGUkoxRHl3TFRucXpUbVpFQjl0YVhTNHBIZzJoWUFZTlRkV0V0d3JtR0Uza25ObnYwd2NwK0tiNDk0aVlpSWlLZ0dFMkFpb29OUVB2UG1iNHFuVDhzQ25KdWcyQU1nTXBLclFJdFRZVUh0T21LTmxJbGhpTnlaVnIzL2c3VDc4eTVvNTlDSmlJaUlPaTBtd0VSRWJWQTgvZFluQU9jVUJRTGhNZ0ZhZkZ4U05BR2dVZTFFWkRBY0xFM1B6dnNyN3ZoVFFqdUVTMFJFUk5TcE1RRW1JbXFqNGhtM2Zsa3lmZW9vaGQ0R1lCOEFTTlR1MEsxSmhTUHROUHdlQXNGUDBoSVQxbkUwbUlpSWlLaHRtQUFURWJXVGt1blRaZ1VoWnlyd1FkMHJCN0ZQaVVpZFVXUVI5SWVEcFduWmViUHdpMmVUMmhncUVSRVJVYWZFQkppSXFCM3RuajdsazVLeTZuTlVkVjY0VENCMXBqYTNUTTNhNFBCTzBVRE5hTEFJcHFYRjdWMmZtcFBuYmJlZ2lZaUlpRHFKWTI3YmFpS2lZMFhhL2JNbmlvTjVFS2t6WXR2YUE1TVVBRlRyVEt0MnkrZVdWTVhlaGQvZnVLZk53UklSMFRHRnh5RFIwWURISUJFUlVVVEpBOU9lRDRweFZsdW5SQXRxMXdiWDJTUUxtSndXVTdrMjVmN1pHVzJObFlpSWlLZ3pZQUpNUkhRSVJhWkVBM25oc29PYkVoMXViQUJhdXp4WVJFNDBGRytuWmVmZEErZ3g5MU5ZSWlJaW9zT0ovMWdpSWpwTVVuTG1YR21xUGdsQmNyaE1hNDhCYnIxNmpWVzFxRXBqcmltZmVmTTNiWTJWaUlpT2Jwd0NUVWVEWTNFSzlERVhNQkhSc1N3bDU3RUJCb0wvRXVDczJsS0ZRbHI5Z2F3QXBONkNZZ1YyT25BbWxVMi9kWEU3aEV0RVJHM3crR3J0RndTNkd5RjBWMEVQQmJvRFNCZEZUeFYwRjBXeUFyRUNlQlR3QUlnUmdRZnVlMUgzOTVxeUdOVFVTUUtBYTNjdE9uSVBSdVQ2Ui9yWU55YWZJOGZVeHB4TWdJbUlEcmZjbDJQVHFuYzlLWUpKMGNXdDNSeXJydnFac1A2bGVJZDVOK1pOcmo3b0xvbUk2QUJ6MzlWZUFQcEdmZlZTb0xzb3VpdlFYUVRkVVpQb0poN0tPSmdBMDlHQUNUQVJFYlZZYXM3czJ3WDRrMEE4UUZzVDRBUGJLN0RHZ1hGRjJmVEpHOXNTSnhGUlovR250elFoTVI0REVFSWZNVEFBRHZxcTRFUUJUbFJGUHhFTVBOSXhFaDFWRkV5QWlZaW81Vkx2bjMyaE9QaTNpS1JGQ3R1d01MaG1jeTJwYmE1YTdnQzNsczZZOWt6Ym95VWk2aGdlWDYzOWdvclRCVGhORmNNQkRBVFFWNEMwNXRxMmxTcDJBZGdKWUNjRU93RnNFMkFyZ0RKSHNOdDBmemNFdTROQjdKWVk3SVdnT3NhRDRMNDlDTVo1RUp3OFhQWWQ2amlKT2lvbXdFUkVSMWpxUFhuOXhjUjhFWndhTGp1NFZjSGh0alhxalFhL1hPSnhia1R1clh2YkVDb1IwVEhscVUwYVg3VUxaemlDMDBWeENvQ3pCVGdkUU1vaHVOME9CVGFJWXIwS1BsZkJUaFBZcVlvZGNCUGV5Y05sNXlHNEx4RzFBaE5nSXFLalFlN2N4TFJxNTNrUmpBOFhOWlRJdHBRQ2dHcmsvR0MzYkdNUSt2MDkwNmQ5MUtaWWlZaU9Rbm52YVg4SjRnd1JuSzdBNmFJNFhRV0RwVDJQL1ZTRUlOaWt3QVlBR3d6RmVuaXdJV2hpL2JUVHBhVGQ3a05FaHd3VFlDS2lvMGhhVGw0MkZBOUlaUGkzTFdQQjRVUVlkYVpFcThqVkpkT25MbWg3dEVSRVI4NWpxM1JrU0hFK2dCRUNqQUNRMnM2MzJBRmdKWUFWQURZWWdvOXV6cEQvdGZNOWlPZ3dZd0pNUkhTVVNjdVo4ejJCOHhJZ1hZRHdrbUJCN1podzYyblVhTEFxVkFTL0xaNCs1VGZ1UVVwRVJFZTF4OWRxZW5BZlJncHdBWUFMSUJnT0lMYTkrbGZGZmdDckJWaXBCbGFvZ1JWVHo1TFAyNnQvSWpwNk1BSHVRTHhlYjMvVE5COHpET091Z29LQzl3L1hmUzNMeWhLUitZN2ovS0t3c1BCdjBkY21USmhnbHBTVWxLdnE2MzYvLy9MREZWTjd5Y3JLdXRCeG5Ba0FGdm45Zm82WTBXR1RmTy9ja3p4R2FMNklEQTZYdGZjdTBWRGtJNmI2cXVMY24reHVRN2RFUk8xdTlqczYxQU5jb082WENJYTJZL2NLWUlNQ0s4UWQ0VTNMd0pxclJFTHRlQThpT2tveEFlNUFNak16SnhpRzhiS3FmaFlLaFRJQ2dVQnB2V3VUVzlPZnFpN3grLzIvZGQ4YVhxKzN3ZlBzVE5PMFJlVGZxdnJMVUNnME8vcWF4K014QVpTcTZxSlFLRFNoa1ZzRkE0RkFoUnRuSDhNd1pyVW16b2JzMzcvL2gyKysrZWFlNkRMTHNtNEVNS3ArWFJFSitYeSs2K3VYWjJSa0pLYW1wcTRUa1g2cStyamY3Nys1clhFUnRVYmFMK2VtSU1aWktNQjN3bVhxN2hCOTBGT2lHMWdYN01BWXc2T1NpT2hJbXZ1dXBxaGdMQlJqQlJnRG9GZDc5cStLTHlGWXJJTEY4UVlXMzNDV2xEYmZpb2c2SXMrUkRvRGFUMkZoNFN1MmJUOHJJdGQ1UEo1L0FMZ1k3cHhKd3pENkFiQmEyV1hrbTROdDIrY0NXTjVVWlJGNXlPUHhQTlRJdGJFZWoyZFBROWNBK0FIWUFPQTRUckpoR09NYnFkZGlNVEV4Y1FEcTMrODdJaklKUUdWVVdSeUFFSUFERXVEVTFOVGZ1c252WmhHNXliYnRmL3A4dnZ5MnhrYlVVaVVQVFM3RDdZK01TdS9xK1R0RUpnRHVWT2cyREFXTENCVGlicEFGQ0RESVJHaDErbjE1VnhYUG5Nby8zMFIwMkR5MlNzOExLVVlER0FmZ3ZCWXR5R2o1NTk4K0tONVFnYy93SUgveW1iSzJEYUVTVVFmQ0JMaUQyYjkvLzIwSkNRa2pBWHpmdHUxc244ODNIUUJLU2tyK21weWNQS2VWM1FVakw0TEJMUjZQNXpjTlZWTFZ3VzVpbVEvZzdYclhEQkc1SDhBbkFKNXY1RDZmTlZDMkxCZ01qbXRsdlBCNFBHOEJPSzJwT3NGZzhJUkFJTERUNi9WMjhYZzh1MVQxay9wMWJOdStRbFh2Vk5XbEhvL24wbEFvOUQ2QUo3MWU3N2NEZ2NDVzFzWkZkTkFlL1VsbE1YQlZXczdzM3d2a0xnQkEyM0pnQ0xTbWo4aG9zSFJWd2NMVTdObS9LcDB4YlhwN2hVNUVGTzNKMWRxOTJzSDNvQmdMWUxTalNHL3FjeXh5SkxvQTZ0Uytic0pxQUlzQkxKNDhYSXJhTFhBaTZsQTRCYm9EeXN6TVBOOHdqQ1dxV3EycWd3c0xDNzg2bFBlekxHc1VnQmRFNUg2ZnovZFk5TFVKRXlhWXhjWEZYd0VvOFB2OVAyeXVMNi9YZTVMSDQxa1A0QTJmeitkMXkxS2pwM05IeTh6TVBOY3dqUFBMeTh2bkxsKytmTDlsV2UrTHlCbkJZTEI3SUJDb2M5YWVaVm1QaThpTjRXdTJiWThIOEI4QXYvUDVmUGVHNjJWbFpaMnBxc3NBVkRxT2MzWmhZZUhtckt3c1MxWHpWZldqeXNyS0VjdVdMZU5SQjNUWXBlWGtUUVgwYndJeGdMWWRreFJXUDVGV1lFRkpSZExWK09OMTVXM29sb2dJdVVYcU9iNExSb2hnckNqR1FIQUdHdm5JMHNndmdPSCtrSzhGUCtqYnFzQmlLQlo3RXBGLzB5bFMzSTdoRTFFSHhSSGdEcWl3c1BDdHpNek0yMHpUZkx1Z29LRGRrdC9Nek14TXd6QysyOGpsT1FENjJMYWRHMTFZVWxJQ0Vaa0RBUFd2QVlDcVZ2bjkvcGxOM1BOSGhtSDh4YmJ0a1Q2Zjc0UDYxdzNEZUJqQWlLU2twUGNCQkZyelBLbzZ6bDBMK1dxNExDc3JhN2pqT0l0RUpFWlZ4eFVXRm00R2dJS0NBcjl0MjNlSXlDUHg4ZkdMdlY3dnhZRkE0T3ZXM0krb3JVcW1UODFMdTIvMjV6RHdmd0RpSXljYm9TMmp3WFhYQlF0d1VWcjgzaFdTKzlqWTR0eWJPZHVCaUZvbHQwZzl2YnNnU3dVL0FEQWU0YU9KR3ZxUWl2b3BYbmhyQXRWbWY3aTNUWUdYVGNHTE4yZkkydzFYSVNKcUhCUGdEcXF3c0xDMTA1MmJaUmhHSm9Eczl1eFRSTW9CTkpvQXUxSUFQRGR1M0xoekZpNWNHRm0vNjQ3Z2pnQVE4UGw4clVwK1hXTlY5UnUvMzcvQzdjK3JxcStLU0pLcVh1djMrNWRHVi9iNWZJOWFsdFZQUkg3dThYaFdabVZsWFhJNGQ5c21Bb0NTbWRNV3BtVFBHV21JNWd1UURxRE4yME1mdUM1WVRrR3crcDMwKy85bUZ6OXdHOWZORVZHVFhsWTFTMWJCVXVBcVVWeW00bjQyMVJPWjBod1dudExzSVBJNUpnMThsaWxRSXNDLzFNQ0xYNStGb2x3UjV4QThCaEYxRWt5QU96N0RzcXptRXN3bWhVS2huRUFnRUZrUHJLb1hoMEtoZzBrNDYvQjRQQ3NCOUcycVRtRmg0ZE9XWlYwaUlwZFZWVlhOQlBCeklISzgwb051UEw5cTdiMHR5enJkM2VCcUhnQmtabWIrVWxXbkE0Q0lUUFQ3L1M4MzFNN3Y5Ly9Dc3F3cUViblhjWnlWdG0wL0ZBd0daNFIzc1NZNkhNcG1USGszSldmdXVRYWNmQUVHUlVaT29EalkvYUVGQ3EzVFZIckNNWmVuNU15K3ZHejZORitiZ3lhaURpVlgxZWo1SGtaSkNGZVZyTUxsQUk0VDRNQWZ4aW1nNHVhNjlhNnB1dFViL3RncVYrQTFDRjRReGFMSnc2VzZ2WitCaURvbkpzQWRoRzNiZjBiVVVTa0E0RGpPRHh6SCtVcEVmdG5HN25NUnRTRVdnSXBBSUxEWHR1MlRSU1N1dFozdDNyMzdzeFVyVnV5MkxNdVJobjdVVzA4b0ZMckZOTTN6QWR5UmxaWDFXa0ZCd1JzbEpTVS9CbkN5cWhiVUg2bHRDUkc1eEgzNWI4dXk4a1Jrc3FydWRkY0l2KzcxZXJzMEVjOU0welJMQWN3QWtPUHhlTjVGMURScW9zT2hiUHJralYxekh6L1hVMTJkRDhGd0FHN3llL0REd1hVT1I0SUFnbVJEWlZIcWZYbTNsTTZjK21RN2hFMUV4ekJWbGNmZXczY2RCMWRoRmE0VW9FZXpIemR5d1BuamtZSUcvZ2xRQmNVaUFWN1lXNDFYN3p4ZjlyZFQ2RVJFRVV5QU93aFY3UzhpcDdwdjR3R1lqdU1rQkFLQmtHVlpXZldxRHhPUnZ3TFk1empPMVNKTmY0TUpCQUpWN2oyK0ZKRVZBTXJjOS9NQkRHcHRyRjI2ZExrWXdBSVJXYU9xMnh0N3BLajc3eHcxYXRRdHBtbSs2ampPMDVabG5ZZWFwTnh4SE9ldTF0N2ZqZjBTRWFuY3RtMWJZYTlldlQ0RGtBSGdQZ0NMUFo3bS8xcW82cjhjeC9HYXBtbjdmRDRtdjNSRTdNNjlxUmk1VDQxTXE2NTRVUVR1OFdGdDNDTGE3U004bWl3Q1V3UlBwR2ZQSGxBOFk5cjk3UkEyRVIxRFZGWG1yY0lGQ2x3MWJ4V3VCTkNyc2VXOG9nQU1SSDBIais2bmlWMmNGUjlETUMvV3hCTThuNWVJRGpVbXdCMkUzKysvTFB6YXR1MUZxRGxFSGdEVTcvZlhtYjVvMi9aVUFGRFZod29MQytlSHl6TXlNaEpYclZxMXI0bDd6QVV3dDE3eGJsVzlvb1ZoVGhLUkg0WGYrSHkrU2ZVcmlJanB4bFpuZlU5UlVkRnI0VE9PVmZWZEFMMEJQRlpVVkxTbWhmZXVidzJBYzNyMzdqM0o1L005QmVDY0VTTkdwTVhGeFQzWHd2WXJpNHFLM2dUdzVrSGVuNmg5NU41UVVRSzlMQzE3enQ5RlVQTjNxczRSUndlcjNtaXlTRTVhZHQ2QWtoM0dEWmczbVZNUmlUcTR2RFhhUTZweDQ3eDNjVE1FQXhyTVc3WGUxT2J3eDBZREd2ZzRxbGJnMzZaZzdzM0RwYkNkd2lZaWFoWVQ0RTVtMUtoUkdRQXVCL0Rsdm4zNy9oQXV0MjM3ejZwNjJaZ3hZODdPejg5djhURUNxbHBkUDhGdWpHM2I1elZYeHpBTUV3QkVKRmovV2pBWS9LbHBtcGFJbktDcWV3QWM5R2hVS0JTNnkrUHhYS0dxRHd3Yk51eTVkZXZXVmJsSEcxMGJydVAxZWoyR1lYeFhSTmI2L2Y1dm90dDd2ZDc0ZzcwM1Vmc1RMWm1oUDB6TG1iTmJnS2tBSXNudndRNEdoL2VFanQ2MFJnU1QwbnFFVHNBdjU0NHZlV2h5V1h0RVRrUkhEM2UwTjBzVmsxR0ZTMFRncWY4QkV2MlpVcnYvUU9OMURyd0hQaFBCWXdBZW56SmNkalpTallqb2tHRUMzTWtZaHZGN0FGRFZ1NWN2WHg2WitxeXFlMFNrWHlnVWVnb0lUNlZza1ZqTHNxNXNTVVZWUGFVRkkxSnhidDJxK2hjQ2dVQ3BaVmtmQWVnRFlGOWxaZVVCZFZvcUVBaVUycmI5VnhISjdkMjc5MFVKQ1FuejA5TFNyZ0VBbjgvM0xBQVlobkd0WVJoUHFlclBBZndwM05hMjdaTlZkYVZsV2MvNS9mNHBCeHNEVWZzU0xabU9hZW5ac3lzaDhyTkk4UUhicnJheTEzb3pxZ1Z5SVdKQ0sxS3ovemFtZE1adG05c1dNeEVkRFE0WTdXMWdzeXFnNXZOQUdodmxEZS9tWEgvTmIwMzdJQVR6RGNIY1d6S3dXRVFhR1NjbUlqcjBqQ01kQUIwK3RtMVBGSkZNZCtPb0Y2T3ZsWmFXUHFDcTd3RzR4TEtzbjdhMFR4RkpGcEZYV3ZoMWRRdTZERzgrdGJmK0JjdXliaEdSVEFBaEVUaytMaTd1a1piRzJSRERNSjUxWDQ1TlRrNVdWWDA0ZWtkcGo4ZnpPZ0JIUkM2UGJxZXFFMFNraTRqRXR1WCtSSWRDOFl4cGQ2aHE1TGd5RVlGcTIvNnRHVGx2T05LTkRCVVk3NlRlTit2TU5uVk1SRWVNcXNyY2QzWDBuSGYwWDFLRnJ3U1lDY0dBdXBWcWZvc2t2bEZsZGZ0Q1k4TytYd0Q0bGNhaXo1VGhjdmt0R1pMUDVKZUlqalFtd0oyRWJkc3Bxdm93Z0gwQURoaTFYTFZxVlhVb0ZMb09RSldJL042MjdkT2E2MU5FRmdKNE5oZ01EbWpKbDZyZTVHNGV0YTJKUHRQY2w3dWp5NzFlYjM4QWYxVFZhaEVabzZyZmlNaTFtWm1aRjlkcjMrSnZySXNYTDk2a3FydFU5WlJBSUJBVWtYK0t5S0JSbzBaOTI3MitYVlZYcU9yNVhxKzNaOVE5cmdZQXgzR2VidW05aUE2bmtoblRaaW93VGJYbW42bzE1L3hxWTB2eldrd2tlaVJJdWhzaXk5THVuejJ5amQwUzBXR1V0MFo3ekhsWDc1MzNMallDeUJmQjVTSzFNd0kxOGd1YVhUOFJxWGJnaVBHSEFDWnR5OENBeWNQbGdhbG5TR01iWGhJUkhYYWNBdDBKakJzM0xxNnFxdXBGRWVrSjRIbkhjVTV5MStPbXFHb3FnTFR3bDZydUZwSGpWUFVacjlkN2J2VDV2L1g1Zkw3Yld4bktFKzVYbzFTMWw0aEFwTTQzU3pGTjgwa1JTUWFRVzFCUTRIZEhxVjgwREdPTzErdGRHZ2dFU3QzMjFlNDA2eGI5MlJhUkhhcmF6VzM3dkloTU1ReGpJb0FWYnBVaUVmbU9hWnBqQUR5VGxaVjFwcXFlcktvYkN3c0xXMzM4RXRIaFVqSjlhbDVhZHQ1dVZmeGRCQ0tvR1FsV09kaVRnbDNSalVXUzRHaEIybjJ6THl1Wk9XMWhHME1tb2tOb3pqdWFCY0d0VXUwdWMycmtnNkNKYzNscnFEdlkyL0JVNTNkaDRMZFRoc3Y4aHBvU0VSME5tQUIzQWxWVlZmZUp5RmozN1VUVE5DZUdyOVZiazF1cHFpVUF5a1RrTEkvSGt3M2dOL1g3czIzN1FRQjN0REdzb00vbmEraXMzU0VBb0twYndnV1daZDBqSXFOVWRYVW9GSm9CQUg2Ly95WExzaWFKeU1XbWFUNE00RWIzZWFvQXdEQ01PQUJpMi9ZYUFJLzZmTDdINnQ5bzlPalJTYUZRcUkrSWJIVDdmTk95ckowQXJwb3dZY0tkcjd6eVNraEUzbkw3SFEzZ21WQW9kSjFoR0FEd0pCcmQ2NUxvNkZBeVkrcHo2ZG16cXhSNFhpQ2V5SFRvdHF3SlJ2MU5jQ1JPUlY5THo1NDlzWGpHdEZmYUkyNGlhaCs1UmVycDJRVVRSZkFMQUEzUDdHckpUbm51WC96R0VsOEFSV3BneHBTenhkKzJpSW1JRGowbXdCMlFxaHJSaVcxMWRmWGpzYkd4TjZqcUdsWDlSRVMyQVBnR3dEZUdZZXlzcnE3ZVdWbFp1U3U4S1pZN092eW1xbDZla1pFeGM5V3FWZFgxK284UmtUZ0FqNkZtZlU5clRRVndmQ1BYUmdDQVlSZ2IzRmk4QUI1QXpkVHRIMGFQU0lkQ29XbW1hWHBGNU1kWldWblBGeFFVK0ZGN1JuR3FiZHVscVBtR2Y0VWJLd0RBTk0xSGJkc3VjUnpuT3lLU3JLcHZ1SmNjRVZrTVlHSnhjWEVtZ0FMVE5KY0hnOEhWSXJKK3dvUUpabkZ4OFVRQUljTXdPUDJaamduRk02YTlrbmJmN0wwcWVGVUVNUkxaMWFxSjgwcWFVYnNtdU9hb0pZRjRGSGdwTFRzdnRtVEcxSlllSlVaRWg4Z2piMnZYdUJoTVZzVlBwV2JqeURycTVMeE5KYjhDaEE4bGJPQUlYMVhndnpEd215bG55N3Z0RURZUjBXSEJCTGhqRWN1eWNnRFlBR0NhNWpVQWZyMWt5Wkl2QWZSdGFTYytuKzl0eTdMR3g4YkdGdFJQZnV0NTF1ZnpMV3R0a0pabFhTb2lCeVRBSTBlTzdBWGdiRld0RGdhRHE3eGViMDlWZmNFOUcvZzJ2OSsvTHJwK0lCRFlZdHQyTm9CSEhNZVpsNUdSY1JxQW5RQmdtbVpQZDJmck9xUEpyaFFBNFEyNThpc3FLaUxIS2FucVFoRVpwNnI5QU1BOUVpb0RBREl6TXk4MkRPTjRWWjN2OC9tMnR2YTVpWTZVa3BuVEZxYmNOMmVjQ1djK1JCSnF6Z2wyMm5oT3NEdUR4QjFSRm9HbzR1OXBPWGxkUzZaUHpXdW4wSW1vRlo1WXJiMkREdTRFTUFXS3BBUCtocnVaYjdOLzg4TS9IMnRrd29nQ0w4REE5Q2xueTdvRHJ4SVJIZDJZQUhjUVhxKzNpOGZqZVFZMVoveHVVdFV0SXZJcjI3YlBVTlZmK2YzKy83V21QNy9mditEUVJOcTRtSmlZSzBSRVZIVlpJQkRZYTFuV2RIZmQ4ck0rbisrcGh0cjRmTDVaLzgvZWZjZEhWV1lOSFArZE81T0VEZ0dwRnV3cllBR1NnQVUxa01GZXNLQ3NkUzFVeSt1NjdxNEs3bVpYY0hYZGRWMExFS3hyMlYzYjJoc2tFTUNlaEdMQmpnMUZXaEo2U2VhZTk0OHBtY2xNQ3VRR1FuSytuMDlnNXJuM251ZkprQ0Z6N3ROeWNuSXVFcEhVdG0zYmRsSFZyOEpKN3k5YzE5M2c4L2tBbHNaZW82clh1SzdycjZ5c0xKMC9mLzZxMkdQTGx5OS91bHUzYnY5Tk52ZlpjWndyd3RjbkRLYzJwcWxiZTl1NGdrNFRwNS9rb0c4Q3JTSUxZelZ3Um5Cb1RuSGtRM1VvMk5UMFNWTTdsVTJlOEJjdjJtMk1xZHYwQmRwWGd0eFU2WEkra0ZMamlmVjR1NnZXZUZxRndtTytGS2FNUGtLKzJiR1dHbVBNcm1jSmNEUGg4L2tlQU01VzFTV080d3pmdkhueit0YXRXejhMbkNraVorYms1SHduSWw4QnBlRTlkaXVBYlVDRmlGU29hZ1hnRTVFMlFGdFZiUU8wQmRxbzZrMnpaODkrSjBtMUZ3WUNnU0hiMjFaVjdWRzlMQ01qSTBWRWJnQVFrY2NCZ3NIZ0RUNmZiNFhQNTZ0dHV5TTNHQXllczNMbHlwVkxsaXpabHBPVDgxNDR4bm1PNC9RS1AvNHM3Z0xYWFZ0WVdMZzY4anduSitjS0VZbGJUVG9RQ0NScjk2bmhCYnJHQkFLQks4TEZHL1B6OHkrczF6ZHV6QzVXUG1YY3ZJNlRwcDd1UTE0R1dna1NYaHQ2eDlQZ3lJSTVrZUhRb2FkeVcrZUpVN3VWVHBuUTBMVUNqREcxeUN2V0V4UnVFSmZoeWNZbmk4TjJ6WFJJdGtTQWhuYjNmVUxnbG5HWnNpUFRub3d4cGtteEJMaVpFSkVuZ0tOVjlZUlpzMlpGaHVlZW1KT1RjNjZJL0VwRWpnSnl3dWNtdTc2bTV5dkx5OHVMYXFoMjlBNjIxUWNFWTh2UzA5UFBBbm9EeTFOU1V2NE5FTzZGcmJNWHFiQ3dNTFNLWFpBQUFDQUFTVVJCVkRyRU9SZ016dkg1ZkYrSXlERWljZ3loaGIzbTFuSTVoT1lKbjFtUGRrZitQaTJtZUcxZDF4blRsS3lkUENHLzQ2U3BwenZJcXdLcERlMEJqb2dkRGgwdXVDNTkwclMwc3NuanJnTGI5OU1ZTDAwdjBsTUlMVktabWJBU00rSDV1anN3elQ5Sjh2dThxOXcwSVVzKzM5RzJHbU5NVTJNSmNET1JuNS8vNm5ISEhUZGszcng1UDhhV0Z4UVVQQXM4QzNEVVVVZTE3dENoUSt0Tm16YjVmRDZmTHlVbHhkbTZkYXZQNy9jN0FKV1ZsYTdqT0pxU2t1SldWRlM0cWFtcHJ1dTZXMnVaQjV5OWczT0FpMFdrZjJ4WlpXWGxTejZmN3gwUmVmVDExMS9mdXIweEl3b0xDeXNEZ2NDNXF2cGZFZW5odXU3dlo4K2V2YWEyYTVZdlgvNjdidDI2VGRxUitsSlRVKzJEdmRudHJKMDhJVDk5MHZTekZQZEZRY0svQitxekZHd2RvZ3RzaFovQytQU0owenVVcGVSZVFtNnUyN0RneHBqd1ZrWi9Gamd5dGp6dTN0TjJ4S3RwVVhpRldhcjhmbnlXTEd4QWM0MHhwa255NXRhL01SNFlNbVJJK2x0dnZiV1cwSEFyWTB3ajZ6UnA2Z2lCWnp4TmdpSGhVN1VxTDVhdGNrWXlZMnh0aStvWlkycVFWNnhEZ1Q4VDNpa2hJanBmMTRPaHp1SHlZaEYrUFRaVHR2dm10akhHN0M0c0FUYkdtQmFzMDZTcEkwVGxXUkY4RUQrWDEwc0tyNVg1VjV4SmJtN0NBblBHbU9RZUtORWpYZVZPUEVwOGE3bkg5YUVvdDR6SmtwZDJzS2xtRjlqNDV1czJDczNVcWUySkoxdStWNDJ6cXh0Z2pERm0xeW1mUE9FRndiMVF3N3Q5U25qaW9CZWZxbUpqQ0p5U1h0bnRHWEp6N2ZlT01YV1l2a0F6cHhmclRGZDVsNWprVnpXY3d6cFViVlZVSDFMdDc2cDRQNHR5eFpnTStsdnlhNHhwS2V5RGlESEd0SENsVTY1NlNsVitGVW1DSWJTcGIwT1Q0T3FmendVWmtWN1IvVkZRdXh0dFRCSjV4WHBBWHJFK0x5NUZBc09qQjhKdkpISENPZXoySnI3VnpsZllxbkJIbTFRT0hKTWxENHZZUW5YR21KYkRQb1FZWTR3Qm9OUEVhUmNML0N1OG42K0h3NkhqVTJHRkI4b21qeC9qUVdCam1vV3BIMnE2czQwL0NZd2pkaC9meU50bUI5NkdOVjJxOEx6ZjRkZFhEcFR2ZHFDcHBnbXhJZENtUG13SWRDTHJBVGJHR0FOQStaVHhqNHN3TnZKY1JEd2JESzFhRlVkZ2RQckVhZmQ2RU5pWTNkclRuMmhxWG9uKzFyZU5id1N1SVpMOEtqSDdHVzEvM01nYzRiaExsVS9FSVh0Y3BweHR5YTh4cGlXekJOZ1lZMHhVNmVUeEQ2RDZtOGh6MmE2SmhqVVRrZmdrV0xnNmZlTFVPeHNjMkpqZDFJd2lIVlc2bWM5Ui9ncDBqQjVRUXAvT2RxVFBKakpVT3Y3YVZTampsbWR5K0ppQk1uZEgyMnVNTWMyRmRZa2JZNHhKa0Q1cDZsOEYrVzNrdVVjYkpDVUxkR3ZwNVBGLzhDSzBNYnVEdkdJZHJNcDlJbVFtSE55UiswMUNhUFBBeERkb2hjSzlLZTNJdmVJUVdiOGpiVFZObXcyQk52VmhRNkFUMlF0aWpERW1xZlJKVXg4WDVLTEljNitTNElRNEtyOHRuVEx1Yng2RU5xYkptclpROTVWSy9pN0MyYkhsTmUzSjJ4QUs3L21FeTBkbnlLZmVSalpOaVNYQXBqNHNBVTVrUTZDTk1jWWtWZmI1SHI5UzlJMW9nVWNmdFJKV3NSVzlNMzNpdEt1OWlXNU0wL0xJTjlvcXIwaW5PRUUrVDBoK2FVRHltL3o5V0k0eWJtd0dSMXZ5YTR3eHlWa0NiSXd4SnJsbnpndVcrVnVmaGZJQmhENm9xMGZMWWlGVW54TjhiK2RKMDBaN0VkcVlwbUpHaVo2NGRUVmZJTndNcEViS0ZVQjJmRVJGNVBwcVpVKzdLZnhpYkpiazJiWkd4aGhUTStzU044WVlVNnRPdVk5MGtvb3Q4MFU0RlBCNHpHYlZnR2hWVk5EelM2ZE1lTWFqNE1ic0VnOHQwRjZWTHZjREkyTExHL3JXU1RvTlFWbUdjTVhZVEptNTQ1SE43c2lHUUp2NnNDSFFpYXdIMkJoalRLM0tjeThyMzZiK2dNTDNBRlJiMGJsaHBHcS9Va0ZVK0hmSFNkT0dlUlRjbUozcWFWVmZYcEgrcnRMbEM2b2x2OURBNUZjVHRqVUtvdnlqZFNxSFdQSnJqREgxWndtd01jYVlPbTI4YmZRS0YyZVlxcTZCeUI3QjNrd0xGa0lmN2tPUHhlOVRmYW5UTGRNR2VCRGFtSjFteGtJOXVyU0VEeEh1QU5vQ29KNU5uWTlQbnBWRjRpZHpiSlpjZjhrUnN0R2pLb3d4cGtXd0JOZ1lZMHk5ckowODltdDFaRGlxR3lHVXVBcUtlakNiUm1LM2Z4RnBLNjdPU3Y5ajNqNE5EbXhNSTd2dmZlMHl2VmdmMFNCdkNmU05QU1lObU9jYm1pZWZVRnFoY012eVRETEdESkJGT3hyYUdHTmFNa3VBalRIRzFGdjVyZU1YQmtYT1VOZ1dLaEhFbytIUUdwTUVpMGdYZ3U3czlqZmQxOFdUNE1ZMGd1bEYra3UvdytjQ3Z5STIxdzAvYXRBN28vcDhZZVVUOFROZ1hLWk16aFZ4R3hMYUdHTmFNa3VBalRIR2JKZTFrOGZQZHBVTG9nVWVMYThoMFQ4MDh2d0F2ODgzaXhzZWErdE5EY1o0NCtFRjJqV3ZTRjhVNGQ4aVJHL1NhTUlERHloQjRIYUVBV1A2eXljZVJqYkdtQmJKVmdYYnlmS0t0QkRoK0YzZERyTjdVR1V6VUZHZkx4RzJBWnZxKzZVK1B2R25zdWJLZmxLNlU3OHAwMngwbWpUdEZnZitISG1lZElYYUhWUnR0ZHpacGY0Vko1S2JXK2xSZUdOMjJMUVN2VkJjL2htYitBTGh5ZXdOaTExOWxXaUZiMzNDdWFNenBLUmhrVTF6Wkt0QW0vcXdWYUFUK1hkMUE0d3hOUk9oTmRDNlVXSUhJYmdacGhlcmkxSW1zRVpoalFpbENtdEVXYU5DcWNBYVYxampjeWtOd2hwSFdGUFptdEtyK3NtR3htaVgyWDJVVHg1L2EvcWtxWWNJRXVvTjlqQURyclphN3JET0ZkMytYWXFlRDdhL3FkazFIdmhJdTd0Ym1JRnlSdHdRWjYwMmgzMUhoTjg3TVQvM2luTC9wZ3ArZC8zUnNya0JrWTB4eGxSakNiQXhMWnlBUTZnbm80dFVsWVUraklXZk94cWFueG1aTStIZkRIbkZDc29LRmRZQWE0QlMwZkJqaDU4VXZrYjRldHhBV2JKVHZ5R3pVNVd0OVAwcXZadTduOEJSRWg2K3JJZ25lWEJjYjVqSXlQUkowMWFXVGVacUQwSWJzMTJtbCtoRjdoYitpZEE1dHJ4cTJQNE9FbEEzNFliUFQ2NXk0ZmdzS1d4QVpHT01NVFd3TG5Gam1yREhGbXZib0V1S0tpbEs2SXZ3WTZwOXFVdWFDdDJBUFRTVXpIWUY5Z0QyVUEwOUZxSEhMdmxHbEdVcWZDWEtVaFcrVXVGckVaYW10T0h6S3c2UjlidWtUY1l6SFcrY211N3p5L3ZBUWVEMVVHaEY0ck9ERzBvbmovKzdSK0dOcVZXNDEvY1JoSk1qWmRHZmI0OTZmYXNWUFpyU2ptdnQvMFZUSHpZRTJ0U0hEWUZPWkMrSU1TMU1YckYyQlBad2hOU2d5MTQ0N0NYS1hpaDdxYkNYRUhwY3ZhZWpFYTBHdm83OWNwV3ZYT1hycXdiSnp6dXBEYWFCT3Q0NGRYL0hUNGtnbmNEYkpEZ2htTHFqU3FkYzlaUlg0WTFKWm5xUlhvSnd0MEM2cDRHVEpNNEtHd1F1SHBzcEwzaGFsMm5XTEFFMjlXRUpjQ0o3UVl3eE5acStVQStTWUNoQlZtRlBoYjBsbEJ6dnBiQ1hRTGRHYnNJbVZaYUs4QlhLbHdqZkFGOEhsYThtWk1uU1JxN2JiS2ZPdDB3L1NsMTNqb2lrZ1hlRG9SVkNXeTJGZTRKVmRXdlEwV1BYM1hwVlVZT0RHMU5OK0NiaG84Q0lTRm5vWjVEUVBCRHZGN3BhckQ1R2pCOGczellzc21scExBRTI5V0VKY0NKN1FZd3hPK3llTHpXdDFRYjZ1QzZIaXRKUGxYNUFQeEgybzVIL2YxSFlpdktSUUluclVPSW9KZW10K2ZpOGZyS3RNZXMxdFV1L1pkb29VZjRUZWU1dFQzQnM1cUEvNDAvSktzMGR2Y3lyOE1ZOFVLSkhCbDJlRm1Gdno0TW5lek1vZHlQOGJteW1WSGhlbjJuMkxBRTI5V0VKY0NKN1FZd3hucnZySFczZFBvMitRWmQrQXYwUStpbjBFK2hONC82L3N3MzRXS0ZFbEJMMVVkSTVqUTh0S2Q2NUdtdDdwRkIvc2h1TnBxcUx5alp0T1pwL1hHK3I1Sm9HeVZWMWVoYnpCMkFTZ2c5aVZuaHVhSzl2a29XdUZNb0VSbzNObEprTmlHeGFPRXVBbTRhTlc3ZlNOaTB0NmJHeURSdFl1M2t6KzNidHVwTmJWY1VTNEVUMmdoaGpkcHJIRm12YkxXNG9NWGFVUTJONmpMM3ZiYWxTZ2ZLSkNpVUNKYTVTVXRHSnhkY2VKRnNic2M0V0wzM1MxTWNGdVNqeTNMc2t1SG9jL1YvcDVBbm5lQkRhdEZEM2Y2QjcreDMrRFF5SkZubzZkQ0dld25zQ1o0L05sT1dOVTROcEtSb3pBWDZwdUlRRGUzU243MTU3MVhudU55dFg4dURzT2RIbnVlZWVRNHEvWVJ2TjNQN0NTM3o0L2ZmUjUrT0dCeml1enlFN0hLOTB3d2JHUC9odzlQa1RWMCtJYStNRjk5eEgwSFVCdU91U2k5aXpjLzJXUVptNzVGUHVldlUxOXVyY21ZTjY5dURTNDQ4anZXMWJ2bHUxbWtsUFBjMjZ6WnRwbFpMQ2pERlgwckZObXgxdWYwTllBcHpJdGtFeXh1dzBseHdoRzRHaThGZlUxQTgxM2FsZ0NNb3hBc2NvWkFra3Y1MjYvVklRK2d2MEI2NXdCRkxMcWN3cjFpVW9KVGlVT0ZEaTc4eWl5L2FUTFI3VjJlS1ZyZlJkbnQ3TlBVRGdLS2hhOTZlaHY0VkRjV0xuRnN2WjZaT21UUzZiUEg1U0EwT2JGaWl2V0VjUW11L2JNZTVBNDN4Y1ZJWGJPMmR3eTNraXdVYXB3UmdQUFB2ZSt6dysveTBjRWM0LzZrak9QL3FvNnF2eHg5bXdaU3NmLzFBMUc2V2hXZm5UNzc3SHUxOStHVmMyYy9HSEhIblFnYVRXSTdHKzRmRW5xUWpHdjhXQ2JwQXRGVlV6RFg3eitKTngzOVBHclZYM3hHOTcva1g4UGw5QzNKdEhuRW4zVGxYL1ZhemZ2SVZINTg0RFlGbHBLZTFhdFNLOWJWc0FlbmZkZ3owN3A3UHV4ODFzcWFqZ2Z4OFVjVm4yOFhXMjNld2Nka2ZBR05NazVSWHJFSlNqQ1NYRXgwaG9yK0s2YVZXaXBiSjkvOGtwdkNmS2JJWENUUlc4ZGYzUllrTnJHeUJoZTZURUxZMTJXTUxDMENvWGxFMFo5NSthempjbTFpUGZhS3R0cS9rbndwakdpRjk5b1N0Q3E5MmZOelpUNWlTL3dwanQxeGc5d0tYck4zRHRvLzlpL1phcSs4R0REenlRWDU5Nk1xMVRVM251L2ZjcDI3QUpnT3grZlRpd1J3OCsrdjRISmozMWRQVDh4NitlUUVxMUJOSVJJUzBscGM3NlgxMndrQmtGczVNZUczVGdBZnp1OU5QcTdGMCs5NjY3RXhKZ0w5eDMrYS9ZdTB2b280aXFNdmwvTDFDOHRHbzlUci9QaDk5eG9zOHJnc0ZvcjdLSWtGWkx1eTg5L2poT0dkRGY4emFEOVFBbll5K0lNV2EzTUdPUkhrd0ZReFNPQVlZZ0hGem5SWkdQQmtMU2VYaDFYcTdNRTVnalB1YU1HU2h6ZDZUZExWMzdtL0lPU2ZHNUpVQWJhTHhGc1d4bGFGTmZNeFpwUDdlQzUwVDRSZHlCaHU3clcwTU1HL0pzR2t0akRZSCtzYlNVUHovM1AzNHVYeHN0RzVHVnlXWFp4M1BOdzQveS9abzFBRngzeXNrTTdkYzNJUUZPNXVDZVBibnpvZ3RxUE82NkxrKzg5VGJQdmY5QnRHenZMbDNvM3JGalhKSjVZSS91L1A2TTArbldzV095TUFDOFVySUF0OW9iY2RQV2Jmem43WGVpejMrVmZUdytwK3EzMGNOejVxSWF1dWFjd1lQbzFEWnh1UExRdm4xcDM3bzFBQS9ObnNOTEpRdHFiTVAydW1KWU5tZGtaSGdXTDVZbHdJbnNCVEhHN0pZZS9FUTdWMjdpV0FrbHhNY2dIRjNyQmJISk1GVTl4REZyS3RWTzJhTENPOEFjeDhmc01RUGtuVHF2TVFCMG1uVC8yUTdPYzVIbmpaZ0VyeEkwbzNUS1ZUOTRGZDQwTDNuRmVvSEN3M0ZUTEx6OGdVd1lta0RlOGcxY25UdFVLajJxd1ppb3hwd0RYTDVwRTM5NDZobStXNzJhSTNydnd5MW5uMFdLMzk4b0NmQ3FkZXU0OTQwM1dmeGQxWnpmYmgwNmNOc3Z6NmRUbXpaTWVlRkZGbjVUdFV0WSsxYXRHRHM4aDJNUHFYMU84RmMvL3h6dGdhMElCdm5vKzZwZkRmMzM3WTBUYzBkODRUZmZSajhtOU4xckwxcWxoSHByZlk3RGdUMTZSTTl6WFpkSDU4N2p4ZUtTdUxydXZ2UVN1blpvSDFmMlFsRXh6N3ozUGdEWmZmc3lPbWRvalcxTjgvc2JQRys2SnBZQUo3SVh4QmpUTE56MWpyWnVsMGFPcTV5S2NtcHRDMnRGOS9TczRYL0FlbjRlM3Fqd0ZqQkhsVGxkTWlteGVYMDFTNTg0OVU0UnVTSHkzTHVjbzlwZERHVko2YWJObWJZeXRJbVZPMGY5UGRwenI4QTR6NE1udjVHMlRaUXJ4MlRKNDU3WFoweFlZNjhDdlg3elpwNlkvemFYRFQyZVZ1SGh5L1ZKZ0kvbzNSdkhpWDlEN04yNU0xY01pMDhBZzY3THF3c1g4cCszM21IVHRxck5HdmJ1MHBrL2pUeVhMdTFEQ2VYV2lncnVmUGtWaXI1ZUduZDluejE3Y2NYUW9SelVzd2ZKWEhUdi9YRkR1WGRFMjdRMC9uM3QxZEhuTHhXWDhOQ2N3b1R6K3UyMUY2a3A4UW5zaXZLMS9GUldCa0NYZHUzWXArc2VTZXZJM0g5L1RoczRvRUh0ckkwbHdJbHNFU3hqVExNUW5xLzdTdmlMdkdJOUREZzEvRFVrOWx5Si9oRVM3VVFNRDErVTJCTzF4bVN0cmNDSndJa2lVRnJNdXJ4aW5RL01jWlhaS3pKWm5Ddmlldmd0N3RiS1VsYitQcjJpK3lBUmp2TTJjbWhKTEtyK0RmdW10MjMxM3pKMFJQZzJoMm5oN3Y5QWUvaUVGd1VHUmNxU3pOSGRNY2xYZDF2dUNLZVB6cFNTcE5jWTA4U3QzN3laMGcwYjZkMTFEOGFmRU5qdTZ5ZWRQYUxXeGFwYzEyWCtaNS96MzNmZWpTYUlFWU1QUEpEclRqbUpOakhiQ3FXbHBIRHppRE1UaGtoLyt1TlAzUERFa3h6UnV6ZW5ERGlDUVFjY2dCTXpCemRXdjczMm9sMnJWdlZxLzhhdFcrSVc5WXAxMkQ3N0pDMy9aRm50VzlLdjJiQ0JOUnMySkQzV3JVT0hlclhMZU1jU1lHTk1zelEyVXo0Q1BnSnVuL3FocGp0Yk9VbUUwMUJPUW9qYjN5RDZRVmlyUGhnTG9jZVFtUHhXRzAwZGlkR0JjTUx0Q1BRb29XeDZzYzRUbUEzTUdaUEJ4eUl0T0NITHpYV0R1UStlNWEvYzloRklyL0NnWmJ6b0I2NStRME9RTXpwUG12N0gwc25rTmppNDJhM05XS2hIYTVBWGdPZ21uRjRtdjZwVUcvSE0vRlNIY3k0ZktLczhxTUdZbmE2aXNwTGJYM3lKTDVmL3pQZ1RBZ3p0MXcrQU5ldlhVeGwwcVhTckJqcXQzN0taRmVWcktkdTRNUzdHeXJYckVoYkJBdWpZdGcwTHYvbVdSd3Juc21MdDJyaGpLVDRmbHh4L0xLY1BISmgwc1VUSGNiamt1R001cUVjUHBzL0twM3pUcHVpeHhkOTl4K0x2dm1QZ2Z2dnl4M09UNzRxWHVmOSs5T3FjWHEvWFlIbFplWTBKOEg3ZHVySlBseTc4VUZvYW5UTU04T2Z6UnRLNVhkdTRjOTljOUNFdkx3ak5Fejc2NElPNFlNZ3hTV1BXTnpFMzNyRXVjV05NaXpPdFNJOFI0VlFKSmF5SDEzaGliZmxacE53Tnp5V3UrMFAxVHlqL2MrRzVGWm5NYTZtOXd4MXZ6aHZvaVB1ZUNIVXZCN3FkWWhNYlZkUVY5NlMxazYrYTZYVTladmN3dlZpdlI3bERaS2ZkN0w4blBZUHJiU3FFMlZrYVl3ajA5Rm41dkw1b2NmVDU2UU1IY3ZuUTQ3bjY0VWY1c1ZwdjdmYTY3cFNUMlRNOW5kLzkrejl4eVdPYjFGVGF0MjVOajA0ZDZiM0hIZ2xEcFFFV0xQMkdGNHFMQWVqY3JoMUIxMlhlcDUvRm5mUG44MFp5Uk8rcUh0ckdHQUlOOFBpOCtlelJvVDBQelM2TXJqYmQwQVE0c24xU1k3QWgwSW1zQjlnWTArS016NUszZ2JlQm02Y3QwajJkQ2s1VE9GV0VITUtyRlFPMURwT083UWF1Y1VoMXZGNElWenR3ZGM4U1ZrMHYxaGNFbmwyK250a3RhWUdjdGJlTlhaQStjZXJWSUhrUTdtWGZ6dTJxYWhMN21vc2dEdkpVcDRuMzlTK2ZjdlYzSG9RM3U0bTczdEhXYlZQNEwzQkcxZFJ3RDllNXF2YitWdGlLY09tNERIbktveXFNMldWT0hUaUFvcStYc25yOWVnQmVYckFnWVc1clF4emNxeWVuRHVqUEt3c1cwall0alF1R0hJUHJ1ancwcDVBVmE5Zld1RlhleW5Ycm9vdGtSWHA2aHg5K0dJL05uYytYUC8vTWtRY2RHSmY4VmpmeHJEUFp2MXUzZXJYeDIxV3J1ZlYvejlkNGZPUlJSOUlxSllXSFpsZk5CZjdEMDgvVUd2T2RMNzdrblMrK1RIcnN4Q01PWjhJSncrdlZOdU1OUzRDTk1TM2ErUDd5STVBSDVOM3pwYWFscm1Pb3VPRzV3OEora2ZNa3BzYzNWRUNOMjZaVSszQWNQVDFHVjRIUndPZ2U3U25MSzlhWFJIaTJVeXRtbnRkUHR0SE1sVTJaTUtQenBLbEhnbHdtVXBVRWV5YWFWRXNuY0Y3aW1uc0djZSsxV3oyc3dUUlJEeXpXL2R3S1hnWDZSQXNWeE1HVExZNlNKTDhyVlRscGZLWXNiR0IwWTVxRXZidDA0ZllMUnZHSHA1L2hwN0p5dW5mc3lJaXNUQ3FEUWZZTEo4VTdxbnQ0NjZJTGh4eERXa29LSTdJeTZkQzZOZitOMlo2b2RVcHEwbXUzQmF2dUUwY1c1RHA4bjMzNDI4VVg4dTRYWDdKZnQ2NUpyNHU0OCtWWDQxWjlybzJydGY5bjBTckpmc1lOV1FScm56MlNsNXZHWXdtd01jYUVYWHVRYkFYZUNIOWQ4MENKWmdTVlN3VitDWVIrUTFYdjZhMGplWXM3RkZsUUsyNitLdW5BcGFwY1dyYUo5ZE9MOVJXRVo5TTY4OXBsKzBuRHhtNDFZYVVyZldQVHU3cEhpREJReE9PdGtTU3lOSllnSW9lbmQvUS9XQVlYZXhYZU5FMHppdlJrZHh0UElVVDNJbEU4U241SjNFZGNsWTlUZkp4NHhVRDVxZUhSaldrNnVuYm93Rjh1K0NWL2ZmRmx4cDhRb0VQcjFsdytORHQ2WEZYamVtby8rL0duNkY2OUhWcTM1b3pNMnZlemJaT1d4aVhISFJ0OXZqeG12K0V1N2RzbHZXYlYyblhSeDlVVDJhTU9QaWpwTmIwNnA3TmhjL3l2MGVYbDVkRUV0MHU3ZGttVDJWaXQwNUluNU5WZGV2eXhkR2tYMy9hWEZ5emtoYUxRc08xK2UrL0ZwVEhmYzNYbEd6ZlNxUkdIUVp0NE5pYmNHR1Bxa0Zlc0thS2M3TUtsSXB3R0pQNUczSjRNTHJ4dFN2Vmt1SnBOS0s4TFBGdlJobGV1NmlmSmw0L2NqYlhKdmJkWFdxWC9JeUcwS0Zra2FmVkNRaXhYUjVmZU51RkJUNEtiSmlldlJHOUdtVXo0WGVqWlFsYzFVZklSemh5YktadnFQdG1ZeHRIWTJ5QWxzN1dpZ3B2Lyt4UkhIbmdnSTdJeVNmSDdlYW1rSkRvY2VNLzBkS1plZVRrUVNwUm5GTXdtdTI4ZmZ0R3JWNDB4ci92WDQzeXpjaVVBbHh4M0xPY01IcFJ3enEzUFBSOU5zdFBidHVXUjhXTnJIQzc5N2FwVmNYT01Jejc3NlNlbXp5b0FvRk9iTnR3MDRrelM2am04VzBUWXQydDhML081ZDkwZG5RUGNVSDMyN01YdEYvelNrMWpWMlJ6Z1JOWURiSXd4ZFJpYktSWEFTOEJMVXovVWROODJSZ0dYQW9Pako4WE9OYXdyR1k2ZDk1cDhEMUdBTmdqbktKemoyOHpXNlVVNkUzaFdoQmZIWnNyYWhMTjNRNXR5ci9rcGRlTDBzeEIzamlDT0lKNGx3ZFZqcU1qVTlKdW5mbEIyMjRRUEd4emNOQmw1eFpxaThDREtKZEhDeGs5KzcxNmV5VzlhNmtKMnBtVllYbFpHeWRKdk9MYlBJWFJzVTdVMHhrTnpDdm5xNXhWODlmTUszdnI4Qys2NjVLSWFZenovUVJHdkxWekVhd3NYRVRqc1VNYmtEQ090V28vcnVzMmJvOGt2d0gvZWZnZFF6c3JLaW01cDVMb3VuLzc0WS9TY3NvMGIrV1RaTWc3ZGUrK2s5VTc2NzlOMUxuNVZ2bWtUdi8vM2YybzlKMWFybEJTZXV1N2FHbytuK2YwMUp1VDFrZXIzZkYxSVV3dExnSTB4Wmp0TU9GektnR25BdEFkTDlNQ2d5NjhRTGdiMmdjUUZzZXJzR1k0OVh0T2NZa2hET0IwNEhhaVlYcXl6Qlo3MXRlWi9WL2FUMGdaK1M3dFUrWlJ4ODlJblRyc0o0UTRndEtTMlI4bEw2S1VOL1NsQ2lzSkxuWElmNlYrZWUxbTVOeldZWFNtdldEc0NyMGkxZmI2OUhOc1c5L1pWZ3Vvd2VseW1QT0pkRGNZMFRSOSsvd01Qeko3RHc0VnpPZUh3d3hnM1BNRGNKWi95NXVLcWU0aEQrL1hGVjhPK3U0dS8rNTRuWStiMnJsbS9JU0g1QlhpMzJzSlFGY0VnajgxN2k3YysrNEpyVHo2Ui9icDFZOG1QUDdKeGEvd3lEcTh0WEZSakFyeXpuSHZrWUNyRFBjQWpzakxqdGpPYXVmaERYbDI0Q0lDakRqcVFVY2NjdlV2YWFKS3pCTmdZWTNiUWxSbnlGVEJKVlcrWlVVSzJ3aVhBdVFKVkU0RzI1OE40YlBJYlRvYVQ5Q2luQ0p3SW5GaTVpV2w1eGZxS0tnLzhuTWtidTJ1UFZObVU4WDlObnpqMU9CRTVWV0o3MGhzWU4vUVNTa3dTTEwybGN2TlRvQ2VGWDFXem01cGFwUHVqdkk1d2NLVE0wM25rMVZZblYyV2Q0K09Nc1FObHJsZFZHTk9VZmZaVGFHcDcwSFZ4VmZua2gyWGMrOGFiMGVOOTl1ekZHUmtEazE3NzNwZGY4cmVYWDQwbWh4MWF0K2JhazA1TU9FOVY0N1pjRXBIbzBPV2xLMWR5L1dOUGNOY2xGL0ZHekRrUjczenhKZCt1V3BVd0xCa2diL1FWS1BEMWlwVThVRENiSDlhc0FTRFY3K2ZxRTArSURudnUwTG9OKyt6UkpYcmRGejh0WjhvTEwxSVpETkkyTFkwcmhtWXorS0FEbzIwRDJMaGxDM2U4OUhKQ25YK3RWclppN1ZwK0RzOXRYcmQ1TTB0aWVyQnJjdXFBQWRINlRPT3lCTmdZWXhwSVJCU1lBOHk1NngyZDBDYU5jOEpETW5NRTRtNlAxMnVJZE9SRTRudVVxODlyRE85dk9rS0VFVDFMK0g1NnNUNFVkSmx4MVNENTJZTnZhNmNxUzlGUm5TdWtDT0VRQVBGb0VtY29RdXdxU0hKQzU0blRja3VuOE1jR0J6ZTdSRjZ4RGxaNG5kQUNjbEdlYlhORXdrclAzL29kaGw4NVVMN3lxQXBqbXJ3bHk1WkZIeC9TcXhkL2UrWFY2SHpYam0zYThKdlRUbzBPVWZZN3Z1aGlVcXZXcitlT0YxK09MalNWNnZjejhhd1JkRTZ5dU5XOFR6K0xHLzU4NWJDaExGMnhnb0tQUHdIZzZJTVBSbFY1Ky9Ndm91ZDBhdE9HOGsyYlVGV216Y3puTDc4OFA5cU9pSlhyMXZGaWNRbUZTejZObXd0OHlvRCtmTGQ2TmMrOS93RUFSL1R1emRtRHNxTEhIY2RoYU4rK3pQcm9Jelp1M2NvOWI3ekpFWjkreWptREIzSDRQcUV0bGlwZE43b2RVMzJWYnRoQTZZYTZsL0VZZE1BQjJ4WFg3RGliRkcyTU1ZM2svZzkwYjc5d2pRcFhTclVQNnhEelFYczcraUtGVUNKYzQwaGhKYWpDNndnek9nL2t0Zk5FdkZtaFl5Zm9PQ252QUIvQlJTRHRvUEVXeFZKRlhYRlBXanY1cXBtZUJEYzd6WXdpSGFYQ3Y0Z3NSS2ZFMzk5b0NFbGM2Um1sS0pqR2llR3BEOFkwS1kyMUNGYnBoZzFjTmkwdit2eGZFOFpSdm1rVGQ3NzBDaXZXcm1YS3FQTVNGclZhL04xM1BEN3ZMYjc4dWVyK2E0clB4NDFubmtIbUFmc24xTEY2M1RwKy9kZ1RyTnU4R1FqTnNYMWsvRmphcEtYeDdIdnZNK3VqajdqOWw2UDQ4M1BQc3pTY0pMZEtTZUcyVWVkend4TlBSaFBzRVZtWlhKWjlmRFR1TSsrK3h4TnZ2ZTNkaXhIV3VWMDdMaDk2UEZuNzc4K3o0UVE2VmtVd1NPR1NKWlJ2ckgxZHZGWXBLUXp0MXpkdXVIUkUxZ0g3MTdwWTJJNnlSYkFTMlF0aWpER043SkZ2dE5XV1VpNTJsR3VBdzZvZmIxQm5adzBiRFljUC9TandzT3NuTDd6ZmNaT1hmdlBVVThXUlZ4cTdIa1hMVmQzKzVWT3UvcTZ4NnpMZW1GNnNmeEQ0VTJ6WmR0NC9xbDIxa1JrS0wyN3J5UG5oN2RHTWFYSWFLd0V1WExLRWY3ejZPZ0M5OTlpRGV5NjdORlRmbGkxOCtmTUsrdS9iRzREMW16ZnoxbWVmTS91VEpYeXhmSGxjakE2dFczUHpXV2ZTWjg4OUUrS3YyN3laVzU1NmhtOVhyWXFXalR4eU1CY2RXeldkZi8zbUxkejM1cHU4OTJYVndJdXpCMlZ4NmZISDhmZFhYbVhlcDU5Rnk4OC82a2d1R0hJTUVOcE9hTUpEajdCeDYxWmFwNlp5N3VCQmZMTnlKVXQrL0lsdGxSVnMyQko2TzRzSTZkVzJIYW9NQnFNSmVjYisreUZJZE9WcFI0UVpZNjZrYTRjT2NkZVViOXhJd2NjZjgrcUNSYXdKOS9LbStIejA3cm9IWC8yOEFvREQ5dDZibGV2V3NXSnRhRWgwNjlSVWNnN3R4N0IrL1RpZ1IvZWEvaGs4WXdsd0ludEJqREZtSjVwV3BOa2lYQ3ZLR1FpK2hCTWFNSkd4cGtSYXdSWGxUWVFaNlJtODNOUjdoZE1uVHZ1TENEZEM0bjZURFJieitpb3NMUE92R0VSdWJxVjNGUml2NVJWckNzcGpDS01pWlR0aG02T0h4MlJ5WlhoNmd6Rk5VbU1sd0hlLzlqcHpQbGtDd0drREJ6QTZaeGdBRzdaczRkdFZxL2o0aDJWOCtOMzNmTDU4ZVhTZWI2ekQ5OW1iYTA0NmtXNGRPeVljKzM3MWF1NTQ4V1dXbFZhdDM5aWxYVHVtWG5sNWRCaDFxTGY1WlQ3K29Xb1k5dDVkdXZEM2l5OGtMU1dGMGcwYnVPcWhSOWkwYlZ2MGVPYisrek1tTUl6dU5EdTlOUUFBSUFCSlJFRlVIVHZ5Nm9LRnJOdThtVk1IRHFCRDY5WkFhR3VrTzE1OG1aL0tRb001VGgzUW56R0JuTGkyZmZEVlYweDUva1VnTkZ4NmJDQ0hrcVZMZWZiOUQramVzU1BYblhJeUVPcTlYdmp0ZDd6OStSZDgrUDMzQk4ycTVUZDZkT3JJYjA4L2pRWGZmTXVUNFo3b3dHR0hjdkd4UTdqcmxkZFkvSDM4OE9rOTJyZG40SDc3Y2tpdlh2VFphMDk2cFNjTUZtc3dTNEFUMlJ4Z1k0elppY1puU1NGUWVQOEh1cmRQdUVxVTBVaG9IMXdnZmp1bDdSMGVMVlZEcEdPVGFBRUg0V1RnNUxJU2x1Y1Y2U00rSHpPdUhDaE5zdmV6TEdYRnhQU0s3a2VMY0p5SU5PU2VRQ0twR2c0dE1DQzlvdnV0WlhDVFYrR050eDVickcwM1YvQXl3dERZY3MrUzMyVGJrQ21UeG1iSmxMRWVWV0hNN2tSVjQrYTQ5dDFyVHg2WlU4aTh6ejZ2Y3g1cjUzYnQrT1hSUnpIODhNTnF2SEc1ckxRMEx2bjFPUTdYbjNaS05QbDkrL1BQbVRwelZyU25GcUJOYWlxL09lM1U2Q3JTbmR1MVkrenduR2d2TlVEeDBxVjAvYUE5NDRZSE9IWGdBQUIrV0xPRzk3LzhpcUt2bDFMMDlkZlJZZE43ZCtuQ2hVT09ZZFc2ZFN6KzdqdFNmSDU4anNOYm4zMGVqUmNab3B5eC8vNWs3TDgvRlpXaCs2VHZmdkVsdDcvNFVzTDNsZXIzYzg3Z1FadzlLSXRVdjU4RjMzd2JkN3hUMjdiOCtmeVJ6UGxrQ1kvTm14OTlMVmV2WDgvTUR6OWk1b2NmY2QwcEp6VktBbXdTV1FKc2pERzd3RldENUFmZ3hrZSswZHl0cTdsUWhHdUJ3eVBIQlVMSmJ5VDdxMmN5ck5HTHF3cXF6UmZ1aVhCejBPV202Y1dhanpMajV3MjhrRHRVbWs0dmFHNnVHOHg5OEN4LzViYVBRSHFGa25vdmU0TGo0dnkrMDhUcHI1ZFBHVGZQbytER0k0OHMxRTZidGpGYmhBR1JNbFVRRCtmOHh0MWRVWUt1dzZYak0rVkpENkliczF2NmVzV0t1RVMzNzE1N3NWL1hic3o4OEtNYXI5bTNhMWRPUE9Kd0FvY2RTcXEvOXRUaTZJTVA1dnlqanVTcGQ5OERZRndnSjI0N293TzZkOGZ2VkEyT2F0Y3FqZHh6ejJXL2J2R3JQV2YzN2N1YTlldDViTjViQUJ5NjkxNWNPU3p1UGhrcnl0ZHkzNXZ4U3owYzFLTUhrODRlUWR0V3JTamR1SkY3MzBpK0ZFVC8zcjNqbnFlRXY2K2pEajZJUS9mZUs5bzczVFl0alpQNkg4RVptUmwwaXRrdnVTWkQrL1ZseUM4T1p0Nm5uL0h5Z29YUlJjQU82ZFdMb2YzNjFYbTk4WVoxaVJ0alRCTXhmWUVlSjBHdUJVWWtIUjd0NllUSEtnb3JnVWRjWmNhRUxGbnFmUTA3cHZQRXFVZXE4TGFFVWg2ODNlZ21MdlA1T1ZoSjM3VzNUN0NGanBxSXZHTHRxWkF2MERkYTZPWFBmNUpZb3B3eUprdGVUM3ErTVUxUVl3eUJYcnRwRTI5Ly9nVWZmUFUxcFJzMlJPZi81bi8wVVZ5eWVFRDM3bVR1dngrRER6eHd1K2V4cWlwM3Z2d0tSeDUwRU1mMU9TVGgrQ2MvTEdQU1UwOXpRUGZ1WEhmS3llelZwWE9TS0NHelAvNkUvMzFReEpSUjU5RXhTUUo2eit0dlVQRHhKL1JLVCtlc1Faa0VEajAwdW1wMDBIVVorWTkveGcxaDd0bXBFeU9QSEV6T1lZZldXT2ZYUDYvZ1gzUG5NZlRRZmh4MTBJRzBTazFOT09mcGQ5K0xHd0o5VFpKdG9BQitMQzNsM1MrK1pNQysremJhZkdBYkFwM0lYaEJqakdsaUhscWd2U3BkcmxGbHRBaGQ0ZzdXc3VoVmZkU3hpclNpdk93NC9HVjBocnkzWXpWNHEvT2thYmtRM3JMSTY0bWZzZk9CVlY4dG16TGhOTytDbXgzMVlJa2VXT2t5VzRTOTZ6N2JBMHFwK2poeDNFQXAzaW4xR2VPUnhwb0RIRkVaRE9MM1ZkMkxmWDNSSW5wMDZzVEJQWHZTTmkydE1hdm04NTkrNHFBZVBSSzJPRXJHZGQwYXoxdTdhUk5yMXE5bi8rN0prOHV0RlJVRVhSY2x0SGhWWFQzWXV5TkxnQlBaQzJLTU1VM1VQVjlxV3F0eUxsUzRCcUYvN0xISTFvWU56UWRyekNtVnVlcHcrN2dNZWFOaE5UUlFicTZUWHRHOVNJU0JvWFo1bHdSWDcwOVdHRmMyZVh4ZVRlZWJ4amRqb2ZiWFNnb1M1c1Y3OVRFL2NhWG5IeDAvdzhiMGx5OXF2TWFZSnFxeEUyRFRQRmdDbk1oZUVHT00yUTNNS05FVFhTVlg0TWlFZzE0a0NEV05MbFlXcWNQdFB3L2ttVndSTjhrWmphN2pqVlAzOS9uNEVKRzJvU1o1T0JBNlBwL2VVaEgwSGJIK0wyTXNHZG9GcGhYcE1RNjhqdEIrcDFTb2ZGS3BCSzRhSkQvWGZiSXhUWThsd0tZK0xBRk9WUGU0QW1PTU1idmNtQXg1YzF5bUhDWENTUXJ4dzVQVmd3Nnk4RUpiV2oyUTBGK1UvL1lzNFl1OEloMTd6NWZhdU9QZWtsaDcrNFNscnNyVlZTVWVmdWFMTHBzTlFDdS9FM3lPM0tjVEozU1pSaldqUkU4VW1CVk5majFkK3B1RUh4bFY1dm5iYzVRbHY4WVkwL0pZQW15TU1idVIyRVFZZUQ5U0hzMFZHcEliUm5wRGt5Y2VCeUJNVHkzbjI3d2kvZDFEbituTzZhVUxLNzl0L0tPcStqS0FJR2hDcHI1akJDQzgxVkw0NGFHZEsxYmY0VWx3VXk4emluU1U2L0tLQ0syamhSNE9lNjYrTXJvcUJkczZjY0lWaDhoNmIyb3d4aGl6TzdFRTJCaGpka05qTXVUTnNabHlaUFZFT0M1NTNkRWVORTM2TUJSUzZJRndSK1VHZnBoZXJMYzl2RUM3c3BPNFFTNUZXUjVxUjdMdWFvK0lYTmR4MHRSQTR3UTNzYWFWNkdnVi9pM1NlTnN5VnB2bi9hSUlKMTk3a0d5dDhRSmpqREhObW8wSk44YVlabUI2aVo0a1NpNHdPTGJjczVHa05mWElLVnRVZUZqZ2pyR1o4cjBYVmRXbTB5MVRqeGRYNW9pRXQwcjJkR0hvcWxkTFlYV2wzK216UG5mc2FxK2ltM2pUaS9WUEFuOW9yUGhKZnZhZldaN0JxRjAxbDkwWXI5a2NZRk1mTmdjNGtmVUFHMk5NTXpBdVE5NFlteWxIcW5BeVNZWkdhME16NFpxdUYxb0pURUJabWxlc1QwNWZvSDJUbk9XWjhsc256QVg5ZTdSNjhmTHpYMVdXTDdCSFNtWHdQeDRHTjJHcUt0T0xkVVpzOHR2Z244K0VTaEo2ZnA4Y2s4SDVsdndhWTR5eEJOZ1lZNXFSMkVSWWxROGk1ZUxWU3RFMVBSVjh3QVhpOGtsZXNiNlNWNnhER2xoYmpjcFM5cGlvOEZHa1lpK0hRbXY4R1BKQStzVHBFendMYmdDWVVjeURBcU1qenhXUGZqNWo0bFhMZmg4ZW04SEY0dTNkRW1PTU1ic3A2eEkzeHBobWJIcUpub1RMbjBRWUZGdnVhWWRielZzb3pSVS8xNDBaSUl1OHFpcWkvYVNwdjBoQkZnR3RhbXZDamxEVjBCemowSlBOTG02ZjhpbFhmK2RSK0JZdHIxaW5BdU9qQlVyb1ZyeUh5YS9FRjl3OU5rdCs3VTEwWTVvV0d3SnQ2c09HUUNleUhtQmpqR25HeG1YSUcrT3laTEFvNXdKZlI4cmpoa1kzVlB3S3U3SGx4MnVRQlhuRit1UzBoYnF2QnpWRnJaODg0WE5GYjRpcHVWcnZiUU9JVTdYS3RFaHJ3WGtDMUQ1QU5GRFM1TmZqbnQ5cXc1NG5XL0pyakRHbU9rdUFqVEdtQlJpVEpjOEJmUlIrbzFBV0tZOHVJT1ZSRXBKa0tLc0FGemhCUHM4cjBuL2M5NzUyOGFZbUtKczg0WDdRbWFGS0JOVDFKQWtXUWozQVZUbXdET2swY2ZvMURRN2NndVVWNlQ5SWx2eDZKQ0djOE90eG1YS0xkelVZWTR4cExpd0JOc2FZRm1Kc3BsU015NVM3M0ZRT0FPNEJLcUlIdzFOcFBjbURreWZWcVFqWCtSMlc1cFhvelhlOW82MFRMOXgrMjRLVkY2bnFLZ2h0alNSNHVjWlIxVGZnb0xkM3VQSCtBejBNM21KTUw5WS9JVndYZWU3cGdsZVNQUGtkbXlGM2UxU0RNY2FZWnNZU1lHT01hV0VtSEM1bFl6UGwvd2oxQ0w4WUtSY0pqMGoxYWxhWkpJNXdGYUVEeXBTMnFYeVZWNnhYUHEzcWEwZ1ZHLzV5N1NwWDlLSzRTajNLcmlTMk8xdWt0ZC9uUEdsRG9iZFBYckhlV0gyMVorKzJyUUxjaEgvdG15ejVOY1lZVXh0TGdJMHhwb1VhbXlsZmo4dVVFYTR5UkpXUEkrVmVEb3VPNjUyTGo5Y0xlS0NzaEkrbUYrbVpEYWxqN2VTclpxb3lOVnFOdWw2TjZDWTBJRHFTQkRPbzg4UnBOcWUwbnZKSzlEcmdMNUhuMGRXZVBWSjl0V2VGUDQ3TmxOdTlxOEVZWTB4elpBbXdNY2EwY09PejVPMnhtUnl1eXFVb3k2SUg0bllFOHFDaWNPZHN0UjdtUGlLOGtGZXM3K1VWNitBZERWMlcwdW8zb0o5RHRaNWJMOFNFVXBHLzJGRG91dVVWNjNpVWYwU2VlNXI4U3R4ZkViZVB5NVEvZTFTRE1jYVlac3dTWUdPTU1ZaUlqc3VTeHpaV2NERHdCNFVOc2NmVnhadUZpeUpEWUNVaFJSME12SmRYck0vUFdLUUhiM2ZjM011MnFQaEdLbG9Kb1VXeFBCdkpMVld4QkZMOVB1ZEpSajdkb0tIYnpkbU1JcjBjWW5yazhYYWYzNFJwM3NyZFl6UGxKbytpRzJPTWFlWnNMcE14eHBnRUR5L1FydHRjL2dKY0pvMThzelJoWHFnU0JCNXlXdkdIMFlmSml1MkpsVDVwNm04RitXc29qSWQ3QTRmL2p0ays2dmRsVThiLzFhUHd6Y2EwRXIzUVVSNG45cVgzTXZsTjNPdkk5dmsxalVvWExPaUs2M1lBT3VJNDdWRnRqZXVtNFRocDRiOWI0YnBwaUlTK1ZOT0FORUo3bEllZVI4cEZXb1dQcHdBcGlQZ0FQNkcxRVB4eHowWDhnQTlWZjVMeldnTnNXck5xVjd3a1pqZlRwdk1lY3lVckszdFh0Nk1wc1FUWUdHTk1qUjRvMFQ2dXl6U0U0MlBMVlVFY3ZFMXNvUHB2cFUwS2Q2VzA0NjlYSENMcjZ4bEkwaWRObXlQSThaSEFHdG9reVlNbVZrVlMyQmFzZFB1dHUvMnFyendJM1N4TUs5RUxSWG1zc1c2WUpGbEFhOXJZVEpuUUdIV1o1a0UvL0RDZGlvb3VxSGJCY2RxaDJnWG9pR3BISUpUVWhyNDZvTm9Ca1U3Ujh0RHpWcnV3K1hXeUJOalVoeVhBaVN3Qk5zWVlVNmNaUlJwd0lVK0UvZU1PZUx5ZmF3M1dva3dhbXlYMzFlZmsxaE9uN2RsYTlET1FkdUJsQ2h6LzdTcGFValo1ZkJhSWh4T09kMC9UUy9Ra2NYa0Z3UWVOY0lPa091VzVNWm1NRkxIWHZxWFFEejdZRzVHZVFBOGNwd2VxM1FrdHB0Y0Q2SUpxT3BHRVZxVERybXlyTVUyS3FpWEExVmdDYkl3eHB0Nm1GK3ROS0xlSVVMV1BiMk1rd2NsamZxZkNuOFpseUNOMVhkNTUwclRSd0F5STdEdnJ6YXhnRGY4WlNhaGQ1Zi9LcDR5L3A4R0JkMlBUaW5TQUErOGdWUFdXZVRuc3VWb3NoY0tmMXpNOGQ2aFVlbFNEMlVYMC9mZTdrSmJXQTlmdGdXb1BWSHVpMmcyUlhxajJRS1JuK08vT3U3cXRkZGlBYWhraVplRy95NEhRWThkWlMyalA5UXBVdDRVZmI0dDdEQlU0empaRXFzNnAvbmRxNmpZY0ovVGM1NnVRZnYwMjFOQVdZMHdkTEFFMnhoaXpYUjVhb0wwcWc5eURjRTVzdWVlOWZoSmFmS3Y2NnNHcUZJdHcrZGhNK2FpMnk5TW5UcDB2SWtNOGFrMVYvY1QrOHRRTitGUDZsT2FPWGxiekZjMVhYckVlb01yN0luU0JSdGpuVndndGVoV09xYkJZNE9peG1iTEp3MXBNSTlBRkM3cWl1Zy9RRzlmdERleURTRzlVOXdSNklyTDNMbTVpUE5WU1JNcUE4bWd5Vy8yeFNCbXVXNHJmWHc2VUV3eVdTV2JtNmwzYmNHUE05cklFMkJoanpBNTVvRVNIdWNvTTRJQkltWWF6UTA5L3VTVHZUYXhRK051Mmp2enAyb05rYTdMTE9rMjhyN2NqenNlTk14UTZKcGJ5WnVtVThTZDVFbmczY3QvNzJpWEZ4d0pnbjBhckpPWnVneXBMSzEwR1hUMVkxalJhZmFaZVZOWEhva1Y3bzdvUHdXQlZjaHY2V1lqODNXYVhOakpDZFFzaXk0QmxxQzVESlBUbHVzdHduR1drcGk3ajBFTlgybkI2WTFvT1M0Q05NY1kweVBSaXZWVmdVbXhaWTh3QlRUb3FXdmxHWU15WUxNbFBkazM2cEtsWENhRzV3NTczVHNad2NjOHBuM3pWL3hvbmV0UHoyR0p0dTJrYjgwVVlBRVMzdDJxOEtiK3NETHBrWGpWSWZtaWtLa3dNZmVlZDFxU2tIRUQxeERiU294dnF3VzBLVzRGdElEYXhqWDNzT011b3FGZ21nd2ZiRFJOalRCeExnSTB4eGpSWVhyRWVodklZUXY5b29jYnNBZXVsWkptdzhqakM5V016SldFNFl1eFE2RWJyQlVaL0x2WHJRZVJlMWV6bjVUMnQ2aXN0WWFiQXNHaGhJODc1QmNyRno1QXgvZVVUajJvd2dLb0tpeGIxeG5VUEFRNEovOTBIa1VPQWJydTRlVlZVdHdCZkFWOGdFdnB5M1MvdytiNlFnUU50R1dSanpIYXpCTmhzbDBBZ01CcDRPajgvZjIxOXpzL0p5WGxlUklhcjZzQ0Nnb0l2R3JsNW5ocytmUGp4cnV1T0JONG9LQ2g0WlZlM3g1aW1ibnF4M2lCd1oxemh6bGtwR3FCY2hldXJMNUxWYWVKOXZSMmNUeU43WjNwSFVIVVJpV3lOcFBlWFRaNXd0YmQxTkQxNVJmbzR3a1hSQWkvL2ZhdlArMWEyaUovanhneVFJbzlxYUhIMG0yOWFVVmIyQzFRamlXNGY0QmZBSVEzZTVrZkRkeXE4dU11bHVoVDRBdmdVeC9rYTEvMGN2LzhyR1REZzI0WUhOOGFZS3BZQU56UERoZzI3MG5HY2M3MktwNnJ2RnhRVS9CRWdKeWRubElqOFIxVS9keHpuOUZtelpuMVoxL1dCUU9BTjRNVEt5c28raFlXRm45VjEvckJody9aMEhPZitoclo3OCtiTkY3Lzk5dHR4KzRibTVPUmNBUXl0ZnE2SUJQUHo4eSt0WHA2UmtkR21VNmRPUzBTa3Q2bytXRkJRTUxxaDdUS21KWmhhcFBzN3dxTUN4MFlMRzZNM3VPWmV4emxCNWNvSldiSTBVdEI1MHJSZkEzZUZtdEk0dmNDcXFPdG8xdHBiSjVSNEVyd0p5aXZTeVFnVG93V05lWE5EQ1NLY01qWlRaalpTRGMxS2VOR3BVSktyZWdpcWZRZ2x1YjNaMGIyWnE4OGJFQUhYclhxOC9aYWpHdXJGaFM4aWp5VXpzODdQQjhZWTR4WC9ybTZBOFphRWhpNmQ2R0c4NkRZVDVlWGx6NlducHo4dUloZXI2bnM1T1RrakNnb0s1bnRWRjREcnV1MGR4em16b1hGU1VsTFNnUFhWaW84U2tRdUIyQVZ6MG9BZ2tKQUFkK3JVNmMvaDVQYzdFYmt5RUFnOG01K2YvMlpEMjJaTWN4ZE9QSStiVnFLanhlVnZJblNJTG95bGhENktlekZjTm41VDNsaERmZkJKWG9uZWluTG4yRXlwS0owODd1N09FNmVQUWhnVTJSREppN3hOa0dnN1JCREhsVWNaK1hSL25qa3Y2RUg0Sm1WNmtWNFJsL3lDdDhsdnRYOFVoWXZIV2ZLYlFGV0Y0dUtEZ1FHSTlBZjZvOW9mMSswZWQySjlFdFJrQ2E1cS9QUFk4K28za1g1dHNpUVgrRXd5TTIzMWJtUE1MbWNKY0ROVFVGRHd1K3pzN0JzYkdrZEVCdnQ4dnJkaXkwcEtTaXFBUzRjTkc3YmFjWnhmaThpc29VT0huajFuenB6WEdscGZFbTlWVmxhZXZMMFgrZjMrZDRERGFqdW5zckp5cjhMQ3d0WFoyZG50L0g3L0dsVk42TWtPQkFMbnFPcjFxanJmNy9lUENBYURpNENIczdPekJ4Y1dGcmJJN1U2TTJWN2pNK1NCaHhib3F4VXVUd3BrQTk3T0ZhV1dXRUlybENuQVJRK1U2T1dqTStTOXl1RDlGL3I4emljQ3FhRm1lTlFUTEVRVEF4RU9UZi9GNmh2SzRJNkdCMjQ2cHBmb1NZUlcvQWE4Ny9pdFBqcEE0Y1p4V2ZJZkQ2dllMZW1YWDZheFljUGh1RzRveVZVZFFFbko0WWkwalR1eHRxUTBXVUpiVXpMckp0bDNyTGI0b2EyRFNvQmlSSW9SS1pHQkE3K3IrenN6eHBoZHh4TGc1c2N0TEN4MEd4b2tFQWpVMUh1aHMyZlB2ajRRQ0d3Q3pxNnNyQ3dLbi8rd3FuWklPRm0xdjRqZzkvdi9tWk9UVTcxSEZoRjVLejgvLys0azlRUUxDd3MzQUdSblozY3FMQ3dzVDlhWVljT0dEWEljNStpTkd6Zm12ZnZ1dTV0emNuSmNxZWV3TEwvZm53T2tpc2pMc2VYRGh3L3ZyNnIvRXBFeTEzVXZmdlBOTjB1SER4OSttYXErNmZQNTNod3laTWlRdDk1NnE2eGVsUmpUd2wweFVINENodVlWNlZnVi9pYlFMbktzc1ZabHJwYWM5UWtxYitjVjZkOFJKdDc0d3JRL2dOd2VPdVJkVDdCS1RDcXQvS25qcEFlZVhqdDU5RGNlaE43bHBoWHBJSEY1SGdrTm8yMk1mN2ZZY0FyVHgyVktzN3FCVUIvNjRZZnBWRlFNUUhVQXFxR2UzZkx5UXhDcCtxeFdWNkliU1d3ZHAvYjV1YXJKajlmK0Q3c1dXSUJxTVk1VGpPc1dTMWJXMHRvdU1NYVlwc2dTNE9aRHNyT3oyOVo5V3UyMmJ0MGFmUGZkZHpmWGRWNStmdjZrN096czIrZlBuNzhCUUZYUEVKRXV0Vnh5UXJMRVZGVXJrNXdiTld6WXNGODVqbk4zSUJBNE5qOC8vNlBxeHgzSCtUc3dwRzNidG91QXdycmFYYTN1azhOdGVqRlNObno0OEV6WGRkOFFrUlJWUFhuMjdObmZBY3lhTmFzZ0VBajhXa1R1YWRXcTFjenM3T3pUQ3dzTGY5NmUrb3hweWNabVNkNzlIK2hyUHVFL0lod0Q0Yy9halRDSHRIbzRBUWZodDhCSnVTZGZjVUh1YXcrTkVwSCtrYVdydkdoQWRIaTNnSWlrT1ZUZUE1emU0TUM3V0Y2eEhnQzhDVVFYUy9KNmU2czR5bk5qTTVrd3JwSENOeFU2WjQ2ZmpoMzdFd3dlaWNpUndKRnMyeGJkVDd0ZWlXN3N1YkZsMVljeHgxNFhHN3YyWkhjRHNCRFZVTSt1MzEvTUVVZDhhWHZsR21PYUEwdUFtNG5zN096dWZyOS9lVVBqK1AzK3Q0RWh5WTROSFRyMGpNckt5bmZuejUrL0NpRFNRd3ZRdVhQbjdxdFdyVXI0YmVyMysxOEZUZ2dHZzRlcTZ1ZlZqOWV6dDdvajhPVEpKNStjOWZycnIwZm43d1lDZ1RQRGJTM016OC9mcnVRMzdDUlZYVkZRVVBCK09GNjJxcjRvSW0xVjlhTHE4NXZ6OC9Qdnpjbko2UzBpdi9INy9SOE1Iejc4akZtelppM2FnWHFOYVpHdUdpUS9xT3F4TXhid2Y3ajhCYUZWWE83cDhmQm9BZHo0WE9Hd3RMVFU0dXVIamJyN0g0WC9QUlFWZjZnWDJNT2gwRlVQVCtzNDZmNFQxazYrYXJlZHcvckFSOXJkM2Nwc29CUEU1RmdlYm5la0d2ZXl6VnkrZ1ZITk1jblNCUXQ2RVF3ZUZVMTJWVE53M2RaMWRxWEhKcktSWHQzcTF5UkxkbVBMNjBwNFZUY0RpeEFwUnJVWW42K1lBUU0rRTVFR2p5WXp4cGlteUJMZzVtTUxNVDJaTzBwVmx5UXJIelpzMk5HTzQvelA1L090Q0FRQ0YxWlBPSjk1NXBta1E2WURnWUNHNHdZTEN3dHI3ZTFOWnZiczJZL201T1NjSVNKbmJkdTI3VGJnTndBalI0NzBsWldWL1NVYyt3L2JHemNuSitmdzhBSlhNd0NHRFJ2MmUxV2REQ0FpRnhRVUZEeWQ3THFDZ29JYmNuSnl0b25JVGE3cmZoQUlCTzZvckt5Y1VsaFl1R1Y3MjJCTVN4Uk9idTUrc0VSZkNTci9CVEtpQnoxT2U2THpTbU02ZVFYU3VuVk0vLzBOZ1F1L25mSFdpL3V1Mjd3UjhiQVhPamFVbzNJL0k1OCtaSGRjRU91eHhkcDIweGJ5UmRnblV1YjVjUFg0N1k2S1V2Zmd6TnhNMmU3ZkUwMU5lTjV1QnNGZ0pOazlFdGZkdTg2aHh0VVhtcXB2b2x1VG1oUGVkY0RiaU14RlpDNFpHVVVpc3R2OWpCcGp6STZ5QkxpWkNNK1JIZEZZOFYzWC9jQnhuS25BTlVCK0lCRDRiWDUrL2o4YXE3NVl3V0J3ak0vbk94cjQ5ZkRodzErYU5XdlczTEt5c3N1QlBxbzZhMGRXb2hhUk04SVBuOC9KeVprbUltTlZkWU9JWEZGWldmbGFkbloydTVxdURRYUR0L2w4dm5KZ0NqREo3L2NYNDhITkIyTmFraXN6NUt0YzFVRTlGM0FqeWgrQjFNZ3h6MGRGQ3duN3kzWnAyMkhmNjRlTkNqNi9hSzV2OFk5Zk5jNVFiSkVETy8yaTlPcHkrS2Uza1J2ZjVncWVFdUZRQ0U4cGxVWVk5VnlWL0g2UjZ1ZUV5L2FUM2ZKR29pNWV2Qi9idG9XR01xc2V5ZHExL1luNWVhNGxFUTM5SGVuWnJkN0RXMVBDR3p2RXVYNFRzc3RSblkvSVhCeG5MZ01HTExEZVhXTk1TMllKc0ttWGNPL3R0VGs1T1orTHlEK0J1M0p5Y2pwRjlnaHVCTkhmL0lXRmhhdUhEaDA2eHVmenZlaTY3cU01T1RsSEFybUE2N3J1YjNjb2VHak84dGJseTVmUDd0bXo1MUpDdlZBM0F6UDkvcnJmRnFyNm5PdTYyVDZmTDVDZm4yL0pyOW10bmZYMm5ZY0dnNXpzb0lOVjVVZ1I5dHdaOVM2YS96ZDI4UndDWDhkK2NGeS9ScTNqYms2NE05bENmMDNhNjV2K3RqT3JPeGdvR3pIdnpwMVpwMmV1V0RlWFh6anRPZGpYaVlHK3p1eERrdVU0a2lXcTFSUGR1aExlWk1lVDl5U3ZRV1FlTUJmVmVXUm1MbXFPdzhxTk1XWkhXUUxjREFVQ2dVdFU5WVQ2bmk4aU0vUHo4eCtyejdrRkJRWDNEeDA2OUFmSGNlNE1Cb01QQUdSblo5ZjJjeVRoT253MW5kZTFhMWVOREtFV0VSK0Fxc2Jkblo0elo4NUxnVURnTVJHNVJGV0xnVjdBQTNQbXpGbGNuM1luc1JqSTZ0V3IxNFg1K2ZtUEFGbERoZ3hKVDB0TGU3S2UxMzh3Wjg2Y3Q0RzNkN0IrWTNhNTdEbTVyVG82YlhPMWtoc2N3UWZTS0tzeUc5T2NsZXBXM2cxdTVkM2dhaDVYT0N0bEgwYWw3bzgvTWdhL29XK3F5TlpFTmZja3IwQmtIaUp6VVowbldWa0pDMFlhWTR5cFlnbHdNNlNxZzBUa3d1MDR2eHlvVndJTW9XUTBPenY3dGNMQ3dzcnM3T3c5L0g3L3FycXU4Zmw4SDlkMHJLeXNiQzdoUFVJZHgvRUJpQ1RPQTZ1c3JQdy9uOCtYSXlKN3FlcDY0SmI2dHJtNllERDRXNy9mZjQ2cTN0cTNiOThubHl4WnNpMjh0ZEZGa1hPeXM3UDlqdU1jSnlLZkZCUVVySWk5UGpzN3UxVkNVR04ySTJmTi8vc1JyZ2FmRXZqRnJtNkxNYzJGSy9CYzVmY3NDSlp5ZFZvZjlwZDI5WnU3VzlQS3paRmo4WDRpMUxzN0Y4ZVpKNW1abnphdzJjWVkwNkpZQXR5TXVhNTdpdXU2TmM2UGRSem5XTWR4WHR1UjJKRUZyU29xS3JiNmZMN25rcHppQTg2VTBENUQ3NnZxc2xyQ2ZSTHpPQTFBVmJjbHFiTThKeWZuYzJCUFlOUFdyVnNUenRtTzlwY0hBb0YvaWtodXIxNjlUbXZkdXZYTDZlbnB2d1NJOUlZN2puT1I0emlQcU9wdmdMc2kxd1lDZ1Q2cStrRk9UczZUQlFVRnpYMjNEdE1NbmJENHpyYTZOdmljSUFmVWZiWXhabnQ5b3h1NGMrdEgzTnQ2TVA3UTlzbnhxaWU4dFNmSjM2TTZGNUY1K0h4elpjQ0FMNzF1cnpIR3RDU1dBRGRqanVOc25qMTc5b2FhamdjQ2dUcjMrMDFtK1BEaEI2bnFMYXA2YjBGQlFSRndicExZMXdFalZQWGI4dkx5WVNVbEpadnFHVDZ5K0ZSQ3UzTnljc2FJeURBZ0tDTGQwOUxTN2dFdTNwSHZBY0J4bk1kYzE4MEZUbXJmdnYxTHF2cDNZQzNoM25DLzMvK2E2N3F1aUp4TlRBS3NxaU5GcEIyeGk1d1lzeHRwVTY1VEVFdCtqV2xNUCtzVy9yM3RHeTVKcmZaV3E2dEhXRFVJdkkzanZJTHF5NUtaK1Ztak5kSVlZMXFnSkxjbGphbGRNQmc4bTFEaWVXMnk0OE9HRGR0VFZmOE1vS29UdGlQNVJVVFN3dy9YeFpabloyZnZDL3hOVlN0RTVFUlZYU0VpRncwYk51ejBhdGZYZTZHUG1UTm5mcU9xYTFTMVgyRmhZYVdJUENzaUJ3d2RPblJ3K1BoS1ZYMWZWWS9PenM3dUVWUEhLQURYZFIrdGIxM0dOQlZuenYzNzBRalg3T3AyR05NU3ZGRDVQWis2YStPVDN1UnplZGVpK2hRaUZ5SFNSYkt5anBlTWpEc3QrVFhHR085WkFteTJXN2hIRk5kMW4wbDIzSEdjZTBTa1BmRFk3Tm16WDQrVTUrVGtqTXJKeVpuWnQyL2ZHbnRPVmJWbnVJNlZzVlg2Zkw2SFJhUzlpRXlaTld0V0FmQi80YnFtWjJkbmQ0cTV2aUw4c0Y2akcwUmtGZEFsZk8yL3d6RXZpRGxsam9pSXorYzdFV0Q0OE9IOUNXMi85UFhzMmJPM2Uvc2xZM1k1Q1Y0TFl2LzNHN01US0RDcjhxZWFrdDZ2VUwwYmtSeldyOTlEc3JKR1NVYkdrNUtadVhZbk45TVlZMW9VR3dMZGpOVzI4bkxrdU5abmNZNFl3NFlOMnhQSVV0WDFyVnExZXJQNjhVQWdjQ3B3TnZEVGxpMWJycXRXMzhYQThKNDllOTYyWk1tU0cycW80aUNBMkRuRE9UazVONHJJVUZWZEVBd0dwd0FVRkJROGxaT1RjNkdJbk83eitmNE9YQkd1WXh1QTR6aHBnQVFDZ2NYQXZmbjUrUTlVcitpRUUwNW9Hd3dHOXhTUnI4TXgzODdKeVZrTm5EZHk1TWpybjNubW1hQ0l2Qk9PZXdMd3IyQXdlSW5qT0FBUDB3amJZaHJUMkFRNVpGZTN3WmlXWkprYkhnU2xHa1RrSFVSZUJsNlJqQXhidk1vWVkzWUI2d1ZveGxRMTMrLzNWOVQwcGFyNTJ4dFRSRVpJeUN1dnYvNzYxdGhqMmRuWm5WVDFmZzM1VlhoVjVhaXRXN2RlQ1pRQjF3OGZQanluaGlxR0FEaU84eGxBSUJESUZwRmJnVTNBeFpIRnR3Q0N3ZUFFVlYwdklwZkh4RnNiL3Q0N0JRS0JEc0Jod0RteEZmaDh2bnNEZ2NCVTEzWGZFcEgycWpvM2ZNZ1ZrWmtpMHFPMHRIUlkrTngzVlhVQjhPbklrU045SW5JQkVIUWN4NFkvbTkyVDZyNjd1Z216Y3lLbUFBQWdBRWxFUVZUR3RDVGZ1eHNxRUxtWXRMU3VrcGw1bkdSazNHbkpyekhHN0RyV0E5eU1xZW84b000dGlvQ0Y5WTBabWY4S1BCdGJucDJkN2ZmNy9VOEF2VlgxN3dVRkJiT3FYenQvL3Z6bGdVRGdOeUx5c091Ni84ck96ajYwc0xDd1BITDgyR09QN1FrTVZOV0t5c3JLa3V6czdCNnErcC93M3NCWEZ4UVVMSW1OVjFoWXVDd1FDRXdFN25GZGQwWkdSc1pod0dvQW44L1hJNXdjeC9VbWgzVUVJdC9IbTF1MmJJbHVwNlNxcjR2SXlhcmFHK0ROTjk4c0JUSUFoZzBiZHJyak9OMVY5ZVg4L1B5ZjZ2dWFHZE9raUhUYzFVMHdwaVhaaXBzaUdSbFA3T3AyR0dPTUNiRUV1QmtUa1QvbTUrY1g3c2kxcXRvNnRJTVJ3VWhaSUJEWVIxV1BBVGFYbDVlL0VTblB5Y25wTGlJUEE2ZW82anZsNWVVM25YRENDVzFkMSswaUlwMkR3V0Jub0l1SWRGYlZMc0FHRWRuVDcvZi9FLzZmdlR1UGo2bzYvd2YrZWU2ZG1TeVRmU09FUU1JT0Fka1hGWkNRR1ZCVVJGUmNjS0V1MzliYTF0YTIxcTdXMW1wYnJYYXZQN1YxVnhSVUZIQUJNc213eXlvZ0pJUTFCTEx2ZXpJejk1N2ZIN05rMW1TeXNPWjU5MlZuN3Jubm5udG0wSkRubm5PZWcrWE9kclJhN2ExRVJFS0lyV2F6dWNsZ01QeUJpSklCdkpXZG5mMjZ2MzVtWjJmLzIyQXczRU5FT3IxZUh5K0VPTzRJZWtlcnF0b2t5eklBblBUNmJEOVFWVlZqczlscXRtelo0dkdBb0xTMGRHVlNVdEw3N2lQTlRwSWtQZWk0M21jNk5XT01NY1lZWSt6aXh3SHdaVWhWMWJlSmFJK3Fxc0ZrajVRQXFGNWxSRVIzT2Q2N2ozUXVjK3pydThFOXM3TVE0aUVpdXQ1eGVFVnNiR3lUcXFvNnh6azQxc3o2YzUvQllGaGxNcG5XVFowNlZVdEVQM1hjL0cwQVVCVGxwN0lzbDh1eS9JL09QcTZpS0xkV1ZGUlU1T1hsV1F3R3cxZU9ObTZYSkNuRjhkN2plMUJWdGQ1c05sYzVqdzBHdzRORTVKRk4ybWcwK3R4SUNIRURFWUdJdm0wMEdoOTBGRGRuWjJmZjNVbi9HR09NTWNZWVl4Y0pEb0F2UTdtNXVUc0I3QXltcnNGZ3VCM0EyMFRVTElSb0pTS0xFQ0lLZ0RPejhqcTM2bmNEZ0JCaXRYc2JSUFJmQUU4Q0VFUlVLNFFvQjFBT29OeVJaYmxDQ0ZFaGhLaVVKS25TWnJOVmFqU2FCd0U4UlVTdnpKNDllMXhvYU9oOEFHa0FTclZhN1hzQTRCaUYvV05YbjhGc05ydW1PQ3VLa2l2TDhsRWlta1ZFc3dDMHU2M3hEZVFLQUl1N3VvOWpSQnhFZEtOYk1XZnJaSXd4eGhoajdCTEJBWEEvSjRUWUxVbVNKSVNJSXNmYVFDSlNBWndTUXZ6TFpESjlCZ0JMbHk2VnE2dXIzM0ZzZ2VRZUZNTmtNcFZuWm1iR204M21wbUR2bTVHUjhjZUJBd2ZlVGtTYk5CcU5zTmxzYTJSWjNrNUViM2duMStvT3M5bHNNeHFOdHdraDNpZWlaRlZWbjhqSnlhbnU3SnJTMHRLZkpTVWwvYm9uOTlQcGRKd0ptakhHR0dPTXNVdUUzNDNwR0RzZkZpNWNHT0llN002ZVBUdDI2OWF0OWZDZGtzMFk2eU0zYjM2ZUg5b3dkcDU5Y3Mzai9Qc1dZNHhkSkhnRW1GMHczaU85M3RzbU1jWVlZNHd4LzVyWGY4RVBORm1YOU5jdTVBZHdYbmdmWU1ZWVk0d3h4aGhqL1FJSHdJd3h4aGhqakRIRytnVU9nQmxqakRIR0dHT005UXNjQURQR0dHT01NY1lZNnhjNEFHYU1NY1lZWTR3eDFpOXdBTXdZWTR3eHhoaGpyRi9nQUpneHhoaGpqREhHV0wvQUFUQmpqREhHR0dPTXNYNkJBMkRHR0dPTU1jWVlZLzBDQjhDTU1jWVlZNHd4eHZvRkRvQVpZNHd4eGhoampQVUxIQUF6eGhoampESEdHT3NYT0FCbWpESEdHR09NTWRZdmNBRE1HR09NTWNZWVk2eGY0QUNZTWNZWVk0d3h4bGkvb0xuUUhlaHZwcnk2d2t4RWN5OTBQeGpySU5vZ1NBVkJFWUJDZ09wNFZRU0VhbitGODFVaGtQMjhnQ0lJcXYzVlVVOUFJWUlxQkJTNDJpRDdPWEllZDdRRkFRVWtWSURzN1FFS1FYVGNuNkNRSUZVUUZBR2hTSUNpZ2xUSmVTOUFFVVQyUGtBb1FvSkNxbENGZ0VLeVozOWMxeENwUWtCUkFVVVNVRlFpVlJKUWhBYUtVRlFieWJLUUhPZFZBVVVXamxldC9WV3kybFJGSnhSRlFOR29vWW9pb0doVktOWXdVaXdDaXJhNVZXMk5Fa3E0cWlvTmlxSVUzbjkvMjRYK0UyYU1NY1lZWTNZY0FEUFc3MUVveVBFTzNxOFVvTnorZngydmpuck9kcHdWQTEzcjFnYmNidTY4bTcvN09FdWQwMVpjOTRMb3FDUHNKNGdBUjNISHExZi9aRWZic3ZONjFYRkNWVjMza1p4MUNJRGlPSllseUlyamVsZ2hFUUFaMEZvQUxRRG9aT2djSVc4OGdQai92Zzh2allDd1FNQWlDQllBRmhLd3dQRmVDRmhBWkFHRTFmMmNBRm5nZUUrQS9YcUlkb0RzOWNoZXBwSm9KeUZaSU5tdlZRUXNKTU1DRlJaSlV0dUJzOTc5WVl3eHhoanJOemdBWm95eDh5dlNHYkc3bmhPNFB6RHdMblIvY2F2bi91REJ2VXdDMlo4RUNIdVJUQUJVeDNuVnF6NWpqREhHV0QvREFmQjV0dS8vN3NxODBIMWdsNTZwTDY4TmI3VzFTbUVheUJiRkt1bGtrcTFob1pLMlZjaTJVRVhTdEVHMlNwQzFxaXJaQ0xKR09GNjFHa214UXBZMXFxVFlJRXNFV1JWQ2tnZ3lTT2loU2hwQWFDRkxXa0JvQWFFbFFSb0lPSTRsclVxcUJwQzBKRlNOSU9nSTBFS1EvVHFRRm5EVUpkSzQzb08wSklRRzVIYmV6M1dDaE1hOURRTHBMK1Qzek5qRmJFcnNVQ3dmNXJtQ3BxS3RIczhjWHQzcmR2ZlhGa0oxUGpYeGNrWDBFRHcwSXN1amJPM1p2Y2d1L3laZ214TmlocUM0cFFiVmxxWmU5YTB2eGVzaUlGTkg2cE4yMVlaNmE4c0Y3QkZqakxFTGdRTmd4aTRCZTcrenFOLzlsamJwOWRVeFFyTHFoUTBSV2xMMVFoRjZJVkVFVktHWFNOSUxvVWFBSkwyQTBFdEFoQUQwRUlnZ2doNUM2RUVJRXdKUjlxQmFSQWlRbmdnUkYvcHo5WWJ3ZU9jWXpSVUM1QmcyRm81aWduQlZFWUk2UnBYOXh6ZVhIUW1FcE5EbzgzSXZpMnBEVFlBZ1R3SWhTaHNXZEZ0TnRqYlloT3IzWEl3MkhJK09Yb2hvYmJoSCtlbm15dUE3NjhmQ2daUHc3UkZHSEdzc3hWK1BmSWJTdGpxZk91RWFIWWFFSjNpVVJla0NmNjZGQXlmaG9SRUdWTFUzNE1tREsxSGVWdSszSGdHWUZKdmVxLzQ3bGJmVm82UzF0dE02ZjU1OEQrSjFIVDhDZGxVZnh4L3pQdW1UK3pQR0dMdDBjQURNR0xzbzdiOS9TUjBBMzkvR2UybnF5MnZEVlcyclhsRVFBVkwxV2tub1ZSVVJJT2loU25xUzFBaW9wQWVnSnlBQ2dGNEFFWURRRTBFUGUwQWREVUV4SUVRRGlPdnJQZ1pDZnQ1NUxMaUdjRXlMSmdqSGUrZHBBUUpSLzRpQUUwSWk4ZEwwaDg3THZRN1huOEd2RDM3ZzkxeFNhSFMzK3ZHYmd4L2dVUDBaditkK09PWUduK0FYQU9Za2pzV09xcVBZVVhVczZQczRYWjB3Q2crTk1BQUFSa1lPeEl0VGwrTi94M002SGRudGpBVENnOE96Y0gzS1pBQkFVa2cwbnAxNEYzNTdjQ1hPdHRiNDFOZVFqQ2ZIMzlhamUzbjcrTXd1dkYyNEdjbWhNUjZqdkZYdGpXaFhyWDF5RDhZWVk1Y0hEb0FaWS8yS1l6UzlCVUR2aHM3Y1RIanJMYjFzMVVhVFN0RkNrbUpJMktJaEtCcEVNUUJGazFBamhEMVFqZ1lvQmhDUkFHSkJpS2FPUUxyWHlDMFlKdkpjNzB2OVpmajNNblRIa0tzeEtTWXQ0UG52ajdvT0p4b3JVTkh1ZjZUVkh3bUVPOU5tMmRlTU80UktXbnh2MUxVWUh6TVlMeDNiMkszQVVhOEp3ZU5qYjhKRXIzN0c2U0x3cldHWitNUGhqNE51cXplZW0zdzNJalVkbzlQUEhQNFllMnBPbnBkN004WVl1elJ3QU13WVk3MTA4TDc3bWdFMEF5anBhUnNqM25rbkt0UWlSMHNxUlV1Z2FCbHFEQUMzUUZvTmgwQUM3RUYwdElDSUpHZFFUUlFOSUxKdlBnMjdtTXdiTUE1M3BsM2RhWjF3T1FRL0g3Y1l2enJ3UGxvVlMxRHRxaEQ0NVlFVmVIenNJa3p3Q2xybkptVmdlTVFBL0RsL0RjNjJWSGZaMXVEd2VQeHkzQklraDhiNG5Nc3RQNHlYam0wSXFrK01zWXVIMVdhRFZ1TS9UQ2lycTRPaXF0Q0hoaUlpSkFRYVdUN1B2ZXMrVlZYUjJHYmZva0VpQ1pGaG9YM1dkbk43Ty9RaElYN1AxVFkxb2I2MUZlbUppWDEyUDlaN0hBQXp4dGhGNFBnOTl6UUFhQURnZnc1c0VESmVYNWtjQmlSQ0ZRbXFFQU1rSVpKVW9uZ1NTQVpFSW9BRUFIUDZxcytzKzFxVWRnRDI2Yjg2eWZPdjREcExzOGZ4eEpnMFBETHlXcDgyRHRZVklVeldZbVRrUUZmWlVIMFNmalh1RnZ6KzBJZXdxTGFnK3RKa2E4UHZ2dm5RWTlxeVUycDRQS2JIRGVzeUFKWkFlQ0pqc1Uvd3F3Z1ZyNTgwNDdPU2ZRR3ZGUkE0MFZUdWRzODRoRWhhMTNHdHBkbGpmWFZTYURRaU5SMi90RGJaMmx6cmk2c3RqWjMya3pFV3ZLYTJOdnpzbmZjd2VXZzY3cDB6RzZFNm5ldWMxV2JERSsrdVFGMkxQVFhKOXhiTXg0S0pFL3IwL2cydHJmamxpZzl3cHJyajU4KzQxRlQ4NXRZbENIUHJTM2RVTmpUaTI2LytGd0FRR1JxS2QzN3d2VDdwNjZhOGZMejQyZWRJall2RHlJSEpXRDczR3NUcTlUaGRXWVZmZjdBU0RhMnRDTlZxOGNxM0gwSjB1Tzh5Rm5aaGNBRE1HR09YaWJ6N2J5OERVTlpablNHYm4rK1hjNkVyMnh1UVY5KzdQWkFsSXN4SkhOdmo2MVVJM0wzOW53Q0FaV216c1hUSWxhNXo1VzMxSHV0a3gwY1B4aE1aaTZGeFc4OEtBTlh0alhqaHlGcUV5enE4T0dVNXd1U09Yd2JIUmFmaThiRTM0Yzk1bjhJbWxLRDc5T29KRTA0MVYrQTdJK2E3N3JlcWFBZFduOTBkMVBYUEhsNk5QMHk0RTdFNmV4TDNXa3N6bnM5ZmcveUc0azZ2dFFrVlAvMzZiZGZ4WHliZmkrRVJBMXpIT2VXSDhFN2hGdGZ4ajBaZmo3bEpHYTdqL2JXRmVPSEl1cUErSjJNc09LcXE0b1YxbjZHNHRoYkZ0YlhZZS9JVUhydGhJVWFucEFBQU5oejh4aFg4QXNEaHM4VW9LQzN0c2wyZFJvUHZHQTFkMW11MVdQQzdEei95Q0g0QklGU245ZDc0cjFkYUxSYThuRzBLdW41Y1JBVHV1OGJ6K1hGamF4dmUyTFFaQUhDMnBnWVJvYUdJMWR0L0RxWWxKbUJRWEN3YWlsdlJaclhpNDEyN2NYL21YSjkyMllYQkFUQmpqTEhMWGtGRENmNVc4SG12MnRDUzNLc0EyTjM0bU1FZXg3dHJUcmplVDRzYmpzZkhMdklaSWJZSkJYL09YNE1HYXlzYXJLMTQ5WVFKajQ1YTZGRm5XdHd3L0g3Qzdmamo0VS9RYUd2MXVlK1lxQlRmL2FNQkZMZlVZTVhwcmJnN2ZRNE8xaFhoNjlwQ2pJMGFCTUErR3V3dE1TVGFkUjRBM2kzY2dvZEh6a2VUclIydm5yRC9VdWwrM3Ftb3BRck50bmFmY3NiWXhhR2hyUTIxelIwQmJtbGRIWDcxL2txODlOQURDTkZxOGY3MkhSNzF6WGw1UWJVYnF0VjJHUUJYTmpUZ2o1K3N3WW55Y3A5emUwK2V3cE1yUDhTdmIxMkNxTERPcytzWFZsYmlpWGRYQUFEU0VoTHczRDNMZk9wWWJEYmtIZzZ1N3dBd0tEYldJd0FXUXVCdm4zK0JtcWFPV1NySHk4dHh4OS8rNFRxMktoMFBJai9kc3hkZjdqOFFzUDNsYzYvQjlaTW5CZDBmMWpzY0FEUEdHT3Qza2tPalVSWmdleDZuSDQ2K0h1VnRkVmg5Wm5lZlpoTFdTUnFNakV6MktOdFZkUndBa0RWZ0hCNFplYTFISm1Pbmw0NXR4TEhHanBHVzNQTERHQldaZ3VzR1R2U29OelpxRUo2ZmZBK2VQYndhUlMxVkh1ZWVtWGlYUitJcmZ5YkZwSFdhZEFzQXJoczQwZWUrZ0gyN3BwK052U25nZFowbHBmSU96QVVuYm1Qc3ZJc0pEOGZ6ZDkrRlYzTnlzZjdBUVFEQTdWZGRpY1NvS1B6cGt6Vm9hUFY5c0JhTWtBRHJpWjIrS1RxRDU5ZXNSYjFiK3pkT21ZeklzRENzMkxZZEFGQlFXb3BIWDM4VFA3aHVBYVlPR3hhd0xTRUUycXoybjludHR1Q1doSFRYYTdsbTdEbnArYlBNcGlpd0tmNW4zN2ozeVIrYkd0eXNIZFkzT0FCbWpESFdiNFRMT2p3OGNqNW14by9Fei9lL2gxUE5GWDdycGVzVE1UY3BBd1JnUWZKRXJEaTlEWnNyOHZ1a0QyT2lCa0ZESFVsam1teHRPTlpZaXUrT25JOEZ5YjVCSlFCOFVMUWRPZVdIZk1wZlBaNk5oSkFJVElzYjdsRStJRFFhTDB5NUY2dUt2c0xIWjNZRzNGLzRZaUo1WlM0WGdnTmd4aTRFclVhRFJ4Yk14K0Q0ZUJ3K2N4YTN6SmlPajNidXdvNWpIZHV0L2Y3MjJ6QnE0RUMwVzYxNDZPVlhYYU9kLzM3Z2ZzUkgydmZiZm5mTE5xemRaODhEc0dqcUZMLzNhbTV2eDl1YnQrRExBd2M5L3B1L2E5YlZ1UFBxcXdEWWcyZm5WT1BhNW1iOC9xUFZ5Qm8vRHN0bVhZM0VxS2dlZmNad25RNlBYdWViWThIZDBkSXlmSG5BYzlSV1ZWVzhzV2t6MXV6MXpHL3d0K1gzSVRIS014ZmxKN3YzWU5WWE93RUFtUmtaK0QvRHZJRDM2dW9CQWV0Yi9HMHp4aGpyRjhaR0RjSmpZMjVBWW9qOUY2YWZaU3pHVC9lOWhXYkZkMHJ1N1VPdWRvMUh4dXIwZUdUa0FveUlIT0JUcnlldThKcitYTmhjaVdjbjNZV2graVMvOWZmWG5ZYTVQTTl2bG1VQWVLZHdLd2FISjJCQXFPZHVXaHFTY1ZmYUxJeUlUTWF6aDFmM1NkLzdrbmZpTGU5OWpvZEhKbnZVU1FuejNISjdZRmlzeC9rZFZVZlBRUzhaNjcrdW56d0pOa1hCRSsrdHdBT1ptUmlhbElSVEZSVllQRzBxSnFiWlo0bXNQM0RRWTZydmh6dDM0b2NMcndNQW5LeXdQMkNNMWV0OUFtQlZWV0hPeThlYm16ZWp6bTNLdFU2andjTkdBd3hYakhlVkxaa3hIYkVSZXJ5MElkczFpcHB6NkRDMjVCL0JkUk1uNHFacFU1QVUzYjNkQkxVYWpjYzlBdFh4RG9EWDdmc2FuKzdaNjFQM1ZWTU9kRnJQc0txOHJtT1cwVGRGUmZqTHVzLzgzbWZhc0dHNGNjcGt2K2ZZdWNFQk1HT01zVDQxVkorSUd3ZE54ZENJSkF6VkorRlVjd1ZPTlZWZ1hmRmVuR3J1cysyWHV5VkNHNFlueDkrR1VMa2p5M0J5YURSK09PWjZuK0F3WForSUt4TkdlcFNwRVBpeTVFREFFZHJ1OEI2dHpTMC9oRzhOeXd4WWYxSk1HbDZhL2xDUDcvZGx5WDdYKzFwTHM5L3AxZDVra2p3eUxnZlNvclREMG8ycGU4NjZFZ2ovTjd6ejlZQlRZb2RpU3V6UWdPZUhSd3p3U0pwMXFzbi9hRDVqclB2eXpwN0ZLNlpjbkhJRXNTMldkcnh3Nzkwd2ZYTUlXZVBIQVFEMm5EaUp0N2RzOWJndTkzQWVMRFliL3MrUWhXZnZ1Z09uS2lyUjNON215aVJ0VXhTWTgvTHcwYzdkS0ttdDliZzJPU1lhUDE5OEU0WW0rVDRNek16SXdJZ0J5WGh1elZxY3JySXY3YkFxQ3RidTI0ZTErL1poWXRvUUxKbzZCZE9IRC9lNXRpOWRNV1NJMy9MRFp6dFBzbGpkMUlScXQvWEM3cEo2T0lyTmVvNERZTVlZWTMzbXpyU3JjY2NRejMxcmgrcnRnWERXZ1BGNC8vUjJmRkMwL2J6M3E4bmFpdGRQNXVLN0l4ZDRsRStQRzQ0bHFkTTlNaDQvT0R6TFo1VnNidm5ob1BiRTdVcDhTQ1RTOVIzN1FiWXFGbXl1T0FLdHBNSERJK2IzdW4xdnUydE9ZRi90S2RmeFF6di9YNWZYVElrZGlvZEdHSUlLZ0NXU2NLRDJCTXpsaDNHd3JnZ3FyOXRsN0pKV1hsZVB0elp2d2RhQ0FvL3lkZnUreHZUaHc3Rmc0Z1NVMXRiaTQxMjdzZkdiUTY1cHkrbUppU2lycTBPYjFZcHRCVWV4di9BMEZreVlnTGtaWXpCK2NNZXNsOWZObTdCdTM5ZCs3eTBFOExmUHYreTBmNEhXMkI0NFhZUjU0ekw4bnV0TFE1TVNNU1ErSG1kcWFqeW1iUC8rOXFXSWk5QjcxRjIvLzZCckN2alZvMFppMmV4WmZ0dU1DTzI3UFlsWmNEZ0Fab3d4MWlmOEJiLys2aEFCNzU4Ky8wSHdocktEbUJpYmpxc1RSbm1VMzUwK0Iva054VGpTVUlJNWlXTXdQdHB6aXJKVktIai85TFkrNmNOMHI5SGZYZFhIWVJNS05wUWV3QTBwVXpBNFBCNHFCQTdWbmNHRUdQOGpEWjBwYks3RTVvbzhMRXVmRFFCNDdVUnUwTmRPaVIyS3hhblRNS0dMQkZqdVFpVXQ1aVpsWUc1U0Jtb3R6ZGhja1FkelJSNEtMOUJJUDJPc2QxYnYzdTBUL0U1S1Q4TzQxRlM4dVdrekRoWVY0WGlaWjVibUFkSFJlR3JwclRoZVZvWm5WMzhLVlFnMHQ3ZGo5ZTdkV0wxN042TEN3cEFhSDRkYlo4ekEwaXRuWW5QK0VWY3lyUUhSMFpnelpqUSszTGtMNWZXZEp5WjBkOC9zV1Npc3JITDFOU04xRU9hTkc5ZkxUeCtjR1NPRzQvcW9TZmhmanRsaitqZTdkSEFBekJoanJOZUc2aE83REg2ZDdoaHlOWFpXSFR0bjA2R0pBbWM1L3MvUjlSZ1ptZXhhQnd6WXAvditkTXdpL09MQUNpejNNeFg1eTVMOXFHcHZoTll0Y1ZWUFRZLzNESUQzT2pJaUN3RHZGbTdGdDBjWThPS1JkWWpTaHZjb0FBYUExV2QzNDBEZGFZeU5Ta1ZaVzEybmRkUDBpYmdxWVNUbUpJNUZTbGlzM3pwTnRqWkVCREVhSEt2VFkzSHFkQ3hPblk3QzVrcmtsaC9HcG9vODFGdGJmT29LQ0d5dFBPSTZuaGliaGtoTng5WW1iYW9WZTZwUGVGd3pPaXJGNDgrdHNyMEJCUTBscnVONmF3c08xWjJGWHFOeksrdklLTnRWOW12R0dIRERsTW40d3JGZFQzUjRPQjdLbW9kcnhvN0JuejVaNDVFRXkybjY4R0Y0ZE9GMWlBb0x3L1Rody9IblpYZmg3MTk4aWJNMUhmdWFON1MyNGxocEdZWWxKU0ZHcjhmOW1YUHhudzBic1dUR2ROdzJjd1pPbEZmZ3c1Mjd1dFhQbExoWUxMM3FTdHhXTVFQdmJ0Mkd1d09Ncm5hbW9yNGV6ZTJCdDJXcmJQQWZrQys5NmtxRWFyWDRYNDdaVmZia3lsV2QzbXY3MFdQWWZ0VDMrd09BYXlkT3dDTUwrbjRHRUF1TUEyREdHR085dG1qUXRHN1gvOGZSTDg1Slgvd0ZPczZKYXMxS08xN0lYNGRuSnQ3cHNSWTJQaVFTZjUyeUhIcE5pTWQxZGRZV2ZOQ0hvOVdubWlvODFyVXVHalFOMnlvTG9FSmdaL1V4SEs0L2d5WmJHelFrNGI0ZC8rNTIrNm9qMi9QSnBncWM5TE1tTmw0WGdVbXg2UmdibllweDBZT1JIQm80Y1l3QXNLNTRMd29hU3ZEVHNZczh6cTByM290V3hZSUZBeWY2Sks4QzdPdW83eCtXaWZ1R1hvTjl0YWRnS2p1RVBUVW5vRGo2SndDOGNHUWRBQ0F4SkFyL1NmQmM0N3k3K2poZVBPS1pNT1pIbzYvSDNLU09LWTRGRFNXdU5weWV5Ly9VNzJjWkh6MFlzVHJQNllrOFhac3hYNFBqNHpFcFBRMHg0WG84bERVUGtXSDJoMThQekp1THZhZE93V0t6UVI4U2drbnBhYmh4eWhSa3BIcnU5ejBxWlNEKy9xMzc4Tld4NDhnK2RBaUh6NXlGeFdaRFprWUc0aHpab2JQR2o4TVZRd2E3TWppUFNSbUk5My80QTQ5MmZ2L1J4OGc3V3d3QXVHTHdZUHpxbHBzOXpqdXpKZzlOU3NLdmIxblM1ZWR5MzFaTmx1dy8rOS9jdEJsYkM3cWZQQzlVcS9VcEc1ZWE2amNKbG5PZGMzeEVCSVlrSnZodGIwaUMvM0oyN25BQXpCaGpyTmVHUnZqUFlCeElla1JpMTVWNnlOOElzT3EyRFZCQll3bFduTjZHZTlMbmVOVHhEbjRCNExVVE9YNnpSUGZVZTRWYk1UNTZNRVpIcFFBQVJrWW00NWJCTS9IaG1hOEEyRWRiQWNBbVZEVGFQUGZiVEE2TndaaW9GSXlPR29TRGRhZDlzaDRUMEdWSWx4UWFqZStQdXE3TGZwNXRyY0gvanB1d3YrNDBac2FQOERsZmEyM0d4MmQyWVZYUlY3Z21hU3dXRFpxS05MM3ZuNmxNRXFiSERjZjB1T0VvYks3RVkvdmU5S2x6MjVDWjBIZ2w1dHBXV2VCVEwxalhwMHpHdlVPdmdWVzF3YW9xa0VoQ2pKOGd2ZEhhcy8xTUdidmNQWEhUSW9TSGhPRHBqMWFqdWIzTlZhNlZaVWhFU0kyTFEwMVRFOTdhdkxuTHRzWU5Uc1h5YTY1QlRIaVlSN243OWtXU0pDRk1wL000Nzc0dG1pU1J6L251Y3ArcUxFbGRKd0xzcnVWejV5QStJc0tqYk8yK3IvSEo3ajBBbk4vREhIK1hBZ0RxbXBzUm85Y0hQTS82RmdmQWpESEdlaTNkVC9EVG1VQmIvdlFGZjFtT3ZmZkIvZmpNVGt5SVNldDBtdkgrdXRQWTRqWk50eStvRUhqOXBCbC9tclRNVlhaVDZqU3NMZDZMZHRXK3ZVZUlwTVc0NkZRa2g4WGc4eEo3c3BobGFiT3hkTWlWcm1zaU5hRWVBVEFCK04vTTc2SzR0UWI1OVdlUlYzOFdSeHBMMEtaWVBlNmYzMUNNTFpWSE1DZHhqTi8rMVZ0YnNMSm9CNzRzMmU4YUlWV0VpamJWc3gyYmF2OCtyVUtCcWZ3UVRPV0hNQ0VtRFRjTm1vb3BjY1A4VGpZMmxYM2pVellwSmczRzVBa2VaYVZ0ZGRoVmZkeHYvNEpSMWxxSFVFbUxVTWwzbE1aZFhuM25XVnNaNjYvQ1Erd1BBd3RLU3REWTF1Wnp2cUMwTk9pMklrTkRNVFRKOSsrSHlvWUcvSGJsaHdHdnEyeHNkTDAvVWx5Q1IvNzdXc0M2djd2OXRpNzNBMjYzZHZ3TWM0NGVKMFZISXoweDhOOWR6ZTF0cUd4b0RIamUzYy9lWGRIcCtjMzVSN0E1UC9EZkoyTUhwZUJQeSs0SzZsNnM5emdBWm93eDFtdUZ6WlhkQ29MUFpaS2tFRCtCanlJOEU1VUlBSDhyK0F4L25iTGM3eFJlaTJyRHk4YzJucFArRlRTVzRFaERDY1k0Um9Fak5hR1lrelFHUnhwSzhQQ0krUmdkbFFJTlNWQWhzS1VpSDQyMk5oeHQ5UHlGYzV6WFhzTHAra1RFNnZTSTFlbGRTYnoyMUp6RU00Yy85cm4vTzZlMjRPcUVVUjRQQ2s0M1YySnQ4VjVzcXNpSHpldTcybDliaUllKzhzd2UzZTRWRUFQQXdiclRPRmgzR3FuaDhWZzhhQnJtRHNod3JadXVzN1pnUTlsQmovb3gybkQ4ZU93aW55bnJLd3EzQlRVNWVXaEVFcjQxZEM0QSs0aDF0aVBBUHR0UzA5bGxBT3ovL20zdHhTZ3pZNngzckRZRnhWN2JJQVhTYnJOMVd0ZHE2em9SVlkzYkZrVDZVSHVBdjN6dU5WZys5NXFBMTJ6T1A0SVhBdXpkNnkxRW8razAvMFJYZEpyT0g5aXh2c1VCTUdPTXNWNDcxVlRSclFENFhPN1pHaUw3L3RYbVBSSUsyUGZFTlpjZnh1TFU2VDduQ2hwTGZCSklpVDVjTTdxcityZ3JBQWFBU2JIcDJGRjVGR09pVWx5QnFRVEMxTGhoTUZma0liLytMRlFJVjdBWW93M0hvTEE0RkxmYWc3MngwYWsrOS9pcXl2L2F0b3IyZXVSV0hNYVUyS0hZWGxtQXpaVkhjS3d4OElqT3dwVEplR0RZUEkreXZ4ZDhEbk5GbnQvNloxdXE4ZTlqNi9GTzRSWXNHalFWMXcyY2hOVm5kc0dpMmp6cTFWbGJzS0p3Szc0MUxCTTZ5ZjVudHFmbUJMWlU1dnR0dDFXeG90SFdDZzNKQ0pOMUdCUVdoMEdwY1FDQXIyc0xYUUZ3WlhzOUxLck4xYWE3TnRXS3JaVkg4T2JKVFQ2QlBtTXNzTzlmdXdDeng0eDJIWmZXMXFLMHp2NHpVaVBKbUpEV01adG02NUVDL0d2OWh2UGV4ODZVMXplNDNzZDVUVlh1cWR1dW5PbmFsdW5tNmRNOHRqUGFjT0FnUHZ2YXZnZjdWU05INE01WndTV0paT2NIQjhDTU1jWjZiVzN4SHN3YkVQd1dGR3VMOTV5enZvVEp2bXZGV213V243THgwWU54NDZDcGZ0dTRJbm9JNWlTTzlRakd2S2RSOThZWnJ6MkZ4MFFOUXJQU2p2eUdZbzl0bUtiSGo0QzVJZy9OU2p1S21xczhIaktNanhuc0NvREhlVzNkcEVMNFRDTW1BT1FJb0Y4N2tZdVgxWTFRSGZ0WWRwWWgyZDhJZVhWN1U1ZFpsUnV0clhpdmNDdFduOWtGUmFpdSt1N0pwNzRvM1krOGhtSjdraTBoOFBlQ3dJblJYajYrRVM4ZjM0aVo4U1B3ODR5YkE5WVRBSjQ1dkJvNlNRTlZxTENxQ2l5cURZMjJWcFMzMWJzU2NUSEdncWVSWlk5MXVCL3YybzB0Uit5ektFWWtEOERNa1NNODZuWWxKUzRXSC8va01RQ0ErWEFlZHAwNGdaL2VlSU5yZmU1dlBsaUZ3MmZ0eXhRbURCbU1wNWJlQmdCUVZCVlBybHlGY2FtcFdESmpPc0owT2xkU3E4NGNkWnUyblJMclArTjlNSnJiMnZEbk5XdDl5cC96S2l1dnIwZFpuVDJMZEVOcksvS0tpN3RzKzRiSmt6MitSM2J1Y0FETUdHT3MxMDQxVitLRG91MUJiWVgwUWRIMmM3WUZFZ0JFK1FuWVdyd1NXUTBJamNiUE1tN3l1MTdZNmVHUlJ1UTNuRVZWZThjYU1QZFJXS0Fqb093dTd3Ulh6aVJOdTZ0UGVBVEFrMlBUb1NFSk5xSGlVUDBaandCNFhIUXExcGZhdHlzWkcrV1ppZlZRWFJFYWJaNXI5eDRhYnNEMUtaTjcxRjl2djU5d2U0K3VhN1MxK21TM1B0dFNqVDhlWG8xd09RUWhrZ1lodXM1SFo5eTNTM0xTU2pMaTNhNHI5bnJBNE9UOG50dFZteXZoR0dPc2U1cmEydkIxWWFIcmVQemd3WjNVN3J5ZEY5WjlqZ09uVHdNQTNuRG52ZmNBQUNBQVNVUkJWTnE4QlE5bTJXZWJ1TThtSmlKWGtMdHl4MWZJTHk1QmZuRUpObjV6Q0UvZXVnUWprcE05MmsxTFNIQmxsWmFJMEdheFlPL0pVNjd6azlLRDMrdmNtMDFWY2VCMFViZXVxV2xxOHBpQ0hjaU00Y083ck1QNkJnZkFqREhHK3NUN2p1MkNPZ3VDUHlqYTdxcDNydmdic2F5eGRQenlFU3ByOGN0eFMvd0dVdTdDNVJEOGFQVDErTTNCRDF4amxsYlY1ckhHdUtkcnZwSkRZenlPWlpJUUp1dXdxL280N25mYml6aE0xbUZzVkNxK3FTL0MwWVpTb0dQV05NWkcyYWM5RHd5Tjhkbml4enREOU1Vc1haK0l2MHkrdDFkdGpJOGVqUC9PZkRqbytqdXFqdUs1L0RXOXVpZGovWkdxcW5ocFF6YWEyam9lS3A2cXFJRHBtME9ZbEo2RytNaEk2RU4wR09RWVpZMElDN3lIZUdSb0tJVGJqSXcxZS9jaEl6VVZWNDBhNmJmKzhiSXlyTnp4bGVzNE9Ub2FRNU44RXlwNlo1WCthT2N1MTM2LytwQVFqRS8xWFRJU3JCQ05Ca3V2bk9sVGJsVVVtUFB5VU5mc3UrKzV1MUN0RnZQR1pYaE1sM1lhT1REWnp4WHNYT0FBbURIR1dKOTUvL1IyN0t3NmhrV0RwbUZvUkJMUzlZa29iSzdFcWFZS3JDM2VjMDVIZnAwRytObmIxam1LcXlFSmo0KzlDVVBDZmZkZExHK3I5N2wyWFBSZzNKdzZBNnZQN2dJQXRDdWVBYkQ3VmgxL21Yd3ZQaS9aaDgwVitRR25TeTl5VExtK3ljKyt5UmJWaHJLMk9wUzAxaUlsckdPSzNwUzRvZmltdmdqSHZkYnBKb1JFSWo0a0VsUGlobm1VMi9jVTdua1daY1lZQTRCL2ZHdTVhd3U1c0pBUTdEbHhFaXUyYjhmeHNuS1BlZ2RPRjdsR1JkTVRFekE1ZlNnZXVYWStNZ1lONm5UTElVbVM4Sk1iYjhCamI3M2pHaUU5VWxJU01BQTJIVHJzV3JZUkhSYUd4Mis2c2N2cHo4Zkx5ckJpVzhkRDE1dW1Ub0VzU1dqeWs5M2FtOFhtbXpzaVZLZkRQWE5tdTQ3cm1wdGhPblFJT2ZzT3U0SmZyU3dqTFRIQjlUMWRNWGd3S2hvYVVGNWZqemFyRmVhOGZCakdqMFBXdUhFWW5qeWd5MzZ3dnNjQk1HT01zVDUxcXJrUy96Z2FlQzNudVpZUzdydStxN0t0QVJJSVB4NnpDRk5paC9xY3o2cy9pNmNQZjRUbko5K0wxTEE0ajNQTDBtZGhUODBKbkdtcFJwdHFRUlE2Um82ZDA2RTFKR040eEFEOFlOUkMzRHQwTG42eTd5Mi9mYnNxWVpUUGRHWEFucGpLdVRiMW03b2lud0Q0elZPYlVOcFdoMlpidThkK3hSbFJnM0JsZ3Vjdml3VU5KYWkxTlB1OVAyT01kYWJOYWtWOVN3dnFtMXRRM2xDUDR1b2FIQ3NyUjM1eHNXc1UxU2xVcTBXN3pRWWhPdGIxRjFaV29iQ3lDcXQzNzBaRWFBaW1EaDJHNlNPR1lVcDZPdlNPVWM5VEZaNUpFSmRNbjRhM3QyekZzbGxYWTFKNkdrNVZWS0RWMGhGOHRscXNPRlZSZ1FVVHJrQjBlRGcrM3JrTHQ4eWNnYWEyTm85QU5pMGh3U1BnUGxOZGpUOTgvSWxyRCtBWWZUZ1dUWjJDc3JwNmZQZC9nYmRWNmtwVlF3TytManlOYlFWSGNiQ29DSXJhOGNBek9TWWFqeSs2RWZ0T0Zib0M0QUV4MGZqcG9odnc0cnJQY2FDb0NLMFdDOWJ0K3hycjluMk5oTWhJVEJtYWpqRXBLUmliT3FoWDY1Tlo4RGdBWm93eGR0bVFRQmdaTWRDanJFVnBSNjJsQ1Q4Y2ZUMnVTdkFkV2FocWI4UnorV3ZRcGxqeHI2TmY0dG1KZDNtczg5V1FqRWRITDhRVFg3K0xabHM3MEJGL1FuWnM4eE90N1FpS1k3VGhzQWtGT2o5L3hSNXZMUE1iQU8rcVB1RjYvMDFkRWE0ZE9ORjFQQ1E4QWZHNkNGUmJtbkNpcVF3VFl0S2dDQldGelpVSWswT1E0WlVCT3REMDU4OUs5blZyWkhqUm9LbVk1bWQwMmYyN3NhZzJ2SGxxVTFCYkR3SGd6TXVNWGVTMjVCOEpLb1B6NFBnNC9IenhZa1NFaFdKSHdWRnNQM29VaDg2Y2RZM1FBa0JUV3pzMjVlZGpVMzQraGlVbDRhL0w3NFdpcXZqUm0yLzdiZk9OVFp1QlRiN2xSMHRMZmE1NTNleGI4ZDBmZk04MXRmaGdVUkdlWDdNT0RhMzJmQXRFaEIvZmNBUDBvYUdvYjJuMXVUWllPNDRldzU4KzlWMCtvZE5vY092TUdiaGx4blRvTkJyc08xWG9jVDVHcjhmdjcxaUszTU41ZUd2ekZ0ZUlkMVZqSXpZYy9BWWJEbjZESDExL0hRZkE1d2tId0l3eHhpNGJvNklHSWxUMjNFL3hkSE1WSGg2NUFIT1RNbnpxVzFRYi9waTNHdlZXKzlTMWdvWVNmRkh5Tlc1SW1lSlJiMFJFTXBZTW5vRkdxK2N2VGpySkhnREhoWFFrWUxJSkZZM1dWb1RMSWZCVzFGTGxVMVpqYWNLSFJSM3IycjZwTDRJQVBOSnJUWXBOaDZuOEVGWVZmWVZWUlYvaGFHTXBMS29OV1FQRytXUmpEaFFBbDdUV29xUTF1SDAzNzB5NzJpZjRiVlVzK1BmUjlmakoyRVd1Tytva0RlNU9uNE1YajZ6RDNwcVRRYlh0N1V4TE5YNjg3ODJnNjQrUEdlS3pMZE9SaGhLOGNqejRmWnViYmUxZFYyS3NIOG9hUHc0Zjc5cU5rZ0Q3N3FiR3hlSDZ5Wk93WU1JVjBHcnNZY1RDeVpPd2NQSWsxTFcwWUh2QlVXd3JLTURoczhVZUk4TjN6YnJxdlBUZktWeW5RNGhXQ3pnQzRIdm56TVpFeDFaTnNpeEJIK0w3ODltYlRWSFFidlBjdnUycVVTTXhmbkFxRHAyeFo2aldoNFRndWtrVGNkTzBxWWdKOTgwLzRXM2V1QXpNSGowS20vT1BZTzIrcjEyajRXTlNVakJ2WFBBN0tiRGU0UUNZTWNiWVpjTmZrSHU4c1F3akluMlRpNmdRK0Z2QjV6anB0U2Z4MjZlMllFYjhDQ1NHUkhtVTM1bDJOUW9hU2p6S3doM1RrWk5DT3RZTzExcWFBdTRZWE5iYXNiZHdxMkxCanFxamVLZHdpeXNBQjRBR2F5dUttaXNSRnhLQkE3V244WFh0S2V4eEJKZUg2czk0dERjejNuTkUrMWhqbVVmVzZ1NUtEWS9Id3lPTVB0c3FBY0Rxczd1eHJhb0FvNHRUWEd1WkFTQmMxdUdYNDViZ3k1TDlXRm0wdytPekJNT2kycnExTmp6Snp4cnZWc1Z5WHRhWE0zYTVreVVKUzZaUHc3ODNiSVJFaElFeE1VaExUTUNvZ1FNeEtUMGRRNU1DNy9jZUV4Nk82eWRQd3ZXVEo2RzZzUkZiamhUQW5KY0huYXpCakJIMjdYMEl3RlVqL2EveDdTMk4yL1RuRWNuSmVHN1pYWGpxdzQ4d2MrUUkzRHB6aHV2Y2dPaG92UGZvOTd0c2IzUCtFYnl3N2pPZjhnY3lNL0htcHMyWU4zNGNyaG81QXFFNjM2MzNPcVBWYUdDNFlqd01WNHhIY1UwTmRodzloc25wNmQxcWcvVU9COENNTWNZdUMrR3lEdGNramZVcDMxVjlIQ3RPYjhQdnJyZ2RJOTBDNFZlUG0veU9scmFyVnZ6bjZIcjg5b3FscmpLTGFzUEx4N09SRWhickVSekc2UFFJbGJVWXJJOTNsWlczMVFmczQ5SEdVanl4LzEwMFdGdFIzbFlYTUZCKyt0QkhxT2tra0Fic282K1RZajEvYWVwcDl1ZlJVU200TVdVS3JrNGM3WGQvMy95R1luemtHS1YrNDZRWktXR3htT28yUWl5QmNIM0taR1FsajhlNjRyMzR2T1JyWG9mTTJDVXFhL3c0VEJtYWpyaUlpRTZUV0hVbVBqSVNOMCtmaHB1blQ0UEZiUlJWa2lUOC9PYWIrcXFybllxTGpNRHo5eXl6andUM3dEVmp4K0Nhc1dOOHlvY25EOER2NzFqcTU0b090MTkxSlc2LzZzb3U3ekVvTGc2Mytja3F6YzR0RG9BWlk0eGRGbTRZTk1WbjJuR0R0Ulg1RGNWUWhJcW5EMzJJWnljdFEycFlIRDRvMm80dlMvY0hiR3QvM1dua2xoL0d2QUhqVU5GZWp6L25mWXFUVFJYSUd1QTVSVTBDNGYrR0d6REdiVjF2U1d2ZzliQVcxWWFqWHRtY0FlQlg0MjdCNktpQmZxNElUSUlFbmVUNTEvaHRRNjdFa3NIVFhjZHRpaFhmM3ZXS3o3VTZTWVBSa1NtWUVqY1VNeE5HWXFEWHRrenVDaHBMOElkREgwRjFoT01xQko3UFg0dWZqN3NaazJJODk5TU1sYlM0YmZDVnVHWHdUQlEwbEdCN1pRSDIxSnhBbWRkREFRM0ptSlU0dWx1ZjEybDRoRy9XMUZpZDN1L29mekRPdEZUNXpBSmdyRC9UeURJU29xSzZyaGdrbmViQ2hSczlEWDdaNVkwRFlNWVlZNWU4T0YwRWJrbjFmWXErdVNMUGxWMjUwZGFHcDc1WmhRWEpFNExhaS9oL0ozTmNyODQxbzhjYnkzM3FaUTBZNzNGOHFxbjdVM0gxbXBBdTl5VU9ScmpzT1JWUDZ4WWdYNU0wRmhOajBwQ21UMFM2UGhFeWRUMnlrMTMyRFY0OVlZSkY5VndIMTY1YThjeWhqL0RJeUdzeGI0RHZ1alVKaExGUmd6QTJhaEFlSEo2Rk5zV0tvcFlxRkRaWDR2VVR1ZEJLR3Z4bzlQVTkvSlMrMHZXSlBXN3YwN083T1FCbWpMRitoQU5neGhoamw3elppV044a2w4SkFPdExEM2lVVmJjM1lzWHBiVUcxMld4cjk5bk9xYWlsQ2xYdGpVZ0lpUXg0M1pHRzR1QTZmWjVWdFRjaTAwL1NMSC9PdHRiZ2paUG1UaE5iMllTS2Z4ejlBb2ZxeitEQjRWayt3YmU3VUZtTFVaRURjYWp1RE5wVXEwZGd6aGhqakoxUFBadll6eGhqakYxRTFoWHZ4ZTZhRXg1bE82cU80bXduMDVGNzZxTXpYd1U4VjlaV2g4S0xOQmxUWHYxWmZISm1kNmQxQ3BzcjhjK2pYK0tIZTE0UE9xdHpUdmtoUExMN3Y4Z3BQK1NhSnUzUGlhWnl2SGQ2YTdmNnpCaGpqUFUxZmdUTEdHUHNrcWRDNEMvNWEvSDBoRHN3S25JZ1ZBaDhFTVEwNTU1WVgzb0FVK09HWVZyY2NKOXpiNTcwczRsbEVENHMrZ294dXE2MzBPZ3VtMlA2dDlPSzA5c3dQWDQ0Qm9kM0pPMXFzTFppUjlWUmJLN01SMTc5MlI3ZHA5N2FnbjhlL1JJcmkzYmdwa0hUY0UzU1dFUm9RbDNuTGFvTmZ6M3ltV3M2dWdvVlpXMTFnWm83cnhwc1BkOFRsREhHMktXbjYzbFFqREhHTGhzM2IzNitzOFRDbDd4b2JUaWVuM3dQZGxVZngzOVA1Snl6KzhnazRlYlU2VEFrWDRHRWtFaVV0ZGJoZzZMdDJGWlo0S3FUSEJxRGw2WS81RHBXSVhEcmxoZk9XWitDTlRveUJROE1uNGNEdGFkeG9LNFErZlhGblk3YzlvU0dKRXlKRzRhcGNjTXdJV1lJUGkvNUdtdUw5L2JwUFM0bG4vdzNEUUFPQXpnS2lLTUFqb0pRQUZWN0RHL2Z3Z3VRV1k4MHIvL2lzdjU1enZxRy90cUZITzk1NFMrRU1jYjZrY3M5QUFic2U5bld0amVoV1dtLzBGMWhESUFyQVBaUG9ONFZGSVBzL3dqbEtNaFNnTGZ2NDcya1dFQWNBTE5nY0FEc2k2ZEFNOFlZdTZ5Y2JhbSswRjFnTEhpRWFJQ21BM0RzWHlVQWtnQ0VBdmV0cklZUUowRjBHaENGRUNnRWNBcVNmQm9oSWFmd3lxS1dDOWh6eGhpN0pIRUF6QmhqakRGMnJna0NTQUJDQU9RWWtCSG9haTVlUElqaUFVd0hxS091VUlHMlZ1QytsWlVRb2hDRVV4QW9oS0JDU0ZRSW9SU2lUU3JFcXR0NWdUTmpqSG5oQUpneHhoaGo3RndqeDJ4VmNvdDR5ZjJOY1B6ak9PNDZPQWFBUkJBbEFwZ09jdFozakNDSEFiaDNaUVVJaFI2ang0SUtvWkVLMGF5ZTVnQ1pNZFlmY1FETUdHT01NWFpPZVFlMnd2RXFPVTRKUi9EcUx6aDJiNFBjNmdleHJJK1FCQ0FKb0JtdTlnaUFxdG9ENVB0VzFrQ0lFb0JLUWFJRWdrcEJWQUtJVXFoVUFoS2xxSW9vd1JmWDg0SjZ4dGhsZ3dOZ3hoaGpqTEZ6eWp1d0piZlJXai9WWGZHeWNCc0pKcmZySmMrNnpyWkVrSUZ4aHpnUXhRRVk3OUVuQUpBY3I0bE53SDByNnlCUUFrSXBCT3dCTWxFSlZNZXJwSmFDV292eHh2MXQzYms1WTR4ZENCd0FNOFlZWTR4ZFROeW5SdnVOWjRXZnV1N255SE5rV2FDN2diRzNHQkJpQUdSNEJPT1NjeTJ6QkFnOWNPL0tKZ0FWQU1vQVVRMUNwZjA5VlVPZ0VnSmxnRm9OcmFqRTYzZWQ2VTJIR0dPc3B6Z0Fab3d4eGhnN2x5UU1oQldKa0VVQ2hEUUFoRVFJa1FBU0F3Qktna0FpU0RoZUtiYkg5L0ZaWCt3K2Fud2VFQ0lBUkFBWTVuTlQxeHBsQ1ZBQTNMY1NBQm9CNFFpWUhVR3llL0JNVWdVRVZVS2hTcng3NjluejlDa1lZNWM1RG9BWlk0d3h4czZsTjI0dkExQVdkUDE3UGhvSVdKTWdVU0pBU1FBU0FSRVBnV1NBa2tBaUZxQjRBREVRaUhZRW5wZWlTSUFpQVF3SDRKVVVEUFlwM1JDQURIdkFMTkFLaUFZUU5RQm9BRVFEaE50N1FnMEV0ZGozVnFZR2tOb0FDZlVRY2lQSTFnQkphc0RydDFlZTd3L0pHTHU0Y0FETUdHT01NWFl4ZWVmV1VnQ2wzYnJtdm8valFaWVlRSXFCUXBHQUdnOEowUURGQUNJS0FuR085ekVBUllFUUN3SDdNVkhVdWZrZ2ZZd1FCbEFZZ0FIT0FwK2cyVDBidG1zcXVHcWZwdDB4OGd3SVVXVVBrcDJCTkZvQmFnT2h6UkZvdHdGb0JkRG1LTGVmRjJySGUxQWJoR2lCSk5vQmFvTU5yUkJ5RzFSTEd5UzFGVlp0RzJmYVp1eml3d0V3WTR3eHh0aWw3cTFicWdGVTkvajZaZS9HUXRiR2dLUVlrQklKRmRFZ3NvL1FxbW9rSkVsdkQ2UkZKSUJJRUVWQ0lBSVE5dmVBL2ZoU0dZMG1TZ0NRNERqd25MSHRuWkhieFR2Sm1IT050YU5NQnV4UnRtei9SNE9PZ0p1eEMrWGVsV2E4Zlh2bWhlN0d4WVFEWU1ZWVk0eXgvdTY5dTJzQjFQWkpXdzk4R29tV2xraG81RWpJaUlCQ2tTRFZIaWlyaUFCUnBEMVFGbm9JRVE1Q09FRGg5dmNVRG9Fd2U1a0loNkJ3MTN0UWFKLzBqekhXcjNFQXpCaGpqREhHK3M1cml4c0JOSjZUdHU5OVN3OU5hRGphNVhEb1JCaHN0bkNRRkE2SndxR285bGRRT0lScWZ5VVJDZ0VkQ0ZvSWFBQm9BZEtDaEJad0t5T3lIME5vSVVoalArOG9FMElMSW8zalhFYzlJbzNqblA2Y2ZOWXU2Tjg5TjE4eFk1YzdEb0FaWTR3eHh0aWw0ZTM3bWdFMFgraHVNTVl1WFZMWFZSaGpqREhHR0dPTXNVc2ZCOENNTWNZWVk0d3h4dm9GRG9BWlk0d3h4aGhqalBVTEhBQXp4aGhqakRIR0dPc1hPQUQyWTlhc1daRUdnK0V2V1ZsWlM4OUYrL1Btelp2YTJ6WXlNakowQm9NaFB0RDVCUXNXSkhtWExWMjZWTTdLeXZxKzBXajhRYURyTWpNelV3MEd3Ny9tekptVDJObjlEUWJEbjdLeXNyN2Z2VjVmZXViUG56L1hZREQ4eTJBdzNIaWgrOEpZWHhCQ2xGL29QakRXbi9CL2M0d3hkbkhoTE5CK2FMVmFQUkg5Qk1EL0FLenlQbTh3R0g1QlJETTdhNk8xdGZYZWJkdTIrZVNuTnhnTUx3QjRMQ3NyYTNsT1RzN2I3dWN5TXpOVE5ScE5yQkFpQW9DZTdHbjE5YXFxUmhIUllDSktGMEtrQTBnam9vRkNpSHdBNDczdllUUWFiMVVVNWUyc3JLeEhjbkp5M25DV2w1V1Z4ZWwwdXQ4S0lhSU5Cc05YSnBOcHQvZTFzaXovaDRnV2hZU0VEQVJ3YTZEUFIwUlBBTmdMNEYvT3NxeXNySHNsU1FwNFRRQy95ODdPL3RxdGpVR1NKUDI3bTIzNDhQZjlHd3lHQndITTg2NUxSRXAyZHZaeTcvS3BVNmVHcTZyNkpoR2xDU0ZDQUt6cmJiOFl1K0NJOWdPNDlrSjNnN0Yrdy83ZkhHT01zWXNFQjhBOTRBaCtGOE4vR3Y1UUFMSldxdzJCbnozd2hCQ2ZFdEVqa2lTOWJqUWFtN096c3o5Mm50Tm9OQjhDbUVsRUh0ZElrc2RBdlkySUtvVVFCd0NVWFh2dHRYSHIxNit2OGVyZlFRQVdBSzhZamNiQzdPeHNNd0JzMmJLbDBtZzBmZy9BQjBLSXR6TXpNeWVaemVZMjUzVkdvM0VaZ0VWQ2lDcEprZ0tPRWdkQ1JPTUFMQlpDdEJHUjBsbGRJWVNPN0h2dS9jVzlYRlhWU0VtU0ZuZjMzdDRDZlA5WEVkSGRBTnJkeWtJQUtBQjhBdUNZbUpqZk80TGYwMFQwa05Gby9EQTdPM3Q5Yi92RzJBVWxzQi9FQVRCajU0MEFCOENNTVhZUjRRQzRGNFFRYVNhVHFkcTl6R0F3ZkVoRUFVZEJjM0p5Tm1kbFpkMU9SSjhBV0dFd0dCYWJUS1l2dmFyOVNRaFJLb1NvQlZCSFJIV0tvdFRxZExxS0RSczJWQUZRTyt2WHhvMGJqODJiTis4K1daWS9GVUtzeXNyS21wYVRrM01hQUxLenMxY2FESVo3aUdpUkxNdS9BL0FFQU15Yk4yKzBFT0wvQVJBQTd0KzRjV05KdDcrUURrdXlzN085UDVNSGc4SHdYd0FQQ2lFYUFsVFphclBaRm5iM3hocU5aanVBS3pxclk3UFpVczFtYzFWbVptYUVScU9wRmtJYzg2NWpOQnB2RlVMOFdBaXhSYVBSM0t3b3luNEFyMlZtWnM0MG04MW51OXN2eGk0V1FsWmZoeUw5aUFnaEY3b3ZqRjMraEVXeHp5WmpqREYya2VBQTJDRXpNMU1ESUJVQVpGbDJybitOeU16TVRIZVVOYm9GdXdNQXFIRnhjWFU5dVZkT1RzNWFnOEh3T0JHOVFFUlBBZGdBdDZEV1pyTzlZRGFicTNyNldRQWdOemQzamNGZytBOEFJeEZGdTUrVFpmbUhxcXJxaEJBZnVKVzlDQ0JTQ1BHMHlXVHltZXFia1pHaEd6Um8wQVRuc1JBQ1JCUStmLzc4YVk3akNpRkUwUDBqb2xnQXNGcXR0UUdxS0dhenVRa0FNak16WTh4bXM5L3ZPaXNyYTRZa1NWYzNOemUvdkdQSGpsYUR3YUI2ajZBSG90Rm9EQUIwUkxUV3ZYeisvUG1UaEJCdkVsR3RxcXIzcmwrL3ZtYisvUG4zQ3lIV3k3SzhmdmJzMmJPM2J0MGFxTitNWGRUV3pINmk0T1pOei84SndHOHZkRjhZdTl3SmdkK3VtL3N6bjRlc2pESEdMaHdPZ0R1a2FqU2FVKzRGUkhTSFJxTzVBd0NFRUM4RGVIanExS2xhQUtNQWxLOWF0YXJUYWI2ZE1abE1MeHFOeGxhYnpmWTJ1aGpSRFZabVptYUUrN0dpS0wvVjZYUy9zMWdzTGU3bkxCWkxKWURiM0sreFdDd1BhN1hhN3pZMU5mM0Z1NTJLaWdwTFVsSlNpaERDZTgzd1dHZVo0L3Z4Q1ZJTkJzTUFBQ2d0TGEzTnk4dXpBSURSYUx3Q1FDYUFoczJiTnhkMzlwbXlzcksrSlVuUzM0eEc0NXpzN094dnZNOUxrdlFDZ05sNnZYNC9BSE5uYlhrVFFpeDBCTXVmT3N2bXo1OC9UVlhWTDRsSUs0Ulk2Qnc1MzdoeG84bG9ORDVHUlA4SURRM2RrSm1adWNoc05wZDE1MzZNWFN6YVUwTCtxQ3R0dTVOQW95OTBYeGk3WEFtQnIzWFhwRDkvb2Z2QkdHUE1Fd2ZBRHEydHJUV1JrWkdQQTRBUUlwS0luaFJDN0NJaVp4S3MvUUFRR3h1N0ZFQ2NFT0xkQUUzWkhLOHhBRG9keGMzT3puNnBEN29PQU1qTXpFelFhRFNWM3VXcXFrS2pDZjZQT1RJeThoZmVaU2twS2MvWWJMWS9xYXA2djdOTWtxVFhoUkNGUW9qZkFRQVJGY0MrTHRvREVkMEg0TG1VbEJTa3BLUlloQkFxN091a0lZVDRNNElML3FNQnZMdHc0Y0xwWDN6eGhXdjlydEZvWEF4Z05nQ3pjNTF6TjEwbmhDZzNtVXc3SGUxbE90Wm82NFVROTVoTXBpM3VsYk96cy85cE1CalNpT2duR28xbTEvejU4Mi9hdUhFanIrMWlsNXd2Umo3YWZ2T1c1eCtHUU82RjdndGpseVVCUlVCNmNCWGQzdU1INVl3eHhzNE5Eb0FkZHU3YzJRQkhRcWJNek14a2pVYnpKSUJ2c3JPelhVbWFEQWJETUNIRTM0a0lraVM5SHFDcFBBQ1FaWG1qMFdqY0oreUtpT2dJRVMxelZoSkN0SnBNSnI5clhHVlpmc1ZnTUZpQzdidXFxbisxV0N4NXNpeC80Tzg4RVMwRUVDV0UyQXlnMU0vNVJiQW5nL3JZRWFCNm56L29tSTdzeWlodE5CcGZCMUR0bm1YYVlERDRCTUNLb3VUSXN2d1pBSTBRd3BuTnEwd0lzZDVrTXEzbzZyUGw1T1M4WVRBWWJpS2lKUmFMNVZrQVB3SHNXenJWMXRiK0VRQ0VFRTkyMVk0M2c4RXd3WkhnNmhVQXlNcktla0lJOFFmSDUxMW1NcGxXK3J2T1pETDkxR0F3V0lqb0Y2cXE3aklhalgrMjJXelB1Q2NUWSt4UzhNbWN4ODFUOTd5c0c5elM4RHNJL0F3RStVTDNpYkZMbm9BaWdMK2MxVWY5WnUrMDcxZ3ZkSGNZWTR6NTRnQTRTRmxaV1lzQXZFSkVDUURlMnJoeG84bGZ2YWFtcHI5RlJFUk1JNklGQUc1eFRMRjlFMEFhN0tPVkFDQVRrYjhNMGdBQUlsclNuYjVKa3ZUaHRtM2JkZ0s0MDArLzd5S2lPNFFRQit2cTZveDc5KzYxR2d5R1h3SVkxZDdlL3RqV3JWdHJqVWJqNHdDZUEzRENaREw1akFEM1JtNXU3bDRBdmRwRFYxR1ViOHV5ZkRXQXgrYlBuNzltNDhhTm0ycHJheCtBZlFyMlJ1K1IybUFRMFUyT3Q2c05Cc05MUlBRZElVUVRFVDFvczlrKzk1NEc3dFdmWjJWWnJnUHdESUJmYXpTYVBYQ2JSczNZcFdMdnRPOVk5d0svWExMdCtmZFVtN2lPQ0ZkS3FwaWxTbEx5aGU0Ylk1Y0tJVkJNSkw1U1FUdGxEYjc0Wk5iamh5NTBueGhqakFYR0FYQ1FKRWxLQlpBc2hQaENVWlR2QmFybkdFbStDWUNVbVprWkR0algwRHJXdi80S0FBd0dRNkVqa0E1a2lzMW04MGl5Sk12eUswUTBuNGlNVnF2MWhQdTV4c2JHQ24rTkdJM0dLNFVRcndnaDJpUkpXcjUzNzE0ckFCRFI5UUJtYVRTYVh3T290ZGxzZjlWb05Nc0EvTnhnTUp3MW1VemQzb2MzSXlORDUzYjRIWVBCY0YwdzEwbVN0SHJqeG8yYi9KeHlaZFF5bTgxVjgrYk4rN1lzeTUrcXF2cUd3V0M0RXNCVEFGUlZWUi92Ymw4QlFBaHhFeEcxbDVhVzVnd2NPUEFrZ0trQWZnbGdRekJUeG9VUUg2bXFtaW5Mc2pFN081dURYM1pKKy9qOWw0K1ZSOUVWQUdJQU1RRGVpZVNFZ0NDQ0JMZi9NSHRGQUNENy93c0JuL3ZaSFlEQWEySGExbmVpbnpwYjQ2OUMwSGRiaTNCVkc3OFh3Qmp2UGdTOHhxcEIxWWZUQVZVS3FuNlFQWEcxSVlUNGFPQTdhMi9yWllQZDlsUjIxallBVnpzNkVlaTc3NmFPejZVVktoNVY4eEF1ZWp2elYwQ0FQTDl4SWQ2WGh0UXNwM0VJZW9ZVVk0d3g1bzBENEM0WWpjYXhBTzdPenM1KzBtZzBGalUxTlcwSkN3dnpTVGpsVDJOalk3c3o2T3dPbTgxMnhqc0x0TkZvYkFFQXE5VmFiRGFiQzd0cUl5c3JLOHV4bmpWTUNIRmJaMnRWeldhenpiR2VkZ2NSL2N0Z01BeFRGT1VKczlsc0MzU05RNlJqOVBoV0ljUldPTlkvRTlITlhmWFBTUWhSQ01BVkFCT1I3Q2ozbUlxZG01dTd4bWcwdmtWRTl3a2g5Z0JJQWZCcWJtN3VnV0R2NWVVQWdPa3BLU2wzWjJkbnZ3NWcrdXpaczJORFFrSUNyZTMydGlzM04zY2JnRzA5dkQ5akYxemxiNFpQdGFuMFFEbGhHZXg1QytBWjVObURFTWtSSlBVKytCV0FJSHRnUTQ0N3VRVmdBcWdoSWQ2VEpMeVc5UFR4cjN0OU93ZEZHL2MydVlKZmUxZ2x1Z2htVzQ4a2R3Uy9mUlFvZW9UUUtuWDdRV09mSVB3QUFudnQ3L3NpK0lYais3U3prb1JjS1JrM0tKM21Od3k2VmVGNFp5K2lPNVV6Y1VQRk9tVWgzVmpQbWZnWlk0ejFDQWZBZnNpeVBOVHg5bTRBRHdKQVptYm1INFFRU3lJakkzMjJDQW9rTmpiMk1RQi9Pd2RkREdqcDBxVnlUVTNOcndEOGhvaElWZFVmcWFxYTdSNndDeUVrSW9Jc3krSE9jcHZOVmlQTDhtMUU5QmtSL1ZpVzVXdm56NS8vUGEvUldabzNiOTRNV1pZWEFRQVJqUUx3bkdPZDgxb2lpblRVdTBNSVVVbEVPYXFxL2xwVjFaZTkrNm5SYVA0T1lKbWlLRWZkeXlWSmtoMXQrd1RmTnB2dGg3SXNHNGdvVlFqUkNPQTNQZjJlRkVWNVhLUFIzQ3FFZURvakkrUGR2THc4aTJOcm8zdWNkVEl6TXpXU0pGMURSSWROSmxPNSsvV1ptWm1oUGIwM1l4ZFM3VlBwTWUxVzdYMGdQS0FJVFBTSmdZUUFuTUVwZWgvNEV1eGh0Q3VRSWU5eFZLRUtnWTJROEZxeXJQdUVuc3JyMDlFOTVjdTRud0IwUzhmdEFORlYzS2RJYURreTBIVklSTDBPL2oyL1QzRms0SHRyTDBnQ3NxY01PZnVleXM1Nkg4NGxNMzBRM0h0L04vc29Iak9vR29taXQ2a1JIS0d2MjVNREFzMVVaWG1QeUk1Y1NNYkdvNTFjekJoampQbkZBYkJEWm1ibUNFbVNIcEVrYVJHQUVXNm4xZ2doVnBuTlpvdkJZREFMSVNZUjBWUUFLNFVRZnA5QUU5RmNBR01jUVZyUWhCQkVSTEJhcmUyT0pFMTEyZG5aUmNGZWJ6QVk1dFhXMWo1SFJOTUExS3VxZXJza1NXc2tTZnBuZ0g0VytKbnV1MXdJOFNnUlRSVkNtQTBHd3c0QS93WlFBZUJ0SWhyZ1ZyY0d3Tk5DaUZVNU9UbkZCb1BoVDQ3UDBXQXltVFlaamNZYUlwcGxOcHVmY2IrQkk0R1ZVUWpSR0JvYTZyMldPc1RSaHM4dndXYXp1YzVnTUJRQUdBU2dwYjI5dmNlL0tKdk41anFqMGZoM0lub3FKU1hseHJDd3NMV3hzYkYzQVVCMmR2WmJBQ0JKMGoyT2JOYy9BZkNpODFxajBUaFdDTEhMWURDOGF6S1pIdTVwSHhnN1g4UlRrQ29zSStZTENRKzBXYkdZeVA3Zm1VY2RZWTh5SkVldzEvdWcxeDViQ2JLSE1UNGhsaERIUWVJTmpaRGZTSGptYUcrSEMvMFM2Mk91VVZVODUzSHpJSUs5MXVNRElDejJWUjJpVDZZKzI5UGRkNHord3UvUDVQTkdWbjhCaFc0RlNHdi9QdnJtTTNZRTA0UXZhQkR1WTQyT293QUFJQUJKUkVGVUV5ZTZ2Q1FvcnE0NStrazBUTFZwZDRrdlk1YlFkWFdjeVp3eHhsaTNjQURzSU12eUpDSjZUQWhoSTZKTkFPWUNlRGM3Ty9zaFp4MlR5ZlJPVmxaV0NSR1poQkE3VFNiVGk5N3R6Sm8xS3pJME5QUWtFZFcwdGJYNXpTVHNMVE16YzRUWmJENE9JRm9JWWR1MmJWdVR3V0I0QThCRW85R1lxNnJxbXdEQ09tdkRZREFzSnlKblJ1WTlpcUxjazV1YlcyQTBHajhXUXVpOHFtY1NVVHlBejRVUXJlNG5WRlhkSzRTWXJkRm9mZ3ZnTVNLNnlySGV0VmFXNVFGQ2lMMUU5RDZBNTRVUXAwd21VNkFSYmhYQVp3RHVtajkvZnNyR2pSdExuQ2RxYW1wdUk2SWtBUDl6MzliSXdUbFMzZVRuTTM2YmlMSUFLRVEwSUNRazVCOEE3dTNzZSttTUpFbHZxYXI2RklEcklpTWoxd2doWGdCUUQrQXRBTkJvTkorcnFxb1MwUzF3QzRDRkVFdUpLQUtBOS9mSzJFV2w5bGREMDlwSWVyRE1TdDhpaVFZRG52R2ZFUGJwd1BhWXBYZWp2YzVtM1lObjM5RmxOQk93aW9EWGs1NDV2cm1IdHdxSzJKQ1FvcXJxYWhCSnpuNVJNSUdlU21nNWxPbzY3Sk5Kd2tLQW5OK3ZFTFhKbHRCQXV3aWNGMC9OTXhjK2xUM3Zud0IrYk8rVS9kK0JYbzl5dTdWeFdvckFNUkdCa2NMblIzblAyM2ViRkExUXRDcWtqYll2NDc2cnVhN20xVDY3Q1dPTXNjdWUxSFdWL2tHU3BBTUFIclZZTENrMm04MG5tN0pUVGs2T1dRaHhFc0FQRmk1YzZET0tFaG9hK2pRUkpRZ2gvcnh0MjdZdVI0RG56NTgvVGFQUmJGKzZkS2tNSUo2SWFwY3VYU281a2xjZEFtQ1FKT2t0QUFzYy9SenByNTI0dUxoM0FIeXVxdXJQWTJOanI4ek56UzBBZ096czdHVW1rK2syOTMrSTZBZ0EyR3kyNzNpZnk4M05QV3cybTl1eXM3Ti9ZYlBaeGdnaHZtY3ltVjdRNlhSZjJXeTJrU2FUYVpyNzFsQmRlSTJJTktxcS90Q3RUQ0tpbndPQW9pZyt3VE1SeFRyZU5yaVhaMlptcGdQNGl4RENTa1RYQ2lIS2llZ2VSM1p1OSt1RC9oMXV3NFlOcDRRUTFVS0ljV2F6MlVaRUh4TFI4SG56NXMxMG5LOFFRdXdVUWx5ZG1abnB5b3BMUkhjQ2dLcXFid1JxbTdFTFJmeGdSRWo1cjBiY1hmYnJFYVoyeUtjSTBtK0k3TUd2cTQ0alRKVWNDM0Y3Ri9nSXQvOEZyTE1OcW5oUTB0WWxEM2ptMlAxSnp4dzd0OEh2SG1oVlZhd0ZLTTdaUi9jcHlKMXBQNVVBdGMweCtpdDgwakQxakZzVFJQZ1ByVnJWR3JqeWVSTFI4anNJeDg5WlFxZC9lc0VTcnJGL3V3MVNLa1NYODgyNzB6N2djUXNpbVVDdktGL0UvMXNjNWdlU2pESEdnc01qd0E0Yk4yNDhCdUFZWU44SHVKT3FLaEg5QWNCckZvdmxad0NlZHA3SXl2ci83SjE1ZkZUbDFjZC81N2t6V2RnellRbUxDZ3BhVWRTQ1ZsblVKRE1oQWJkYVJGdFJxOVczcTF0OVhlcGJxNE90UzYzNzF0MlZXZ3RWcXloSllMS0lBbHBGUlFSUkFYZFpzd0VoeTh4OXp2dkgzSm01azBuQ1pPYUdCRGpmRHlHNXo3M1BlWjU3YzJjeXYzdk9jMDdoZEFCWEFsaGRYMTkvMzU3R0xDZ29tTXJNcndBWXVHM2J0akV1bDhzRFlPMkNCUXRNQUg4QzhLZkN3c0lwUlBReklwb05JRk1wOVpMUDUzdVBtZjlLUlA4SUJBSU5BR0QxT1MyMXMyOGZLOW5Xb3dCUVhsNWVpM0RJYzlJRUFvRnFyOWY3TGhGZFZWaFkrSmZLeXNvTmhZV0ZQd2R3SElBRjFkWFZDYVVpbUhrNEVZR0k3Sm10eVRDTXg2dzF4djRsUzVaVWVMM2Vxd0E4cTVUNlUzNSsvbXZWMWRYMVZ2K2c1V2xKNnQ0bW9tM01uR3YxZllhSWZxcVVPaC9BbTlZaFZVUTAyVENNWWdCUEZoVVZIY2ZNUnpMemhzckt5aTZYWHhLRTdtTGJydzg5UGdTNmRBdndBeEFOQkJBbnZHSkxQV09pTGhYSkUvWDBzdFdiMmcxdlpoRGVJT2JuM1M2ZTc1bTdNZW1sSEU2Z3QzditER0NpTlpma3Zac01OSzZKUFN1SWwzTXB3b2g1MXhtdGFBazlrSzVKSi9DZjlPWU9mNkJnTGtEM0FIRE1DeHkyQllDQVdzckVTc09EU2ViMnFBYzhmZHZXUXh1YlZ4MkVuK3N2YzAva3NxWXpxR1IzUXExN1FSQUVRYkFqQWpnRmNuSnlucXFycS9zSmdKdDlQdDlybHRBN2hvam1NM05qS0JRNnY3UHN6eFQrcTUxbEdNWmlaczVtNWl1VVVvY0NVTXo4cHYzWXlzcks1UUNXKzN5Ky9nRE9BbEFINERnaWVvU1o3L1o2dmM5VVZGVDhEd0NlUFh1MnNXM2J0azVEcFlIMmsyQjFSSFoyZHJDZE1PV2tJYUliQVpRUjBUTUZCUVZYRXRGZEFCcGJXMXYvdDRNdTQ2dzVmaFZwOEhxOXZ5S2lBbVoreHpUTjJ3Q2dvcUxpWDE2dmR3NFJuV0VZeGoyd2twVVJVU3NBS0tVeUFaRFA1MXNGNEtGQUlKQVFJamQ5K3ZTK3BtbU9KS0lObHMxbFhxOTNPNEJ6WjgrZWZjMkNCUXRNSWxwdTJaME80RW5UTkM5U1NnSEFZM0NxSW93Z3BNaTIveHM3MFZRNGh4bXpUS0xERXlWR0xQbFVPRGlDa0ZwUWJ5eUFPRXBpcVNTVENhOFQrRG5sTmhjTTlYKzJPWVdCMHNZc3ova3htQzZKbTFxUzU5enlsUWZtenV4SUoyZVd4VkxzZ1FNUlA1MjNvSFJiK2xhZFlmaWdIUTl0cWg5d0JVQ2p3NklTRHB3ekFSUXpWS1h5TUo0YjBFY0hIVWttRmgwbG90Wmo4NTJrT1hzVmwyWE9vcEk2ZVRncENJSWdkSWlFUUtmQWdnVUxUR2EraUlnYW1mbWx3c0xDeTRtb0d1SDFxeGUyNTltTWtKK2ZuOFhNSXdBWUFMS0k2TkxLeXNxSGxWSUZBR0NWRStxTVU3WFdGekh6S2lMS0J1Q0JKY1JxYTJ1TFhDN1h6ajE5RWRGa0lKb0VxOU5qVzF0YkV6STRkNFZBSUZBTzRDa2krbzVTNm5XckxOTlBsaTVkK21VSFhhWUJnRkpxSFFENGZMNThJdm90Z04wSVg5dG9kbWpUTkgvT3pEdUo2RWRGUlVWZXE3a0JBSmg1a00vbkd3QmdBb0JaOWdFTXczakk1L005cXJWK25ZajZNM01rMDdVbW9zVkVsRmRiVzF0b0hidUNtZDhCOE9IczJiTU5Jam9mZ0ttVWt2Qm5vVWZZL091eEoyMzY5YmcvYkw1cDNFWlQwVXFBYnJReXNzZGd0Z3I5Mk5OUGRWM1pFTmdXZDlxT0JVWVE0TVZnL1pNK2JwVTMvSGZyOC9OK3QrR2huaEsvWERad0lwZ2VqazJ2YXhtT0cxZmJJc1VwK2wvS0VDd3RDQURNYkpCNVYxb0dIZVlueDY4TUFueGp0SUdTZlZTd0J3aVdtZ2FhNFVLQWhnTkVrUVRqemhHWEhBc0FZWWhtcWpMTFBkYzZPWXdnQ0lLd2Z5RWU0QlNwcUtqNHVLaW9hQll6TDRsa1dXYm03MWRVVlB5bnMzNHVsK3QvQUxpWU9RVGdnb3FLaW45WkpYVitCRUNIUXFHMldaSGpDSVZDd2VycTZxY0JQTzMxZW91SUtGb3ZXR3U5U1NuMXJ5U203eVdpd1FobnVPNTBMUm9SdmRuWi9tVFFXaitwbExxSWlGek0vSmxwbXVYdEhYZnl5U2NQQnpDUm1ZT2hVR2hsZm41K0hqUC8wNm9OZkhsRlJjVmErL0hWMWRWZitYeStYd040VUd2OWwwbVRKazBBc0IwQURNUElzOFJ4bkRmWllpQWlKVUNBOHVibTVtZzVKV1l1SmFJWnpId0lFQTM5bmdRQWhZV0ZaeWlsaGpIendrQWc4QTBFWVMvQUFHMzc5YmlUTlRDTGliOEgwS2gyUllTbFZSVUJuTEtuelo3ejJLcVZtK0RvNVJZQ0ZqUFQ4NW1tK1lMbjl4c2JVaHJLWWJpODMxRE5yb1VBM0pHMnJvaXQxczBEWWRhRkEyS1lyZXVZN3B4czRjOEFMUnJ5MUtKZVY3Ykg3NnQrMWg4b3ZBN0F4QVF2ZjZvdzJaUS9zRXA1TUpGck1RcU5ZZnVNOE9OM2g5ekJCSXA1cjRrTU1QNFFLdk5NTnFqMklpcEdvek9qQ0lJZ0NQc0xJb0JUeE92MWxqRHpIeWgrWWRNTlhxKzNvYUtpb2h3ZC8ybC9pcGwvQ09DK2lvcUtmd0dBWVJnL0FqQVV3UE9kZUVZVHFLaW9XR0xmcnFxcVdvV1lzT3NRbjgvM09vREJvVkRvRjlYVjFXM0ZvYVA0Zkw2ZndhcUZ6TXhmRTlGb3d6QlcrM3kreXdLQndDdjJZOTF1OXl3aUltWit2YnE2ZXBmWDYvMGRFZVVCZUNvUUNMU2JOVFVRQ0R6aTlYb3ZJS0tNdm4zNzVqTHpla3YwSHFHMTNtVVlCZ0JzdFBkaDVpdTAxcTVRS0ZUNzJtdXZ4WVVqYnRxMGFmN1FvVU9mdFh1YUl5aWxMclg2UzhaUm9WdmgyVEMyakRzMG41V2F0UVU0RzBBZUFMU2JrTWtXMmR6Vk5hdlI0OWtTdnUydDV3WEE0TjFnS2lYZ09jUGRzSENvZjV0enFYMGRnT2ZETUhYR2kwUVlZV3RGVnlSdzA1cVIwWi9EdVliVDkxWGFaOERReVNZUDNQc1FyZ0JqR1FCRW5PYnBhOVA0Ni9lOEd0VjZ1Zmx4aGtMWURjd2F0ckQ4OUFnSEtURFlXc2NjSHAyK3AzWHVVVnphZWhiTjJQbFIyb01JZ2lBSSt3MGlnTnZCTUF5clhBakYxWm5Oejg4ZnJKUTZSeW4xY3dBVE9Kd0Y1Z25UTk84eERNTlBSTE1BbFBwOHZrK1llUjRSTFF3RUF1L0I5bGtpRUFnMFRKbzBhWEpralhCK2Z2NVlJcm9EQUxUVzkreXRjMHdIS3lNemlLaTVvMk44UHQvQnpQd3dnRE1BMUdxdEw5TmFseHFHY1Q4Ui9RVEF5ejZmcjV5SS9yQmt5WktLU1pNbXVZbm9Xc3Z1MHdCZ211YTFobUZzTVF6andVNm1vMDNUbkxWMTY5YXRhOWV1YmZWNnZXOVlOczVWU28yd2ZsNFgxMEhyaHVycTZxam4zT3YxWGtwRWNkbWtmVDVmd2tETWZKcVZvT3ZIUHAvdlVxdTVNUkFJek9sa2ZvS1FGT3lIYTF2cllVVmEwYXpOb0xNSUdOeStOR0Fyb1ZWWXJIWWx5VzVNSUlmRlFuU3RacnZDbDNjQWVKbWdueHZtMG92SS8xbUhyL2VlUnZmMy9KMklUZ3B2UlhJUkozOWh6UG8rYU4yY0U5MTJacTJxTFVrVCtJUGg4MTZ1VHR0a04rSDNWaTczTHlsNEVVUm5wWjhWUEViNDl4Qyt4eG9vSzZOQ0RWdFhwRGQvQzdBYzQwNG0zZ0tCRkFBZGliTW1nSENFUnNaS0xzMjlpR2JVUE8vSU1JSWdDTUkrandoZ2k4bVRKMmYzNmRQbkd3QU5SRFFFQUpqNW8vejgvRUdHWWZ3U1FENkFLVllZTHdONGdabC9WMWxaK1k1bDRwekN3c0pUaU9nM1JPUWpvcmtBNXZwOHZnWm1YbUFscWdJQTJCTmt1Vnl1V3dFTUFQQzRsZkNxVnpKanhvek0xdGJXcndEc3NNS25BV0J0QjRmUEF2QnZJdXJMekMrYnB2a3ptNmY1cHo2ZmJ3a3ozMitWTXlyMmVyMjNXQ0wxRUFDYjNHNzNNd0JnZVdIdjJOUGM3RjVzMHpTckRNUDRtSWltRXRGVUFDMjJOYjRkTVFIaEJHT2RFdmt3UzBTbjI1cDdSZmluc0cvQ1Y0ek4zRElBSlF6TTJoTENHVkEwQ0VqMGlVVlNVRVVFYkxTbWJKTGpFQUJ0UzRpRlNPM2ZOaU14VUV2Z0Z3RjZmdGpXOWVYMEYzU1l6SyszWUpibVhBZWlIOXJidXVxOWpWdjd5d3hPTTJNeHdkSmhVVE4wVzFvRzl3YWtyZ2Z6NlNBWVRwbHNlMysrb1lZZWNqVHFIeGl1bThPbDhTZyttN2dqQTVJbHFtTVp2ZnBxd25ObXFlY1BhbWZ0alhRdXpQUUhFZ1JCRVBabFJBQmJyRml4b3NubjgrMUFXSVMxTUhOcGMzUHpZOHVXTGR2bDgvbE9CWEFLTTY5aDV2bW1hVDVsbFFpS283S3ljaW1Bb3NMQ3dzT1VVaGN3ODJrQXZnM2dtWTdHMVZyZlNFUWpEY080b3J2T3pRbEtTMHRidkY1dkl4RWRDc0JrNWhWV09hZ0VyRXpXeDJxdGYxZFZWZlZTMi8yQlFPQzV5Wk1uTDhyT3pyNUdLVlcwZS9mdVAyUm1ackpoR011SjZJbDBzazVYVjFlSGZEN2ZPY3o4TEJIbGFhMXZxS3lzck9tc3o2Wk5tNjRmT25Ub1RhbU1sNUdSSVptZ2hTNng3YVl4UjVqc0ttWkM4UmJHcVNEMDdkRFRpMGgwYy9qL0xnbmVTQTNiYUxMY2RzT25nd3k4cWNCTG9MQmsyTHIxLzZVRis0NUE0Tkxjc3pYeDc2UGI5dEk0U2FJYk05SHlSYTZ0eFlHUVhJNDlwQURqbTJGalg1cWZ0dEZ1eHUrcitOaS9wT0F2QVAwTWdMMXVWbHFFMStkR2JGSDIzK2p3TWJlb1ZjWGF4TE1neW9tV2lJcDR6QjE0UjJVcmNWdmNLUkJkWnc3d25NU0xXbWZSekYyOUpoTzNJQWlDc1BkeE5DSGova3ArZnY0b0lON1RtQ3pUcDAvdnUzang0ajBsNFhDazNHUjNNM3YyYkdQTm1qWEcyclZyUXdDMDAvYW5UWnVXOC9ycnJ6ZDBoMjFCNkNtMlhYOUVmKzNXMHhtWXp1QmlJanFrbzJQRDVYTWphekNUZTN1T0hLV1RGSDhNZkVoQUFNeEwwTEt6TXUvdUxmdGtraUF1R3poUnM3RUNSQm1BcmR4dUY5OUpkNzV4R0pvM1dLWGZIVm1TR3BsQU5QejVsM2xQTDd3L1hhdDdBMy9aWkE4YjJWOFFvUzhBQjBWdy9LK0ZDRE52RHI3eG5zbFp6OGRDMTRGSTJEZzc5ZGN3SFByUTluZTZTV24rSHMyc2ZjT2hVUVJCRUlSOURCSEFnaUFJRHNKK3FDM0JzZDhoWURvRHhRQk9SRGlUZVVjOWJNS3JDMi9KOXFLdG5YYmpyV0NxWU1JU3d4VXM3YWtTUlU3Q0ZZTU8wYTNxYlVTV1k2U1l0bGszdVZIend2RUFXeFVCblJEQThhSng1N0RtekdHMFlFR24yZlo3RTNNcjhuL05yS3pvbm5BVWdUTjYxSFp4bWI4YzBMZjVpR3VtckdneXkzTHZCSENESTBNa00zYXM2U3BqUmsxbitTVUVvZGZUV0Y3YTY1MG5Rcy9UdDNpRzZMMDJTQWkwSUFoQ21tejFqODdUSWRkcHpDamVIQ0l2RVR3ZGZTcGhjRFQ1VHpSWlV5ZC9tdXlKaE5nU0pPRWRIUVJPTXpjUjRUVUdCUXlOSlVOdVg3L0t3YnhHUFE2L1BEQkhCNDBBQ0RIeG0ySU16ZTRQUjBURmJ5cmgwKzNPRDdGZkp6RS91aStKWHdCZ2hYdGc0bWNBUmtidU9XZWVsVWRYc0FORUIrM1luWDBMZ0Y4WkpUVy80ckpCNVpyVmZNVHlTOFRmNjA2TUhhMU5ISDFvOUVDb3pEUGR5QXhlVEFVN3QzZldXeEFFUWRpL2tDY0NnaUFJWFlUOW83TzJoWXg4RFpyT2pHSWlHdDk1QjZzMDZoNDhhbEd4RzhuUXpKMkw0N0J0WmdiZVZlQUFpSmNNYlZDdjBVUHJVMTVIMzV2aHQrRTJ0M21XeG1kOFRzMUR5VUVYdHYvN0JFQ3JTQXNjY1AvQzV1VU1jVXRveFBBRnBmdmNldE81RllVL1lJN2tybkJLQUxlMXhVRkRZY0p2Q3FzK0FnQitwVytlYVdUK2kwQ24ySThQSjdSeTdxTkt3dGt3Tml2Z0FwcFJVK0hZSUlLd2x4QVBzSkFNNGdGT1JDNklJQWpDSHRoeDQ4amNKcFYxaW9hYVFzUlRtVEdSaURJN09qN3NUYlI1ZURzZ3ZnNnZKZVgyN0lYY0JmQi93YlJjc1Y3dU1ubTU1L2NiRDRoczVHYVo1MW1Bem5QQzF1N1ZvOUQ0dnJVYzI2RzFyblo1eFl3bmg4OTc2V0lIalBZSS9rQmhKWUNDeUxZVGlTcmFPbUVCTFBmN0txZEdOcGloZExubkpqQnVBWkdLOVhTc09IR2N5ZGc4bUFINmd4cGNjeE1kMy9zem53dENCQkhBUWpLSUFFNUVRcUFGUVJCc01FQ2Jmek4yUEdtZXlsQlRDRHgxTjlGWUlQSjVtUksxRWdOTVlRa2JYc3FiV0tZb0ZnREswRzFGY2JRT2I3dVptamNDdklLQjVRYlQ4aUVabjd4UC9nTXZVWnhaNXBrYkwzNVQ5MHh5U0dIM2h5T2RtVmljWVVTbjVGS2gyNTBmWUc5Q2x3RjZIVUJ1QUxaTXpxbGpKV2VHN1VKTjhWY1VYdXozVmo0QkFFVFFRTzJ0WEpwVHFVSC9CakRNbWd0WU8vU01JZ0xGbFFVakFOZnI3WjVpWG1UT29wa05HeHdjU1JBRVFlaGx5Qk1CUVJBT2FQaVhvN0kzWjJlZVJBcFRtR2txRVNZRDRYcThlK2hwZmJldGJZemJSOUZ5UkVqU3U4dk1MVVI0bTVsV0tPamw3TWF5UFArR3JhbWMxLzVFcU54ekhqRTlHMnRKTHl6WDd2MTFhdTF2blBjWEtCLys5RXNsRGhqdFVmeUJnbHNCK2sxNHE5dENvYmZENEhIK2d1cjZ1Q09xK2c4Mld6TG1rODBMN2VnVW9nYlIxdWd1Smx6dUtxNTUwc21SQktFN0VBK3drQXppQVU1RVBNQ0NJQnhRYlBXUHpqTk4xeW5FUElXWnBtNGhPbzZzOThMT2RGREVleHN2ZURuYXBtRVR1akVoWkJOWDdSci9oc0hMRldNRkE4dnozQm52a0g5dHF5TW51cC9BNVlOTzBZeW5vOXZvb0taeHN2WmFqVGp2cjFQcG5UVEhJZ01VMGQwT21PMXhQSzFadDlWbXRNd0JjR2k0b0xSVG9lTDIxeEFOUmdoM0FmaHgzQkVGTzdjenc2dkxjNjRINkhjQXVhTExxK0dVRHJiaUxnaGdIVDIzZnNSNHdpenp6RlFHLzVpSzZnNkk1UVdDSUFnSEV2SkVRQkNFL1JiMlEyMHp4eDVyTXFZUTAxUUdUK21zRG0rMEg4STVxRUQyVExUaGRicGhEWkRhUjNBR3J5VFFjakJXWkNLMFBPZTJUei92c3BFRENDNGJNRmF6YXlXSUJqaGxzL0c5ZzdGN3pVRmgrM0RvajJEOGV0SVA4cDVlT01FSnM3MkJ1UUZ2QVlNckk5dGs2V0RIMGZvRS8vVHF0OXZieFlzOEoybkNzN0MvZGhtQXNoTEZPUUluUGx4aC9rb0I1OUtNMmhVT0RTSUlqaUllWUNFWnhBT2NpRndRUVJEMkM3Yi8rdkNSSnV1am9maG9zRHBhRTA4QVl6d1JaZStwcjkyN3F3RG9hRW9xdHBKVW9XdGhzc3hiUUxTYW1kOEgwMm9YK1AwaHQ2OS9KOFZUT3lEaHF2NkRkYlA3N2Fqb1NiSFdiNXpOVmdNMUw1d0FEbGxsbVIxUXdKRXc5OGo5UVJvWER2dkhTL1BTczlxNzhBY0tGd0E0QndCZ25hdmpuN29acThmWDVYNzczSE1YbU8zdVhvNXMzZUM1RTRRcjdHNW94Nk9pMjRaRk01dFFkSmZLcmJsRkVtUUp2UTBSd0VJeWlBQk9SRUtnQlVIWXA2aTk0ZENCb1F3K2h0azRXZ01UQURvYXpFZUhpSFBDbjR2Sit0ZCtDYUZvZlZITGpSVU5YTFkrVTRlelMwVSs0RWVTV3JVL0YyWnVBbUd0WWxyTnhPOFQ5T29zVitzN0EvMWYxVHA3MWdjV3ZCelpla2RHT1FpVytIWEc4N2g3elVpYitMWHFCNmNwbitMV0VETytHZnIxam1jNzc3RVBZdWdyWU5KcEFHV0RxRzBtNTVTeDE3Z0dZY0tIT2R1dkJIQmZ1OGRPUVJOUWV4VXZ6cG12TmVZQk5EcGl3MWtWVFBIWnFva01NRzdVMnoxbmNwbWVReVgxcTV3YVNSQUVRZWdaNUltQUlBaTlFdmFQenRvZVZFZUgyRGdhQ3VNSmZDeEFSd01ZMFVOVCtoVGcxUXhlcFJqdkd0cjhjUEFkbjYzcm9ibnN0M0FWWEdhejV4VWltbTYxcEZ6ck44NXVpeHZiWHpnZU1LM3FPdDFRK29pWXJ4czJiK0Yrc2Y2M0xYT1hGUHlTaWU0RkVINGdvWndLaFk1TGlOVUVndy8xRjFSdjdyVEhjbVRySFo0N0FGelpmZDdnOWhKa2NRakE3V3B3N2UvRUd5ejBCc1FETENTRGVJQVRFUSt3SUFnOUFnTlU2eDg3MGd6U29ZQWVZeEtOQVRBR29ESEVPSFJMa0VlQXlCWjV2SGZldjVtNURxRFZpbmcxTTc5UGlsWnowODczOCs3ZTByaFhKbkFBd3d4bGxudWVqWWxmV0NXbTByZmR1SHBrVlB3eW5NbjgzR2JONkU2VlFYOU8yMmd2NWNpNndRK3V6YW01QklRSjRRQUtaK1FtZ1d3bGxpZ2JKaDVHSk55Nm96NWhiL0RWdkRoblFmZDVneU9GeVJqTWtXZ1NjZ0c0V1cvM3pPSXluRWNsdFd1Y0dFa1FCRUhZdThnVEFVRVF1bzBHL3loUHE1azVocG5HbUJ3V3VvQWxkSWxHRTVDeDF5ZkZ6RXo0R2t3YkZiQ1JnUTFRMkFqTkcrSG1qVkoycU9jd3l6eVBBM1J4ck1VWk5hT2IzYWo1ai9QZTMyZzRmZmpuZTRZL3ZmRGF0STMyWXZ5TDg0K0hVbTlGdGlPNW5OT2xyUjFpUHYyV29xcFhrdWtiOVFZenJnQ1JpcmFETzY2dDdRZ2NCTk90S3F2bVRpcEFxSnNHRVlST0VRK3drQXppQVU1RUxvZ2dDQ25EL3RGWk5TSDNtQ0RNTVlBYUE4YWhGQkc0NERFZ0d0Z2o4d0x2SnVCVEFCdkEyQWppamF4NW81djFodHpNUGh1bDFGRHZ3eXpOdlFPRVg4VmFuQXRvM2ZYV0dEUjliRVhPT3hYNmJMUERqRmJERlRwazZCT0xPZzNkM1Ivd0J3ci9DdUN5eUxaVElqanU5ODNZQ3JQcFNIL0ppcVRYMHZQaW5LbGFxeWNBakUyMDZaUzMydTROam82eFNuSHdQSnF4ODZPMEJ4Q0VMaUlDV0VnR0VjQ0pTQWkwSUFoUjJEOCtvemJZTWt3ekRkSEFFQmdZd293aEFJWWc4aDBZQWdwLzN4S2lRUUJBc0JJTHhiM0ZkdlA3TFdNVGlEY3lZeU1JR3hWakF4UnZWR1pvNDVEYlA5L1V2WU1MVG1LV2VhNENZdUkzV2ovWmdZOTJ1dG1GcGsveTBqY1VCOE91Z3dqNDQ0RWdmZ0VBaHI0T0puMFhvTUdBVStMWElwcDRDa1BoeW40RXdBK1M3VXJUNjVaeEZTYm9GczhkWUZ3WjlnYkgzb1BJNWhOT2ZYclVqcDZtWXpVeVZwbWxPWDVWVW5jWGtaVkhUeEFFUWVpMXlCTUJRZWpGYlBVUDZaZlJuTzF1em5LN1hVSERiU0RvQ3ByS3JWektiZXFRV3huS2JXcHlLMlc2TlNzM1FQMUEzQWNtOVdIaVBvRHFvNGl6ZFh1dmRhYlJFU0ZMSEJXMmZmZjZTYmFkRnZQbkJHd0NzQVZFbXdtOENVeGJHTHdKaWpabjZ0Qm1xWis3L3hBcXpiMllDSTlIdHNQaUY0NHBxNTF2SElybURjUHQxdE0zYXZmK2dwc053eHh6d0FoZ0FIT1hGRjdDaE1jQU9KeDVxbzB4NWxuK29xcm51MnlsYk9CRXpjYmpJRG9tcnAyZFdmc05kT2dOZms4cGZRbE5yMy9Qa1VFRVlRK0lCMWhJQnZFQUo3TFBYWkJOTjQydEp0Q3BQVDBQUVJDU2hUV0E3V0RhRE9MTkRHeFd3Q1ptYkliaXpjeTAyVzJHTmh1WjJKemovNnkrcDJjcjdEMjR6RE5MTStaSDFtNkdkYVZ6aXNyY2xZSGFGNCtQMlhNay9KbHRLaDBBODMxNTh4WmVrNmJSZlE1L29IQVpnQ2tBSE15bzNjWVdveFptMDdpdWhFTGJ6Q2hkbnZzemdHOERiRXN4SEM4Y25DRGFUUkFlVWxSN0V4VkRFdWNKM1lvSVlDRVpSQUFuSWlIUWdpRHNHVVlqZ0hvUTF3T29CNmdPNEhvdzZnR3FKM0FkTStwSjZYb0cxU3VpT3MzQitxd1Exdy9NK3FLQi9CSVdLTVREaXozVHRjYXowY1JGVm1rZFIxSStJK3p0MjczNllOaEs3RGkwOWpmbTlXTndjMS9sdWkxOW8vc2VodUlmbVNhdEFjR0l1ZXdkS3c0Y0NZWDJ3TWo2STREenVteUdvSUdhUjNoUnYvbWFNdThGNFlLb2ZjQzZIZElQaTdieVdNZTh3VVFHZ0t1MTlwekQ1WFFGRmRmOEo4MEJCRUVRQklmWjU1NElpQWRZT0pCZzhHNWlCQmtVSXVJZ000SUVDakloU016V2R3cUNPQWdnQ0U3Y3g4UkJZdXdBVVFNRERjUzZBVUFEUUdlRHFCN2dXZ1lhRktpZVdkY1RxMXBOb1FhWHBub3prK29sSzdMZ05GenVtYUtaS2dCa1dTMXc3TThSQWF3WnVqRUx0UzlPaXRvbFI4b3B4WHQvbWZudTRmTVdYcGV1MVgwVmY2RGdMb0RDNTg4QWxFTTFxOXFTWWloMG5JbHl6eFN0NlRFUWpvamZnZkROa2U3OVJ3QTBSOG9sMmN6eks0YkdUMmxtN1ZmcERTQUlpWWdIV0VnRzhRQW5JaGRFRUFSQjJHdHcyYUJqTlJ1dmdkQS8ydWlNT3JWRVNQajdqbVhqMFBMWlVHdFFwMEowWTBLSndjMTl5VFZxd0ZNdjFEaGdlSi9rM3VXVHMzYzBabjBFb29NY04rNVFLSFNjeVNxNGRIUE9MMEhxRnNDVzc0RFo5bWtvdmZ1RUxITnR6T3dDODgycXBQWUJTWklsT0lrSVlDRVpSQUFub3ZaOGlDQUlnaUNrRHdmNkg2NmhLbUxpMXdwQWRWajhtZzNaYVBsc1NKdWQ2Y0p4aWJrVTZNRURXZndDd0RWVFZqU0IrTXI0Vm9jK2o5c1RvWVZEb2YrYXRza0NoSXdaZFg5UWlnNW5jTXlqVElTNDJPZzBZRVJNeGQwdi9VQjByeTczck9URkE0OVBhd0JCRUFRaGJVUUFDNElnQ04wT2wzc08wcUdNS29CeUkyM2gxWk1PWVlsZkFHaDgvNkRZUnB4M0x3M3NpYS9BamRsazNPV0ExWDBldjYvNlB3Qmk2MXpacVJUZWJld1FmYysvcE9CY0J3eURwbS8veGxWU08wc3hmQUN2aVIrVDRuL1ZxWThTRHNlUHV4UjBuRGFOTjgzU25BZjU5Y0g5TytvcENJSWdkQzhpZ0FWQkVJUnVoY3Y3RGRVYTFRQkdXQzF3cU15dlpTNG1jczJHYkxSOFlmUCtPcFdkT0o2SERuVHZieHlocGt2QkNPY0thTE1HTmkyb3JZS2tQL3JMSm51Y01RN1FqSm9LVlZ4N0RJTi9oSERwdFhBN3dzT0dSMDd2THFWSXpyVEllUkFwa0xwQzcrU1BRNlc1RjNQNldiZ0VRUkNFTGlJQ1dCQUVRZWcydUdyUUlNMFpsU0E2Tk56QVljK3ZVK3EzemZyZUhXOGV0amx1bnpPRHhIbC9NNXFiN25USThINkJ2MlJGTFNsY0hOL2FlME9oNDh3VHRLdWs5bkZGTmVNQXZoV01KdnZRQU5LK2orTERvaU5DR0hsRWVGeVhlOTdseFRsVDB4cEFFSG9JclRYV2IrNytFdWlOemMzWVpYMXB2ZjhzbzI5dWJlM3BLUnl3aUFBV0JFRVF1Z1d1UWorelJaVURkRlMwa1J3TWU3YnNSV2pkTXJBcXRHMWdYblNYUTg2MU5rNGZRc2g5QUFBZ0FFbEVRVlM2K3owTEFnMk9HTjZQdU1WYldRcmdpV2lEazZIUTlzdFA5RDEvSVAvN0RoaU9INlVZalVaSjdTMksrWEFBVDltVmFyVE1FNlVUVGg4T3I2YUUrNStPMVZxOWJwWjUvc1VWZ3c1Si9Rd0VZZS9SSEF4aTRjcDM4Tk8vUFlicjVqMkRUemFsTG9KdmZPWlorUC85SEo1Nzg3K28zYldyM1dNdWYveEp6SG5vRWN4NTZCRnMzSnBhWVlwUHQyN0RuNVlFRURMTlRvLzdTNkFDS3pkdVRHbU05bmozMDA5eHpWUHpFbXcydDdiaXAzOTdETGUvOENKV2YvR2xZK01KeVNGMWdBVkJFQVRINFNyME01dHpLNGx3UXF6UnFXek1TS2ljeEl5WEdwWWM1WXJsTW1Ld0kzVi83VlBteG96bXBqK2tiM1QvcEsvcHVyeFJoYWFETUNLdW5xOGoySXl4ZXNSZlBxWFNYN3pjOFJKdFZybWlIM0w1d0FkTmJUeEFSSlozTmhLemI0bmdGQk8zZFh4SjZGd2ROTTQwU3oxM3ExRHRIWFFHZHFjMGdDRHNCZDdlc0JGL3E2eUtiait5ZUFudXZYQU9sT3FhWDYydXNSRnJ2LzRhQVBEdXA1L2hoTU1PaGFkZlAwZm55c3g0OGUyVm1QZmE2d2lhSm5hM3RPQ1hwODBFdGZQM29mS0ROWGpsM2Zmd3lydnZZZnlva2JqdzVKTXhmdFRJdUdPK3JLbkIzNnVxOXpodTNzQ0JPSDNpUk14OTdnVXdNeDR1WDRLSEx2a2grbVdGcS8rVnJub2ZkWTJOZUhQOWVyeTFZUVB1LytGRk9HVElZR2RPV3RnajRnRVdCRUVRSElXWDVBdzBXendWOGVJWERvcGZiaXQrRjI1N2V2SnRJSm9aYlhSb0xJNGJoKzhWNzIvSFhGZTh1QkVLRjBZYkV0Yndwb2s5RkZwbFB1YWM0VVNvdUdHbGEwYnRORVU0RzhCNjJ4NEh2ZHZXUXVPWXFTd1EzYVRkdVorRXlnWmRLT3VEaGQ3S3RHOGRnZkVqWThMdzA2MWJzZmo5MVYyMjg5NW5uMFYvenUzWER3Y1BkbDRBQmswVFN6OWNoNkRsK1gzMXczVjRhdWxyQ2NjMTdONk5KNnBmalc2di9lcHJiR21vVHpodWQwc0wzdjMwc3oxK2ZmajFOeGlWNjBIeE1jY0FBR3AzN2NLODExNEhFUGFndi9EbWY2TTJaMzc3T0JHL2V4a1J3SUlnQ0lKajhDTFBBRzFTTllHK1kydDF6aFBZUmtnenVNdzR1T1ljVXZUYldLTkRvaXRPZ1hCalprdnpQYzRZM24veGV5c3J3WGc0MXVKVUlEckZQOU1nT20xdUlIK09JNlk3RzdXNDVqOXFjTTE0Z0g4SjVqcjdmR0trZXI5WjRkMHE3S1d5TVlKZ1BLWExjOS9pOHR3VFV6UXVDTjNLLzNnTFFFUXdsRUwrK1BFNGN1VElQWGRxdzlzYlltSEIzeDR6R2sydHJlMSsyV2tKaHRvOXBqa1liSGVNREpjTE4zNzNUQXpNem82MlBmL2Z0MUQ2N250eHgvMXhjUUFOVGRFVUFEaDM4a2tvT09vb3BNdDVrMCtDMnpBQUFEdWFtcUMxeGl2dnZCTWRLNmR2WDV3L2RVcmE0d2hkUTU0dUNvSWdDSTdBTHcvTTBTNmpFcURqYksxd1dQM0d0aGlWeHNFMU03YmZlY1prRTFUdDlIQjJVOFR3RDV2MzBseG5MTy9mK0t2eXMyRFNCd0FkQnNEWjBIZmJiNFVaRGFTYkQrK09VT2gyUjY0YU5FaTNxRitDY1RXSUJpUk95enJQRlBVd0VhQ3RKSEZ4cHBsZk1CQzhrV2JzL0NqRnFRdjdLWTNscFk2bVZMQno5Wk5Qb1dGM1U2ZkgxRGMySXNQbFFwL016RDNhTzMvcUZCUWRNeUc2M1JvSzRjS0hINDBLMTErZmZSWnVlK0hGbE9lYjVYYmpYMWZIeXBJM0I0TnhENWJlLy93TDNQNmZzUDB4UTRmZ3Foa2x5QnMwQ0FEdytycVA4SEQ1NHVpeEp4eDJLSzVwRXlidE5neTREQU5hYTZ6NjRndjRGendIQUpoK3pBVDhxQ0EvZkk0UFBnek5qSU55YzNIUGhYT3c5TU4xK0thdURpcysvZ1JEQnc3RVljT0dBZ0NXdkw4YU81dWJBUUJIamh5QkkwZU94TkFCQXpEajI3WS9uUTdTdDNpRzZMMDJ5QnBnUVJBRUlXMHM4ZnRhWE1Jcko4T2UyeE8vV1RXbjRTZ0VReGZRbzJSVHFvNG9ZT2JZaHg5R0ExUHozZWtiUFREd0YxUTMzeG80OVFlYWpUZEFVTkVrVWc3OFhxSVp4TU81cVFaYW9kQ25wMjA0bWJFTDZ1c0IzTUpWZys3VExYUXRXRjBKUW45cllnQUl6QXhGcVdVNUQwZjJSKys1Nk9VaW9yTTF1ODh5eTNMbktVUC9ob3Jxdm5EZ2RBU2hVMnAzTmFKaDk1NlhvamNIZ3gxNlgrMDBCZU05dWU5KytsbTBYNWJiamVOR2owNXRvaDF3d1VPUFJNT2UyL0xwMW0yNCtzbW5PK3o3MW9hTitNR0REOGUxelprMkZlZE9QZ2xLS1dTNjNORjJsMkVnT3lNajdsZ0NrT2wyNDdWMTY3RHE4L0RMZFZOOVBWWjkvbm5DV0I5Ky9RMCsvUG9iSERseVJMY0pZQ0VSQ1lFV0JFRVEwb0tyK2c5dVgvdzZOUURRbnZpbEFqUnZ2dkNNSHhKaGZQZ3c1d2ExSjlBaTRKNjhweGMzT21MNEFPRm0zNnR2QWJqTDN1YkVieWJobVFyUmFYTXJDaS9zNlBqdWdBcnE2NDJTdXBzVUJVZURjU2VBNkwwUkVlak1qTFR5blZQODRtQVFLUUFYYVpQV202VzVqM0I1djZHcEd4ZUVubWZaUng5SGY1NXc4RUhJY0xrd1pFRC91QytYRlRyY0ZpSktPSGJJZ1A1N2ErcHhyTis4QmZOWHZJSDVLOTV3dHNLQjBLMklCMWdRQkVGSUdhN3FQMWkzdUt2anhhOXpJYTl0VFRFNFlJUnF6NklDTlBPTUdabGJtRzZMZXNvY0dURThpczBUMThEVWZLOWpwZzhrWFBvM0hGSm5FZUZJUk9RZ2Njb1psQ053OVA5SUtEUS84cnRYVDZtKzZkU2xlN1dXQ0pYc3FBVndJMWYxdjBjM3U2OEg2QmNnOUFFUUxYZkV6TmI5MjlWenR0M1VVWGN5QVNBM0NEL1hPdk5pc3l6eklaVnAzbWw1cGdYQlVlYk9uZ1d6azVxN0w3NjlFa3MvWEFjQVVFVDR3d1huZDJwdjhJRFlxb0ZkemMxWThja24wZTFNVjFpTy9PMG5QNDYyN1docXdvLysrT2QyYlRFemZuMzIyUmd6ZEVpSDQyVzUzVEE2eVVvZE5NMjQ4OHR5dXpzOEZnQmNIZGo2ZU5NbWZMeHBVN3Y3TGo3MUZPeG9hbzV1My92S29xaFgvWmVuemNDZ1BuMmorL3BsN1RtTVhIQU9FY0NDSUFoQ1NuQlYvOEc2T2VOMUVJNkkyK0dJK0dWTC9Ob1RYdUZsWTNEdDkraDRCQUZnYTY3N2VoQkdXRWVEbU5KV3dZbjVmZmt1OGY2bWhyK2dPblJyWmNFUHRNYmJBSVUvYnpqa0lxRTQveXIxRDdVYUMveFYrZFA4QmRVaFowYm93bHdLZG00SGNEMlg5N3RiYzhZTllQb1pDTm1BN2Y2TlBzbnBZcFJDbStpSGFQK3cwTDVCdDZpZm11VzVmMUN0TmZkSjZTVEJTY1lNN1R6SVlHQjJuN2p0c1hsNUhSeVp5TklQMTZFMTFQbEx0V0wxQndpYUp0eUdnU3kzTzdwbWRtQjJOaHFhbXJCdzVUdTRja1p4aC8zblhmR0xUdTMvNC9WbG1ML2lEUUJoQVc5ZlArd1VodzRiRnJlZDRZckpycU5HamNLUUFRUGFkaEgyRWhJQ0xRaUNJSFFaRHZRZGxpQit5VEYxQTJhS3I5UEkvS1JSWEhOV1JQeHVtajFqaUNiK1ZkelFEdWh1elRaRGpBWlF5d1BwV3oxd3VibXdhaFVSKzZNTlRPbUZCa2ZNdFAySjZFU0UxRzg3T0h5dlFNVzd0aG9sdGYrclZNdG9nQjhBRUhQOUpEd1VTajF6ZEh4UEdnakc3N1E3OTFPenpITVZyMEZHQngwRm9WZWd0Y2JDbFNzN1BTWVlDbUdSbGFYNW1FTU9odHNtSEU4Y054WUFzUFRERDdHcHJxN2Qvc2tRc3EwUGJxOG1jTEpNUDJZQ25yM3FDang3MVJWUWU3Qmo5emhMVnFxZVJUekFnaUFJUXBmZ2NzOUJPb1NsSU1TeWxqZ1EybXBaRDR1a09GUDZZV05HM1JYMkZzcDAzUTVRbjBnWFI3ek9iVVUwNnp2ejVvbjNOMTI0c1BvT3JpZzhpNEFUa0hxUzVBNk0yN3oreERmNEt3cEwvZDdLcFU0TzBWV29lTmRXQUZmem9uNjNhZVcrQ3FDZkFlU3g5b2EvUmJKRzI5dVN0UStBaUtIdFNiT0FvUURkcjcvd1hHZVc0VzQxb1BiUE5BV2RwL0FWaEI3Z3pmVWI4RTFkNTFIN2k5NWJoYTA3ZGdBQUpvOGJoMCszYm92dW0zTDQ0YWhjc3haQjA4UmZLaXB4eXptejR2cHFyZEd5Qis4eUFMVFlFbmNwb29SeVMrM2hVaXBPakFQdEo4RUNnSzBORFhoai9mcTR0dDB0TGRHZkE2cy9RSjgyWWM5amh3M0QrRkdqOWpnUElYMUVBQXVDSUFoSncrVzUzOUtNU2dERDQzZDAxL05zL1N1anBPNzM5cFpOYzg0YUQraExiWVBEa2VmcEZGdjd5MEJObm52WC9la2JGZndFL2RzSy9NQmsvZ0NnTEVkOUg4cis0SVVJelAveVYrVlA4QmRVYjNkdWtOU2dtYnUyQWJpSkYrSjJuWkY3S1poL0NkQ1k4TTdJbk1PcDIxUTRpRDlwMjh6aE81V0FzQkNPWFlLUkFPN1RPenczbVdWNFFHWHFoMlNOc0pBcTlZMk5jWjVTTzIyek9tKzNCR3Q3OU12S1FwWWxFalYzdks0WUFIWTJOV09CRlpxYzVYWmoycmVPd0RQTGxrZjM5OC9Pd3VSeFkvSGF1by93enFlZlllbUg2M0RLa2QrSzd2OTgrL1pPTXp5M1I5QTA4ZjBISHRyamNkT09PQnpYblhsR1hOdkhtemJobjliOHRDMzkrMWMxdGZoN1pYV0h0djY1ZkVWQzIvZStjNElJNEwyRUNHQkJFQVFoS2Jnczl6dWF1UnlnUVZZTG5BL2tpZ29EWnFKTFhNVjFUeVljb3ZTamtZLzhERTRyZk0xT1hOMWY4SzMwUkhWelo4Y0x5Zk1iYitXR3VZSDhYekhJZXFnUS9yMmxVaTRvRG80SlNjczNtZ2NUL3dSUWxLWmx4d2l2emExNWlCbVBtR1dlV1FCZFI0UVRyTDNXdW5PSzNYOWRpS2FJQkQ4UUdEcXVnakRsQXJoVk54dlhtYVdlUHlsM3l6M2thOXppN0prSit6dTN2ZkJpaHdtZTdHaG1YUHJudjNhNC8rcVpNMUJ3MUhnQXdNR0RCd01JMTlWdHIwelJINWNzaWE3M3pSOC92bDN2NnN4dkg0Zlgxb1hMWWo5U3ZoaUhEQjZNUTRZTTN2TUpkUVByTjIvQitzM3kwdHJYRUFFc0NJSWc3QkV1RzFTZ0dhK0FLTnRxZ1RPck9TT0pwK3p5azRPSzZmdFVVdk44MjJPM1hIaGFNWU5PRFIvbW5QaUZQZUVXWS8yd2xxeEhuREVzUkxqRlYvMkFmMG5CYkJCTmhWVXVLREhwV0lxUVBiYWFmUDRsaGRmNml5cDdWZTFtSW1pZ2RnR0FCVncrNkJTVGplc0lmQnJhNW9rT3A0K08xaFpPaGtqc1FrSm9OS0UvUU5mcFlOYVZabG5XNDhyUWQwZ2RZYUVuR1ptVEE3ZGg0SnlUVG94NlRpTlVyVmtUTFkra2lQQzk3NXpRcm8zeG8wWmh3a0VIWWZXWFg2STVHTVNkTDc2RU8zNXdIZ2IxN1FzaTJtTkdaODJja0lUTFVBcnVEc291UldnYi90d1pZNFlOeGZWbnhrcVVyL255Szd4aXJXc0dnTUg5KytOSEJhZkc5Um5wOFNSdFgwZ1BFY0NDSUFoQ3AzQnA3dmMwK0ZrUXdwOHFHQ0RsZ1BjT1ljOFZSNE01QVRDYUZPblRhRVo5VmNJOEFOck14cjJ4Y00vMHg0K3pIakdvK0ZwYXNLRDl1RDhoTFZ5S3pnc3lWaEdRQzhTdWV0cTNVcVJzYm13OThCMjNMam1sNHVhaXBlK21hN283b09MNnBRQ1djbW4vSXpUYzF3RjBBUWpXZ2tDeXZSeTZkcHZIUXFNdElVeFJJWndKNEtjNlJQOWpsdWIrVXpIZlFUTnIxenAyUXNKK1NiYmJqYjZaN1pmbmFRbUY0c0tqT3pvT1FKeXdWRXJoek9Nblllb1JoOGNKNEhWZmY0TkhGd2VpMjhYSEhvTmhnd1oyYVBQOGFWTnc0ei8vQlFENHBxNE9OOC8vTjI0OWJ6WkdEeG15eDR6TzgxZThnWCs4dml5dWJmaWdRWGpnNG9zNnJEM2NFU1hISG90TEMvTUJBT2ZkLzJBMEREcW5iMTlNUFNLV0kvTHRqWi9HOWR1K2N5Y09HVHdFbzNKRjlQWUVJb0FGUVJDRURnbVY1LzVRTXo4ZVhXVm9yVGQwUXZ4R1NoM1pYRi8xaXFpWVN1ci8yOTdSV3k0ODh6SUN4bHM5SFNsN0ZMVVZQVDErZGZoVEMxOU0zNnJRSGpkNUs3K2VHL0RPWnVnS2V4aTdJNzlJeFlDR1paWmNKb3puZnYvNjFHTnZtTFpzWi9yR3V3ZWFzZk1qQUpkeFZmOWY2V2JYWlNENkNVRFI1SEp4WHVISWl5OEpHQlFOalk1MERUZVFBZUFDVFpnVEt2VXNOc0FQb3FTdWxKd0o1aEQyTTI0OWIzYUgrLzVXVVlXRjc3d0RJT3l0ZmViS3k1TzJlOEcwcWZqYWxzRjVTOE1PM1BiQ2Y2SmUyZjVaV1pnemJWcW5Oc2FQR29XQ284YWphazM0T2M3bjI3ZmprZkxGK1BYWjMrMjAzNmRidDJIQkcyOG10SDlWVzR0NXJ5M0R4Zm1uSkgwZUFLQVV4WlUzQXNMWm5qLytaaE5HZUhMUUx5c0x3VkFJS3pkc0JBQ015TWxCdys3ZGFHeHB3YUozMzhXUGZkNHVqU2M0Z3doZ1FSQUVvVjNNMHR5YndQaXRYWnlRY2tEOEVoQlZ2ckZQK0Y4b1Y3Q0lmRHMvYnEvTE4yZWMwWWZCdDBWQ083c1FIYm9IWW9tdkFBQmEvZHdKcTBMSDNPS3JxUEl2S2J3VmhGc0FSTE4rcCs4RnBuQnhSK3ZlSXFJeFRjMFpqd000SjEzVDNZMVZTL2hPWnZ3ZWkzTktURlkvSithWklBcVhxNHpjOE14Z0lxZ2tIMEpGRTJ1UjVTS1Baa3duSWtLeEJoV2pQSGU5V2NZUHEzN3FNWnEydmRjK0xCRDJINVNLcjhLNmJlY083R2lLSlMzUGRMdnhpOGNlajI3Yjkva1hQQmZ0SHpKTjlNbkl3RzRyZy9QcEU3L2Q2YmhmMTliaTF1ZWVqd3B0dDJGZ3dzRUg0WjFQUHdNQXZQRFdXeGpZSnh0bmR4QjYzUjQxTzNlaDhvTTErS3EyTnVyOS9icXVEdGY5NHhrOGV1a2w2SmVWaGRKVnE5QmduY09rTVdQUUZHeEZZUFVIS0gxdkZZcU9tYkRIbXN1QzgwZ2RZRUVRQkNFT1pwQlpsdk1RQ0xhNnFoelpsNjUxc0U3dytLMVVtY0ZKSFlsZkFLQ0IvQ3NDRGJFc2hMMi9UbUN6dzR3bmgvL2pSUWtMM1F2YzRxdWNDeUFjNWs0T3BsT3poLzJHamMrYXU2VHdFaWRNN3cySXdGUmNWK29xcVRsREtZd0c5TzBBdHRvUGlENC9BbHMvSlBPaXRKWVp0Qjl2UGhhZysvVXUvc1lzeTNtSUZ3OFk1OFM1Q0VLeUhEMXFGS1paNGNKRkV5YmdXeU9HbzJIMzd1Z1gyLzd3N0d4dWpyWTN0clRncXBrbGNCc0dUajN5V3pqMmtFTTZIT1BOVDliaituODhnOXBkdTZKdDUwMCtDZGVlY1RweSsvV0x0ajN4NmxMY3Y2Z1V1NXJiejRINDFvWU51SDlSYWN6dSt2VjRvTFFNejcyWkdMZzBJTHNQNm5mdnhyOVh4RHpPa3c0ZERlL1JSd01JcjBXKzc1VlM3R3lTaW1WN0d4SEFnaUFJUWhSbUtGM21lUVpReWNlekpZdmx0YklMRkFaZVZwazEweXdQV0x0cysvNlpJMEIwdmMyTVl5V0hZMnN0dWNVVnd2ODVZRlZJQWlKd0JtZzJnSzhqYmN4c3E0MmJPbTBmMG1qZ0lYL0FlM2phaHZjeVZGejdwVkZTOTJzMXVHWVVFMytmd1czcUcxUEVtMnNGT2ljcGhPTnFYY2Z0N0Flb3k3VjJmUlFxOVpSeGFjNU03a3B0SmtGSWc4dThCWmh3MEVINHNhK3dTLzJPR0Q0Y1Y4NG93U1VGK2UzdS82YTJEbmU5dEJDMy8rZEY3R3FPMWVFOWFkeFluSFBTaWVpYm1ZbXJaczZJVy90YnRXWXRmdnJYditPNU45L0V6cVo0SWR3bkl4TmJHaG82blZPR3k0VVR4eDZHVExjTGQvN254YWozOStEY1hCdzNlalRHanhxSll3ODVHRUE0ZFB2VzUxNkk4M0lMM1krOHNRbUNJQWdBQUY2SVBxYkw4endSRlVmYk9CejJuRzU4YXZ1T0o3NVhGZGRldTZmMWg1c3VPUE1KSXZ3d09oK25uTDhjdC9iMzF1RlBMN3pGR2N0Q3N0d2FPUFVFRGJVY0lHdEpscE9sdGV4UE9QZ0RqTmd5eVgvVTJ0Wk91L1J5ZUpGbnZGYjhNekJkQktJQmlRZFlJZEt3SGhJbDhicU5KY3dLYjdYaEV6QWVWdjNwY1FtUDduMDBscGM2dm5aNzlSZGY0bmZQdjdESDQ0S21DVlBIYXZydUtmTXlBRXdjTXhvM25IVW1BT0RMbWhwYy90Z1RBR0wxZGJYV1VFb2hHQW9oWkxQOTg3OC9IdlhjM3Y3OTgzRG9zRmpJY0piYjNXNDFnTFZmZlkxRjc3NkxaUjk5SEZlZkZ3QW1qeHVIL3oxOVpseFc1M2MvL1JSM3ZyZ1F6Y0ZnM0xGdXc4Qnhvdy9CcERGamNQVEJCeUduYjEvTWVlaVI2TmlqaHd6Qm1LRkRjT2l3b1hoMGNRRE1qSU56YzNIYkQ4N0QzUXRmd2FyUFA0L2F1dWEwbVRoMS9KRUFnUFdiTitQYWVjOUV2ZHM1ZmZ2aXFwa2wrUGJvMFhDYXZzVXpSTysxUWRZQUM0SWdDT0NLM0pHNmxSY1IwVEhSTm9UTHFxVHJiclV2K1EwYlpzMkVuN3BLYWpzdUhHbXhhYzVaNHduNm9raG41Y1JhMGZBYzdPSjNHOWZqOTA2WUZickd6YjVYMy9JSENtNEFjRStzMVJrUkhGZGVpK2hvZkRQc2JtQnQ1K2xoZXpsVzV1WXJlRG11TjNma25BM1FoY1Fvc3BKYnhVS2tnZkNMTG9uMTFaR0VXYkdRNmpndjhUZ1FIdEM3K0hhenpMTkFnUitqa3JyWHV1djhoSjdIMURwQkJDWkRNbjFhUTUwbjE0K3M3WFc3WE9oSVRtZTZYZTNXQm82d3BhRUJOejA3SDF0MzdFaTBUNFR6cGt6R2VaTlBTaEROM3g0ekJyZWVldzd1ZVhsUm5JYzNhSnA0YThOR3ZMVmhJeTR2bm82aVl5YmcvNzU3Rmc0YW5Jdmhnd2JGMmZuajRrRDB0ZmJBb3JJNDhYdlN1TEZSOFFzQVkvUHk4UDNKSitHZnkxY0FBT29hRzlFYWpDL05KSFFmRWdJdENJSndnTU9sT2Nmb0lGYkNKbjRSS1VQcWdCRGhhRTFUQUl6ZENwaVpqUGdGQUNqOXFFMnBPbFozT002TnpIekRpSVVMZHp0Z1drZ0J2Ni9xWGpCYm1iZWR1dXNpQ2FCc2xvaXVtTHVrNERRSFRQYzROQVZOcnBLNloxd2x0VE9VYWgwQjVtdkFhRlB5aWFMcnF5UC9kMzVkclpEcVNCaDYvSXV0TDBBWGE2aWxabG51SjJaWjd2OXhSZTVJWjg1R0VKeGoyTUNCOEUwNE9xRjliTjR3M0RYbmZIeC95dVFPNjhjZk1XSUVIdm5SeFRoLzZwU0V6TTc1NDQ5RTBURVRBQUFuamh1TEVUazVuZGFodjZ3d0gvMnpzZ0NFTXo5ZlhseWNjTXk1azAvQ2lXTVBBd0I4Wit4aE9ISGMyT1JPVWtnYjhRQUxnaUFjd0hDcHAxaURuZ2ZRSjlib1VKeHh4SkVYc2NYOHRRTFBwQmwxN3lmVGZmT2NNMDRINk5RNFd3N0F0dk5qeHRxOGVTOC80WXhsSVZXeXMxc3ZiR3JPZUQ5Y0FzamhtanoyU0dqQzAvNnEvUEgrZ3VyTlRnN1JrMUR4cnEwQTdnTndIeS9KUFZLYitDR1k1NEJvbE8wb0FEYlBNS3lNN21qUFBSeXRIUXdpaE1PajQ5OFR4Z0s0VGJmeWIwTmxuc1VBSGpjT3F2MFBIWVY5T3J4Y0NIUEVpT0c0LzRjWGRvdnRQclphd1lvb0dqYnRkamtyUjg2Yk1obWJHeHBRK2NFYUhESjRNR1pQUGhIVGpqaWlVOEVhd2UxeTRid3BrMUY4N0RGWSt1RTZWSzVaZzZiV1Z2eTB5TmVsT1F6UHljRzFaNXlPeDZ1cmNjdXNXZWlmblpWd2pGSUtONXgxSmg0cFg0S3p2M044bCt3TDZTRXg0WUlnQ0Fjb29UTFAveERqVDlGU0s5RlB3dW4rYWVDRVpGZGdmbCs1VzZhVHIzRkxVaFptenphMlpMYXNBMkZzZEdyZDhCZkxBT2NQZVhyaHE4NWJGcnJLclpVRngycU5Od0N5UGlsMlF5aDBtS1h3VmhiNENicmpYdnMyekZCWVBEQmZzM0VobUdhQjBML2pnNTBvYjhhMUFEK2pvQitua29aMzByRWtKRTkzckFIZVh3aUdRbGozelNaTU9QaWd0RzAxdDdZaXE1T3c2ODR3dFlhaGVqYmdWdFlBSnlJaDBJSWdDQWNZekNDejFITXZnZjVpRjcvVU5tUTBCUWpSR3F5MjhiaGNoV29uSnl0K0FXQnJac3VQSStLWHdjNGx2b3JmZWxuRWIrL2g1c0txVlFTMlpSOVBNb3ZUSG1oSFJwK0NRT0hOYVJ2dXhSQkJVM0ZEcFZGU2U0bmltaUVLNW5mQm1BZHdZdnJhU0UxaERxOEJKbkNuYndQaDVjTGNSakdUQjFDWGE3aFdtbVdldFdhcHg4K0xQT01kUGkxQlNCcTN5K1dJK0FXUXN2Z0YwT1BpVjJnZmVTSWdDSUp3QU1GVnlESmJjaGNRY0xxdDFhSGFRaHpKbkdWdnZFc1YxOXhJWGZDMjFjeVpNYUNWWEo4UlVVN1lyRk1oMlRZN0RGTUIzeG82NzZYMTZSc1duTVMvcE9CSkVGMFUzckorWjA3NHVlS1VNRFBBMC8yKzZvQURsdmNaK0cyNHNkM2oxWXh6QUp3Rm9zRWRIc3NBS2V1aXRYdjlPVmJhTFBGMUh6R3lGZ3J6RllXZW9lazdQbkhvTkFRTDhRQUx5U0FlNEVUa3NZUWdDTUlCQWxmMUg2eGJjbCszaTE4R0xJR1J4dC9IU0FiWmFGMVNBRUNqWXN3eVNtcHU2SXI0QllDZ2N0MFlFNyt3UE5QcHdtMC93LzlSeEc4dnhjVS9BWGhOZU1PcHROOW84OGlmQ0t5ZTh3ZThoenBrZlorQWprZVFTbXJMakJtMWw2bWR0WGtLWmlFWWp3TFlsSEJzNUtGWXRNU3dWUlE0V3FzNS9MNUI4YS83dGtiR2c4bXZ0ZnRqczh6emdWbm11WmtYRHhqWEhlY21DSUtRTFBKRVFCQUU0UUNBeXdZZHExbTliRStNRTVhczZhNno1R2p3dEsxcGcwTHJhVFJqNTBkZHRiYmwvTk1PMVlaYVM2Qk0reXpUeFY3ekY4dzdzclFlUGVpWlYrclNOaXgwQy82cS9MRXc2UjJBT2w2N21qTDJyRmhZalp5R2svekhyenpnczRCenVXZUtac3dDWXhhSUR1bjAyTWlydnAweWFXVHQ3ZnlseXg4QW1LKzArUXpOYk5qZ3lBa2NnSWdIV0VnRzhRQW5JaDVnUVJDRS9aeFF1ZWM4emNhYmNWbGhtZE11T0JOMi9NYUxYMll1Vjh3VFV4Ry9BTUNHOGJlSStFMm1jRXN5dEYzWlRNQnZSZnoyYnZ3RjFldUowVDJwYU8waDFZUUpxQnZ3ZExlTXM0OUJ4YlhMalpMYS96Vm0xSTVXaGo0R3JLOW5SbVc3eDlyU2FrZVdQaENGWGNXUmQ1WndGU2EyZVpEakxCd04wSzFhdWRhYnBibnJ6RExQZlZ6dUtlSTFTSDJ4cFNBSVFwTElFd0ZCRUlUOUZKNFBRdy93M0EzUTFiSEdTSUtiTk4vK2lRRU5XK2dqTXhpM3FwTGF1WlJpRlpzdEY1d3hpNG4rSFIwQ1RrVy94bHhSelB4NVhwOXZ4dEZmVmdZZE1TMTBLLzVBNGYwQXJnSVEvalVxT0JjU2JZTVlWOTVTVlBtUTg1YjNmYmdjZllHY1FzMXFCc0FsQUkzcDlIakxPMHlSNUZvV0JBWnpUQngzMEhrM0V5cUpkYW5LNEZmSVcvKzVRNmV4WHlJZVlDRVp4QU9jaUZ3UVFSQ0UvUkFPOU04MVErNFhDSFJ5ckRIc3BlRzAzdnJiS1pYRXZFTUI1OUtNMnZLVXJjNmVuYjBscTNralFIbXhjUnhNL1J5TmVNVzV3NTkrYVlFemhvWHU1czl2VDNKL1V6OXdHUUVuQUhEdUFVN1lHR3czaGdub2FmNmk2amNjTUx4Znc0SCtoK3RnUmdrVGx4QlRQZ2pablhldy9xUElJeTJLaFVudm1YVmdMbFZFaTZpazVvQktXSllNSW9DRlpCQUJuSWhjRUVFUWhQME1Mdk1jcFJsbFRxLzNKVmdlbmJpWVozeWtPSFJhdXV2NE5sMXc1bDFFdUM1dXJIUU1Sb2pML014djVNMWJPTmtKczhMZTQ3YWxKdzhQdHJoV2dXZ0lnSEQ0ZnFwaEJuYmFybDlsYklWdW51QXZYcjQxWGRNSEVsenFLZGFFRW9CS0FId3JxVDRSTDdIdG5hbWRiQUp0T3pVeHNJSVVMMVZhdjBvejZxc2RPWUY5R0JIQVFqS0lBRTVFTG9nZ0NNSitCSmZtZms4RDh4SzhNazRveWpibGlCajh2RUcxRjFFeEd0TXh1KzJDTTQ4d2dUVWdHTzJOa3lwdHZVeUtNSEhvVXkrOW03WmhZYS9qcnlqOERqU1dndUJvY3JUdytsV0ttV0orWTNqT2psTitjcnlFeUtjQ2wvY2JhdXFNVXdtWUJxSnBBQ2J1dVpOTi9FWXkwMmdrOWV0bDVtVkUvS3BpV29wUTdXdDBCZzZvWkdZaWdJVmtFQUdjaUZ3UVFSQ0UvUUJtS0YzbXVSTkUxOWxhNFhnRzViRFpGaEN1TlVwcUhrN2JPSURORjV5NURJUXBZZFBPL0dFaUFOcXVvNW4vbVRkdjRma09tQlo2aUxtQi9QTVk2dGxZaTROaDhuRzIrRkcvcitvWERoaytvT0VxOUVQUU0wVnJUR1hReVFSTUJwQ1ZWRi9yTzhXRlVPK2hEK010QXIrcUZDK0Z3bElxcW10SWVmTDdBQ0tBaFdRUUFaeUlYQkJCRUlSOUhLNGFOTWhzTnA0alFxR3QxWEw2cGhueW5EQVlQbExFczZpa2RrM0tobTFzdWZDTUN4bjBWTmkyTTU3ZnNDbDcyU1BzVXE3UXVLRlBMTnJzaUhHaHgvQUhDdThFY0FPQXFDWnlRZ0VrM092TWMveEZWYzg0WUZxd3dmTmhvSC91UkEyZXhvUnBCSm9LWUZnM2pjWUFyUWY0WFlEZlVVVHZnRU1ycVdSSGJmZU10L2NSQVN3a2d3amdST1NDQ0lJZzdNTncrY0JKbW8wWEFEb28ycmFudFhSSkdiWStWOFY1ZnZudktxdjJjaXBBYzNyR3cyejcwWm45UTYyOGtZZ0doODIzOFRTblE1eHprSy9LZTNyaGc4NFlGbm9TWnREY2lzSlhBTXdJTnpnbmd1UFhpNk5GSVhUQ3pVVkxWenRoV3VnWVhwSnpNTFNhcUprbk1qQ1JRQk1CRE8vR0ViOWswRHNFZmtjUnZ3T1hlcGU4TlY5MzMzamRod2hnSVJYcngxZ0FBQ0FBU1VSQlZCbEVBQ2NpRjBRUUJHRWZ4U3pOdVE1RXR3SGtqclRGVnIybS92YWVLRVM1UVJGZFRNVTEvMG5aYUR0c3VmRE1oeG40UmZ0anBrNWNNQ3Z6eXJ4NUMwOXdTaU1KUFkrL0tyOGZUSG9ib0NNaWJVNHNjVS8wQXVPTExLaGpmbFVVMksvRGFIc2pYTjV2S09DZXBLRW1Ndk5FQWlZQ05Mb2JSNnhuNEdOaStnVEVIelB6SjRhaFAwRWY5MGMwYmZ2TzdoczNQVVFBQzhrZ0FqZ1J1U0NDSUFqN0dQenl3QnpUTUo0bG91bXhSZ2FVRXpJdllWM2xTa1Y4TmhYWGZwbXVaVHViNTV3MUFhUlhSVld2UThzNTI0UStteUR6dUx5blgva2dmY3RDYjhJZjhCNEs1cmRBOEFCd0xqTjBZbEtzVjRmbjdDaVNwRmc5RHkveURBRGhLQk1ZVDRUeERCeEpqUEVnT3FSN0I4WTJCbjlFd0FZUVdlTFkvQlRCMEZkMFdtT1BMcXNRQVN3a2d3amdST1NDQ0lJZzdFUHdJczlKV3RIemlBc1I1R2hCa1JTdFd0R2ZjZUhPR29wK3J6SnFicVlDaEZLZmNYdWpnVFpmZU9aL0NUZyswdEE5dVl6NHZyeDVDNjl4eUxMUXk3aGxTZjQwZ3FxT1pnOTM2RVlpQ2o5SWlkVUk1bWY4UlZWejBqWXNkQXU4RUgyUU1mQklVNnNqU2FueHpCaFB3SGd3SHdvaW81dEhEd0w0bWhsZkUrRXJJUHlsQ0YvQnRMWjMxVzZpYzJGMngrZ2lnSVZrRUFHY2lGd1FRUkNFZlFCbWtDNzMzQVRHTGZZUGRlblg5NDNtV3JVM2JsRXdmMEFsOVZVcEd1MlVMUmVjOFJNbStsTmtlS2ZXY01aclgzeVYxNUo1T0MxWTBPU0FhYUdYNGc4VS9CaWdQMGUySGFzZjNmWTF4YmpPWDFSNXR5T21oYjBHbHcwWUMzWWZZaEtQSWZCb3NCck40RU1JR0FPaWtYdHZJcndEUUIwSWRReXFCM01kRWVvQjFJR3BEb1I2Smwxbk1PcEJ2Qk5hQmFITTF2QjMxUW96RklSaHRDTFVFdjdlTHlOSTA3YnZGQUVzSklNSTRFVGtnZ2lDSVBSeU9OQjNtQm5LK2ljQkJYRTd5QXJYVE0wcW1LbWRwTXY4TDRYUXo3c3JVK3FPSDV3eGVMZUxQZ0V3S0R4Yzk5VDhKWmdsdzU1K3BUeHR3MEt2eDcrazhDRVFMZzl2ZFY4NEFjQm4rbjNWTHp0a1hPZ0ZjTm1Bc1lCN3RBbExJRU9OWnVaRGlHZ01nQkU5UGI4OTBVenplbm9Ld2o1QXByN2dWZGVNbXZ5ZW5rZHZ3dFhURXhBRVFSQTZoc3NHRmVpZ21rK0V3YkhHU0pobWFoLzB3Mkt4amU1a2JGTXdMNk1aOVMrbE4rUE8yVzNnTGtURWI1SzFQZmRFdU9hdlRjd3pYaGcyVDhUdmdjTDR1dHlyMStac1B4SkUzb2dQT0wwbEFXRUlGQTZGSm9MMTMzeC93SHVTMzFmeGZ2cXpGbm9EVkxKalBZRDE3ZTNqK1RBd2FQQXc2R0FlU0Ewem1mS0llUmlJOGdEa01XZ1lBWGtJdCtYczNaa0xncEFPNGdFV0JFSG9oZkFhWk9ndlBiOEhjRldiV2tUVzl4VGZ2dHR4a0RIakpZT0NsM1IzZmN3dEY1dzJoY2xZNXJSZHFma3IrTjg0Y1FCMjlua1RSTjhDNEZob1BRRTJFUXdBdkJrR2Y5dGZVQzMzbHhBSEw4azVHS2JLQTloakFnTUFEQ0FPZjQ5OGNlUm5RaDhDUEFENmgvZlJvQjZjdXJDZnd3enhBTGRCQkxBZ0NFSXZnOHNHSGF2WitCY0lSOFFha2RZN05oSEF1bzBONXUxTStJV3JwSForNnBhVGcyZlBOalpudHF3aCt6azVaaHhTODFmQTd5b0tSNFlZYndJSXIrMTBLRE4wK0xVVEY2M3cvb0ErVFNkZE0yV0ZyQzhYQkVIWUIxRTlQUUZCRUFRaERGZkJaWlo3YnRGUWJ5ZUszMVEveGpPWXcxbWU0M0w2TUY1UzNEcCtiNGhmQU5pUzFYeGxkNGhmQm16SmVubmxzS2NYUHVUMEdNSyt3VTNleXE5aGFCOFlPd0FBRkFsaFRrOENSeDNBTVRQSDdOaWRQWjlabkFpQ0lBajdJaUtBQlVFUWVnRmNObUNzYnZHOERTWS9RRlorQnVzVHQwckIvVXZXRjFOOGVTTndEYk0rM3pXajVpeWF1V3RiK2pQZk0xc3ZucGtIME56WUZCekswMnRYSUF5VFNGL3NVRUpwWVIvRlgxQzlEZ3BuZ05FS0lLeGNkZnJoYmd3Q3hYOWlPbjF1b1BEMk5NMEtnaUFJUFlBSVlFRVFoQjZFR1dTV2VhN1djSzhHNkZqN3ZwaTQ2OXJIZHdLSFF6WVRLcmx3cWRLdFI3cG0xUDB6dlZsM0RXMGE5eU84MXMxS3Z1V000NHppNDdrZnpIdjZsUThjTVN6czAvaTlsVXRKNGZ2Ukp5ME9oRUVEN1R5M0lmekt2NlRnZkFkTUM0SWdDSHNSQ2Q4UnVwV1RUejU1aUdFWW1kWFYxVi8xOUZ3RW9iZkJpd2VQTUUwOW40aW1KdXhNcDZCcDI5SkN6Rjhwd3RWVVV2dGNpaFpUWnRQNVp4YVFnY29PNTVZaVV2TlgyQlArUU1HVkFEMFFiWENxUWxMOG12T2dnajcxWnQrckt4eXdMQWlDSU93RnhBTzgvME0rbjIrZ3ZTRS9QNzlmT2dhOVh1L3RYcTkzYzNGeHNXZFB4MlptWmk1d3VWeGY1dWZuWjZVelprOVJWRlIwcXRmcmZkanI5WjdlMDNNUjlpOUNaWjVMdEtrL2pCTy9jY2xtdTJyUjFpRm1KQVR3UFNwVWUwUlBpRjhBSUFOL2pmek1DYldYVXJUSjhUcUdtSDhtNGxkb2k5OVg5U0RBOTBZYkNIQWlRajcrRmlhM2hscjAyOG9DNTVPN0NZSWdDTjJDMUFIZUQ1azBhVktmbkp5Y2t3R2NCdUM3QU9vblRabzBhZVhLbGNGVFRqbmxJTU13Tm5xOTNzc3JLaXIrSE9sVFZGUjB2Tlo2ck4wT001dVZsWlVMMmhsaUFCRU5hMmxwY2Z3QlNtRmg0VWlsMUNQcDJtbHFhcnB3MmJKbE8rMXRYcS8zVWdBRmJZOGxJak1RQ1B5d2JmdWtTWlA2YUsyZkpLSkRtRGtUd012cHprc1F1Tnh6a0tucENRSUsyeVNsc21yN2R0bWlWZldVMnJiKzE5QzRoR2JXcmsxNzBpbXllYzZadndWd21EVWZSMEtmQ1VCY01tdkdDM24vV0NpdlRhRmRidkZXWFR1M29uQU1nTE1CaEpjVEtLU2xneVBQY1dLWm9XbVFhYUxTdjNqcUNmN3B5NzV4WU5xQ0lBaENOeUlDZUQvRDYvWGVDZUFhQUc0QWpRQmUxMXBYRFJvMGFBQ0FHcmZiZlRFQUtLVVcydnRwclM4am9wL1kyNGlvQlVCN0FyanRtS2NUMGJNZDdNNEdBSmZMdGQzbjgzVmtZbVFnRUdpdzV0RmZLWFhXbnNiY0UyNjNPeFBBempiTms0bG9Eb0FXVzFzbUFCTkFnZ0FlTkdqUXJaYjQvWnlJTHZQNWZQOE9CQUxsNmM1Tk9ERGgrVEIwLzV6cnRLYWJpY0t2QzJzUGdGVFd4WEwwUTN4OGppdmV6Z28zR05OckgzZG82V05LYkxub3pHT1ljVk5rVzhHWnlXall6NWNiWFlxdmNNQ3NzSjlDQlBhdjJmeDliTXBiQXVDVXlCTVVvdkNEbzFSaEJxQWlUNndJSUl3QVpWVDZxL0pQOGhkVTF6czBmVUVRQktFYkVBRzgvNUZIUkVIVE5BdDI3Tmp4MzVVclZ3WlBQUEhFQWRuWjJRUHk4L05IQWJnWXdOSmdNS2lzYlFDQTF2bytacjQ3c3UxeXVlNEgwS0ZpdFVORUd3RGMzOEh1Q3dIOFAzdDNIaDlGZWY4Qi9QT2QyUndFd2lua1FFV3JWc1dyaWxhUmdKdWRDUmd3ZUtKVndMUGF1OXFmVmVzRkM0clZWcTNWMmxiYktuSjU0RkVKaDVEZDdIS0RvcUlXdlBEQWd5UmNDU1JBanAzNS92N1kyYzN1NXRyc2JrS3krYjVmcGV3K00vUE1zMDdZekhlZTUvaytSd040Q3Y1QXN3bWZ6MWZYVFBFYW44OVhHTTM1UTlsc3RuVUFUbXR0SDUvUGQ2VFg2OTF0dDl2NzJHeTJQY3o4ZWVRK3VxNWZ6c3oveDh5cmJUYmJKWVpoYkFid25OMXVQMWZtTTR2MjRyZjZuV1d5T2hkRXc4UEtnN2ZnTVFTL1FKUElGOEIvbEhUekRzcXZPcXczNE95RVVyR041d1RheHdtYmZHbXRhTk5ZMVQxSHpGbjhmVUlxRmtuTGVjcldldWVHekNKVVoyd0UwVWtnZ0puaURvS0RhM0FGZnlicFJCaTAzTGxsK0dqbktWdnJFOUo0SVlRUUNTY0JjSEpxOEhnOGF3TnZNak16L3cvQTlKRHRQN0RaYk4rR0hzRE04OTF1OTVUQWUwM1RhdHJxa2JMWmJML1NkWDJSeStWNkgyanM2UW1sNjNvZWdLTjlQdDhNcjlkYjI0N1BZSGk5M2hvQXNOdnQvYjNlNXArb094eU9IeXVLY3Y2QkF3ZWVXYjkrL1NGTjA4eG9lOUpzTnBzR0lKV0l3bnJEQ3dvS2ZzVE1MeEJScFdtYVU1Y3ZYNzYzb0tEZ0JtWmVycXJxOHJ5OHZMdzFhOVpVdHVPemlCNktsdzdzYXlyMGlNbDhDeWhrRVJWbUt6WnNaM1puWXBqY2RMZ3ptTGNxUkRmUWhYdmVqci9WOGF2NG91aHVVR05HNnlidGpWSG9GR0ptZmpkN25xejVLNkxqUEcvai9nZmREdDNIMkFoZ0tDZ3c3U0RPSUJqd0Q2bHVISmYvWSt6SVd1amtyWmM2Q1dhODdSWkNDSkY0RWdEM0FNeThBTUFtSW5vQVFEOW0vbTNrUG9xaXRObXJxV25hbllxaWJEVE40Ty8wbTVqNTV0R2pSNStUbXByNlJ5SzZvcG5EV2gwQ3pjeTN1dDN1LzdSMFRvZkRjYjJpS0Uvb3VqN2E1WEo5MUV5N0h3T1ExN3QzNzgwQXZHMTlob2h6RjFyQjhwdUJNbXN1OUZ0RWxNTE1oYVdscGRzQm9LU2t4SzNyK3UrSTZNbjA5UFFWZHJ1OXlPdjFscmZuZktKbjhTMGZlSlhKOUJjQU9TRlJtLzl2UXZ0dXVnUHpEWnVHa2hWZ2M3cFNYZmx2dXJMNUVSYWRiZmZWUlNmNVFBOEczaWV1N3plOEhrV2hHMlhOWDlFZTkybWwzeit3WWt5K1FlcGFFQTBHa1g4dDZRVDBCSWZWUVRRUjd2eG5BYzlQRTlOeUlZUVFpU1FCY0hMcW8rdjZoc0Fid3pCdVVsWDFRd0NuTWZPZFJMU2FtWjhCTU0vdGRpOEdnTkdqUitlRUhzUE14MGZVcVFDWVpacm1ud0lGcG1sZXJ5akswdFRVMUpjQS9CMUFjMEYwVzBPZ1A0emk4L1FETUwrd3NQQ2NaY3VXQllkTDY3cCtNWUE4QUY2WHk5V3U0TmR5SVROWHVOM3VqVlo5ZG1aK2s0aDZNL01VdDl1OU9uUm5sOHYxbEtacHc0am9kcHZOOW5aQlFjSEVrcEtTelRHY1Z5U3hZSklyaGlPc25CbUs0aDk2Mlk3YS9DRWVSOHdSWmh3Q21ZOHJWUGxIdWhBSEV0UHkrREZBNVNybWhBV3FTRVNVR2hoRUhYeVE4SmVzdWNYUmZIY0lFZWIrc2FzK2Y2Qmt6QVVHMjlhQU1EQVlCQ3V4SktCcnhNRjF5d0kvL1hTVDA1WC92VlAzVEcvbE1DR0VFSWVCQk1ESnlXRG1ZR0NXa3BKeTBEQ01YeE5ScldFWXp3SG9aYlBacmdLd0NWWm00OVRVMVByUVl3QWNBU0M0WEpMZGJzOGxJaHN6ZndOcmpxMXBtaDhxaW5LamFacWZlanllZHdHOEhObVFPSVpBQXdCS1MwdG5hNW8ya1lndXJhK3Zmd2pBN1FBd2FkSWt0Ykt5OG84QXdNelQybHV2cG1tbld3bXVuZ1VBaDhOeEZ6TS9DQUJFZEkzYjdYNmx1ZVBjYnZmdk5VMnJKNks3VGROOFc5ZjFSM3crMzZ4WVBwdElMdXhCdWxrLzhDN1RwTHZDa2x3eEFQSm5RSTcrQnR2YWtTbWkrNVFab0htS1NuK2dzWlZkTHR2c3ppbEZ0eFBST1FDQ2FhMFRFL3cyOW53eitCdWl1dnZqcmxiMFdQY1hyUHJZNmRMeW1Ya1ZFZnFCQ0d3aTdpQzQ2VmdIbWpiRFpmOW11dTV0Y1pTVEVFS0l6aWNCY0hJNjVIYTdmeDVhb092NjZmQUh2dCtoOGJmMExGM1huY3o4bnR2dEhnTWdlSXltYVM4QkNDYkpTa2xKT1k3OWR3YmJFWkpreXVWeUxkQTA3V3RkMTQ5b29TMXRab0ZtNXFmZGJ2ZGRMWDBZd3pCdVVWWDFmQUMvS3lnb1dGUlNVckt5c3JMeVJnQW5NM05KWkU5dE5JaG9vdlh5RFUzVC9rRkVQMlBtR2lLNnllZnpMVzF0cldURE1CNVNWYlVLd0N3QTk5bHN0azBJR1VZdGVoN2ZXd092Tk92d1o0Q09EbHZhQ1A2YmFyU24xNWU0Y2Yrd1paSjRyYXFhdjZheFZWMXkxRUhGZFlYSG1RYk5hbXh5NGdZK055WjlabFpnWHAwMWIwV1g2ZlVXM1pOVGQzODRzelJmTTAxNEFlcmpuMmFRZ0NDWU9DeFZPYlB5ckxNMGY1ZlQ0Vm1Va0lZTElZU0ltd1RBUGNlL0FMZ0FnSmt6aVdnYU02OGdvcFVBMnB6TGFoakd5WXFpd0RDTVQxUlZ2U2hpOHpNQWVzZmFNTk0wMXpWVEhMd0Y4WHE5dS9QejgyOVJWZlZOMHpSbmE1cDJIZ0NuLzFEempsak95Y3dUaWFpdXJLeXNOQ2NuNTBzQUl3RGNBMkNGemRiMlB3dG1mczAwVGJ1cXFyckw1WkxndDRmaXR3YWVZakNlSWRDbzhBM3c5L3FpUGJOVXJlR1RrY0V5NHpPRmpEdXBzS3JML3B3eFFPV0c3VVVpcEFMV2NPOEU5UDRTVzRPZkE4RUU0ZkhzdVV1YSs3NFFvdDJtT1R6dk9rdnNCUUM1UWNnSUJzSHhUQzVuQWhRR0Ftc0VFeFFZdEhCNmlWMmJVZUJkazhqMkN5R0VpSTBFd0VtSW1WVmQxODhMdlBmNWZKdGNMdGRyZ2ZkMnV6M2Jack5OSTZLVkxwZnJVYXZNWnJQWnpnNnBZMUJvblVSMEdvQ0RYcTkzdTZacFllZHp1OTEvVEZUYmlVaTF6aCtXUGRQajhTelNkWDBPRVYzTHpKc0E1QUw0bDhmaitTREdVMzBBNEp6YzNOekpMcGZyZVFEbjVPWGxEVWhMUzVzZjVmRnZXNW0yMTdhNXAwZzYvRmJmZ1NaU1pwbk1Od2QrWnEwdElhbUtvK3NCOVM5THlrM1RXekh2aGtJemxiUTkvNkI4K0JMVjlvNVFQbVhpcjRod1R1QjlJb0pmQU9DUU5ZOFkvRWwyYmZvOUNhaFdpQ0JuZ1hlRDArMG9CUE55Z05MOTJhRWJIN3JFaE1rZlJITXdDRTRsMExLWnBmbjJhUTdQdTRscnZSQkNpRmhJQUp5RWlLZ1BnUFdCOTRxaWpISTRIR2VGYk04RUFHWWU1WEE0YXEyeVR3Q1VoT3dEQUhVaDc1Y3k4L2RvNGNHNHBtblhFZEhUN1drbk03L3RkcnZERWdVcGlxSmE1MnR5dysveitXNVZWVlVqb2lPWnVScEF6UE1BRGNPNHcyYXpYYzdNRHd3ZlBueisxcTFiNjYybGpZSkxRZG50ZHB1aUtHT0lhSXZiN2E0SVBkNXV0NmZIZW03UmZmRXJVTTNNUWI4eW1aMGdEQWk5U1E3ZU0wZDU0MHp3TDJrRWlzenR6SHRBOUJlbGovSWs1ZTJ1VHV3blNMekthOFlQcXlYK2MyakFuNURVektGQkNMTlBVZWdxV3JoUTFsWVZDZWZVU2xjNVhmWWlBTXNBc2xuUnE1WEJMYlpBMlA4Y3pKcjM3MS95ckk5aHdPMTBhV09jdWxzU3VBa2h4R0VrQVhBU3N1YXlGZ2JlRTlFSlJQUkU1SDVFTkpHSWlxeGo3Z0V3T21TekUvNE15d0FBbDh1MUJNQ1NWczZaUWtTOUFheGc1aWJMRlRWejd0dUpLS09aVFdsV2ZVMXVkTDFlYjVXbWFaOENHQXJnWUYxZFhjdzN3MTZ2dDByWDliOFNrVE0zTi9laVhyMTZGUThZTU9CcUFIQzVYSE1BUUZHVUtZcWlQTS9NdHdONFBIQ3NydXNuTS9QYm1xYk5qNXhyTFpJWEwrL25NRTMxS1JDR0kyS2lMeEZIM2V2clg4c1hBQ2c4Vm1iZURRV1BLTmo3RHhyWGRUSTd0NlZPc2MwbndQOUFLRUZySGhFek9QVGhBbWhXOXB4RkVqU0lEdVBVdlM2bnl6NEpUSytDb01ZM0R0clBId1N6RlFRVGlOQVB6SjRIVm93NTcvNnhxejVQUkx1RkVFSzBud1RBU1lpSURKZkxGVHJYYUEyQUZ3SnZyQ0hRWlFEdUNneUJqcVJwMm02S1lRaVlhWm9MUzB0TC85M1dmcnF1Mzk3Q3BrRHlxWnBtMm5RTEVUa0FHRVNVbFphVzlpVDh5eXpGUkZHVU9hWnBPZ0ZjbUptWnVZaVpId093RDhBY0FMRFpiRXROMHpTSjZES0VCTURNUE1ucVpVK045ZHlpKytBVi9jNDJETnNqSnNNUmtaRzVjVzVxTklFdkFKT2JYY3QzSjRqL3JQVGQrelNkajBPSmFuZG5LSjl5MFU5QmFKei9uSWpnRndnTGZnSCtNUHU3NmdkYjJsK0lSSEhxM3YvT2NOa25NeXNMUUZDQ0cwSVQwN1VUZzZ3Z09EZ2NlcUFCZGVVRHk4ZU11bi9jcXE4UzFYWWhoQkRSVTlyZVJZam9LWXJ5TjEzWGE5cjYwOUx4UkRUQWVyay90Tnh1dHg4RDRGRm1iaUNpY2N4Y1FVUlRIQTVIVWNUeFVUK3pYN0ZpeFZmTXZJZVpUL0Y2dlQ0aWVwV0lqc3ZQenovWDJyNlRtVGN5OC9sMnV6MDc1QncvQVFEVE5HZEhleTdSL1hESmdOTjhidzBxTmszYk8wVGhhL3I2UmRkRFJQRDNBQVdHUkliWUNmRHZsTFE5dzlSeGV4L3Ric0h2cnA5TXpFWFl5SktFREh3R2g2VGdaVWE5elllcnlPdnQwbk9nUmZLWXJudGZKZ1hYaCtXQ051Tjd0c09CMFI2QkdvbHlERVZkK2VES01VZkYwMVloaEJDeGtSN2dKREZpeElpTS92MzdUeU9pRVFEU05VMTd1S1Y5cmFIS1lPYnhtcVkxdTN3UkVaME93S1pwMnNQTVhGcGFXcm9pbW5aWW1hWGZpMkxYNlMwY24wTkVJS0tkb2MxUlZmVTVhKzZ5czZTa3hLMXAycTBBWGxJVTVaOTJ1MzIxMSt1dHNvNXZzSUtNcUg2MmlXaFhJT0VYTXk4Z29wOHJpbklOZ0kzV0xoNGlHcW1xNmpnQUx4UVVGUHlJbVU5bTVpOUtTMHZidmZ5UzZQcDRXZWFKSnFYTU5BMjZNdkttdDkwamZLMmh2QkdES1hZQy9FZjF3cjFOcGlWMEowWUt6d1VvSlB0N2dwWTlDdm1QcFlEdlBlTEY0azhTVTdFUTBabXVsYzZkNGJLYnpEUUhCQVZFL2djemNjMEp0dGIwRG55SkVCM1ZVSyt1bkxWcTlLaDd4Nnd1UzJEemhSQkN0RUVDNENUUnYzLy9Ya1IwVytCOTZPc1cxQkhSK1FET2IyVWZIeEhkUmtTSEFFUWJBQzl5dTkzUkRJRnVOZ0FHY0lKVnozZUJBazNUL2tCRStjejhubUVZc3dEQTdYYS9yR25hWkNJcVVsWDFNUUEzQVFBUjFRT0FvaWhwQUVqWDlROEFQT1Z5dWY0VmVhS3hZOGYyTmd4aktCRjlZZFc1VnRPMDNRQ3VuRFJwMHY4dFhMalFJS0oxVnIxakFieGdHTWExaXFJQXdITklWSmVYNkJKNGViOWpUZE0yMDZUR1JHakJiUXdvVWQzM2N2Z2FLcUdSTC9OM1VQZ0JkVnpsc3dscDhHRlVQclhvSm9DQ3ZlSnhqQkFORi9xRWdiRnV5THppeHhKUXF4RHRObDMzenA5UmtsL0R3RUtBVWdML3JrTTdjbVBoWDJmWW1ncEJkR3hEWGNyS2gxYU5IblhQbU5XN0V0UjBJWVFRYlpBQU9FbTQzZTQ5Q0NTaWFjYnc0Y05UdDI3ZDJ1RVpWSWxvb3E3clI4WlJSUjRBS0lyeUNRRG91bTRIOEFDQWd3Q21la09HUWhxRzhVdFZWZTFFZEdOQlFjR0NrcElTTi94emVNSE0vWFZkcndKd0dvREw0VjhIR1FDZ3F1cFR1cTVYbXFZNWtvZ3ltWG1sdGNra29oVUFydG03ZDY4RFFJbXFxdXQ5UHQ5N1JQVHhwRW1UMUwxNzkxNER3RkFVUllZL0p3bCtLeVBINUhTbnliZ0JoSlN3YldBb1ZzOU42emU5d1lpM3lZN00yQVNZajZ2cGxRdTcrbkpHMFNpZlduUXNnTDhHQ3hJVy9JWXVQY01IVW9tdmpqOE5rUkN4bTE3Z2VYUEdpdnhDSml3QkJSSTB3di9FSjhZUkQyd2x3R3ZzQ2NZSmRYVXBLNTF2amN4elhyaCtiNEthTG9RUW9oVVNBQ2U1d3NMQ3RJYUdoaHNCM0oyVGszT24yKzErS1hTN3crRzRXbEdVTzVuNWliS3lzaGZqRFpLdG50Sm01a3UyYmZUbzBUa0F6bUxtQnAvUDk2N2RiczltNWhldGRWWi83WGE3dDRidTcvVjZ2OU4xL1Y0QVQ1cW0rZXlJRVNOT0E3QWJBRlJWeldibWF2OHlGSTI5eVpaK0FINWl2VjVlVzFzYlhFNkptWmNSVVNFekR3T0E1Y3VYN3dVd0FnQWNEa2VSb2loWnpGenNjcmwyeFBJWlJkZkJiL1U5M21UYkgweW1LWUdiMitBMkFJcDFoOXBhQkJaSWJPV1AyOEo2ZTAwbUtsYkplSnd1ckZxVitOWWZIdXlFVXY0RnZVYUFmeG9GNGxzdU5ZQVFudldad0w4Zk9IZnhOL0hYTEVSOHBvLzF1R2U2TGlnd1dGMUdoTjVXbHJhNGdtQWdjR2lnSnhnbnc5Ykw4M0NKUHVZUEJhNTlDV200RUVLSUZra0FuS1JHamh6Wkt5TWo0K2I2K3ZvN2lXZ29nTXFRQkZOQlJIUWFNNTlFUkxOemNuSWV6c25KK2J0aEdQL3dlcjI3WXptdmFacS9qaklMZEpPNElpVWw1WElpSW1aZTQvVjZhelJOZTVDSXNnSE1jYmxjenpkWGo4dmxlbHJUdENsRWxOcTdkKzlCekx6TkNucFBORTJ6UmxWVkFQZ3k5QmhtL28xcG1qYWZ6N2QzOWVyd1lXZGxaV1d2REJreTVDVnZNMGwzRkVXNXlUcSt5WEJxMFgzNHN6cXI5NWlNaTBFVW5nalE2b1gwRDNOczRlWTJNQVl5T0w4M2JMOERBR1lyS2NianBPLzdzdG5qdTdHZDJ5YmVUNFF6QVFETWtaODlabVpvWm14bWI5YTh4ZjlNU01WQ0pNQTBmZVhxbWFYNUY1Z0dsWUxRTnhBRUUzRlVHZUJiMVJoSG4xNUxodHZwc2R1ZCtkNFdFMFVLSVlTSW53VEFTVWJYOVg3TS9Fc2kraDJBd2N4Y3hjelRhMnBxbnRpNGNlUCt5UDNkYnZjOVk4ZU9mY0l3akY4QitDVVJ6VlJWOVc1TjArWUFlTnp0ZG4rVzZEWmFHWjNCek5XQnNoRWpScVFRMGU4QmdJam1Bb0JoR0w5WFZiVkNWZFVuVzZuT05Bemo4cDA3ZCs3Y3VuVnJ2YVpwRzZ3NnJsUVVKZGQ2SFpaRXh6VE5mYUVCdnFacE53WFdRdzdRZGIzSmlaaDVncFdnNnhaZDEyK3lpZys0WEs3SjdmajQ0akRodHdaTU1FQjNtaWFOYVJLM0JXNUNsWllIM1JJeDJBd2R1aGhXeVE2dytaUml3eitvb0RJcGUzQjJYanZ4VEpNeExkSDFobzk4NXYwcTZxOUo5RG1FaU5jMGgrZGRwMHNiemVCU0FnYjVSekhIK3dDSXJNUmF3UytWRVd4UXFYUER1YnJ6dkthL3I0VVFRaVNHQk1CSlJOTzBtUUJ1SmFLK3pGeEZSRTRpZXNMbGFuMUkxWW9WSzNZQ21ENXk1TWlITXpJeWJpU2lPd0g4RE1ETm1xWXRNZ3pqaGtDVzVWam91cjZCbVk4aG9vTUFmTXdjbUNPOExyRFBnQUVETGdVd0RFQlpTa3JLQWdDd2VtSC8yRmI5WHE4M09NVFpNQXlQcXFxZkVkRW9JaG9Gb0M1a2ptOUxUZ053Y1Z2bkNmUjJFZEZGSWNWSkdld2tDL2JBWnRRTnVvYkFkNWlnVTV2R3ZSSERseU9EWDBMdzVwU1ptbzU0Wkx6UFpQeEZUYXQ2TVJubTk3YWtmT3JZM2liemEvNFVQckJ5ZmJVK1BEdzY0YjNJeEh6OTRQbkxKU091NkpLY3V2dkRCMWFNR1dtUXpRdENMb0FZVXNOSDRKQy8vVjh4NTZBNlk2WFRZeTl3NXNjMkVrc0lJVVRyWkIzZ0pHSmxRR1ptbm1rWXhyRXVsMnRHVzhGdnFQWHIxeDl5dTkxUFYxWldIbSthNXMzTS9CV0FnZkVFdnhhUHRhelJBUUMxUlBRaGdFZXJxcW9lQ2V6Zzgva1dNZk02QU5PWExWdFdGK3VKclBWOHIyRG1yUUQybXFiNWF5dEJXSXZLeXNydTlQbDhtYkg4VVJSbGFLeHRGUjJIbC9UT05wWU5kSnAxZzdZVDhBSkFwNFp0NTBEK0dXbzJnNU4vbERPSDlNeUVxUUg0T1lYNWZMVnd6MW0yQzZ2bUpuUHdDd0RndENjQU9oWm83TEZOVEhhcXNIblR6MmJOWC94R1Fxb1Zvb1BjUDNiVjU0eTZrV0Q0NTZoYmMzbmo2d3NPekNtMi9sVVIvUWdHclpubDByTGlxbFlJSVVTekVyUndvK2dLN0hhN0RVQ2ZCQVNzQUlCSmt5YXB1M2J0R2hEcmZPRDJ5c3ZMRzdCbXpacDlBTXpPT0o5SVByeThuOE5nOVpjRVhBeFErQWdYSytyMXp4RnY5bWlFTDlRWnVaVTNBdmlQbXJiM1JjcEhqNW1qVnpabDRnUWlMQTRXaEkxWmpnMEJNTUVoTTM5NVM1WmFmVGJOOXRiR1ZiRVFuY1M1WWxRdUtNMEw4aS9kQit2bk9hNGxrbUE5ZUd2OC92blNSbkRjcDVWdWo2dXhRZ2dod2tnQUxJVG8xbmpwd0w0bTBmVWcvQUxBU1UxM3NQNVcwSHkzcFRXM2w5QmNZTWQ3QU14VFREeEw0L2R1YmVib3BMYi82cUlqRHFqNExKQkFqOE9DMXRpRnh0QU1ybFVOUG4zSWdzV2Z4MTJ4RUozb0laYzJxQjY4Q3NEd1JOWFpUQkQ4UFVCam5Mbzc2WkxxaWZnZFdMNU1sb3JyQkwzSEZVcThsR1JrQ0xRUW9sdmlrZ0duR1c4TmZOWWtLZ1BocjJndStDWDJmOHNGT25aRGoyZHJ5Q0dUUHhnTHljVEVZQmV6ZWJWeXhONGM5Y0s5dC9YRTRCY0FEdHJveFdEMmVJNC81WSsvbnZEbkRNUzRWWUpmMFIzZG83djNwTE55UHBya21ZajkzNHIvYXlyc0Myc293T3RtbHVhZkVtT1ZRZ2doSXNnVERTRkV0OEhMK3d3eHpkVEpBRTFGWURtZXNCMzhTeE0xN2V4bDYvOEoxUElRM25kQi9KSkN5Z0lhdTd2SHIvTmNOdldpWHhHVXYzWG9TUmh2Wk05YmRGbUhua09JRHZiTXBoRXBaVlY5bndlb2NVVUFhNW13V0x2bkNHeWxJQWcrbUt1RXlRN25XTy9tZU5zcmtvZjBBSGNPNlFGT1BuSkJoUkJkR3E5REw2TjZ3R1V3YVNvQk9valVwanRaL3hjVzJJWUV2UzFXemx0QmVFbUI3MFc2Y1ArMkJEZTkyOXAxN2ZnZitsajlnRURwL3BKNFU5Mmk4WWxFWU9nejR6dGJLb1lQZm01UmRZdkhDTkdOT0YzNU13QUtXU29zdm44M1RZWkRNL1pEUWFGVEsxM1gybkdpNTVBQXVITklBSng4NUlJS0lib2NaaWhZTVZBem1hWUN1QlJBbjJiM1F6TmZPU0ZZdEFBQUlBQkpSRUZVWXVRZnhOeHkyTXRmZ2VnbHhUUmZvc0xLRHhQWDZ1VEFkcnV0NHFqTTk0T1pzeE1RKy9yckNaMzR5ejQyZVZUT2dzVnZKNkJtSWJxTUdTNzdaR2JsQlJDc0IzV0pDSUpEOFNFd2ozY1dlTDJ4dDFJa0N3bUFPNGNFd01sSExxZ1Fvc3ZndC9xZlliSXlCVVRYQU5ZNm0wMTJnclZrQ0FYKzU1L1AyOXc2dlkxMkFQeUtRdlFTamR1enNTUGFuaXpLcHhiOUVhQS9BSWg3R0dkTEdMZ3JaKzZpUHlXNFdpRzZCS2ZMcmdQME9rQ1pBSUtEVTJJZkRoMXhMS09Pd0pkUEwvQXNpYk9wb3B1VEFMaHpTQUNjZk9TQ0NpRU9HMzRGS3ZyM3p6Tk5wUWlnaVVCZ1NaRW1ld2FUVlFVR05uTWdlVldMbGVOOWdKY29DaTJXb0RjNjVWTXZQaGRzcmdjMTVtaE94SytKc096UnpPNnNlY1VGQ1Z0S1dJZ3VhR1pwL2ltbWliY0FPaEpBUndUQkJwRjUzWFRkT3ovT3BvcHVUQUxnemlFQmNQS1JDeXFFNkZUc1FSK2pmdUFFTXFrSXhJVUFEV3grUjMvZ3BCREFSSURaeHZxempJTU11RWd4bHloY1Ywd1hIaXpyb0krUWxQWmZlK21nZyt6N0FLQ2gvcEtJU2JzeENYOVF3Y3k3ZXhzNHVlK0x4WjJ5dHJnUWg1UFRZOCtHUVM2QVFqSTR4NzVlY0ROTEpJRUl6dWxhNll4NDJ5cTZKd21BTzRjRXdNbEhMcWdRb3NQeDhvRkhtU1pkeXNCRUltaHQ3bS85U2lkcW93ZVNlVHRBU3hURlhFempLcGNscUxrOURnTlVNYVdvRkVUMllFRWl1bWhETHg4emc3a2dlLzVpZDd6VkN0RmRQTEptVk9haDJ0VFhBZEtEaFd3dHo4YnR2d1ZyWmtVM0FEeC8rTjRqcnJ2eXlvVkdIRTBWM1pBRXdKMURBdURrSXhkVUNKRnd2S1IzdHFHbUZCQXJvMEFZQTlESkNhdWJlUzJCbGlnMmN6RVZWSDZVcUhwN3N2S3BFKzhEOEVBaTY0eThVU2VHTTJ2ZUl1bXBFajNPSzY5TVVyY08zUDBzUURjMmxzYlpFOXprMlNDN2VxWFhYM1pYM2xySnF0NkRTQURjT1NRQVRqNXlRWVVRY2VNVlIrUWF6QVhFZkFFQU8wREhKcVppMURINEhWSm90UUp6TlhxcmF5aHZ0OXpnSlZERnRSZU5aRmJXd044bkZaNnRPUTRSMWJpeTVpNGFLL04rUlU4Mm84VHhHeVorSENBYmdQaW4yRGNOZ3JkQTVRdWQrZDd2NHFoVmRDTVNBSGNPQ1lDVGoxeFFJVVM3c0x2L01OU3JaNW5nc3hnNGk0ak9CSkNUbU1wNVB4UFdFZEVhQmNacUdGVWJhVHpxRWxLM2FLTGk2b2xaclBJSElNcnlsOFEvNzVjWU1NTVRjbitSV250d3hNQ0ZybjJ4dDFTSTVERFRkY0ZvazVYWFFEUTRXTWdBRkk1cFNIVHcrT0NoWEs0bzBLYzVQRnZpYktyb0JpUUE3aHdTQUNjZnVhQkNpR1l4ZzFEUzkzaURiV2NSMDFrTVBvdUFNd0VhbE1EVFZEQjREUUdyRlJpck1XN2ZaaUtZQ2F4ZnRJQ2RVQ3ErS0ZvRDBFaC9RU0xtL1FaUzlGRGczY0VVSDBZYzhXTHhKL0cyVjRoa01XdlY2SnlHZWxzeFFDT0NoWEVzT2RaMFNEUlhBM3laVS9lNjRtK3Q2TW9rQU80Y0VnQW5IN21nUXZSd3ZBNjlVTlgvSklQb1JBS2RCT0JFZ0U0RTRZY0FlaWZ3VEY4emFET0IzMWZZM0F3YmJhYUN5bThTVjc5b2ovS3BFeDhDY0hkQ0s0MFk5MHpBNVZsekY3MmUwSE1Ja1FTY1c0YW5Za2YydjBHWTJsZ2ErN3hnLytFaC8vNWttYVFlUVFMZ3ppRUJjUEtSQ3lwRWttTjMvMkdvVTNLZ1VyWUpNd2RNZzhGUUdKUkg0Qk5CMWpxVkNUMHBmd1NpelFDL3A4RDhBQ3E5UndXVk1nUzJpNmlZWERTV0NXOEYxL3ROd0x6ZnlLUlhESDRzWjI3eDcrT3FWSWdrNTNRN2Znb1RUNE9RQ3NBL0VrTnB6SVRmSHMwdGt3VEdvOUJMNzNMS3lKcWtKQUZ3NTVBQU9QbklCUldpaTJJUCtxQytUd1pNV3daWXlZRE55QUNUL3pWVGhnRXpneFQ0eTBBWllHU0NNSlRCMlFUa0FzaHBjWTNkaERTUUt4bjRsQWlmZ1BsVFJWRStnWUpQWWR2ek9lWEQxMkhuRlhIWmZlMUZRMzJzL0E5QWYzOUpJdGI3amVoOFlxektQbjVSUGpubHBsdUl0c3dzelI5aEdpZ0dVV011aFJnVFpMV3dURklwVkw3Y21lK3RpcjJWb2l1U0FMaHpTQUNjZk9TQ2RqTGZza0ZlSWx4d3VOc2hSSFI0TDRBZERHd240Rk1RZjZvd1BvYXQvalBTRDFRYzd0YUo5bUc3M1ZaK1pPWUdJbXZ1WVFMbS9UWkplc1hZMGF1dTdyUitDNWZ2amJlOVF2UVVENjBhUGJpK1B1VTFBS09EaGJIT0MyNG1FeDJBN1lyQ0V5UTVWbktSQUxoelNBQ2NmR3lIdXdGQ2lNT2lESXhxQnI0alFqbUE3d0F1WTJDSHF2RDNVTXd5MHZkOWViZ2JLUktyNHNpK2p4S2hNZkZPQXBKZStlK3pnL2NHRFNyTUlnbCtoV2lmZThhczN2WEtLNVB5dHc3Yzh4aUFXd0VBUk9CWTVnV3pGZnlHWjhjYVpwcDR4K215WCtuVXZZc1QzSHdoaE9oVzVJbEdKNU1lWU5FdWpJTWdiZ0NqQVVRTkFQdkFhQUNvd1Y5T0RSellEcW9GOFQ0QzlzSC9weEtNYWxhd1QyWHNBMmdmR1B1UVVyOFBNUGRKRDI3UFVqNzFvaUpBV2RSWUV1OGlwRTJyWURadnpKbTMrUG40S2hXaVozTzY3SmN3SzdPSjBDOVlHR052Y0NDRWJzUU1wbG5UOWRKcE1TYWRGbDJJOUFCM0R1a0JUajV5UVlVUUlzbFZYak4rV0oxaSt4OElmZndsQ1pqM0c1azRpL21aN0huRlA0KzlRaUZFd0lNcnh4emxxMWNYZ0NndldCaFhzcm9tVDZ1V0kvUGdsYzd6TnU2UHE2SGlzSklBdUhOSUFKeDhsTVBkQUNHRUVCMkhKMDNxVmFlcWk0UEJMd2VHTE1lWjlDcnNYcHJmeThyWThadTRLaFJDQk4xM3dhcHZvWHN1QU9OK01Bd0F3UW43MUdSNmI5c0lGSjVhbW1nY2FqTGVlOER0T0M1eHJSWkNpTzVCQW1BaGhFaGlGV20xQ3dBNkZZQTFqSkxqSHZjWW1KZG8yV256VVJFOSsyNURuTlVLSVVJNENhYXpvUFJCd013RDg3Y0FFSWhqbWJsZG5jRU1BRVFnNHBDSi8zU2NZZUs5R1NYNTR4TGNkQ0dFNk5Ja0FCWkNpQ1JWTWJWb0dvZ3VDUzNqT0hwK3lWOUJNUGhsUnIzS1p1SGdseGJ0aUtlZFFvaVdPUXU4RzlLaG5nYm1WNEtGUk9BWUZobGpKditkWCtNc2lMNU1XT1owT1I1MmV1eVNHRlVJMFNQSW1IWWhoRWhDT3ljWEZacUVKU0FLeEszeERub083L2RsWm1LK1BHdis0amZpYTZrUUlsb3pYUGJyR1BRM2dQcUViU0FPbjVmUUJ2OTZ3WkhmQ3Z3dVZMN0NtZS85T2lHTkZSMU81Z0IzRHBrRG5IemtnZ29oUkpMWk5XWGlpUWF3S1h6ZWI3dnVqNXRnS3d0dHlQcy81TXdyZmlUT3Bnb2gydWtCdCtNNGcvbGxnRWFFbHZ1RDJuWWdCa3hFSk5iaWFvQi82ZFM5OHhMUVZOSEJPaklBWHJUcFhSeWZuWVhoUng3WjVyNWY3ZHlKZjVkNmd1K2RWMXlPRkZ0MEF3cHFhbXRSWGxXRjcvYnV4ZmQ3SzFGWmN3Qy92bkFzQU1BMFRUaGZmUjFmNzlvRkFMaitnakZ3bkhwS0RKOG1QaElBSng4WjdpS0VFRWxrN3lTOVh6MTRLY2pmUThSZ0szZE9QTCsvSTROZnZDREJyeENIeC8xYTZSZE9qLzA4R0pnRjRJNUFCTXRBKzVaTDRwQnNXc0hPWU1vRWFLNnpKTDhJTnI3Sm1lK3Q2WUNQSUxxNFZ6ZHN4TnpWYTZBUTRhcVI1K0dxODBlRy9RNklWRk5iaC85OSsxM3dmV3MvZjFVSER1Q0IxOS9Bdm9PSFVIWGdBQm9NbzhrK2wvNzRiQXdkT0JERjc3MlBEN1p2QndEazlPK1BNU2VmRlBObkVpS1VCTUJDQ0pFazJBbWxZbHV2MTBEMGcwQVp4VDNRcDhuZ2FWZDJYZHBOY1ZZcWhJaURNOS9yQTNEWHpOTDhSYWJCczBGMFBBRC8zT0FZSmp6NEg1S0ZIRWQwSlF6OGVHWnAvaFhUSEo1M0U5cDQwYVh0cmE3QmY5L1pCQUF3bWZIaXV2WDRjdWN1L0c1Q0lYcWxwdUsxalJ0UldYTVFBR0EvNVdRY241M2RwSTdhaGdZWVp2Z2tkWVVJYVNrcDZKZVJnVzkzNzBHZHo5ZGlHejc4NWhzb1JKaS9lazJ3ckdMZlBreCs2dWxtOTc5NjFQbTQ1Snl6Mi8xWlJjOGxBYkFRUWlTSjhpK0sva1JFV3VCOXU0ZEVSaUFBSmxOd2hDU0RQeUhVWFVJTEZ6VjlaQytFNkhUVEhKNjFUby85TkJpWUJhYmJRRkNDUVN4em9GZTN6WHI4b1c5a3p6RWRZNXE4Zm9iYmZ2ODBoL2RQMFhZc2krNXRZR1lmUERMNWFzeDg3WFdVViswREFHemN0ZzB2clZ1UEcrd1h3THZsWTN5elp3OEE0TGpzckdZRDRLbC8rM3VUc2gvbTVPRFBVNjRCRVdGSXY3NzRkcy9lc08xOTB0TXc0Y3d6Y2V5UUljZ1owQit6M3ZodldKQnNNcU8yb2ZuRkJpS0RiU0hhSWdHd0VFSWtnZkxKRjEwRjBPMk5KUngzeG1jemRONHZjMFdLd3ZvUmMxWWNpSytsUW9oRWN1Wjdhd0hjUHJNMC94WFR4QXNBblFqQUdobk5VVDhJYTB3TWJTMFo3QStlVTVqcDRSbHV4N2haTHJyNlh0MWRrZmhQSUxxYW9RTUg0cEhKMTJEYXl3dXhmZmR1bkRIc2FFekpHNVd3K2dOemhBL1YxK05uLy9vUEFHQmc3ejY0Sm04VUR0YlY0ZjVYRmdZRDVFRjkrdUQwWVVlSEhYK2dyZzV2Yi9zQ0FKQnFzK0hIeDh0eTFxSjlKQUFXUW9odWJ1ZTFFODgwbUY4SVR1ZGp0RHBmS3hwbXlMeGZaaHdpVmdxT21QUG05M0UyVlFqUlFhWTVQQnNCbk9SMDVjOEM2QjUvS2JWN2JqQURJQVZnazBNVFpPWFhnN2M0Uy9KLzZ5endMT2lBNW9zdXBuOUdCbWI5NUVyTVc3MFdOK1JmRUhWU0t3QTRZOWd3S0VyNDc2Q2pCZzRNdmo2aWIxOEFRRzE5MHg3ZGo3NzVGbC90OUNlOVNyWFpjTjlsbCtBSFdWbGgrenhhdkRqNCtnYjdCVGhxMEtDbzJ5WUVJRm1naFJDaVd5dWJWRGlZMGxJK0FDRUg4Tis4aGk3ekdZdUlHWVFtd3l6S21idDRhVHp0RkVKMEh1Y0srNDlBTkJkRXB6YVdXZ254MnBNT3ZybnB4TXhMVXRKOE45ODdablZaSXRvcVl0ZFJXYUNyRHgzQzNwb0RHRGI0aUNiYmZ2UGM3T0FRNk52R0Z5TC9sT0g0Nkp0dmNkL0xqY3RVTC96ZHJVaHRJV0N1T25BZzJIdGJYWHNJYzFiNTUva083Tk1IVjU4L0VnQ1FucHFLeHhZdmdVTFViRDJoUTZIVFUxSUFBSVA3WnVKdk45NFF5OGR0azJTQlRqN1NBeXlFRU4wVTN6SWlwZUtRYlRGZ0JiOGNTR1lUUjUySXZOL2wzMG53SzBUMzRoenIzUXpnTkdlSnd3bkNkSDhwK1ljMk13TktsRjhVWlAweDBmakZRRFNob2Q2MlpVWkovdFRwQlo0bEhkQjhjUmcxK0h4NCtNMUYrTHlzSEw4WXF5UC9GUCt5UTN1cXErRXpUUGpNeGhRUTFiV0hVRkcxRDVVSHdtZkc3TnkzSHltcTJxVHVmcjB6VUxGdkg1NWVVZEprMjk2YW1tRDU5TXN2QTlENnZOK0F3UGEyOWhNaWxEelJFRUtJYnFwOFN0RmNFRTFwTEdsLzl0ZHdrY2Z6dzlsemkrK09vMEloeEdFMncrMG9aSk1mQjFINEdqTHRXVElKYU9IcmhmL2VLNzMrRDNmbHJhMk92NldpdlRxaUIvaWZKUzRzMi94QjhIM1JXV2ZoeHZ3TDhPdm5adVA3eXNxNDZyNXRmQ0Z5Qi9USG5mTmZiSFUvNXhXWFljdDNiYys0cWZmNThPWW1mNUx5d1gwejhlK2YzUkpYKzFvaVBjREpSM3FBaFJDaUc2cVlXalNOa2NqZ0YySEhFM2gybGdTL1FuUjcwN1hTWlFDV09WMzV0ekRvSVFMOEV5YUR3VzlvK3F0V0JGY2JEdDJQZm5ub1VOb2xNOXlPbjAvWFNvc1QyM0p4T0V3NDYweTg4OFdYMkYzdGY2WlIvTjU3U0UxSlhMalFQNk0zeHAvNUl3REE1cSsveG83S0tnQkFabm82Umx2ci9BN3UydytYbnp1MHplek9OYlcxd1FCWWlQYVFKeHBDQ05ITmxFMmRPSW1BNElRckRzM1dISVBJTExITS9GcjI4Y1ZYa2hPeXRvUVFTZVNSTmFNeUQ5V20zUXZHYlNDa05XNWhLMmwwMnozQ2pWbWltengwZXhWRzdhK2M0OWJ0VEhDelJRczZhZzd3cnYzN01lMlZoZGhSV1lXc2Z2M3c2TlRKZUhYRFJ1eXBqcStqZjhKWloySDRrVU1CK0pjdXV1RWZ6MkRmUWYrYXdrY1BHb1NuYnJ3K3VPKzlMNzJNLzMzN1hkUjFTdyt3YUErNW9FSUkwWTNzbkhwUm5zbmtBWkVOQ1BUSHhONzcyMlNKRkdadjFuZlZCZVQxK2xvNFJBalJ6VDNvZGd6ek1UOEcwT1hoVzZ4aDBUR0dWY3pZUjhSM1R0YzgvNUoxZ3p0ZVJ3WEFBRkIxOENEKzlHWXhmakZXYjVKbE9mS2g2eWZmNzhDbUw3OEVBUFR0MVFzVHp4N1JadjFyUHZrVWZ3N0o1bXhUVlp3eDdHamNmdEVFOUU1TGczUGhhL2o0KzdhSFFRZm0va29BTE5wRExxZ1FRblFUdTZaTVBORWd2QU1nRS9EZmhDangzbVVHTW1mNTYzdUg5OEdlVzF4OE1QN1dDaUc2dXBtbCthTk1FMDhEZEViWUJtYVEwbllnSE93TkRyeHBQSDZEeXNhMTk0OWQ5WGtpMnl2Q2RXUUEzSks2aGdiYzg5TExPTy80NDNISk9XY2p4V2JEb25mZnhYOUt2UUNBb1FNRzRPOC92UkdBLzNmVXMrNVMySWVmakJOemM4UHF1WDN1UEd3cmI3cXM5RkdEQnVIdVN5YWlYMFpHbTIycHFhME5yaU1zQWJCb0Q1a0RMSVFRM2NDdW4wek1OWUJTQklKZnhCLzhNa0tmNHZPV2RKczZka0R4ZnlYNEZhS0htT2J3ckdYR21UTmRqdXVaK0NHQXNnSDQ1d2N6QTB5dGRwVXcwTGc5ZENBSzBYa0diQjg1WGZrUElhZmlZZWNwVytzNzdsT0lqbEJXV1lsM3Yvd0tvMDgrS1N3WS9ZL0hpMjNsRmRoV1hvRTFuMzZHeDYrZDBtSWRiN3o5RHBhK3Z4bEwzOThNL2JSVGNZdm1RRnBLQ3RaLzlubVQ0RmRWRkJpbWlXLzM3TUU5TDc2TXFvUHlxMGgwSE9Wd04wQUlJVVRyZHQwNE1kTm5ReWtJL2tmb3pGQ2ltS3ZYS2diSXVsdGw0RnZBNWhndys3OVY4YmRXQ05HZEVJR25GNVErMzl0SU9SN2dod0N1dGJZMHpwRUl6dmx0dFo3R1BGbit3OU1BbW9FZDJmOXpsdGpQNjdBUElEckVoOTk4aTMrVmVuRERQNTdCUDB0Y0FJQ1ZXei9HOGc4K0RPNlRmOHB3cUVyem9jUUgyNy9CL0xYcmd1LzNWTmNnTFNVRnRRME5lTTdqN3kwKzVjZ2pnOXVIRGhnQTdkUlRjZFNnZ2ZqbDJJS08rRWhDQkVrUHNCQkNkR0ZzdDl2S0czZ3BFWjBZS0NNUU9JNEJXZUU5djlpcEdJWTlhOEVpU1Z3alJBOTJ4N2dWQndEYys2RGI4YXpQNUQrQjZFb0FqYjI2Sm9YRnhKR0NjUyt4bFNUTE9wQndBa0Rybks3OEJiWVU0Kzc3TGxqMWJZZCtFSkVRbit6WUFjQ2ZyTXBreHBadnY4TlRieTBQYmo5NWFDNG1qamlyMldNM2ZQNDVIaTFlQXAvaFh6TzRiNjllK08yRjR3QUErdzhleE03OSt3RUEycW1uWU10M2pZbXVidEh5Y2FpaEFRVGdWMk1MNEROTjdLMnBBUUQwU2szRnFvOC94dGU3ZHNPbXF2aHB2ajBZZkp2TWFEQU1DQkV0NlFFV1FvZ3VyUHlvdmdzSWxCY3NZSTQ1K0NXcko0Y2F4elJXczQ4ZFdRdVdmQmx2TzRVUXllRStyWFM3czhCemxhSndIc0NOYTh4WVh4ditvZEV0SDgrZ2tMdkx4ckFZb01tK2V0dm5UcGZqMFQrdXpodlFFVzBYaWJNMUpEQTlLVGNYank1ZUVnd3krMlZrNFBhTEprQ3hBbENib2lJOUpRWHBLU25ZVlYyTlI5NHNEdTZiYXJQaDNrc3Z3Y0RNUGdDQUlmMzY0YmlzTE9RTzZJOVRqejRxN0p6cHFhbndHUVlXckYySGdYMzY0QWREaG1EaGhvMVl1R0VqdHUvYWhmRm5uZ2tBOEJrRzBsSlNNUGFNMC9IeGpoMTR6dU5GeVljZmRmaC9FNUU4SkFBV1FvZ3VxbXhxMFF3Q0pqV1dOQ2FzYWpjR21ManhKaFpjUzJ4Y21QTmk4WmI0V3lxRVNEYlRISjYxVHQxek5oRXVBL0JlY0VQWVdHZHVmb3F3OVpTT1FGWU1iQVhDL3FXWGJxK3JTL2xpaHN0K3UzUEw4TlFPL0FnaVJudHJhbEJldFMvNC9xeGpqOEgwS3k3RGtRTUhJa1ZWY2UrbEYyTnczNzdCN2VQUC9CSHV1ZlJpSERWb0VPcDlQcGhXWnJRVVZjVmRFNHR3MHREd0JGZ2pmbkFzTGozbm5HWWZwSGkyYk1YeUR6N0VBNisvZ1hXZmZSYTJMZStrRTVIVHZ6K3VISGtlMGxOVFVGbFRnLzRaR2FqeitiQjk5MjU4dTJkUEF2OHJpR1FtUTZDRkVLSUxLcDg2OFdZQTA4SkxZeC8zN005UEUrekM4U21NaTdQbUwxblg2a0ZDaUI1dnVsYjZCb0EzbktYNTQySGdmaEJaODNrRE9RUmFUcGJWbUNTTEFudGEzME0wZ0VHUG9pejdOODZTckh1bTY1NFhaZG1rcnVQRGI3NEp2aDUyeEJIbzM3czMrdmZ1alQ5TnZocWZsMWNFTXpwWEh6cUVOWjk4aXRJdFcvRlpXVmxZSFgxNzljSTlsMTZNazRjT2JWTC9xQk4vaUtFREJtQnZ6WUd3Y21hR1o4dFdBUDRoenlOL2VBTGUzTlE0Q0tGM1docitlZk5OQUlCSGl4ZmowZUlsT0hMZ3dPRDI5Wjk5anFOR2hpL1pKRVJ6SkFBV1FvZ3Vwbnp5UlZlQitabVllM3NqaGE3WnlPeGowQ1haOHhldFNFemxRb2lld09ud0xBV3cxT215NjRCeVA0QXgvaTNoMmEvOG9XNXozMTBFaFFBMncwYXlEQVBSL0JtdS9MdG5sdUxYMHh5ZWxSMzhNVVFVTm4rOVBmajZ0SkJoeWd6QXBpcDRhZDE2ZkxqOUczeGFWaGFjNXh2cTlLT1B3bTh1SEljaC9mbzFXLzh4Z3djM1cvN3VsMTloUjJVbEFHRDBTU2NpUGFWeGdNRDNsWlV3VFJPS29xQzJvUUVmZnZNdEROTkV4YjU5eUV4UFIzVnRMVFp1MjRZclIwcStOZEUyQ1lDRkVLSUxxWmhTZEFtRDVqZW1hUFlIcjdGMGpmalg2QXk3Mld4ZzBLVTU4eFl0U1ZCemhSQTlqRlAzdWdDNG5HN0hHRERmRDVEdTN4TDh5Z3A5R3lhUUhJc0lZRE5rSDZKVFRSTmVwOHV4VEdYZjdmY1hyUHE0WXorRmFBa3o0NFB0alQzQXc0OGNpdWM5WHF6NjVOTmdRcXFXRE96VEIxZWZQeElGcDU4V21tZ3hhcXMrYnJ6czQ4LzhFWTdJekF5KzMxWmVnWnVmL1RmNlpXUmc1NzU5cUs3MUp5c2YrY01UWUpxTWxSOS9qTjNWMVRoWVY0ZU10TFIybjF2MExCSUFDeUZFRjFGeDdjVTZtK1pDRUZSL2lYL09icXpCcjhsaDJaNGJpREVoZTk2aWtzUzBWZ2pSa3ptMTBsVUFDcHdyN0dlRHlBbWlDUUJDQWwrMjBoWTBmWUFYZUM0WG5CN2NHQ3NWR3JDTmM3cnkzNERKRHp2SGVqZDErQWNSWWI2b3FBZ0xkSWNmZVNTT0hUd0VLMXBKTW5YTTRNRVlkOGJwMEU4N0ZhbTIyRU9MMjhZWEl2OFVmMmJvWTRjTUFlQ2ZmL3plVjE4REFIWlhWMk4zZFhWdy8vU1VGRng1M25sZ01DYU5QQmRIRFpMaHp5STZDUnBmSjRRUUloN2xrNHZPWXdVZUFxVUQvdGx5Q3NlKzNCR0RROWI1NVRxRnFTaExnbDhoUkFlWldUTG1OSk5zTXdDK3BFbTJQdlkvekNPaXhoN2lzTzNXMzVIZmQ4eHVFRDlzOVRxTENBZVdMMHY0dk9sOUJ3OWk3YWVmNGUxdFgyQnZUUTJldk9FNkFJRHJvNC93MUZ1Tk0yZU95OHJDMlQ4NEZ1Y2VmenlPeTg2SzZWd1ZWZnR3eTcvK0RRQTRldEFnUEhYajlVMzJPVkJiaS85dWVoZWZmUDg5cW12cndNeElUMG5Cc01GSFlQeVpQMnB4T0hVaTlSNVhLUEZTa3BFTEtvUVFoOW11YXlhTU1CVFZDNEovblloV2tzcTBKWExZTXpNT0FlYjRuSG1MdllscnNSQkNOTS9wMG9ZRGZEOFlWNElpVmh1eGVuc3A1RzBBZ2NHQkozNU52dnY0WFlBZmh1WjkzVWt3TzZibDNVOUhCTUNoZklZQm02b0czeS9idkJuWi9mdmpoems1Nk4yRGhobExBSng4NUlJS0ljUmh0SHZxaEpOOXJLNEh3Wjh0eEZxcEtLYWVYN1o2ZmtPQ1h3V0dualZQc2owTElUclhnMjdITUIvekxRRGRCS0NaTHNMQTJPZndNZEJFMWx6aDhPTEFJWjlEd1o4RzFxWE4vZTM0WlhVZDFmYnVvcU1EWU9FbkFYRHlrUXNxaEJDSFNmblVvbU1aMkVpZ3dVRDRzT1gySWpCTWE3NGQvSlhWRUl4eEV2d0tJUTZuWnphTlNDbmYxKzhTWnY0NVFJNG1PelFYNkFLTmliTFF6SGJtTWdMK2t0NnIvcDkzNWEydGpqeTJwNUFBdUhOSUFKeDg1SUlLSWNSaHNPY25GeDlWbjhKckNmQ3ZNZEhDVFdEVVFyTTlNMnFZMlpFenYvaWR1QnNxaEJBSjhzQ0tNU2NZaXUxbllOd0F3c0FtT3dTU1l4RUhoOEVFaDB1SFo3UVBsRllCK0h0cXF1K0plOGFzM3RXaGplK0NKQUR1SEJJQUp4KzVvRUlJMGNuS0poVU9wblRiUm9DT0JlTHIrWVcvZ3RDN3hQM00wQ1g0RlVKMFpVNlhmUXFZZmc2aVVVMjNjdVAzbWpVbkpEQll1dG1uaFl3NkVCWUI1blBRdkN0NnlqeGhDWUE3aHdUQXlVY3VxQkJDZEtMeXFaY09BZnZXZ09nRXdOOXhxeURHT2IrUnliS1k5eXVtY2NHUUJVczNKNnE5UWdqUmtad3ViVGlZZndIZ1doRDZOcnRUWUVrM0t3cHVadm1rVU44RC9BS2cvTWVwdTcvc29HWjNDUklBZHc0SmdKT1BYRkFoaE9na3UzNHlNZGRJNFRXQm50KzRzSCtZWUhDcEkrWksxVFFjRXZ3S0licWp4OWVON0ZWOU1PMGE5dmNLbjkzMkVmN3Z2ellpd05YRWVKNXQ1a0pudnJlbTlWMjdId21BTzRjRXdNbEhMcWdRUW5TQ3ZWTXZPcm9PdEpwQVJ3T0pHUFljdHRUUmR6WkFIenh2MGFjSmFhd1FRaHhHRDZ3WWM0S3BLbGN5SzVjRE9ET2FZNGpZbnpTcnlUeGhBT0FhTUJZeStMa1pCZDQxQ1czc1lTUUJjT2VRQURqNXlBVVZRb2dPVmo2MTZGZ3dyUUVoRndqUFZ4VS8zcUtvaGo1azl0THlSTlVvaEJCZGhkTmpQd1krNVFxQUx3ZlJlUzN1eU94UG9BVUFvSmFIU0RNK1orTFpLVVF2M0tlVmZ0OHhyZTRjRWdCM0RnbUFrNDljVUNHRTZFQTdyN25vQkZOVjFnQVlBc0M2S1d0L3ltZi8xTGNteDduVUZGdzIrTGxGUFhZWkVDRkV6K0ZjTVNvWGF0cGxNUGtLRUYzUTRvNmgzN090ZjkyK1RZU2x4TWJTYWZyS2JwYzRVQUxnemlFQmNQS1JDeXFFRUIya2JQTEZ3Nkh3S2dJR0FZaDVxU01DWUVZZXlwaWZWWmQySFMxY2FNVGZVaUdFNkY2Y0h2c1JNSlZMWVBJa0VJMk50ejRHOWhEekVsTG9yZFRVK3JmdUhyMm1NaEh0N0VnU0FIY09DWUNUajF4UUlZVG9BQlhYVGp5ZEdTc0I5QWNRMzdqbnlHT1pIOHFlVjN4di9LMFVRb2p1NytFU3ZWOHRqSXNCWEE3Q1dJRFM0NnFRWVFDOGdRbEx5ZVNsenJIZUxwbGNVQUxnemlFQmNQS1JDeXFFRUFtMjY1b0pJd3hGS1FWUlh3QmdaaWprejFuYUhzVHM3L2x0REg1Tm1MZzVlLzZpNXhMYllpR0VTQTVQTGkxTXEweXRQeC9FWTVoNURJQ1JBUFdLcDA2cmQzZ2pFVFl3MGNaZWFYWHI3OHBiZTlpbm5rZ0EzRGtrQUU0K2NrR0ZFQ0tCeWljWG5RY0ZMb0I2QS83Z2wwRHQvN2FOWE9ZSVhLdWF1R3pJL09KbGlXNnpFRUlrcTJjMmpVZ3AyOWZ2SERZeGhnaGp3QmpWNG5yRFVXTm1waytJc0pGZ2JpQ0ZOcGo1bm8rY0JETXhyWTZPQk1DZFF3TGc1Q01YVkFnaEVtVG41S0pDUThIclpBMi9pem40OVIvY3VNd1JlSmNOTkg3dzNFV2JFdGxlSVlUb2Fad01SZkhrbjhrR3hqRFJHQVpHQi9NMHhJRVpCd2k4Q1VRYkFITkRhcXF4OXA0eHEzY2xvczB0a1FDNGMwZ0FuSHprZ2dvaFJBS1VUNTU0SXhUOEM0QUN3RnFTZzlDZXV4TUNZRnJIaGZnaXpmQnBBeFlzM1o2NDFnb2hoQWh3ZXV6SGtJL09BT0YwQnAwTzRIUXdqZ2RaMytjeDR5b3d2Z2F3SFlUdEFMWVRZenN6YjA5Tk43YkhHeUJMQU53NUpBQk9QbkpCaFJBaVRtVlRpMllRYUZwb21YL1pvdlpnTkE1NERwUmdVMFp0M2JoK0M1ZnZUVUF6aFJCQ1JNbnBzYWNyVEdld1FhY3o0UlFBWndKOEprQ1ppVHNMSHdMd0RSaGZXd0h5OTJBNkNPS0RJRHBJd0FHWWZKREJCNkFvQjZHWUIyR29CNkVhQjN1bE5CejQ5WUg3OWlldUxhSWxFZ0FuSDdtZ1FnZ1JJM1pDcWRnMmNRNElrNE5sQUJRR3VCM2ZyZ1FyMlZWNCtQdHkxbTdmZGJSc1dWM0NHaXlFRUNJdUQ2NGNjNVJScjU1dUVzNGc0SFJtT3AyQUg0S2dkblpiN2pEdTZPeFQ5a2gvVnY2MDBsbmdzUi91ZG9qRXNSM3VCZ2doUkhmRTE5dlR5N2Rsdms2RXdtQVpHQXFvbmNGdllMcXZkUkN6RDRRN3MrY1cveVhCVFJaQ0NCR24reTVZOVMyQWJ3RXNDWlE1UFhZYmdHeVlTaTdZekFVb0YweTVBT2NDeUFVb2x3bTVpWmhyTElTSW4vUUFDeUZFTysyYk5HN2d3ZlMwNVFTY0hiNkZFZTNYYW5ORHBCbllvN0p4NlpCNVMxWW5vcDFDQ0NHNkZxZkhma3hZb0F3Y0FhWmVBTkpCN1A4YlNBZWpGd2pwMXBwais0anlBQUFZR1VsRVFWVEc2Y3pvQlhBNkFlbitjdlNLZTcxakVSMW02UUZPTWhJQUN5RkVPMVJlTTM1WW5XcHpBemd1VU5iZStiNysvU09DWmVZUFV0aDMwYUQ1eTc1TFVGT0ZFRUlJSVVRRUNZQ0ZFQ0pLWlZjWG5RSWJQQVFhREFDd1ZpcHFYL0RyVDNZVlR1YjdDaUdFRUVKMEJnbUFoUkFpQ3J1bUZsMWdnSW9CWkFMTjVXeHVXNU9lWW1ZZlFML1BucmZvcndscnFCQkNDQ0dFYUZHblo2d1RRb2p1cG16cVJiOWlLUE1COUFJQ3lhNkE5ajFEREIveXpNQWVGZWI0ckhtTFgwbGdVNFVRUWdnaFJDdWtCMWdJSVZwUk1iWG9lUVpkSHl5SVBzOFZnQmFTWFRHL204cStTMlMrcnhCQ0NDRkU1NUpsa0pLVXJ1dDNBSmdBNEZxWHkvVk5JdXZXTk8yM1JQUzRZUmpuZWp5ZWQ1czU5NThCL0lhWmg3cmQ3ajBoeHoxQ1JMOWk1bUdoNVYxWlFVSEJCYVpwVGdMd2x0dnRYbnk0MnlNNno2NHA0M0o4U0gyVFFlY0V5cGdCcFIxemZwc1BmdkZDenJ6aTY1dmJYd2doaEJCQ2RDd0pnSk1VTTU5SVJCZjRmTDZNMFBMOC9QenhxcXIrTnNvNkRybmQ3a3NqeTRsSUFhRGFiTFptKzhHWU9ZV0kwZ3pEaU55ZUJxQjNNK1ZCRG9kanFLSW9UMGZUdnRZY09uUm82dHExYTZ0RHl6Uk51d2xBZnVTK1JHUzRYSzdySXN0SGpCaVJZWnJtQzBRMGpKblRBRWdBM0VOVVRKbHd2a0hxR3dRTUNTMlBPdUVWKy8rUHFVbXlxMXR6NWhVL21hQm1DaUdFRUVLSWRwSUF1SWNob3FNQmpHUG1XaUl5V3RtMUZ4RWRpcWJPRVNOR1pQVHYzLy9aa0hPTUFBQlZWZitoYVZwZFcrV0dZZHptOVhwM0E0QnBtcG1Lb2x6Y3ZrL1ZWRXBLU2hxQTZvamlrVVEwR1VCb3B0MDBBQWFBSmdGdy8vNzlaMXJCNzNZaStxbXU2Nis2WEs3bDhiWk5kRzNXZk4rL0FFZ0IydC9yRzB3TkhiN0UwZWRnNWZMcytZcytTbkJ6aFJCQ0NDRkVPMGdBM0hOTmRibGNyN2EwVWRmMURRQk9qYVlpbTgxbUE2Q0hGR1VDQUJHTllXWnVxOXcwelY3TlZMdkc1L01WUm5QK2lMYXNBM0JhYS92NGZMNGp2Vjd2YnJ2ZDNzZG1zKzFoNXM4ajk5RjEvWEptL2o5bVhtMnoyUzR4REdNemdPZnNkdnU1WHE5WDVtMG1JWjQwS2JVOHZmYmZCSnJhV0Fnb3pTNWIxRlFMYS9zeUVmMTlpSzM2OXpUYlc1djRWZ3NoaEJCQ2lQYVFBRGlKYUpwMkhUT25BQUFSblFnQU5wdnRDb2ZEVVc2VmZSQWVqL3FOSFR2MjJJYUdoZ3lQeDdNbGx2TnUzTGh4UDREc2tIWThRVVMzK255K1V3STl1NjJWdDhEd2VyMDFBR0MzMi90N3ZkNnE1blp5T0J3L1ZoVGwvQU1IRGp5emZ2MzZRNXFtbWRSazJHbnpiRGFiQmlDVmlJcER5d3NLQ243RXpDOFFVYVZwbWxPWEwxKyt0NkNnNEFabVhxNnE2dks4dkx5OE5XdldWRVoxRXRFdDdKb3lMcWNjdGNVRS95Z0ZBUDZ1WDFBenc1aWIxeVQ0QlhhQytacXNlY1h1UkxaVkNDR0VFRUxFVGdMZ0pFSkVUeE5SNzRqaUJ4VEZ2MkFMTXo4QzRPdkk0MHpUZkY1VjFUeTA4dk9nNi9wdm1Qa002KzBwVm4zM2Fab1dHTHI4WjQvSDg2bTFmUzh6Yi9mNWZKRkRyRnNxYjVIRDRiaGVVWlFuZEYwZjdYSzVtZ3dmVlJUbE1RQjV2WHYzM2d6QUcyMjlWdnNMcldENXpVQlpRVUhCMmFacHZrVkVLY3hjV0ZwYXVoMEFTa3BLM0xxdS80Nklua3hQVDE5aHQ5dUx2RjV2ZVh2T0o3cW04c2xGNS9rSWl3ZzBPRkRHWUVUeklDV1k1SW9EdzU2RE5SUm5rTzJHdnZNWGRZdGtiMElJSVlRUVBZVUV3TWxsTkJHcGdEODRCWEF4Z0N1SWFEc0FtS1paQnFBb2xvcVpPWitJeGx1dlU2M2dvSkNJR0FDSWFJNm1hUmNUVVNEcDF1ejA5UFJiZFYyUHJDcTAvRE9YeTdVZ2l0UDNBekMvc0xEd25HWExsZ1huNytxNmZqR0FQQUJlbDh2VnJ1RFhjaUV6VjdqZDdvMVdmWFptZnBPSWVqUHpGTGZidlRwMFo1Zkw5WlNtYWNPSTZIYWJ6ZloyUVVIQnhKS1NrczB4bkZkMEFleUVVckd0NkE4QVpoRElCalRPOTQxMm5TTVREQUkxQnIrTUdoRGZsajIzK0Q4ZDAyb2hoQkJDQ0JFUENZQ1RpTXZsZWovd1d0TzBQVVFFSXZxd3BLUWtPTWZWNFhERVZMZmI3YjdNZWttYXB1MEFrRTFFbzBwS1NqYUZuUE4xQUFNQVJKTThxemVBSlFCYURZQkxTMHRuYTVvMmtZZ3VyYSt2ZndqQTdRQXdhZElrdGJLeThvOEF3TXpUMnZ0NU5FMDczVXB3OVN3QU9CeU91NWo1UVFBZ29tdmNidmNyelIzbmRydC9yMmxhUFJIZGJacm0yN3F1UCtMeitXWjV2VEsvc3p2WmZlMUZReXUyS2ErQWNINndNTXI1dnNUV2NHY2lmL0FiT0p6NW5YVFRtRFJnd2RMdEhkWndJWVFRUWdnUkZ3bUFreFJaWGJTR1laaHQ3Y3ZNQktETi9RQkEwN1N6aVNpN2xWM1d1MXl1dkxicTBYWGRGODM1QU1Bd2pGdFVWVDBmd084S0Nnb1dsWlNVckt5c3JMd1J3TW5NWEJMWlV4c05JcHBvdlh4RDA3Ui9FTkhQbUxtR2lHN3krWHhMN1haN24xYmE4NUNxcWxVQVpnRzR6MmF6YlVMSU1HclJ0WlZQdmFqSVo5SThFUG9HeWhvelBiZmQ4OHVSUGNUTVBpSThrRldYUG9zV0xveDZlTDhRUWdnaGhPaDhFZ0FucjhDMWpTYlFqSHJKSXdDWEIxNHc4eVc2cnY4d2RCZ3pNK2M0SEk1ZlIxRlBXNUZHTUZ1WDErdmRuWitmZjR1cXFtK2FwamxiMDdUekFEZ0JtS1pwM2hGbHU4TXJaNTVJUkhWbFpXV2xPVGs1WHdJWUFlQWVBQ3Y4U2EzYlBQNDEwelR0cXFycUxwZExndDl1WUVkUlVZYlNEMzhENkFZRVJ5ejdoekMzdWI2dnRhNHZJdWNGTTMrcEtIVEZrRG1MM20vdU1DR0VFRUlJMGJWSUFKd2s3SGI3U2FxcTNoWlNOQklBaU9oQlRkTU9XR1g3bVBtcnlHT0pxQmN6UnhNQUt3Q21NUE1lSWhyRXpKT0k2QmlIdy9GZGFXbnBLcXV1SHhEUkUxSFcxVVRJSE9hd0htbVB4N05JMS9VNVJIUXRNMjhDa0F2Z1h4NlA1NE1venRXY0R3Q2NrNXViTzlubGNqMFA0Snk4dkx3QmFXbHA4Nk04L20yUHg3TVd3Tm9Zenk4NjBjNXJKNTVwbXZ3cWlINFFLR013RkZDYjYvc1NtdW4xQlJvQVBKcGxxNTRweXhzSklZUVFRblFmRWdBbkNWVlZqeVNpbjBXV0U5R1V3R3Rtcm9DLzV6VFNFQ0xhMzlZNUhBN0hCQ0lheXN3dkFMaU9tWDhCNE8rS29yeWhhZHBJYTdlMThReUJWaFJGdGRyZFpMdlA1N3RWVlZXTmlJNWs1bW9BOTdkMW5wWVlobkdIeldhN25Ka2ZHRDU4K1B5dFc3ZldXMHNiQmY5NzJlMTJtNklvWTRob2k5dnRyZ2c5M202M3A4ZDZidEY1QW9tdVRJWVRSQ21oMjZJSmZ0SGNuR0RHT2hXNGNmQzhSWjgyZjR3UVFnZ2hoT2lxSkFCT0VtNjMyNFdRTGlwZDE5OEhNTnpsY3FXRjd1ZHdPSDRlK3I2d3NEQ3R2cjUrTUlEL3RYVU9Jdm85TTM5QlJKc0JYS2VxNm42ZnozZVZxcW9MVGROTXNaWmI2cWZydWoyS0pyYzBCRG9OQUppNVBuS0QxK3V0MGpUdFV3QkRBUnlzcTZ0cnNrKzB2RjV2bGE3cmZ5VWlaMjV1N2tXOWV2VXFIakJnd05VQTRISzU1Z0NBb2loVEZFVjVucGx2Qi9CNDRGaGQxMDltNXJjMVRadnZkcnQvM3NJcHhHRzI4L3J4MlJYYmJLK0ZKcnBpK0ljZU1Gb2U4dHpTMGtiTXZCdUVPM0xtRmMvdXVGWUxJWVFRUW9pTzFPd3dWTkg5TWZPUkFHclBQZmZjdnEzdFYxOWZmN3FWTU92TDF2WnpPQnhqaUdnTWdCZEN5ejBlendjK24yKzR4K1BaWWhXZENzQVR4WitXZnZZQ3lhZHFJamRvbW5ZTEVUa0FHRVNVbFphVzltUnJiVzZMb2loenJKY1habVptTWpNL0ZwcFIybWF6TFFWZ0V0RmxvY2RaUTcvN0VGRnFQT2NYSFlNQnFwZ3k4UmVtei9aSlpQQWJERzViRVJ4N0gxemFpQm5nLzZUYjFCTnk1a3J3SzRRUVFnalJuVWtBbklUR2poM2JtNGlPQU5BM016TnpoYTdyL1ZyYWw0aEdXWCtQMXpSdFUwdlpqeFZGZVFSQVBUTS9GN25ONi9VR2hpdjdtUGs5SWpvbjhJZVpYd1lBWmg0VFdnNmdEa0NUakxsRU5NQjZHVFlrMjI2M0h3UGdVV1p1SUtKeHpGeEJSRk1jRGtkUnhQRnRqMnExckZpeDRpdG0zc1BNcDNpOVhoOFJ2VXBFeCtYbjU1OXJiZC9KekJ1WitYeTczUjdNZkUxRVB3RUEwelFsR09waWRrK2RjSExGbEtKMVRQZzdDUDBBZjBjdXVQWDh6djdBbUlPdkE1aXhsVTArTDN0dThVOEh6UDV2VlljMVhBZ2hoQkJDZEFvWkFwMkVUTk8wQXdBenZ3dmd4MFRreXN2TEc3dG16WnBLSXRyR3pDK2Jwdm10dGMvVjFvcEozeExSdWJCK0pwajViZ0RCd0ptWkR3S1lWMXBhK3IydTY4MmUxKzEyTjFrZVNkTTBINEM2WnBZcWFuWU9MVFBuV09zWDd3d3BKbFZWbnlPaVRBRE9rcElTdDZacHR3SjRTVkdVLzIvdi9vT3Nxczg3am4rZWMvWlhKQUlMWVJkS25FeW1jY1JPelpodXg4WWk3WVY3SUVGaGJjUzFCcEFZbURqVmlXblQwcWhqMHVoa1dtZFNhZk56VEVtTUNnb21aQ1pGMUpYMTNzdHRZRW0wd1V6YkNiRUpwS2sxTGl5NENwUVY3dTQ1VC8vZzdIcnYva0M2MlYxZ2ZiLyt1WHZQOTV6dmVlNnljNGRudnVmN1BOL0laREk3aThYaTYrbjFQZW5uT2FPL2JUTTc1TzdUMDJzM21kbWZCVUd3WE5KejZTazd6T3pLTUF3L0pPbVJoUXNYWHU3dWw3cjcva0toOFA5dXY0U3g0UzB0TlFkcTMvaHNqd2QzbUtsL1pkNTErdlpHNWxLU0RsWDA5SlYzUzNidnpKTzE2Mmh0QkFBQU1IR1FBRTlNSDA1Zjd6S3pQNVIwVDExZFhWc1VSVkV1bDh0SnlrbFNOcHVkWjJaWHVQdS9TdHFYSnNDU3BIdyt2ME9TNXMyYk4yUG56cDJIa2lUNXNwbnRHZXBtOCtmUHZ6b0lnZ1ZEalpuWlBIY3ZaYlBaKzRjTDFzeStrc3ZsWGtyZlhpeEo3djV5MzNnMm03M1R6T2E3K3d0eEhQOXRHdDkzc3Ruc0NqTmJHb2JoT2tscjBybEtraFFFUWEwa2k2TG8zeVI5TlpmTGZYUGdmUmN0V2pRcGp1UFpaclkvbmJNOW04MGVsblJEUzB2TFgyN1pzaVUyczkzcHZJc2tQUkxIOGFwMHIvTzM5ZFpQMDJJY2RLNjhadDVCblhqUUxMaTRZaURkd2p2VVA1SkpTdHpsVnBuNHBwZHRyK2tKUGpIOThhMy9NM1pSQXdBQTRHd2dBWjVnMHFKVzEwczZWbE5UODRQVzF0WmNOcHY5WFRPN1h0SXpjK2ZPWGRUZTNuNnNxYW1wV3RLWEpNbmQvOTdNcmgxaU9xdXBxWGtwaXFLSGM3bmNyY1BkTXdpQ1B6Q3pvWXBCVlV1cVNWZGtQeTFweUZaTDZXUFNmUW53VmVtY0wwcFNXbERyQzVLNkpkMVU5cmkxNGppK0xRekRqSm10WHJodzRhWm5uMzAyTCtsSU91ZlVLSXBlbDNTWlR2VXU3aytBd3pEOGFoUkZyeVZKY3FXWlhlanUvNUlPSldiV0ptbDVWMWZYQWtuUGhtSDR3OTdlM2hmTTdHY3RMUzFoVjFmWGNrbHhFQVE4L255V2RiVkVVMHAxNzFpWHVGYkx5cXRWU1dZdUg5aXpWMi91QVhhcDRwTDBzcDhFaXUrYXVmR3A3V01iT1FBQUFNNFdFdUFKcGxRcTNXeG1NeVU5ME5yYWVsS1N3akM4T1k3amk4M3NnN1cxdFIrVDlMWDYrdnAva1BSNzdyNnpVQ2g4TDV2TkRrcUE1ODZkKzA0enEzUDNwdFBkTTUvUGYxN1M1OHVQUlZFMHhkMTNtOWtsN3Q0bUtYTDNXd3VGd3NiaDVwazNiOTZzTkthZTN0N2VQWmxNWnFhN2IwNTdBMzh5bjgvdkxUKy9XQ3krSEVYUjNaSytraVRKK3FhbXBzc2tIVTQvODB4M1AyWm1GYXZKcVNtU2JreC8zbjdpeEluK2RrcnUzbXBtaTkzOVBaSzBmZnYyTGtsTmtyUmd3WUtsUVJBMHV2dTJYQzczeXVsK0p4aGJCMjVxdnJIay9pWEpHdnNYY0QxZDZ6VWI0cEhuVTJPSm13Ymx4ZTYvVktEUHpkeXdiZk13QzhZQUFBQ1lJQ2lDTllFc1hyeTRWdEpmcDI4ZjZEdmUxdFoyM015YUpkMWJLQlMrbHMxbS8wclNKeVVkamVONHRZYjVUMzl0YlcxRCt1UEFCUEswb2lqNmdMdi93TXgreDkzL0pvN2paa25QbU5rajJXejI2NWxNWnVwUTExVlhWeTlMSzFMdktoYUwveHVHNFoxcE1yOGhsOHM5Tk5RMXVWenU2KzcrdkprZG5UUnAwblIzM3lkSjduNUpraVN6MHRNcUtseTcrKzF4SE04NWVmSmtReTZYKzNCN2UvdXh2ckdPam83djl2YjJOaFFLaFc4TnZGY1FCR3ZTNndjOVRvM3gwYm44NnNzUHJHemVKV216ekJvckJrMGFuTjJxN0s5N1VQTGI2YTdiR3k5NFpjN01EZHMya2Z3Q0FBQk1mS3dBVHlDbFV1bGVNL3R0ZC85T1BwLy9qL0t4ZEkvdFBWRVUzU25wUGtteHU2OG9Gb3Y3Sk1uTXVpV3BxcXBxbHFTK2FyZnZUOGYybjhIdGJlSENoWCtVSk1tdDdyNU1rcnY3Mm53K3YwNlNtcHFhbGsyZE92VitNL3RVR0laL0drWFJRKzYrTVkzVG01cWFxczFzYlhxL2paSVV4L0hhTUF3UGhtRjR1blpIU1J6SHl6bzdPenYzN3QxYnltYXpQMHJudUNFSWd0OUtmMzZ4NG9Ja09WSXNGZy8zdmM5bXMydk1yS0thOUZDRnZ0ejltclJBMXkxUkZLMUpEeC9QNVhJcnp1RDNnOS9BcXpkZWUxRlBsZCtYeUpkWFZxdnlkSit2YVdCcjZmN0t6alpvN0ppNTFybWR1SC9XbzIzSHh5RjhBQUFBbkNOSWdDZUl0RHJ4V25kL0l3ekR1d2FPcDN1RHZ5SHBaa21KdTYvSjUvTlBscDN5RStuVUk4QlJGTzEyOXlBdC9DUjNmM3E0KzJZeW1YZUhZZmlQa3VhbjFaVGR6Rm9sM1puTDVmcVQ4RDE3OXZSSSt2TnNOdHRxWmwrVXROYk0xa1pSZENSSmtnVkJFTHhQMG5za2RWUlhWMitTK3RzcjNmZFduNzFZTFBhdlVNZHh2Q01NdzUrYjJkeTB4ZFBKc2oyK3c3bE0wbEI3b0N2MDdSazFzeVZsaDQrODFYVVl1VmRYTEo3Y0cxVGZYVkx5S1pQVjlTZXlhVk5mTTZ0WXRpM2Y0L3Zta2ZRU1Y4bk0vK2tDcTdwMzhzYnZ2em9lOFFNQUFPRGNRZ0k4UVFSQjhGSWN4NTFtOW9XMnRyYi9HamhlS3BYZWIyWTM2RlF2MzQvbDgvbkh5OGVycTZ1LzNkUFQ4OEcwR0ZaZmE2UU9kNytqcnlMMFVJckY0cStqS0hxM3BFNTNYeC9IOFlaaXNmamljT2ZuOC9sbkpMWE5uejkvU1JpR0t5VzlYaWdVWHNoa01udkRNTnh0WmcvMzdWMGVpV0t4MkJ0RjBmWHUvcmlaelV5UzVJNUNvWERhWktlam8rTXpEUTBObngzSi9XcHFhbmhzZGd6NExVM1ZCN3RuMzFZeWZjNms2ZjJMdm40cTgrMnI3anp3bCs5OWlYSGxRWmRwczNyRHUyYysvcysvR28vNEFRQUFjRzRhdWprbXprdFJGRjJheStWK050ejRnZ1VMRnJ2NzBSMDdkclNQNW4wem1VeFZlWFhta2JycXFxdnFkKzNhZFVSU01ncGg0VHpWdVdMSjlZa0Y5OG4wdm9vQjE2bkd2ZVZmVzMxdjNRZnQvM1ZYeWVTUEJiSy9hM2owaVgxakhUY0FBQURPZlNUQUFNNDZ2MGZCZ2YzTnl5VGRaZElIQm96S1pJTXJWQTNUeDFmdVIxMWFIMWJGNnhvZWZ2ckFHSVlOQUFDQTh3d0pNSUN6eGpPWnFvT3pKNjl5MDJmTWRFbkZtSjhxVSsvOTMxTHBjbTladTZQS3lkVGg4aS9YZU84RDB4OXJQVHJXc1FNQUFPRDhRd0lNWU56NXpabTZnL0dGdDdoc3JVa1hWUTYrbWR2MnJmcWV5bm05dnhCWnhlbXUvelFsOXpkZTBQR0lyZC9UTTZhQkF3QUE0THhHQWd4ZzNCeGEzWHhoWFBMYjNmUVhKcHRSUHVaeXlhVWdUWEpkUTI3dExiL2loK2I2WXNPajI3YlN3eGNBQUFCbmdnUVl3SmpyYUZrOHcrcXFQeTNYYlRKTktSOXp1UUpaZndWbjkvU0xhYWh2SjljUk4yMnVraDZjc2ZHSkg0OUg3QUFBQUpnNGFJTUVZRXk0WkoycnJzMjYreHFYZjBSU2JVVUI1M1IxMS9yUFAxWHNhcWdWWDNmdERGMFB6aWpWZnRlMmJIbGpQT0lIQUFEQXhNTUtNSUJSZFhqVmt0bHhFcXgyODQ5TDl0NkI0eTRwVk5ycnlpVTNIMXpKV1pMY0Q3cHNReWl0cDQwUkFBQUFSZ01KTUlCUmNYRGwwbVdKdE1iTUZnOTdVdDl6enFmNTVuSDUwMEhpMzJwODdNbnZqMzZVQUFBQWVEc2pBUVl3WWdkV05qZWIrVWRjOWllU3BvNTBIcGUvWkxKdlZsbnkwTHMyUFBuclVRd1JBQUFBNkVjQ0RPQ01IYmhwMFNUMzJtdk1kSjFrVjB1NmNPU3orVS9sMnVxSmI1MjE2Y25uUnkxSUFBQUFZQmdrd0FCT3E2c2xtdEpUVzNldG0xM24wb2RNVmplaWlWeXhTN3NEMDlhYXVQZDc5WnVlL3U5UkRoVUFBQUE0TFJKZ0FJTWMvZWpTZDNXSHVrN1NNcG5ObDFROWtubGMzbTJ1TmpkdGZVZWNiSjI2NmFuWFJqZFNBQUFBNE15UkFBTnZjNTdKVkIyK2FQTGx2WWxmSWJNclpINkZ1ZWJJaG1wSWRBYnp5UStaYkp0Y1d4dGY3ZGx1cmEwblJ6dG1BQUFBWUNSSWdJRzNpYzZXekR1dGJ2S2NKTkVjbWQ3cjVqTWsvYjVrVi81R0U3di9RdEp6WnQ0dUMzWTNibmppMzBjbFlBQUFBR0NVa1FBREU4emhWVXRtOThhYTQ0SG1tT3dTeVM2Vi9GTEpaby9PSGZ4NWQ5c1ZtTnFURXowN1oyMXBQVFE2OHdJQUFBQmppd1FZT0VjZC9HaHpZeWl2ajhOa1dxS3dQakNmNWxLOXVkVzcrVFM1cGtsV0wvTnA3amJOVFBXU0drWXpCcGQzbWJSYnN0MUJyUFlaci9VOHh5UE5BQUFBT0YrUkFJK3pqcHVXRmszMngyYzdEcUNjeTE4MHQvMW0rcW03NzNmNXo2c0QvWUtldkFBQUFKaElxczUyQUFER2xydGVscnpEWkIxOXJ5N3ZNTmV2NU1tK3hrMVAvZkpzeHdnQUFBQ01CeEpnNEp6bHgxM3FscXRibHI3S2pwdjhoRlIyek5RdHFWdUpIL0hBRGdTSlhsRm9CNUkzZWpyWW53c0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lEaC9CL3dhQ3NSTlQzUmxBQUFBQUJKUlU1RXJrSmdnZz09IiwKCSJUaGVtZSIgOiAiIiwKCSJUeXBlIiA6ICJtaW5kIiwKCSJWZXJzaW9uIiA6ICIxOSIKfQo="/>
    </extobj>
  </extobjs>
</s:customData>
</file>

<file path=customXml/item12.xml><?xml version="1.0" encoding="utf-8"?>
<s:customData xmlns="http://www.wps.cn/officeDocument/2013/wpsCustomData" xmlns:s="http://www.wps.cn/officeDocument/2013/wpsCustomData">
  <extobjs>
    <extobj name="C9F754DE-2CAD-44b6-B708-469DEB6407EB-1">
      <extobjdata type="C9F754DE-2CAD-44b6-B708-469DEB6407EB" data="ewoJIkZpbGVJZCIgOiAiMjg2MTc4NTgzNDUwIiwKCSJHcm91cElkIiA6ICIxNzE5MzUyOTM5IiwKCSJJbWFnZSIgOiAiaVZCT1J3MEtHZ29BQUFBTlNVaEVVZ0FBQThBQUFBSjhDQVlBQUFBeHFjZ2hBQUFBQVhOU1IwSUFyczRjNlFBQUlBQkpSRUZVZUp6czNYbDhWTlhaQi9EZmMrOWtKMlJCa0VYWktZcTdRV3NWNnBCN3c5S3F1R0VWck5hNnNLaHR0ZFdxaVcxYUFXdGJ1MmdoZ0x1dGUvdTJDaFZDWnBJUlVBUUZwY3JpZ29naUtFc1dJSkJsNWo3dkg3a3ptWVNzSkd6SjcvdjVCR2JPUGVmYzV5cE1lSEkyZ0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TZDamw5WHE3ZUwzZVU0OTBIRVJFUkVSRVJNMHhqM1FBZEhqWXRuMTUvLzc5TCt6VHA4L0dMNzc0b2lKY2JsbldSUU1HRE1qczE2L2ZsczgvLzN4dmEvc2ROR2pRYjAzVGZHN0FnQUg3TjIzYTlHYjdSbjNrWldWbFhUaGd3SUM3Qmc0Y2FHemF0T25qSXgwUEVSRVJFUkVkUE0rUkRvQU9EMVc5enpDTURJL0hzd3hBU2JoY1JING1JcFpoR0I4QytMbzFmV1psWlExUjFaOEIyRkZWVmZWVWU4U1ptWm5aeHpDTVdXM3RaLy8rL1Q5ODg4MDM5MFNYV1paMUk0QlI5ZXVLU01qbjgxMWZ2endqSXlQUmNaeG5SS1NmcXNZQldORFd1SWlJaUlpSTZNaGhBa3dIWmRpd1liR080N3dnSW5HcW1oWVhGN2ZKdHUwV3QxZlZhLzErLzMvcWx6dU9rMndZeHZpMnhoY1RFeE1IWUUrOTR1K0l5Q1FBbFZGbGNRQkNBQTVJZ0ZOVFUzL3JKcitiUmVRbTI3Yi82ZlA1OHRzYUd4RVJFUkVSSFJsTWdPbWc5TzdkKzJFQUdlN2JEMVIxWlF1YURST1JrZTdyNXFaYkx3c0dnK05hRzVmSDQza0x3R2xOMVFrR2d5Y0VBb0dkWHErM2k4ZmoyYVdxbjlTdlk5djJGYXA2cDZvdTlYZzhsNFpDb2ZjQlBPbjFlcjhkQ0FTMnREWXVJaUlpSWlJNjhwZ0FVNnRabG5VM2dOc0FyRkRWUVFBR0c0Yng0NEtDZ3ZjYmE1T1ptWG0rWVJnTEFFQlZIL0g3L2I1bWJoTUtCQUo3QWNEcjlhWUdBb0hTUnZvOTF6Q004OHZMeStjdVg3NTh2MlZaam9pMDZEazhIbzhGSUZaRTVrZVhaMlZsbmFtcXo0aElpZU00UDh6UHp5L095c3E2UVZYelRkUE1IekZpeElobHk1YVZOTkl0RVJFUkVSRWRwWXdqSFFDMW40eU1qRVRMc3FiWnRuMTdXL3V5YlR2RjdTc2x1dHl5ck1raThwQ3FiZ3dHZ3hlcDZpUUFDYXBhT0dyVXFBc2E2c3V5ckdtR1lSUUJTQU9RNS9mNzcyaHBISm1abVQveWVEeWYyN2JkNEtpdVlSZ1BBL2h6VWxMU3QxditkRFZVTlR6Qy9HcTRMQ3NyYTdqak9ENEFNYXA2YVdGaDRXWUFLQ2dvOEFPNFEwU0d4Y2ZITC9aNnZUMWJlejhpSWlJaUlqcXltQUIzSUNrcEtXa2k4aWlBbkdIRGhzVzJwUzlWdlZwRVpnR0lyTk8xYlR0SFJPYW82azdIY2I0ZkNBUjJGaFlXTGxiVjYxUTEyVENNSXR1Mjc0RDc1OHF5cklHMmJlZTcvWmlPNDl6ajgvbW1BWEJhKzJnQW5oczNibHhjZEtGdDIrTUJqQUFROFBsOGdZTjR6TEdxK28zUDUxdmg5dWRWVmIrSXBLcnE5WDYvZjJsMFpaL1A5NmlxUGd4Z3VNZmpXWm1WbFhYbVFkeVRpSWlJaUlpT0VDYkFIVWhoWWVGWHFwb1BvRWV2WHIwdWIwdGZJbklEQURpTzh3d0FlTDNlazFRMUc4RDJVQ2cwcXFpbzZLT28rNzRBNEdJUjJRdmdUN1p0cjdCdCsxRVJXUTlnTklCUEFYZ0xDd3NmT29obmVscFYvdzNndEtxcXFwbmg4Z2tUSnBnQUhnUUFWZjFWYS91MUxPdDBFZWtIZC9RM016UHpsNnBhb0txSkFDYjYvZjRYRzJybjkvdC9vYW9QQWpqUmNaeVZ0bTAvNFBWNjQxdDdmeUlpSWlJaU92eTRCcmpqZVJMQU9CR1pES0RCSks0NVhxLzNKQURmQmxCV1ZsYjJNZ0FFQW9FTm8wYU51c0kwelUyQlFHQjkvVGFoVU1obkdNYWRobUU4RG1DNCt3VlZYVjFWVlRWMjZkS2xPdzcyZ1VLaDBDMm1hWjRQNEk2c3JLelhDZ29LM2lncEtma3hnSk5WdGFEK1NHMUxpTWdsN3N0L1c1YVZKeUtUVlhXdmlOd1lEQVpmOTNxOVhacUlaNlpwbXFVQVpnREk4WGc4N3lKcUdqVVJFUkVSRVIyZG1BQjNNTnUyYlh1dFY2OWVPMFhFNi9WNlR3b0VBaHRhMjRkcG1qY0FnS28rdldyVnFuM2g4cUtpb3RmRHJ5ZE1tR0NXbEpRTWN4em5RaEc1RUlBdElxbHV1MjlFWkJ1QU0wWGs3TmpZMkM4c3l5b1FrU0lSV1ZwZFhmMWhJQkNvYUNZTURiOElCQUk3UjQwYWRZdHBtcTg2anZPMFpWbm5BY2dGNERpT2MxZHJuOCtOOFJJUnFkeTJiVnRocjE2OVBrUE5qdGIzQVZqczhUVC8xMEpWLytVNGp0YzBUZHZuOHpINUpTSWlJaUk2QmpBQjdtRFdyVnRYMWJObno3K0x5QjF1SXZ2TDFyUWZOMjVjWEZWVjFmV3FxZ0JtaDhzek16TXpVWE9NMGNraWNrWkpTY2xaQUJJTkl6S0xmcjJxTGxYVjF4M0hlVHdRQ0FTenNyS0dPSTV6SllBc0VSa040R0pWaGNmamNTekwyaVFpR3dGOERlQmxuOC8zWHdBUUVSTUFWTFhPT3VHaW9xTFhiTnQrVmtTdVU5VjNBZlFHOEZoUlVkR2FnL252QkdBTmdITjY5KzQ5eWVmelBRWGduQkVqUnFURnhjVTkxOEwySzR1S2l0NEU4T1pCM3ArSWlJaUlpQTR6SnNBZGtJaThBT0FPQUpNQTNJdFdiRHBWWFYwOVVVU09CNUR2OC9rK2p1cnpHaEc1eVgyN0Q4RC9WSFdGcXE0QXNLU3dzUEFyeTdLMkdZWXhwckN3Y0M0QUZCUVVmSUthZGJvUGVyM2VlTk0wendKd05tcEdob2VvNmpBQVBmZnUzUnZadGRvd0ROTzlYN0IrYk1GZzhLZW1hVm9pY29LcTdnRndmMnYrdTBRTGhVSjNlVHllSzFUMWdXSERoajIzYnQyNkt2ZG9vMnZEZGJ4ZXI4Y3dqTytLeUZxLzMvOU5kSHV1K3lVaUlpSWlPdll3QWU2QS9INy9PNVpsZlNZaUF6TXpNKzNDd3NMRkxXMnJxajl6ejlIOWM3MUw5NmpxZjBPaDBJZUJRT0F6MUV1cU16SXlZa1NrQjREUEVEVjlPY3lkOHJ6Yy9XcEtuQnRIVlFOOWxGcVc5UkdBUGdEMlZWWldIbENucFFLQlFLbHQyMzhWa2R6ZXZYdGZsSkNRTUQ4dExlMGFBUEQ1Zk04Q2dHRVkxeHFHOFpTcS9oekFuOEp0YmRzK1dWVlhXcGIxbk4vdm4zS3dNUkFSRVJFUjBlSEZCTGlERXBHWEFkeGpHTWIxQUZxVUFHZGxaVm1xZXJxcXJ2WDcvZm5SMS94Ky95NEEvN0Z0ZTdabFdZa05OSTlIemE3aUtaWmxQZDNjdmFxcnErOWZzbVRKbHcxY0NtOCt0YmYrQmN1eWJoR1JUQUFoRVRrK0xpN3VFUUEvYk81ZWpURU00MW5IY1hJQmpFMU9UbjdOUGVLb0RNQ3pBT0R4ZUY1M0hNY1JrY3NSbFFDcjZnUVI2UUtnVFVkTkVSRVJFUkhSNGNWamtEb29FWGtKQUZUMWV5MDlFMWhWNzNEYi9yNkphaE5GNVBvR3ZuN2dYdS9leVBVNlh4NlBwOEdZUkNUTmZiazd1dHpyOWZZSDhFZFZyUmFSTWU1R1c5ZG1abVplWEsvOUFhUFBqVm04ZVBFbVZkMmxxcWNFQW9HZ2lQeFRSQWFOR2pYcTIrNzE3ZTQwNy9POVhtL1BxSHRjRFFDTzR6U2I2Qk1SRVJFUjBkR0RDWEFIVlZCUThENkF1NnFxcW9hdFc3ZXVSVk9GSGNmNUZZQzhZREQ0ZkdOMURNUG9Fd3dHayt0L3FlclRiaC9YTlhROS9BVmdtVnV2cktIK1ZiVVhBSWpJOXFoaU1VM3pTUkZKRnBFWkJRVUZmZ0EvZGVPWjQvVjZVNlBhVjdzdld6UzdRVVIyQU9qbXRuM2U3WE5pVkpVaUVSSFROTWNBUUZaVzFwbW9PWDVwWTJGaFlhdVBYeUlpSWlJaW9pT0hVNkE3TUovUDk4ZlcxQzhzTEZ3TllGcFRkUll2WGx4ZXYyekVpQkZwcG1sZXFxb1ZqdVBNRHdRQ0IweGZEck50TzV5c2xqWlNaUWdBcU9xV2NJRmxXZmVJeUNoVlhSMEtoV1lBZ04vdmY4bXlyRWtpY3JGcG1nOER1QkVBUktRS0FBekRpQU1ndG0ydkFmQ296K2Q3clA2TlJvOGVuUlFLaGZxNHUxSEQ3L2UvYVZuV1RnQlhUWmd3NGM1WFhua2xKQ0p2dWYyT0J2Qk1LQlM2enQzNStrazBzTmFaaUlpSWlJaU9YaHdCcGphTGk0dDdVRVJTUmVUcFFDRFFXR0liMWsxVjl3UUNnUU4yZVhhTkFBRERNRFlBZ0czYlhoRjVBRFU3VC84d3VsMG9GSnFtcW50RTVNZFpXVm1XVzF3R0FLcWFhdHQyVndDbkFiZ2krZ2FtYVQ1cTIvWnN4M0dXaVVpeXFyN2hYbkpFWkxHSTlDd3VMczUwNnk1WDFkVUExaytZTU1FVWtZa0FRb1poY1BvekVSRVJFZEV4aGlQQTFDYnV4bFNUVlhWblZWWFZyMXJRcEJ1QUxRMWRHRGx5WkM4QVo2dHFkVEFZWE9YMWVudXE2Z3Z1MmNDMytmMytkZEgxQTRIQUZ0dTJzd0U4NGpqT3ZJeU1qTk1BN0FRQTB6Ujd1c2x4bmRGa1Z3cUFxOTNYK1JVVkZaSGpsRlIxb1lpTVU5VitBSkNmbjE4TUlBTUFNak16THpZTTQzaFZuZS96K2JhMjRGbUppSWlJaU9nb3dnUzRnNWd3WVlLNVk4ZU9oQ2FxR0FCZ21tYUMxK3Z0RWxWdUFvQ3ExaStQcUt5c0RDMWZ2bngvdldLeGJUdGJWWC9ycnJ1ZHVIVHAwaDFOeFdqYmRsOEFzU0xTME83UGlJbUp1VUpFUkZXWEJRS0J2WlpsVFJlUm5nQ2U5Zmw4VHpYVXh1Znp6YklzNjFvUmlVMUtTdXFtcXArNlNlOVF4M0gybXFZSjFCek5GS0dxdHp1TzR3a0dnOFgxWTk2MmJkdkxQWHIwZUxHaEVXckRNRzUwMng4d25acUlpSWlJaUk1K1RJQTdpT0xpNHNzOEhzOHJ6ZFVUa1pVZXo0SC8yMFZrY1VQbEFHQ2E1bG9BcDRiZlc1WjFPb0MvQVJncEl2c0FUUFQ1ZkFYUjNlSEE5YkVHZ0hzQlFGWGZySDhQOXh6aFg3aXgvQjBBUXFIUUwwelQvTVkwelVlYWVDUW5GQXBkc1gzNzl1M3IxcTJyc2l6cmJiZVBxd3pENk8yKzNsQ25nZU9VQlFLQm5WSFBjNk9JMU5sTjJyYnRBMjZrcXQ4WEVZaklMYlp0MytnV2wvdDh2a2xOeEVkRVJFUkVSRWNKSnNBZHgxY0FYajFFZlc4R0lKWmxlVVhrTmxXOXpCMnAvWi9qT05jVkZSV3RpYTVzMi9ZanFucXRpT3hVMWQwaXN0K2RVbnlDcXBhcTZyejZOMGhMUzdzTVFEOEEyMkppWXA0SEFIY1U5c0htZ2dzRUFwRXB6cUZRcU1nMHpZOUY1QUlSdVFCQVpkUWEzOGFjQm1COGMvY1JrZkR2RjBVVk43aWJOUkVSRVJFUkhYMllBSGNRZnI5L09ZQkxEMVgvbVptWmcwUmtQb0FrRWRubU9NN01zckt5dWF0V3JhcXVYMWRWM3hlUm13RU1EaWVOcU5uMU9WOUU3dlg3L1p2cnR3a0dnNitacHZtV2lEeTljT0hDeW9PTk14QUlCRzNidmxKVlh4U1JubzdqL0xLd3NIQlhVMjIyYmR0MmQ0OGVQWElPNW42eHNiSGNDWnFJaUlpSWlLaWp5Y3pNdkN3ek0vT2FZY09HeGJhMFRVWkdSc3k0Y2VQaVdsSjN4SWdSYWVETzVFUkVSRVJFZEloSTgxV0lpSWlJaU9ob1VwNi9rTFBRNkloTEdqUHVtTXNuT2RwR1JFUkVSRVJFblFJVFlDSWlJaUlpSXVvVW1BQVRFUkVSRVJGUnA4QUVtSWlJaUlpSWlEb0ZKc0JFUkVSRVJFVFVLVEFCSmlJaUlpSWlvazZCQ1RBUkVSRVJFUkYxQ2t5QWlZaUlpSWlJcUZOZ0FreEVSRVJFUkVTZEFoTmdJaUlpSWlJaTZoU1lBQk1SRVJFUkVWR253QVNZaUlpSWlJaUlPZ1Vtd0VSRVJFUkVSTlFwTUFFbUlpSWlJaUtpVG9FSk1CRVJFUkVSRVhVS25pTWRRR2VUbGpNN0lKQUxqM1FjZEl4UTNROUJ0U3FxeGYwZENMK1dhZ2lxUlZHdGdtcUJsaXZ3TlZTMnFzalhodWcyaFc1ejFOeGFWbDYrRlgrK2MvK1JmaHdpSWlJaW9pT0pDVERSMFV3a0FVQ0NTUGh0OUtYd0MwRGNGeEo1cjREV2xKaHdrSjZVQU9UTTNnMWdtMEsyUWJGTmdCMkFiblpFUDFlUnpZNXBidDZUTzNubjRYczRJaUlpSXFMRGl3a3dVYWNoWFFGMEZXQW9Jb20wd0lBQUNwaEJCK25aczhzQjJheUN6d0ZzaHVKemdiTTVCSE5qMll3cDd4NjUySW1JaUlpSTJrNmFyMEpFUjhUZFR5UW5lWnhFajRGRVV5b1RnNUJFd3pFVERFR2lnMUNpaUNUQ1FhSUNpUUlrQWtnRFpBaUFRU0lZaUpxeWRxYnJGYklHMFBjQjQ0TUsxVFg3WjB6OXF2M3ZRMFJFUkUwcHoxK29Sem9Hb3FReDQ0NjVmUEtZQzVpSVdpWXBkMWJQdUdvTWRBeHpzS0U2VUJXREFSMGdJb01COUdpdis2aWlUQVNyQUh6Z1FOZW9HaDl3dEppSWlPalFZZ0pNUndNbXdFUjBiTWlkbTRqY3lmdTYzai9ySEVQbFZFTnhPaUNucVdpR1FGTGI0eFlLTElmcW00Q3h4QWs1eThwK042MmtQZm9sSWlJaUpzQjBkR0FDVEVUSHZNVDc1dmFLTi9RTWhYTWFnUE1CR1NIQWNXM3ZXZGNySktDSzVRaGhhZW52cG43ZTlqNkppSWc2SnliQWREUmdBa3hFSFZKeXp1eWhNUTVHcW9HUlVQbXVDUHEzdFU5Vi9SS1FaUkFzaFlPbEpUT25yQVdFMzh5SmlJaGFnQWx3MDRLaEVQYnNyemtCVWd3RHFZbE5iNDFTdG04ZkhNY0JBQ1RGeHlQVzB6NTdCVHVPQThNdzJxV3ZveEVUWUNMcUZKSnlaL1dNRFJsZU9CZ0p3VWdvVGhWcDIrZUpxdTRRNFBXUUdBdktQS0ZGeUwxMWIzdkZTMFJFMU5FY3lnUjQxV2Vmd2YvaFd0enh2WEdJYVNZUmRCd0grNnVxVUZGZGpYMVZWYWlvcXZsOVgyVWw5bFZXNHJTK0o2SkhTc29CYlNxRHdUYkg2VEdNUnVQN2FPdFczUDNjQ3dDQTVQaDQvT1AyVzV2c2E5cmpUK0tya3ByVldqKy82UHY0N3NrbkhWUk1JY2ZCUTYrK2htL0tkcU9rdkJ4N0t5cncyQzAzb1Z0eWNxdjcrdDhYWCtBdi8xMkkwL3YxeFZuOSsrUENZU2ZYdWY3Mko1L2c1ZVVySXU5L2ZlWGxTR2ttMFc5dngySUN6R09RaUtqVnluTnYvYm9jZUJFMVgwak9uWHVjV2VWY0lvSkxCRHJhUGIrNFZVU2tPNERyVGVqMWFkVkd0V1RuTFhHZ0MxUmlYaTJiZnZPbTluNEdJaUlpcXF1aXFncS9lM1UrM3Z1OFpwVlNXbElTYnJZeUFRQjc5dS9IZlMrOGhPcFFDRlhCSUtxQ1FWUlVWNk02RkdxeXoxdkhaR0gwNmFmWEtWdTc1U3ZrdlBSeW0rTzlkSGdHYmhqbGJYVzdGWjk4aWsrKy9ockpDUWs0WjlCQTlFNUxhM01zWWFaaG9FdDhQRlo4dWpGU3RtVERSN2pzbk9HdDd1dmRqWjloMTk2OUtGcTdEc1Y3OWg2UUFMKzdjUk0yZnZNTkFLQjcxK1REbnZ3ZXE1Z0FFMUdiN2NtZHZCUEFrKzRYMG5MeUxvTHF4UUN1RUpGdVRiZFdRS1hPZkJRUnhBQ3dESWdGQlArY25wMjNRYUVMVk9TL3BkT25CZzdWY3hBUkVYVm04Ykd4U0UycVRhSVdySDRQWncvb2o0eUJBNUdja0lDUzhuTHNxYWhvVlo5YmkwdmJPOHcyODMrNEZpcysvUlFBMExkYmVxc1M0Rm41aStINzRNTW02OVFmbW44NjhBYWVmV05KazIyZXVYVXF1aWJVSFQ5NGQrTm5rZGZlVTRZZDBHYnRsaThqcjA4OThjUW0rNmRhVElDSnFOMlZUSis2QU1BQ0FKUFRzMmVmcDVEeElqb2VrSk1QckMxUWFDVC9WVFF3bDFwd2trQk9FdUFYYWRtemQwSGtueXI2UXVrRDA5NDRwQTlDUkVUVXlkeGlaV0w5VjEvaDY5SXlBTUNzL0FJOCt1TWZJU2t1RHVjT0hvenRaV1dJajQxQlFtd3M0and4MkxCMUs3N2N0UXNBY09rNXc5RW5QUTF4bmhna3hNWWdMaVlHUGJwMmJmYWV3L3IwZ1dHMGJDYnRwdTA3VUY1WjJhcG5xcWl1eGxzZmY0enZEQmtDRWNGbjI3K0pYT3VkbHQ2cXZoeFZPTnI2MmVmTnRkRjYxemZ2MkJtWmtoMGZFNFB2ZkdzSWJuL3lhV3dwTG02d3o2SzE2L0RHdXZVTjlqMjBkeS84YnVJMXJZNjVvMklDVEVTSFZQR01hVzhEZUJ2QXZWMXlacDBjby9KamdVeUNvRmU0amtqdE56MVJoYm9MaWhVMTZYSDA4TEE3b2p4WlZDYW41OHplQ3NoTFFYRmUyUDNBcmU4Y3JtY2lJaUxxcUJMajRqREZ0cEQ3ei84REFDUW5KR0RYbmoxSWlvdkRUOGFOT2FEK1gxNWZHRW1BdmNOT3hvQWVQVnA5ejk5Y2RXV0xONTM2MWN1dllNM21MeHE5WHJKM0w3ckV4OWNwcXc2RjhOQ3I4OUczV3pkTUdua0JkdXplQXdBd1JGQmN2aGVsKzhwUkZhcGRrL3gxYVNrKzJycTFUaDk5anpzT0NiR3hkY3A2ZE8ySzAvdjFiVkhjOWUydHFNRGJuM3phNlBYQ3RXc2pyODhiTWhnSnNiRUlPVTZUaVhSajEwSU85MHVMeGdTWWlBNmJ2ZE52WFEvZ0xnQjNwZWZNR2F2UTZ3VzRGRUR0ZDZySWJsb0t3SWhNSTRwT2pHdEpid0IzZU5TNEl5MG5ieU9BRjBWQ0x4US9jTnRhRUJFUjBVRTVhOEFBakR2ekRBenVlVHd5VHprRlJXdlhJZWVsVnhxc3V5OXFOUGIrbDE1cGRNZmpXVCsrQWNrSjhRMWUrL3VTcFRDa1pTUEFXMHVhbmxMOTYxZitoYzA3ZCtMMnNhTVB1UGJGcmwzNFl1ZXV5SHRIRmZjOC8rSUI5WjViOWlhZVcvWm1uYkxmVDdvR1EzdjNybE0yNlBqak1jVzJzSytxcWtXeGh4a2kyTGxuVDZNSnNPTTRkVVp6dzlPZnp4azhDSVAzMXV3UitzR1hXMURzdms1SlNNQ1ovZnMxZXI5ZTdiakd1U05nQWt4RVIwVHg5Q21MQUN6QzNVOGtwOGRXWGEzQTlRSmNVRnREM01uUmNJZUNhNU5mZFFlRm83OVZDakFJUURiVXpFN0x6dnNRMEJjY2lYbUJHMmdSRVJHMTNwUXNPL0o2ZjFVVnl2YnRhN1pOVSt1REhYVWF2ZmJhcXRXdEM4NjF0N0lTanl4Y2hBdUdmZ3VuOWUyTFdJOG5Fa055Zk8xNjJvVFlXSnpacngvSzl1ODdxT25MVFNsYXV3NnpGaGUwcWszM3Jzbkl2dXpTUnE4di8rUVRsSlNYUjk2ZjBiZG1sUGtHNzRXUnNwdm16b3U4UHU5YlF6QnRkRmFyWXVqTW1BQVQwWkgxK3h2M0ZBT1BBWGdzT1dmMlVJL0tiUUpjRDBFeTRDYTVicWFyN25UbzZCOFNSMGFJbzdvVXdhbUF6REFSbkpHV00vc05VYzByanVuK2IrUmUxYm9mMFJJUkVYVWlqeTdLeDFkUmEwd0I0S2JNVVRpcFQyOU1HbEg3TStyM1B2OGM2N1o4MVdnL2NSNFB4cDExSnBMaTRpSmw4VEV4N1I3dk42VmwrT0RMTCtIL2NDM082TmNQdjczcVN1elp2eDhpVW1lMDJXTVl1T2ZTUzdCbmZ3Vis5WEx0U0hiM3JzbElpS21aMXJ5MXRCUkJkMGZyYmwyNjFJa2RBR0k5TmZHZk0yZ2cwcEtTQU5STWk2NW81ZWh2V0dwaUlpYWM5KzNJKzdpb0tlRC9Ydmx1bmJxR1lhQ2l1anF5VG5oNzJlN0lORzRBR05xckYvWTNFMGRUUjBaMU52eXZRRVJIalQzVHAzMEU0SGJjL2NSOWFiR1YxNG5LYlJCRUR1S0xqQUdyUXNXQVJHMmVWVk1lcVlpb05oZEM1TUwwNEs3dG1qUDdLU2VJZVdXL20vWVppSWlJcUk1TjIzZEVqdFVKMjF0UmlUUDc5OFBnbmowUmNoeTgrTmJ5U1BLYm1wU0l2dDI2NFg5ZjFPeEdmTUhRYitITmp6NUdaVENJcGVzMzRQYXhvM0hXZ0FFSDNLZitiT2VucGt4R2wwYW1SemVsOE1PMStPRExtbnNQNk5FZDVSVVZxQTZGa0pxWUNMT0JxZGlWMVZYNGJQdjJ5UHNIcjdrYTNkMU51cUxQQWY2Ujk4Skd6d0UrYjhnUW5EZGtTT1I5OGQ2OStNMkVLMXNWZDZ6SFJGcVhMcmgyNUlnRHJuM3d4WmY0NU91dkR5aS85dEZaalI0NTljaWlmRHl5S0wvSmU0NDZaUmgrOXIxeHJZcXpvMklDVEVSSG45L2Z1S2NFbUFWZ1ZzcDljeXpEY0c0VFNPMWNJYW1aSGwweklCeTFTWllnYXNzc2hXcWREYlo2Q09TWGhvbTcwN1B6Rmp1UXZOS1AweGZnbGF1YVBzQ1FpSWlJc0duN0RzektYeHhKem1KTUU5bVhYb3JYMzM4L1V1ZktiNStMcW1BUTc3am4xK2IrOC85dzFvRCtHSjl4ZHAxRXVQNG1WZjkrNXgxY2Z1NDVpSyszeVZSalFvNkR6VHQyNHY5VzF1NS9lVkx2M3RqbHJvbE42NUxVWUx1VlVjY0tuWkNlSGtsK0Q4YTJraEo4OHZVM3pWZHN4SkwxR3hBZjQ4RzVnd2RIeWxRVnp6UnpYQksxSFJOZ0lqcXFsYzJjNGdmZ1Q4K2VkYUxDbUFiQlRRSWNCeUJxZnJSQ3RXWnFkTlIrMGJVL1lhN0poR3RLYTRhUnh4alFNZW5mMnZVVmN2SWVyL0FFNSszTHZiM3VkbzlFUkVTZHpDMVdKdlpWVnVMUHJ5L0U3djM3QVFBVjFWWDQyNkxGOEgvNFlXVDliSXhwNHE2TEw4SzNldmVxa3dDTENPNis1R0pNLzc5L1IzWnFmbS9UNTNodjArZTQvL0xMTUh6UVFBQkEzMjdka0pxWWlGSjNYZkZycTFZZjlEcGdBUENZSms0OThVUjgrdlUyQUdnMHNUMmpYMStjTTJnZzN0bjRHYzRkUE9pZzd3Y0E3MysrR1hOOC9qYjEwYjFyY3AwRStJMzE2eHNjL1FVQTc3QmhDRG9oN0srcXFyTjUxaWtubklBZUtTMDdhb3BxTUFFbW9tTkM4WXhidndSd0wzS2YrazFhZGNWTmdONHRJdTZwNzdYSnJxcldPVmFwNW5MdFlVb2FmZEt3b0ErQVg4ZFZlM0xpc3ZNV2lNaWM0dW1UODkxaFpTSWlvazdscEQ0MXV4eDdURE5TRmg4VGk3MFZGWkhrTnpVeEVmZGROajZ5STNKU1hCeFNFaE1CQUlZWWlQVjRrSFA1WmNncjhLSHd3NXBER1RJR0RvZ2t2MERObXRaYjdFdzh2T0IxaEp6R044ZHFxY3ZQUFFmSkNmRkk2OUlGM3g0OENDZDI2OVpndlQ3cDZianYwdkY0NitOUGtKS1lpQkozeEJpb2U0VFF2c3JLT3RjQUlDVXhzZEVkcmtXa3pocmVwb1FjcDlHcHpLcy9hM3pmenR2Y1hhMFhySDR2a2dBYkl2akZSZDlIZW5LWEZ0MmJhakFCSnFKalMrNE5GU1hBMzNETDNMbnBQWUxYcWNvOUloTDU4YW1JUkVaOG8wOFFqaDRacnI5VVdBUW1nUEdBamsvUHp2dlkwYnlIU25jYWY4ZTh5ZFdINDVHSWlJaU9acmVOSFkyUHQyMURTWGs1VGozeEJMejl5YWVSSkN6VzQ0RjE2aWtBZ01DNmRaRTJKNlNuNDg3dmZ3OHZ2clVja3kzcmdENHZHRG9VSjZSM1ErR0hIMkx6cmwyb2pOcmtxVGtpZ2hqRFJJK1VGSnovclNFNGUyRE45T3IrM2J2alBuZDM1ZnJuK0laOVhWcUdQOHhmMEdUL2VRVSs1Qlg0NnBUTnUva21ISithMG1EOWZzY2RoNy8rNkxvV3hiNWsvUVk4dk9DL0RWN3IzNzA3M2xpL0FUMVRVN0JqOTU0R2Z6aXdiTU9HeU9zdThmRjRaY1dLWnU5NXlna25ZTVJKUTFzVVgyZkFCSmlJamszekpsY1hBMDhnTi9lcHRPcWVQNEE0MlFLcCtRNGNudTdzbnBlazBsQWlYRVBkWDJ0SGhlVmJodUNKOU83T2I1R1Q5M0J4UmRJOC9QRzZjaEFSRVhWU1hlTGo4ZENrYS9DUHBXL1dTWEtiTW56Z1FOeC94V1g0N3NrbkhUZ3p5OVd2KzNHNFlaUzN4WEc4dG1vVmxxNy9DSUJpOFBISDQ4Yk1VUzF1ZXloOXZtTUh4di9oNFRiM002Qkhkd0RBWk12Q3pQKzhpb2JHaWZkWDFmNXNmdmYrL1hqOXZmY2JxSFVnSnNDMW1BQVQwYkV0TjljcEFWNEE5TVhVbkx6eGhrbzJCTU1CMU5sbU1ubzBPSnFFZnoxZ1dCaDlBUHdwTGI0OFIzTHlIZ2w2WWg3ZG5YdFRjUU5kRUJFUmRYaDdLeW9RRitOQmZFd01xa09oeU9oa2pHbEdkbHl1Q2dZalU0bFA3VnV6U2lrNitTMWF1dzR2dnZYV1FjZXdaMzhGeWlzckFRQ2JkK3pBeW8wYkk5ZlN1M1RCZzlkYzNXd2ZoaUVOSHNsVVVWMmJXRVkvVTNTN3hwaUdnZlJHTnQ2cXI3STZHRmxmWFYrLzd0MXh3ZEJ2UlVhMDI0dlJ5QThnT2lzbXdFVFVRWWlXVHNjU3dveFVBQUFnQUVsRVFWUi9BUHduSldmV2FBTkdqZ0FqZ2RxY3RyRWtHS2gzSVhyVExDQWRRSzZudXVxdTlKeThlUldPOFlkOU15ZHZPelRQUUVSRWRIUUpoa0o0ZU1GL2tSQWJpMm1qc3pCdGRCYis4dnBDRksydEdRbk92dXhTbkRXZ1B3Qmc2dU5QWUd0SktRRGcwMjFmUjNZMEhublNVQXc4L25pVVYxVGc2OUt5ZG9tck1oaXMwMWRWc0dXSE92Uk1UY1ZMUC92SkFlWFJ4eUQ5Wk56WVJvOUJhc2lKM2JxMXl4VG85QzVkY0xPVjJXVDczMCs2cHM1NjVmb1cvKzhEUEZrVWlMenZsWnFLSzc1OWJvdGk2eXlZQUJOUmgxTTIvZGJGQUJhbjVNd2FiYWo4UVVST0I2SnkzQ1l6WVVTUzN6clZSSklBM0JFbnptM3gyWGwvRDRhY0IzZi83dFpQRyttQmlJaW9RM2cwUHgrbDVmdnFKSVFmYmEzOU9YQlBkMTNzanQyN0k4a3ZBQ3o3NktQSTYvN2R1MlBnOGNjZmhtaVBqTTA3ZDJMaUkzOXJVZDFnSXh0Z2hhVWxOVDJTWEJVTTRnL3pGMkQ0b0lINDdza25JOVhkZ0F3QS9ydjZ2VHJKYjgvVUZFei93UVNrZCtFbVdkR1lBQk5SaDFXVENHdEJhbmJlZFliSWRBQW5BSWhrdGFvS2lCRzFMVlpkdGFjbzFlNHNMWUlZQUQ4MlBmS2o5T3paZndmMGZuZUhhaUlpb2c0aGV2T2wwdkthbzRxK0thc1piWDEzNDJmWTZvNlVwaVVsb1ZkYUdnQmcwL2J0Nk9PK0JvQ3Z5OG9pL2NTNk95U1BQZk1NV0tlZEdxbFR0bThmN3ZySDg1RXB3ZDgvNjB6ODhMc2pHNDNybVRlV1lPSDdhd0FBWi9UdGkzc3ZHeCs1ZGlRbithcHFaR3Iyb2Zic2txVllzL2tMck5uOEJaNE9MTUU1Z3dZaTY3VFRzS1c0R0U4RjNvalVPejRsQmROL2NCV09hOE5aeHgwVkUyQWk2dUJFUzJmZ0dlUSs5VkphY1A4ZEF0d0RTRmVnWmwyU3FrSWpweUkxMGtONFJEZzZFYTdKbks5WHhkWHBPWG16cTBPaEdYc2V2RzNYSVg4Y0lpS2lRNmk4c2hKbDd2bThZVWx4Y1JnL1BBUGJ5OG93YTNGQnBEeDZWUGpjd1lQcm5HbDcvZXk4U1BLY0VCc0xvT1o0cGVnamxoSmlZK0VkZG5Ma0RPRC92dmMrS3FxRHVIVk0xZ0ZyY0FFZ0dLcE56QTNUaVBSN0pKdzNaREQ2ZGUvZXBqNWlQV2J6bGFLVTdkdUhkNk9PU2dvNVRwMGR1Y042ZE8yS0dWZGYxZWg1eUowZEUyQWk2aHhxams5Nk1QbmV2ODN6bU1hdm9USkZCREhTNG5uUmRSTmhDQ0FRaUVnY2dEdGlUT1BHdEp5ODM1ZVU3LzhUL254bnc3dGJFQkVSSGVVKy9mcnJPdThIOU9pT2U4WmZnaTI3aW5IWGM4OUhrdG80andmamgyYzAyTWVXWGNXUmVnQWk1d1EzNU1iTVVZaVBqY1hMeTk4R2dFanlYYnhuTDJMZFRiY01FV3phdmdNclA2MU45THJFeGJYNjJkN1p1QkYvbk4vdyt0dm9UYkFlV2JnSXMvSVgxN21lbkJDUEI2KzVHazhVQnVvM2JSZmY2dFVUbHplelZqY2xNUkdQVDc0WjcyemNpTVgvK3dDck4zM2U0TkZSM2J0MnhWZkZKVGd1T2JuUkhiZzdNeWJBUk5TcHVLTzBQMG5KbWZ0WFU1MkhJTGlpNWtwNFhqU2FuVWNsSWxDRXp4dU9sSFlWWUhwNlV2eHRtajM3TnlVeDJ4OUhibTd3MER3RkVSSFJvWEZHdjM3NDNsbG40dlgzM2tmbXFhZGdhcGFOUDh4ZmdKV2ZicXhUNzhiTVVlaVduSXlxWUJDM1BmazBUTU9BQUZBb2R1emVFNmtYSHhPREU5TFQwSlJKSXk2QUFQamdpeTl4OXlVWHdUUU0vSFhSSXJ6LytlWkcyL1E5N3JoV1AxdkljZW9rdW8ycERvVlFYVyt0Ym94cG9yeXlFc3MvK2FUVjkyMkpwamEyaW1ZYUJzNGJNZ1RuRFJtQzdXVmxXTFRtZi9CLzhDRktvMGJ0MTI3WmdsKy84ay8wTys0NC9PSGFpWWhyWU5mcnp1ekF1UVZFUkoxQTJmVEpHNHRuVEwzU1Via1EwTnFkT3R5OHRwRmx3VkhWMUQwOXFmNEtZdWtwSW5scDFUM1dwOStmZHhVaUU2eUppSWlPRFQvMlhvaWZmVzhzZmpwdUxHSTlIb3c3NDR3Nkk0bFhuLzhkakRuamRBQzE2M3UzbHBUZ3E1SVNiQzBwclpNOGpqM3pETVI0bWg5em16amlBdnoycWlzanlkcFovZnMzV2pjMU1SSGp6anpqb0o2dEkrbVJrb0xydmpzU2owKytHVDhkTnhhRGU5YmRhT3lzQWYyWi9EYUFJOEJFMUttVnpwaXlCTG01cDZZRmU5d2hpbDlESkVsYVBoaGNKLzJ0dTFtV0RJYmlwYlRzdkh2Vm1QMnowZ2VtdmRGWUgwUkVSRWVUR0k4SG8wNDVKZkwrN0lFRGNQSFpaMkhKK2cyNHhjN0VCVU9IMXFuZnYzdDNmRk5XQmtNRXNaNmFhY3VwU1ltNFlPaFFYTm1LSTNpaUUrVlRUenlodHR3MEVldnhJQ1V4QWNOT09BRVRMemdmeVFrSnJYNnVqQUVEOFBUVXlhMXVCd0JpR09nU0Y0ZDVOOTkwVU8yYkV4ZDc4SWxxak1lRHpGTlBRZWFwcDJEZGxpMzR6enVyOE5uMmIzRE5CZWUzWTRRZEIwY21pSWhjaWJtUDlvNnY5anhTT3kzYUZYVXVjSFBVclY5L3pZMUNGMG5JK0hueGcxUFd0Vk80UkVUVWlaWG5MMnpabk5sMlVsRlZCVWNWaVEyc3ZkVUd2dS9Sa1ZVVkRFWkc1dytscERIampybi84Y2Rjd0VSRWgxcktmWE95REhIbWlNakF1bGNVQ21uUkIyZGpvOGNLbllWcU03dmtvY2xsN1JBcUVSRjFVb2M3QVNacXlMR1lBSE1OTUJGUlBXVXpweFNVN0E0T2MxUi9EYUNpOWtwNGdYRHphallDQ1UrUTFxaHl1VlZpbkk5VHMyZGZ6L1hCUkVSRVJJY1gvL0ZGUk5TRTFIdnkraHNtNWtBd0pseFdNeU82NWFQQmJpdW9TdDJaMUlxVnFucHp5Y3hwLzJ2UG1JbUlxT1BqQ0RBZERZN0ZFZUJqTG1BaW9pTWhQWHYyQkFYbWlranRXUTZ0V0JzTTFJd0loMyt0VzQ0ODljVGZWNXA3UTJuN1JFdEVSQjBkRTJBNkdoeUxDVENuUUJNUnRVRHhqR212VkR2Qm9RcDlMVklvQXRXYWxjRXRJVkhKcjlZcHgxUUpWbnlTbmpQclJrNkxKaUlpSWpwMCtBOHRJcUpXU3J0LzlrUTQrRnVkMGVBV0hacFVWM2g5Y0oySjFJcVZJVFdtbHMyY3ZMb2RRaVVpb2c2S0k4QjBOT0FJTUJGUkoxRHl3TFRucXpUbVpFQjl0YVhTNHBIZzJoWUFZTlRkV0V0d3JtR0Uza25ObnYwd2NwK0tiNDk0aVlpSWlLZ0dFMkFpb29OUVB2UG1iNHFuVDhzQ25KdWcyQU1nTXBLclFJdFRZVUh0T21LTmxJbGhpTnlaVnIzL2c3VDc4eTVvNTlDSmlJaUlPaTBtd0VSRWJWQTgvZFluQU9jVUJRTGhNZ0ZhZkZ4U05BR2dVZTFFWkRBY0xFM1B6dnNyN3ZoVFFqdUVTMFJFUk5TcE1RRW1JbXFqNGhtM2Zsa3lmZW9vaGQ0R1lCOEFTTlR1MEsxSmhTUHROUHdlQXNGUDBoSVQxbkUwbUlpSWlLaHRtQUFURWJXVGt1blRaZ1VoWnlyd1FkMHJCN0ZQaVVpZFVXUVI5SWVEcFduWmViUHdpMmVUMmhncUVSRVJVYWZFQkppSXFCM3RuajdsazVLeTZuTlVkVjY0VENCMXBqYTNUTTNhNFBCTzBVRE5hTEFJcHFYRjdWMmZtcFBuYmJlZ2lZaUlpRHFKWTI3YmFpS2lZMFhhL2JNbmlvTjVFS2t6WXR2YUE1TVVBRlRyVEt0MnkrZVdWTVhlaGQvZnVLZk53UklSMFRHRnh5RFIwWURISUJFUlVVVEpBOU9lRDRweFZsdW5SQXRxMXdiWDJTUUxtSndXVTdrMjVmN1pHVzJObFlpSWlLZ3pZQUpNUkhRSVJhWkVBM25oc29PYkVoMXViQUJhdXp4WVJFNDBGRytuWmVmZEErZ3g5MU5ZSWlJaW9zT0ovMWdpSWpwTVVuTG1YR21xUGdsQmNyaE1hNDhCYnIxNmpWVzFxRXBqcmltZmVmTTNiWTJWaUlpT2Jwd0NUVWVEWTNFSzlERVhNQkhSc1N3bDU3RUJCb0wvRXVDczJsS0ZRbHI5Z2F3QXBONkNZZ1YyT25BbWxVMi9kWEU3aEV0RVJHM3crR3J0RndTNkd5RjBWMEVQQmJvRFNCZEZUeFYwRjBXeUFyRUNlQlR3QUlnUmdRZnVlMUgzOTVxeUdOVFVTUUtBYTNjdE9uSVBSdVQ2Ui9yWU55YWZJOGZVeHB4TWdJbUlEcmZjbDJQVHFuYzlLWUpKMGNXdDNSeXJydnFac1A2bGVJZDVOK1pOcmo3b0xvbUk2QUJ6MzlWZUFQcEdmZlZTb0xzb3VpdlFYUVRkVVpQb0poN0tPSmdBMDlHQUNUQVJFYlZZYXM3czJ3WDRrMEE4UUZzVDRBUGJLN0RHZ1hGRjJmVEpHOXNTSnhGUlovR250elFoTVI0REVFSWZNVEFBRHZxcTRFUUJUbFJGUHhFTVBOSXhFaDFWRkV5QWlZaW81Vkx2bjMyaE9QaTNpS1JGQ3R1d01MaG1jeTJwYmE1YTdnQzNsczZZOWt6Ym95VWk2aGdlWDYzOWdvclRCVGhORmNNQkRBVFFWNEMwNXRxMmxTcDJBZGdKWUNjRU93RnNFMkFyZ0RKSHNOdDBmemNFdTROQjdKWVk3SVdnT3NhRDRMNDlDTVo1RUp3OFhQWWQ2amlKT2lvbXdFUkVSMWpxUFhuOXhjUjhFWndhTGp1NFZjSGh0alhxalFhL1hPSnhia1R1clh2YkVDb1IwVEhscVUwYVg3VUxaemlDMDBWeENvQ3pCVGdkUU1vaHVOME9CVGFJWXIwS1BsZkJUaFBZcVlvZGNCUGV5Y05sNXlHNEx4RzFBaE5nSXFLalFlN2N4TFJxNTNrUmpBOFhOWlRJdHBRQ2dHcmsvR0MzYkdNUSt2MDkwNmQ5MUtaWWlZaU9Rbm52YVg4SjRnd1JuSzdBNmFJNFhRV0RwVDJQL1ZTRUlOaWt3QVlBR3d6RmVuaXdJV2hpL2JUVHBhVGQ3a05FaHd3VFlDS2lvMGhhVGw0MkZBOUlaUGkzTFdQQjRVUVlkYVpFcThqVkpkT25MbWg3dEVSRVI4NWpxM1JrU0hFK2dCRUNqQUNRMnM2MzJBRmdKWUFWQURZWWdvOXV6cEQvdGZNOWlPZ3dZd0pNUkhTVVNjdVo4ejJCOHhJZ1hZRHdrbUJCN1podzYyblVhTEFxVkFTL0xaNCs1VGZ1UVVwRVJFZTF4OWRxZW5BZlJncHdBWUFMSUJnT0lMYTkrbGZGZmdDckJWaXBCbGFvZ1JWVHo1TFAyNnQvSWpwNk1BSHVRTHhlYjMvVE5COHpET091Z29LQzl3L1hmUzNMeWhLUitZN2ovS0t3c1BCdjBkY21USmhnbHBTVWxLdnE2MzYvLy9MREZWTjd5Y3JLdXRCeG5Ba0FGdm45Zm82WTBXR1RmTy9ja3p4R2FMNklEQTZYdGZjdTBWRGtJNmI2cXVMY24reHVRN2RFUk8xdTlqczYxQU5jb082WENJYTJZL2NLWUlNQ0s4UWQ0VTNMd0pxclJFTHRlQThpT2tveEFlNUFNak16SnhpRzhiS3FmaFlLaFRJQ2dVQnB2V3VUVzlPZnFpN3grLzIvZGQ4YVhxKzN3ZlBzVE5PMFJlVGZxdnJMVUNnME8vcWF4K014QVpTcTZxSlFLRFNoa1ZzRkE0RkFoUnRuSDhNd1pyVW16b2JzMzcvL2gyKysrZWFlNkRMTHNtNEVNS3ArWFJFSitYeSs2K3VYWjJSa0pLYW1wcTRUa1g2cStyamY3Nys1clhFUnRVYmFMK2VtSU1aWktNQjN3bVhxN2hCOTBGT2lHMWdYN01BWXc2T1NpT2hJbXZ1dXBxaGdMQlJqQlJnRG9GZDc5cStLTHlGWXJJTEY4UVlXMzNDV2xEYmZpb2c2SXMrUkRvRGFUMkZoNFN1MmJUOHJJdGQ1UEo1L0FMZ1k3cHhKd3pENkFiQmEyV1hrbTROdDIrY0NXTjVVWlJGNXlPUHhQTlRJdGJFZWoyZFBROWNBK0FIWUFPQTRUckpoR09NYnFkZGlNVEV4Y1FEcTMrODdJaklKUUdWVVdSeUFFSUFERXVEVTFOVGZ1c252WmhHNXliYnRmL3A4dnZ5MnhrYlVVaVVQVFM3RDdZK01TdS9xK1R0RUpnRHVWT2cyREFXTENCVGlicEFGQ0RESVJHaDErbjE1VnhYUG5Nby8zMFIwMkR5MlNzOExLVVlER0FmZ3ZCWXR5R2o1NTk4K0tONVFnYy93SUgveW1iSzJEYUVTVVFmQ0JMaUQyYjkvLzIwSkNRa2pBWHpmdHUxc244ODNIUUJLU2tyK21weWNQS2VWM1FVakw0TEJMUjZQNXpjTlZWTFZ3VzVpbVEvZzdYclhEQkc1SDhBbkFKNXY1RDZmTlZDMkxCZ01qbXRsdlBCNFBHOEJPSzJwT3NGZzhJUkFJTERUNi9WMjhYZzh1MVQxay9wMWJOdStRbFh2Vk5XbEhvL24wbEFvOUQ2QUo3MWU3N2NEZ2NDVzFzWkZkTkFlL1VsbE1YQlZXczdzM3d2a0xnQkEyM0pnQ0xTbWo4aG9zSFJWd2NMVTdObS9LcDB4YlhwN2hVNUVGTzNKMWRxOTJzSDNvQmdMWUxTalNHL3FjeXh5SkxvQTZ0Uytic0pxQUlzQkxKNDhYSXJhTFhBaTZsQTRCYm9EeXN6TVBOOHdqQ1dxV3EycWd3c0xDNzg2bFBlekxHc1VnQmRFNUg2ZnovZFk5TFVKRXlhWXhjWEZYd0VvOFB2OVAyeXVMNi9YZTVMSDQxa1A0QTJmeitkMXkxS2pwM05IeTh6TVBOY3dqUFBMeTh2bkxsKytmTDlsV2UrTHlCbkJZTEI3SUJDb2M5YWVaVm1QaThpTjRXdTJiWThIOEI4QXYvUDVmUGVHNjJWbFpaMnBxc3NBVkRxT2MzWmhZZUhtckt3c1MxWHpWZldqeXNyS0VjdVdMZU5SQjNUWXBlWGtUUVgwYndJeGdMWWRreFJXUDVGV1lFRkpSZExWK09OMTVXM29sb2dJdVVYcU9iNExSb2hnckNqR1FIQUdHdm5JMHNndmdPSCtrSzhGUCtqYnFzQmlLQlo3RXBGLzB5bFMzSTdoRTFFSHhSSGdEcWl3c1BDdHpNek0yMHpUZkx1Z29LRGRrdC9Nek14TXd6QysyOGpsT1FENjJMYWRHMTFZVWxJQ0Vaa0RBUFd2QVlDcVZ2bjkvcGxOM1BOSGhtSDh4YmJ0a1Q2Zjc0UDYxdzNEZUJqQWlLU2twUGNCQkZyelBLbzZ6bDBMK1dxNExDc3JhN2pqT0l0RUpFWlZ4eFVXRm00R2dJS0NBcjl0MjNlSXlDUHg4ZkdMdlY3dnhZRkE0T3ZXM0krb3JVcW1UODFMdTIvMjV6RHdmd0RpSXljYm9TMmp3WFhYQlF0d1VWcjgzaFdTKzlqWTR0eWJPZHVCaUZvbHQwZzl2YnNnU3dVL0FEQWU0YU9KR3ZxUWl2b3BYbmhyQXRWbWY3aTNUWUdYVGNHTE4yZkkydzFYSVNKcUhCUGdEcXF3c0xDMTA1MmJaUmhHSm9Eczl1eFRSTW9CTkpvQXUxSUFQRGR1M0xoekZpNWNHRm0vNjQ3Z2pnQVE4UGw4clVwK1hXTlY5UnUvMzcvQzdjK3JxcStLU0pLcVh1djMrNWRHVi9iNWZJOWFsdFZQUkg3dThYaFdabVZsWFhJNGQ5c21Bb0NTbWRNV3BtVFBHV21JNWd1UURxRE4yME1mdUM1WVRrR3crcDMwKy85bUZ6OXdHOWZORVZHVFhsWTFTMWJCVXVBcVVWeW00bjQyMVJPWjBod1dudExzSVBJNUpnMThsaWxRSXNDLzFNQ0xYNStGb2x3UjV4QThCaEYxRWt5QU96N0RzcXptRXN3bWhVS2huRUFnRUZrUHJLb1hoMEtoZzBrNDYvQjRQQ3NCOUcycVRtRmg0ZE9XWlYwaUlwZFZWVlhOQlBCeklISzgwb051UEw5cTdiMHR5enJkM2VCcUhnQmtabWIrVWxXbkE0Q0lUUFQ3L1M4MzFNN3Y5Ly9Dc3F3cUViblhjWnlWdG0wL0ZBd0daNFIzc1NZNkhNcG1USGszSldmdXVRYWNmQUVHUlVaT29EalkvYUVGQ3EzVFZIckNNWmVuNU15K3ZHejZORitiZ3lhaURpVlgxZWo1SGtaSkNGZVZyTUxsQUk0VDRNQWZ4aW1nNHVhNjlhNnB1dFViL3RncVYrQTFDRjRReGFMSnc2VzZ2WitCaURvbkpzQWRoRzNiZjBiVVVTa0E0RGpPRHh6SCtVcEVmdG5HN25NUnRTRVdnSXBBSUxEWHR1MlRSU1N1dFozdDNyMzdzeFVyVnV5MkxNdVJobjdVVzA4b0ZMckZOTTN6QWR5UmxaWDFXa0ZCd1JzbEpTVS9CbkN5cWhiVUg2bHRDUkc1eEgzNWI4dXk4a1Jrc3FydWRkY0l2KzcxZXJzMEVjOU0welJMQWN3QWtPUHhlTjVGMURScW9zT2hiUHJralYxekh6L1hVMTJkRDhGd0FHN3llL0REd1hVT1I0SUFnbVJEWlZIcWZYbTNsTTZjK21RN2hFMUV4ekJWbGNmZXczY2RCMWRoRmE0VW9FZXpIemR5d1BuamtZSUcvZ2xRQmNVaUFWN1lXNDFYN3p4ZjlyZFQ2RVJFRVV5QU93aFY3UzhpcDdwdjR3R1lqdU1rQkFLQmtHVlpXZldxRHhPUnZ3TFk1empPMVNKTmY0TUpCQUpWN2oyK0ZKRVZBTXJjOS9NQkRHcHRyRjI2ZExrWXdBSVJXYU9xMnh0N3BLajc3eHcxYXRRdHBtbSs2ampPMDVabG5ZZWFwTnh4SE9ldTF0N2ZqZjBTRWFuY3RtMWJZYTlldlQ0RGtBSGdQZ0NMUFo3bS8xcW82cjhjeC9HYXBtbjdmRDRtdjNSRTdNNjlxUmk1VDQxTXE2NTRVUVR1OFdGdDNDTGE3U004bWl3Q1V3UlBwR2ZQSGxBOFk5cjk3UkEyRVIxRFZGWG1yY0lGQ2x3MWJ4V3VCTkNyc2VXOG9nQU1SSDBIais2bmlWMmNGUjlETUMvV3hCTThuNWVJRGpVbXdCMkUzKysvTFB6YXR1MUZxRGxFSGdEVTcvZlhtYjVvMi9aVUFGRFZod29MQytlSHl6TXlNaEpYclZxMXI0bDd6QVV3dDE3eGJsVzlvb1ZoVGhLUkg0WGYrSHkrU2ZVcmlJanB4bFpuZlU5UlVkRnI0VE9PVmZWZEFMMEJQRlpVVkxTbWhmZXVidzJBYzNyMzdqM0o1L005QmVDY0VTTkdwTVhGeFQzWHd2WXJpNHFLM2dUdzVrSGVuNmg5NU41UVVRSzlMQzE3enQ5RlVQTjNxczRSUndlcjNtaXlTRTVhZHQ2QWtoM0dEWmczbVZNUmlUcTR2RFhhUTZweDQ3eDNjVE1FQXhyTVc3WGUxT2J3eDBZREd2ZzRxbGJnMzZaZzdzM0RwYkNkd2lZaWFoWVQ0RTVtMUtoUkdRQXVCL0Rsdm4zNy9oQXV0MjM3ejZwNjJaZ3hZODdPejg5djhURUNxbHBkUDhGdWpHM2I1elZYeHpBTUV3QkVKRmovV2pBWS9LbHBtcGFJbktDcWV3QWM5R2hVS0JTNnkrUHhYS0dxRHd3Yk51eTVkZXZXVmJsSEcxMGJydVAxZWoyR1lYeFhSTmI2L2Y1dm90dDd2ZDc0ZzcwM1Vmc1RMWm1oUDB6TG1iTmJnS2tBSXNudndRNEdoL2VFanQ2MFJnU1QwbnFFVHNBdjU0NHZlV2h5V1h0RVRrUkhEM2UwTjBzVmsxR0ZTMFRncWY4QkV2MlpVcnYvUU9OMURyd0hQaFBCWXdBZW56SmNkalpTallqb2tHRUMzTWtZaHZGN0FGRFZ1NWN2WHg2WitxeXFlMFNrWHlnVWVnb0lUNlZza1ZqTHNxNXNTVVZWUGFVRkkxSnhidDJxK2hjQ2dVQ3BaVmtmQWVnRFlGOWxaZVVCZFZvcUVBaVUycmI5VnhISjdkMjc5MFVKQ1FuejA5TFNyZ0VBbjgvM0xBQVlobkd0WVJoUHFlclBBZndwM05hMjdaTlZkYVZsV2MvNS9mNHBCeHNEVWZzU0xabU9hZW5ac3lzaDhyTkk4UUhicnJheTEzb3pxZ1Z5SVdKQ0sxS3ovemFtZE1adG05c1dNeEVkRFE0WTdXMWdzeXFnNXZOQUdodmxEZS9tWEgvTmIwMzdJQVR6RGNIY1d6S3dXRVFhR1NjbUlqcjBqQ01kQUIwK3RtMVBGSkZNZCtPb0Y2T3ZsWmFXUHFDcTd3RzR4TEtzbjdhMFR4RkpGcEZYV3ZoMWRRdTZERzgrdGJmK0JjdXliaEdSVEFBaEVUaytMaTd1a1piRzJSRERNSjUxWDQ1TlRrNVdWWDA0ZWtkcGo4ZnpPZ0JIUkM2UGJxZXFFMFNraTRqRXR1WCtSSWRDOFl4cGQ2aHE1TGd5RVlGcTIvNnRHVGx2T05LTkRCVVk3NlRlTit2TU5uVk1SRWVNcXNyY2QzWDBuSGYwWDFLRnJ3U1lDY0dBdXBWcWZvc2t2bEZsZGZ0Q1k4TytYd0Q0bGNhaXo1VGhjdmt0R1pMUDVKZUlqalFtd0oyRWJkc3Bxdm93Z0gwQURoaTFYTFZxVlhVb0ZMb09RSldJL042MjdkT2E2MU5FRmdKNE5oZ01EbWpKbDZyZTVHNGV0YTJKUHRQY2w3dWp5NzFlYjM4QWYxVFZhaEVabzZyZmlNaTFtWm1aRjlkcjMrSnZySXNYTDk2a3FydFU5WlJBSUJBVWtYK0t5S0JSbzBaOTI3MitYVlZYcU9yNVhxKzNaOVE5cmdZQXgzR2VidW05aUE2bmtoblRaaW93VGJYbW42bzE1L3hxWTB2eldrd2tlaVJJdWhzaXk5THVuejJ5amQwUzBXR1V0MFo3ekhsWDc1MzNMallDeUJmQjVTSzFNd0kxOGd1YVhUOFJxWGJnaVBHSEFDWnR5OENBeWNQbGdhbG5TR01iWGhJUkhYYWNBdDBKakJzM0xxNnFxdXBGRWVrSjRIbkhjVTV5MStPbXFHb3FnTFR3bDZydUZwSGpWUFVacjlkN2J2VDV2L1g1Zkw3Yld4bktFKzVYbzFTMWw0aEFwTTQzU3pGTjgwa1JTUWFRVzFCUTRIZEhxVjgwREdPTzErdGRHZ2dFU3QzMjFlNDA2eGI5MlJhUkhhcmF6VzM3dkloTU1ReGpJb0FWYnBVaUVmbU9hWnBqQUR5VGxaVjFwcXFlcktvYkN3c0xXMzM4RXRIaFVqSjlhbDVhZHQ1dVZmeGRCQ0tvR1FsV09kaVRnbDNSalVXUzRHaEIybjJ6THl1Wk9XMWhHME1tb2tOb3pqdWFCY0d0VXUwdWMycmtnNkNKYzNscnFEdlkyL0JVNTNkaDRMZFRoc3Y4aHBvU0VSME5tQUIzQWxWVlZmZUp5RmozN1VUVE5DZUdyOVZiazF1cHFpVUF5a1RrTEkvSGt3M2dOL1g3czIzN1FRQjN0REdzb00vbmEraXMzU0VBb0twYndnV1daZDBqSXFOVWRYVW9GSm9CQUg2Ly95WExzaWFKeU1XbWFUNE00RWIzZWFvQXdEQ01PQUJpMi9ZYUFJLzZmTDdINnQ5bzlPalJTYUZRcUkrSWJIVDdmTk95ckowQXJwb3dZY0tkcjd6eVNraEUzbkw3SFEzZ21WQW9kSjFoR0FEd0pCcmQ2NUxvNkZBeVkrcHo2ZG16cXhSNFhpQ2V5SFRvdHF3SlJ2MU5jQ1JPUlY5THo1NDlzWGpHdEZmYUkyNGlhaCs1UmVycDJRVVRSZkFMQUEzUDdHckpUbm51WC96R0VsOEFSV3BneHBTenhkKzJpSW1JRGowbXdCMlFxaHJSaVcxMWRmWGpzYkd4TjZqcUdsWDlSRVMyQVBnR3dEZUdZZXlzcnE3ZVdWbFp1U3U4S1pZN092eW1xbDZla1pFeGM5V3FWZFgxK284UmtUZ0FqNkZtZlU5clRRVndmQ1BYUmdDQVlSZ2IzRmk4QUI1QXpkVHRIMGFQU0lkQ29XbW1hWHBGNU1kWldWblBGeFFVK0ZGN1JuR3FiZHVscVBtR2Y0VWJLd0RBTk0xSGJkc3VjUnpuT3lLU3JLcHZ1SmNjRVZrTVlHSnhjWEVtZ0FMVE5KY0hnOEhWSXJKK3dvUUpabkZ4OFVRQUljTXdPUDJaamduRk02YTlrbmJmN0wwcWVGVUVNUkxaMWFxSjgwcWFVYnNtdU9hb0pZRjRGSGdwTFRzdnRtVEcxSlllSlVaRWg4Z2piMnZYdUJoTVZzVlBwV2JqeURycTVMeE5KYjhDaEE4bGJPQUlYMVhndnpEd215bG55N3Z0RURZUjBXSEJCTGhqRWN1eWNnRFlBR0NhNWpVQWZyMWt5Wkl2QWZSdGFTYytuKzl0eTdMR3g4YkdGdFJQZnV0NTF1ZnpMV3R0a0pabFhTb2lCeVRBSTBlTzdBWGdiRld0RGdhRHE3eGViMDlWZmNFOUcvZzJ2OSsvTHJwK0lCRFlZdHQyTm9CSEhNZVpsNUdSY1JxQW5RQmdtbVpQZDJmck9xUEpyaFFBNFEyNThpc3FLaUxIS2FucVFoRVpwNnI5QU1BOUVpb0RBREl6TXk4MkRPTjRWWjN2OC9tMnR2YTVpWTZVa3BuVEZxYmNOMmVjQ1djK1JCSnF6Z2wyMm5oT3NEdUR4QjFSRm9HbzR1OXBPWGxkUzZaUHpXdW4wSW1vRlo1WXJiMkREdTRFTUFXS3BBUCtocnVaYjdOLzg4TS9IMnRrd29nQ0w4REE5Q2xueTdvRHJ4SVJIZDJZQUhjUVhxKzNpOGZqZVFZMVoveHVVdFV0SXZJcjI3YlBVTlZmK2YzKy83V21QNy9mditEUVJOcTRtSmlZSzBSRVZIVlpJQkRZYTFuV2RIZmQ4ck0rbisrcGh0cjRmTDVaLzgvZWZjZEhWV1lOSFArZE81T0VEZ0dwRnV3cllBR1NnQVUxa01GZXNLQ3NkUzFVeSt1NjdxNEs3bVpYY0hYZGRWMExFS3hyMlYzYjJoc2tFTUNlaEdMQmpnMUZXaEo2U2VhZTk0OHBtY2xNQ3VRR1FuSytuMDlnNXJuM251ZkprQ0Z6N3ROeWNuSXVFcEhVdG0zYmRsSFZyOEpKN3k5YzE5M2c4L2tBbHNaZW82clh1SzdycjZ5c0xKMC9mLzZxMkdQTGx5OS91bHUzYnY5Tk52ZlpjWndyd3RjbkRLYzJwcWxiZTl1NGdrNFRwNS9rb0c4Q3JTSUxZelZ3Um5Cb1RuSGtRM1VvMk5UMFNWTTdsVTJlOEJjdjJtMk1xZHYwQmRwWGd0eFU2WEkra0ZMamlmVjR1NnZXZUZxRndtTytGS2FNUGtLKzJiR1dHbVBNcm1jSmNEUGg4L2tlQU01VzFTV080d3pmdkhueit0YXRXejhMbkNraVorYms1SHduSWw4QnBlRTlkaXVBYlVDRmlGU29hZ1hnRTVFMlFGdFZiUU8wQmRxbzZrMnpaODkrSjBtMUZ3WUNnU0hiMjFaVjdWRzlMQ01qSTBWRWJnQVFrY2NCZ3NIZ0RUNmZiNFhQNTZ0dHV5TTNHQXllczNMbHlwVkxsaXpabHBPVDgxNDR4bm1PNC9RS1AvNHM3Z0xYWFZ0WVdMZzY4anduSitjS0VZbGJUVG9RQ0NScjk2bmhCYnJHQkFLQks4TEZHL1B6OHkrczF6ZHV6QzVXUG1YY3ZJNlRwcDd1UTE0R1dna1NYaHQ2eDlQZ3lJSTVrZUhRb2FkeVcrZUpVN3VWVHBuUTBMVUNqREcxeUN2V0V4UnVFSmZoeWNZbmk4TjJ6WFJJdGtTQWhuYjNmVUxnbG5HWnNpUFRub3d4cGtteEJMaVpFSkVuZ0tOVjlZUlpzMlpGaHVlZW1KT1RjNjZJL0VwRWpnSnl3dWNtdTc2bTV5dkx5OHVMYXFoMjlBNjIxUWNFWTh2UzA5UFBBbm9EeTFOU1V2NE5FTzZGcmJNWHFiQ3dNTFNLWFpBQUFDQUFTVVJCVkRyRU9SZ016dkg1ZkYrSXlERWljZ3loaGIzbTFuSTVoT1lKbjFtUGRrZitQaTJtZUcxZDF4blRsS3lkUENHLzQ2U3BwenZJcXdLcERlMEJqb2dkRGgwdXVDNTkwclMwc3NuanJnTGI5OU1ZTDAwdjBsTUlMVktabWJBU00rSDV1anN3elQ5Sjh2dThxOXcwSVVzKzM5RzJHbU5NVTJNSmNET1JuNS8vNm5ISEhUZGszcng1UDhhV0Z4UVVQQXM4QzNEVVVVZTE3dENoUSt0Tm16YjVmRDZmTHlVbHhkbTZkYXZQNy9jN0FKV1ZsYTdqT0pxU2t1SldWRlM0cWFtcHJ1dTZXMnVaQjV5OWczT0FpMFdrZjJ4WlpXWGxTejZmN3gwUmVmVDExMS9mdXIweEl3b0xDeXNEZ2NDNXF2cGZFZW5odXU3dlo4K2V2YWEyYTVZdlgvNjdidDI2VGRxUitsSlRVKzJEdmRudHJKMDhJVDk5MHZTekZQZEZRY0svQitxekZHd2RvZ3RzaFovQytQU0owenVVcGVSZVFtNnUyN0RneHBqd1ZrWi9Gamd5dGp6dTN0TjJ4S3RwVVhpRldhcjhmbnlXTEd4QWM0MHhwa255NXRhL01SNFlNbVJJK2x0dnZiV1cwSEFyWTB3ajZ6UnA2Z2lCWnp4TmdpSGhVN1VxTDVhdGNrWXlZMnh0aStvWlkycVFWNnhEZ1Q4VDNpa2hJanBmMTRPaHp1SHlZaEYrUFRaVHR2dm10akhHN0M0c0FUYkdtQmFzMDZTcEkwVGxXUkY4RUQrWDEwc0tyNVg1VjV4SmJtN0NBblBHbU9RZUtORWpYZVZPUEVwOGE3bkg5YUVvdDR6SmtwZDJzS2xtRjlqNDV1czJDczNVcWUySkoxdStWNDJ6cXh0Z2pERm0xeW1mUE9FRndiMVF3N3Q5U25qaW9CZWZxbUpqQ0p5U1h0bnRHWEp6N2ZlT01YV1l2a0F6cHhmclRGZDVsNWprVnpXY3d6cFViVlZVSDFMdDc2cDRQNHR5eFpnTStsdnlhNHhwS2V5RGlESEd0SENsVTY1NlNsVitGVW1DSWJTcGIwT1Q0T3FmendVWmtWN1IvVkZRdXh0dFRCSjV4WHBBWHJFK0x5NUZBc09qQjhKdkpISENPZXoySnI3VnpsZllxbkJIbTFRT0hKTWxENHZZUW5YR21KYkRQb1FZWTR3Qm9OUEVhUmNML0N1OG42K0h3NkhqVTJHRkI4b21qeC9qUVdCam1vV3BIMnE2czQwL0NZd2pkaC9meU50bUI5NkdOVjJxOEx6ZjRkZFhEcFR2ZHFDcHBnbXhJZENtUG13SWRDTHJBVGJHR0FOQStaVHhqNHN3TnZKY1JEd2JESzFhRlVkZ2RQckVhZmQ2RU5pWTNkclRuMmhxWG9uKzFyZU5id1N1SVpMOEtqSDdHVzEvM01nYzRiaExsVS9FSVh0Y3BweHR5YTh4cGlXekJOZ1lZMHhVNmVUeEQ2RDZtOGh6MmE2SmhqVVRrZmdrV0xnNmZlTFVPeHNjMkpqZDFJd2lIVlc2bWM5Ui9ncDBqQjVRUXAvT2RxVFBKakpVT3Y3YVZTampsbWR5K0ppQk1uZEgyMnVNTWMyRmRZa2JZNHhKa0Q1cDZsOEYrVzNrdVVjYkpDVUxkR3ZwNVBGLzhDSzBNYnVEdkdJZHJNcDlJbVFtSE55UiswMUNhUFBBeERkb2hjSzlLZTNJdmVJUVdiOGpiVFZObXcyQk52VmhRNkFUMlF0aWpERW1xZlJKVXg4WDVLTEljNitTNElRNEtyOHRuVEx1Yng2RU5xYkptclpROTVWSy9pN0MyYkhsTmUzSjJ4QUs3L21FeTBkbnlLZmVSalpOaVNYQXBqNHNBVTVrUTZDTk1jWWtWZmI1SHI5UzlJMW9nVWNmdFJKV3NSVzlNMzNpdEt1OWlXNU0wL0xJTjlvcXIwaW5PRUUrVDBoK2FVRHltL3o5V0k0eWJtd0dSMXZ5YTR3eHlWa0NiSXd4SnJsbnpndVcrVnVmaGZJQmhENm9xMGZMWWlGVW54TjhiK2RKMDBaN0VkcVlwbUpHaVo2NGRUVmZJTndNcEViS0ZVQjJmRVJGNVBwcVpVKzdLZnhpYkpiazJiWkd4aGhUTStzU044WVlVNnRPdVk5MGtvb3Q4MFU0RlBCNHpHYlZnR2hWVk5EelM2ZE1lTWFqNE1ic0VnOHQwRjZWTHZjREkyTExHL3JXU1RvTlFWbUdjTVhZVEptNTQ1SE43c2lHUUp2NnNDSFFpYXdIMkJoalRLM0tjeThyMzZiK2dNTDNBRlJiMGJsaHBHcS9Va0ZVK0hmSFNkT0dlUlRjbUozcWFWVmZYcEgrcnRMbEM2b2x2OURBNUZjVHRqVUtvdnlqZFNxSFdQSnJqREgxWndtd01jYVlPbTI4YmZRS0YyZVlxcTZCeUI3QjNrd0xGa0lmN2tPUHhlOVRmYW5UTGRNR2VCRGFtSjFteGtJOXVyU0VEeEh1QU5vQ29KNU5uWTlQbnBWRjRpZHpiSlpjZjhrUnN0R2pLb3d4cGtXd0JOZ1lZMHk5ckowODltdDFaRGlxR3lHVXVBcUtlakNiUm1LM2Z4RnBLNjdPU3Y5ajNqNE5EbXhNSTd2dmZlMHl2VmdmMFNCdkNmU05QU1lObU9jYm1pZWZVRnFoY012eVRETEdESkJGT3hyYUdHTmFNa3VBalRIRzFGdjVyZU1YQmtYT1VOZ1dLaEhFbytIUUdwTUVpMGdYZ3U3czlqZmQxOFdUNE1ZMGd1bEYra3UvdytjQ3Z5STIxdzAvYXRBN28vcDhZZVVUOFROZ1hLWk16aFZ4R3hMYUdHTmFNa3VBalRIR2JKZTFrOGZQZHBVTG9nVWVMYThoMFQ4MDh2d0F2ODgzaXhzZWErdE5EY1o0NCtFRjJqV3ZTRjhVNGQ4aVJHL1NhTUlERHloQjRIYUVBV1A2eXljZVJqYkdtQmJKVmdYYnlmS0t0QkRoK0YzZERyTjdVR1V6VUZHZkx4RzJBWnZxKzZVK1B2R25zdWJLZmxLNlU3OHAwMngwbWpUdEZnZitISG1lZElYYUhWUnR0ZHpacGY0Vko1S2JXK2xSZUdOMjJMUVN2VkJjL2htYitBTGh5ZXdOaTExOWxXaUZiMzNDdWFNenBLUmhrVTF6Wkt0QW0vcXdWYUFUK1hkMUE0d3hOUk9oTmRDNlVXSUhJYmdacGhlcmkxSW1zRVpoalFpbENtdEVXYU5DcWNBYVYxampjeWtOd2hwSFdGUFptdEtyK3NtR3htaVgyWDJVVHg1L2EvcWtxWWNJRXVvTjlqQURyclphN3JET0ZkMytYWXFlRDdhL3FkazFIdmhJdTd0Ym1JRnlSdHdRWjYwMmgzMUhoTjg3TVQvM2luTC9wZ3ArZC8zUnNya0JrWTB4eGxSakNiQXhMWnlBUTZnbm80dFVsWVUraklXZk94cWFueG1aTStIZkRIbkZDc29LRmRZQWE0QlMwZkJqaDU4VXZrYjRldHhBV2JKVHZ5R3pVNVd0OVAwcXZadTduOEJSRWg2K3JJZ25lWEJjYjVqSXlQUkowMWFXVGVacUQwSWJzMTJtbCtoRjdoYitpZEE1dHJ4cTJQNE9FbEEzNFliUFQ2NXk0ZmdzS1d4QVpHT01NVFd3TG5Gam1yREhGbXZib0V1S0tpbEs2SXZ3WTZwOXFVdWFDdDJBUFRTVXpIWUY5Z0QyVUEwOUZxSEhMdmxHbEdVcWZDWEtVaFcrVXVGckVaYW10T0h6S3c2UjlidWtUY1l6SFcrY211N3p5L3ZBUWVEMVVHaEY0ck9ERzBvbmovKzdSK0dOcVZXNDEvY1JoSk1qWmRHZmI0OTZmYXNWUFpyU2ptdnQvMFZUSHpZRTJ0U0hEWUZPWkMrSU1TMU1YckYyQlBad2hOU2d5MTQ0N0NYS1hpaDdxYkNYRUhwY3ZhZWpFYTBHdm83OWNwV3ZYT1hycXdiSnp6dXBEYWFCT3Q0NGRYL0hUNGtnbmNEYkpEZ2htTHFqU3FkYzlaUlg0WTFKWm5xUlhvSnd0MEM2cDRHVEpNNEtHd1F1SHBzcEwzaGFsMm5XTEFFMjlXRUpjQ0o3UVl3eE5acStVQStTWUNoQlZtRlBoYjBsbEJ6dnBiQ1hRTGRHYnNJbVZaYUs4QlhLbHdqZkFGOEhsYThtWk1uU1JxN2JiS2ZPdDB3L1NsMTNqb2lrZ1hlRG9SVkNXeTJGZTRKVmRXdlEwV1BYM1hwVlVZT0RHMU5OK0NiaG84Q0lTRm5vWjVEUVBCRHZGN3BhckQ1R2pCOGczellzc21scExBRTI5V0VKY0NKN1FZd3hPK3llTHpXdDFRYjZ1QzZIaXRKUGxYNUFQeEgybzVIL2YxSFlpdktSUUluclVPSW9KZW10K2ZpOGZyS3RNZXMxdFV1L1pkb29VZjRUZWU1dFQzQnM1cUEvNDAvSktzMGR2Y3lyOE1ZOFVLSkhCbDJlRm1Gdno0TW5lek1vZHlQOGJteW1WSGhlbjJuMkxBRTI5V0VKY0NKN1FZd3hucnZySFczZFBvMitRWmQrQXYwUStpbjBFK2hONC82L3N3MzRXS0ZFbEJMMVVkSTVqUTh0S2Q2NUdtdDdwRkIvc2h1TnBxcUx5alp0T1pwL1hHK3I1Sm9HeVZWMWVoYnpCMkFTZ2c5aVZuaHVhSzl2a29XdUZNb0VSbzNObEprTmlHeGFPRXVBbTRhTlc3ZlNOaTB0NmJHeURSdFl1M2t6KzNidHVwTmJWY1VTNEVUMmdoaGpkcHJIRm12YkxXNG9NWGFVUTJONmpMM3ZiYWxTZ2ZLSkNpVUNKYTVTVXRHSnhkY2VKRnNic2M0V0wzM1MxTWNGdVNqeTNMc2t1SG9jL1YvcDVBbm5lQkRhdEZEM2Y2QjcreDMrRFF5SkZubzZkQ0dld25zQ1o0L05sT1dOVTROcEtSb3pBWDZwdUlRRGUzU243MTU3MVhudU55dFg4dURzT2RIbnVlZWVRNHEvWVJ2TjNQN0NTM3o0L2ZmUjUrT0dCeml1enlFN0hLOTB3d2JHUC9odzlQa1RWMCtJYStNRjk5eEgwSFVCdU91U2k5aXpjLzJXUVptNzVGUHVldlUxOXVyY21ZTjY5dURTNDQ4anZXMWJ2bHUxbWtsUFBjMjZ6WnRwbFpMQ2pERlgwckZObXgxdWYwTllBcHpJdGtFeXh1dzBseHdoRzRHaThGZlUxQTgxM2FsZ0NNb3hBc2NvWkFra3Y1MjYvVklRK2d2MEI2NXdCRkxMcWN3cjFpVW9KVGlVT0ZEaTc4eWl5L2FUTFI3VjJlS1ZyZlJkbnQ3TlBVRGdLS2hhOTZlaHY0VkRjV0xuRnN2WjZaT21UUzZiUEg1U0EwT2JGaWl2V0VjUW11L2JNZTVBNDN4Y1ZJWGJPMmR3eTNraXdVYXB3UmdQUFB2ZSt6dysveTBjRWM0LzZrak9QL3FvNnF2eHg5bXdaU3NmLzFBMUc2V2hXZm5UNzc3SHUxOStHVmMyYy9HSEhIblFnYVRXSTdHKzRmRW5xUWpHdjhXQ2JwQXRGVlV6RFg3eitKTngzOVBHclZYM3hHOTcva1g4UGw5QzNKdEhuRW4zVGxYL1ZhemZ2SVZINTg0RFlGbHBLZTFhdFNLOWJWc0FlbmZkZ3owN3A3UHV4ODFzcWFqZ2Z4OFVjVm4yOFhXMjNld2Nka2ZBR05NazVSWHJFSlNqQ1NYRXgwaG9yK0s2YVZXaXBiSjkvOGtwdkNmS2JJWENUUlc4ZGYzUllrTnJHeUJoZTZURUxZMTJXTUxDMENvWGxFMFo5NSthempjbTFpUGZhS3R0cS9rbndwakdpRjk5b1N0Q3E5MmZOelpUNWlTL3dwanQxeGc5d0tYck4zRHRvLzlpL1phcSs4R0REenlRWDU5Nk1xMVRVM251L2ZjcDI3QUpnT3grZlRpd1J3OCsrdjRISmozMWRQVDh4NitlUUVxMUJOSVJJUzBscGM3NlgxMndrQmtGczVNZUczVGdBZnp1OU5QcTdGMCs5NjY3RXhKZ0w5eDMrYS9ZdTB2b280aXFNdmwvTDFDOHRHbzlUci9QaDk5eG9zOHJnc0ZvcjdLSWtGWkx1eTg5L2poT0dkRGY4emFEOVFBbll5K0lNV2EzTUdPUkhrd0ZReFNPQVlZZ0hGem5SWkdQQmtMU2VYaDFYcTdNRTVnalB1YU1HU2h6ZDZUZExWMzdtL0lPU2ZHNUpVQWJhTHhGc1d4bGFGTmZNeFpwUDdlQzUwVDRSZHlCaHU3clcwTU1HL0pzR2t0akRZSCtzYlNVUHovM1AzNHVYeHN0RzVHVnlXWFp4M1BOdzQveS9abzFBRngzeXNrTTdkYzNJUUZPNXVDZVBibnpvZ3RxUE82NkxrKzg5VGJQdmY5QnRHenZMbDNvM3JGalhKSjVZSS91L1A2TTArbldzV095TUFDOFVySUF0OW9iY2RQV2Jmem43WGVpejMrVmZUdytwK3EzMGNOejVxSWF1dWFjd1lQbzFEWnh1UExRdm4xcDM3bzFBQS9ObnNOTEpRdHFiTVAydW1KWU5tZGtaSGdXTDVZbHdJbnNCVEhHN0pZZS9FUTdWMjdpV0FrbHhNY2dIRjNyQmJISk1GVTl4REZyS3RWTzJhTENPOEFjeDhmc01RUGtuVHF2TVFCMG1uVC8yUTdPYzVIbmpaZ0VyeEkwbzNUS1ZUOTRGZDQwTDNuRmVvSEN3M0ZUTEx6OGdVd1lta0RlOGcxY25UdFVLajJxd1ppb3hwd0RYTDVwRTM5NDZobStXNzJhSTNydnd5MW5uMFdLMzk4b0NmQ3FkZXU0OTQwM1dmeGQxWnpmYmgwNmNOc3Z6NmRUbXpaTWVlRkZGbjVUdFV0WSsxYXRHRHM4aDJNUHFYMU84RmMvL3h6dGdhMElCdm5vKzZwZkRmMzM3WTBUYzBkODRUZmZSajhtOU4xckwxcWxoSHByZlk3RGdUMTZSTTl6WFpkSDU4N2p4ZUtTdUxydXZ2UVN1blpvSDFmMlFsRXh6N3ozUGdEWmZmc3lPbWRvalcxTjgvc2JQRys2SnBZQUo3SVh4QmpUTE56MWpyWnVsMGFPcTV5S2NtcHRDMnRGOS9TczRYL0FlbjRlM3Fqd0ZqQkhsVGxkTWlteGVYMDFTNTg0OVU0UnVTSHkzTHVjbzlwZERHVko2YWJObWJZeXRJbVZPMGY5UGRwenI4QTR6NE1udjVHMlRaUXJ4MlRKNDU3WFoweFlZNjhDdlg3elpwNlkvemFYRFQyZVZ1SGh5L1ZKZ0kvbzNSdkhpWDlEN04yNU0xY01pMDhBZzY3THF3c1g4cCszM21IVHRxck5HdmJ1MHBrL2pUeVhMdTFEQ2VYV2lncnVmUGtWaXI1ZUduZDluejE3Y2NYUW9SelVzd2ZKWEhUdi9YRkR1WGRFMjdRMC9uM3QxZEhuTHhXWDhOQ2N3b1R6K3UyMUY2a3A4UW5zaXZLMS9GUldCa0NYZHUzWXArc2VTZXZJM0g5L1RoczRvRUh0ckkwbHdJbHNFU3hqVExNUW5xLzdTdmlMdkdJOUREZzEvRFVrOWx5Si9oRVM3VVFNRDErVTJCTzF4bVN0cmNDSndJa2lVRnJNdXJ4aW5RL01jWlhaS3pKWm5Ddmlldmd0N3RiS1VsYitQcjJpK3lBUmp2TTJjbWhKTEtyK0RmdW10MjMxM3pKMFJQZzJoMm5oN3Y5QWUvaUVGd1VHUmNxU3pOSGRNY2xYZDF2dUNLZVB6cFNTcE5jWTA4U3QzN3laMGcwYjZkMTFEOGFmRU5qdTZ5ZWRQYUxXeGFwYzEyWCtaNS96MzNmZWpTYUlFWU1QUEpEclRqbUpOakhiQ3FXbHBIRHppRE1UaGtoLyt1TlAzUERFa3h6UnV6ZW5ERGlDUVFjY2dCTXpCemRXdjczMm9sMnJWdlZxLzhhdFcrSVc5WXAxMkQ3N0pDMy9aRm50VzlLdjJiQ0JOUnMySkQzV3JVT0hlclhMZU1jU1lHTk1zelEyVXo0Q1BnSnVuL3FocGp0Yk9VbUUwMUJPUW9qYjN5RDZRVmlyUGhnTG9jZVFtUHhXRzAwZGlkR0JjTUx0Q1BRb29XeDZzYzRUbUEzTUdaUEJ4eUl0T0NITHpYV0R1UStlNWEvYzloRklyL0NnWmJ6b0I2NStRME9RTXpwUG12N0gwc25rTmppNDJhM05XS2hIYTVBWGdPZ21uRjRtdjZwVUcvSE0vRlNIY3k0ZktLczhxTUdZbmE2aXNwTGJYM3lKTDVmL3pQZ1RBZ3p0MXcrQU5ldlhVeGwwcVhTckJqcXQzN0taRmVWcktkdTRNUzdHeXJYckVoYkJBdWpZdGcwTHYvbVdSd3Juc21MdDJyaGpLVDRmbHh4L0xLY1BISmgwc1VUSGNiamt1R001cUVjUHBzL0twM3pUcHVpeHhkOTl4K0x2dm1QZ2Z2dnl4M09UNzRxWHVmOSs5T3FjWHEvWFlIbFplWTBKOEg3ZHVySlBseTc4VUZvYW5UTU04T2Z6UnRLNVhkdTRjOTljOUNFdkx3ak5Fejc2NElPNFlNZ3hTV1BXTnpFMzNyRXVjV05NaXpPdFNJOFI0VlFKSmF5SDEzaGliZmxacE53Tnp5V3UrMFAxVHlqL2MrRzVGWm5NYTZtOXd4MXZ6aHZvaVB1ZUNIVXZCN3FkWWhNYlZkUVY5NlMxazYrYTZYVTladmN3dlZpdlI3bERaS2ZkN0w4blBZUHJiU3FFMlZrYVl3ajA5Rm41dkw1b2NmVDU2UU1IY3ZuUTQ3bjY0VWY1c1ZwdjdmYTY3cFNUMlRNOW5kLzkrejl4eVdPYjFGVGF0MjVOajA0ZDZiM0hIZ2xEcFFFV0xQMkdGNHFMQWVqY3JoMUIxMlhlcDUvRm5mUG44MFp5Uk8rcUh0ckdHQUlOOFBpOCtlelJvVDBQelM2TXJqYmQwQVE0c24xU1k3QWgwSW1zQjlnWTArS016NUszZ2JlQm02Y3QwajJkQ2s1VE9GV0VITUtyRlFPMURwT083UWF1Y1VoMXZGNElWenR3ZGM4U1ZrMHYxaGNFbmwyK250a3RhWUdjdGJlTlhaQStjZXJWSUhrUTdtWGZ6dTJxYWhMN21vc2dEdkpVcDRuMzlTK2ZjdlYzSG9RM3U0bTczdEhXYlZQNEwzQkcxZFJ3RDllNXF2YitWdGlLY09tNERIbktveXFNMldWT0hUaUFvcStYc25yOWVnQmVYckFnWVc1clF4emNxeWVuRHVqUEt3c1cwall0alF1R0hJUHJ1ancwcDVBVmE5Zld1RlhleW5Ycm9vdGtSWHA2aHg5K0dJL05uYytYUC8vTWtRY2RHSmY4VmpmeHJEUFp2MXUzZXJYeDIxV3J1ZlYvejlkNGZPUlJSOUlxSllXSFpsZk5CZjdEMDgvVUd2T2RMNzdrblMrK1RIcnN4Q01PWjhJSncrdlZOdU1OUzRDTk1TM2ErUDd5STVBSDVOM3pwYWFscm1Pb3VPRzV3OEora2ZNa3BzYzNWRUNOMjZaVSszQWNQVDFHVjRIUndPZ2U3U25MSzlhWFJIaTJVeXRtbnRkUHR0SE1sVTJaTUtQenBLbEhnbHdtVXBVRWV5YWFWRXNuY0Y3aW1uc0djZSsxV3oyc3dUUlJEeXpXL2R3S1hnWDZSQXNWeE1HVExZNlNKTDhyVlRscGZLWXNiR0IwWTVxRXZidDA0ZllMUnZHSHA1L2hwN0p5dW5mc3lJaXNUQ3FEUWZZTEo4VTdxbnQ0NjZJTGh4eERXa29LSTdJeTZkQzZOZitOMlo2b2RVcHEwbXUzQmF2dUUwY1c1RHA4bjMzNDI4VVg4dTRYWDdKZnQ2NUpyNHU0OCtWWDQxWjlybzJydGY5bjBTckpmc1lOV1FScm56MlNsNXZHWXdtd01jYUVYWHVRYkFYZUNIOWQ4MENKWmdTVlN3VitDWVIrUTFYdjZhMGplWXM3RkZsUUsyNitLdW5BcGFwY1dyYUo5ZE9MOVJXRVo5TTY4OXBsKzBuRHhtNDFZYVVyZldQVHU3cEhpREJReE9PdGtTU3lOSllnSW9lbmQvUS9XQVlYZXhYZU5FMHppdlJrZHh0UElVVDNJbEU4U241SjNFZGNsWTlUZkp4NHhVRDVxZUhSaldrNnVuYm93Rjh1K0NWL2ZmRmx4cDhRb0VQcjFsdytORHQ2WEZYamVtby8rL0duNkY2OUhWcTM1b3pNMnZlemJaT1d4aVhISFJ0OXZqeG12K0V1N2RzbHZXYlYyblhSeDlVVDJhTU9QaWpwTmIwNnA3TmhjL3l2MGVYbDVkRUV0MHU3ZGttVDJWaXQwNUluNU5WZGV2eXhkR2tYMy9hWEZ5emtoYUxRc08xK2UrL0ZwVEhmYzNYbEd6ZlNxUkdIUVp0NE5pYmNHR1Bxa0Zlc0thS2M3TUtsSXB3R0pQNUczSjRNTHJ4dFN2Vmt1SnBOS0s4TFBGdlJobGV1NmlmSmw0L2NqYlhKdmJkWFdxWC9JeUcwS0Zra2FmVkNRaXhYUjVmZU51RkJUNEtiSmlldlJHOUdtVXo0WGVqWlFsYzFVZklSemh5YktadnFQdG1ZeHRIWTJ5QWxzN1dpZ3B2Lyt4UkhIbmdnSTdJeVNmSDdlYW1rSkRvY2VNLzBkS1plZVRrUVNwUm5GTXdtdTI4ZmZ0R3JWNDB4ci92WDQzeXpjaVVBbHh4M0xPY01IcFJ3enEzUFBSOU5zdFBidHVXUjhXTnJIQzc5N2FwVmNYT01Jejc3NlNlbXp5b0FvRk9iTnR3MDRrelM2am04VzBUWXQydDhML081ZDkwZG5RUGNVSDMyN01YdEYvelNrMWpWMlJ6Z1JOWURiSXd4ZFJpYktSWEFTOEJMVXovVWROODJSZ0dYQW9Pako4WE9OYXdyR1k2ZDk1cDhEMUdBTmdqbktKemoyOHpXNlVVNkUzaFdoQmZIWnNyYWhMTjNRNXR5ci9rcGRlTDBzeEIzamlDT0lKNGx3ZFZqcU1qVTlKdW5mbEIyMjRRUEd4emNOQmw1eFpxaThDREtKZEhDeGs5KzcxNmV5VzlhNmtKMnBtVllYbFpHeWRKdk9MYlBJWFJzVTdVMHhrTnpDdm5xNXhWODlmTUszdnI4Qys2NjVLSWFZenovUVJHdkxWekVhd3NYRVRqc1VNYmtEQ090V28vcnVzMmJvOGt2d0gvZWZnZFF6c3JLaW01cDVMb3VuLzc0WS9TY3NvMGIrV1RaTWc3ZGUrK2s5VTc2NzlOMUxuNVZ2bWtUdi8vM2YybzlKMWFybEJTZXV1N2FHbytuK2YwMUp1VDFrZXIzZkYxSVV3dExnSTB4Wmp0TU9GektnR25BdEFkTDlNQ2d5NjhRTGdiMmdjUUZzZXJzR1k0OVh0T2NZa2hET0IwNEhhaVlYcXl6Qlo3MXRlWi9WL2FUMGdaK1M3dFUrWlJ4ODlJblRyc0o0UTRndEtTMlI4bEw2S1VOL1NsQ2lzSkxuWElmNlYrZWUxbTVOeldZWFNtdldEc0NyMGkxZmI2OUhOc1c5L1pWZ3Vvd2VseW1QT0pkRGNZMFRSOSsvd01Qeko3RHc0VnpPZUh3d3hnM1BNRGNKWi95NXVLcWU0aEQrL1hGVjhPK3U0dS8rNTRuWStiMnJsbS9JU0g1QlhpMzJzSlFGY0VnajgxN2k3YysrNEpyVHo2Ui9icDFZOG1QUDdKeGEvd3lEcTh0WEZSakFyeXpuSHZrWUNyRFBjQWpzakxqdGpPYXVmaERYbDI0Q0lDakRqcVFVY2NjdlV2YWFKS3pCTmdZWTNiUWxSbnlGVEJKVlcrWlVVSzJ3aVhBdVFKVkU0RzI1OE40YlBJYlRvYVQ5Q2luQ0p3SW5GaTVpV2w1eGZxS0tnLzhuTWtidTJ1UFZObVU4WDlObnpqMU9CRTVWV0o3MGhzWU4vUVNTa3dTTEwybGN2TlRvQ2VGWDFXem01cGFwUHVqdkk1d2NLVE0wM25rMVZZblYyV2Q0K09Nc1FObHJsZFZHTk9VZmZaVGFHcDcwSFZ4VmZua2gyWGMrOGFiMGVOOTl1ekZHUmtEazE3NzNwZGY4cmVYWDQwbWh4MWF0K2JhazA1TU9FOVY0N1pjRXBIbzBPV2xLMWR5L1dOUGNOY2xGL0ZHekRrUjczenhKZCt1V3BVd0xCa2diL1FWS1BEMWlwVThVRENiSDlhc0FTRFY3K2ZxRTArSURudnUwTG9OKyt6UkpYcmRGejh0WjhvTEwxSVpETkkyTFkwcmhtWXorS0FEbzIwRDJMaGxDM2U4OUhKQ25YK3RWclppN1ZwK0RzOXRYcmQ1TTB0aWVyQnJjdXFBQWRINlRPT3lCTmdZWXhwSVJCU1lBOHk1NngyZDBDYU5jOEpETW5NRTRtNlAxMnVJZE9SRTRudVVxODlyRE85dk9rS0VFVDFMK0g1NnNUNFVkSmx4MVNENTJZTnZhNmNxUzlGUm5TdWtDT0VRQVBGb0VtY29RdXdxU0hKQzU0blRja3VuOE1jR0J6ZTdSRjZ4RGxaNG5kQUNjbEdlYlhORXdrclAzL29kaGw4NVVMN3lxQXBqbXJ3bHk1WkZIeC9TcXhkL2UrWFY2SHpYam0zYThKdlRUbzBPVWZZN3Z1aGlVcXZXcitlT0YxK09MalNWNnZjejhhd1JkRTZ5dU5XOFR6K0xHLzU4NWJDaExGMnhnb0tQUHdIZzZJTVBSbFY1Ky9Ndm91ZDBhdE9HOGsyYlVGV216Y3puTDc4OFA5cU9pSlhyMXZGaWNRbUZTejZObXd0OHlvRCtmTGQ2TmMrOS93RUFSL1R1emRtRHNxTEhIY2RoYU4rK3pQcm9Jelp1M2NvOWI3ekpFWjkreWptREIzSDRQcUV0bGlwZE43b2RVMzJWYnRoQTZZYTZsL0VZZE1BQjJ4WFg3RGliRkcyTU1ZM2svZzkwYjc5d2pRcFhTclVQNnhEelFYczcraUtGVUNKYzQwaGhKYWpDNndnek9nL2t0Zk5FdkZtaFl5Zm9PQ252QUIvQlJTRHRvUEVXeFZKRlhYRlBXanY1cXBtZUJEYzd6WXdpSGFYQ3Y0Z3NSS2ZFMzk5b0NFbGM2Um1sS0pqR2llR3BEOFkwS1kyMUNGYnBoZzFjTmkwdit2eGZFOFpSdm1rVGQ3NzBDaXZXcm1YS3FQTVNGclZhL04xM1BEN3ZMYjc4dWVyK2E0clB4NDFubmtIbUFmc24xTEY2M1RwKy9kZ1RyTnU4R1FqTnNYMWsvRmphcEtYeDdIdnZNK3VqajdqOWw2UDQ4M1BQc3pTY0pMZEtTZUcyVWVkend4TlBSaFBzRVZtWlhKWjlmRFR1TSsrK3h4TnZ2ZTNkaXhIV3VWMDdMaDk2UEZuNzc4K3o0UVE2VmtVd1NPR1NKWlJ2ckgxZHZGWXBLUXp0MXpkdXVIUkUxZ0g3MTdwWTJJNnlSYkFTMlF0aWpER043SkZ2dE5XV1VpNTJsR3VBdzZvZmIxQm5adzBiRFljUC9TandzT3NuTDd6ZmNaT1hmdlBVVThXUlZ4cTdIa1hMVmQzKzVWT3UvcTZ4NnpMZW1GNnNmeEQ0VTJ6WmR0NC9xbDIxa1JrS0wyN3J5UG5oN2RHTWFYSWFLd0V1WExLRWY3ejZPZ0M5OTlpRGV5NjdORlRmbGkxOCtmTUsrdS9iRzREMW16ZnoxbWVmTS91VEpYeXhmSGxjakE2dFczUHpXV2ZTWjg4OUUrS3YyN3laVzU1NmhtOVhyWXFXalR4eU1CY2RXeldkZi8zbUxkejM1cHU4OTJYVndJdXpCMlZ4NmZISDhmZFhYbVhlcDU5Rnk4OC82a2d1R0hJTUVOcE9hTUpEajdCeDYxWmFwNlp5N3VCQmZMTnlKVXQrL0lsdGxSVnMyQko2TzRzSTZkVzJIYW9NQnFNSmVjYisreUZJZE9WcFI0UVpZNjZrYTRjT2NkZVViOXhJd2NjZjgrcUNSYXdKOS9LbStIejA3cm9IWC8yOEFvREQ5dDZibGV2V3NXSnRhRWgwNjlSVWNnN3R4N0IrL1RpZ1IvZWEvaGs4WXdsd0ludEJqREZtSjVwV3BOa2lYQ3ZLR1FpK2hCTWFNSkd4cGtSYXdSWGxUWVFaNlJtODNOUjdoZE1uVHZ1TENEZEM0bjZURFJieitpb3NMUE92R0VSdWJxVjNGUml2NVJWckNzcGpDS01pWlR0aG02T0h4MlJ5WlhoNmd6Rk5VbU1sd0hlLzlqcHpQbGtDd0drREJ6QTZaeGdBRzdaczRkdFZxL2o0aDJWOCtOMzNmTDU4ZVhTZWI2ekQ5OW1iYTA0NmtXNGRPeVljKzM3MWF1NTQ4V1dXbFZhdDM5aWxYVHVtWG5sNWRCaDFxTGY1WlQ3K29Xb1k5dDVkdXZEM2l5OGtMU1dGMGcwYnVPcWhSOWkwYlZ2MGVPYisrek1tTUl6dU5EdTlOUUFBSUFCSlJFRlVIVHZ5Nm9LRnJOdThtVk1IRHFCRDY5WkFhR3VrTzE1OG1aL0tRb001VGgzUW56R0JuTGkyZmZEVlYweDUva1VnTkZ4NmJDQ0hrcVZMZWZiOUQramVzU1BYblhJeUVPcTlYdmp0ZDd6OStSZDgrUDMzQk4ycTVUZDZkT3JJYjA4L2pRWGZmTXVUNFo3b3dHR0hjdkd4UTdqcmxkZFkvSDM4OE9rOTJyZG40SDc3Y2tpdlh2VFphMDk2cFNjTUZtc3dTNEFUMlJ4Z1k0elppY1puU1NGUWVQOEh1cmRQdUVxVTBVaG9IMXdnZmp1bDdSMGVMVlZEcEdPVGFBRUg0V1RnNUxJU2x1Y1Y2U00rSHpPdUhDaE5zdmV6TEdYRnhQU0s3a2VMY0p5SU5PU2VRQ0twR2c0dE1DQzlvdnV0WlhDVFYrR050eDVickcwM1YvQXl3dERZY3MrUzMyVGJrQ21UeG1iSmxMRWVWV0hNN2tSVjQrYTQ5dDFyVHg2WlU4aTh6ejZ2Y3g1cjUzYnQrT1hSUnpIODhNTnF2SEc1ckxRMEx2bjFPUTdYbjNaS05QbDkrL1BQbVRwelZyU25GcUJOYWlxL09lM1U2Q3JTbmR1MVkrenduR2d2TlVEeDBxVjAvYUE5NDRZSE9IWGdBQUIrV0xPRzk3LzhpcUt2bDFMMDlkZlJZZE43ZCtuQ2hVT09ZZFc2ZFN6KzdqdFNmSDU4anNOYm4zMGVqUmNab3B5eC8vNWs3TDgvRlpXaCs2VHZmdkVsdDcvNFVzTDNsZXIzYzg3Z1FadzlLSXRVdjU4RjMzd2JkN3hUMjdiOCtmeVJ6UGxrQ1kvTm14OTlMVmV2WDgvTUR6OWk1b2NmY2QwcEp6VktBbXdTV1FKc2pERzd3RldENUFmZ3hrZSswZHl0cTdsUWhHdUJ3eVBIQlVMSmJ5VDdxMmN5ck5HTHF3cXF6UmZ1aVhCejBPV202Y1dhanpMajV3MjhrRHRVbWs0dmFHNnVHOHg5OEN4LzViYVBRSHFGa25vdmU0TGo0dnkrMDhUcHI1ZFBHVGZQbytER0k0OHMxRTZidGpGYmhBR1JNbFVRRCtmOHh0MWRVWUt1dzZYak0rVkpENkliczF2NmVzV0t1RVMzNzE1N3NWL1hic3o4OEtNYXI5bTNhMWRPUE9Kd0FvY2RTcXEvOXRUaTZJTVA1dnlqanVTcGQ5OERZRndnSjI0N293TzZkOGZ2VkEyT2F0Y3FqZHh6ejJXL2J2R3JQV2YzN2N1YTlldDViTjViQUJ5NjkxNWNPU3p1UGhrcnl0ZHkzNXZ4U3owYzFLTUhrODRlUWR0V3JTamR1SkY3MzBpK0ZFVC8zcjNqbnFlRXY2K2pEajZJUS9mZUs5bzczVFl0alpQNkg4RVptUmwwaXRrdnVTWkQrL1ZseUM4T1p0Nm5uL0h5Z29YUlJjQU82ZFdMb2YzNjFYbTk4WVoxaVJ0alRCTXhmWUVlSjBHdUJVWWtIUjd0NllUSEtnb3JnVWRjWmNhRUxGbnFmUTA3cHZQRXFVZXE4TGFFVWg2ODNlZ21MdlA1T1ZoSjM3VzNUN0NGanBxSXZHTHRxWkF2MERkYTZPWFBmNUpZb3B3eUprdGVUM3ErTVUxUVl3eUJYcnRwRTI5Ly9nVWZmUFUxcFJzMlJPZi81bi8wVVZ5eWVFRDM3bVR1dngrRER6eHd1K2V4cWlwM3Z2d0tSeDUwRU1mMU9TVGgrQ2MvTEdQU1UwOXpRUGZ1WEhmS3llelZwWE9TS0NHelAvNkUvMzFReEpSUjU5RXhTUUo2eit0dlVQRHhKL1JLVCtlc1Faa0VEajAwdW1wMDBIVVorWTkveGcxaDd0bXBFeU9QSEV6T1lZZldXT2ZYUDYvZ1gzUG5NZlRRZmh4MTBJRzBTazFOT09mcGQ5K0xHd0o5VFpKdG9BQitMQzNsM1MrK1pNQysremJhZkdBYkFwM0lYaEJqakdsaUhscWd2U3BkcmxGbHRBaGQ0ZzdXc3VoVmZkU3hpclNpdk93NC9HVjBocnkzWXpWNHEvT2thYmtRM3JMSTY0bWZzZk9CVlY4dG16TGhOTytDbXgzMVlJa2VXT2t5VzRTOTZ6N2JBMHFwK2poeDNFQXAzaW4xR2VPUnhwb0RIRkVaRE9MM1ZkMkxmWDNSSW5wMDZzVEJQWHZTTmkydE1hdm04NTkrNHFBZVBSSzJPRXJHZGQwYXoxdTdhUk5yMXE5bi8rN0prOHV0RlJVRVhSY2x0SGhWWFQzWXV5TkxnQlBaQzJLTU1VM1VQVjlxV3F0eUxsUzRCcUYvN0xISTFvWU56UWRyekNtVnVlcHcrN2dNZWFOaE5UUlFicTZUWHRHOVNJU0JvWFo1bHdSWDcwOVdHRmMyZVh4ZVRlZWJ4amRqb2ZiWFNnb1M1c1Y3OVRFL2NhWG5IeDAvdzhiMGx5OXF2TWFZSnFxeEUyRFRQRmdDbk1oZUVHT00yUTNNS05FVFhTVlg0TWlFZzE0a0NEV05MbFlXcWNQdFB3L2ttVndSTjhrWmphN2pqVlAzOS9uNEVKRzJvU1o1T0JBNlBwL2VVaEgwSGJIK0wyTXNHZG9GcGhYcE1RNjhqdEIrcDFTb2ZGS3BCSzRhSkQvWGZiSXhUWThsd0tZK0xBRk9WUGU0QW1PTU1idmNtQXg1YzF5bUhDWENTUXJ4dzVQVmd3Nnk4RUpiV2oyUTBGK1UvL1lzNFl1OEloMTd6NWZhdU9QZWtsaDcrNFNscnNyVlZTVWVmdWFMTHBzTlFDdS9FM3lPM0tjVEozU1pSaldqUkU4VW1CVk5majFkK3B1RUh4bFY1dm5iYzVRbHY4WVkwL0pZQW15TU1idVIyRVFZZUQ5U0hzMFZHcEliUm5wRGt5Y2VCeUJNVHkzbjI3d2kvZDFEbituTzZhVUxLNzl0L0tPcStqS0FJR2hDcHI1akJDQzgxVkw0NGFHZEsxYmY0VWx3VXk4emluU1U2L0tLQ0syamhSNE9lNjYrTXJvcUJkczZjY0lWaDhoNmIyb3d4aGl6TzdFRTJCaGpka05qTXVUTnNabHlaUFZFT0M1NTNkRWVORTM2TUJSUzZJRndSK1VHZnBoZXJMYzl2RUM3c3BPNFFTNUZXUjVxUjdMdWFvK0lYTmR4MHRSQTR3UTNzYWFWNkdnVi9pM1NlTnN5VnB2bi9hSUlKMTk3a0d5dDhRSmpqREhObW8wSk44YVlabUI2aVo0a1NpNHdPTGJjczVHa05mWElLVnRVZUZqZ2pyR1o4cjBYVmRXbTB5MVRqeGRYNW9pRXQwcjJkR0hvcWxkTFlYV2wzK216UG5mc2FxK2ltM2pUaS9WUEFuOW9yUGhKZnZhZldaN0JxRjAxbDkwWXI5a2NZRk1mTmdjNGtmVUFHMk5NTXpBdVE5NFlteWxIcW5BeVNZWkdhME16NFpxdUYxb0pURUJabWxlc1QwNWZvSDJUbk9XWjhsc256QVg5ZTdSNjhmTHpYMVdXTDdCSFNtWHdQeDRHTjJHcUt0T0xkVVpzOHR2Z244K0VTaEo2ZnA4Y2s4SDVsdndhWTR5eEJOZ1lZNXFSMkVSWWxROGk1ZUxWU3RFMVBSVjh3QVhpOGtsZXNiNlNWNnhER2xoYmpjcFM5cGlvOEZHa1lpK0hRbXY4R1BKQStzVHBFendMYmdDWVVjeURBcU1qenhXUGZqNWo0bFhMZmg4ZW04SEY0dTNkRW1PTU1ic3A2eEkzeHBobWJIcUpub1RMbjBRWUZGdnVhWWRielZzb3pSVS8xNDBaSUl1OHFpcWkvYVNwdjBoQkZnR3RhbXZDamxEVjBCemowSlBOTG02ZjhpbFhmK2RSK0JZdHIxaW5BdU9qQlVyb1ZyeUh5YS9FRjl3OU5rdCs3VTEwWTVvV0d3SnQ2c09HUUNleUhtQmpqR25HeG1YSUcrT3laTEFvNXdKZlI4cmpoa1kzVlB3S3U3SGx4MnVRQlhuRit1UzBoYnF2QnpWRnJaODg0WE5GYjRpcHVWcnZiUU9JVTdYS3RFaHJ3WGtDMUQ1QU5GRFM1TmZqbnQ5cXc1NG5XL0pyakRHbU9rdUFqVEdtQlJpVEpjOEJmUlIrbzFBV0tZOHVJT1ZSRXBKa0tLc0FGemhCUHM4cjBuL2M5NzUyOGFZbUtKczg0WDdRbWFGS0JOVDFKQWtXUWozQVZUbXdET2swY2ZvMURRN2NndVVWNlQ5SWx2eDZKQ0djOE90eG1YS0xkelVZWTR4cExpd0JOc2FZRm1Kc3BsU015NVM3M0ZRT0FPNEJLcUlIdzFOcFBjbURreWZWcVFqWCtSMlc1cFhvelhlOW82MFRMOXgrMjRLVkY2bnFLZ2h0alNSNHVjWlIxVGZnb0xkM3VQSCtBejBNM21KTUw5WS9JVndYZWU3cGdsZVNQUGtkbXlGM2UxU0RNY2FZWnNZU1lHT01hV0VtSEM1bFl6UGwvd2oxQ0w4WUtSY0pqMGoxYWxhWkpJNXdGYUVEeXBTMnFYeVZWNnhYUHEzcWEwZ1ZHLzV5N1NwWDlLSzRTajNLcmlTMk8xdWt0ZC9uUEdsRG9iZFBYckhlV0gyMVorKzJyUUxjaEgvdG15ejVOY1lZVXh0TGdJMHhwb1VhbXlsZmo4dVVFYTR5UkpXUEkrVmVEb3VPNjUyTGo5Y0xlS0NzaEkrbUYrbVpEYWxqN2VTclpxb3lOVnFOdWw2TjZDWTBJRHFTQkRPbzg4UnBOcWUwbnZKSzlEcmdMNUhuMGRXZVBWSjl0V2VGUDQ3TmxOdTlxOEVZWTB4elpBbXdNY2EwY09PejVPMnhtUnl1eXFVb3k2SUg0bllFOHFDaWNPZHN0UjdtUGlLOGtGZXM3K1VWNitBZERWMlcwdW8zb0o5RHRaNWJMOFNFVXBHLzJGRG91dVVWNjNpVWYwU2VlNXI4U3R4ZkViZVB5NVEvZTFTRE1jYVlac3dTWUdPTU1ZaUlqc3VTeHpaV2NERHdCNFVOc2NmVnhadUZpeUpEWUNVaFJSME12SmRYck0vUFdLUUhiM2ZjM011MnFQaEdLbG9Kb1VXeFBCdkpMVld4QkZMOVB1ZEpSajdkb0tIYnpkbU1JcjBjWW5yazhYYWYzNFJwM3NyZFl6UGxKbytpRzJPTWFlWnNMcE14eHBnRUR5L1FydHRjL2dKY0pvMThzelJoWHFnU0JCNXlXdkdIMFlmSml1MkpsVDVwNm04RitXc29qSWQ3QTRmL2p0ays2dmRsVThiLzFhUHd6Y2EwRXIzUVVSNG45cVgzTXZsTjNPdkk5dmsxalVvWExPaUs2M1lBT3VJNDdWRnRqZXVtNFRocDRiOWI0YnBwaUlTK1ZOT0FORUo3bEllZVI4cEZXb1dQcHdBcGlQZ0FQNkcxRVB4eHowWDhnQTlWZjVMeldnTnNXck5xVjd3a1pqZlRwdk1lY3lVckszdFh0Nk1wc1FUWUdHTk1qUjRvMFQ2dXl6U0U0MlBMVlVFY3ZFMXNvUHB2cFUwS2Q2VzA0NjlYSENMcjZ4bEkwaWRObXlQSThaSEFHdG9reVlNbVZrVlMyQmFzZFB1dHUvMnFyendJM1N4TUs5RUxSWG1zc1c2WUpGbEFhOXJZVEpuUUdIV1o1a0UvL0RDZGlvb3VxSGJCY2RxaDJnWG9pR3BISUpUVWhyNDZvTm9Ca1U3Ujh0RHpWcnV3K1hXeUJOalVoeVhBaVN3Qk5zWVlVNmNaUlJwd0lVK0UvZU1PZUx5ZmF3M1dva3dhbXlYMzFlZmsxaE9uN2RsYTlET1FkdUJsQ2h6LzdTcGFValo1ZkJhSWh4T09kMC9UUy9Ra2NYa0Z3UWVOY0lPa091VzVNWm1NRkxIWHZxWFFEejdZRzVHZVFBOGNwd2VxM1FrdHB0Y0Q2SUpxT3BHRVZxVERybXlyTVUyS3FpWEExVmdDYkl3eHB0Nm1GK3ROS0xlSVVMV1BiMk1rd2NsamZxZkNuOFpseUNOMVhkNTUwclRSd0F5STdEdnJ6YXhnRGY4WlNhaGQ1Zi9LcDR5L3A4R0JkMlBUaW5TQUErOGdWUFdXZVRuc3VWb3NoY0tmMXpNOGQ2aFVlbFNEMlVYMC9mZTdrSmJXQTlmdGdXb1BWSHVpMmcyUlhxajJRS1JuK08vT3U3cXRkZGlBYWhraVplRy95NEhRWThkWlMyalA5UXBVdDRVZmI0dDdEQlU0empaRXFzNnAvbmRxNmpZY0ovVGM1NnVRZnYwMjFOQVdZMHdkTEFFMnhoaXpYUjVhb0wwcWc5eURjRTVzdWVlOWZoSmFmS3Y2NnNHcUZJdHcrZGhNK2FpMnk5TW5UcDB2SWtNOGFrMVYvY1QrOHRRTitGUDZsT2FPWGxiekZjMVhYckVlb01yN0luU0JSdGpuVndndGVoV09xYkJZNE9peG1iTEp3MXBNSTlBRkM3cWl1Zy9RRzlmdERleURTRzlVOXdSNklyTDNMbTVpUE5WU1JNcUE4bWd5Vy8yeFNCbXVXNHJmWHc2VUV3eVdTV2JtNmwzYmNHUE05cklFMkJoanpBNTVvRVNIdWNvTTRJQkltWWF6UTA5L3VTVHZUYXhRK051Mmp2enAyb05rYTdMTE9rMjhyN2NqenNlTk14UTZKcGJ5WnVtVThTZDVFbmczY3QvNzJpWEZ4d0pnbjBhckpPWnVneXBMSzEwR1hUMVkxalJhZmFaZVZOWEhva1Y3bzdvUHdXQlZjaHY2V1lqODNXYVhOakpDZFFzaXk0QmxxQzVESlBUbHVzdHduR1drcGk3ajBFTlgybkI2WTFvT1M0Q05NY1kweVBSaXZWVmdVbXhaWTh3QlRUb3FXdmxHWU15WUxNbFBkazM2cEtsWENhRzV3NTczVHNad2NjOHBuM3pWL3hvbmV0UHoyR0p0dTJrYjgwVVlBRVMzdDJxOEtiK3NETHBrWGpWSWZtaWtLa3dNZmVlZDFxU2tIRUQxeERiU294dnF3VzBLVzRGdElEYXhqWDNzT011b3FGZ21nd2ZiRFJOalRCeExnSTB4eGpSWVhyRWVodklZUXY5b29jYnNBZXVsWkptdzhqakM5V016SldFNFl1eFE2RWJyQlVaL0x2WHJRZVJlMWV6bjVUMnQ2aXN0WWFiQXNHaGhJODc1QmNyRno1QXgvZVVUajJvd2dLb0tpeGIxeG5VUEFRNEovOTBIa1VPQWJydTRlVlZVdHdCZkFWOGdFdnB5M1MvdytiNlFnUU50R1dSanpIYXpCTmhzbDBBZ01CcDRPajgvZjIxOXpzL0p5WGxlUklhcjZzQ0Nnb0l2R3JsNW5ocytmUGp4cnV1T0JONG9LQ2g0WlZlM3g1aW1ibnF4M2lCd1oxemh6bGtwR3FCY2hldXJMNUxWYWVKOXZSMmNUeU43WjNwSFVIVVJpV3lOcFBlWFRaNXd0YmQxTkQxNVJmbzR3a1hSQWkvL2ZhdlArMWEyaUovanhneVFJbzlxYUhIMG0yOWFVVmIyQzFRamlXNGY0QmZBSVEzZTVrZkRkeXE4dU11bHVoVDRBdmdVeC9rYTEvMGN2LzhyR1REZzI0WUhOOGFZS3BZQU56UERoZzI3MG5HY2M3MktwNnJ2RnhRVS9CRWdKeWRubElqOFIxVS9keHpuOUZtelpuMVoxL1dCUU9BTjRNVEt5c28raFlXRm45VjEvckJody9aMEhPZitoclo3OCtiTkY3Lzk5dHR4KzRibTVPUmNBUXl0ZnE2SUJQUHo4eSt0WHA2UmtkR21VNmRPUzBTa3Q2bytXRkJRTUxxaDdUS21KWmhhcFBzN3dxTUN4MFlMRzZNM3VPWmV4emxCNWNvSldiSTBVdEI1MHJSZkEzZUZtdEk0dmNDcXFPdG8xdHBiSjVSNEVyd0p5aXZTeVFnVG93V05lWE5EQ1NLY01qWlRaalpTRGMxS2VOR3BVSktyZWdpcWZRZ2x1YjNaMGIyWnE4OGJFQUhYclhxOC9aYWpHdXJGaFM4aWp5VXpzODdQQjhZWTR4WC9ybTZBOFphRWhpNmQ2R0c4NkRZVDVlWGx6NlducHo4dUloZXI2bnM1T1RrakNnb0s1bnRWRjREcnV1MGR4em16b1hGU1VsTFNnUFhWaW84U2tRdUIyQVZ6MG9BZ2tKQUFkK3JVNmMvaDVQYzdFYmt5RUFnOG01K2YvMlpEMjJaTWN4ZE9QSStiVnFLanhlVnZJblNJTG95bGhENktlekZjTm41VDNsaERmZkJKWG9uZWluTG4yRXlwS0owODd1N09FNmVQUWhnVTJSREppN3hOa0dnN1JCREhsVWNaK1hSL25qa3Y2RUg0Sm1WNmtWNFJsL3lDdDhsdnRYOFVoWXZIV2ZLYlFGV0Y0dUtEZ1FHSTlBZjZvOW9mMSswZWQySjlFdFJrQ2E1cS9QUFk4K28za1g1dHNpUVgrRXd5TTIzMWJtUE1MbWNKY0ROVFVGRHd1K3pzN0JzYkdrZEVCdnQ4dnJkaXkwcEtTaXFBUzRjTkc3YmFjWnhmaThpc29VT0huajFuenB6WEdscGZFbTlWVmxhZXZMMFgrZjMrZDRERGFqdW5zckp5cjhMQ3d0WFoyZG50L0g3L0dsVk42TWtPQkFMbnFPcjFxanJmNy9lUENBYURpNENIczdPekJ4Y1dGcmJJN1U2TTJWN2pNK1NCaHhib3F4VXVUd3BrQTk3T0ZhV1dXRUlybENuQVJRK1U2T1dqTStTOXl1RDlGL3I4emljQ3FhRm1lTlFUTEVRVEF4RU9UZi9GNmh2SzRJNkdCMjQ2cHBmb1NZUlcvQWE4Ny9pdFBqcEE0Y1p4V2ZJZkQ2dllMZW1YWDZheFljUGh1RzRveVZVZFFFbko0WWkwalR1eHRxUTBXVUpiVXpMckp0bDNyTGI0b2EyRFNvQmlSSW9SS1pHQkE3K3IrenN6eHBoZHh4TGc1c2N0TEN4MEd4b2tFQWpVMUh1aHMyZlB2ajRRQ0d3Q3pxNnNyQ3dLbi8rd3FuWklPRm0xdjRqZzkvdi9tWk9UVTcxSEZoRjVLejgvLys0azlRUUxDd3MzQUdSblozY3FMQ3dzVDlhWVljT0dEWEljNStpTkd6Zm12ZnZ1dTV0emNuSmNxZWV3TEwvZm53T2tpc2pMc2VYRGh3L3ZyNnIvRXBFeTEzVXZmdlBOTjB1SER4OSttYXErNmZQNTNod3laTWlRdDk1NnE2eGVsUmpUd2wweFVINENodVlWNlZnVi9pYlFMbktzc1ZabHJwYWM5UWtxYitjVjZkOFJKdDc0d3JRL2dOd2VPdVJkVDdCS1RDcXQvS25qcEFlZVhqdDU5RGNlaE43bHBoWHBJSEY1SGdrTm8yMk1mN2ZZY0FyVHgyVktzN3FCVUIvNjRZZnBWRlFNUUhVQXFxR2UzZkx5UXhDcCtxeFdWNkliU1d3ZHAvYjV1YXJKajlmK0Q3c1dXSUJxTVk1VGpPc1dTMWJXMHRvdU1NYVlwc2dTNE9aRHNyT3oyOVo5V3UyMmJ0MGFmUGZkZHpmWGRWNStmdjZrN096czIrZlBuNzhCUUZYUEVKRXV0Vnh5UXJMRVZGVXJrNXdiTld6WXNGODVqbk4zSUJBNE5qOC8vNlBxeHgzSCtUc3dwRzNidG91QXdycmFYYTN1azhOdGVqRlNObno0OEV6WGRkOFFrUlJWUFhuMjdObmZBY3lhTmFzZ0VBajhXa1R1YWRXcTFjenM3T3pUQ3dzTGY5NmUrb3hweWNabVNkNzlIK2hyUHVFL0lod0Q0Yy9halRDSHRIbzRBUWZodDhCSnVTZGZjVUh1YXcrTkVwSCtrYVdydkdoQWRIaTNnSWlrT1ZUZUE1emU0TUM3V0Y2eEhnQzhDVVFYUy9KNmU2czR5bk5qTTVrd3JwSENOeFU2WjQ2ZmpoMzdFd3dlaWNpUndKRnMyeGJkVDd0ZWlXN3N1YkZsMVljeHgxNFhHN3YyWkhjRHNCRFZVTSt1MzEvTUVVZDhhWHZsR21PYUEwdUFtNG5zN096dWZyOS9lVVBqK1AzK3Q0RWh5WTROSFRyMGpNckt5bmZuejUrL0NpRFNRd3ZRdVhQbjdxdFdyVXI0YmVyMysxOEZUZ2dHZzRlcTZ1ZlZqOWV6dDdvajhPVEpKNStjOWZycnIwZm43d1lDZ1RQRGJTM016OC9mcnVRMzdDUlZYVkZRVVBCK09GNjJxcjRvSW0xVjlhTHE4NXZ6OC9Qdnpjbko2UzBpdi9INy9SOE1Iejc4akZtelppM2FnWHFOYVpHdUdpUS9xT3F4TXhid2Y3ajhCYUZWWE83cDhmQm9BZHo0WE9Hd3RMVFU0dXVIamJyN0g0WC9QUlFWZjZnWDJNT2gwRlVQVCtzNDZmNFQxazYrYXJlZHcvckFSOXJkM2Nwc29CUEU1RmdlYm5la0d2ZXl6VnkrZ1ZITk1jblNCUXQ2RVF3ZUZVMTJWVE53M2RaMWRxWEhKcktSWHQzcTF5UkxkbVBMNjBwNFZUY0RpeEFwUnJVWW42K1lBUU0rRTVFR2p5WXp4cGlteUJMZzVtTUxNVDJaTzBwVmx5UXJIelpzMk5HTzQvelA1L090Q0FRQ0YxWlBPSjk1NXBta1E2WURnWUNHNHdZTEN3dHI3ZTFOWnZiczJZL201T1NjSVNKbmJkdTI3VGJnTndBalI0NzBsWldWL1NVYyt3L2JHemNuSitmdzhBSlhNd0NHRFJ2MmUxV2REQ0FpRnhRVUZEeWQ3THFDZ29JYmNuSnl0b25JVGE3cmZoQUlCTzZvckt5Y1VsaFl1R1Y3MjJCTVN4Uk9idTUrc0VSZkNTci9CVEtpQnoxT2U2THpTbU02ZVFYU3VuVk0vLzBOZ1F1L25mSFdpL3V1Mjd3UjhiQVhPamFVbzNJL0k1OCtaSGRjRU91eHhkcDIweGJ5UmRnblV1YjVjUFg0N1k2S1V2Zmd6TnhNMmU3ZkUwMU5lTjV1QnNGZ0pOazlFdGZkdTg2aHh0VVhtcXB2b2x1VG1oUGVkY0RiaU14RlpDNFpHVVVpc3R2OWpCcGp6STZ5QkxpWkNNK1JIZEZZOFYzWC9jQnhuS25BTlVCK0lCRDRiWDUrL2o4YXE3NVl3V0J3ak0vbk94cjQ5ZkRodzErYU5XdlczTEt5c3N1QlBxbzZhMGRXb2hhUk04SVBuOC9KeVprbUltTlZkWU9JWEZGWldmbGFkbloydTVxdURRYUR0L2w4dm5KZ0NqREo3L2NYNDhITkIyTmFraXN6NUt0YzFVRTlGM0FqeWgrQjFNZ3h6MGRGQ3duN3kzWnAyMkhmNjRlTkNqNi9hSzV2OFk5Zk5jNVFiSkVETy8yaTlPcHkrS2Uza1J2ZjVncWVFdUZRQ0U4cGxVWVk5VnlWL0g2UjZ1ZUV5L2FUM2ZKR29pNWV2Qi9idG9XR01xc2V5ZHExL1luNWVhNGxFUTM5SGVuWnJkN0RXMVBDR3p2RXVYNFRzc3RSblkvSVhCeG5MZ01HTExEZVhXTk1TMllKc0ttWGNPL3R0VGs1T1orTHlEK0J1M0p5Y2pwRjlnaHVCTkhmL0lXRmhhdUhEaDA2eHVmenZlaTY3cU01T1RsSEFybUE2N3J1YjNjb2VHak84dGJseTVmUDd0bXo1MUpDdlZBM0F6UDkvcnJmRnFyNm5PdTYyVDZmTDVDZm4yL0pyOW10bmZYMm5ZY0dnNXpzb0lOVjVVZ1I5dHdaOVM2YS96ZDI4UndDWDhkK2NGeS9ScTNqYms2NE05bENmMDNhNjV2K3RqT3JPeGdvR3pIdnpwMVpwMmV1V0RlWFh6anRPZGpYaVlHK3p1eERrdVU0a2lXcTFSUGR1aExlWk1lVDl5U3ZRV1FlTUJmVmVXUm1MbXFPdzhxTk1XWkhXUUxjREFVQ2dVdFU5WVQ2bmk4aU0vUHo4eCtyejdrRkJRWDNEeDA2OUFmSGNlNE1Cb01QQUdSblo5ZjJjeVRoT253MW5kZTFhMWVOREtFV0VSK0Fxc2Jkblo0elo4NUxnVURnTVJHNVJGV0xnVjdBQTNQbXpGbGNuM1luc1JqSTZ0V3IxNFg1K2ZtUEFGbERoZ3hKVDB0TGU3S2UxMzh3Wjg2Y3Q0RzNkN0IrWTNhNTdEbTVyVG82YlhPMWtoc2N3UWZTS0tzeUc5T2NsZXBXM2cxdTVkM2dhaDVYT0N0bEgwYWw3bzgvTWdhL29XK3F5TlpFTmZja3IwQmtIaUp6VVowbldWa0pDMFlhWTR5cFlnbHdNNlNxZzBUa3d1MDR2eHlvVndJTW9XUTBPenY3dGNMQ3dzcnM3T3c5L0g3L3FycXU4Zmw4SDlkMHJLeXNiQzdoUFVJZHgvRUJpQ1RPQTZ1c3JQdy9uOCtYSXlKN3FlcDY0SmI2dHJtNllERDRXNy9mZjQ2cTN0cTNiOThubHl4WnNpMjh0ZEZGa1hPeXM3UDlqdU1jSnlLZkZCUVVySWk5UGpzN3UxVkNVR04ySTJmTi8vc1JyZ2FmRXZqRnJtNkxNYzJGSy9CYzVmY3NDSlp5ZFZvZjlwZDI5WnU3VzlQS3paRmo4WDRpMUxzN0Y4ZVpKNW1abnphdzJjWVkwNkpZQXR5TXVhNTdpdXU2TmM2UGRSem5XTWR4WHR1UjJKRUZyU29xS3JiNmZMN25rcHppQTg2VTBENUQ3NnZxc2xyQ2ZSTHpPQTFBVmJjbHFiTThKeWZuYzJCUFlOUFdyVnNUenRtTzlwY0hBb0YvaWtodXIxNjlUbXZkdXZYTDZlbnB2d1NJOUlZN2puT1I0emlQcU9wdmdMc2kxd1lDZ1Q2cStrRk9UczZUQlFVRnpYMjNEdE1NbmJENHpyYTZOdmljSUFmVWZiWXhabnQ5b3h1NGMrdEgzTnQ2TVA3UTlzbnhxaWU4dFNmSjM2TTZGNUY1K0h4elpjQ0FMNzF1cnpIR3RDU1dBRGRqanVOc25qMTc5b2FhamdjQ2dUcjMrMDFtK1BEaEI2bnFMYXA2YjBGQlFSRndicExZMXdFalZQWGI4dkx5WVNVbEpadnFHVDZ5K0ZSQ3UzTnljc2FJeURBZ0tDTGQwOUxTN2dFdTNwSHZBY0J4bk1kYzE4MEZUbXJmdnYxTHF2cDNZQzNoM25DLzMvK2E2N3F1aUp4TlRBS3NxaU5GcEIyeGk1d1lzeHRwVTY1VEVFdCtqV2xNUCtzVy9yM3RHeTVKcmZaV3E2dEhXRFVJdkkzanZJTHF5NUtaK1Ztak5kSVlZMXFnSkxjbGphbGRNQmc4bTFEaWVXMnk0OE9HRGR0VFZmOE1vS29UdGlQNVJVVFN3dy9YeFpabloyZnZDL3hOVlN0RTVFUlZYU0VpRncwYk51ejBhdGZYZTZHUG1UTm5mcU9xYTFTMVgyRmhZYVdJUENzaUJ3d2RPblJ3K1BoS1ZYMWZWWS9PenM3dUVWUEhLQURYZFIrdGIxM0dOQlZuenYzNzBRalg3T3AyR05NU3ZGRDVQWis2YStPVDN1UnplZGVpK2hRaUZ5SFNSYkt5anBlTWpEc3QrVFhHR085WkFteTJXN2hIRk5kMW4wbDIzSEdjZTBTa1BmRFk3Tm16WDQrVTUrVGtqTXJKeVpuWnQyL2ZHbnRPVmJWbnVJNlZzVlg2Zkw2SFJhUzlpRXlaTld0V0FmQi80YnFtWjJkbmQ0cTV2aUw4c0Y2akcwUmtGZEFsZk8yL3d6RXZpRGxsam9pSXorYzdFV0Q0OE9IOUNXMi85UFhzMmJPM2Uvc2xZM1k1Q1Y0TFl2LzNHN01US0RDcjhxZWFrdDZ2VUwwYmtSeldyOTlEc3JKR1NVYkdrNUtadVhZbk45TVlZMW9VR3dMZGpOVzI4bkxrdU5abmNZNFl3NFlOMnhQSVV0WDFyVnExZXJQNjhVQWdjQ3B3TnZEVGxpMWJycXRXMzhYQThKNDllOTYyWk1tU0cycW80aUNBMkRuRE9UazVONHJJVUZWZEVBd0dwd0FVRkJROGxaT1RjNkdJbk83eitmNE9YQkd1WXh1QTR6aHBnQVFDZ2NYQXZmbjUrUTlVcitpRUUwNW9Hd3dHOXhTUnI4TXgzODdKeVZrTm5EZHk1TWpybjNubW1hQ0l2Qk9PZXdMd3IyQXdlSW5qT0FBUDB3amJZaHJUMkFRNVpGZTN3WmlXWkprYkhnU2xHa1RrSFVSZUJsNlJqQXhidk1vWVkzWUI2d1ZveGxRMTMrLzNWOVQwcGFyNTJ4dFRSRVpJeUN1dnYvNzYxdGhqMmRuWm5WVDFmZzM1VlhoVjVhaXRXN2RlQ1pRQjF3OGZQanluaGlxR0FEaU84eGxBSUJESUZwRmJnVTNBeFpIRnR3Q0N3ZUFFVlYwdklwZkh4RnNiL3Q0N0JRS0JEc0Jod0RteEZmaDh2bnNEZ2NCVTEzWGZFcEgycWpvM2ZNZ1ZrWmtpMHFPMHRIUlkrTngzVlhVQjhPbklrU045SW5JQkVIUWN4NFkvbTkyVDZyNjd1Z216Y3lLbUFBQWdBRWxFUVZUR3RDVGZ1eHNxRUxtWXRMU3VrcGw1bkdSazNHbkpyekhHN0RyV0E5eU1xZW84b000dGlvQ0Y5WTBabWY4S1BCdGJucDJkN2ZmNy9VOEF2VlgxN3dVRkJiT3FYenQvL3Z6bGdVRGdOeUx5c091Ni84ck96ajYwc0xDd1BITDgyR09QN1FrTVZOV0t5c3JLa3V6czdCNnErcC93M3NCWEZ4UVVMSW1OVjFoWXVDd1FDRXdFN25GZGQwWkdSc1pod0dvQW44L1hJNXdjeC9VbWgzVUVJdC9IbTF1MmJJbHVwNlNxcjR2SXlhcmFHK0ROTjk4c0JUSUFoZzBiZHJyak9OMVY5ZVg4L1B5ZjZ2dWFHZE9raUhUYzFVMHdwaVhaaXBzaUdSbFA3T3AyR0dPTUNiRUV1QmtUa1QvbTUrY1g3c2kxcXRvNnRJTVJ3VWhaSUJEWVIxV1BBVGFYbDVlL0VTblB5Y25wTGlJUEE2ZW82anZsNWVVM25YRENDVzFkMSswaUlwMkR3V0Jub0l1SWRGYlZMc0FHRWRuVDcvZi9FLzZmdlR1UGo2bzYvd2YrZWU2ZG1TeVRmU09FUU1JT0Fka1hGWkNRR1ZCVVJGUmNjS0V1MzliYTF0YTIxcTdXMW1wYnJYYXZQN1YxVnhSVUZIQUJNc213eXlvZ0pJUTFCTEx2ZXpJejk1N2ZIN05rMW1TeXNPWjU5MlZuN3Jubm5udG0wSkRubm5PZWcrWE9kclJhN2ExRVJFS0lyV2F6dWNsZ01QeUJpSklCdkpXZG5mMjZ2MzVtWjJmLzIyQXczRU5FT3IxZUh5K0VPTzRJZWtlcnF0b2t5eklBblBUNmJEOVFWVlZqczlscXRtelo0dkdBb0xTMGRHVlNVdEw3N2lQTlRwSWtQZWk0M21jNk5XT01NY1lZWSt6aXh3SHdaVWhWMWJlSmFJK3Fxc0ZrajVRQXFGNWxSRVIzT2Q2N2ozUXVjK3pydThFOXM3TVE0aUVpdXQ1eGVFVnNiR3lUcXFvNnh6azQxc3o2YzUvQllGaGxNcG5XVFowNlZVdEVQM1hjL0cwQVVCVGxwN0lzbDh1eS9JL09QcTZpS0xkV1ZGUlU1T1hsV1F3R3cxZU9ObTZYSkNuRjhkN2plMUJWdGQ1c05sYzVqdzBHdzRORTVKRk4ybWcwK3R4SUNIRURFWUdJdm0wMEdoOTBGRGRuWjJmZjNVbi9HR09NTWNZWVl4Y0pEb0F2UTdtNXVUc0I3QXltcnNGZ3VCM0EyMFRVTElSb0pTS0xFQ0lLZ0RPejhqcTM2bmNEZ0JCaXRYc2JSUFJmQUU4Q0VFUlVLNFFvQjFBT29OeVJaYmxDQ0ZFaGhLaVVKS25TWnJOVmFqU2FCd0U4UlVTdnpKNDllMXhvYU9oOEFHa0FTclZhN1hzQTRCaUYvV05YbjhGc05ydW1PQ3VLa2l2TDhsRWlta1ZFc3dDMHU2M3hEZVFLQUl1N3VvOWpSQnhFZEtOYk1XZnJaSXd4eGhoajdCTEJBWEEvSjRUWUxVbVNKSVNJSXNmYVFDSlNBWndTUXZ6TFpESjlCZ0JMbHk2VnE2dXIzM0ZzZ2VRZUZNTmtNcFZuWm1iR204M21wbUR2bTVHUjhjZUJBd2ZlVGtTYk5CcU5zTmxzYTJSWjNrNUViM2duMStvT3M5bHNNeHFOdHdraDNpZWlaRlZWbjhqSnlhbnU3SnJTMHRLZkpTVWwvYm9uOTlQcGRKd0ptakhHR0dPTXNVdUUzNDNwR0RzZkZpNWNHT0llN002ZVBUdDI2OWF0OWZDZGtzMFk2eU0zYjM2ZUg5b3dkcDU5Y3Mzai9Qc1dZNHhkSkhnRW1GMHczaU85M3RzbU1jWVlZNHd4LzVyWGY4RVBORm1YOU5jdTVBZHdYbmdmWU1ZWVk0d3h4aGhqL1FJSHdJd3h4aGhqakRIRytnVU9nQmxqakRIR0dHT005UXNjQURQR0dHT01NY1lZNnhjNEFHYU1NY1lZWTR3eDFpOXdBTXdZWTR3eHhoaGpyRi9nQUpneHhoaGpqREhHV0wvQUFUQmpqREhHR0dPTXNYNkJBMkRHR0dPTU1jWVlZLzBDQjhDTU1jWVlZNHd4eHZvRkRvQVpZNHd4eGhoampQVUxIQUF6eGhoampESEdHT3NYT0FCbWpESEdHR09NTWRZdmNBRE1HR09NTWNZWVk2eGY0QUNZTWNZWVk0d3h4bGkvb0xuUUhlaHZwcnk2d2t4RWN5OTBQeGpySU5vZ1NBVkJFWUJDZ09wNFZRU0VhbitGODFVaGtQMjhnQ0lJcXYzVlVVOUFJWUlxQkJTNDJpRDdPWEllZDdRRkFRVWtWSURzN1FFS1FYVGNuNkNRSUZVUUZBR2hTSUNpZ2xUSmVTOUFFVVQyUGtBb1FvSkNxbENGZ0VLeVozOWMxeENwUWtCUkFVVVNVRlFpVlJKUWhBYUtVRlFieWJLUUhPZFZBVVVXamxldC9WV3kybFJGSnhSRlFOR29vWW9pb0doVktOWXdVaXdDaXJhNVZXMk5Fa3E0cWlvTmlxSVUzbjkvMjRYK0UyYU1NY1lZWTNZY0FEUFc3MUVveVBFTzNxOFVvTnorZngydmpuck9kcHdWQTEzcjFnYmNidTY4bTcvN09FdWQwMVpjOTRMb3FDUHNKNGdBUjNISHExZi9aRWZic3ZONjFYRkNWVjMza1p4MUNJRGlPSllseUlyamVsZ2hFUUFaMEZvQUxRRG9aT2djSVc4OGdQai92Zzh2allDd1FNQWlDQllBRmhLd3dQRmVDRmhBWkFHRTFmMmNBRm5nZUUrQS9YcUlkb0RzOWNoZXBwSm9KeUZaSU5tdlZRUXNKTU1DRlJaSlV0dUJzOTc5WVl3eHhoanJOemdBWm95eDh5dlNHYkc3bmhPNFB6RHdMblIvY2F2bi91REJ2VXdDMlo4RUNIdVJUQUJVeDNuVnF6NWpqREhHV0QvREFmQjV0dS8vN3NxODBIMWdsNTZwTDY4TmI3VzFTbUVheUJiRkt1bGtrcTFob1pLMlZjaTJVRVhTdEVHMlNwQzFxaXJaQ0xKR09GNjFHa214UXBZMXFxVFlJRXNFV1JWQ2tnZ3lTT2loU2hwQWFDRkxXa0JvQWFFbFFSb0lPSTRsclVxcUJwQzBKRlNOSU9nSTBFS1EvVHFRRm5EVUpkSzQzb08wSklRRzVIYmV6M1dDaE1hOURRTHBMK1Qzek5qRmJFcnNVQ3dmNXJtQ3BxS3RIczhjWHQzcmR2ZlhGa0oxUGpYeGNrWDBFRHcwSXN1amJPM1p2Y2d1L3laZ214TmlocUM0cFFiVmxxWmU5YTB2eGVzaUlGTkg2cE4yMVlaNmE4c0Y3QkZqakxFTGdRTmd4aTRCZTcrenFOLzlsamJwOWRVeFFyTHFoUTBSV2xMMVFoRjZJVkVFVktHWFNOSUxvVWFBSkwyQTBFdEFoQUQwRUlnZ2doNUM2RUVJRXdKUjlxQmFSQWlRbmdnUkYvcHo5WWJ3ZU9jWXpSVUM1QmcyRm81aWduQlZFWUk2UnBYOXh6ZVhIUW1FcE5EbzgzSXZpMnBEVFlBZ1R3SWhTaHNXZEZ0TnRqYlloT3IzWEl3MkhJK09Yb2hvYmJoSCtlbm15dUE3NjhmQ2daUHc3UkZHSEdzc3hWK1BmSWJTdGpxZk91RWFIWWFFSjNpVVJla0NmNjZGQXlmaG9SRUdWTFUzNE1tREsxSGVWdSszSGdHWUZKdmVxLzQ3bGJmVm82UzF0dE02ZjU1OEQrSjFIVDhDZGxVZnh4L3pQdW1UK3pQR0dMdDBjQURNR0xzbzdiOS9TUjBBMzkvR2UybnF5MnZEVlcyclhsRVFBVkwxV2tub1ZSVVJJT2loU25xUzFBaW9wQWVnSnlBQ2dGNEFFWURRRTBFUGUwQWREVUV4SUVRRGlPdnJQZ1pDZnQ1NUxMaUdjRXlMSmdqSGUrZHBBUUpSLzRpQUUwSWk4ZEwwaDg3THZRN1huOEd2RDM3ZzkxeFNhSFMzK3ZHYmd4L2dVUDBaditkK09PWUduK0FYQU9Za2pzV09xcVBZVVhVczZQczRYWjB3Q2crTk1BQUFSa1lPeEl0VGwrTi94M002SGRudGpBVENnOE96Y0gzS1pBQkFVa2cwbnAxNEYzNTdjQ1hPdHRiNDFOZVFqQ2ZIMzlhamUzbjcrTXd1dkYyNEdjbWhNUjZqdkZYdGpXaFhyWDF5RDhZWVk1Y0hEb0FaWS8yS1l6UzlCVUR2aHM3Y1RIanJMYjFzMVVhVFN0RkNrbUpJMktJaEtCcEVNUUJGazFBamhEMVFqZ1lvQmhDUkFHSkJpS2FPUUxyWHlDMFlKdkpjNzB2OVpmajNNblRIa0tzeEtTWXQ0UG52ajdvT0p4b3JVTkh1ZjZUVkh3bUVPOU5tMmRlTU80UktXbnh2MUxVWUh6TVlMeDNiMkszQVVhOEp3ZU5qYjhKRXIzN0c2U0x3cldHWitNUGhqNE51cXplZW0zdzNJalVkbzlQUEhQNFllMnBPbnBkN004WVl1elJ3QU13WVk3MTA4TDc3bWdFMEF5anBhUnNqM25rbkt0UWlSMHNxUlV1Z2FCbHFEQUMzUUZvTmgwQUM3RUYwdElDSUpHZFFUUlFOSUxKdlBnMjdtTXdiTUE1M3BsM2RhWjF3T1FRL0g3Y1l2enJ3UGxvVlMxRHRxaEQ0NVlFVmVIenNJa3p3Q2xybkptVmdlTVFBL0RsL0RjNjJWSGZaMXVEd2VQeHkzQklraDhiNG5Nc3RQNHlYam0wSXFrK01zWXVIMVdhRFZ1TS9UQ2lycTRPaXF0Q0hoaUlpSkFRYVdUN1B2ZXMrVlZYUjJHYmZva0VpQ1pGaG9YM1dkbk43Ty9RaElYN1AxVFkxb2I2MUZlbUppWDEyUDlaN0hBQXp4dGhGNFBnOTl6UUFhQURnZnc1c0VESmVYNWtjQmlSQ0ZRbXFFQU1rSVpKVW9uZ1NTQVpFSW9BRUFIUDZxcytzKzFxVWRnRDI2Yjg2eWZPdjREcExzOGZ4eEpnMFBETHlXcDgyRHRZVklVeldZbVRrUUZmWlVIMFNmalh1RnZ6KzBJZXdxTGFnK3RKa2E4UHZ2dm5RWTlxeVUycDRQS2JIRGVzeUFKWkFlQ0pqc1Uvd3F3Z1ZyNTgwNDdPU2ZRR3ZGUkE0MFZUdWRzODRoRWhhMTNHdHBkbGpmWFZTYURRaU5SMi90RGJaMmx6cmk2c3RqWjMya3pFV3ZLYTJOdnpzbmZjd2VXZzY3cDB6RzZFNm5ldWMxV2JERSsrdVFGMkxQVFhKOXhiTXg0S0pFL3IwL2cydHJmamxpZzl3cHJyajU4KzQxRlQ4NXRZbENIUHJTM2RVTmpUaTI2LytGd0FRR1JxS2QzN3d2VDdwNjZhOGZMejQyZWRJall2RHlJSEpXRDczR3NUcTlUaGRXWVZmZjdBU0RhMnRDTlZxOGNxM0gwSjB1Tzh5Rm5aaGNBRE1HR09YaWJ6N2J5OERVTlpablNHYm4rK1hjNkVyMnh1UVY5KzdQWkFsSXN4SkhOdmo2MVVJM0wzOW53Q0FaV216c1hUSWxhNXo1VzMxSHV0a3gwY1B4aE1aaTZGeFc4OEtBTlh0alhqaHlGcUV5enE4T0dVNXd1U09Yd2JIUmFmaThiRTM0Yzk1bjhJbWxLRDc5T29KRTA0MVYrQTdJK2E3N3JlcWFBZFduOTBkMVBYUEhsNk5QMHk0RTdFNmV4TDNXa3N6bnM5ZmcveUc0azZ2dFFrVlAvMzZiZGZ4WHliZmkrRVJBMXpIT2VXSDhFN2hGdGZ4ajBaZmo3bEpHYTdqL2JXRmVPSEl1cUErSjJNc09LcXE0b1YxbjZHNHRoYkZ0YlhZZS9JVUhydGhJVWFucEFBQU5oejh4aFg4QXNEaHM4VW9LQzN0c2wyZFJvUHZHQTFkMW11MVdQQzdEei95Q0g0QklGU245ZDc0cjFkYUxSYThuRzBLdW41Y1JBVHV1OGJ6K1hGamF4dmUyTFFaQUhDMnBnWVJvYUdJMWR0L0RxWWxKbUJRWEN3YWlsdlJaclhpNDEyN2NYL21YSjkyMllYQkFUQmpqTEhMWGtGRENmNVc4SG12MnRDUzNLc0EyTjM0bU1FZXg3dHJUcmplVDRzYmpzZkhMdklaSWJZSkJYL09YNE1HYXlzYXJLMTQ5WVFKajQ1YTZGRm5XdHd3L0g3Qzdmamo0VS9RYUd2MXVlK1lxQlRmL2FNQkZMZlVZTVhwcmJnN2ZRNE8xaFhoNjlwQ2pJMGFCTUErR3V3dE1TVGFkUjRBM2kzY2dvZEh6a2VUclIydm5yRC9VdWwrM3Ftb3BRck50bmFmY3NiWXhhR2hyUTIxelIwQmJtbGRIWDcxL2txODlOQURDTkZxOGY3MkhSNzF6WGw1UWJVYnF0VjJHUUJYTmpUZ2o1K3N3WW55Y3A5emUwK2V3cE1yUDhTdmIxMkNxTERPcytzWFZsYmlpWGRYQUFEU0VoTHczRDNMZk9wWWJEYmtIZzZ1N3dBd0tEYldJd0FXUXVCdm4zK0JtcWFPV1NySHk4dHh4OS8rNFRxMktoMFBJai9kc3hkZjdqOFFzUDNsYzYvQjlaTW5CZDBmMWpzY0FEUEdHT3Qza2tPalVSWmdleDZuSDQ2K0h1VnRkVmg5Wm5lZlpoTFdTUnFNakV6MktOdFZkUndBa0RWZ0hCNFplYTFISm1Pbmw0NXR4TEhHanBHVzNQTERHQldaZ3VzR1R2U29OelpxRUo2ZmZBK2VQYndhUlMxVkh1ZWVtWGlYUitJcmZ5YkZwSFdhZEFzQXJoczQwZWUrZ0gyN3BwK052U25nZFowbHBmSU96QVVuYm1Qc3ZJc0pEOGZ6ZDkrRlYzTnlzZjdBUVFEQTdWZGRpY1NvS1B6cGt6Vm9hUFY5c0JhTWtBRHJpWjIrS1RxRDU5ZXNSYjFiK3pkT21ZeklzRENzMkxZZEFGQlFXb3BIWDM4VFA3aHVBYVlPR3hhd0xTRUUycXoybjludHR1Q1doSFRYYTdsbTdEbnArYlBNcGlpd0tmNW4zN2ozeVIrYkd0eXNIZFkzT0FCbWpESFdiNFRMT2p3OGNqNW14by9Fei9lL2gxUE5GWDdycGVzVE1UY3BBd1JnUWZKRXJEaTlEWnNyOHZ1a0QyT2lCa0ZESFVsam1teHRPTlpZaXUrT25JOEZ5YjVCSlFCOFVMUWRPZVdIZk1wZlBaNk5oSkFJVElzYjdsRStJRFFhTDB5NUY2dUt2c0xIWjNZRzNGLzRZaUo1WlM0WGdnTmd4aTRFclVhRFJ4Yk14K0Q0ZUJ3K2N4YTN6SmlPajNidXdvNWpIZHV0L2Y3MjJ6QnE0RUMwVzYxNDZPVlhYYU9kLzM3Z2ZzUkgydmZiZm5mTE5xemRaODhEc0dqcUZMLzNhbTV2eDl1YnQrRExBd2M5L3B1L2E5YlZ1UFBxcXdEWWcyZm5WT1BhNW1iOC9xUFZ5Qm8vRHN0bVhZM0VxS2dlZmNad25RNlBYdWViWThIZDBkSXlmSG5BYzlSV1ZWVzhzV2t6MXV6MXpHL3d0K1gzSVRIS014ZmxKN3YzWU5WWE93RUFtUmtaK0QvRHZJRDM2dW9CQWV0Yi9HMHp4aGpyRjhaR0RjSmpZMjVBWW9qOUY2YWZaU3pHVC9lOWhXYkZkMHJ1N1VPdWRvMUh4dXIwZUdUa0FveUlIT0JUcnlldThKcitYTmhjaVdjbjNZV2graVMvOWZmWG5ZYTVQTTl2bG1VQWVLZHdLd2FISjJCQXFPZHVXaHFTY1ZmYUxJeUlUTWF6aDFmM1NkLzdrbmZpTGU5OWpvZEhKbnZVU1FuejNISjdZRmlzeC9rZFZVZlBRUzhaNjcrdW56d0pOa1hCRSsrdHdBT1ptUmlhbElSVEZSVllQRzBxSnFiWlo0bXNQM0RRWTZydmh6dDM0b2NMcndNQW5LeXdQMkNNMWV0OUFtQlZWV0hPeThlYm16ZWp6bTNLdFU2andjTkdBd3hYakhlVkxaa3hIYkVSZXJ5MElkczFpcHB6NkRDMjVCL0JkUk1uNHFacFU1QVUzYjNkQkxVYWpjYzlBdFh4RG9EWDdmc2FuKzdaNjFQM1ZWTU9kRnJQc0txOHJtT1cwVGRGUmZqTHVzLzgzbWZhc0dHNGNjcGt2K2ZZdWNFQk1HT01zVDQxVkorSUd3ZE54ZENJSkF6VkorRlVjd1ZPTlZWZ1hmRmVuR3J1cysyWHV5VkNHNFlueDkrR1VMa2p5M0J5YURSK09PWjZuK0F3WForSUt4TkdlcFNwRVBpeTVFREFFZHJ1OEI2dHpTMC9oRzhOeXd4WWYxSk1HbDZhL2xDUDcvZGx5WDdYKzFwTHM5L3AxZDVra2p3eUxnZlNvclREMG8ycGU4NjZFZ2ovTjd6ejlZQlRZb2RpU3V6UWdPZUhSd3p3U0pwMXFzbi9hRDVqclB2eXpwN0ZLNlpjbkhJRXNTMldkcnh3Nzkwd2ZYTUlXZVBIQVFEMm5EaUp0N2RzOWJndTkzQWVMRFliL3MrUWhXZnZ1Z09uS2lyUjNON215aVJ0VXhTWTgvTHcwYzdkS0ttdDliZzJPU1lhUDE5OEU0WW0rVDRNek16SXdJZ0J5WGh1elZxY3JySXY3YkFxQ3RidTI0ZTErL1poWXRvUUxKbzZCZE9IRC9lNXRpOWRNV1NJMy9MRFp6dFBzbGpkMUlScXQvWEM3cEo2T0lyTmVvNERZTVlZWTMzbXpyU3JjY2NRejMxcmgrcnRnWERXZ1BGNC8vUjJmRkMwL2J6M3E4bmFpdGRQNXVLN0l4ZDRsRStQRzQ0bHFkTTlNaDQvT0R6TFo1VnNidm5ob1BiRTdVcDhTQ1RTOVIzN1FiWXFGbXl1T0FLdHBNSERJK2IzdW4xdnUydE9ZRi90S2RmeFF6di9YNWZYVElrZGlvZEdHSUlLZ0NXU2NLRDJCTXpsaDNHd3JnZ3FyOXRsN0pKV1hsZVB0elp2d2RhQ0FvL3lkZnUreHZUaHc3Rmc0Z1NVMXRiaTQxMjdzZkdiUTY1cHkrbUppU2lycTBPYjFZcHRCVWV4di9BMEZreVlnTGtaWXpCK2NNZXNsOWZObTdCdTM5ZCs3eTBFOExmUHYreTBmNEhXMkI0NFhZUjU0ekw4bnV0TFE1TVNNU1ErSG1kcWFqeW1iUC8rOXFXSWk5QjcxRjIvLzZCckN2alZvMFppMmV4WmZ0dU1DTzI3UFlsWmNEZ0Fab3d4MWlmOEJiLys2aEFCNzU4Ky8wSHdocktEbUJpYmpxc1RSbm1VMzUwK0Iva054VGpTVUlJNWlXTXdQdHB6aXJKVktIai85TFkrNmNOMHI5SGZYZFhIWVJNS05wUWV3QTBwVXpBNFBCNHFCQTdWbmNHRUdQOGpEWjBwYks3RTVvbzhMRXVmRFFCNDdVUnUwTmRPaVIyS3hhblRNS0dMQkZqdVFpVXQ1aVpsWUc1U0Jtb3R6ZGhja1FkelJSNEtMOUJJUDJPc2QxYnYzdTBUL0U1S1Q4TzQxRlM4dVdrekRoWVY0WGlaWjVibUFkSFJlR3JwclRoZVZvWm5WMzhLVlFnMHQ3ZGo5ZTdkV0wxN042TEN3cEFhSDRkYlo4ekEwaXRuWW5QK0VWY3lyUUhSMFpnelpqUSszTGtMNWZXZEp5WjBkOC9zV1Npc3JITDFOU04xRU9hTkc5ZkxUeCtjR1NPRzQvcW9TZmhmanRsaitqZTdkSEFBekJoanJOZUc2aE83REg2ZDdoaHlOWFpXSFR0bjA2R0pBbWM1L3MvUjlSZ1ptZXhhQnd6WXAvditkTXdpL09MQUNpejNNeFg1eTVMOXFHcHZoTll0Y1ZWUFRZLzNESUQzT2pJaUN3RHZGbTdGdDBjWThPS1JkWWpTaHZjb0FBYUExV2QzNDBEZGFZeU5Ta1ZaVzEybmRkUDBpYmdxWVNUbUpJNUZTbGlzM3pwTnRqWkVCREVhSEt2VFkzSHFkQ3hPblk3QzVrcmtsaC9HcG9vODFGdGJmT29LQ0d5dFBPSTZuaGliaGtoTng5WW1iYW9WZTZwUGVGd3pPaXJGNDgrdHNyMEJCUTBscnVONmF3c08xWjJGWHFOeksrdklLTnRWOW12R0dIRERsTW40d3JGZFQzUjRPQjdLbW9kcnhvN0JuejVaNDVFRXkybjY4R0Y0ZE9GMWlBb0x3L1Rody9IblpYZmg3MTk4aWJNMUhmdWFON1MyNGxocEdZWWxKU0ZHcjhmOW1YUHhudzBic1dUR2ROdzJjd1pPbEZmZ3c1Mjd1dFhQbExoWUxMM3FTdHhXTVFQdmJ0Mkd1d09Ncm5hbW9yNGV6ZTJCdDJXcmJQQWZrQys5NmtxRWFyWDRYNDdaVmZia3lsV2QzbXY3MFdQWWZ0VDMrd09BYXlkT3dDTUwrbjRHRUF1TUEyREdHR085dG1qUXRHN1gvOGZSTDg1Slgvd0ZPczZKYXMxS08xN0lYNGRuSnQ3cHNSWTJQaVFTZjUyeUhIcE5pTWQxZGRZV2ZOQ0hvOVdubWlvODFyVXVHalFOMnlvTG9FSmdaL1V4SEs0L2d5WmJHelFrNGI0ZC8rNTIrNm9qMi9QSnBncWM5TE1tTmw0WGdVbXg2UmdibllweDBZT1JIQm80Y1l3QXNLNTRMd29hU3ZEVHNZczh6cTByM290V3hZSUZBeWY2Sks4QzdPdW83eCtXaWZ1R1hvTjl0YWRnS2p1RVBUVW5vRGo2SndDOGNHUWRBQ0F4SkFyL1NmQmM0N3k3K2poZVBPS1pNT1pIbzYvSDNLU09LWTRGRFNXdU5weWV5Ly9VNzJjWkh6MFlzVHJQNllrOFhac3hYNFBqNHpFcFBRMHg0WG84bERVUGtXSDJoMThQekp1THZhZE93V0t6UVI4U2drbnBhYmh4eWhSa3BIcnU5ejBxWlNEKy9xMzc4Tld4NDhnK2RBaUh6NXlGeFdaRFprWUc0aHpab2JQR2o4TVZRd2E3TWppUFNSbUk5My80QTQ5MmZ2L1J4OGc3V3d3QXVHTHdZUHpxbHBzOXpqdXpKZzlOU3NLdmIxblM1ZWR5MzFaTmx1dy8rOS9jdEJsYkM3cWZQQzlVcS9VcEc1ZWE2amNKbG5PZGMzeEVCSVlrSnZodGIwaUMvM0oyN25BQXpCaGpyTmVHUnZqUFlCeElla1JpMTVWNnlOOElzT3EyRFZCQll3bFduTjZHZTlMbmVOVHhEbjRCNExVVE9YNnpSUGZVZTRWYk1UNTZNRVpIcFFBQVJrWW00NWJCTS9IaG1hOEEyRWRiQWNBbVZEVGFQUGZiVEE2TndaaW9GSXlPR29TRGRhZDlzaDRUMEdWSWx4UWFqZStQdXE3TGZwNXRyY0gvanB1d3YrNDBac2FQOERsZmEyM0d4MmQyWVZYUlY3Z21hU3dXRFpxS05MM3ZuNmxNRXFiSERjZjB1T0VvYks3RVkvdmU5S2x6MjVDWjBIZ2w1dHBXV2VCVEwxalhwMHpHdlVPdmdWVzF3YW9xa0VoQ2pKOGd2ZEhhcy8xTUdidmNQWEhUSW9TSGhPRHBqMWFqdWIzTlZhNlZaVWhFU0kyTFEwMVRFOTdhdkxuTHRzWU5Uc1h5YTY1QlRIaVlSN243OWtXU0pDRk1wL000Nzc0dG1pU1J6L251Y3ArcUxFbGRKd0xzcnVWejV5QStJc0tqYk8yK3IvSEo3ajBBbk4vREhIK1hBZ0RxbXBzUm85Y0hQTS82RmdmQWpESEdlaTNkVC9EVG1VQmIvdlFGZjFtT3ZmZkIvZmpNVGt5SVNldDBtdkgrdXRQWTRqWk50eStvRUhqOXBCbC9tclRNVlhaVDZqU3NMZDZMZHRXK3ZVZUlwTVc0NkZRa2g4WGc4eEo3c3BobGFiT3hkTWlWcm1zaU5hRWVBVEFCK04vTTc2SzR0UWI1OVdlUlYzOFdSeHBMMEtaWVBlNmYzMUNNTFpWSE1DZHhqTi8rMVZ0YnNMSm9CNzRzMmU4YUlWV0VpamJWc3gyYmF2OCtyVUtCcWZ3UVRPV0hNQ0VtRFRjTm1vb3BjY1A4VGpZMmxYM2pVellwSmczRzVBa2VaYVZ0ZGRoVmZkeHYvNEpSMWxxSFVFbUxVTWwzbE1aZFhuM25XVnNaNjYvQ1Erd1BBd3RLU3REWTF1Wnp2cUMwTk9pMklrTkRNVFRKOSsrSHlvWUcvSGJsaHdHdnEyeHNkTDAvVWx5Q1IvNzdXc0M2djd2OXRpNzNBMjYzZHZ3TWM0NGVKMFZISXoweDhOOWR6ZTF0cUd4b0RIamUzYy9lWGRIcCtjMzVSN0E1UC9EZkoyTUhwZUJQeSs0SzZsNnM5emdBWm93eDFtdUZ6WlhkQ29MUFpaS2tFRCtCanlJOEU1VUlBSDhyK0F4L25iTGM3eFJlaTJyRHk4YzJucFArRlRTVzRFaERDY1k0Um9Fak5hR1lrelFHUnhwSzhQQ0krUmdkbFFJTlNWQWhzS1VpSDQyMk5oeHQ5UHlGYzV6WFhzTHAra1RFNnZTSTFlbGRTYnoyMUp6RU00Yy85cm4vTzZlMjRPcUVVUjRQQ2s0M1YySnQ4VjVzcXNpSHpldTcybDliaUllKzhzd2UzZTRWRUFQQXdiclRPRmgzR3FuaDhWZzhhQnJtRHNod3JadXVzN1pnUTlsQmovb3gybkQ4ZU93aW55bnJLd3EzQlRVNWVXaEVFcjQxZEM0QSs0aDF0aVBBUHR0UzA5bGxBT3ovL20zdHhTZ3pZNngzckRZRnhWN2JJQVhTYnJOMVd0ZHE2em9SVlkzYkZrVDZVSHVBdjN6dU5WZys5NXFBMTJ6T1A0SVhBdXpkNnkxRW8razAvMFJYZEpyT0g5aXh2c1VCTUdPTXNWNDcxVlRSclFENFhPN1pHaUw3L3RYbVBSSUsyUGZFTlpjZnh1TFU2VDduQ2hwTGZCSklpVDVjTTdxcityZ3JBQWFBU2JIcDJGRjVGR09pVWx5QnFRVEMxTGhoTUZma0liLytMRlFJVjdBWW93M0hvTEE0RkxmYWc3MngwYWsrOS9pcXl2L2F0b3IyZXVSV0hNYVUyS0hZWGxtQXpaVkhjS3d4OElqT3dwVEplR0RZUEkreXZ4ZDhEbk5GbnQvNloxdXE4ZTlqNi9GTzRSWXNHalFWMXcyY2hOVm5kc0dpMmp6cTFWbGJzS0p3Szc0MUxCTTZ5ZjVudHFmbUJMWlU1dnR0dDFXeG90SFdDZzNKQ0pOMUdCUVdoMEdwY1FDQXIyc0xYUUZ3WlhzOUxLck4xYWE3TnRXS3JaVkg4T2JKVFQ2QlBtTXNzTzlmdXdDeng0eDJIWmZXMXFLMHp2NHpVaVBKbUpEV01adG02NUVDL0d2OWh2UGV4ODZVMXplNDNzZDVUVlh1cWR1dW5PbmFsdW5tNmRNOHRqUGFjT0FnUHZ2YXZnZjdWU05INE01WndTV0paT2NIQjhDTU1jWjZiVzN4SHN3YkVQd1dGR3VMOTV5enZvVEp2bXZGV213V243THgwWU54NDZDcGZ0dTRJbm9JNWlTTzlRakd2S2RSOThZWnJ6MkZ4MFFOUXJQU2p2eUdZbzl0bUtiSGo0QzVJZy9OU2p1S21xczhIaktNanhuc0NvREhlVzNkcEVMNFRDTW1BT1FJb0Y4N2tZdVgxWTFRSGZ0WWRwWWgyZDhJZVhWN1U1ZFpsUnV0clhpdmNDdFduOWtGUmFpdSt1N0pwNzRvM1krOGhtSjdraTBoOFBlQ3dJblJYajYrRVM4ZjM0aVo4U1B3ODR5YkE5WVRBSjQ1dkJvNlNRTlZxTENxQ2l5cURZMjJWcFMzMWJzU2NUSEdncWVSWlk5MXVCL3YybzB0Uit5ektFWWtEOERNa1NNODZuWWxKUzRXSC8va01RQ0ErWEFlZHAwNGdaL2VlSU5yZmU1dlBsaUZ3MmZ0eXhRbURCbU1wNWJlQmdCUVZCVlBybHlGY2FtcFdESmpPc0owT2xkU3E4NGNkWnUyblJMclArTjlNSnJiMnZEbk5XdDl5cC96S2l1dnIwZFpuVDJMZEVOcksvS0tpN3RzKzRiSmt6MitSM2J1Y0FETUdHT3MxMDQxVitLRG91MUJiWVgwUWRIMmM3WUZFZ0JFK1FuWVdyd1NXUTBJamNiUE1tN3l1MTdZNmVHUlJ1UTNuRVZWZThjYU1QZFJXS0Fqb093dTd3Ulh6aVJOdTZ0UGVBVEFrMlBUb1NFSk5xSGlVUDBaandCNFhIUXExcGZhdHlzWkcrV1ppZlZRWFJFYWJaNXI5eDRhYnNEMUtaTjcxRjl2djU5d2U0K3VhN1MxK21TM1B0dFNqVDhlWG8xd09RUWhrZ1lodXM1SFo5eTNTM0xTU2pMaTNhNHI5bnJBNE9UOG50dFZteXZoR0dPc2U1cmEydkIxWWFIcmVQemd3WjNVN3J5ZEY5WjlqZ09uVHdNQTNuRG52ZmNBQUNBQVNVUkJWTnE4QlE5bTJXZWJ1TThtSmlKWGtMdHl4MWZJTHk1QmZuRUpObjV6Q0UvZXVnUWprcE05MmsxTFNIQmxsWmFJMEdheFlPL0pVNjd6azlLRDMrdmNtMDFWY2VCMFViZXVxV2xxOHBpQ0hjaU00Y083ck1QNkJnZkFqREhHK3NUN2p1MkNPZ3VDUHlqYTdxcDNydmdic2F5eGRQenlFU3ByOGN0eFMvd0dVdTdDNVJEOGFQVDErTTNCRDF4amxsYlY1ckhHdUtkcnZwSkRZenlPWlpJUUp1dXdxL280N25mYml6aE0xbUZzVkNxK3FTL0MwWVpTb0dQV05NWkcyYWM5RHd5Tjhkbml4enREOU1Vc1haK0l2MHkrdDFkdGpJOGVqUC9PZkRqbytqdXFqdUs1L0RXOXVpZGovWkdxcW5ocFF6YWEyam9lS3A2cXFJRHBtME9ZbEo2RytNaEk2RU4wR09RWVpZMElDN3lIZUdSb0tJVGJqSXcxZS9jaEl6VVZWNDBhNmJmKzhiSXlyTnp4bGVzNE9Ub2FRNU44RXlwNlo1WCthT2N1MTM2LytwQVFqRS8xWFRJU3JCQ05Ca3V2bk9sVGJsVVVtUFB5VU5mc3UrKzV1MUN0RnZQR1pYaE1sM1lhT1REWnp4WHNYT0FBbURIR1dKOTUvL1IyN0t3NmhrV0RwbUZvUkJMUzlZa29iSzdFcWFZS3JDM2VjMDVIZnAwRytObmIxam1LcXlFSmo0KzlDVVBDZmZkZExHK3I5N2wyWFBSZzNKdzZBNnZQN2dJQXRDdWVBYkQ3VmgxL21Yd3ZQaS9aaDgwVitRR25TeTl5VExtK3ljKyt5UmJWaHJLMk9wUzAxaUlsckdPSzNwUzRvZmltdmdqSHZkYnBKb1JFSWo0a0VsUGlobm1VMi9jVTdua1daY1lZQTRCL2ZHdTVhd3U1c0pBUTdEbHhFaXUyYjhmeHNuS1BlZ2RPRjdsR1JkTVRFekE1ZlNnZXVYWStNZ1lONm5UTElVbVM4Sk1iYjhCamI3M2pHaUU5VWxJU01BQTJIVHJzV3JZUkhSYUd4Mis2c2N2cHo4Zkx5ckJpVzhkRDE1dW1Ub0VzU1dqeWs5M2FtOFhtbXpzaVZLZkRQWE5tdTQ3cm1wdGhPblFJT2ZzT3U0SmZyU3dqTFRIQjlUMWRNWGd3S2hvYVVGNWZqemFyRmVhOGZCakdqMFBXdUhFWW5qeWd5MzZ3dnNjQk1HT01zVDUxcXJrUy96Z2FlQzNudVpZUzdydStxN0t0QVJJSVB4NnpDRk5paC9xY3o2cy9pNmNQZjRUbko5K0wxTEE0ajNQTDBtZGhUODBKbkdtcFJwdHFRUlE2Um82ZDA2RTFKR040eEFEOFlOUkMzRHQwTG42eTd5Mi9mYnNxWVpUUGRHWEFucGpLdVRiMW03b2lud0Q0elZPYlVOcFdoMlpidThkK3hSbFJnM0JsZ3Vjdml3VU5KYWkxTlB1OVAyT01kYWJOYWtWOVN3dnFtMXRRM2xDUDR1b2FIQ3NyUjM1eHNXc1UxU2xVcTBXN3pRWWhPdGIxRjFaV29iQ3lDcXQzNzBaRWFBaW1EaDJHNlNPR1lVcDZPdlNPVWM5VEZaNUpFSmRNbjRhM3QyekZzbGxYWTFKNkdrNVZWS0RWMGhGOHRscXNPRlZSZ1FVVHJrQjBlRGcrM3JrTHQ4eWNnYWEyTm85QU5pMGh3U1BnUGxOZGpUOTgvSWxyRCtBWWZUZ1dUWjJDc3JwNmZQZC9nYmRWNmtwVlF3TytManlOYlFWSGNiQ29DSXJhOGNBek9TWWFqeSs2RWZ0T0Zib0M0QUV4MGZqcG9odnc0cnJQY2FDb0NLMFdDOWJ0K3hycjluMk5oTWhJVEJtYWpqRXBLUmliT3FoWDY1Tlo4RGdBWm93eGR0bVFRQmdaTWRDanJFVnBSNjJsQ1Q4Y2ZUMnVTdkFkV2FocWI4UnorV3ZRcGxqeHI2TmY0dG1KZDNtczg5V1FqRWRITDhRVFg3K0xabHM3MEJGL1FuWnM4eE90N1FpS1k3VGhzQWtGT2o5L3hSNXZMUE1iQU8rcVB1RjYvMDFkRWE0ZE9ORjFQQ1E4QWZHNkNGUmJtbkNpcVF3VFl0S2dDQldGelpVSWswT1E0WlVCT3REMDU4OUs5blZyWkhqUm9LbVk1bWQwMmYyN3NhZzJ2SGxxVTFCYkR3SGd6TXVNWGVTMjVCOEpLb1B6NFBnNC9IenhZa1NFaFdKSHdWRnNQM29VaDg2Y2RZM1FBa0JUV3pzMjVlZGpVMzQraGlVbDRhL0w3NFdpcXZqUm0yLzdiZk9OVFp1QlRiN2xSMHRMZmE1NTNleGI4ZDBmZk04MXRmaGdVUkdlWDdNT0RhMzJmQXRFaEIvZmNBUDBvYUdvYjJuMXVUWllPNDRldzU4KzlWMCtvZE5vY092TUdiaGx4blRvTkJyc08xWG9jVDVHcjhmdjcxaUszTU41ZUd2ekZ0ZUlkMVZqSXpZYy9BWWJEbjZESDExL0hRZkE1d2tId0l3eHhpNGJvNklHSWxUMjNFL3hkSE1WSGg2NUFIT1RNbnpxVzFRYi9waTNHdlZXKzlTMWdvWVNmRkh5Tlc1SW1lSlJiMFJFTXBZTW5vRkdxK2N2VGpySkhnREhoWFFrWUxJSkZZM1dWb1RMSWZCVzFGTGxVMVpqYWNLSFJSM3IycjZwTDRJQVBOSnJUWXBOaDZuOEVGWVZmWVZWUlYvaGFHTXBMS29OV1FQRytXUmpEaFFBbDdUV29xUTF1SDAzNzB5NzJpZjRiVlVzK1BmUjlmakoyRVd1Tytva0RlNU9uNE1YajZ6RDNwcVRRYlh0N1V4TE5YNjg3ODJnNjQrUEdlS3pMZE9SaGhLOGNqejRmWnViYmUxZFYyS3NIOG9hUHc0Zjc5cU5rZ0Q3N3FiR3hlSDZ5Wk93WU1JVjBHcnNZY1RDeVpPd2NQSWsxTFcwWUh2QlVXd3JLTURoczhVZUk4TjN6YnJxdlBUZktWeW5RNGhXQ3pnQzRIdm56TVpFeDFaTnNpeEJIK0w3ODltYlRWSFFidlBjdnUycVVTTXhmbkFxRHAyeFo2aldoNFRndWtrVGNkTzBxWWdKOTgwLzRXM2V1QXpNSGowS20vT1BZTzIrcjEyajRXTlNVakJ2WFBBN0tiRGU0UUNZTWNiWVpjTmZrSHU4c1F3akluMlRpNmdRK0Z2QjV6anB0U2Z4MjZlMllFYjhDQ1NHUkhtVTM1bDJOUW9hU2p6S3doM1RrWk5DT3RZTzExcWFBdTRZWE5iYXNiZHdxMkxCanFxamVLZHdpeXNBQjRBR2F5dUttaXNSRnhLQkE3V244WFh0S2V4eEJKZUg2czk0dERjejNuTkUrMWhqbVVmVzZ1NUtEWS9Id3lPTVB0c3FBY0Rxczd1eHJhb0FvNHRUWEd1WkFTQmMxdUdYNDViZ3k1TDlXRm0wdytPekJNT2kycnExTmp6Snp4cnZWc1Z5WHRhWE0zYTVreVVKUzZaUHc3ODNiSVJFaElFeE1VaExUTUNvZ1FNeEtUMGRRNU1DNy9jZUV4Nk82eWRQd3ZXVEo2RzZzUkZiamhUQW5KY0huYXpCakJIMjdYMEl3RlVqL2EveDdTMk4yL1RuRWNuSmVHN1pYWGpxdzQ4d2MrUUkzRHB6aHV2Y2dPaG92UGZvOTd0c2IzUCtFYnl3N2pPZjhnY3lNL0htcHMyWU4zNGNyaG81QXFFNjM2MzNPcVBWYUdDNFlqd01WNHhIY1UwTmRodzloc25wNmQxcWcvVU9COENNTWNZdUMrR3lEdGNramZVcDMxVjlIQ3RPYjhQdnJyZ2RJOTBDNFZlUG0veU9scmFyVnZ6bjZIcjg5b3FscmpLTGFzUEx4N09SRWhickVSekc2UFFJbGJVWXJJOTNsWlczMVFmczQ5SEdVanl4LzEwMFdGdFIzbFlYTUZCKyt0QkhxT2tra0Fic282K1RZajEvYWVwcDl1ZlJVU200TVdVS3JrNGM3WGQvMy95R1luemtHS1YrNDZRWktXR3htT28yUWl5QmNIM0taR1FsajhlNjRyMzR2T1JyWG9mTTJDVXFhL3c0VEJtYWpyaUlpRTZUV0hVbVBqSVNOMCtmaHB1blQ0UEZiUlJWa2lUOC9PYWIrcXFybllxTGpNRHo5eXl6andUM3dEVmp4K0Nhc1dOOHlvY25EOER2NzFqcTU0b090MTkxSlc2LzZzb3U3ekVvTGc2Mytja3F6YzR0RG9BWlk0eGRGbTRZTk1WbjJuR0R0Ulg1RGNWUWhJcW5EMzJJWnljdFEycFlIRDRvMm80dlMvY0hiR3QvM1dua2xoL0d2QUhqVU5GZWp6L25mWXFUVFJYSUd1QTVSVTBDNGYrR0d6REdiVjF2U1d2ZzliQVcxWWFqWHRtY0FlQlg0MjdCNktpQmZxNElUSUlFbmVUNTEvaHRRNjdFa3NIVFhjZHRpaFhmM3ZXS3o3VTZTWVBSa1NtWUVqY1VNeE5HWXFEWHRrenVDaHBMOElkREgwRjFoT01xQko3UFg0dWZqN3NaazJJODk5TU1sYlM0YmZDVnVHWHdUQlEwbEdCN1pRSDIxSnhBbWRkREFRM0ptSlU0dWx1ZjEybDRoRy9XMUZpZDN1L29mekRPdEZUNXpBSmdyRC9UeURJU29xSzZyaGdrbmViQ2hSczlEWDdaNVkwRFlNWVlZNWU4T0YwRWJrbjFmWXErdVNMUGxWMjUwZGFHcDc1WmhRWEpFNExhaS9oL0ozTmNyODQxbzhjYnkzM3FaUTBZNzNGOHFxbjdVM0gxbXBBdTl5VU9ScmpzT1JWUDZ4WWdYNU0wRmhOajBwQ21UMFM2UGhFeWRUMnlrMTMyRFY0OVlZSkY5VndIMTY1YThjeWhqL0RJeUdzeGI0RHZ1alVKaExGUmd6QTJhaEFlSEo2Rk5zV0tvcFlxRkRaWDR2VVR1ZEJLR3Z4bzlQVTkvSlMrMHZXSlBXN3YwN083T1FCbWpMRitoQU5neGhoamw3elppV044a2w4SkFPdExEM2lVVmJjM1lzWHBiVUcxMld4cjk5bk9xYWlsQ2xYdGpVZ0lpUXg0M1pHRzR1QTZmWjVWdFRjaTAwL1NMSC9PdHRiZ2paUG1UaE5iMllTS2Z4ejlBb2ZxeitEQjRWayt3YmU3VUZtTFVaRURjYWp1RE5wVXEwZGd6aGhqakoxUFBadll6eGhqakYxRTFoWHZ4ZTZhRXg1bE82cU80bXduMDVGNzZxTXpYd1U4VjlaV2g4S0xOQmxUWHYxWmZISm1kNmQxQ3BzcjhjK2pYK0tIZTE0UE9xdHpUdmtoUExMN3Y4Z3BQK1NhSnUzUGlhWnl2SGQ2YTdmNnpCaGpqUFUxZmdUTEdHUHNrcWRDNEMvNWEvSDBoRHN3S25JZ1ZBaDhFTVEwNTU1WVgzb0FVK09HWVZyY2NKOXpiNTcwczRsbEVENHMrZ294dXE2MzBPZ3VtMlA2dDlPSzA5c3dQWDQ0Qm9kM0pPMXFzTFppUjlWUmJLN01SMTc5MlI3ZHA5N2FnbjhlL1JJcmkzYmdwa0hUY0UzU1dFUm9RbDNuTGFvTmZ6M3ltV3M2dWdvVlpXMTFnWm83cnhwc1BkOFRsREhHMktXbjYzbFFqREhHTGhzM2IzNitzOFRDbDd4b2JUaWVuM3dQZGxVZngzOVA1Snl6KzhnazRlYlU2VEFrWDRHRWtFaVV0ZGJoZzZMdDJGWlo0S3FUSEJxRGw2WS81RHBXSVhEcmxoZk9XWitDTlRveUJROE1uNGNEdGFkeG9LNFErZlhGblk3YzlvU0dKRXlKRzRhcGNjTXdJV1lJUGkvNUdtdUw5L2JwUFM0bG4vdzNEUUFPQXpnS2lLTUFqb0pRQUZWN0RHL2Z3Z3VRV1k4MHIvL2lzdjU1enZxRy90cUZITzk1NFMrRU1jYjZrY3M5QUFic2U5bld0amVoV1dtLzBGMWhESUFyQVBaUG9ONFZGSVBzL3dqbEtNaFNnTGZ2NDcya1dFQWNBTE5nY0FEc2k2ZEFNOFlZdTZ5Y2JhbSswRjFnTEhpRWFJQ21BM0RzWHlVQWtnQ0VBdmV0cklZUUowRjBHaENGRUNnRWNBcVNmQm9oSWFmd3lxS1dDOWh6eGhpN0pIRUF6QmhqakRGMnJna0NTQUJDQU9RWWtCSG9haTVlUElqaUFVd0hxS091VUlHMlZ1QytsWlVRb2hDRVV4QW9oS0JDU0ZRSW9SU2lUU3JFcXR0NWdUTmpqSG5oQUpneHhoaGo3RndqeDJ4VmNvdDR5ZjJOY1B6ak9PNDZPQWFBUkJBbEFwZ09jdFozakNDSEFiaDNaUVVJaFI2ang0SUtvWkVLMGF5ZTVnQ1pNZFlmY1FETUdHT01NWFpPZVFlMnd2RXFPVTRKUi9EcUx6aDJiNFBjNmdleHJJK1FCQ0FKb0JtdTlnaUFxdG9ENVB0VzFrQ0lFb0JLUWFJRWdrcEJWQUtJVXFoVUFoS2xxSW9vd1JmWDg0SjZ4dGhsZ3dOZ3hoaGpqTEZ6eWp1d0piZlJXai9WWGZHeWNCc0pKcmZySmMrNnpyWkVrSUZ4aHpnUXhRRVk3OUVuQUpBY3I0bE53SDByNnlCUUFrSXBCT3dCTWxFSlZNZXJwSmFDV292eHh2MXQzYms1WTR4ZENCd0FNOFlZWTR4ZFROeW5SdnVOWjRXZnV1N255SE5rV2FDN2diRzNHQkJpQUdSNEJPT1NjeTJ6QkFnOWNPL0tKZ0FWQU1vQVVRMUNwZjA5VlVPZ0VnSmxnRm9OcmFqRTYzZWQ2VTJIR0dPc3B6Z0Fab3d4eGhnN2x5UU1oQldKa0VVQ2hEUUFoRVFJa1FBU0F3Qktna0FpU0RoZUtiYkg5L0ZaWCt3K2Fud2VFQ0lBUkFBWTVuTlQxeHBsQ1ZBQTNMY1NBQm9CNFFpWUhVR3llL0JNVWdVRVZVS2hTcng3NjluejlDa1lZNWM1RG9BWlk0d3h4czZsTjI0dkExQVdkUDE3UGhvSVdKTWdVU0pBU1FBU0FSRVBnV1NBa2tBaUZxQjRBREVRaUhZRW5wZWlTSUFpQVF3SDRKVVVEUFlwM1JDQURIdkFMTkFLaUFZUU5RQm9BRVFEaE50N1FnMEV0ZGozVnFZR2tOb0FDZlVRY2lQSTFnQkphc0RydDFlZTd3L0pHTHU0Y0FETUdHT01NWFl4ZWVmV1VnQ2wzYnJtdm8valFaWVlRSXFCUXBHQUdnOEowUURGQUNJS0FuR085ekVBUllFUUN3SDdNVkhVdWZrZ2ZZd1FCbEFZZ0FIT0FwK2cyVDBidG1zcXVHcWZwdDB4OGd3SVVXVVBrcDJCTkZvQmFnT2h6UkZvdHdGb0JkRG1LTGVmRjJySGUxQWJoR2lCSk5vQmFvTU5yUkJ5RzFSTEd5UzFGVlp0RzJmYVp1eml3d0V3WTR3eHh0aWw3cTFicWdGVTkvajZaZS9HUXRiR2dLUVlrQklKRmRFZ3NvL1FxbW9rSkVsdkQ2UkZKSUJJRUVWQ0lBSVE5dmVBL2ZoU0dZMG1TZ0NRNERqd25MSHRuWkhieFR2Sm1IT050YU5NQnV4UnRtei9SNE9PZ0p1eEMrWGVsV2E4Zlh2bWhlN0d4WVFEWU1ZWVk0eXgvdTY5dTJzQjFQWkpXdzk4R29tV2xraG81RWpJaUlCQ2tTRFZIaWlyaUFCUnBEMVFGbm9JRVE1Q09FRGg5dmNVRG9Fd2U1a0loNkJ3MTN0UWFKLzBqekhXcjNFQXpCaGpqREhHK3M1cml4c0JOSjZUdHU5OVN3OU5hRGphNVhEb1JCaHN0bkNRRkE2SndxR285bGRRT0lScWZ5VVJDZ0VkQ0ZvSWFBQm9BZEtDaEJad0t5T3lIME5vSVVoalArOG9FMElMSW8zalhFYzlJbzNqblA2Y2ZOWXU2Tjg5TjE4eFk1YzdEb0FaWTR3eHh0aWw0ZTM3bWdFMFgraHVNTVl1WFZMWFZSaGpqREhHR0dPTXNVc2ZCOENNTWNZWVk0d3h4dm9GRG9BWlk0d3h4aGhqalBVTEhBQXp4aGhqakRIR0dPc1hPQUQyWTlhc1daRUdnK0V2V1ZsWlM4OUYrL1Btelp2YTJ6WXlNakowQm9NaFB0RDVCUXNXSkhtWExWMjZWTTdLeXZxKzBXajhRYURyTWpNelV3MEd3Ny9tekptVDJObjlEUWJEbjdLeXNyN2Z2VjVmZXViUG56L1hZREQ4eTJBdzNIaWgrOEpZWHhCQ2xGL29QakRXbi9CL2M0d3hkbkhoTE5CK2FMVmFQUkg5Qk1EL0FLenlQbTh3R0g1QlJETTdhNk8xdGZYZWJkdTIrZVNuTnhnTUx3QjRMQ3NyYTNsT1RzN2I3dWN5TXpOVE5ScE5yQkFpQW9DZTdHbjE5YXFxUmhIUllDSktGMEtrQTBnam9vRkNpSHdBNDczdllUUWFiMVVVNWUyc3JLeEhjbkp5M25DV2w1V1Z4ZWwwdXQ4S0lhSU5Cc05YSnBOcHQvZTFzaXovaDRnV2hZU0VEQVJ3YTZEUFIwUlBBTmdMNEYvT3NxeXNySHNsU1FwNFRRQy95ODdPL3RxdGpVR1NKUDI3bTIzNDhQZjlHd3lHQndITTg2NUxSRXAyZHZaeTcvS3BVNmVHcTZyNkpoR2xDU0ZDQUt6cmJiOFl1K0NJOWdPNDlrSjNnN0Yrdy83ZkhHT01zWXNFQjhBOTRBaCtGOE4vR3Y1UUFMSldxdzJCbnozd2hCQ2ZFdEVqa2lTOWJqUWFtN096c3o5Mm50Tm9OQjhDbUVsRUh0ZElrc2RBdlkySUtvVVFCd0NVWFh2dHRYSHIxNit2OGVyZlFRQVdBSzhZamNiQzdPeHNNd0JzMmJLbDBtZzBmZy9BQjBLSXR6TXpNeWVaemVZMjUzVkdvM0VaZ0VWQ2lDcEprZ0tPRWdkQ1JPTUFMQlpDdEJHUjBsbGRJWVNPN0h2dS9jVzlYRlhWU0VtU0ZuZjMzdDRDZlA5WEVkSGRBTnJkeWtJQUtBQjhBdUNZbUpqZk80TGYwMFQwa05Gby9EQTdPM3Q5Yi92RzJBVWxzQi9FQVRCajU0MEFCOENNTVhZUjRRQzRGNFFRYVNhVHFkcTl6R0F3ZkVoRUFVZEJjM0p5Tm1kbFpkMU9SSjhBV0dFd0dCYWJUS1l2dmFyOVNRaFJLb1NvQlZCSFJIV0tvdFRxZExxS0RSczJWQUZRTyt2WHhvMGJqODJiTis4K1daWS9GVUtzeXNyS21wYVRrM01hQUxLenMxY2FESVo3aUdpUkxNdS9BL0FFQU15Yk4yKzBFT0wvQVJBQTd0KzRjV05KdDcrUURrdXlzN085UDVNSGc4SHdYd0FQQ2lFYUFsVFphclBaRm5iM3hocU5aanVBS3pxclk3UFpVczFtYzFWbVptYUVScU9wRmtJYzg2NWpOQnB2RlVMOFdBaXhSYVBSM0t3b3luNEFyMlZtWnM0MG04MW51OXN2eGk0V1FsWmZoeUw5aUFnaEY3b3ZqRjMraEVXeHp5WmpqREYya2VBQTJDRXpNMU1ESUJVQVpGbDJybitOeU16TVRIZVVOYm9GdXdNQXFIRnhjWFU5dVZkT1RzNWFnOEh3T0JHOVFFUlBBZGdBdDZEV1pyTzlZRGFicTNyNldRQWdOemQzamNGZytBOEFJeEZGdTUrVFpmbUhxcXJxaEJBZnVKVzlDQ0JTQ1BHMHlXVHltZXFia1pHaEd6Um8wQVRuc1JBQ1JCUStmLzc4YVk3akNpRkUwUDBqb2xnQXNGcXR0UUdxS0dhenVRa0FNak16WTh4bXM5L3ZPaXNyYTRZa1NWYzNOemUvdkdQSGpsYUR3YUI2ajZBSG90Rm9EQUIwUkxUV3ZYeisvUG1UaEJCdkVsR3RxcXIzcmwrL3ZtYisvUG4zQ3lIV3k3SzhmdmJzMmJPM2J0MGFxTitNWGRUV3pINmk0T1pOei84SndHOHZkRjhZdTl3SmdkK3VtL3N6bjRlc2pESEdMaHdPZ0R1a2FqU2FVKzRGUkhTSFJxTzVBd0NFRUM4RGVIanExS2xhQUtNQWxLOWF0YXJUYWI2ZE1abE1MeHFOeGxhYnpmWTJ1aGpSRFZabVptYUUrN0dpS0wvVjZYUy9zMWdzTGU3bkxCWkxKWURiM0sreFdDd1BhN1hhN3pZMU5mM0Z1NTJLaWdwTFVsSlNpaERDZTgzd1dHZVo0L3Z4Q1ZJTkJzTUFBQ2d0TGEzTnk4dXpBSURSYUx3Q1FDYUFoczJiTnhkMzlwbXlzcksrSlVuUzM0eEc0NXpzN094dnZNOUxrdlFDZ05sNnZYNC9BSE5uYlhrVFFpeDBCTXVmT3N2bXo1OC9UVlhWTDRsSUs0Ulk2Qnc1MzdoeG84bG9ORDVHUlA4SURRM2RrSm1adWNoc05wZDE1MzZNWFN6YVUwTCtxQ3R0dTVOQW95OTBYeGk3WEFtQnIzWFhwRDkvb2Z2QkdHUE1Fd2ZBRHEydHJUV1JrWkdQQTRBUUlwS0luaFJDN0NJaVp4S3MvUUFRR3h1N0ZFQ2NFT0xkQUUzWkhLOHhBRG9keGMzT3puNnBEN29PQU1qTXpFelFhRFNWM3VXcXFrS2pDZjZQT1RJeThoZmVaU2twS2MvWWJMWS9xYXA2djdOTWtxVFhoUkNGUW9qZkFRQVJGY0MrTHRvREVkMEg0TG1VbEJTa3BLUlloQkFxN091a0lZVDRNNElML3FNQnZMdHc0Y0xwWDN6eGhXdjlydEZvWEF4Z05nQ3pjNTF6TjEwbmhDZzNtVXc3SGUxbE90Wm82NFVROTVoTXBpM3VsYk96cy85cE1CalNpT2duR28xbTEvejU4Mi9hdUhFanIrMWlsNXd2Umo3YWZ2T1c1eCtHUU82RjdndGpseVVCUlVCNmNCWGQzdU1INVl3eHhzNE5Eb0FkZHU3YzJRQkhRcWJNek14a2pVYnpKSUJ2c3JPelhVbWFEQWJETUNIRTM0a0lraVM5SHFDcFBBQ1FaWG1qMFdqY0oreUtpT2dJRVMxelZoSkN0SnBNSnI5clhHVlpmc1ZnTUZpQzdidXFxbisxV0N4NXNpeC80Tzg4RVMwRUVDV0UyQXlnMU0vNVJiQW5nL3JZRWFCNm56L29tSTdzeWlodE5CcGZCMUR0bm1YYVlERDRCTUNLb3VUSXN2d1pBSTBRd3BuTnEwd0lzZDVrTXEzbzZyUGw1T1M4WVRBWWJpS2lKUmFMNVZrQVB3SHNXenJWMXRiK0VRQ0VFRTkyMVk0M2c4RXd3WkhnNmhVQXlNcktla0lJOFFmSDUxMW1NcGxXK3J2T1pETDkxR0F3V0lqb0Y2cXE3aklhalgrMjJXelB1Q2NUWSt4UzhNbWN4ODFUOTd5c0c5elM4RHNJL0F3RStVTDNpYkZMbm9BaWdMK2MxVWY5WnUrMDcxZ3ZkSGNZWTR6NTRnQTRTRmxaV1lzQXZFSkVDUURlMnJoeG84bGZ2YWFtcHI5RlJFUk1JNklGQUc1eFRMRjlFMEFhN0tPVkFDQVRrYjhNMGdBQUlsclNuYjVKa3ZUaHRtM2JkZ0s0MDArLzd5S2lPNFFRQit2cTZveDc5KzYxR2d5R1h3SVkxZDdlL3RqV3JWdHJqVWJqNHdDZUEzRENaREw1akFEM1JtNXU3bDRBdmRwRFYxR1ViOHV5ZkRXQXgrYlBuNzltNDhhTm0ycHJheCtBZlFyMlJ1K1IybUFRMFUyT3Q2c05Cc05MUlBRZElVUVRFVDFvczlrKzk1NEc3dFdmWjJWWnJnUHdESUJmYXpTYVBYQ2JSczNZcFdMdnRPOVk5d0svWExMdCtmZFVtN2lPQ0ZkS3FwaWxTbEx5aGU0Ylk1Y0tJVkJNSkw1U1FUdGxEYjc0Wk5iamh5NTBueGhqakFYR0FYQ1FKRWxLQlpBc2hQaENVWlR2QmFybkdFbStDWUNVbVprWkR0algwRHJXdi80S0FBd0dRNkVqa0E1a2lzMW04MGl5Sk12eUswUTBuNGlNVnF2MWhQdTV4c2JHQ24rTkdJM0dLNFVRcndnaDJpUkpXcjUzNzE0ckFCRFI5UUJtYVRTYVh3T290ZGxzZjlWb05Nc0EvTnhnTUp3MW1VemQzb2MzSXlORDUzYjRIWVBCY0YwdzEwbVN0SHJqeG8yYi9KeHlaZFF5bTgxVjgrYk4rN1lzeTUrcXF2cUd3V0M0RXNCVEFGUlZWUi92Ymw4QlFBaHhFeEcxbDVhVzVnd2NPUEFrZ0trQWZnbGdRekJUeG9VUUg2bXFtaW5Mc2pFN081dURYM1pKKy9qOWw0K1ZSOUVWQUdJQU1RRGVpZVNFZ0NDQ0JMZi9NSHRGQUNENy93c0JuL3ZaSFlEQWEySGExbmVpbnpwYjQ2OUMwSGRiaTNCVkc3OFh3Qmp2UGdTOHhxcEIxWWZUQVZVS3FuNlFQWEcxSVlUNGFPQTdhMi9yWllQZDlsUjIxallBVnpzNkVlaTc3NmFPejZVVktoNVY4eEF1ZWp2elYwQ0FQTDl4SWQ2WGh0UXNwM0VJZW9ZVVk0d3g1bzBENEM0WWpjYXhBTzdPenM1KzBtZzBGalUxTlcwSkN3dnpTVGpsVDJOalk3c3o2T3dPbTgxMnhqc0x0TkZvYkFFQXE5VmFiRGFiQzd0cUl5c3JLOHV4bmpWTUNIRmJaMnRWeldhenpiR2VkZ2NSL2N0Z01BeFRGT1VKczlsc0MzU05RNlJqOVBoV0ljUldPTlkvRTlITlhmWFBTUWhSQ01BVkFCT1I3Q2ozbUlxZG01dTd4bWcwdmtWRTl3a2g5Z0JJQWZCcWJtN3VnV0R2NWVVQWdPa3BLU2wzWjJkbnZ3NWcrdXpaczJORFFrSUNyZTMydGlzM04zY2JnRzA5dkQ5akYxemxiNFpQdGFuMFFEbGhHZXg1QytBWjVObURFTWtSSlBVKytCV0FJSHRnUTQ0N3VRVmdBcWdoSWQ2VEpMeVc5UFR4cjN0OU93ZEZHL2MydVlKZmUxZ2x1Z2htVzQ4a2R3Uy9mUlFvZW9UUUtuWDdRV09mSVB3QUFudnQ3L3NpK0lYais3U3prb1JjS1JrM0tKM21Od3k2VmVGNFp5K2lPNVV6Y1VQRk9tVWgzVmpQbWZnWlk0ejFDQWZBZnNpeVBOVHg5bTRBRHdKQVptYm1INFFRU3lJakkzMjJDQW9rTmpiMk1RQi9Pd2RkREdqcDBxVnlUVTNOcndEOGhvaElWZFVmcWFxYTdSNndDeUVrSW9Jc3krSE9jcHZOVmlQTDhtMUU5QmtSL1ZpVzVXdm56NS8vUGEvUldabzNiOTRNV1pZWEFRQVJqUUx3bkdPZDgxb2lpblRVdTBNSVVVbEVPYXFxL2xwVjFaZTkrNm5SYVA0T1lKbWlLRWZkeXlWSmtoMXQrd1RmTnB2dGg3SXNHNGdvVlFqUkNPQTNQZjJlRkVWNVhLUFIzQ3FFZURvakkrUGR2THc4aTJOcm8zdWNkVEl6TXpXU0pGMURSSWROSmxPNSsvV1ptWm1oUGIwM1l4ZFM3VlBwTWUxVzdYMGdQS0FJVFBTSmdZUUFuTUVwZWgvNEV1eGh0Q3VRSWU5eFZLRUtnWTJROEZxeXJQdUVuc3JyMDlFOTVjdTRud0IwUzhmdEFORlYzS2RJYURreTBIVklSTDBPL2oyL1QzRms0SHRyTDBnQ3NxY01PZnVleXM1Nkg4NGxNMzBRM0h0L04vc29Iak9vR29taXQ2a1JIS0d2MjVNREFzMVVaWG1QeUk1Y1NNYkdvNTFjekJoampQbkZBYkJEWm1ibUNFbVNIcEVrYVJHQUVXNm4xZ2doVnBuTlpvdkJZREFMSVNZUjBWUUFLNFVRZnA5QUU5RmNBR01jUVZyUWhCQkVSTEJhcmUyT0pFMTEyZG5aUmNGZWJ6QVk1dFhXMWo1SFJOTUExS3VxZXJza1NXc2tTZnBuZ0g0VytKbnV1MXdJOFNnUlRSVkNtQTBHd3c0QS93WlFBZUJ0SWhyZ1ZyY0d3Tk5DaUZVNU9UbkZCb1BoVDQ3UDBXQXltVFlaamNZYUlwcGxOcHVmY2IrQkk0R1ZVUWpSR0JvYTZyMldPc1RSaHM4dndXYXp1YzVnTUJRQUdBU2dwYjI5dmNlL0tKdk41anFqMGZoM0lub3FKU1hseHJDd3NMV3hzYkYzQVVCMmR2WmJBQ0JKMGoyT2JOYy9BZkNpODFxajBUaFdDTEhMWURDOGF6S1pIdTVwSHhnN1g4UlRrQ29zSStZTENRKzBXYkdZeVA3Zm1VY2RZWTh5SkVldzEvdWcxeDViQ2JLSE1UNGhsaERIUWVJTmpaRGZTSGptYUcrSEMvMFM2Mk91VVZVODUzSHpJSUs5MXVNRElDejJWUjJpVDZZKzI5UGRkNHord3UvUDVQTkdWbjhCaFc0RlNHdi9QdnJtTTNZRTA0UXZhQkR1WTQyT293QUFJQUJKUkVGVUV5ZTZ2Q1FvcnE0NStrazBUTFZwZDRrdlk1YlFkWFdjeVp3eHhsaTNjQURzSU12eUpDSjZUQWhoSTZKTkFPWUNlRGM3Ty9zaFp4MlR5ZlJPVmxaV0NSR1poQkE3VFNiVGk5N3R6Sm8xS3pJME5QUWtFZFcwdGJYNXpTVHNMVE16YzRUWmJENE9JRm9JWWR1MmJWdVR3V0I0QThCRW85R1lxNnJxbXdEQ09tdkRZREFzSnlKblJ1WTlpcUxjazV1YlcyQTBHajhXUXVpOHFtY1NVVHlBejRVUXJlNG5WRlhkSzRTWXJkRm9mZ3ZnTVNLNnlySGV0VmFXNVFGQ2lMMUU5RDZBNTRVUXAwd21VNkFSYmhYQVp3RHVtajkvZnNyR2pSdExuQ2RxYW1wdUk2SWtBUDl6MzliSXdUbFMzZVRuTTM2YmlMSUFLRVEwSUNRazVCOEE3dTNzZSttTUpFbHZxYXI2RklEcklpTWoxd2doWGdCUUQrQXRBTkJvTkorcnFxb1MwUzF3QzRDRkVFdUpLQUtBOS9mSzJFV2w5bGREMDlwSWVyRE1TdDhpaVFZRG52R2ZFUGJwd1BhWXBYZWp2YzVtM1lObjM5RmxOQk93aW9EWGs1NDV2cm1IdHdxSzJKQ1FvcXJxYWhCSnpuNVJNSUdlU21nNWxPbzY3Sk5Kd2tLQW5OK3ZFTFhKbHRCQXV3aWNGMC9OTXhjK2xUM3Zud0IrYk8rVS9kK0JYbzl5dTdWeFdvckFNUkdCa2NMblIzblAyM2ViRkExUXRDcWtqYll2NDc2cnVhN20xVDY3Q1dPTXNjdWUxSFdWL2tHU3BBTUFIclZZTENrMm04MG5tN0pUVGs2T1dRaHhFc0FQRmk1YzZET0tFaG9hK2pRUkpRZ2gvcnh0MjdZdVI0RG56NTgvVGFQUmJGKzZkS2tNSUo2SWFwY3VYU281a2xjZEFtQ1FKT2t0QUFzYy9SenByNTI0dUxoM0FIeXVxdXJQWTJOanI4ek56UzBBZ096czdHVW1rK2syOTMrSTZBZ0EyR3kyNzNpZnk4M05QV3cybTl1eXM3Ti9ZYlBaeGdnaHZtY3ltVjdRNlhSZjJXeTJrU2FUYVpyNzFsQmRlSTJJTktxcS90Q3RUQ0tpbndPQW9pZyt3VE1SeFRyZU5yaVhaMlptcGdQNGl4RENTa1RYQ2lIS2llZ2VSM1p1OSt1RC9oMXV3NFlOcDRRUTFVS0ljV2F6MlVaRUh4TFI4SG56NXMxMG5LOFFRdXdVUWx5ZG1abnB5b3BMUkhjQ2dLcXFid1JxbTdFTFJmeGdSRWo1cjBiY1hmYnJFYVoyeUtjSTBtK0k3TUd2cTQ0alRKVWNDM0Y3Ri9nSXQvOEZyTE1OcW5oUTB0WWxEM2ptMlAxSnp4dzd0OEh2SG1oVlZhd0ZLTTdaUi9jcHlKMXBQNVVBdGMweCtpdDgwakQxakZzVFJQZ1ByVnJWR3JqeWVSTFI4anNJeDg5WlFxZC9lc0VTcnJGL3V3MVNLa1NYODgyNzB6N2djUXNpbVVDdktGL0UvMXNjNWdlU2pESEdnc01qd0E0Yk4yNDhCdUFZWU44SHVKT3FLaEg5QWNCckZvdmxad0NlZHA3SXl2ci83SjE1ZkZUbDFjZC81N2t6V2RnellRbUxDZ3BhVWRTQ1ZsblVKRE1oQWJkYVJGdFJxOVczcTF0OVhlcGJxNE90UzYzNzF0MlZXZ3RWcXloSllMS0lBbHBGUlFSUkFYZFpzd0VoeTh4OXp2dkgzSm01azBuQ1pPYUdCRGpmRHlHNXo3M1BlWjU3YzJjeXYzdk9jMDdoZEFCWEFsaGRYMTkvMzU3R0xDZ29tTXJNcndBWXVHM2J0akV1bDhzRFlPMkNCUXRNQUg4QzhLZkN3c0lwUlBReklwb05JRk1wOVpMUDUzdVBtZjlLUlA4SUJBSU5BR0QxT1MyMXMyOGZLOW5Xb3dCUVhsNWVpM0RJYzlJRUFvRnFyOWY3TGhGZFZWaFkrSmZLeXNvTmhZV0ZQd2R3SElBRjFkWFZDYVVpbUhrNEVZR0k3Sm10eVRDTXg2dzF4djRsUzVaVWVMM2Vxd0E4cTVUNlUzNSsvbXZWMWRYMVZ2K2c1V2xKNnQ0bW9tM01uR3YxZllhSWZxcVVPaC9BbTlZaFZVUTAyVENNWWdCUEZoVVZIY2ZNUnpMemhzckt5aTZYWHhLRTdtTGJydzg5UGdTNmRBdndBeEFOQkJBbnZHSkxQV09pTGhYSkUvWDBzdFdiMmcxdlpoRGVJT2JuM1M2ZTc1bTdNZW1sSEU2Z3QzditER0NpTlpma3Zac01OSzZKUFN1SWwzTXB3b2g1MXhtdGFBazlrSzVKSi9DZjlPWU9mNkJnTGtEM0FIRE1DeHkyQllDQVdzckVTc09EU2ViMnFBYzhmZHZXUXh1YlZ4MkVuK3N2YzAva3NxWXpxR1IzUXExN1FSQUVRYkFqQWpnRmNuSnlucXFycS9zSmdKdDlQdDlybHRBN2hvam1NM05qS0JRNnY3UHN6eFQrcTUxbEdNWmlaczVtNWl1VVVvY0NVTXo4cHYzWXlzcks1UUNXKzN5Ky9nRE9BbEFINERnaWVvU1o3L1o2dmM5VVZGVDhEd0NlUFh1MnNXM2J0azVEcFlIMmsyQjFSSFoyZHJDZE1PV2tJYUliQVpRUjBUTUZCUVZYRXRGZEFCcGJXMXYvdDRNdTQ2dzVmaFZwOEhxOXZ5S2lBbVoreHpUTjJ3Q2dvcUxpWDE2dmR3NFJuV0VZeGoyd2twVVJVU3NBS0tVeUFaRFA1MXNGNEtGQUlKQVFJamQ5K3ZTK3BtbU9KS0lObHMxbFhxOTNPNEJ6WjgrZWZjMkNCUXRNSWxwdTJaME80RW5UTkM5U1NnSEFZM0NxSW93Z3BNaTIveHM3MFZRNGh4bXpUS0xERXlWR0xQbFVPRGlDa0ZwUWJ5eUFPRXBpcVNTVENhOFQrRG5sTmhjTTlYKzJPWVdCMHNZc3ova3htQzZKbTFxUzU5enlsUWZtenV4SUoyZVd4VkxzZ1FNUlA1MjNvSFJiK2xhZFlmaWdIUTl0cWg5d0JVQ2p3NklTRHB3ekFSUXpWS1h5TUo0YjBFY0hIVWttRmgwbG90Wmo4NTJrT1hzVmwyWE9vcEk2ZVRncENJSWdkSWlFUUtmQWdnVUxUR2EraUlnYW1mbWx3c0xDeTRtb0d1SDFxeGUyNTltTWtKK2ZuOFhNSXdBWUFMS0k2TkxLeXNxSGxWSUZBR0NWRStxTVU3WFdGekh6S2lMS0J1Q0JKY1JxYTJ1TFhDN1h6ajE5RWRGa0lKb0VxOU5qVzF0YkV6STRkNFZBSUZBTzRDa2krbzVTNm5XckxOTlBsaTVkK21VSFhhWUJnRkpxSFFENGZMNThJdm90Z04wSVg5dG9kbWpUTkgvT3pEdUo2RWRGUlVWZXE3a0JBSmg1a00vbkd3QmdBb0JaOWdFTXczakk1L005cXJWK25ZajZNM01rMDdVbW9zVkVsRmRiVzF0b0hidUNtZDhCOE9IczJiTU5Jam9mZ0ttVWt2Qm5vVWZZL091eEoyMzY5YmcvYkw1cDNFWlQwVXFBYnJReXNzZGd0Z3I5Mk5OUGRWM1pFTmdXZDlxT0JVWVE0TVZnL1pNK2JwVTMvSGZyOC9OK3QrR2huaEsvWERad0lwZ2VqazJ2YXhtT0cxZmJJc1VwK2wvS0VDd3RDQURNYkpCNVYxb0dIZVlueDY4TUFueGp0SUdTZlZTd0J3aVdtZ2FhNFVLQWhnTkVrUVRqemhHWEhBc0FZWWhtcWpMTFBkYzZPWXdnQ0lLd2Z5RWU0QlNwcUtqNHVLaW9hQll6TDRsa1dXYm03MWRVVlB5bnMzNHVsK3QvQUxpWU9RVGdnb3FLaW45WkpYVitCRUNIUXFHMldaSGpDSVZDd2VycTZxY0JQTzMxZW91SUtGb3ZXR3U5U1NuMXJ5U203eVdpd1FobnVPNTBMUm9SdmRuWi9tVFFXaitwbExxSWlGek0vSmxwbXVYdEhYZnl5U2NQQnpDUm1ZT2hVR2hsZm41K0hqUC8wNm9OZkhsRlJjVmErL0hWMWRWZitYeStYd040VUd2OWwwbVRKazBBc0IwQURNUElzOFJ4bkRmWllpQWlKVUNBOHVibTVtZzVKV1l1SmFJWnpId0lFQTM5bmdRQWhZV0ZaeWlsaGpIendrQWc4QTBFWVMvQUFHMzc5YmlUTlRDTGliOEgwS2gyUllTbFZSVUJuTEtuelo3ejJLcVZtK0RvNVJZQ0ZqUFQ4NW1tK1lMbjl4c2JVaHJLWWJpODMxRE5yb1VBM0pHMnJvaXQxczBEWWRhRkEyS1lyZXVZN3B4czRjOEFMUnJ5MUtKZVY3Ykg3NnQrMWg4b3ZBN0F4QVF2ZjZvdzJaUS9zRXA1TUpGck1RcU5ZZnVNOE9OM2g5ekJCSXA1cjRrTU1QNFFLdk5NTnFqMklpcEdvek9qQ0lJZ0NQc0xJb0JUeE92MWxqRHpIeWgrWWRNTlhxKzNvYUtpb2h3ZC8ybC9pcGwvQ09DK2lvcUtmd0dBWVJnL0FqQVV3UE9kZUVZVHFLaW9XR0xmcnFxcVdvV1lzT3NRbjgvM09vREJvVkRvRjlYVjFXM0ZvYVA0Zkw2ZndhcUZ6TXhmRTlGb3d6QlcrM3kreXdLQndDdjJZOTF1OXl3aUltWit2YnE2ZXBmWDYvMGRFZVVCZUNvUUNMU2JOVFVRQ0R6aTlYb3ZJS0tNdm4zNzVqTHpla3YwSHFHMTNtVVlCZ0JzdFBkaDVpdTAxcTVRS0ZUNzJtdXZ4WVVqYnRxMGFmN1FvVU9mdFh1YUl5aWxMclg2UzhaUm9WdmgyVEMyakRzMG41V2F0UVU0RzBBZUFMU2JrTWtXMmR6Vk5hdlI0OWtTdnUydDV3WEE0TjFnS2lYZ09jUGRzSENvZjV0enFYMGRnT2ZETUhYR2kwUVlZV3RGVnlSdzA1cVIwWi9EdVliVDkxWGFaOERReVNZUDNQc1FyZ0JqR1FCRW5PYnBhOVA0Ni9lOEd0VjZ1Zmx4aGtMWURjd2F0ckQ4OUFnSEtURFlXc2NjSHAyK3AzWHVVVnphZWhiTjJQbFIyb01JZ2lBSSt3MGlnTnZCTUF5clhBakYxWm5Oejg4ZnJKUTZSeW4xY3dBVE9Kd0Y1Z25UTk84eERNTlBSTE1BbFBwOHZrK1llUjRSTFF3RUF1L0I5bGtpRUFnMFRKbzBhWEpralhCK2Z2NVlJcm9EQUxUVzkreXRjMHdIS3lNemlLaTVvMk44UHQvQnpQd3dnRE1BMUdxdEw5TmFseHFHY1Q4Ui9RVEF5ejZmcjV5SS9yQmt5WktLU1pNbXVZbm9Xc3Z1MHdCZ211YTFobUZzTVF6andVNm1vMDNUbkxWMTY5YXRhOWV1YmZWNnZXOVlOczVWU28yd2ZsNFgxMEhyaHVycTZxam4zT3YxWGtwRWNkbWtmVDVmd2tETWZKcVZvT3ZIUHAvdlVxdTVNUkFJek9sa2ZvS1FGT3lIYTF2cllVVmEwYXpOb0xNSUdOeStOR0Fyb1ZWWXJIWWx5VzVNSUlmRlFuU3RacnZDbDNjQWVKbWdueHZtMG92SS8xbUhyL2VlUnZmMy9KMklUZ3B2UlhJUkozOWh6UG8rYU4yY0U5MTJacTJxTFVrVCtJUGg4MTZ1VHR0a04rSDNWaTczTHlsNEVVUm5wWjhWUEViNDl4Qyt4eG9vSzZOQ0RWdFhwRGQvQzdBYzQwNG0zZ0tCRkFBZGliTW1nSENFUnNaS0xzMjlpR2JVUE8vSU1JSWdDTUkrandoZ2k4bVRKMmYzNmRQbkd3QU5SRFFFQUpqNW8vejgvRUdHWWZ3U1FENkFLVllZTHdONGdabC9WMWxaK1k1bDRwekN3c0pUaU9nM1JPUWpvcmtBNXZwOHZnWm1YbUFscWdJQTJCTmt1Vnl1V3dFTUFQQzRsZkNxVnpKanhvek0xdGJXcndEc3NNS25BV0J0QjRmUEF2QnZJdXJMekMrYnB2a3ptNmY1cHo2ZmJ3a3ozMitWTXlyMmVyMjNXQ0wxRUFDYjNHNzNNd0JnZVdIdjJOUGM3RjVzMHpTckRNUDRtSWltRXRGVUFDMjJOYjRkTVFIaEJHT2RFdmt3UzBTbjI1cDdSZmluc0cvQ1Y0ek4zRElBSlF6TTJoTENHVkEwQ0VqMGlVVlNVRVVFYkxTbWJKTGpFQUJ0UzRpRlNPM2ZOaU14VUV2Z0Z3RjZmdGpXOWVYMEYzU1l6SyszWUpibVhBZWlIOXJidXVxOWpWdjd5d3hPTTJNeHdkSmhVVE4wVzFvRzl3YWtyZ2Z6NlNBWVRwbHNlMysrb1lZZWNqVHFIeGl1bThPbDhTZyttN2dqQTVJbHFtTVp2ZnBxd25ObXFlY1BhbWZ0alhRdXpQUUhFZ1JCRVBabFJBQmJyRml4b3NubjgrMUFXSVMxTUhOcGMzUHpZOHVXTGR2bDgvbE9CWEFLTTY5aDV2bW1hVDVsbFFpS283S3ljaW1Bb3NMQ3dzT1VVaGN3ODJrQXZnM2dtWTdHMVZyZlNFUWpEY080b3J2T3pRbEtTMHRidkY1dkl4RWRDc0JrNWhWV09hZ0VyRXpXeDJxdGYxZFZWZlZTMi8yQlFPQzV5Wk1uTDhyT3pyNUdLVlcwZS9mdVAyUm1ackpoR011SjZJbDBzazVYVjFlSGZEN2ZPY3o4TEJIbGFhMXZxS3lzck9tc3o2Wk5tNjRmT25Ub1RhbU1sNUdSSVptZ2hTNng3YVl4UjVqc0ttWkM4UmJHcVNEMDdkRFRpMGgwYy9qL0xnbmVTQTNiYUxMY2RzT25nd3k4cWNCTG9MQmsyTHIxLzZVRis0NUE0Tkxjc3pYeDc2UGI5dEk0U2FJYk05SHlSYTZ0eFlHUVhJNDlwQURqbTJGalg1cWZ0dEZ1eHUrcitOaS9wT0F2QVAwTWdMMXVWbHFFMStkR2JGSDIzK2p3TWJlb1ZjWGF4TE1neW9tV2lJcDR6QjE0UjJVcmNWdmNLUkJkWnc3d25NU0xXbWZSekYyOUpoTzNJQWlDc1BkeE5DSGova3ArZnY0b0lON1RtQ3pUcDAvdnUzang0ajBsNFhDazNHUjNNM3YyYkdQTm1qWEcyclZyUXdDMDAvYW5UWnVXOC9ycnJ6ZDBoMjFCNkNtMlhYOUVmKzNXMHhtWXp1QmlJanFrbzJQRDVYTWphekNUZTN1T0hLV1RGSDhNZkVoQUFNeEwwTEt6TXUvdUxmdGtraUF1R3poUnM3RUNSQm1BcmR4dUY5OUpkNzV4R0pvM1dLWGZIVm1TR3BsQU5QejVsM2xQTDd3L1hhdDdBMy9aWkE4YjJWOFFvUzhBQjBWdy9LK0ZDRE52RHI3eG5zbFp6OGRDMTRGSTJEZzc5ZGN3SFByUTluZTZTV24rSHMyc2ZjT2hVUVJCRUlSOURCSEFnaUFJRHNKK3FDM0JzZDhoWURvRHhRQk9SRGlUZVVjOWJNS3JDMi9KOXFLdG5YYmpyV0NxWU1JU3d4VXM3YWtTUlU3Q0ZZTU8wYTNxYlVTV1k2U1l0bGszdVZIend2RUFXeFVCblJEQThhSng1N0RtekdHMFlFR24yZlo3RTNNcjhuL05yS3pvbm5BVWdUTjYxSFp4bWI4YzBMZjVpR3VtckdneXkzTHZCSENESTBNa00zYXM2U3BqUmsxbitTVUVvZGZUV0Y3YTY1MG5Rcy9UdDNpRzZMMDJTQWkwSUFoQ21tejFqODdUSWRkcHpDamVIQ0l2RVR3ZGZTcGhjRFQ1VHpSWlV5ZC9tdXlKaE5nU0pPRWRIUVJPTXpjUjRUVUdCUXlOSlVOdVg3L0t3YnhHUFE2L1BEQkhCNDBBQ0RIeG0ySU16ZTRQUjBURmJ5cmgwKzNPRDdGZkp6RS91aStKWHdCZ2hYdGc0bWNBUmtidU9XZWVsVWRYc0FORUIrM1luWDBMZ0Y4WkpUVy80ckpCNVpyVmZNVHlTOFRmNjA2TUhhMU5ISDFvOUVDb3pEUGR5QXhlVEFVN3QzZldXeEFFUWRpL2tDY0NnaUFJWFlUOW83TzJoWXg4RFpyT2pHSWlHdDk1QjZzMDZoNDhhbEd4RzhuUXpKMkw0N0J0WmdiZVZlQUFpSmNNYlZDdjBVUHJVMTVIMzV2aHQrRTJ0M21XeG1kOFRzMUR5VUVYdHYvN0JFQ3JTQXNjY1AvQzV1VU1jVXRveFBBRnBmdmNldE81RllVL1lJN2tybkJLQUxlMXhVRkRZY0p2Q3FzK0FnQitwVytlYVdUK2kwQ24ySThQSjdSeTdxTkt3dGt3Tml2Z0FwcFJVK0hZSUlLd2x4QVBzSkFNNGdGT1JDNklJQWpDSHRoeDQ4amNKcFYxaW9hYVFzUlRtVEdSaURJN09qN3NUYlI1ZURzZ3ZnNnZKZVgyN0lYY0JmQi93YlJjc1Y3dU1ubTU1L2NiRDRoczVHYVo1MW1Bem5QQzF1N1ZvOUQ0dnJVYzI2RzFyblo1eFl3bmg4OTc2V0lIalBZSS9rQmhKWUNDeUxZVGlTcmFPbUVCTFBmN0txZEdOcGloZExubkpqQnVBWkdLOVhTc09IR2N5ZGc4bUFINmd4cGNjeE1kMy9zem53dENCQkhBUWpLSUFFNUVRcUFGUVJCc01FQ2Jmek4yUEdtZXlsQlRDRHgxTjlGWUlQSjVtUksxRWdOTVlRa2JYc3FiV0tZb0ZnREswRzFGY2JRT2I3dVptamNDdklLQjVRYlQ4aUVabjd4UC9nTXZVWnhaNXBrYkwzNVQ5MHh5U0dIM2h5T2RtVmljWVVTbjVGS2gyNTBmWUc5Q2x3RjZIVUJ1QUxaTXpxbGpKV2VHN1VKTjhWY1VYdXozVmo0QkFFVFFRTzJ0WEpwVHFVSC9CakRNbWd0WU8vU01JZ0xGbFFVakFOZnI3WjVpWG1UT29wa05HeHdjU1JBRVFlaGx5Qk1CUVJBT2FQaVhvN0kzWjJlZVJBcFRtR2txRVNZRDRYcThlK2hwZmJldGJZemJSOUZ5UkVqU3U4dk1MVVI0bTVsV0tPamw3TWF5UFArR3JhbWMxLzVFcU54ekhqRTlHMnRKTHl6WDd2MTFhdTF2blBjWEtCLys5RXNsRGhqdFVmeUJnbHNCK2sxNHE5dENvYmZENEhIK2d1cjZ1Q09xK2c4Mld6TG1rODBMN2VnVW9nYlIxdWd1Smx6dUtxNTUwc21SQktFN0VBK3drQXppQVU1RVBNQ0NJQnhRYlBXUHpqTk4xeW5FUElXWnBtNGhPbzZzOThMT2RGREVleHN2ZURuYXBtRVR1akVoWkJOWDdSci9oc0hMRldNRkE4dnozQm52a0g5dHF5TW51cC9BNVlOTzBZeW5vOXZvb0taeHN2WmFqVGp2cjFQcG5UVEhJZ01VMGQwT21PMXhQSzFadDlWbXRNd0JjR2k0b0xSVG9lTDIxeEFOUmdoM0FmaHgzQkVGTzdjenc2dkxjNjRINkhjQXVhTExxK0dVRHJiaUxnaGdIVDIzZnNSNHdpenp6RlFHLzVpSzZnNkk1UVdDSUFnSEV2SkVRQkNFL1JiMlEyMHp4eDVyTXFZUTAxUUdUK21zRG0rMEg4STVxRUQyVExUaGRicGhEWkRhUjNBR3J5VFFjakJXWkNLMFBPZTJUei92c3BFRENDNGJNRmF6YXlXSUJqaGxzL0c5ZzdGN3pVRmgrM0RvajJEOGV0SVA4cDVlT01FSnM3MkJ1UUZ2QVlNckk5dGs2V0RIMGZvRS8vVHF0OXZieFlzOEoybkNzN0MvZGhtQXNoTEZPUUluUGx4aC9rb0I1OUtNMmhVT0RTSUlqaUllWUNFWnhBT2NpRndRUVJEMkM3Yi8rdkNSSnV1am9maG9zRHBhRTA4QVl6d1JaZStwcjkyN3F3RG9hRW9xdHBKVW9XdGhzc3hiUUxTYW1kOEgwMm9YK1AwaHQ2OS9KOFZUT3lEaHF2NkRkYlA3N2Fqb1NiSFdiNXpOVmdNMUw1d0FEbGxsbVIxUXdKRXc5OGo5UVJvWER2dkhTL1BTczlxNzhBY0tGd0E0QndCZ25hdmpuN29acThmWDVYNzczSE1YbU8zdVhvNXMzZUM1RTRRcjdHNW94Nk9pMjRaRk01dFFkSmZLcmJsRkVtUUp2UTBSd0VJeWlBQk9SRUtnQlVIWXA2aTk0ZENCb1F3K2h0azRXZ01UQURvYXpFZUhpSFBDbjR2Sit0ZCtDYUZvZlZITGpSVU5YTFkrVTRlelMwVSs0RWVTV3JVL0YyWnVBbUd0WWxyTnhPOFQ5T29zVitzN0EvMWYxVHA3MWdjV3ZCelpla2RHT1FpVytIWEc4N2g3elVpYitMWHFCNmNwbitMV0VETytHZnIxam1jNzc3RVBZdWdyWU5KcEFHV0RxRzBtNTVTeDE3Z0dZY0tIT2R1dkJIQmZ1OGRPUVJOUWV4VXZ6cG12TmVZQk5EcGl3MWtWVFBIWnFva01NRzdVMnoxbmNwbWVReVgxcTV3YVNSQUVRZWdaNUltQUlBaTlFdmFQenRvZVZFZUgyRGdhQ3VNSmZDeEFSd01ZMFVOVCtoVGcxUXhlcFJqdkd0cjhjUEFkbjYzcm9ibnN0M0FWWEdhejV4VWltbTYxcEZ6ck44NXVpeHZiWHpnZU1LM3FPdDFRK29pWXJ4czJiK0Yrc2Y2M0xYT1hGUHlTaWU0RkVINGdvWndLaFk1TGlOVUVndy8xRjFSdjdyVEhjbVRySFo0N0FGelpmZDdnOWhKa2NRakE3V3B3N2UvRUd5ejBCc1FETENTRGVJQVRFUSt3SUFnOUFnTlU2eDg3MGd6U29ZQWVZeEtOQVRBR29ESEVPSFJMa0VlQXlCWjV2SGZldjVtNURxRFZpbmcxTTc5UGlsWnowODczOCs3ZTByaFhKbkFBd3d4bGxudWVqWWxmV0NXbTByZmR1SHBrVlB3eW5NbjgzR2JONkU2VlFYOU8yMmd2NWNpNndRK3V6YW01QklRSjRRQUtaK1FtZ1d3bGxpZ2JKaDVHSk55Nm96NWhiL0RWdkRoblFmZDVneU9GeVJqTWtXZ1NjZ0c0V1cvM3pPSXluRWNsdFd1Y0dFa1FCRUhZdThnVEFVRVF1bzBHL3loUHE1azVocG5HbUJ3V3VvQWxkSWxHRTVDeDF5ZkZ6RXo0R2t3YkZiQ1JnUTFRMkFqTkcrSG1qVkoycU9jd3l6eVBBM1J4ck1VWk5hT2IzYWo1ai9QZTMyZzRmZmpuZTRZL3ZmRGF0STMyWXZ5TDg0K0hVbTlGdGlPNW5OT2xyUjFpUHYyV29xcFhrdWtiOVFZenJnQ1JpcmFETzY2dDdRZ2NCTk90S3F2bVRpcEFxSnNHRVlST0VRK3drQXppQVU1RUxvZ2dDQ25EL3RGWk5TSDNtQ0RNTVlBYUE4YWhGQkc0NERFZ0d0Z2o4d0x2SnVCVEFCdkEyQWppamF4NW81djFodHpNUGh1bDFGRHZ3eXpOdlFPRVg4VmFuQXRvM2ZYV0dEUjliRVhPT3hYNmJMUERqRmJERlRwazZCT0xPZzNkM1Ivd0J3ci9DdUN5eUxaVElqanU5ODNZQ3JQcFNIL0ppcVRYMHZQaW5LbGFxeWNBakUyMDZaUzMydTROam82eFNuSHdQSnF4ODZPMEJ4Q0VMaUlDV0VnR0VjQ0pTQWkwSUFoUjJEOCtvemJZTWt3ekRkSEFFQmdZd293aEFJWWc4aDBZQWdwLzN4S2lRUUJBc0JJTHhiM0ZkdlA3TFdNVGlEY3lZeU1JR3hWakF4UnZWR1pvNDVEYlA5L1V2WU1MVG1LV2VhNENZdUkzV2ovWmdZOTJ1dG1GcGsveTBqY1VCOE91Z3dqNDQ0RWdmZ0VBaHI0T0puMFhvTUdBVStMWElwcDRDa1BoeW40RXdBK1M3VXJUNjVaeEZTYm9GczhkWUZ3WjlnYkgzb1BJNWhOT2ZYclVqcDZtWXpVeVZwbWxPWDVWVW5jWGtaVkhUeEFFUWVpMXlCTUJRZWpGYlBVUDZaZlJuTzF1em5LN1hVSERiU0RvQ3ByS3JWektiZXFRV3huS2JXcHlLMlc2TlNzM1FQMUEzQWNtOVdIaVBvRHFvNGl6ZFh1dmRhYlJFU0ZMSEJXMmZmZjZTYmFkRnZQbkJHd0NzQVZFbXdtOENVeGJHTHdKaWpabjZ0Qm1xWis3L3hBcXpiMllDSTlIdHNQaUY0NHBxNTF2SElybURjUHQxdE0zYXZmK2dwc053eHh6d0FoZ0FIT1hGRjdDaE1jQU9KeDVxbzB4NWxuK29xcm51MnlsYk9CRXpjYmpJRG9tcnAyZFdmc05kT2dOZms4cGZRbE5yMy9Qa1VFRVlRK0lCMWhJQnZFQUo3TFBYWkJOTjQydEp0Q3BQVDBQUVJDU2hUV0E3V0RhRE9MTkRHeFd3Q1ptYkliaXpjeTAyVzJHTmh1WjJKemovNnkrcDJjcjdEMjR6RE5MTStaSDFtNkdkYVZ6aXNyY2xZSGFGNCtQMlhNay9KbHRLaDBBODMxNTh4WmVrNmJSZlE1L29IQVpnQ2tBSE15bzNjWVdveFptMDdpdWhFTGJ6Q2hkbnZzemdHOERiRXN4SEM4Y25DRGFUUkFlVWxSN0V4VkRFdWNKM1lvSVlDRVpSQUFuSWlIUWdpRHNHVVlqZ0hvUTF3T29CNmdPNEhvdzZnR3FKM0FkTStwSjZYb0cxU3VpT3MzQitxd1Exdy9NK3FLQi9CSVdLTVREaXozVHRjYXowY1JGVm1rZFIxSStJK3p0MjczNllOaEs3RGkwOWpmbTlXTndjMS9sdWkxOW8vc2VodUlmbVNhdEFjR0l1ZXdkS3c0Y0NZWDJ3TWo2STREenVteUdvSUdhUjNoUnYvbWFNdThGNFlLb2ZjQzZIZElQaTdieVdNZTh3VVFHZ0t1MTlwekQ1WFFGRmRmOEo4MEJCRUVRQklmWjU1NElpQWRZT0pCZzhHNWlCQmtVSXVJZ000SUVDakloU016V2R3cUNPQWdnQ0U3Y3g4UkJZdXdBVVFNRERjUzZBVUFEUUdlRHFCN2dXZ1lhRktpZVdkY1RxMXBOb1FhWHBub3prK29sSzdMZ05GenVtYUtaS2dCa1dTMXc3TThSQWF3WnVqRUx0UzlPaXRvbFI4b3B4WHQvbWZudTRmTVdYcGV1MVgwVmY2RGdMb0RDNTg4QWxFTTFxOXFTWWloMG5JbHl6eFN0NlRFUWpvamZnZkROa2U3OVJ3QTBSOG9sMmN6eks0YkdUMmxtN1ZmcERTQUlpWWdIV0VnRzhRQW5JaGRFRUFSQjJHdHcyYUJqTlJ1dmdkQS8ydWlNT3JWRVNQajdqbVhqMFBMWlVHdFFwMEowWTBLSndjMTl5VFZxd0ZNdjFEaGdlSi9rM3VXVHMzYzBabjBFb29NY04rNVFLSFNjeVNxNGRIUE9MMEhxRnNDVzc0RFo5bWtvdmZ1RUxITnR6T3dDODgycXBQWUJTWklsT0lrSVlDRVpSQUFub3ZaOGlDQUlnaUNrRHdmNkg2NmhLbUxpMXdwQWRWajhtZzNaYVBsc1NKdWQ2Y0p4aWJrVTZNRURXZndDd0RWVFZqU0IrTXI0Vm9jK2o5c1RvWVZEb2YrYXRza0NoSXdaZFg5UWlnNW5jTXlqVElTNDJPZzBZRVJNeGQwdi9VQjByeTczck9URkE0OVBhd0JCRUFRaGJVUUFDNElnQ04wT2wzc08wcUdNS29CeUkyM2gxWk1PWVlsZkFHaDgvNkRZUnB4M0x3M3NpYS9BamRsazNPV0ExWDBldjYvNlB3Qmk2MXpacVJUZWJld1FmYysvcE9CY0J3eURwbS8veGxWU08wc3hmQUN2aVIrVDRuL1ZxWThTRHNlUHV4UjBuRGFOTjgzU25BZjU5Y0g5TytvcENJSWdkQzhpZ0FWQkVJUnVoY3Y3RGRVYTFRQkdXQzF3cU15dlpTNG1jczJHYkxSOFlmUCtPcFdkT0o2SERuVHZieHlocGt2QkNPY0thTE1HTmkyb3JZS2tQL3JMSm51Y01RN1FqSm9LVlZ4N0RJTi9oSERwdFhBN3dzT0dSMDd2THFWSXpyVEllUkFwa0xwQzcrU1BRNlc1RjNQNldiZ0VRUkNFTGlJQ1dCQUVRZWcydUdyUUlNMFpsU0E2Tk56QVljK3ZVK3EzemZyZUhXOGV0amx1bnpPRHhIbC9NNXFiN25USThINkJ2MlJGTFNsY0hOL2FlME9oNDh3VHRLdWs5bkZGTmVNQXZoV01KdnZRQU5LK2orTERvaU5DR0hsRWVGeVhlOTdseFRsVDB4cEFFSG9JclRYV2IrNytFdWlOemMzWVpYMXB2ZjhzbzI5dWJlM3BLUnl3aUFBV0JFRVF1Z1d1UWorelJaVURkRlMwa1J3TWU3YnNSV2pkTXJBcXRHMWdYblNYUTg2MU5rNGZRc2g5QUFBZ0FFbEVRVlM2K3owTEFnMk9HTjZQdU1WYldRcmdpV2lEazZIUTlzdFA5RDEvSVAvN0RoaU9INlVZalVaSjdTMksrWEFBVDltVmFyVE1FNlVUVGg4T3I2YUUrNStPMVZxOWJwWjUvc1VWZ3c1Si9Rd0VZZS9SSEF4aTRjcDM4Tk8vUFlicjVqMkRUemFsTG9KdmZPWlorUC85SEo1Nzg3K28zYldyM1dNdWYveEp6SG5vRWN4NTZCRnMzSnBhWVlwUHQyN0RuNVlFRURMTlRvLzdTNkFDS3pkdVRHbU05bmozMDA5eHpWUHpFbXcydDdiaXAzOTdETGUvOENKV2YvR2xZK01KeVNGMWdBVkJFQVRINFNyME01dHpLNGx3UXF6UnFXek1TS2ljeEl5WEdwWWM1WXJsTW1Ld0kzVi83VlBteG96bXBqK2tiM1QvcEsvcHVyeFJoYWFETUNLdW5xOGoySXl4ZXNSZlBxWFNYN3pjOFJKdFZybWlIM0w1d0FkTmJUeEFSSlozTmhLemI0bmdGQk8zZFh4SjZGd2ROTTQwU3oxM3ExRHRIWFFHZHFjMGdDRHNCZDdlc0JGL3E2eUtiait5ZUFudXZYQU9sT3FhWDYydXNSRnJ2LzRhQVBEdXA1L2hoTU1PaGFkZlAwZm55c3g0OGUyVm1QZmE2d2lhSm5hM3RPQ1hwODBFdGZQM29mS0ROWGpsM2Zmd3lydnZZZnlva2JqdzVKTXhmdFRJdUdPK3JLbkIzNnVxOXpodTNzQ0JPSDNpUk14OTdnVXdNeDR1WDRLSEx2a2grbVdGcS8rVnJub2ZkWTJOZUhQOWVyeTFZUVB1LytGRk9HVElZR2RPV3RnajRnRVdCRUVRSElXWDVBdzBXendWOGVJWERvcGZiaXQrRjI1N2V2SnRJSm9aYlhSb0xJNGJoKzhWNzIvSFhGZTh1QkVLRjBZYkV0Yndwb2s5RkZwbFB1YWM0VVNvdUdHbGEwYnRORVU0RzhCNjJ4NEh2ZHZXUXVPWXFTd1EzYVRkdVorRXlnWmRLT3VEaGQ3S3RHOGRnZkVqWThMdzA2MWJzZmo5MVYyMjg5NW5uMFYvenUzWER3Y1BkbDRBQmswVFN6OWNoNkRsK1gzMXczVjRhdWxyQ2NjMTdONk5KNnBmalc2di9lcHJiR21vVHpodWQwc0wzdjMwc3oxK2ZmajFOeGlWNjBIeE1jY0FBR3AzN2NLODExNEhFUGFndi9EbWY2TTJaMzc3T0JHL2V4a1J3SUlnQ0lKajhDTFBBRzFTTllHK1kydDF6aFBZUmtnenVNdzR1T1ljVXZUYldLTkRvaXRPZ1hCalprdnpQYzRZM24veGV5c3J3WGc0MXVKVUlEckZQOU1nT20xdUlIK09JNlk3RzdXNDVqOXFjTTE0Z0g4SjVqcjdmR0trZXI5WjRkMHE3S1d5TVlKZ1BLWExjOS9pOHR3VFV6UXVDTjNLLzNnTFFFUXdsRUwrK1BFNGN1VElQWGRxdzlzYlltSEIzeDR6R2sydHJlMSsyV2tKaHRvOXBqa1liSGVNREpjTE4zNzNUQXpNem82MlBmL2Z0MUQ2N250eHgvMXhjUUFOVGRFVUFEaDM4a2tvT09vb3BNdDVrMCtDMnpBQUFEdWFtcUMxeGl2dnZCTWRLNmR2WDV3L2RVcmE0d2hkUTU0dUNvSWdDSTdBTHcvTTBTNmpFcURqYksxd1dQM0d0aGlWeHNFMU03YmZlY1prRTFUdDlIQjJVOFR3RDV2MzBseG5MTy9mK0t2eXMyRFNCd0FkQnNEWjBIZmJiNFVaRGFTYkQrK09VT2gyUjY0YU5FaTNxRitDY1RXSUJpUk95enJQRlBVd0VhQ3RKSEZ4cHBsZk1CQzhrV2JzL0NqRnFRdjdLWTNscFk2bVZMQno5Wk5Qb1dGM1U2ZkgxRGMySXNQbFFwL016RDNhTzMvcUZCUWRNeUc2M1JvSzRjS0hINDBLMTErZmZSWnVlK0hGbE9lYjVYYmpYMWZIeXBJM0I0TnhENWJlLy93TDNQNmZzUDB4UTRmZ3Foa2x5QnMwQ0FEdytycVA4SEQ1NHVpeEp4eDJLSzVwRXlidE5neTREQU5hYTZ6NjRndjRGendIQUpoK3pBVDhxQ0EvZkk0UFBnek5qSU55YzNIUGhYT3c5TU4xK0thdURpcysvZ1JEQnc3RVljT0dBZ0NXdkw4YU81dWJBUUJIamh5QkkwZU94TkFCQXpEajI3WS9uUTdTdDNpRzZMMDJ5QnBnUVJBRUlXMHM4ZnRhWE1Jcko4T2UyeE8vV1RXbjRTZ0VReGZRbzJSVHFvNG9ZT2JZaHg5R0ExUHozZWtiUFREd0YxUTMzeG80OVFlYWpUZEFVTkVrVWc3OFhxSVp4TU81cVFaYW9kQ25wMjA0bWJFTDZ1c0IzTUpWZys3VExYUXRXRjBKUW45cllnQUl6QXhGcVdVNUQwZjJSKys1Nk9VaW9yTTF1ODh5eTNMbktVUC9ob3Jxdm5EZ2RBU2hVMnAzTmFKaDk1NlhvamNIZ3gxNlgrMDBCZU05dWU5KytsbTBYNWJiamVOR2owNXRvaDF3d1VPUFJNT2UyL0xwMW0yNCtzbW5PK3o3MW9hTitNR0REOGUxelprMkZlZE9QZ2xLS1dTNjNORjJsMkVnT3lNajdsZ0NrT2wyNDdWMTY3RHE4L0RMZFZOOVBWWjkvbm5DV0I5Ky9RMCsvUG9iSERseVJMY0pZQ0VSQ1lFV0JFRVEwb0tyK2c5dVgvdzZOUURRbnZpbEFqUnZ2dkNNSHhKaGZQZ3c1d2ExSjlBaTRKNjhweGMzT21MNEFPRm0zNnR2QWJqTDN1YkVieWJobVFyUmFYTXJDaS9zNlBqdWdBcnE2NDJTdXBzVUJVZURjU2VBNkwwUkVlak1qTFR5blZQODRtQVFLUUFYYVpQV202VzVqM0I1djZHcEd4ZUVubWZaUng5SGY1NXc4RUhJY0xrd1pFRC91QytYRlRyY0ZpSktPSGJJZ1A1N2ErcHhyTis4QmZOWHZJSDVLOTV3dHNLQjBLMklCMWdRQkVGSUdhN3FQMWkzdUt2anhhOXpJYTl0VFRFNFlJUnF6NklDTlBPTUdabGJtRzZMZXNvY0dURThpczBUMThEVWZLOWpwZzhrWFBvM0hGSm5FZUZJUk9RZ2Njb1psQ053OVA5SUtEUS84cnRYVDZtKzZkU2xlN1dXQ0pYc3FBVndJMWYxdjBjM3U2OEg2QmNnOUFFUUxYZkV6TmI5MjlWenR0M1VVWGN5QVNBM0NEL1hPdk5pc3l6eklaVnAzbWw1cGdYQlVlYk9uZ1d6azVxN0w3NjlFa3MvWEFjQVVFVDR3d1huZDJwdjhJRFlxb0ZkemMxWThja24wZTFNVjFpTy9PMG5QNDYyN1docXdvLysrT2QyYlRFemZuMzIyUmd6ZEVpSDQyVzUzVEE2eVVvZE5NMjQ4OHR5dXpzOEZnQmNIZGo2ZU5NbWZMeHBVN3Y3TGo3MUZPeG9hbzV1My92S29xaFgvWmVuemNDZ1BuMmorL3BsN1RtTVhIQU9FY0NDSUFoQ1NuQlYvOEc2T2VOMUVJNkkyK0dJK0dWTC9Ob1RYdUZsWTNEdDkraDRCQUZnYTY3N2VoQkdXRWVEbU5KV3dZbjVmZmt1OGY2bWhyK2dPblJyWmNFUHRNYmJBSVUvYnpqa0lxRTQveXIxRDdVYUMveFYrZFA4QmRVaFowYm93bHdLZG00SGNEMlg5N3RiYzhZTllQb1pDTm1BN2Y2TlBzbnBZcFJDbStpSGFQK3cwTDVCdDZpZm11VzVmMUN0TmZkSjZTVEJTY1lNN1R6SVlHQjJuN2p0c1hsNUhSeVp5TklQMTZFMTFQbEx0V0wxQndpYUp0eUdnU3kzTzdwbWRtQjJOaHFhbXJCdzVUdTRja1p4aC8zblhmR0xUdTMvNC9WbG1ML2lEUUJoQVc5ZlArd1VodzRiRnJlZDRZckpycU5HamNLUUFRUGFkaEgyRWhJQ0xRaUNJSFFaRHZRZGxpQit5VEYxQTJhS3I5UEkvS1JSWEhOV1JQeHVtajFqaUNiK1ZkelFEdWh1elRaRGpBWlF5d1BwV3oxd3VibXdhaFVSKzZNTlRPbUZCa2ZNdFAySjZFU0UxRzg3T0h5dlFNVzd0aG9sdGYrclZNdG9nQjhBRUhQOUpEd1VTajF6ZEh4UEdnakc3N1E3OTFPenpITVZyMEZHQngwRm9WZWd0Y2JDbFNzN1BTWVlDbUdSbGFYNW1FTU9odHNtSEU4Y054WUFzUFRERDdHcHJxN2Qvc2tRc3EwUGJxOG1jTEpNUDJZQ25yM3FDang3MVJWUWU3Qmo5emhMVnFxZVJUekFnaUFJUXBmZ2NzOUJPb1NsSU1TeWxqZ1EybXBaRDR1a09GUDZZV05HM1JYMkZzcDAzUTVRbjBnWFI3ek9iVVUwNnp2ejVvbjNOMTI0c1BvT3JpZzhpNEFUa0hxUzVBNk0yN3oreERmNEt3cEwvZDdLcFU0TzBWV29lTmRXQUZmem9uNjNhZVcrQ3FDZkFlU3g5b2EvUmJKRzI5dVN0UStBaUtIdFNiT0FvUURkcjcvd1hHZVc0VzQxb1BiUE5BV2RwL0FWaEI3Z3pmVWI4RTFkNTFIN2k5NWJoYTA3ZGdBQUpvOGJoMCszYm92dW0zTDQ0YWhjc3haQjA4UmZLaXB4eXptejR2cHFyZEd5Qis4eUFMVFlFbmNwb29SeVMrM2hVaXBPakFQdEo4RUNnSzBORFhoai9mcTR0dDB0TGRHZkE2cy9RSjgyWWM5amh3M0QrRkdqOWpnUElYMUVBQXVDSUFoSncrVzUzOUtNU2dERDQzZDAxL05zL1N1anBPNzM5cFpOYzg0YUQraExiWVBEa2VmcEZGdjd5MEJObm52WC9la2JGZndFL2RzSy9NQmsvZ0NnTEVkOUg4cis0SVVJelAveVYrVlA4QmRVYjNkdWtOU2dtYnUyQWJpSkYrSjJuWkY3S1poL0NkQ1k4TTdJbk1PcDIxUTRpRDlwMjh6aE81V0FzQkNPWFlLUkFPN1RPenczbVdWNFFHWHFoMlNOc0pBcTlZMk5jWjVTTzIyek9tKzNCR3Q3OU12S1FwWWxFalYzdks0WUFIWTJOV09CRlpxYzVYWmoycmVPd0RQTGxrZjM5OC9Pd3VSeFkvSGF1by93enFlZlllbUg2M0RLa2QrSzd2OTgrL1pPTXp5M1I5QTA4ZjBISHRyamNkT09PQnpYblhsR1hOdkhtemJobjliOHRDMzkrMWMxdGZoN1pYV0h0djY1ZkVWQzIvZStjNElJNEwyRUNHQkJFQVFoS2Jnczl6dWF1UnlnUVZZTG5BL2tpZ29EWnFKTFhNVjFUeVljb3ZTamtZLzhERTRyZk0xT1hOMWY4SzMwUkhWelo4Y0x5Zk1iYitXR3VZSDhYekhJZXFnUS9yMmxVaTRvRG80SlNjczNtZ2NUL3dSUWxLWmx4d2l2emExNWlCbVBtR1dlV1FCZFI0UVRyTDNXdW5PSzNYOWRpS2FJQkQ4UUdEcXVnakRsQXJoVk54dlhtYVdlUHlsM3l6M2thOXppN0prSit6dTN2ZkJpaHdtZTdHaG1YUHJudjNhNC8rcVpNMUJ3MUhnQXdNR0RCd01JMTlWdHIwelJINWNzaWE3M3pSOC92bDN2NnN4dkg0Zlgxb1hMWWo5U3ZoaUhEQjZNUTRZTTN2TUpkUVByTjIvQitzM3kwdHJYRUFFc0NJSWc3QkV1RzFTZ0dhK0FLTnRxZ1RPck9TT0pwK3p5azRPSzZmdFVVdk44MjJPM1hIaGFNWU5PRFIvbW5QaUZQZUVXWS8yd2xxeEhuREVzUkxqRlYvMkFmMG5CYkJCTmhWVXVLREhwV0lxUVBiYWFmUDRsaGRmNml5cDdWZTFtSW1pZ2RnR0FCVncrNkJTVGplc0lmQnJhNW9rT3A0K08xaFpPaGtqc1FrSm9OS0UvUU5mcFlOYVZabG5XNDhyUWQwZ2RZYUVuR1ptVEE3ZGg0SnlUVG94NlRpTlVyVmtUTFkra2lQQzk3NXpRcm8zeG8wWmh3a0VIWWZXWFg2STVHTVNkTDc2RU8zNXdIZ2IxN1FzaTJtTkdaODJja0lUTFVBcnVEc291UldnYi90d1pZNFlOeGZWbnhrcVVyL255Szd4aXJXc0dnTUg5KytOSEJhZkc5Um5wOFNSdFgwZ1BFY0NDSUFoQ3AzQnA3dmMwK0ZrUXdwOHFHQ0RsZ1BjT1ljOFZSNE01QVRDYUZPblRhRVo5VmNJOEFOck14cjJ4Y00vMHg0K3pIakdvK0ZwYXNLRDl1RDhoTFZ5S3pnc3lWaEdRQzhTdWV0cTNVcVJzYm13OThCMjNMam1sNHVhaXBlK21hN283b09MNnBRQ1djbW4vSXpUYzF3RjBBUWpXZ2tDeXZSeTZkcHZIUXFNdElVeFJJWndKNEtjNlJQOWpsdWIrVXpIZlFUTnIxenAyUXNKK1NiYmJqYjZaN1pmbmFRbUY0c0tqT3pvT1FKeXdWRXJoek9Nblllb1JoOGNKNEhWZmY0TkhGd2VpMjhYSEhvTmhnd1oyYVBQOGFWTnc0ei8vQlFENHBxNE9OOC8vTjI0OWJ6WkdEeG15eDR6TzgxZThnWCs4dml5dWJmaWdRWGpnNG9zNnJEM2NFU1hISG90TEMvTUJBT2ZkLzJBMEREcW5iMTlNUFNLV0kvTHRqWi9HOWR1K2N5Y09HVHdFbzNKRjlQWUVJb0FGUVJDRURnbVY1LzVRTXo4ZVhXVm9yVGQwUXZ4R1NoM1pYRi8xaXFpWVN1ci8yOTdSV3k0ODh6SUN4bHM5SFNsN0ZMVVZQVDErZGZoVEMxOU0zNnJRSGpkNUs3K2VHL0RPWnVnS2V4aTdJNzlJeFlDR1paWmNKb3puZnYvNjFHTnZtTFpzWi9yR3V3ZWFzZk1qQUpkeFZmOWY2V2JYWlNENkNVRFI1SEp4WHVISWl5OEpHQlFOalk1MERUZVFBZUFDVFpnVEt2VXNOc0FQb3FTdWxKd0o1aEQyTTI0OWIzYUgrLzVXVVlXRjc3d0RJT3l0ZmViS3k1TzJlOEcwcWZqYWxzRjVTOE1PM1BiQ2Y2SmUyZjVaV1pnemJWcW5Oc2FQR29XQ284YWphazM0T2M3bjI3ZmprZkxGK1BYWjMrMjAzNmRidDJIQkcyOG10SDlWVzR0NXJ5M0R4Zm1uSkgwZUFLQVV4WlUzQXNMWm5qLytaaE5HZUhMUUx5c0x3VkFJS3pkc0JBQ015TWxCdys3ZGFHeHB3YUozMzhXUGZkNHVqU2M0Z3doZ1FSQUVvVjNNMHR5YndQaXRYWnlRY2tEOEVoQlZ2ckZQK0Y4b1Y3Q0lmRHMvYnEvTE4yZWMwWWZCdDBWQ083c1FIYm9IWW9tdkFBQmEvZHdKcTBMSDNPS3JxUEl2S2J3VmhGc0FSTE4rcCs4RnBuQnhSK3ZlSXFJeFRjMFpqd000SjEzVDNZMVZTL2hPWnZ3ZWkzTktURlkvSithWklBcVhxNHpjOE14Z0lxZ2tIMEpGRTJ1UjVTS1Baa3duSWtLeEJoV2pQSGU5V2NZUHEzN3FNWnEydmRjK0xCRDJINVNLcjhLNmJlY083R2lLSlMzUGRMdnhpOGNlajI3Yjkva1hQQmZ0SHpKTjlNbkl3RzRyZy9QcEU3L2Q2YmhmMTliaTF1ZWVqd3B0dDJGZ3dzRUg0WjFQUHdNQXZQRFdXeGpZSnh0bmR4QjYzUjQxTzNlaDhvTTErS3EyTnVyOS9icXVEdGY5NHhrOGV1a2w2SmVWaGRKVnE5QmduY09rTVdQUUZHeEZZUFVIS0gxdkZZcU9tYkRIbXN1QzgwZ2RZRUVRQkNFT1pwQlpsdk1RQ0xhNnFoelpsNjUxc0U3dytLMVVtY0ZKSFlsZkFLQ0IvQ3NDRGJFc2hMMi9UbUN6dzR3bmgvL2pSUWtMM1F2YzRxdWNDeUFjNWs0T3BsT3poLzJHamMrYXU2VHdFaWRNN3cySXdGUmNWK29xcVRsREtZd0c5TzBBdHRvUGlENC9BbHMvSlBPaXRKWVp0Qjl2UGhhZysvVXUvc1lzeTNtSUZ3OFk1OFM1Q0VLeUhEMXFGS1paNGNKRkV5YmdXeU9HbzJIMzd1Z1gyLzd3N0d4dWpyWTN0clRncXBrbGNCc0dUajN5V3pqMmtFTTZIT1BOVDliaituODhnOXBkdTZKdDUwMCtDZGVlY1RweSsvV0x0ajN4NmxMY3Y2Z1V1NXJiejRINDFvWU51SDlSYWN6dSt2VjRvTFFNejcyWkdMZzBJTHNQNm5mdnhyOVh4RHpPa3c0ZERlL1JSd01JcjBXKzc1VlM3R3lTaW1WN0d4SEFnaUFJUWhSbUtGM21lUVpReWNlekpZdmx0YklMRkFaZVZwazEweXdQV0x0cysvNlpJMEIwdmMyTVl5V0hZMnN0dWNVVnd2ODVZRlZJQWlKd0JtZzJnSzhqYmN4c3E0MmJPbTBmMG1qZ0lYL0FlM2phaHZjeVZGejdwVkZTOTJzMXVHWVVFMytmd1czcUcxUEVtMnNGT2ljcGhPTnFYY2Z0N0Flb3k3VjJmUlFxOVpSeGFjNU03a3B0SmtGSWc4dThCWmh3MEVINHNhK3dTLzJPR0Q0Y1Y4NG93U1VGK2UzdS82YTJEbmU5dEJDMy8rZEY3R3FPMWVFOWFkeFluSFBTaWVpYm1ZbXJaczZJVy90YnRXWXRmdnJYditPNU45L0V6cVo0SWR3bkl4TmJHaG82blZPR3k0VVR4eDZHVExjTGQvN254YWozOStEY1hCdzNlalRHanhxSll3ODVHRUE0ZFB2VzUxNkk4M0lMM1krOHNRbUNJQWdBQUY2SVBxYkw4endSRlVmYk9CejJuRzU4YXZ1T0o3NVhGZGRldTZmMWg1c3VPUE1KSXZ3d09oK25uTDhjdC9iMzF1RlBMN3pGR2N0Q3N0d2FPUFVFRGJVY0lHdEpscE9sdGV4UE9QZ0RqTmd5eVgvVTJ0Wk91L1J5ZUpGbnZGYjhNekJkQktJQmlRZFlJZEt3SGhJbDhicU5KY3dLYjdYaEV6QWVWdjNwY1FtUDduMDBscGM2dm5aNzlSZGY0bmZQdjdESDQ0S21DVlBIYXZydUtmTXlBRXdjTXhvM25IVW1BT0RMbWhwYy90Z1RBR0wxZGJYV1VFb2hHQW9oWkxQOTg3OC9IdlhjM3Y3OTgzRG9zRmpJY0piYjNXNDFnTFZmZlkxRjc3NkxaUjk5SEZlZkZ3QW1qeHVIL3oxOVpseFc1M2MvL1JSM3ZyZ1F6Y0ZnM0xGdXc4Qnhvdy9CcERGamNQVEJCeUduYjEvTWVlaVI2TmlqaHd6Qm1LRkRjT2l3b1hoMGNRRE1qSU56YzNIYkQ4N0QzUXRmd2FyUFA0L2F1dWEwbVRoMS9KRUFnUFdiTitQYWVjOUV2ZHM1ZmZ2aXFwa2wrUGJvMFhDYXZzVXpSTysxUWRZQUM0SWdDT0NLM0pHNmxSY1IwVEhSTm9UTHFxVHJiclV2K1EwYlpzMkVuN3BLYWpzdUhHbXhhYzVaNHduNm9raG41Y1JhMGZBYzdPSjNHOWZqOTA2WUZickd6YjVYMy9JSENtNEFjRStzMVJrUkhGZGVpK2hvZkRQc2JtQnQ1K2xoZXpsVzV1WXJlRG11TjNma25BM1FoY1Fvc3BKYnhVS2tnZkNMTG9uMTFaR0VXYkdRNmpndjhUZ1FIdEM3K0hhenpMTkFnUitqa3JyWHV1djhoSjdIMURwQkJDWkRNbjFhUTUwbjE0K3M3WFc3WE9oSVRtZTZYZTNXQm82d3BhRUJOejA3SDF0MzdFaTBUNFR6cGt6R2VaTlBTaEROM3g0ekJyZWVldzd1ZVhsUm5JYzNhSnA0YThOR3ZMVmhJeTR2bm82aVl5YmcvNzU3Rmc0YW5Jdmhnd2JGMmZuajRrRDB0ZmJBb3JJNDhYdlN1TEZSOFFzQVkvUHk4UDNKSitHZnkxY0FBT29hRzlFYWpDL05KSFFmRWdJdENJSndnTU9sT2Nmb0lGYkNKbjRSS1VQcWdCRGhhRTFUQUl6ZENwaVpqUGdGQUNqOXFFMnBPbFozT002TnpIekRpSVVMZHp0Z1drZ0J2Ni9xWGpCYm1iZWR1dXNpQ2FCc2xvaXVtTHVrNERRSFRQYzROQVZOcnBLNloxd2x0VE9VYWgwQjVtdkFhRlB5aWFMcnF5UC9kMzVkclpEcVNCaDYvSXV0TDBBWGE2aWxabG51SjJaWjd2OXhSZTVJWjg1R0VKeGoyTUNCOEUwNE9xRjliTjR3M0RYbmZIeC95dVFPNjhjZk1XSUVIdm5SeFRoLzZwU0V6TTc1NDQ5RTBURVRBQUFuamh1TEVUazVuZGFodjZ3d0gvMnpzZ0NFTXo5ZlhseWNjTXk1azAvQ2lXTVBBd0I4Wit4aE9ISGMyT1JPVWtnYjhRQUxnaUFjd0hDcHAxaURuZ2ZRSjlib1VKeHh4SkVYc2NYOHRRTFBwQmwxN3lmVGZmT2NNMDRINk5RNFd3N0F0dk5qeHRxOGVTOC80WXhsSVZXeXMxc3ZiR3JPZUQ5Y0FzamhtanoyU0dqQzAvNnEvUEgrZ3VyTlRnN1JrMUR4cnEwQTdnTndIeS9KUFZLYitDR1k1NEJvbE8wb0FEYlBNS3lNN21qUFBSeXRIUXdpaE1PajQ5OFR4Z0s0VGJmeWIwTmxuc1VBSGpjT3F2MFBIWVY5T3J4Y0NIUEVpT0c0LzRjWGRvdnRQclphd1lvb0dqYnRkamtyUjg2Yk1obWJHeHBRK2NFYUhESjRNR1pQUGhIVGpqaWlVOEVhd2UxeTRid3BrMUY4N0RGWSt1RTZWSzVaZzZiV1Z2eTB5TmVsT1F6UHljRzFaNXlPeDZ1cmNjdXNXZWlmblpWd2pGSUtONXgxSmg0cFg0S3p2M044bCt3TDZTRXg0WUlnQ0Fjb29UTFAveERqVDlGU0s5RlB3dW4rYWVDRVpGZGdmbCs1VzZhVHIzRkxVaFptenphMlpMYXNBMkZzZEdyZDhCZkxBT2NQZVhyaHE4NWJGcnJLclpVRngycU5Od0N5UGlsMlF5aDBtS1h3VmhiNENicmpYdnMyekZCWVBEQmZzM0VobUdhQjBML2pnNTBvYjhhMUFEK2pvQitua29aMzByRWtKRTkzckFIZVh3aUdRbGozelNaTU9QaWd0RzAxdDdZaXE1T3c2ODR3dFlhaGVqYmdWdFlBSnlJaDBJSWdDQWNZekNDejFITXZnZjVpRjcvVU5tUTBCUWpSR3F5MjhiaGNoV29uSnl0K0FXQnJac3VQSStLWHdjNGx2b3JmZWxuRWIrL2g1c0txVlFTMlpSOVBNb3ZUSG1oSFJwK0NRT0hOYVJ2dXhSQkJVM0ZEcFZGU2U0bmltaUVLNW5mQm1BZHdZdnJhU0UxaERxOEJKbkNuYndQaDVjTGNSakdUQjFDWGE3aFdtbVdldFdhcHg4K0xQT01kUGkxQlNCcTN5K1dJK0FXUXN2Z0YwT1BpVjJnZmVTSWdDSUp3QU1GVnlESmJjaGNRY0xxdDFhSGFRaHpKbkdWdnZFc1YxOXhJWGZDMjFjeVpNYUNWWEo4UlVVN1lyRk1oMlRZN0RGTUIzeG82NzZYMTZSc1duTVMvcE9CSkVGMFUzckorWjA3NHVlS1VNRFBBMC8yKzZvQURsdmNaK0cyNHNkM2oxWXh6QUp3Rm9zRWRIc3NBS2V1aXRYdjlPVmJhTFBGMUh6R3lGZ3J6RllXZW9lazdQbkhvTkFRTDhRQUx5U0FlNEVUa3NZUWdDTUlCQWxmMUg2eGJjbCszaTE4R0xJR1J4dC9IU0FiWmFGMVNBRUNqWXN3eVNtcHU2SXI0QllDZ2N0MFlFNyt3UE5QcHdtMC93LzlSeEc4dnhjVS9BWGhOZU1PcHROOW84OGlmQ0t5ZTh3ZThoenBrZlorQWprZVFTbXJMakJtMWw2bWR0WGtLWmlFWWp3TFlsSEJzNUtGWXRNU3dWUlE0V3FzNS9MNUI4YS83dGtiR2c4bXZ0ZnRqczh6emdWbm11WmtYRHhqWEhlY21DSUtRTFBKRVFCQUU0UUNBeXdZZHExbTliRStNRTVhczZhNno1R2p3dEsxcGcwTHJhVFJqNTBkZHRiYmwvTk1PMVlaYVM2Qk0reXpUeFY3ekY4dzdzclFlUGVpWlYrclNOaXgwQy82cS9MRXc2UjJBT2w2N21qTDJyRmhZalp5R2svekhyenpnczRCenVXZUtac3dDWXhhSUR1bjAyTWlydnAweWFXVHQ3ZnlseXg4QW1LKzArUXpOYk5qZ3lBa2NnSWdIV0VnRzhRQW5JaDVnUVJDRS9aeFF1ZWM4emNhYmNWbGhtZE11T0JOMi9NYUxYMll1Vjh3VFV4Ry9BTUNHOGJlSStFMm1jRXN5dEYzWlRNQnZSZnoyYnZ3RjFldUowVDJwYU8waDFZUUpxQnZ3ZExlTXM0OUJ4YlhMalpMYS96Vm0xSTVXaGo0R3JLOW5SbVc3eDlyU2FrZVdQaENGWGNXUmQ1WndGU2EyZVpEakxCd04wSzFhdWRhYnBibnJ6RExQZlZ6dUtlSTFTSDJ4cFNBSVFwTElFd0ZCRUlUOUZKNFBRdy93M0EzUTFiSEdTSUtiTk4vK2lRRU5XK2dqTXhpM3FwTGF1WlJpRlpzdEY1d3hpNG4rSFIwQ1RrVy94bHhSelB4NVhwOXZ4dEZmVmdZZE1TMTBLLzVBNGYwQXJnSVEvalVxT0JjU2JZTVlWOTVTVlBtUTg1YjNmYmdjZllHY1FzMXFCc0FsQUkzcDlIakxPMHlSNUZvV0JBWnpUQngzMEhrM0V5cUpkYW5LNEZmSVcvKzVRNmV4WHlJZVlDRVp4QU9jaUZ3UVFSQ0UvUkFPOU04MVErNFhDSFJ5ckRIc3BlRzAzdnJiS1pYRXZFTUI1OUtNMnZLVXJjNmVuYjBscTNralFIbXhjUnhNL1J5TmVNVzV3NTkrYVlFemhvWHU1czl2VDNKL1V6OXdHUUVuQUhEdUFVN1lHR3czaGdub2FmNmk2amNjTUx4Znc0SCtoK3RnUmdrVGx4QlRQZ2pablhldy9xUElJeTJLaFVudm1YVmdMbFZFaTZpazVvQktXSllNSW9DRlpCQUJuSWhjRUVFUWhQME1Mdk1jcFJsbFRxLzNKVmdlbmJpWVozeWtPSFJhdXV2NE5sMXc1bDFFdUM1dXJIUU1Sb2pML014djVNMWJPTmtKczhMZTQ3YWxKdzhQdHJoV2dXZ0lnSEQ0ZnFwaEJuYmFybDlsYklWdW51QXZYcjQxWGRNSEVsenFLZGFFRW9CS0FId3JxVDRSTDdIdG5hbWRiQUp0T3pVeHNJSVVMMVZhdjBvejZxc2RPWUY5R0JIQVFqS0lBRTVFTG9nZ0NNSitCSmZtZms4RDh4SzhNazRveWpibGlCajh2RUcxRjFFeEd0TXh1KzJDTTQ4d2dUVWdHTzJOa3lwdHZVeUtNSEhvVXkrOW03WmhZYS9qcnlqOERqU1dndUJvY3JUdytsV0ttV0orWTNqT2psTitjcnlFeUtjQ2wvY2JhdXFNVXdtWUJxSnBBQ2J1dVpOTi9FWXkwMmdrOWV0bDVtVkUvS3BpV29wUTdXdDBCZzZvWkdZaWdJVmtFQUdjaUZ3UVFSQ0UvUUJtS0YzbXVSTkUxOWxhNFhnRzViRFpGaEN1TlVwcUhrN2JPSURORjV5NURJUXBZZFBPL0dFaUFOcXVvNW4vbVRkdjRma09tQlo2aUxtQi9QTVk2dGxZaTROaDhuRzIrRkcvcitvWERoaytvT0VxOUVQUU0wVnJUR1hReVFSTUJwQ1ZWRi9yTzhXRlVPK2hEK010QXIrcUZDK0Z3bElxcW10SWVmTDdBQ0tBaFdRUUFaeUlYQkJCRUlSOUhLNGFOTWhzTnA0alFxR3QxWEw2cGhueW5EQVlQbExFczZpa2RrM0tobTFzdWZDTUN4bjBWTmkyTTU3ZnNDbDcyU1BzVXE3UXVLRlBMTnJzaUhHaHgvQUhDdThFY0FPQXFDWnlRZ0VrM092TWMveEZWYzg0WUZxd3dmTmhvSC91UkEyZXhvUnBCSm9LWUZnM2pjWUFyUWY0WFlEZlVVVHZnRU1ycVdSSGJmZU10L2NSQVN3a2d3amdST1NDQ0lJZzdNTncrY0JKbW8wWEFEb28ycmFudFhSSkdiWStWOFY1ZnZudktxdjJjaXBBYzNyR3cyejcwWm45UTYyOGtZZ0doODIzOFRTblE1eHprSy9LZTNyaGc4NFlGbm9TWnREY2lzSlhBTXdJTnpnbmd1UFhpNk5GSVhUQ3pVVkxWenRoV3VnWVhwSnpNTFNhcUprbk1qQ1JRQk1CRE8vR0ViOWswRHNFZmtjUnZ3T1hlcGU4TlY5MzMzamRod2hnSVJYcngxZ0FBQ0FBU1VSQlZCbEVBQ2NpRjBRUUJHRWZ4U3pOdVE1RXR3SGtqclRGVnIybS92YWVLRVM1UVJGZFRNVTEvMG5aYUR0c3VmRE1oeG40UmZ0anBrNWNNQ3Z6eXJ4NUMwOXdTaU1KUFkrL0tyOGZUSG9ib0NNaWJVNHNjVS8wQXVPTExLaGpmbFVVMksvRGFIc2pYTjV2S09DZXBLRW1Ndk5FQWlZQ05Mb2JSNnhuNEdOaStnVEVIelB6SjRhaFAwRWY5MGMwYmZ2TzdoczNQVVFBQzhrZ0FqZ1J1U0NDSUFqN0dQenl3QnpUTUo0bG91bXhSZ2FVRXpJdllWM2xTa1Y4TmhYWGZwbXVaVHViNTV3MUFhUlhSVld2UThzNTI0UStteUR6dUx5blgva2dmY3RDYjhJZjhCNEs1cmRBOEFCd0xqTjBZbEtzVjRmbjdDaVNwRmc5RHkveURBRGhLQk1ZVDRUeERCeEpqUEVnT3FSN0I4WTJCbjlFd0FZUVdlTFkvQlRCMEZkMFdtT1BMcXNRQVN3a2d3amdST1NDQ0lJZzdFUHdJczlKV3RIemlBc1I1R2hCa1JTdFd0R2ZjZUhPR29wK3J6SnFicVlDaEZLZmNYdWpnVFpmZU9aL0NUZyswdEE5dVl6NHZyeDVDNjl4eUxMUXk3aGxTZjQwZ3FxT1pnOTM2RVlpQ2o5SWlkVUk1bWY4UlZWejBqWXNkQXU4RUgyUU1mQklVNnNqU2FueHpCaFB3SGd3SHdvaW81dEhEd0w0bWhsZkUrRXJJUHlsQ0YvQnRMWjMxVzZpYzJGMngrZ2lnSVZrRUFHY2lGd1FRUkNFZlFCbWtDNzMzQVRHTGZZUGRlblg5NDNtV3JVM2JsRXdmMEFsOVZVcEd1MlVMUmVjOFJNbStsTmtlS2ZXY01aclgzeVYxNUo1T0MxWTBPU0FhYUdYNGc4VS9CaWdQMGUySGFzZjNmWTF4YmpPWDFSNXR5T21oYjBHbHcwWUMzWWZZaEtQSWZCb3NCck40RU1JR0FPaWtYdHZJcndEUUIwSWRReXFCM01kRWVvQjFJR3BEb1I2Smwxbk1PcEJ2Qk5hQmFITTF2QjMxUW96RklSaHRDTFVFdjdlTHlOSTA3YnZGQUVzSklNSTRFVGtnZ2lDSVBSeU9OQjNtQm5LK2ljQkJYRTd5QXJYVE0wcW1LbWRwTXY4TDRYUXo3c3JVK3FPSDV3eGVMZUxQZ0V3S0R4Yzk5VDhKWmdsdzU1K3BUeHR3MEt2eDcrazhDRVFMZzl2ZFY4NEFjQm4rbjNWTHp0a1hPZ0ZjTm1Bc1lCN3RBbExJRU9OWnVaRGlHZ01nQkU5UGI4OTBVenplbm9Ld2o1QXByN2dWZGVNbXZ5ZW5rZHZ3dFhURXhBRVFSQTZoc3NHRmVpZ21rK0V3YkhHU0pobWFoLzB3Mkt4amU1a2JGTXdMNk1aOVMrbE4rUE8yVzNnTGtURWI1SzFQZmRFdU9hdlRjd3pYaGcyVDhUdmdjTDR1dHlyMStac1B4SkUzb2dQT0wwbEFXRUlGQTZGSm9MMTMzeC93SHVTMzFmeGZ2cXpGbm9EVkxKalBZRDE3ZTNqK1RBd2FQQXc2R0FlU0Ewem1mS0llUmlJOGdEa01XZ1lBWGtJdCtYczNaa0xncEFPNGdFV0JFSG9oZkFhWk9ndlBiOEhjRldiV2tUVzl4VGZ2dHR4a0RIakpZT0NsM1IzZmN3dEY1dzJoY2xZNXJSZHFma3IrTjg0Y1FCMjlua1RSTjhDNEZob1BRRTJFUXdBdkJrR2Y5dGZVQzMzbHhBSEw4azVHS2JLQTloakFnTUFEQ0FPZjQ5OGNlUm5RaDhDUEFENmgvZlJvQjZjdXJDZnd3enhBTGRCQkxBZ0NFSXZnOHNHSGF2WitCY0lSOFFha2RZN05oSEF1bzBONXUxTStJV3JwSForNnBhVGcyZlBOalpudHF3aCt6azVaaHhTODFmQTd5b0tSNFlZYndJSXIrMTBLRE4wK0xVVEY2M3cvb0ErVFNkZE0yV0ZyQzhYQkVIWUIxRTlQUUZCRUFRaERGZkJaWlo3YnRGUWJ5ZUszMVEveGpPWXcxbWU0M0w2TUY1UzNEcCtiNGhmQU5pUzFYeGxkNGhmQm16SmVubmxzS2NYUHVUMEdNSyt3VTNleXE5aGFCOFlPd0FBRkFsaFRrOENSeDNBTVRQSDdOaWRQWjlabkFpQ0lBajdJaUtBQlVFUWVnRmNObUNzYnZHOERTWS9RRlorQnVzVHQwckIvVXZXRjFOOGVTTndEYk0rM3pXajVpeWF1V3RiK2pQZk0xc3ZucGtIME56WUZCekswMnRYSUF5VFNGL3NVRUpwWVIvRlgxQzlEZ3BuZ05FS0lLeGNkZnJoYmd3Q3hYOWlPbjF1b1BEMk5NMEtnaUFJUFlBSVlFRVFoQjZFR1dTV2VhN1djSzhHNkZqN3ZwaTQ2OXJIZHdLSFF6WVRLcmx3cWRLdFI3cG0xUDB6dlZsM0RXMGE5eU84MXMxS3Z1V000NHppNDdrZnpIdjZsUThjTVN6czAvaTlsVXRKNGZ2Ukp5ME9oRUVEN1R5M0lmekt2NlRnZkFkTUM0SWdDSHNSQ2Q4UnVwV1RUejU1aUdFWW1kWFYxVi8xOUZ3RW9iZkJpd2VQTUUwOW40aW1KdXhNcDZCcDI5SkN6Rjhwd3RWVVV2dGNpaFpUWnRQNVp4YVFnY29PNTVZaVV2TlgyQlArUU1HVkFEMFFiWENxUWxMOG12T2dnajcxWnQrckt4eXdMQWlDSU93RnhBTzgvME0rbjIrZ3ZTRS9QNzlmT2dhOVh1L3RYcTkzYzNGeHNXZFB4MlptWmk1d3VWeGY1dWZuWjZVelprOVJWRlIwcXRmcmZkanI5WjdlMDNNUjlpOUNaWjVMdEtrL2pCTy9jY2xtdTJyUjFpRm1KQVR3UFNwVWUwUlBpRjhBSUFOL2pmek1DYldYVXJUSjhUcUdtSDhtNGxkb2k5OVg5U0RBOTBZYkNIQWlRajcrRmlhM2hscjAyOG9DNTVPN0NZSWdDTjJDMUFIZUQ1azBhVktmbkp5Y2t3R2NCdUM3QU9vblRabzBhZVhLbGNGVFRqbmxJTU13Tm5xOTNzc3JLaXIrSE9sVFZGUjB2Tlo2ck4wT001dVZsWlVMMmhsaUFCRU5hMmxwY2Z3QlNtRmg0VWlsMUNQcDJtbHFhcnB3MmJKbE8rMXRYcS8zVWdBRmJZOGxJak1RQ1B5d2JmdWtTWlA2YUsyZkpLSkRtRGtUd012cHprc1F1Tnh6a0tucENRSUsyeVNsc21yN2R0bWlWZldVMnJiKzE5QzRoR2JXcmsxNzBpbXllYzZadndWd21EVWZSMEtmQ1VCY01tdkdDM24vV0NpdlRhRmRidkZXWFR1M29uQU1nTE1CaEpjVEtLU2xneVBQY1dLWm9XbVFhYUxTdjNqcUNmN3B5NzV4WU5xQ0lBaENOeUlDZUQvRDYvWGVDZUFhQUc0QWpRQmUxMXBYRFJvMGFBQ0FHcmZiZlRFQUtLVVcydnRwclM4am9wL1kyNGlvQlVCN0FyanRtS2NUMGJNZDdNNEdBSmZMdGQzbjgzVmtZbVFnRUdpdzV0RmZLWFhXbnNiY0UyNjNPeFBBempiTms0bG9Eb0FXVzFzbUFCTkFnZ0FlTkdqUXJaYjQvWnlJTHZQNWZQOE9CQUxsNmM1Tk9ERGgrVEIwLzV6cnRLYWJpY0t2QzJzUGdGVFd4WEwwUTN4OGppdmV6Z28zR05OckgzZG82V05LYkxub3pHT1ljVk5rVzhHWnlXall6NWNiWFlxdmNNQ3NzSjlDQlBhdjJmeDliTXBiQXVDVXlCTVVvdkNEbzFSaEJxQWlUNndJSUl3QVpWVDZxL0pQOGhkVTF6czBmVUVRQktFYkVBRzgvNUZIUkVIVE5BdDI3Tmp4MzVVclZ3WlBQUEhFQWRuWjJRUHk4L05IQWJnWXdOSmdNS2lzYlFDQTF2bytacjQ3c3UxeXVlNEgwS0ZpdFVORUd3RGMzOEh1Q3dIOFAzdDNIaDlGZWY4Qi9QT2QyUndFd2lua1FFV3JWc1dyaWxhUmdKdWRDUmd3ZUtKVndMUGF1OXFmVmVzRkM0clZWcTNWMmxiYktuSjU0RkVKaDVEZDdIS0RvcUlXdlBEQWd5UmNDU1JBanAzNS92N1kyYzN1NXRyc2JrS3krYjVmcGV3K00vUE1zMDdZekhlZTUvaytSd040Q3Y1QXN3bWZ6MWZYVFBFYW44OVhHTTM1UTlsc3RuVUFUbXR0SDUvUGQ2VFg2OTF0dDl2NzJHeTJQY3o4ZWVRK3VxNWZ6c3oveDh5cmJUYmJKWVpoYkFid25OMXVQMWZtTTR2MjRyZjZuV1d5T2hkRXc4UEtnN2ZnTVFTL1FKUElGOEIvbEhUekRzcXZPcXczNE95RVVyR041d1RheHdtYmZHbXRhTk5ZMVQxSHpGbjhmVUlxRmtuTGVjcldldWVHekNKVVoyd0UwVWtnZ0puaURvS0RhM0FGZnlicFJCaTAzTGxsK0dqbktWdnJFOUo0SVlRUUNTY0JjSEpxOEhnOGF3TnZNak16L3cvQTlKRHRQN0RaYk4rR0hzRE04OTF1OTVUQWUwM1RhdHJxa2JMWmJML1NkWDJSeStWNkgyanM2UW1sNjNvZWdLTjlQdDhNcjlkYjI0N1BZSGk5M2hvQXNOdnQvYjNlNXArb094eU9IeXVLY3Y2QkF3ZWVXYjkrL1NGTjA4eG9lOUpzTnBzR0lKV0l3bnJEQ3dvS2ZzVE1MeEJScFdtYVU1Y3ZYNzYzb0tEZ0JtWmVycXJxOHJ5OHZMdzFhOVpVdHVPemlCNktsdzdzYXlyMGlNbDhDeWhrRVJWbUt6WnNaM1puWXBqY2RMZ3ptTGNxUkRmUWhYdmVqci9WOGF2NG91aHVVR05HNnlidGpWSG9GR0ptZmpkN25xejVLNkxqUEcvai9nZmREdDNIMkFoZ0tDZ3c3U0RPSUJqd0Q2bHVISmYvWSt6SVd1amtyWmM2Q1dhODdSWkNDSkY0RWdEM0FNeThBTUFtSW5vQVFEOW0vbTNrUG9xaXRObXJxV25hbllxaWJEVE40Ty8wbTVqNTV0R2pSNStUbXByNlJ5SzZvcG5EV2gwQ3pjeTN1dDN1LzdSMFRvZkRjYjJpS0Uvb3VqN2E1WEo5MUV5N0h3T1ExN3QzNzgwQXZHMTlob2h6RjFyQjhwdUJNbXN1OUZ0RWxNTE1oYVdscGRzQm9LU2t4SzNyK3UrSTZNbjA5UFFWZHJ1OXlPdjFscmZuZktKbjhTMGZlSlhKOUJjQU9TRlJtLzl2UXZ0dXVnUHpEWnVHa2hWZ2M3cFNYZmx2dXJMNUVSYWRiZmZWUlNmNVFBOEczaWV1N3plOEhrV2hHMlhOWDlFZTkybWwzeit3WWt5K1FlcGFFQTBHa1g4dDZRVDBCSWZWUVRRUjd2eG5BYzlQRTlOeUlZUVFpU1FCY0hMcW8rdjZoc0Fid3pCdVVsWDFRd0NuTWZPZFJMU2FtWjhCTU0vdGRpOEdnTkdqUitlRUhzUE14MGZVcVFDWVpacm1ud0lGcG1sZXJ5akswdFRVMUpjQS9CMUFjMEYwVzBPZ1A0emk4L1FETUwrd3NQQ2NaY3VXQllkTDY3cCtNWUE4QUY2WHk5V3U0TmR5SVROWHVOM3VqVlo5ZG1aK2s0aDZNL01VdDl1OU9uUm5sOHYxbEtacHc0am9kcHZOOW5aQlFjSEVrcEtTelRHY1Z5U3hZSklyaGlPc25CbUs0aDk2Mlk3YS9DRWVSOHdSWmh3Q21ZOHJWUGxIdWhBSEV0UHkrREZBNVNybWhBV3FTRVNVR2hoRUhYeVE4SmVzdWNYUmZIY0lFZWIrc2FzK2Y2Qmt6QVVHMjlhQU1EQVlCQ3V4SktCcnhNRjF5d0kvL1hTVDA1WC92VlAzVEcvbE1DR0VFSWVCQk1ESnlXRG1ZR0NXa3BKeTBEQ01YeE5ScldFWXp3SG9aYlBacmdLd0NWWm00OVRVMVByUVl3QWNBU0M0WEpMZGJzOGxJaHN6ZndOcmpxMXBtaDhxaW5LamFacWZlanllZHdHOEhObVFPSVpBQXdCS1MwdG5hNW8ya1lndXJhK3Zmd2pBN1FBd2FkSWt0Ykt5OG84QXdNelQybHV2cG1tbld3bXVuZ1VBaDhOeEZ6TS9DQUJFZEkzYjdYNmx1ZVBjYnZmdk5VMnJKNks3VGROOFc5ZjFSM3crMzZ4WVBwdElMdXhCdWxrLzhDN1RwTHZDa2x3eEFQSm5RSTcrQnR2YWtTbWkrNVFab0htS1NuK2dzWlZkTHR2c3ppbEZ0eFBST1FDQ2FhMFRFL3cyOW53eitCdWl1dnZqcmxiMFdQY1hyUHJZNmRMeW1Ya1ZFZnFCQ0d3aTdpQzQ2VmdIbWpiRFpmOW11dTV0Y1pTVEVFS0l6aWNCY0hJNjVIYTdmeDVhb092NjZmQUh2dCtoOGJmMExGM1huY3o4bnR2dEhnTWdlSXltYVM4QkNDYkpTa2xKT1k3OWR3YmJFWkpreXVWeUxkQTA3V3RkMTQ5b29TMXRab0ZtNXFmZGJ2ZGRMWDBZd3pCdVVWWDFmQUMvS3lnb1dGUlNVckt5c3JMeVJnQW5NM05KWkU5dE5JaG9vdlh5RFUzVC9rRkVQMlBtR2lLNnllZnpMVzF0cldURE1CNVNWYlVLd0N3QTk5bHN0azBJR1VZdGVoN2ZXd092Tk92d1o0Q09EbHZhQ1A2YmFyU24xNWU0Y2Yrd1paSjRyYXFhdjZheFZWMXkxRUhGZFlYSG1RYk5hbXh5NGdZK055WjlabFpnWHAwMWIwV1g2ZlVXM1pOVGQzODRzelJmTTAxNEFlcmpuMmFRZ0NDWU9DeFZPYlB5ckxNMGY1ZlQ0Vm1Va0lZTElZU0ltd1RBUGNlL0FMZ0FnSmt6aVdnYU02OGdvcFVBMnB6TGFoakd5WXFpd0RDTVQxUlZ2U2hpOHpNQWVzZmFNTk0wMXpWVEhMd0Y4WHE5dS9QejgyOVJWZlZOMHpSbmE1cDJIZ0NuLzFEempsak95Y3dUaWFpdXJLeXNOQ2NuNTBzQUl3RGNBMkNGemRiMlB3dG1mczAwVGJ1cXFyckw1WkxndDRmaXR3YWVZakNlSWRDbzhBM3c5L3FpUGJOVXJlR1RrY0V5NHpPRmpEdXBzS3JML3B3eFFPV0c3VVVpcEFMV2NPOEU5UDRTVzRPZkE4RUU0ZkhzdVV1YSs3NFFvdDJtT1R6dk9rdnNCUUM1UWNnSUJzSHhUQzVuQWhRR0Ftc0VFeFFZdEhCNmlWMmJVZUJkazhqMkN5R0VpSTBFd0VtSW1WVmQxODhMdlBmNWZKdGNMdGRyZ2ZkMnV6M2Jack5OSTZLVkxwZnJVYXZNWnJQWnpnNnBZMUJvblVSMEdvQ0RYcTkzdTZacFllZHp1OTEvVEZUYmlVaTF6aCtXUGRQajhTelNkWDBPRVYzTHpKc0E1QUw0bDhmaitTREdVMzBBNEp6YzNOekpMcGZyZVFEbjVPWGxEVWhMUzVzZjVmRnZXNW0yMTdhNXAwZzYvRmJmZ1NaU1pwbk1Od2QrWnEwdElhbUtvK3NCOVM5THlrM1RXekh2aGtJemxiUTkvNkI4K0JMVjlvNVFQbVhpcjRod1R1QjlJb0pmQU9DUU5ZOFkvRWwyYmZvOUNhaFdpQ0JuZ1hlRDArMG9CUE55Z05MOTJhRWJIN3JFaE1rZlJITXdDRTRsMExLWnBmbjJhUTdQdTRscnZSQkNpRmhJQUp5RWlLZ1BnUFdCOTRxaWpISTRIR2VGYk04RUFHWWU1WEE0YXEyeVR3Q1VoT3dEQUhVaDc1Y3k4L2RvNGNHNHBtblhFZEhUN1drbk03L3RkcnZERWdVcGlxSmE1MnR5dysveitXNVZWVlVqb2lPWnVScEF6UE1BRGNPNHcyYXpYYzdNRHd3ZlBueisxcTFiNjYybGpZSkxRZG50ZHB1aUtHT0lhSXZiN2E0SVBkNXV0NmZIZW03UmZmRXJVTTNNUWI4eW1aMGdEQWk5U1E3ZU0wZDU0MHp3TDJrRWlzenR6SHRBOUJlbGovSWs1ZTJ1VHV3blNMekthOFlQcXlYK2MyakFuNURVektGQkNMTlBVZWdxV3JoUTFsWVZDZWZVU2xjNVhmWWlBTXNBc2xuUnE1WEJMYlpBMlA4Y3pKcjM3MS95ckk5aHdPMTBhV09jdWxzU3VBa2h4R0VrQVhBU3N1YXlGZ2JlRTlFSlJQUkU1SDVFTkpHSWlxeGo3Z0V3T21TekUvNE15d0FBbDh1MUJNQ1NWczZaUWtTOUFheGc1aWJMRlRWejd0dUpLS09aVFdsV2ZVMXVkTDFlYjVXbWFaOENHQXJnWUYxZFhjdzN3MTZ2dDByWDliOFNrVE0zTi9laVhyMTZGUThZTU9CcUFIQzVYSE1BUUZHVUtZcWlQTS9NdHdONFBIQ3NydXNuTS9QYm1xYk5qNXhyTFpJWEwrL25NRTMxS1JDR0kyS2lMeEZIM2V2clg4c1hBQ2c4Vm1iZURRV1BLTmo3RHhyWGRUSTd0NlZPc2MwbndQOUFLRUZySGhFek9QVGhBbWhXOXB4RkVqU0lEdVBVdlM2bnl6NEpUSytDb01ZM0R0clBId1N6RlFRVGlOQVB6SjRIVm93NTcvNnhxejVQUkx1RkVFSzBud1RBU1lpSURKZkxGVHJYYUEyQUZ3SnZyQ0hRWlFEdUNneUJqcVJwMm02S1lRaVlhWm9MUzB0TC85M1dmcnF1Mzk3Q3BrRHlxWnBtMm5RTEVUa0FHRVNVbFphVzlpVDh5eXpGUkZHVU9hWnBPZ0ZjbUptWnVZaVpId093RDhBY0FMRFpiRXROMHpTSjZES0VCTURNUE1ucVpVK045ZHlpKytBVi9jNDJETnNqSnNNUmtaRzVjVzVxTklFdkFKT2JYY3QzSjRqL3JQVGQrelNkajBPSmFuZG5LSjl5MFU5QmFKei9uSWpnRndnTGZnSCtNUHU3NmdkYjJsK0lSSEhxM3YvT2NOa25NeXNMUUZDQ0cwSVQwN1VUZzZ3Z09EZ2NlcUFCZGVVRHk4ZU11bi9jcXE4UzFYWWhoQkRSVTlyZVJZam9LWXJ5TjEzWGE5cjYwOUx4UkRUQWVyay90Tnh1dHg4RDRGRm1iaUNpY2N4Y1FVUlRIQTVIVWNUeFVUK3pYN0ZpeFZmTXZJZVpUL0Y2dlQ0aWVwV0lqc3ZQenovWDJyNlRtVGN5OC9sMnV6MDc1QncvQVFEVE5HZEhleTdSL1hESmdOTjhidzBxTmszYk8wVGhhL3I2UmRkRFJQRDNBQVdHUkliWUNmRHZsTFE5dzlSeGV4L3Ric0h2cnA5TXpFWFl5SktFREh3R2g2VGdaVWE5elllcnlPdnQwbk9nUmZLWXJudGZKZ1hYaCtXQ051Tjd0c09CMFI2QkdvbHlERVZkK2VES01VZkYwMVloaEJDeGtSN2dKREZpeElpTS92MzdUeU9pRVFEU05VMTd1S1Y5cmFIS1lPYnhtcVkxdTN3UkVaME93S1pwMnNQTVhGcGFXcm9pbW5aWW1hWGZpMkxYNlMwY24wTkVJS0tkb2MxUlZmVTVhKzZ5czZTa3hLMXAycTBBWGxJVTVaOTJ1MzIxMSt1dHNvNXZzSUtNcUg2MmlXaFhJT0VYTXk4Z29wOHJpbklOZ0kzV0xoNGlHcW1xNmpnQUx4UVVGUHlJbVU5bTVpOUtTMHZidmZ5UzZQcDRXZWFKSnFYTU5BMjZNdkttdDkwamZLMmh2QkdES1hZQy9FZjF3cjFOcGlWMEowWUt6d1VvSlB0N2dwWTlDdm1QcFlEdlBlTEY0azhTVTdFUTBabXVsYzZkNGJLYnpEUUhCQVZFL2djemNjMEp0dGIwRG55SkVCM1ZVSyt1bkxWcTlLaDd4Nnd1UzJEemhSQkN0RUVDNENUUnYzLy9Ya1IwVytCOTZPc1cxQkhSK1FET2IyVWZIeEhkUmtTSEFFUWJBQzl5dTkzUkRJRnVOZ0FHY0lKVnozZUJBazNUL2tCRStjejhubUVZc3dEQTdYYS9yR25hWkNJcVVsWDFNUUEzQVFBUjFRT0FvaWhwQUVqWDlROEFQT1Z5dWY0VmVhS3hZOGYyTmd4aktCRjlZZFc1VnRPMDNRQ3VuRFJwMHY4dFhMalFJS0oxVnIxakFieGdHTWExaXFJQXdITklWSmVYNkJKNGViOWpUZE0yMDZUR1JHakJiUXdvVWQzM2N2Z2FLcUdSTC9OM1VQZ0JkVnpsc3dscDhHRlVQclhvSm9DQ3ZlSnhqQkFORi9xRWdiRnV5THppeHhKUXF4RHRObDMzenA5UmtsL0R3RUtBVWdML3JrTTdjbVBoWDJmWW1ncEJkR3hEWGNyS2gxYU5IblhQbU5XN0V0UjBJWVFRYlpBQU9FbTQzZTQ5Q0NTaWFjYnc0Y05UdDI3ZDJ1RVpWSWxvb3E3clI4WlJSUjRBS0lyeUNRRG91bTRIOEFDQWd3Q21la09HUWhxRzhVdFZWZTFFZEdOQlFjR0NrcElTTi94emVNSE0vWFZkcndKd0dvREw0VjhIR1FDZ3F1cFR1cTVYbXFZNWtvZ3ltWG1sdGNra29oVUFydG03ZDY4RFFJbXFxdXQ5UHQ5N1JQVHhwRW1UMUwxNzkxNER3RkFVUllZL0p3bCtLeVBINUhTbnliZ0JoSlN3YldBb1ZzOU42emU5d1lpM3lZN00yQVNZajZ2cGxRdTcrbkpHMFNpZlduUXNnTDhHQ3hJVy9JWXVQY01IVW9tdmpqOE5rUkN4bTE3Z2VYUEdpdnhDSml3QkJSSTB3di9FSjhZUkQyd2x3R3ZzQ2NZSmRYVXBLNTF2amN4elhyaCtiNEthTG9RUW9oVVNBQ2U1d3NMQ3RJYUdoaHNCM0oyVGszT24yKzErS1hTN3crRzRXbEdVTzVuNWliS3lzaGZqRFpLdG50Sm01a3UyYmZUbzBUa0F6bUxtQnAvUDk2N2RiczltNWhldGRWWi83WGE3dDRidTcvVjZ2OU4xL1Y0QVQ1cW0rZXlJRVNOT0E3QWJBRlJWeldibWF2OHlGSTI5eVpaK0FINWl2VjVlVzFzYlhFNkptWmNSVVNFekR3T0E1Y3VYN3dVd0FnQWNEa2VSb2loWnpGenNjcmwyeFBJWlJkZkJiL1U5M21UYkgweW1LWUdiMitBMkFJcDFoOXBhQkJaSWJPV1AyOEo2ZTAwbUtsYkplSnd1ckZxVitOWWZIdXlFVXY0RnZVYUFmeG9GNGxzdU5ZQVFudldad0w4Zk9IZnhOL0hYTEVSOHBvLzF1R2U2TGlnd1dGMUdoTjVXbHJhNGdtQWdjR2lnSnhnbnc5Ykw4M0NKUHVZUEJhNTlDV200RUVLSUZra0FuS1JHamh6Wkt5TWo0K2I2K3ZvN2lXZ29nTXFRQkZOQlJIUWFNNTlFUkxOemNuSWV6c25KK2J0aEdQL3dlcjI3WXptdmFacS9qaklMZEpPNElpVWw1WElpSW1aZTQvVjZhelJOZTVDSXNnSE1jYmxjenpkWGo4dmxlbHJUdENsRWxOcTdkKzlCekx6TkNucFBORTJ6UmxWVkFQZ3k5QmhtL28xcG1qYWZ6N2QzOWVyd1lXZGxaV1d2REJreTVDVnZNMGwzRkVXNXlUcSt5WEJxMFgzNHN6cXI5NWlNaTBFVW5nalE2b1gwRDNOczRlWTJNQVl5T0w4M2JMOERBR1lyS2NianBPLzdzdG5qdTdHZDJ5YmVUNFF6QVFETWtaODlabVpvWm14bWI5YTh4ZjlNU01WQ0pNQTBmZVhxbWFYNUY1Z0dsWUxRTnhBRUUzRlVHZUJiMVJoSG4xNUxodHZwc2R1ZCtkNFdFMFVLSVlTSW53VEFTVWJYOVg3TS9Fc2kraDJBd2N4Y3hjelRhMnBxbnRpNGNlUCt5UDNkYnZjOVk4ZU9mY0l3akY4QitDVVJ6VlJWOVc1TjArWUFlTnp0ZG4rVzZEWmFHWjNCek5XQnNoRWpScVFRMGU4QmdJam1Bb0JoR0w5WFZiVkNWZFVuVzZuT05Bemo4cDA3ZCs3Y3VuVnJ2YVpwRzZ3NnJsUVVKZGQ2SFpaRXh6VE5mYUVCdnFacE53WFdRdzdRZGIzSmlaaDVncFdnNnhaZDEyK3lpZys0WEs3SjdmajQ0akRodHdaTU1FQjNtaWFOYVJLM0JXNUNsWllIM1JJeDJBd2R1aGhXeVE2dytaUml3eitvb0RJcGUzQjJYanZ4VEpNeExkSDFobzk4NXYwcTZxOUo5RG1FaU5jMGgrZGRwMHNiemVCU0FnYjVSekhIK3dDSXJNUmF3UytWRVd4UXFYUER1YnJ6dkthL3I0VVFRaVNHQk1CSlJOTzBtUUJ1SmFLK3pGeEZSRTRpZXNMbGFuMUkxWW9WSzNZQ21ENXk1TWlITXpJeWJpU2lPd0g4RE1ETm1xWXRNZ3pqaGtDVzVWam91cjZCbVk4aG9vTUFmTXdjbUNPOExyRFBnQUVETGdVd0RFQlpTa3JLQWdDd2VtSC8yRmI5WHE4M09NVFpNQXlQcXFxZkVkRW9JaG9Gb0M1a2ptOUxUZ053Y1Z2bkNmUjJFZEZGSWNWSkdld2tDL2JBWnRRTnVvYkFkNWlnVTV2R3ZSSERseU9EWDBMdzVwU1ptbzU0Wkx6UFpQeEZUYXQ2TVJubTk3YWtmT3JZM2liemEvNFVQckJ5ZmJVK1BEdzY0YjNJeEh6OTRQbkxKU091NkpLY3V2dkRCMWFNR1dtUXpRdENMb0FZVXNOSDRKQy8vVjh4NTZBNlk2WFRZeTl3NXNjMkVrc0lJVVRyWkIzZ0pHSmxRR1ptbm1rWXhyRXVsMnRHVzhGdnFQWHIxeDl5dTkxUFYxWldIbSthNXMzTS9CV0FnZkVFdnhhUHRhelJBUUMxUlBRaGdFZXJxcW9lQ2V6Zzgva1dNZk02QU5PWExWdFdGK3VKclBWOHIyRG1yUUQybXFiNWF5dEJXSXZLeXNydTlQbDhtYkg4VVJSbGFLeHRGUjJIbC9UT05wWU5kSnAxZzdZVDhBSkFwNFp0NTBEK0dXbzJnNU4vbERPSDlNeUVxUUg0T1lYNWZMVnd6MW0yQzZ2bUpuUHdDd0RndENjQU9oWm83TEZOVEhhcXNIblR6MmJOWC94R1Fxb1Zvb1BjUDNiVjU0eTZrV0Q0NTZoYmMzbmo2d3NPekNtMi9sVVIvUWdHclpubDByTGlxbFlJSVVTekVyUndvK2dLN0hhN0RVQ2ZCQVNzQUlCSmt5YXB1M2J0R2hEcmZPRDJ5c3ZMRzdCbXpacDlBTXpPT0o5SVByeThuOE5nOVpjRVhBeFErQWdYSytyMXp4RnY5bWlFTDlRWnVaVTNBdmlQbXJiM1JjcEhqNW1qVnpabDRnUWlMQTRXaEkxWmpnMEJNTUVoTTM5NVM1WmFmVGJOOXRiR1ZiRVFuY1M1WWxRdUtNMEw4aS9kQit2bk9hNGxrbUE5ZUd2OC92blNSbkRjcDVWdWo2dXhRZ2dod2tnQUxJVG8xbmpwd0w0bTBmVWcvQUxBU1UxM3NQNVcwSHkzcFRXM2w5QmNZTWQ3QU14VFREeEw0L2R1YmVib3BMYi82cUlqRHFqNExKQkFqOE9DMXRpRnh0QU1ybFVOUG4zSWdzV2Z4MTJ4RUozb0laYzJxQjY4Q3NEd1JOWFpUQkQ4UFVCam5Mbzc2WkxxaWZnZFdMNU1sb3JyQkwzSEZVcThsR1JrQ0xRUW9sdmlrZ0duR1c4TmZOWWtLZ1BocjJndStDWDJmOHNGT25aRGoyZHJ5Q0dUUHhnTHljVEVZQmV6ZWJWeXhONGM5Y0s5dC9YRTRCY0FEdHJveFdEMmVJNC81WSsvbnZEbkRNUzRWWUpmMFIzZG83djNwTE55UHBya21ZajkzNHIvYXlyc0Myc293T3RtbHVhZkVtT1ZRZ2doSXNnVERTRkV0OEhMK3d3eHpkVEpBRTFGWURtZXNCMzhTeE0xN2V4bDYvOEoxUElRM25kQi9KSkN5Z0lhdTd2SHIvTmNOdldpWHhHVXYzWG9TUmh2Wk05YmRGbUhua09JRHZiTXBoRXBaVlY5bndlb2NVVUFhNW13V0x2bkNHeWxJQWcrbUt1RXlRN25XTy9tZU5zcmtvZjBBSGNPNlFGT1BuSkJoUkJkR3E5REw2TjZ3R1V3YVNvQk9valVwanRaL3hjVzJJWUV2UzFXemx0QmVFbUI3MFc2Y1ArMkJEZTkyOXAxN2ZnZitsajlnRURwL3BKNFU5Mmk4WWxFWU9nejR6dGJLb1lQZm01UmRZdkhDTkdOT0YzNU13QUtXU29zdm44M1RZWkRNL1pEUWFGVEsxM1gybkdpNTVBQXVITklBSng4NUlJS0lib2NaaWhZTVZBem1hWUN1QlJBbjJiM1F6TmZPU0ZZdEFBQUlBQkpSRUZVWXVRZnhOeHkyTXRmZ2VnbHhUUmZvc0xLRHhQWDZ1VEFkcnV0NHFqTTk0T1pzeE1RKy9yckNaMzR5ejQyZVZUT2dzVnZKNkJtSWJxTUdTNzdaR2JsQlJDc0IzV0pDSUpEOFNFd2ozY1dlTDJ4dDFJa0N3bUFPNGNFd01sSExxZ1Fvc3ZndC9xZlliSXlCVVRYQU5ZNm0wMTJnclZrQ0FYKzU1L1AyOXc2dlkxMkFQeUtRdlFTamR1enNTUGFuaXpLcHhiOUVhQS9BSWg3R0dkTEdMZ3JaKzZpUHlXNFdpRzZCS2ZMcmdQME9rQ1pBSUtEVTJJZkRoMXhMS09Pd0pkUEwvQXNpYk9wb3B1VEFMaHpTQUNjZk9TQ0NpRU9HMzRGS3ZyM3p6Tk5wUWlnaVVCZ1NaRW1ld2FUVlFVR05uTWdlVldMbGVOOWdKY29DaTJXb0RjNjVWTXZQaGRzcmdjMTVtaE94SytKc096UnpPNnNlY1VGQ1Z0S1dJZ3VhR1pwL2ltbWliY0FPaEpBUndUQkJwRjUzWFRkT3ovT3BvcHVUQUxnemlFQmNQS1JDeXFFNkZUc1FSK2pmdUFFTXFrSXhJVUFEV3grUjMvZ3BCREFSSURaeHZxempJTU11RWd4bHloY1Ywd1hIaXpyb0krUWxQWmZlK21nZyt6N0FLQ2gvcEtJU2JzeENYOVF3Y3k3ZXhzNHVlK0x4WjJ5dHJnUWg1UFRZOCtHUVM2QVFqSTR4NzVlY0ROTEpJRUl6dWxhNll4NDJ5cTZKd21BTzRjRXdNbEhMcWdRb3NQeDhvRkhtU1pkeXNCRUltaHQ3bS85U2lkcW93ZVNlVHRBU3hURlhFempLcGNscUxrOURnTlVNYVdvRkVUMllFRWl1bWhETHg4emc3a2dlLzVpZDd6VkN0RmRQTEptVk9haDJ0VFhBZEtEaFd3dHo4YnR2d1ZyWmtVM0FEeC8rTjRqcnJ2eXlvVkdIRTBWM1pBRXdKMURBdURrSXhkVUNKRnd2S1IzdHFHbUZCQXJvMEFZQTlESkNhdWJlUzJCbGlnMmN6RVZWSDZVcUhwN3N2S3BFKzhEOEVBaTY0eThVU2VHTTJ2ZUl1bXBFajNPSzY5TVVyY08zUDBzUURjMmxzYlpFOXprMlNDN2VxWFhYM1pYM2xySnF0NkRTQURjT1NRQVRqNXlRWVVRY2VNVlIrUWF6QVhFZkFFQU8wREhKcVppMURINEhWSm90UUp6TlhxcmF5aHZ0OXpnSlZERnRSZU5aRmJXd044bkZaNnRPUTRSMWJpeTVpNGFLL04rUlU4Mm84VHhHeVorSENBYmdQaW4yRGNOZ3JkQTVRdWQrZDd2NHFoVmRDTVNBSGNPQ1lDVGoxeFFJVVM3c0x2L01OU3JaNW5nc3hnNGk0ak9CSkNUbU1wNVB4UFdFZEVhQmNacUdGVWJhVHpxRWxLM2FLTGk2b2xaclBJSElNcnlsOFEvNzVjWU1NTVRjbitSV250d3hNQ0ZybjJ4dDFTSTVERFRkY0ZvazVYWFFEUTRXTWdBRkk1cFNIVHcrT0NoWEs0bzBLYzVQRnZpYktyb0JpUUE3aHdTQUNjZnVhQkNpR1l4ZzFEUzkzaURiV2NSMDFrTVBvdUFNd0VhbE1EVFZEQjREUUdyRlJpck1XN2ZaaUtZQ2F4ZnRJQ2RVQ3ErS0ZvRDBFaC9RU0xtL1FaUzlGRGczY0VVSDBZYzhXTHhKL0cyVjRoa01XdlY2SnlHZWxzeFFDT0NoWEVzT2RaMFNEUlhBM3laVS9lNjRtK3Q2TW9rQU80Y0VnQW5IN21nUXZSd3ZBNjlVTlgvSklQb1JBS2RCT0JFZ0U0RTRZY0FlaWZ3VEY4emFET0IzMWZZM0F3YmJhYUN5bThTVjc5b2ovS3BFeDhDY0hkQ0s0MFk5MHpBNVZsekY3MmUwSE1Ja1FTY1c0YW5Za2YydjBHWTJsZ2ErN3hnLytFaC8vNWttYVFlUVFMZ3ppRUJjUEtSQ3lwRWttTjMvMkdvVTNLZ1VyWUpNd2RNZzhGUUdKUkg0Qk5CMWpxVkNUMHBmd1NpelFDL3A4RDhBQ3E5UndXVk1nUzJpNmlZWERTV0NXOEYxL3ROd0x6ZnlLUlhESDRzWjI3eDcrT3FWSWdrNTNRN2Znb1RUNE9RQ3NBL0VrTnB6SVRmSHMwdGt3VEdvOUJMNzNMS3lKcWtKQUZ3NTVBQU9QbklCUldpaTJJUCtxQytUd1pNV3daWXlZRE55QUNUL3pWVGhnRXpneFQ0eTBBWllHU0NNSlRCMlFUa0FzaHBjWTNkaERTUUt4bjRsQWlmZ1BsVFJWRStnWUpQWWR2ek9lWEQxMkhuRlhIWmZlMUZRMzJzL0E5QWYzOUpJdGI3amVoOFlxektQbjVSUGpubHBsdUl0c3dzelI5aEdpZ0dVV011aFJnVFpMV3dURklwVkw3Y21lK3RpcjJWb2l1U0FMaHpTQUNjZk9TQ2RqTGZza0ZlSWx4d3VOc2hSSFI0TDRBZERHd240Rk1RZjZvd1BvYXQvalBTRDFRYzd0YUo5bUc3M1ZaK1pPWUdJbXZ1WVFMbS9UWkplc1hZMGF1dTdyUitDNWZ2amJlOVF2UVVENjBhUGJpK1B1VTFBS09EaGJIT0MyNG1FeDJBN1lyQ0V5UTVWbktSQUxoelNBQ2NmR3lIdXdGQ2lNT2lESXhxQnI0alFqbUE3d0F1WTJDSHF2RDNVTXd5MHZkOWViZ2JLUktyNHNpK2p4S2hNZkZPQXBKZStlK3pnL2NHRFNyTUlnbCtoV2lmZThhczN2WEtLNVB5dHc3Yzh4aUFXd0VBUk9CWTVnV3pGZnlHWjhjYVpwcDR4K215WCtuVXZZc1QzSHdoaE9oVzVJbEdKNU1lWU5FdWpJTWdiZ0NqQVVRTkFQdkFhQUNvd1Y5T0RSellEcW9GOFQ0QzlzSC9weEtNYWxhd1QyWHNBMmdmR1B1UVVyOFBNUGRKRDI3UFVqNzFvaUpBV2RSWUV1OGlwRTJyWURadnpKbTMrUG40S2hXaVozTzY3SmN3SzdPSjBDOVlHR052Y0NDRWJzUU1wbG5UOWRKcE1TYWRGbDJJOUFCM0R1a0JUajV5UVlVUUlzbFZYak4rV0oxaSt4OElmZndsQ1pqM0c1azRpL21aN0huRlA0KzlRaUZFd0lNcnh4emxxMWNYZ0NndldCaFhzcm9tVDZ1V0kvUGdsYzd6TnU2UHE2SGlzSklBdUhOSUFKeDhsTVBkQUNHRUVCMkhKMDNxVmFlcWk0UEJMd2VHTE1lWjlDcnNYcHJmeThyWThadTRLaFJDQk4xM3dhcHZvWHN1QU9OK01Bd0F3UW43MUdSNmI5c0lGSjVhbW1nY2FqTGVlOER0T0M1eHJSWkNpTzVCQW1BaGhFaGlGV20xQ3dBNkZZQTFqSkxqSHZjWW1KZG8yV256VVJFOSsyNURuTlVLSVVJNENhYXpvUFJCd013RDg3Y0FFSWhqbWJsZG5jRU1BRVFnNHBDSi8zU2NZZUs5R1NYNTR4TGNkQ0dFNk5Ja0FCWkNpQ1JWTWJWb0dvZ3VDUzNqT0hwK3lWOUJNUGhsUnIzS1p1SGdseGJ0aUtlZFFvaVdPUXU4RzlLaG5nYm1WNEtGUk9BWUZobGpKditkWCtNc2lMNU1XT1owT1I1MmV1eVNHRlVJMFNQSW1IWWhoRWhDT3ljWEZacUVKU0FLeEszeERub083L2RsWm1LK1BHdis0amZpYTZrUUlsb3pYUGJyR1BRM2dQcUViU0FPbjVmUUJ2OTZ3WkhmQ3Z3dVZMN0NtZS85T2lHTkZSMU81Z0IzRHBrRG5IemtnZ29oUkpMWk5XWGlpUWF3S1h6ZWI3dnVqNXRnS3d0dHlQcy81TXdyZmlUT3Bnb2gydWtCdCtNNGcvbGxnRWFFbHZ1RDJuWWdCa3hFSk5iaWFvQi82ZFM5OHhMUVZOSEJPaklBWHJUcFhSeWZuWVhoUng3WjVyNWY3ZHlKZjVkNmd1K2RWMXlPRkZ0MEF3cHFhbXRSWGxXRjcvYnV4ZmQ3SzFGWmN3Qy92bkFzQU1BMFRUaGZmUjFmNzlvRkFMaitnakZ3bkhwS0RKOG1QaElBSng4WjdpS0VFRWxrN3lTOVh6MTRLY2pmUThSZ0szZE9QTCsvSTROZnZDREJyeENIeC8xYTZSZE9qLzA4R0pnRjRJNUFCTXRBKzVaTDRwQnNXc0hPWU1vRWFLNnpKTDhJTnI3Sm1lK3Q2WUNQSUxxNFZ6ZHN4TnpWYTZBUTRhcVI1K0dxODBlRy9RNklWRk5iaC85OSsxM3dmV3MvZjFVSER1Q0IxOS9Bdm9PSFVIWGdBQm9NbzhrK2wvNzRiQXdkT0JERjc3MlBEN1p2QndEazlPK1BNU2VmRlBObkVpS1VCTUJDQ0pFazJBbWxZbHV2MTBEMGcwQVp4VDNRcDhuZ2FWZDJYZHBOY1ZZcWhJaURNOS9yQTNEWHpOTDhSYWJCczBGMFBBRC8zT0FZSmp6NEg1S0ZIRWQwSlF6OGVHWnAvaFhUSEo1M0U5cDQwYVh0cmE3QmY5L1pCQUF3bWZIaXV2WDRjdWN1L0c1Q0lYcWxwdUsxalJ0UldYTVFBR0EvNVdRY241M2RwSTdhaGdZWVp2Z2tkWVVJYVNrcDZKZVJnVzkzNzBHZHo5ZGlHejc4NWhzb1JKaS9lazJ3ckdMZlBreCs2dWxtOTc5NjFQbTQ1Snl6Mi8xWlJjOGxBYkFRUWlTSjhpK0sva1JFV3VCOXU0ZEVSaUFBSmxOd2hDU0RQeUhVWFVJTEZ6VjlaQytFNkhUVEhKNjFUby85TkJpWUJhYmJRRkNDUVN4em9GZTN6WHI4b1c5a3p6RWRZNXE4Zm9iYmZ2ODBoL2RQMFhZc2krNXRZR1lmUERMNWFzeDg3WFdVViswREFHemN0ZzB2clZ1UEcrd1h3THZsWTN5elp3OEE0TGpzckdZRDRLbC8rM3VUc2gvbTVPRFBVNjRCRVdGSXY3NzRkcy9lc08xOTB0TXc0Y3d6Y2V5UUljZ1owQit6M3ZodldKQnNNcU8yb2ZuRkJpS0RiU0hhSWdHd0VFSWtnZkxKRjEwRjBPMk5KUngzeG1jemRONHZjMFdLd3ZvUmMxWWNpSytsUW9oRWN1Wjdhd0hjUHJNMC94WFR4QXNBblFqQUdobk5VVDhJYTB3TWJTMFo3QStlVTVqcDRSbHV4N2haTHJyNlh0MWRrZmhQSUxxYW9RTUg0cEhKMTJEYXl3dXhmZmR1bkRIc2FFekpHNVd3K2dOemhBL1YxK05uLy9vUEFHQmc3ejY0Sm04VUR0YlY0ZjVYRmdZRDVFRjkrdUQwWVVlSEhYK2dyZzV2Yi9zQ0FKQnFzK0hIeDh0eTFxSjlKQUFXUW9odWJ1ZTFFODgwbUY4SVR1ZGp0RHBmS3hwbXlMeGZaaHdpVmdxT21QUG05M0UyVlFqUlFhWTVQQnNCbk9SMDVjOEM2QjUvS2JWN2JqQURJQVZnazBNVFpPWFhnN2M0Uy9KLzZ5endMT2lBNW9zdXBuOUdCbWI5NUVyTVc3MFdOK1JmRUhWU0t3QTRZOWd3S0VyNDc2Q2pCZzRNdmo2aWIxOEFRRzE5MHg3ZGo3NzVGbC90OUNlOVNyWFpjTjlsbCtBSFdWbGgrenhhdkRqNCtnYjdCVGhxMEtDbzJ5WUVJRm1naFJDaVd5dWJWRGlZMGxJK0FDRUg4Tis4aGk3ekdZdUlHWVFtd3l6S21idDRhVHp0RkVKMEh1Y0srNDlBTkJkRXB6YVdXZ254MnBNT3ZybnB4TXhMVXRKOE45ODdablZaSXRvcVl0ZFJXYUNyRHgzQzNwb0RHRGI0aUNiYmZ2UGM3T0FRNk52R0Z5TC9sT0g0Nkp0dmNkL0xqY3RVTC96ZHJVaHRJV0N1T25BZzJIdGJYWHNJYzFiNTUva083Tk1IVjU4L0VnQ1FucHFLeHhZdmdVTFViRDJoUTZIVFUxSUFBSVA3WnVKdk45NFF5OGR0azJTQlRqN1NBeXlFRU4wVTN6SWlwZUtRYlRGZ0JiOGNTR1lUUjUySXZOL2wzMG53SzBUMzRoenIzUXpnTkdlSnd3bkNkSDhwK1ljMk13TktsRjhVWlAweDBmakZRRFNob2Q2MlpVWkovdFRwQlo0bEhkQjhjUmcxK0h4NCtNMUYrTHlzSEw4WXF5UC9GUCt5UTN1cXErRXpUUGpNeGhRUTFiV0hVRkcxRDVVSHdtZkc3TnkzSHltcTJxVHVmcjB6VUxGdkg1NWVVZEprMjk2YW1tRDU5TXN2QTlENnZOK0F3UGEyOWhNaWxEelJFRUtJYnFwOFN0RmNFRTFwTEdsLzl0ZHdrY2Z6dzlsemkrK09vMEloeEdFMncrMG9aSk1mQjFINEdqTHRXVElKYU9IcmhmL2VLNzMrRDNmbHJhMk92NldpdlRxaUIvaWZKUzRzMi94QjhIM1JXV2ZoeHZ3TDhPdm5adVA3eXNxNDZyNXRmQ0Z5Qi9USG5mTmZiSFUvNXhXWFljdDNiYys0cWZmNThPWW1mNUx5d1gwejhlK2YzUkpYKzFvaVBjREpSM3FBaFJDaUc2cVlXalNOa2NqZ0YySEhFM2gybGdTL1FuUjcwN1hTWlFDV09WMzV0ekRvSVFMOEV5YUR3VzlvK3F0V0JGY2JEdDJQZm5ub1VOb2xNOXlPbjAvWFNvc1QyM0p4T0V3NDYweTg4OFdYMkYzdGY2WlIvTjU3U0UxSlhMalFQNk0zeHAvNUl3REE1cSsveG83S0tnQkFabm82Umx2ci9BN3UydytYbnp1MHplek9OYlcxd1FCWWlQYVFKeHBDQ05ITmxFMmRPSW1BNElRckRzM1dISVBJTExITS9GcjI4Y1ZYa2hPeXRvUVFTZVNSTmFNeUQ5V20zUXZHYlNDa05XNWhLMmwwMnozQ2pWbWltengwZXhWRzdhK2M0OWJ0VEhDelJRczZhZzd3cnYzN01lMlZoZGhSV1lXc2Z2M3c2TlRKZUhYRFJ1eXBqcStqZjhKWloySDRrVU1CK0pjdXV1RWZ6MkRmUWYrYXdrY1BHb1NuYnJ3K3VPKzlMNzJNLzMzN1hkUjFTdyt3YUErNW9FSUkwWTNzbkhwUm5zbmtBWkVOQ1BUSHhONzcyMlNKRkdadjFuZlZCZVQxK2xvNFJBalJ6VDNvZGd6ek1UOEcwT1hoVzZ4aDBUR0dWY3pZUjhSM1R0YzgvNUoxZ3p0ZVJ3WEFBRkIxOENEKzlHWXhmakZXYjVKbE9mS2g2eWZmNzhDbUw3OEVBUFR0MVFzVHp4N1JadjFyUHZrVWZ3N0o1bXhUVlp3eDdHamNmdEVFOUU1TGczUGhhL2o0KzdhSFFRZm0va29BTE5wRExxZ1FRblFUdTZaTVBORWd2QU1nRS9EZmhDangzbVVHTW1mNTYzdUg5OEdlVzF4OE1QN1dDaUc2dXBtbCthTk1FMDhEZEViWUJtYVEwbllnSE93TkRyeHBQSDZEeXNhMTk0OWQ5WGtpMnl2Q2RXUUEzSks2aGdiYzg5TExPTy80NDNISk9XY2p4V2JEb25mZnhYOUt2UUNBb1FNRzRPOC92UkdBLzNmVXMrNVMySWVmakJOemM4UHF1WDN1UEd3cmI3cXM5RkdEQnVIdVN5YWlYMFpHbTIycHFhME5yaU1zQWJCb0Q1a0RMSVFRM2NDdW4wek1OWUJTQklKZnhCLzhNa0tmNHZPV2RKczZka0R4ZnlYNEZhS0htT2J3ckdYR21UTmRqdXVaK0NHQXNnSDQ1d2N6QTB5dGRwVXcwTGc5ZENBSzBYa0diQjg1WGZrUElhZmlZZWNwVytzNzdsT0lqbEJXV1lsM3Yvd0tvMDgrS1N3WS9ZL0hpMjNsRmRoV1hvRTFuMzZHeDYrZDBtSWRiN3o5RHBhK3Z4bEwzOThNL2JSVGNZdm1RRnBLQ3RaLzlubVQ0RmRWRkJpbWlXLzM3TUU5TDc2TXFvUHlxMGgwSE9Wd04wQUlJVVRyZHQwNE1kTm5ReWtJL2tmb3pGQ2ltS3ZYS2diSXVsdGw0RnZBNWhndys3OVY4YmRXQ05HZEVJR25GNVErMzl0SU9SN2dod0N1dGJZMHpwRUl6dmx0dFo3R1BGbit3OU1BbW9FZDJmOXpsdGpQNjdBUElEckVoOTk4aTMrVmVuRERQNTdCUDB0Y0FJQ1ZXei9HOGc4K0RPNlRmOHB3cUVyem9jUUgyNy9CL0xYcmd1LzNWTmNnTFNVRnRRME5lTTdqN3kwKzVjZ2pnOXVIRGhnQTdkUlRjZFNnZ2ZqbDJJS08rRWhDQkVrUHNCQkNkR0ZzdDl2S0czZ3BFWjBZS0NNUU9JNEJXZUU5djlpcEdJWTlhOEVpU1Z3alJBOTJ4N2dWQndEYys2RGI4YXpQNUQrQjZFb0FqYjI2Sm9YRnhKR0NjUyt4bFNUTE9wQndBa0Rybks3OEJiWVU0Kzc3TGxqMWJZZCtFSkVRbit6WUFjQ2ZyTXBreHBadnY4TlRieTBQYmo5NWFDNG1qamlyMldNM2ZQNDVIaTFlQXAvaFh6TzRiNjllK08yRjR3QUErdzhleE03OSt3RUEycW1uWU10M2pZbXVidEh5Y2FpaEFRVGdWMk1MNEROTjdLMnBBUUQwU2szRnFvOC94dGU3ZHNPbXF2aHB2ajBZZkp2TWFEQU1DQkV0NlFFV1FvZ3VyUHlvdmdzSWxCY3NZSTQ1K0NXcko0Y2F4elJXczQ4ZFdRdVdmQmx2TzRVUXllRStyWFM3czhCemxhSndIc0NOYTh4WVh4ditvZEV0SDgrZ2tMdkx4ckFZb01tK2V0dm5UcGZqMFQrdXpodlFFVzBYaWJNMUpEQTlLVGNYank1ZUVnd3krMlZrNFBhTEprQ3hBbENib2lJOUpRWHBLU25ZVlYyTlI5NHNEdTZiYXJQaDNrc3Z3Y0RNUGdDQUlmMzY0YmlzTE9RTzZJOVRqejRxN0p6cHFhbndHUVlXckYySGdYMzY0QWREaG1EaGhvMVl1R0VqdHUvYWhmRm5uZ2tBOEJrRzBsSlNNUGFNMC9IeGpoMTR6dU5GeVljZmRmaC9FNUU4SkFBV1FvZ3VxbXhxMFF3Q0pqV1dOQ2FzYWpjR21ManhKaFpjUzJ4Y21QTmk4WmI0V3lxRVNEYlRISjYxVHQxek5oRXVBL0JlY0VQWVdHZHVmb3F3OVpTT1FGWU1iQVhDL3FXWGJxK3JTL2xpaHN0K3UzUEw4TlFPL0FnaVJudHJhbEJldFMvNC9xeGpqOEgwS3k3RGtRTUhJa1ZWY2UrbEYyTnczNzdCN2VQUC9CSHV1ZlJpSERWb0VPcDlQcGhXWnJRVVZjVmRFNHR3MHREd0JGZ2pmbkFzTGozbm5HWWZwSGkyYk1YeUR6N0VBNisvZ1hXZmZSYTJMZStrRTVIVHZ6K3VISGtlMGxOVFVGbFRnLzRaR2FqeitiQjk5MjU4dTJkUEF2OHJpR1FtUTZDRkVLSUxLcDg2OFdZQTA4SkxZeC8zN005UEUrekM4U21NaTdQbUwxblg2a0ZDaUI1dnVsYjZCb0EzbktYNTQySGdmaEJaODNrRE9RUmFUcGJWbUNTTEFudGEzME0wZ0VHUG9pejdOODZTckh1bTY1NFhaZG1rcnVQRGI3NEp2aDUyeEJIbzM3czMrdmZ1alQ5TnZocWZsMWNFTXpwWEh6cUVOWjk4aXRJdFcvRlpXVmxZSFgxNzljSTlsMTZNazRjT2JWTC9xQk4vaUtFREJtQnZ6WUd3Y21hR1o4dFdBUDRoenlOL2VBTGUzTlE0Q0tGM1docitlZk5OQUlCSGl4ZmowZUlsT0hMZ3dPRDI5Wjk5anFOR2hpL1pKRVJ6SkFBV1FvZ3Vwbnp5UlZlQitabVllM3NqaGE3WnlPeGowQ1haOHhldFNFemxRb2lld09ud0xBV3cxT215NjRCeVA0QXgvaTNoMmEvOG9XNXozMTBFaFFBMncwYXlEQVBSL0JtdS9MdG5sdUxYMHh5ZWxSMzhNVVFVTm4rOVBmajZ0SkJoeWd6QXBpcDRhZDE2ZkxqOUczeGFWaGFjNXh2cTlLT1B3bTh1SEljaC9mbzFXLzh4Z3djM1cvN3VsMTloUjJVbEFHRDBTU2NpUGFWeGdNRDNsWlV3VFJPS29xQzJvUUVmZnZNdEROTkV4YjU5eUV4UFIzVnRMVFp1MjRZclIwcStOZEUyQ1lDRkVLSUxxWmhTZEFtRDVqZW1hUFlIcjdGMGpmalg2QXk3Mld4ZzBLVTU4eFl0U1ZCemhSQTlqRlAzdWdDNG5HN0hHRERmRDVEdTN4TDh5Z3A5R3lhUUhJc0lZRE5rSDZKVFRSTmVwOHV4VEdYZjdmY1hyUHE0WXorRmFBa3o0NFB0alQzQXc0OGNpdWM5WHF6NjVOTmdRcXFXRE96VEIxZWZQeElGcDU4V21tZ3hhcXMrYnJ6czQ4LzhFWTdJekF5KzMxWmVnWnVmL1RmNlpXUmc1NzU5cUs3MUp5c2YrY01UWUpxTWxSOS9qTjNWMVRoWVY0ZU10TFIybjF2MExCSUFDeUZFRjFGeDdjVTZtK1pDRUZSL2lYL09icXpCcjhsaDJaNGJpREVoZTk2aWtzUzBWZ2pSa3ptMTBsVUFDcHdyN0dlRHlBbWlDUUJDQWwrMjBoWTBmWUFYZUM0WG5CN2NHQ3NWR3JDTmM3cnkzNERKRHp2SGVqZDErQWNSWWI2b3FBZ0xkSWNmZVNTT0hUd0VLMXBKTW5YTTRNRVlkOGJwMEU4N0ZhbTIyRU9MMjhZWEl2OFVmMmJvWTRjTUFlQ2ZmL3plVjE4REFIWlhWMk4zZFhWdy8vU1VGRng1M25sZ01DYU5QQmRIRFpMaHp5STZDUnBmSjRRUUloN2xrNHZPWXdVZUFxVUQvdGx5Q3NlKzNCR0RROWI1NVRxRnFTaExnbDhoUkFlWldUTG1OSk5zTXdDK3BFbTJQdlkvekNPaXhoN2lzTzNXMzVIZmQ4eHVFRDlzOVRxTENBZVdMMHY0dk9sOUJ3OWk3YWVmNGUxdFgyQnZUUTJldk9FNkFJRHJvNC93MUZ1Tk0yZU95OHJDMlQ4NEZ1Y2VmenlPeTg2SzZWd1ZWZnR3eTcvK0RRQTRldEFnUEhYajlVMzJPVkJiaS85dWVoZWZmUDg5cW12cndNeElUMG5Cc01GSFlQeVpQMnB4T0hVaTlSNVhLUEZTa3BFTEtvUVFoOW11YXlhTU1CVFZDNEovblloV2tzcTBKWExZTXpNT0FlYjRuSG1MdllscnNSQkNOTS9wMG9ZRGZEOFlWNElpVmh1eGVuc3A1RzBBZ2NHQkozNU52dnY0WFlBZmh1WjkzVWt3TzZibDNVOUhCTUNoZklZQm02b0czeS9idkJuWi9mdmpoems1Nk4yRGhobExBSng4NUlJS0ljUmh0SHZxaEpOOXJLNEh3Wjh0eEZxcEtLYWVYN1o2ZmtPQ1h3V0dualZQc2owTElUclhnMjdITUIvekxRRGRCS0NaTHNMQTJPZndNZEJFMWx6aDhPTEFJWjlEd1o4RzFxWE4vZTM0WlhVZDFmYnVvcU1EWU9FbkFYRHlrUXNxaEJDSFNmblVvbU1aMkVpZ3dVRDRzT1gySWpCTWE3NGQvSlhWRUl4eEV2d0tJUTZuWnphTlNDbmYxKzhTWnY0NVFJNG1PelFYNkFLTmliTFF6SGJtTWdMK2t0NnIvcDkzNWEydGpqeTJwNUFBdUhOSUFKeDg1SUlLSWNSaHNPY25GeDlWbjhKckNmQ3ZNZEhDVFdEVVFyTTlNMnFZMlpFenYvaWR1QnNxaEJBSjhzQ0tNU2NZaXUxbllOd0F3c0FtT3dTU1l4RUhoOEVFaDB1SFo3UVBsRllCK0h0cXF1K0plOGFzM3RXaGplK0NKQUR1SEJJQUp4KzVvRUlJMGNuS0poVU9wblRiUm9DT0JlTHIrWVcvZ3RDN3hQM00wQ1g0RlVKMFpVNlhmUXFZZmc2aVVVMjNjdVAzbWpVbkpEQll1dG1uaFl3NkVCWUI1blBRdkN0NnlqeGhDWUE3aHdUQXlVY3VxQkJDZEtMeXFaY09BZnZXZ09nRXdOOXhxeURHT2IrUnliS1k5eXVtY2NHUUJVczNKNnE5UWdqUmtad3ViVGlZZndIZ1doRDZOcnRUWUVrM0t3cHVadm1rVU44RC9BS2cvTWVwdTcvc29HWjNDUklBZHc0SmdKT1BYRkFoaE9na3UzNHlNZGRJNFRXQm50KzRzSCtZWUhDcEkrWksxVFFjRXZ3S0licWp4OWVON0ZWOU1PMGE5dmNLbjkzMkVmN3Z2ellpd05YRWVKNXQ1a0pudnJlbTlWMjdId21BTzRjRXdNbEhMcWdRUW5TQ3ZWTXZPcm9PdEpwQVJ3T0pHUFljdHRUUmR6WkFIenh2MGFjSmFhd1FRaHhHRDZ3WWM0S3BLbGN5SzVjRE9ET2FZNGpZbnpTcnlUeGhBT0FhTUJZeStMa1pCZDQxQ1czc1lTUUJjT2VRQURqNXlBVVZRb2dPVmo2MTZGZ3dyUUVoRndqUFZ4VS8zcUtvaGo1azl0THlSTlVvaEJCZGhkTmpQd1krNVFxQUx3ZlJlUzN1eU94UG9BVUFvSmFIU0RNK1orTFpLVVF2M0tlVmZ0OHhyZTRjRWdCM0RnbUFrNDljVUNHRTZFQTdyN25vQkZOVjFnQVlBc0M2S1d0L3ltZi8xTGNteDduVUZGdzIrTGxGUFhZWkVDRkV6K0ZjTVNvWGF0cGxNUGtLRUYzUTRvNmgzN090ZjkyK1RZU2x4TWJTYWZyS2JwYzRVQUxnemlFQmNQS1JDeXFFRUIya2JQTEZ3Nkh3S2dJR0FZaDVxU01DWUVZZXlwaWZWWmQySFMxY2FNVGZVaUdFNkY2Y0h2c1JNSlZMWVBJa0VJMk50ejRHOWhEekVsTG9yZFRVK3JmdUhyMm1NaEh0N0VnU0FIY09DWUNUajF4UUlZVG9BQlhYVGp5ZEdTc0I5QWNRMzdqbnlHT1pIOHFlVjN4di9LMFVRb2p1NytFU3ZWOHRqSXNCWEE3Q1dJRFM0NnFRWVFDOGdRbEx5ZVNsenJIZUxwbGNVQUxnemlFQmNQS1JDeXFFRUFtMjY1b0pJd3hGS1FWUlh3QmdaaWprejFuYUhzVHM3L2x0REg1Tm1MZzVlLzZpNXhMYllpR0VTQTVQTGkxTXEweXRQeC9FWTVoNURJQ1JBUFdLcDA2cmQzZ2pFVFl3MGNaZWFYWHI3OHBiZTlpbm5rZ0EzRGtrQUU0K2NrR0ZFQ0tCeWljWG5RY0ZMb0I2QS83Z2wwRHQvN2FOWE9ZSVhLdWF1R3pJL09KbGlXNnpFRUlrcTJjMmpVZ3AyOWZ2SERZeGhnaGp3QmpWNG5yRFVXTm1waytJc0pGZ2JpQ0ZOcGo1bm8rY0JETXhyWTZPQk1DZFF3TGc1Q01YVkFnaEVtVG41S0pDUThIclpBMi9pem40OVIvY3VNd1JlSmNOTkg3dzNFV2JFdGxlSVlUb2Fad01SZkhrbjhrR3hqRFJHQVpHQi9NMHhJRVpCd2k4Q1VRYkFITkRhcXF4OXA0eHEzY2xvczB0a1FDNGMwZ0FuSHprZ2dvaFJBS1VUNTU0SXhUOEM0QUN3RnFTZzlDZXV4TUNZRnJIaGZnaXpmQnBBeFlzM1o2NDFnb2hoQWh3ZXV6SGtJL09BT0YwQnAwTzRIUXdqZ2RaMytjeDR5b3d2Z2F3SFlUdEFMWVRZenN6YjA5Tk43YkhHeUJMQU53NUpBQk9QbkpCaFJBaVRtVlRpMllRYUZwb21YL1pvdlpnTkE1NERwUmdVMFp0M2JoK0M1ZnZUVUF6aFJCQ1JNbnBzYWNyVEdld1FhY3o0UlFBWndKOEprQ1ppVHNMSHdMd0RSaGZXd0h5OTJBNkNPS0RJRHBJd0FHWWZKREJCNkFvQjZHWUIyR29CNkVhQjN1bE5CejQ5WUg3OWlldUxhSWxFZ0FuSDdtZ1FnZ1JJM1pDcWRnMmNRNElrNE5sQUJRR3VCM2ZyZ1FyMlZWNCtQdHkxbTdmZGJSc1dWM0NHaXlFRUNJdUQ2NGNjNVJScjU1dUVzNGc0SFJtT3AyQUg0S2dkblpiN2pEdTZPeFQ5a2gvVnY2MDBsbmdzUi91ZG9qRXNSM3VCZ2doUkhmRTE5dlR5N2Rsdms2RXdtQVpHQXFvbmNGdllMcXZkUkN6RDRRN3MrY1cveVhCVFJaQ0NCR24reTVZOVMyQWJ3RXNDWlE1UFhZYmdHeVlTaTdZekFVb0YweTVBT2NDeUFVb2x3bTVpWmhyTElTSW4vUUFDeUZFTysyYk5HN2d3ZlMwNVFTY0hiNkZFZTNYYW5ORHBCbllvN0p4NlpCNVMxWW5vcDFDQ0NHNkZxZkhma3hZb0F3Y0FhWmVBTkpCN1A4YlNBZWpGd2pwMXBwais0anlBQUFZR1VsRVFWVEc2Y3pvQlhBNkFlbitjdlNLZTcxakVSMW02UUZPTWhJQUN5RkVPMVJlTTM1WW5XcHpBemd1VU5iZStiNysvU09DWmVZUFV0aDMwYUQ1eTc1TFVGT0ZFRUlJSVVRRUNZQ0ZFQ0pLWlZjWG5RSWJQQVFhREFDd1ZpcHFYL0RyVDNZVlR1YjdDaUdFRUVKMEJnbUFoUkFpQ3J1bUZsMWdnSW9CWkFMTjVXeHVXNU9lWW1ZZlFML1BucmZvcndscnFCQkNDQ0dFYUZHblo2d1RRb2p1cG16cVJiOWlLUE1COUFJQ3lhNkE5ajFEREIveXpNQWVGZWI0ckhtTFgwbGdVNFVRUWdnaFJDdWtCMWdJSVZwUk1iWG9lUVpkSHl5SVBzOFZnQmFTWFRHL204cStTMlMrcnhCQ0NDRkU1NUpsa0pLVXJ1dDNBSmdBNEZxWHkvVk5JdXZXTk8yM1JQUzRZUmpuZWp5ZWQ1czU5NThCL0lhWmg3cmQ3ajBoeHoxQ1JMOWk1bUdoNVYxWlFVSEJCYVpwVGdMd2x0dnRYbnk0MnlNNno2NHA0M0o4U0gyVFFlY0V5cGdCcFIxemZwc1BmdkZDenJ6aTY1dmJYd2doaEJCQ2RDd0pnSk1VTTU5SVJCZjRmTDZNMFBMOC9QenhxcXIrTnNvNkRybmQ3a3NqeTRsSUFhRGFiTFptKzhHWU9ZV0kwZ3pEaU55ZUJxQjNNK1ZCRG9kanFLSW9UMGZUdnRZY09uUm82dHExYTZ0RHl6Uk51d2xBZnVTK1JHUzRYSzdySXN0SGpCaVJZWnJtQzBRMGpKblRBRWdBM0VOVVRKbHd2a0hxR3dRTUNTMlBPdUVWKy8rUHFVbXlxMXR6NWhVL21hQm1DaUdFRUVLSWRwSUF1SWNob3FNQmpHUG1XaUl5V3RtMUZ4RWRpcWJPRVNOR1pQVHYzLy9aa0hPTUFBQlZWZitoYVZwZFcrV0dZZHptOVhwM0E0QnBtcG1Lb2x6Y3ZrL1ZWRXBLU2hxQTZvamlrVVEwR1VCb3B0MDBBQWFBSmdGdy8vNzlaMXJCNzNZaStxbXU2Nis2WEs3bDhiWk5kRzNXZk4rL0FFZ0IydC9yRzB3TkhiN0UwZWRnNWZMcytZcytTbkJ6aFJCQ0NDRkVPMGdBM0hOTmRibGNyN2EwVWRmMURRQk9qYVlpbTgxbUE2Q0hGR1VDQUJHTllXWnVxOXcwelY3TlZMdkc1L01WUm5QK2lMYXNBM0JhYS92NGZMNGp2Vjd2YnJ2ZDNzZG1zKzFoNXM4ajk5RjEvWEptL2o5bVhtMnoyUzR4REdNemdPZnNkdnU1WHE5WDVtMG1JWjQwS2JVOHZmYmZCSnJhV0Fnb3pTNWIxRlFMYS9zeUVmMTlpSzM2OXpUYlc1djRWZ3NoaEJCQ2lQYVFBRGlKYUpwMkhUT25BQUFSblFnQU5wdnRDb2ZEVVc2VmZSQWVqL3FOSFR2MjJJYUdoZ3lQeDdNbGx2TnUzTGh4UDREc2tIWThRVVMzK255K1V3STl1NjJWdDhEd2VyMDFBR0MzMi90N3ZkNnE1blp5T0J3L1ZoVGwvQU1IRGp5emZ2MzZRNXFtbWRSazJHbnpiRGFiQmlDVmlJcER5d3NLQ243RXpDOFFVYVZwbWxPWEwxKyt0NkNnNEFabVhxNnE2dks4dkx5OE5XdldWRVoxRXRFdDdKb3lMcWNjdGNVRS95Z0ZBUDZ1WDFBenc1aWIxeVQ0QlhhQytacXNlY1h1UkxaVkNDR0VFRUxFVGdMZ0pFSkVUeE5SNzRqaUJ4VEZ2MkFMTXo4QzRPdkk0MHpUZkY1VjFUeTA4dk9nNi9wdm1Qa002KzBwVm4zM2Fab1dHTHI4WjQvSDg2bTFmUzh6Yi9mNWZKRkRyRnNxYjVIRDRiaGVVWlFuZEYwZjdYSzVtZ3dmVlJUbE1RQjV2WHYzM2d6QUcyMjlWdnNMcldENXpVQlpRVUhCMmFacHZrVkVLY3hjV0ZwYXVoMEFTa3BLM0xxdS80Nklua3hQVDE5aHQ5dUx2RjV2ZVh2T0o3cW04c2xGNS9rSWl3ZzBPRkRHWUVUeklDV1k1SW9EdzU2RE5SUm5rTzJHdnZNWGRZdGtiMElJSVlRUVBZVUV3TWxsTkJHcGdEODRCWEF4Z0N1SWFEc0FtS1paQnFBb2xvcVpPWitJeGx1dlU2M2dvSkNJR0FDSWFJNm1hUmNUVVNEcDF1ejA5UFJiZFYyUHJDcTAvRE9YeTdVZ2l0UDNBekMvc0xEd25HWExsZ1huNytxNmZqR0FQQUJlbDh2VnJ1RFhjaUV6VjdqZDdvMVdmWFptZnBPSWVqUHpGTGZidlRwMFo1Zkw5WlNtYWNPSTZIYWJ6ZloyUVVIQnhKS1NrczB4bkZkMEFleUVVckd0NkE4QVpoRElCalRPOTQxMm5TTVREQUkxQnIrTUdoRGZsajIzK0Q4ZDAyb2hoQkJDQ0JFUENZQ1RpTXZsZWovd1d0TzBQVVFFSXZxd3BLUWtPTWZWNFhERVZMZmI3YjdNZWttYXB1MEFrRTFFbzBwS1NqYUZuUE4xQUFNQVJKTThxemVBSlFCYURZQkxTMHRuYTVvMmtZZ3VyYSt2ZndqQTdRQXdhZElrdGJLeThvOEF3TXpUMnZ0NU5FMDczVXB3OVN3QU9CeU91NWo1UVFBZ29tdmNidmNyelIzbmRydC9yMmxhUFJIZGJacm0yN3F1UCtMeitXWjV2VEsvc3p2WmZlMUZReXUyS2ErQWNINndNTXI1dnNUV2NHY2lmL0FiT0p6NW5YVFRtRFJnd2RMdEhkWndJWVFRUWdnUkZ3bUFreFJaWGJTR1laaHQ3Y3ZNQktETi9RQkEwN1N6aVNpN2xWM1d1MXl1dkxicTBYWGRGODM1QU1Bd2pGdFVWVDBmd084S0Nnb1dsWlNVckt5c3JMd1J3TW5NWEJMWlV4c05JcHBvdlh4RDA3Ui9FTkhQbUxtR2lHN3krWHhMN1haN24xYmE4NUNxcWxVQVpnRzR6MmF6YlVMSU1HclJ0WlZQdmFqSVo5SThFUG9HeWhvelBiZmQ4OHVSUGNUTVBpSThrRldYUG9zV0xveDZlTDhRUWdnaGhPaDhFZ0FucjhDMWpTYlFqSHJKSXdDWEIxNHc4eVc2cnY4d2RCZ3pNK2M0SEk1ZlIxRlBXNUZHTUZ1WDErdmRuWitmZjR1cXFtK2FwamxiMDdUekFEZ0JtS1pwM2hGbHU4TXJaNTVJUkhWbFpXV2xPVGs1WHdJWUFlQWVBQ3Y4U2EzYlBQNDEwelR0cXFycUxwZExndDl1WUVkUlVZYlNEMzhENkFZRVJ5ejdoekMzdWI2dnRhNHZJdWNGTTMrcEtIVEZrRG1MM20vdU1DR0VFRUlJMGJWSUFKd2s3SGI3U2FxcTNoWlNOQklBaU9oQlRkTU9XR1g3bVBtcnlHT0pxQmN6UnhNQUt3Q21NUE1lSWhyRXpKT0k2QmlIdy9GZGFXbnBLcXV1SHhEUkUxSFcxVVRJSE9hd0htbVB4N05JMS9VNVJIUXRNMjhDa0F2Z1h4NlA1NE1venRXY0R3Q2NrNXViTzlubGNqMFA0Snk4dkx3QmFXbHA4Nk04L20yUHg3TVd3Tm9Zenk4NjBjNXJKNTVwbXZ3cWlINFFLR013RkZDYjYvc1NtdW4xQlJvQVBKcGxxNTRweXhzSklZUVFRblFmRWdBbkNWVlZqeVNpbjBXV0U5R1V3R3Rtcm9DLzV6VFNFQ0xhMzlZNUhBN0hCQ0lheXN3dkFMaU9tWDhCNE8rS29yeWhhZHBJYTdlMThReUJWaFJGdGRyZFpMdlA1N3RWVlZXTmlJNWs1bW9BOTdkMW5wWVlobkdIeldhN25Ka2ZHRDU4K1B5dFc3ZldXMHNiQmY5NzJlMTJtNklvWTRob2k5dnRyZ2c5M202M3A4ZDZidEY1QW9tdVRJWVRSQ21oMjZJSmZ0SGNuR0RHT2hXNGNmQzhSWjgyZjR3UVFnZ2hoT2lxSkFCT0VtNjMyNFdRTGlwZDE5OEhNTnpsY3FXRjd1ZHdPSDRlK3I2d3NEQ3R2cjUrTUlEL3RYVU9Jdm85TTM5QlJKc0JYS2VxNm42ZnozZVZxcW9MVGROTXNaWmI2cWZydWoyS0pyYzBCRG9OQUppNVBuS0QxK3V0MGpUdFV3QkRBUnlzcTZ0cnNrKzB2RjV2bGE3cmZ5VWlaMjV1N2tXOWV2VXFIakJnd05VQTRISzU1Z0NBb2loVEZFVjVucGx2Qi9CNDRGaGQxMDltNXJjMVRadnZkcnQvM3NJcHhHRzI4L3J4MlJYYmJLK0ZKcnBpK0ljZU1Gb2U4dHpTMGtiTXZCdUVPM0xtRmMvdXVGWUxJWVFRUW9pTzFPd3dWTkg5TWZPUkFHclBQZmZjdnEzdFYxOWZmN3FWTU92TDF2WnpPQnhqaUdnTWdCZEN5ejBlendjK24yKzR4K1BaWWhXZENzQVR4WitXZnZZQ3lhZHFJamRvbW5ZTEVUa0FHRVNVbFphVzltUnJiVzZMb2loenJKY1habVptTWpNL0ZwcFIybWF6TFFWZ0V0RmxvY2RaUTcvN0VGRnFQT2NYSFlNQnFwZ3k4UmVtei9aSlpQQWJERzViRVJ4N0gxemFpQm5nLzZUYjFCTnk1a3J3SzRRUVFnalJuVWtBbklUR2poM2JtNGlPQU5BM016TnpoYTdyL1ZyYWw0aEdXWCtQMXpSdFUwdlpqeFZGZVFSQVBUTS9GN25ONi9VR2hpdjdtUGs5SWpvbjhJZVpYd1lBWmg0VFdnNmdEa0NUakxsRU5NQjZHVFlrMjI2M0h3UGdVV1p1SUtKeHpGeEJSRk1jRGtkUnhQRnRqMnExckZpeDRpdG0zc1BNcDNpOVhoOFJ2VXBFeCtYbjU1OXJiZC9KekJ1WitYeTczUjdNZkUxRVB3RUEwelFsR09waWRrK2RjSExGbEtKMVRQZzdDUDBBZjBjdXVQWDh6djdBbUlPdkE1aXhsVTArTDN0dThVOEh6UDV2VlljMVhBZ2hoQkJDZEFvWkFwMkVUTk8wQXdBenZ3dmd4MFRreXN2TEc3dG16WnBLSXRyR3pDK2Jwdm10dGMvVjFvcEozeExSdWJCK0pwajViZ0RCd0ptWkR3S1lWMXBhK3IydTY4MmUxKzEyTjFrZVNkTTBINEM2WnBZcWFuWU9MVFBuV09zWDd3d3BKbFZWbnlPaVRBRE9rcElTdDZacHR3SjRTVkdVLzIvdi9vT3Nxczg3am4rZWMvWlhKQUlMWVJkS25FeW1jY1JPelpodXg4WWk3WVY3SUVGaGJjUzFCcEFZbURqVmlXblQwcWhqMHVoa1dtZFNhZk56VEVtTUNnb21aQ1pGMUpYMTNzdHRZRW0wd1V6YkNiRUpwS2sxTGl5NENwUVY3dTQ1VC8vZzdIcnYva0M2MlYxZ2ZiLyt1WHZQOTV6dmVlNnljNGRudnVmN1BOL0laREk3aThYaTYrbjFQZW5uT2FPL2JUTTc1TzdUMDJzM21kbWZCVUd3WE5KejZTazd6T3pLTUF3L0pPbVJoUXNYWHU3dWw3cjcva0toOFA5dXY0U3g0UzB0TlFkcTMvaHNqd2QzbUtsL1pkNTErdlpHNWxLU0RsWDA5SlYzUzNidnpKTzE2Mmh0QkFBQU1IR1FBRTlNSDA1Zjd6S3pQNVIwVDExZFhWc1VSVkV1bDh0SnlrbFNOcHVkWjJaWHVQdS9TdHFYSnNDU3BIdyt2ME9TNXMyYk4yUG56cDJIa2lUNXNwbnRHZXBtOCtmUHZ6b0lnZ1ZEalpuWlBIY3ZaYlBaKzRjTDFzeStrc3ZsWGtyZlhpeEo3djV5MzNnMm03M1R6T2E3K3d0eEhQOXRHdDkzc3Ruc0NqTmJHb2JoT2tscjBybEtraFFFUWEwa2k2TG8zeVI5TlpmTGZYUGdmUmN0V2pRcGp1UFpaclkvbmJNOW04MGVsblJEUzB2TFgyN1pzaVUyczkzcHZJc2tQUkxIOGFwMHIvTzM5ZFpQMDJJY2RLNjhadDVCblhqUUxMaTRZaURkd2p2VVA1SkpTdHpsVnBuNHBwZHRyK2tKUGpIOThhMy9NM1pSQXdBQTRHd2dBWjVnMHFKVzEwczZWbE5UODRQVzF0WmNOcHY5WFRPN1h0SXpjK2ZPWGRUZTNuNnNxYW1wV3RLWEpNbmQvOTdNcmgxaU9xdXBxWGtwaXFLSGM3bmNyY1BkTXdpQ1B6Q3pvWXBCVlV1cVNWZGtQeTFweUZaTDZXUFNmUW53VmVtY0wwcFNXbERyQzVLNkpkMVU5cmkxNGppK0xRekRqSm10WHJodzRhWm5uMzAyTCtsSU91ZlVLSXBlbDNTWlR2VXU3aytBd3pEOGFoUkZyeVZKY3FXWlhlanUvNUlPSldiV0ptbDVWMWZYQWtuUGhtSDR3OTdlM2hmTTdHY3RMUzFoVjFmWGNrbHhFQVE4L255V2RiVkVVMHAxNzFpWHVGYkx5cXRWU1dZdUg5aXpWMi91QVhhcDRwTDBzcDhFaXUrYXVmR3A3V01iT1FBQUFNNFdFdUFKcGxRcTNXeG1NeVU5ME5yYWVsS1N3akM4T1k3amk4M3NnN1cxdFIrVDlMWDYrdnAva1BSNzdyNnpVQ2g4TDV2TkRrcUE1ODZkKzA0enEzUDNwdFBkTTUvUGYxN1M1OHVQUlZFMHhkMTNtOWtsN3Q0bUtYTDNXd3VGd3NiaDVwazNiOTZzTkthZTN0N2VQWmxNWnFhN2IwNTdBMzh5bjgvdkxUKy9XQ3krSEVYUjNaSytraVRKK3FhbXBzc2tIVTQvODB4M1AyWm1GYXZKcVNtU2JreC8zbjdpeEluK2RrcnUzbXBtaTkzOVBaSzBmZnYyTGtsTmtyUmd3WUtsUVJBMHV2dTJYQzczeXVsK0p4aGJCMjVxdnJIay9pWEpHdnNYY0QxZDZ6VWI0cEhuVTJPSm13Ymx4ZTYvVktEUHpkeXdiZk13QzhZQUFBQ1lJQ2lDTllFc1hyeTRWdEpmcDI4ZjZEdmUxdFoyM015YUpkMWJLQlMrbHMxbS8wclNKeVVkamVONHRZYjVUMzl0YlcxRCt1UEFCUEswb2lqNmdMdi93TXgreDkzL0pvN2paa25QbU5rajJXejI2NWxNWnVwUTExVlhWeTlMSzFMdktoYUwveHVHNFoxcE1yOGhsOHM5Tk5RMXVWenU2KzcrdkprZG5UUnAwblIzM3lkSjduNUpraVN6MHRNcUtseTcrKzF4SE04NWVmSmtReTZYKzNCN2UvdXh2ckdPam83djl2YjJOaFFLaFc4TnZGY1FCR3ZTNndjOVRvM3gwYm44NnNzUHJHemVKV216ekJvckJrMGFuTjJxN0s5N1VQTGI2YTdiR3k5NFpjN01EZHMya2Z3Q0FBQk1mS3dBVHlDbFV1bGVNL3R0ZC85T1BwLy9qL0t4ZEkvdFBWRVUzU25wUGtteHU2OG9Gb3Y3Sk1uTXVpV3BxcXBxbHFTK2FyZnZUOGYybjhIdGJlSENoWCtVSk1tdDdyNU1rcnY3Mm53K3YwNlNtcHFhbGsyZE92VitNL3RVR0laL0drWFJRKzYrTVkzVG01cWFxczFzYlhxL2paSVV4L0hhTUF3UGhtRjR1blpIU1J6SHl6bzdPenYzN3QxYnltYXpQMHJudUNFSWd0OUtmMzZ4NG9Ja09WSXNGZy8zdmM5bXMydk1yS0thOUZDRnZ0ejltclJBMXkxUkZLMUpEeC9QNVhJcnp1RDNnOS9BcXpkZWUxRlBsZCtYeUpkWFZxdnlkSit2YVdCcjZmN0t6alpvN0ppNTFybWR1SC9XbzIzSHh5RjhBQUFBbkNOSWdDZUl0RHJ4V25kL0l3ekR1d2FPcDN1RHZ5SHBaa21KdTYvSjUvTlBscDN5RStuVUk4QlJGTzEyOXlBdC9DUjNmM3E0KzJZeW1YZUhZZmlQa3VhbjFaVGR6Rm9sM1puTDVmcVQ4RDE3OXZSSSt2TnNOdHRxWmwrVXROYk0xa1pSZENSSmtnVkJFTHhQMG5za2RWUlhWMitTK3RzcjNmZFduNzFZTFBhdlVNZHh2Q01NdzUrYjJkeTB4ZFBKc2oyK3c3bE0wbEI3b0N2MDdSazFzeVZsaDQrODFYVVl1VmRYTEo3Y0cxVGZYVkx5S1pQVjlTZXlhVk5mTTZ0WXRpM2Y0L3Zta2ZRU1Y4bk0vK2tDcTdwMzhzYnZ2em9lOFFNQUFPRGNRZ0k4UVFSQjhGSWN4NTFtOW9XMnRyYi9HamhlS3BYZWIyWTM2RlF2MzQvbDgvbkh5OGVycTZ1LzNkUFQ4OEcwR0ZaZmE2UU9kNytqcnlMMFVJckY0cStqS0hxM3BFNTNYeC9IOFlaaXNmamljT2ZuOC9sbkpMWE5uejkvU1JpR0t5VzlYaWdVWHNoa01udkRNTnh0WmcvMzdWMGVpV0t4MkJ0RjBmWHUvcmlaelV5UzVJNUNvWERhWktlam8rTXpEUTBObngzSi9XcHFhbmhzZGd6NExVM1ZCN3RuMzFZeWZjNms2ZjJMdm40cTgrMnI3anp3bCs5OWlYSGxRWmRwczNyRHUyYysvcysvR28vNEFRQUFjRzRhdWprbXprdFJGRjJheStWK050ejRnZ1VMRnJ2NzBSMDdkclNQNW4wem1VeFZlWFhta2JycXFxdnFkKzNhZFVSU01ncGg0VHpWdVdMSjlZa0Y5OG4wdm9vQjE2bkd2ZVZmVzMxdjNRZnQvM1ZYeWVTUEJiSy9hM2owaVgxakhUY0FBQURPZlNUQUFNNDZ2MGZCZ2YzTnl5VGRaZElIQm96S1pJTXJWQTNUeDFmdVIxMWFIMWJGNnhvZWZ2ckFHSVlOQUFDQTh3d0pNSUN6eGpPWnFvT3pKNjl5MDJmTWRFbkZtSjhxVSsvOTMxTHBjbTladTZQS3lkVGg4aS9YZU84RDB4OXJQVHJXc1FNQUFPRDhRd0lNWU56NXpabTZnL0dGdDdoc3JVa1hWUTYrbWR2MnJmcWV5bm05dnhCWnhlbXUvelFsOXpkZTBQR0lyZC9UTTZhQkF3QUE0THhHQWd4ZzNCeGEzWHhoWFBMYjNmUVhKcHRSUHVaeXlhVWdUWEpkUTI3dExiL2loK2I2WXNPajI3YlN3eGNBQUFCbmdnUVl3SmpyYUZrOHcrcXFQeTNYYlRKTktSOXp1UUpaZndWbjkvU0xhYWh2SjljUk4yMnVraDZjc2ZHSkg0OUg3QUFBQUpnNGFJTUVZRXk0WkoycnJzMjYreHFYZjBSU2JVVUI1M1IxMS9yUFAxWHNhcWdWWDNmdERGMFB6aWpWZnRlMmJIbGpQT0lIQUFEQXhNTUtNSUJSZFhqVmt0bHhFcXgyODQ5TDl0NkI0eTRwVk5ycnlpVTNIMXpKV1pMY0Q3cHNReWl0cDQwUkFBQUFSZ01KTUlCUmNYRGwwbVdKdE1iTUZnOTdVdDl6enFmNTVuSDUwMEhpMzJwODdNbnZqMzZVQUFBQWVEc2pBUVl3WWdkV05qZWIrVWRjOWllU3BvNTBIcGUvWkxKdlZsbnkwTHMyUFBuclVRd1JBQUFBNkVjQ0RPQ01IYmhwMFNUMzJtdk1kSjFrVjB1NmNPU3orVS9sMnVxSmI1MjE2Y25uUnkxSUFBQUFZQmdrd0FCT3E2c2xtdEpUVzNldG0xM24wb2RNVmplaWlWeXhTN3NEMDlhYXVQZDc5WnVlL3U5UkRoVUFBQUE0TFJKZ0FJTWMvZWpTZDNXSHVrN1NNcG5ObDFROWtubGMzbTJ1TmpkdGZVZWNiSjI2NmFuWFJqZFNBQUFBNE15UkFBTnZjNTdKVkIyK2FQTGx2WWxmSWJNclpINkZ1ZWJJaG1wSWRBYnp5UStaYkp0Y1d4dGY3ZGx1cmEwblJ6dG1BQUFBWUNSSWdJRzNpYzZXekR1dGJ2S2NKTkVjbWQ3cjVqTWsvYjVrVi81R0U3di9RdEp6WnQ0dUMzWTNibmppMzBjbFlBQUFBR0NVa1FBREU4emhWVXRtOThhYTQ0SG1tT3dTeVM2Vi9GTEpaby9PSGZ4NWQ5c1ZtTnFURXowN1oyMXBQVFE2OHdJQUFBQmppd1FZT0VjZC9HaHpZeWl2ajhOa1dxS3dQakNmNWxLOXVkVzcrVFM1cGtsV0wvTnA3amJOVFBXU0drWXpCcGQzbWJSYnN0MUJyUFlaci9VOHh5UE5BQUFBT0YrUkFJK3pqcHVXRmszMngyYzdEcUNjeTE4MHQvMW0rcW03NzNmNXo2c0QvWUtldkFBQUFKaElxczUyQUFER2xydGVscnpEWkIxOXJ5N3ZNTmV2NU1tK3hrMVAvZkpzeHdnQUFBQ01CeEpnNEp6bHgxM3FscXRibHI3S2pwdjhoRlIyek5RdHFWdUpIL0hBRGdTSlhsRm9CNUkzZWpyWW53c0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lEaC9CL3dhQ3NSTlQzUmxBQUFBQUJKUlU1RXJrSmdnZz09IiwKCSJUaGVtZSIgOiAiIiwKCSJUeXBlIiA6ICJtaW5kIiwKCSJWZXJzaW9uIiA6ICIxOSIKfQo="/>
    </extobj>
  </extobjs>
</s:customData>
</file>

<file path=customXml/item13.xml><?xml version="1.0" encoding="utf-8"?>
<s:customData xmlns="http://www.wps.cn/officeDocument/2013/wpsCustomData" xmlns:s="http://www.wps.cn/officeDocument/2013/wpsCustomData">
  <extobjs>
    <extobj name="C9F754DE-2CAD-44b6-B708-469DEB6407EB-1">
      <extobjdata type="C9F754DE-2CAD-44b6-B708-469DEB6407EB" data="ewoJIkZpbGVJZCIgOiAiMjg2MTc4NTgzNDUwIiwKCSJHcm91cElkIiA6ICIxNzE5MzUyOTM5IiwKCSJJbWFnZSIgOiAiaVZCT1J3MEtHZ29BQUFBTlNVaEVVZ0FBQThBQUFBSjhDQVlBQUFBeHFjZ2hBQUFBQVhOU1IwSUFyczRjNlFBQUlBQkpSRUZVZUp6czNYbDhWTlhaQi9EZmMrOWtKMlJCa0VYWktZcTdRV3NWNnBCN3c5S3F1R0VWck5hNnNLaHR0ZFdxaVcxYUFXdGJ1MmdoZ0x1dGUvdTJDaFZDWnBJUlVBUUZwY3JpZ29naUtFc1dJSkJsNWo3dkg3a3ptWVNzSkd6SjcvdjVCR2JPUGVmYzV5cE1lSEkyZ0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TZDamw5WHE3ZUwzZVU0OTBIRVJFUkVSRVJNMHhqM1FBZEhqWXRuMTUvLzc5TCt6VHA4L0dMNzc0b2lKY2JsbldSUU1HRE1qczE2L2ZsczgvLzN4dmEvc2ROR2pRYjAzVGZHN0FnQUg3TjIzYTlHYjdSbjNrWldWbFhUaGd3SUM3Qmc0Y2FHemF0T25qSXgwUEVSRVJFUkVkUE0rUkRvQU9EMVc5enpDTURJL0hzd3hBU2JoY1JING1JcFpoR0I4QytMbzFmV1psWlExUjFaOEIyRkZWVmZWVWU4U1ptWm5aeHpDTVdXM3RaLy8rL1Q5ODg4MDM5MFNYV1paMUk0QlI5ZXVLU01qbjgxMWZ2endqSXlQUmNaeG5SS1NmcXNZQldORFd1SWlJaUlpSTZNaGhBa3dIWmRpd1liR080N3dnSW5HcW1oWVhGN2ZKdHUwV3QxZlZhLzErLzMvcWx6dU9rMndZeHZpMnhoY1RFeE1IWUUrOTR1K0l5Q1FBbFZGbGNRQkNBQTVJZ0ZOVFUzL3JKcitiUmVRbTI3Yi82ZlA1OHRzYUd4RVJFUkVSSFJsTWdPbWc5TzdkKzJFQUdlN2JEMVIxWlF1YURST1JrZTdyNXFaYkx3c0dnK05hRzVmSDQza0x3R2xOMVFrR2d5Y0VBb0dkWHErM2k4ZmoyYVdxbjlTdlk5djJGYXA2cDZvdTlYZzhsNFpDb2ZjQlBPbjFlcjhkQ0FTMnREWXVJaUlpSWlJNjhwZ0FVNnRabG5VM2dOc0FyRkRWUVFBR0c0Yng0NEtDZ3ZjYmE1T1ptWG0rWVJnTEFFQlZIL0g3L2I1bWJoTUtCQUo3QWNEcjlhWUdBb0hTUnZvOTF6Q004OHZMeStjdVg3NTh2MlZaam9pMDZEazhIbzhGSUZaRTVrZVhaMlZsbmFtcXo0aElpZU00UDh6UHp5L095c3E2UVZYelRkUE1IekZpeElobHk1YVZOTkl0RVJFUkVSRWRwWXdqSFFDMW40eU1qRVRMc3FiWnRuMTdXL3V5YlR2RjdTc2x1dHl5ck1raThwQ3FiZ3dHZ3hlcDZpUUFDYXBhT0dyVXFBc2E2c3V5ckdtR1lSUUJTQU9RNS9mNzcyaHBISm1abVQveWVEeWYyN2JkNEtpdVlSZ1BBL2h6VWxMU3QxditkRFZVTlR6Qy9HcTRMQ3NyYTdqak9ENEFNYXA2YVdGaDRXWUFLQ2dvOEFPNFEwU0d4Y2ZITC9aNnZUMWJlejhpSWlJaUlqcXltQUIzSUNrcEtXa2k4aWlBbkdIRGhzVzJwUzlWdlZwRVpnR0lyTk8xYlR0SFJPYW82azdIY2I0ZkNBUjJGaFlXTGxiVjYxUTEyVENNSXR1Mjc0RDc1OHF5cklHMmJlZTcvWmlPNDl6ajgvbW1BWEJhKzJnQW5oczNibHhjZEtGdDIrTUJqQUFROFBsOGdZTjR6TEdxK28zUDUxdmg5dWRWVmIrSXBLcnE5WDYvZjJsMFpaL1A5NmlxUGd4Z3VNZmpXWm1WbFhYbVFkeVRpSWlJaUlpT0VDYkFIVWhoWWVGWHFwb1BvRWV2WHIwdWIwdGZJbklEQURpTzh3d0FlTDNlazFRMUc4RDJVQ2cwcXFpbzZLT28rNzRBNEdJUjJRdmdUN1p0cjdCdCsxRVJXUTlnTklCUEFYZ0xDd3NmT29obmVscFYvdzNndEtxcXFwbmg4Z2tUSnBnQUhnUUFWZjFWYS91MUxPdDBFZWtIZC9RM016UHpsNnBhb0txSkFDYjYvZjRYRzJybjkvdC9vYW9QQWpqUmNaeVZ0bTAvNFBWNjQxdDdmeUlpSWlJaU92eTRCcmpqZVJMQU9CR1pES0RCSks0NVhxLzNKQURmQmxCV1ZsYjJNZ0FFQW9FTm8wYU51c0kwelUyQlFHQjkvVGFoVU1obkdNYWRobUU4RG1DNCt3VlZYVjFWVlRWMjZkS2xPdzcyZ1VLaDBDMm1hWjRQNEk2c3JLelhDZ29LM2lncEtma3hnSk5WdGFEK1NHMUxpTWdsN3N0L1c1YVZKeUtUVlhXdmlOd1lEQVpmOTNxOVhacUlaNlpwbXFVQVpnREk4WGc4N3lKcUdqVVJFUkVSRVIyZG1BQjNNTnUyYlh1dFY2OWVPMFhFNi9WNlR3b0VBaHRhMjRkcG1qY0FnS28rdldyVnFuM2g4cUtpb3RmRHJ5ZE1tR0NXbEpRTWN4em5RaEc1RUlBdElxbHV1MjlFWkJ1QU0wWGs3TmpZMkM4c3l5b1FrU0lSV1ZwZFhmMWhJQkNvYUNZTURiOElCQUk3UjQwYWRZdHBtcTg2anZPMFpWbm5BY2dGNERpT2MxZHJuOCtOOFJJUnFkeTJiVnRocjE2OVBrUE5qdGIzQVZqczhUVC8xMEpWLytVNGp0YzBUZHZuOHpINUpTSWlJaUk2QmpBQjdtRFdyVnRYMWJObno3K0x5QjF1SXZ2TDFyUWZOMjVjWEZWVjFmV3FxZ0JtaDhzek16TXpVWE9NMGNraWNrWkpTY2xaQUJJTkl6S0xmcjJxTGxYVjF4M0hlVHdRQ0FTenNyS0dPSTV6SllBc0VSa040R0pWaGNmamNTekwyaVFpR3dGOERlQmxuOC8zWHdBUUVSTUFWTFhPT3VHaW9xTFhiTnQrVmtTdVU5VjNBZlFHOEZoUlVkR2FnL252QkdBTmdITjY5KzQ5eWVmelBRWGduQkVqUnFURnhjVTkxOEwySzR1S2l0NEU4T1pCM3ArSWlJaUlpQTR6SnNBZGtJaThBT0FPQUpNQTNJdFdiRHBWWFYwOVVVU09CNUR2OC9rK2p1cnpHaEc1eVgyN0Q4RC9WSFdGcXE0QXNLU3dzUEFyeTdLMkdZWXhwckN3Y0M0QUZCUVVmSUthZGJvUGVyM2VlTk0wendKd05tcEdob2VvNmpBQVBmZnUzUnZadGRvd0ROTzlYN0IrYk1GZzhLZW1hVm9pY29LcTdnRndmMnYrdTBRTGhVSjNlVHllSzFUMWdXSERoajIzYnQyNkt2ZG9vMnZEZGJ4ZXI4Y3dqTytLeUZxLzMvOU5kSHV1K3lVaUlpSWlPdll3QWU2QS9INy9PNVpsZlNZaUF6TXpNKzNDd3NMRkxXMnJxajl6ejlIOWM3MUw5NmpxZjBPaDBJZUJRT0F6MUV1cU16SXlZa1NrQjREUEVEVjlPY3lkOHJ6Yy9XcEtuQnRIVlFOOWxGcVc5UkdBUGdEMlZWWldIbENucFFLQlFLbHQyMzhWa2R6ZXZYdGZsSkNRTUQ4dExlMGFBUEQ1Zk04Q2dHRVkxeHFHOFpTcS9oekFuOEp0YmRzK1dWVlhXcGIxbk4vdm4zS3dNUkFSRVJFUjBlSEZCTGlERXBHWEFkeGpHTWIxQUZxVUFHZGxaVm1xZXJxcXJ2WDcvZm5SMS94Ky95NEEvN0Z0ZTdabFdZa05OSTlIemE3aUtaWmxQZDNjdmFxcnErOWZzbVRKbHcxY0NtOCt0YmYrQmN1eWJoR1JUQUFoRVRrK0xpN3VFUUEvYk81ZWpURU00MW5IY1hJQmpFMU9UbjdOUGVLb0RNQ3pBT0R4ZUY1M0hNY1JrY3NSbFFDcjZnUVI2UUtnVFVkTkVSRVJFUkhSNGNWamtEb29FWGtKQUZUMWV5MDlFMWhWNzNEYi9yNkphaE5GNVBvR3ZuN2dYdS9leVBVNlh4NlBwOEdZUkNUTmZiazd1dHpyOWZZSDhFZFZyUmFSTWU1R1c5ZG1abVplWEsvOUFhUFBqVm04ZVBFbVZkMmxxcWNFQW9HZ2lQeFRSQWFOR2pYcTIrNzE3ZTQwNy9POVhtL1BxSHRjRFFDTzR6U2I2Qk1SRVJFUjBkR0RDWEFIVlZCUThENkF1NnFxcW9hdFc3ZXVSVk9GSGNmNUZZQzhZREQ0ZkdOMURNUG9Fd3dHayt0L3FlclRiaC9YTlhROS9BVmdtVnV2cktIK1ZiVVhBSWpJOXFoaU1VM3pTUkZKRnBFWkJRVUZmZ0EvZGVPWjQvVjZVNlBhVjdzdld6UzdRVVIyQU9qbXRuM2U3WE5pVkpVaUVSSFROTWNBUUZaVzFwbW9PWDVwWTJGaFlhdVBYeUlpSWlJaW9pT0hVNkE3TUovUDk4ZlcxQzhzTEZ3TllGcFRkUll2WGx4ZXYyekVpQkZwcG1sZXFxb1ZqdVBNRHdRQ0IweGZEck50TzV5c2xqWlNaUWdBcU9xV2NJRmxXZmVJeUNoVlhSMEtoV1lBZ04vdmY4bXlyRWtpY3JGcG1nOER1QkVBUktRS0FBekRpQU1ndG0ydkFmQ296K2Q3clA2TlJvOGVuUlFLaGZxNHUxSEQ3L2UvYVZuV1RnQlhUWmd3NGM1WFhua2xKQ0p2dWYyT0J2Qk1LQlM2enQzNStrazBzTmFaaUlpSWlJaU9YaHdCcGphTGk0dDdVRVJTUmVUcFFDRFFXR0liMWsxVjl3UUNnUU4yZVhhTkFBRERNRFlBZ0czYlhoRjVBRFU3VC84d3VsMG9GSnFtcW50RTVNZFpXVm1XVzF3R0FLcWFhdHQyVndDbkFiZ2krZ2FtYVQ1cTIvWnN4M0dXaVVpeXFyN2hYbkpFWkxHSTlDd3VMczUwNnk1WDFkVUExaytZTU1FVWtZa0FRb1poY1BvekVSRVJFZEV4aGlQQTFDYnV4bFNUVlhWblZWWFZyMXJRcEJ1QUxRMWRHRGx5WkM4QVo2dHFkVEFZWE9YMWVudXE2Z3Z1MmNDMytmMytkZEgxQTRIQUZ0dTJzd0U4NGpqT3ZJeU1qTk1BN0FRQTB6Ujd1c2x4bmRGa1Z3cUFxOTNYK1JVVkZaSGpsRlIxb1lpTVU5VitBSkNmbjE4TUlBTUFNak16THpZTTQzaFZuZS96K2JhMjRGbUppSWlJaU9nb3dnUzRnNWd3WVlLNVk4ZU9oQ2FxR0FCZ21tYUMxK3Z0RWxWdUFvQ3ExaStQcUt5c0RDMWZ2bngvdldLeGJUdGJWWC9ycnJ1ZHVIVHAwaDFOeFdqYmRsOEFzU0xTME83UGlJbUp1VUpFUkZXWEJRS0J2WlpsVFJlUm5nQ2U5Zmw4VHpYVXh1Znp6YklzNjFvUmlVMUtTdXFtcXArNlNlOVF4M0gybXFZSjFCek5GS0dxdHp1TzR3a0dnOFgxWTk2MmJkdkxQWHIwZUxHaEVXckRNRzUwMng4d25acUlpSWlJaUk1K1RJQTdpT0xpNHNzOEhzOHJ6ZFVUa1pVZXo0SC8yMFZrY1VQbEFHQ2E1bG9BcDRiZlc1WjFPb0MvQVJncEl2c0FUUFQ1ZkFYUjNlSEE5YkVHZ0hzQlFGWGZySDhQOXh6aFg3aXgvQjBBUXFIUUwwelQvTVkwelVlYWVDUW5GQXBkc1gzNzl1M3IxcTJyc2l6cmJiZVBxd3pENk8yKzNsQ25nZU9VQlFLQm5WSFBjNk9JMU5sTjJyYnRBMjZrcXQ4WEVZaklMYlp0MytnV2wvdDh2a2xOeEVkRVJFUkVSRWNKSnNBZHgxY0FYajFFZlc4R0lKWmxlVVhrTmxXOXpCMnAvWi9qT05jVkZSV3RpYTVzMi9ZanFucXRpT3hVMWQwaXN0K2RVbnlDcXBhcTZyejZOMGhMUzdzTVFEOEEyMkppWXA0SEFIY1U5c0htZ2dzRUFwRXB6cUZRcU1nMHpZOUY1QUlSdVFCQVpkUWEzOGFjQm1COGMvY1JrZkR2RjBVVk43aWJOUkVSRVJFUkhYMllBSGNRZnI5L09ZQkxEMVgvbVptWmcwUmtQb0FrRWRubU9NN01zckt5dWF0V3JhcXVYMWRWM3hlUm13RU1EaWVOcU5uMU9WOUU3dlg3L1p2cnR3a0dnNitacHZtV2lEeTljT0hDeW9PTk14QUlCRzNidmxKVlh4U1JubzdqL0xLd3NIQlhVMjIyYmR0MmQ0OGVQWElPNW42eHNiSGNDWnFJaUlpSWlLaWp5Y3pNdkN3ek0vT2FZY09HeGJhMFRVWkdSc3k0Y2VQaVdsSjN4SWdSYWVETzVFUkVSRVJFZEloSTgxV0lpSWlJaU9ob1VwNi9rTFBRNkloTEdqUHVtTXNuT2RwR1JFUkVSRVJFblFJVFlDSWlJaUlpSXVvVW1BQVRFUkVSRVJGUnA4QUVtSWlJaUlpSWlEb0ZKc0JFUkVSRVJFVFVLVEFCSmlJaUlpSWlvazZCQ1RBUkVSRVJFUkYxQ2t5QWlZaUlpSWlJcUZOZ0FreEVSRVJFUkVTZEFoTmdJaUlpSWlJaTZoU1lBQk1SRVJFUkVWR253QVNZaUlpSWlJaUlPZ1Vtd0VSRVJFUkVSTlFwTUFFbUlpSWlJaUtpVG9FSk1CRVJFUkVSRVhVS25pTWRRR2VUbGpNN0lKQUxqM1FjZEl4UTNROUJ0U3FxeGYwZENMK1dhZ2lxUlZHdGdtcUJsaXZ3TlZTMnFzalhodWcyaFc1ejFOeGFWbDYrRlgrK2MvK1JmaHdpSWlJaW9pT0pDVERSMFV3a0FVQ0NTUGh0OUtYd0MwRGNGeEo1cjREV2xKaHdrSjZVQU9UTTNnMWdtMEsyUWJGTmdCMkFiblpFUDFlUnpZNXBidDZUTzNubjRYczRJaUlpSXFMRGl3a3dVYWNoWFFGMEZXQW9Jb20wd0lBQUNwaEJCK25aczhzQjJheUN6d0ZzaHVKemdiTTVCSE5qMll3cDd4NjUySW1JaUlpSTJrNmFyMEpFUjhUZFR5UW5lWnhFajRGRVV5b1RnNUJFd3pFVERFR2lnMUNpaUNUQ1FhSUNpUUlrQWtnRFpBaUFRU0lZaUpxeWRxYnJGYklHMFBjQjQ0TUsxVFg3WjB6OXF2M3ZRMFJFUkUwcHoxK29Sem9Hb3FReDQ0NjVmUEtZQzVpSVdpWXBkMWJQdUdvTWRBeHpzS0U2VUJXREFSMGdJb01COUdpdis2aWlUQVNyQUh6Z1FOZW9HaDl3dEppSWlPalFZZ0pNUndNbXdFUjBiTWlkbTRqY3lmdTYzai9ySEVQbFZFTnhPaUNucVdpR1FGTGI0eFlLTElmcW00Q3h4QWs1eThwK042MmtQZm9sSWlJaUpzQjBkR0FDVEVUSHZNVDc1dmFLTi9RTWhYTWFnUE1CR1NIQWNXM3ZXZGNySktDSzVRaGhhZW52cG43ZTlqNkppSWc2SnliQWREUmdBa3hFSFZKeXp1eWhNUTVHcW9HUlVQbXVDUHEzdFU5Vi9SS1FaUkFzaFlPbEpUT25yQVdFMzh5SmlJaGFnQWx3MDRLaEVQYnNyemtCVWd3RHFZbE5iNDFTdG04ZkhNY0JBQ1RGeHlQVzB6NTdCVHVPQThNdzJxV3ZveEVUWUNMcUZKSnlaL1dNRFJsZU9CZ0p3VWdvVGhWcDIrZUpxdTRRNFBXUUdBdktQS0ZGeUwxMWIzdkZTMFJFMU5FY3lnUjQxV2Vmd2YvaFd0enh2WEdJYVNZUmRCd0grNnVxVUZGZGpYMVZWYWlvcXZsOVgyVWw5bFZXNHJTK0o2SkhTc29CYlNxRHdUYkg2VEdNUnVQN2FPdFczUDNjQ3dDQTVQaDQvT1AyVzV2c2E5cmpUK0tya3ByVldqKy82UHY0N3NrbkhWUk1JY2ZCUTYrK2htL0tkcU9rdkJ4N0t5cncyQzAzb1Z0eWNxdjcrdDhYWCtBdi8xMkkwL3YxeFZuOSsrUENZU2ZYdWY3Mko1L2c1ZVVySXU5L2ZlWGxTR2ttMFc5dngySUN6R09RaUtqVnluTnYvYm9jZUJFMVgwak9uWHVjV2VWY0lvSkxCRHJhUGIrNFZVU2tPNERyVGVqMWFkVkd0V1RuTFhHZ0MxUmlYaTJiZnZPbTluNEdJaUlpcXF1aXFncS9lM1UrM3Z1OFpwVlNXbElTYnJZeUFRQjc5dS9IZlMrOGhPcFFDRlhCSUtxQ1FWUlVWNk02RkdxeXoxdkhaR0gwNmFmWEtWdTc1U3ZrdlBSeW0rTzlkSGdHYmhqbGJYVzdGWjk4aWsrKy9ockpDUWs0WjlCQTlFNUxhM01zWWFaaG9FdDhQRlo4dWpGU3RtVERSN2pzbk9HdDd1dmRqWjloMTk2OUtGcTdEc1Y3OWg2UUFMKzdjUk0yZnZNTkFLQjcxK1REbnZ3ZXE1Z0FFMUdiN2NtZHZCUEFrKzRYMG5MeUxvTHF4UUN1RUpGdVRiZFdRS1hPZkJRUnhBQ3dESWdGQlArY25wMjNRYUVMVk9TL3BkT25CZzdWY3hBUkVYVm04Ykd4U0UycVRhSVdySDRQWncvb2o0eUJBNUdja0lDUzhuTHNxYWhvVlo5YmkwdmJPOHcyODMrNEZpcysvUlFBMExkYmVxc1M0Rm41aStINzRNTW02OVFmbW44NjhBYWVmV05KazIyZXVYVXF1aWJVSFQ5NGQrTm5rZGZlVTRZZDBHYnRsaThqcjA4OThjUW0rNmRhVElDSnFOMlZUSis2QU1BQ0FKUFRzMmVmcDVEeElqb2VrSk1QckMxUWFDVC9WVFF3bDFwd2trQk9FdUFYYWRtemQwSGtueXI2UXVrRDA5NDRwQTlDUkVUVXlkeGlaV0w5VjEvaDY5SXlBTUNzL0FJOCt1TWZJU2t1RHVjT0hvenRaV1dJajQxQlFtd3M0and4MkxCMUs3N2N0UXNBY09rNXc5RW5QUTF4bmhna3hNWWdMaVlHUGJwMmJmYWV3L3IwZ1dHMGJDYnRwdTA3VUY1WjJhcG5xcWl1eGxzZmY0enZEQmtDRWNGbjI3K0pYT3VkbHQ2cXZoeFZPTnI2MmVmTnRkRjYxemZ2MkJtWmtoMGZFNFB2ZkdzSWJuL3lhV3dwTG02d3o2SzE2L0RHdXZVTjlqMjBkeS84YnVJMXJZNjVvMklDVEVTSFZQR01hVzhEZUJ2QXZWMXlacDBjby9KamdVeUNvRmU0amtqdE56MVJoYm9MaWhVMTZYSDA4TEE3b2p4WlZDYW41OHplQ3NoTFFYRmUyUDNBcmU4Y3JtY2lJaUxxcUJMajRqREZ0cEQ3ei84REFDUW5KR0RYbmoxSWlvdkRUOGFOT2FEK1gxNWZHRW1BdmNOT3hvQWVQVnA5ejk5Y2RXV0xONTM2MWN1dllNM21MeHE5WHJKM0w3ckV4OWNwcXc2RjhOQ3I4OUczV3pkTUdua0JkdXplQXdBd1JGQmN2aGVsKzhwUkZhcGRrL3gxYVNrKzJycTFUaDk5anpzT0NiR3hkY3A2ZE8ySzAvdjFiVkhjOWUydHFNRGJuM3phNlBYQ3RXc2pyODhiTWhnSnNiRUlPVTZUaVhSajEwSU85MHVMeGdTWWlBNmJ2ZE52WFEvZ0xnQjNwZWZNR2F2UTZ3VzRGRUR0ZDZySWJsb0t3SWhNSTRwT2pHdEpid0IzZU5TNEl5MG5ieU9BRjBWQ0x4US9jTnRhRUJFUjBVRTVhOEFBakR2ekRBenVlVHd5VHprRlJXdlhJZWVsVnhxc3V5OXFOUGIrbDE1cGRNZmpXVCsrQWNrSjhRMWUrL3VTcFRDa1pTUEFXMHVhbmxMOTYxZitoYzA3ZCtMMnNhTVB1UGJGcmwzNFl1ZXV5SHRIRmZjOC8rSUI5WjViOWlhZVcvWm1uYkxmVDdvR1EzdjNybE0yNlBqak1jVzJzSytxcWtXeGh4a2kyTGxuVDZNSnNPTTRkVVp6dzlPZnp4azhDSVAzMXV3UitzR1hXMURzdms1SlNNQ1ovZnMxZXI5ZTdiakd1U05nQWt4RVIwVHg5Q21MQUN6QzNVOGtwOGRXWGEzQTlRSmNVRnREM01uUmNJZUNhNU5mZFFlRm83OVZDakFJUURiVXpFN0x6dnNRMEJjY2lYbUJHMmdSRVJHMTNwUXNPL0o2ZjFVVnl2YnRhN1pOVSt1REhYVWF2ZmJhcXRXdEM4NjF0N0lTanl4Y2hBdUdmZ3VuOWUyTFdJOG5Fa055Zk8xNjJvVFlXSnpacngvSzl1ODdxT25MVFNsYXV3NnpGaGUwcWszM3Jzbkl2dXpTUnE4di8rUVRsSlNYUjk2ZjBiZG1sUGtHNzRXUnNwdm16b3U4UHU5YlF6QnRkRmFyWXVqTW1BQVQwWkgxK3h2M0ZBT1BBWGdzT1dmMlVJL0tiUUpjRDBFeTRDYTVicWFyN25UbzZCOFNSMGFJbzdvVXdhbUF6REFSbkpHV00vc05VYzByanVuK2IrUmUxYm9mMFJJUkVYVWlqeTdLeDFkUmEwd0I0S2JNVVRpcFQyOU1HbEg3TStyM1B2OGM2N1o4MVdnL2NSNFB4cDExSnBMaTRpSmw4VEV4N1I3dk42VmwrT0RMTCtIL2NDM082TmNQdjczcVN1elp2eDhpVW1lMDJXTVl1T2ZTUzdCbmZ3Vis5WEx0U0hiM3JzbElpS21aMXJ5MXRCUkJkMGZyYmwyNjFJa2RBR0k5TmZHZk0yZ2cwcEtTQU5STWk2NW81ZWh2V0dwaUlpYWM5KzNJKzdpb0tlRC9Ydmx1bmJxR1lhQ2l1anF5VG5oNzJlN0lORzRBR05xckYvWTNFMGRUUjBaMU52eXZRRVJIalQzVHAzMEU0SGJjL2NSOWFiR1YxNG5LYlJCRUR1S0xqQUdyUXNXQVJHMmVWVk1lcVlpb05oZEM1TUwwNEs3dG1qUDdLU2VJZVdXL20vWVppSWlJcUk1TjIzZEVqdFVKMjF0UmlUUDc5OFBnbmowUmNoeTgrTmJ5U1BLYm1wU0l2dDI2NFg5ZjFPeEdmTUhRYitITmp6NUdaVENJcGVzMzRQYXhvM0hXZ0FFSDNLZitiT2VucGt4R2wwYW1SemVsOE1PMStPRExtbnNQNk5FZDVSVVZxQTZGa0pxWUNMT0JxZGlWMVZYNGJQdjJ5UHNIcjdrYTNkMU51cUxQQWY2Ujk4Skd6d0UrYjhnUW5EZGtTT1I5OGQ2OStNMkVLMXNWZDZ6SFJGcVhMcmgyNUlnRHJuM3d4WmY0NU91dkR5aS85dEZaalI0NTljaWlmRHl5S0wvSmU0NDZaUmgrOXIxeHJZcXpvMklDVEVSSG45L2Z1S2NFbUFWZ1ZzcDljeXpEY0c0VFNPMWNJYW1aSGwweklCeTFTWllnYXNzc2hXcWREYlo2Q09TWGhvbTcwN1B6Rmp1UXZOS1AweGZnbGF1YVBzQ1FpSWlJc0duN0RzektYeHhKem1KTUU5bVhYb3JYMzM4L1V1ZktiNStMcW1BUTc3am4xK2IrOC85dzFvRCtHSjl4ZHAxRXVQNG1WZjkrNXgxY2Z1NDVpSyszeVZSalFvNkR6VHQyNHY5VzF1NS9lVkx2M3RqbHJvbE42NUxVWUx1VlVjY0tuWkNlSGtsK0Q4YTJraEo4OHZVM3pWZHN4SkwxR3hBZjQ4RzVnd2RIeWxRVnp6UnpYQksxSFJOZ0lqcXFsYzJjNGdmZ1Q4K2VkYUxDbUFiQlRRSWNCeUJxZnJSQ3RXWnFkTlIrMGJVL1lhN0poR3RLYTRhUnh4alFNZW5mMnZVVmN2SWVyL0FFNSszTHZiM3VkbzlFUkVTZHpDMVdKdlpWVnVMUHJ5L0U3djM3QVFBVjFWWDQyNkxGOEgvNFlXVDliSXhwNHE2TEw4SzNldmVxa3dDTENPNis1R0pNLzc5L1IzWnFmbS9UNTNodjArZTQvL0xMTUh6UVFBQkEzMjdka0pxWWlGSjNYZkZycTFZZjlEcGdBUENZSms0OThVUjgrdlUyQUdnMHNUMmpYMStjTTJnZzN0bjRHYzRkUE9pZzd3Y0E3MysrR1hOOC9qYjEwYjFyY3AwRStJMzE2eHNjL1FVQTc3QmhDRG9oN0srcXFyTjUxaWtubklBZUtTMDdhb3BxTUFFbW9tTkM4WXhidndSd0wzS2YrazFhZGNWTmdONHRJdTZwNzdYSnJxcldPVmFwNW5MdFlVb2FmZEt3b0ErQVg4ZFZlM0xpc3ZNV2lNaWM0dW1UODkxaFpTSWlvazdscEQ0MXV4eDdURE5TRmg4VGk3MFZGWkhrTnpVeEVmZGROajZ5STNKU1hCeFNFaE1CQUlZWWlQVjRrSFA1WmNncjhLSHd3NXBER1RJR0RvZ2t2MERObXRaYjdFdzh2T0IxaEp6R044ZHFxY3ZQUFFmSkNmRkk2OUlGM3g0OENDZDI2OVpndlQ3cDZianYwdkY0NitOUGtKS1lpQkozeEJpb2U0VFF2c3JLT3RjQUlDVXhzZEVkcmtXa3pocmVwb1FjcDlHcHpLcy9hM3pmenR2Y1hhMFhySDR2a2dBYkl2akZSZDlIZW5LWEZ0MmJhakFCSnFKalMrNE5GU1hBMzNETDNMbnBQWUxYcWNvOUloTDU4YW1JUkVaOG8wOFFqaDRacnI5VVdBUW1nUEdBamsvUHp2dlkwYnlIU25jYWY4ZTh5ZFdINDVHSWlJaU9acmVOSFkyUHQyMURTWGs1VGozeEJMejl5YWVSSkN6VzQ0RjE2aWtBZ01DNmRaRTJKNlNuNDg3dmZ3OHZ2clVja3kzcmdENHZHRG9VSjZSM1ErR0hIMkx6cmwyb2pOcmtxVGtpZ2hqRFJJK1VGSnovclNFNGUyRE45T3IrM2J2alBuZDM1ZnJuK0laOVhWcUdQOHhmMEdUL2VRVSs1Qlg0NnBUTnUva21ISithMG1EOWZzY2RoNy8rNkxvV3hiNWsvUVk4dk9DL0RWN3IzNzA3M2xpL0FUMVRVN0JqOTU0R2Z6aXdiTU9HeU9zdThmRjRaY1dLWnU5NXlna25ZTVJKUTFzVVgyZkFCSmlJamszekpsY1hBMDhnTi9lcHRPcWVQNEE0MlFLcCtRNGNudTdzbnBlazBsQWlYRVBkWDJ0SGhlVmJodUNKOU83T2I1R1Q5M0J4UmRJOC9QRzZjaEFSRVhWU1hlTGo4ZENrYS9DUHBXL1dTWEtiTW56Z1FOeC94V1g0N3NrbkhUZ3p5OVd2KzNHNFlaUzN4WEc4dG1vVmxxNy9DSUJpOFBISDQ4Yk1VUzF1ZXloOXZtTUh4di9oNFRiM002Qkhkd0RBWk12Q3pQKzhpb2JHaWZkWDFmNXNmdmYrL1hqOXZmY2JxSFVnSnNDMW1BQVQwYkV0TjljcEFWNEE5TVhVbkx6eGhrbzJCTU1CMU5sbU1ubzBPSnFFZnoxZ1dCaDlBUHdwTGI0OFIzTHlIZ2w2WWg3ZG5YdFRjUU5kRUJFUmRYaDdLeW9RRitOQmZFd01xa09oeU9oa2pHbEdkbHl1Q2dZalU0bFA3VnV6U2lrNitTMWF1dzR2dnZYV1FjZXdaMzhGeWlzckFRQ2JkK3pBeW8wYkk5ZlN1M1RCZzlkYzNXd2ZoaUVOSHNsVVVWMmJXRVkvVTNTN3hwaUdnZlJHTnQ2cXI3STZHRmxmWFYrLzd0MXh3ZEJ2UlVhMDI0dlJ5QThnT2lzbXdFVFVRWWlXVHNjU3dveFVBQUFnQUVsRVFWUi9BUHduSldmV2FBTkdqZ0FqZ2RxY3RyRWtHS2gzSVhyVExDQWRRSzZudXVxdTlKeThlUldPOFlkOU15ZHZPelRQUUVSRWRIUUpoa0o0ZU1GL2tSQWJpMm1qc3pCdGRCYis4dnBDRksydEdRbk92dXhTbkRXZ1B3Qmc2dU5QWUd0SktRRGcwMjFmUjNZMEhublNVQXc4L25pVVYxVGc2OUt5ZG9tck1oaXMwMWRWc0dXSE92Uk1UY1ZMUC92SkFlWFJ4eUQ5Wk56WVJvOUJhc2lKM2JxMXl4VG85QzVkY0xPVjJXVDczMCs2cHM1NjVmb1cvKzhEUEZrVWlMenZsWnFLSzc1OWJvdGk2eXlZQUJOUmgxTTIvZGJGQUJhbjVNd2FiYWo4UVVST0I2SnkzQ1l6WVVTUzN6clZSSklBM0JFbnptM3gyWGwvRDRhY0IzZi83dFpQRyttQmlJaW9RM2cwUHgrbDVmdnFKSVFmYmEzOU9YQlBkMTNzanQyN0k4a3ZBQ3o3NktQSTYvN2R1MlBnOGNjZmhtaVBqTTA3ZDJMaUkzOXJVZDFnSXh0Z2hhVWxOVDJTWEJVTTRnL3pGMkQ0b0lINDdza25JOVhkZ0F3QS9ydjZ2VHJKYjgvVUZFei93UVNrZCtFbVdkR1lBQk5SaDFXVENHdEJhbmJlZFliSWRBQW5BSWhrdGFvS2lCRzFMVlpkdGFjbzFlNHNMWUlZQUQ4MlBmS2o5T3paZndmMGZuZUhhaUlpb2c0aGV2T2wwdkthbzRxK0thc1piWDEzNDJmWTZvNlVwaVVsb1ZkYUdnQmcwL2J0Nk9PK0JvQ3Z5OG9pL2NTNk95U1BQZk1NV0tlZEdxbFR0bThmN3ZySDg1RXB3ZDgvNjB6ODhMc2pHNDNybVRlV1lPSDdhd0FBWi9UdGkzc3ZHeCs1ZGlRbithcHFaR3Iyb2Zic2txVllzL2tMck5uOEJaNE9MTUU1Z3dZaTY3VFRzS1c0R0U4RjNvalVPejRsQmROL2NCV09hOE5aeHgwVkUyQWk2dUJFUzJmZ0dlUSs5VkphY1A4ZEF0d0RTRmVnWmwyU3FrSWpweUkxMGtONFJEZzZFYTdKbks5WHhkWHBPWG16cTBPaEdYc2V2RzNYSVg4Y0lpS2lRNmk4c2hKbDd2bThZVWx4Y1JnL1BBUGJ5OG93YTNGQnBEeDZWUGpjd1lQcm5HbDcvZXk4U1BLY0VCc0xvT1o0cGVnamxoSmlZK0VkZG5Ma0RPRC92dmMrS3FxRHVIVk0xZ0ZyY0FFZ0dLcE56QTNUaVBSN0pKdzNaREQ2ZGUvZXBqNWlQV2J6bGFLVTdkdUhkNk9PU2dvNVRwMGR1Y042ZE8yS0dWZGYxZWg1eUowZEUyQWk2aHhxams5Nk1QbmV2ODN6bU1hdm9USkZCREhTNG5uUmRSTmhDQ0FRaUVnY2dEdGlUT1BHdEp5ODM1ZVU3LzhUL254bnc3dGJFQkVSSGVVKy9mcnJPdThIOU9pT2U4WmZnaTI3aW5IWGM4OUhrdG80andmamgyYzAyTWVXWGNXUmVnQWk1d1EzNU1iTVVZaVBqY1hMeTk4R2dFanlYYnhuTDJMZFRiY01FV3phdmdNclA2MU45THJFeGJYNjJkN1p1QkYvbk4vdyt0dm9UYkFlV2JnSXMvSVgxN21lbkJDUEI2KzVHazhVQnVvM2JSZmY2dFVUbHplelZqY2xNUkdQVDc0WjcyemNpTVgvK3dDck4zM2U0TkZSM2J0MnhWZkZKVGd1T2JuUkhiZzdNeWJBUk5TcHVLTzBQMG5KbWZ0WFU1MkhJTGlpNWtwNFhqU2FuVWNsSWxDRXp4dU9sSFlWWUhwNlV2eHRtajM3TnlVeDJ4OUhibTd3MER3RkVSSFJvWEZHdjM3NDNsbG40dlgzM2tmbXFhZGdhcGFOUDh4ZmdKV2ZicXhUNzhiTVVlaVduSXlxWUJDM1BmazBUTU9BQUZBb2R1emVFNmtYSHhPREU5TFQwSlJKSXk2QUFQamdpeTl4OXlVWHdUUU0vSFhSSXJ6LytlWkcyL1E5N3JoV1AxdkljZW9rdW8ycERvVlFYVyt0Ym94cG9yeXlFc3MvK2FUVjkyMkpwamEyaW1ZYUJzNGJNZ1RuRFJtQzdXVmxXTFRtZi9CLzhDRktvMGJ0MTI3WmdsKy84ay8wTys0NC9PSGFpWWhyWU5mcnp1ekF1UVZFUkoxQTJmVEpHNHRuVEwzU1Via1EwTnFkT3R5OHRwRmx3VkhWMUQwOXFmNEtZdWtwSW5scDFUM1dwOStmZHhVaUU2eUppSWlPRFQvMlhvaWZmVzhzZmpwdUxHSTlIb3c3NDR3Nkk0bFhuLzhkakRuamRBQzE2M3UzbHBUZ3E1SVNiQzBwclpNOGpqM3pETVI0bWg5em16amlBdnoycWlzanlkcFovZnMzV2pjMU1SSGp6anpqb0o2dEkrbVJrb0xydmpzU2owKytHVDhkTnhhRGU5YmRhT3lzQWYyWi9EYUFJOEJFMUttVnpwaXlCTG01cDZZRmU5d2hpbDlESkVsYVBoaGNKLzJ0dTFtV0RJYmlwYlRzdkh2Vm1QMnowZ2VtdmRGWUgwUkVSRWVUR0k4SG8wNDVKZkwrN0lFRGNQSFpaMkhKK2cyNHhjN0VCVU9IMXFuZnYzdDNmRk5XQmtNRXNaNmFhY3VwU1ltNFlPaFFYTm1LSTNpaUUrVlRUenlodHR3MEVldnhJQ1V4QWNOT09BRVRMemdmeVFrSnJYNnVqQUVEOFBUVXlhMXVCd0JpR09nU0Y0ZDVOOTkwVU8yYkV4ZDc4SWxxak1lRHpGTlBRZWFwcDJEZGxpMzR6enVyOE5uMmIzRE5CZWUzWTRRZEIwY21pSWhjaWJtUDlvNnY5anhTT3kzYUZYVXVjSFBVclY5L3pZMUNGMG5JK0hueGcxUFd0Vk80UkVUVWlaWG5MMnpabk5sMlVsRlZCVWNWaVEyc3ZkVUd2dS9Sa1ZVVkRFWkc1dytscERIampybi84Y2Rjd0VSRWgxcktmWE95REhIbWlNakF1bGNVQ21uUkIyZGpvOGNLbllWcU03dmtvY2xsN1JBcUVSRjFVb2M3QVNacXlMR1lBSE1OTUJGUlBXVXpweFNVN0E0T2MxUi9EYUNpOWtwNGdYRHphallDQ1UrUTFxaHl1VlZpbkk5VHMyZGZ6L1hCUkVSRVJJY1gvL0ZGUk5TRTFIdnkraHNtNWtBd0pseFdNeU82NWFQQmJpdW9TdDJaMUlxVnFucHp5Y3hwLzJ2UG1JbUlxT1BqQ0RBZERZN0ZFZUJqTG1BaW9pTWhQWHYyQkFYbWlranRXUTZ0V0JzTTFJd0loMyt0VzQ0ODljVGZWNXA3UTJuN1JFdEVSQjBkRTJBNkdoeUxDVENuUUJNUnRVRHhqR212VkR2Qm9RcDlMVklvQXRXYWxjRXRJVkhKcjlZcHgxUUpWbnlTbmpQclJrNkxKaUlpSWpwMCtBOHRJcUpXU3J0LzlrUTQrRnVkMGVBV0hacFVWM2g5Y0oySjFJcVZJVFdtbHMyY3ZMb2RRaVVpb2c2S0k4QjBOT0FJTUJGUkoxRHl3TFRucXpUbVpFQjl0YVhTNHBIZzJoWUFZTlRkV0V0d3JtR0Uza25ObnYwd2NwK0tiNDk0aVlpSWlLZ0dFMkFpb29OUVB2UG1iNHFuVDhzQ25KdWcyQU1nTXBLclFJdFRZVUh0T21LTmxJbGhpTnlaVnIzL2c3VDc4eTVvNTlDSmlJaUlPaTBtd0VSRWJWQTgvZFluQU9jVUJRTGhNZ0ZhZkZ4U05BR2dVZTFFWkRBY0xFM1B6dnNyN3ZoVFFqdUVTMFJFUk5TcE1RRW1JbXFqNGhtM2Zsa3lmZW9vaGQ0R1lCOEFTTlR1MEsxSmhTUHROUHdlQXNGUDBoSVQxbkUwbUlpSWlLaHRtQUFURWJXVGt1blRaZ1VoWnlyd1FkMHJCN0ZQaVVpZFVXUVI5SWVEcFduWmViUHdpMmVUMmhncUVSRVJVYWZFQkppSXFCM3RuajdsazVLeTZuTlVkVjY0VENCMXBqYTNUTTNhNFBCTzBVRE5hTEFJcHFYRjdWMmZtcFBuYmJlZ2lZaUlpRHFKWTI3YmFpS2lZMFhhL2JNbmlvTjVFS2t6WXR2YUE1TVVBRlRyVEt0MnkrZVdWTVhlaGQvZnVLZk53UklSMFRHRnh5RFIwWURISUJFUlVVVEpBOU9lRDRweFZsdW5SQXRxMXdiWDJTUUxtSndXVTdrMjVmN1pHVzJObFlpSWlLZ3pZQUpNUkhRSVJhWkVBM25oc29PYkVoMXViQUJhdXp4WVJFNDBGRytuWmVmZEErZ3g5MU5ZSWlJaW9zT0ovMWdpSWpwTVVuTG1YR21xUGdsQmNyaE1hNDhCYnIxNmpWVzFxRXBqcmltZmVmTTNiWTJWaUlpT2Jwd0NUVWVEWTNFSzlERVhNQkhSc1N3bDU3RUJCb0wvRXVDczJsS0ZRbHI5Z2F3QXBONkNZZ1YyT25BbWxVMi9kWEU3aEV0RVJHM3crR3J0RndTNkd5RjBWMEVQQmJvRFNCZEZUeFYwRjBXeUFyRUNlQlR3QUlnUmdRZnVlMUgzOTVxeUdOVFVTUUtBYTNjdE9uSVBSdVQ2Ui9yWU55YWZJOGZVeHB4TWdJbUlEcmZjbDJQVHFuYzlLWUpKMGNXdDNSeXJydnFac1A2bGVJZDVOK1pOcmo3b0xvbUk2QUJ6MzlWZUFQcEdmZlZTb0xzb3VpdlFYUVRkVVpQb0poN0tPSmdBMDlHQUNUQVJFYlZZYXM3czJ3WDRrMEE4UUZzVDRBUGJLN0RHZ1hGRjJmVEpHOXNTSnhGUlovR250elFoTVI0REVFSWZNVEFBRHZxcTRFUUJUbFJGUHhFTVBOSXhFaDFWRkV5QWlZaW81Vkx2bjMyaE9QaTNpS1JGQ3R1d01MaG1jeTJwYmE1YTdnQzNsczZZOWt6Ym95VWk2aGdlWDYzOWdvclRCVGhORmNNQkRBVFFWNEMwNXRxMmxTcDJBZGdKWUNjRU93RnNFMkFyZ0RKSHNOdDBmemNFdTROQjdKWVk3SVdnT3NhRDRMNDlDTVo1RUp3OFhQWWQ2amlKT2lvbXdFUkVSMWpxUFhuOXhjUjhFWndhTGp1NFZjSGh0alhxalFhL1hPSnhia1R1clh2YkVDb1IwVEhscVUwYVg3VUxaemlDMDBWeENvQ3pCVGdkUU1vaHVOME9CVGFJWXIwS1BsZkJUaFBZcVlvZGNCUGV5Y05sNXlHNEx4RzFBaE5nSXFLalFlN2N4TFJxNTNrUmpBOFhOWlRJdHBRQ2dHcmsvR0MzYkdNUSt2MDkwNmQ5MUtaWWlZaU9Rbm52YVg4SjRnd1JuSzdBNmFJNFhRV0RwVDJQL1ZTRUlOaWt3QVlBR3d6RmVuaXdJV2hpL2JUVHBhVGQ3a05FaHd3VFlDS2lvMGhhVGw0MkZBOUlaUGkzTFdQQjRVUVlkYVpFcThqVkpkT25MbWg3dEVSRVI4NWpxM1JrU0hFK2dCRUNqQUNRMnM2MzJBRmdKWUFWQURZWWdvOXV6cEQvdGZNOWlPZ3dZd0pNUkhTVVNjdVo4ejJCOHhJZ1hZRHdrbUJCN1podzYyblVhTEFxVkFTL0xaNCs1VGZ1UVVwRVJFZTF4OWRxZW5BZlJncHdBWUFMSUJnT0lMYTkrbGZGZmdDckJWaXBCbGFvZ1JWVHo1TFAyNnQvSWpwNk1BSHVRTHhlYjMvVE5COHpET091Z29LQzl3L1hmUzNMeWhLUitZN2ovS0t3c1BCdjBkY21USmhnbHBTVWxLdnE2MzYvLy9MREZWTjd5Y3JLdXRCeG5Ba0FGdm45Zm82WTBXR1RmTy9ja3p4R2FMNklEQTZYdGZjdTBWRGtJNmI2cXVMY24reHVRN2RFUk8xdTlqczYxQU5jb082WENJYTJZL2NLWUlNQ0s4UWQ0VTNMd0pxclJFTHRlQThpT2tveEFlNUFNak16SnhpRzhiS3FmaFlLaFRJQ2dVQnB2V3VUVzlPZnFpN3grLzIvZGQ4YVhxKzN3ZlBzVE5PMFJlVGZxdnJMVUNnME8vcWF4K014QVpTcTZxSlFLRFNoa1ZzRkE0RkFoUnRuSDhNd1pyVW16b2JzMzcvL2gyKysrZWFlNkRMTHNtNEVNS3ArWFJFSitYeSs2K3VYWjJSa0pLYW1wcTRUa1g2cStyamY3Nys1clhFUnRVYmFMK2VtSU1aWktNQjN3bVhxN2hCOTBGT2lHMWdYN01BWXc2T1NpT2hJbXZ1dXBxaGdMQlJqQlJnRG9GZDc5cStLTHlGWXJJTEY4UVlXMzNDV2xEYmZpb2c2SXMrUkRvRGFUMkZoNFN1MmJUOHJJdGQ1UEo1L0FMZ1k3cHhKd3pENkFiQmEyV1hrbTROdDIrY0NXTjVVWlJGNXlPUHhQTlRJdGJFZWoyZFBROWNBK0FIWUFPQTRUckpoR09NYnFkZGlNVEV4Y1FEcTMrODdJaklKUUdWVVdSeUFFSUFERXVEVTFOVGZ1c252WmhHNXliYnRmL3A4dnZ5MnhrYlVVaVVQVFM3RDdZK01TdS9xK1R0RUpnRHVWT2cyREFXTENCVGlicEFGQ0RESVJHaDErbjE1VnhYUG5Nby8zMFIwMkR5MlNzOExLVVlER0FmZ3ZCWXR5R2o1NTk4K0tONVFnYy93SUgveW1iSzJEYUVTVVFmQ0JMaUQyYjkvLzIwSkNRa2pBWHpmdHUxc244ODNIUUJLU2tyK21weWNQS2VWM1FVakw0TEJMUjZQNXpjTlZWTFZ3VzVpbVEvZzdYclhEQkc1SDhBbkFKNXY1RDZmTlZDMkxCZ01qbXRsdlBCNFBHOEJPSzJwT3NGZzhJUkFJTERUNi9WMjhYZzh1MVQxay9wMWJOdStRbFh2Vk5XbEhvL24wbEFvOUQ2QUo3MWU3N2NEZ2NDVzFzWkZkTkFlL1VsbE1YQlZXczdzM3d2a0xnQkEyM0pnQ0xTbWo4aG9zSFJWd2NMVTdObS9LcDB4YlhwN2hVNUVGTzNKMWRxOTJzSDNvQmdMWUxTalNHL3FjeXh5SkxvQTZ0Uytic0pxQUlzQkxKNDhYSXJhTFhBaTZsQTRCYm9EeXN6TVBOOHdqQ1dxV3EycWd3c0xDNzg2bFBlekxHc1VnQmRFNUg2ZnovZFk5TFVKRXlhWXhjWEZYd0VvOFB2OVAyeXVMNi9YZTVMSDQxa1A0QTJmeitkMXkxS2pwM05IeTh6TVBOY3dqUFBMeTh2bkxsKytmTDlsV2UrTHlCbkJZTEI3SUJDb2M5YWVaVm1QaThpTjRXdTJiWThIOEI4QXYvUDVmUGVHNjJWbFpaMnBxc3NBVkRxT2MzWmhZZUhtckt3c1MxWHpWZldqeXNyS0VjdVdMZU5SQjNUWXBlWGtUUVgwYndJeGdMWWRreFJXUDVGV1lFRkpSZExWK09OMTVXM29sb2dJdVVYcU9iNExSb2hnckNqR1FIQUdHdm5JMHNndmdPSCtrSzhGUCtqYnFzQmlLQlo3RXBGLzB5bFMzSTdoRTFFSHhSSGdEcWl3c1BDdHpNek0yMHpUZkx1Z29LRGRrdC9Nek14TXd6QysyOGpsT1FENjJMYWRHMTFZVWxJQ0Vaa0RBUFd2QVlDcVZ2bjkvcGxOM1BOSGhtSDh4YmJ0a1Q2Zjc0UDYxdzNEZUJqQWlLU2twUGNCQkZyelBLbzZ6bDBMK1dxNExDc3JhN2pqT0l0RUpFWlZ4eFVXRm00R2dJS0NBcjl0MjNlSXlDUHg4ZkdMdlY3dnhZRkE0T3ZXM0krb3JVcW1UODFMdTIvMjV6RHdmd0RpSXljYm9TMmp3WFhYQlF0d1VWcjgzaFdTKzlqWTR0eWJPZHVCaUZvbHQwZzl2YnNnU3dVL0FEQWU0YU9KR3ZxUWl2b3BYbmhyQXRWbWY3aTNUWUdYVGNHTE4yZkkydzFYSVNKcUhCUGdEcXF3c0xDMTA1MmJaUmhHSm9Eczl1eFRSTW9CTkpvQXUxSUFQRGR1M0xoekZpNWNHRm0vNjQ3Z2pnQVE4UGw4clVwK1hXTlY5UnUvMzcvQzdjK3JxcStLU0pLcVh1djMrNWRHVi9iNWZJOWFsdFZQUkg3dThYaFdabVZsWFhJNGQ5c21Bb0NTbWRNV3BtVFBHV21JNWd1UURxRE4yME1mdUM1WVRrR3crcDMwKy85bUZ6OXdHOWZORVZHVFhsWTFTMWJCVXVBcVVWeW00bjQyMVJPWjBod1dudExzSVBJNUpnMThsaWxRSXNDLzFNQ0xYNStGb2x3UjV4QThCaEYxRWt5QU96N0RzcXptRXN3bWhVS2huRUFnRUZrUHJLb1hoMEtoZzBrNDYvQjRQQ3NCOUcycVRtRmg0ZE9XWlYwaUlwZFZWVlhOQlBCeklISzgwb051UEw5cTdiMHR5enJkM2VCcUhnQmtabWIrVWxXbkE0Q0lUUFQ3L1M4MzFNN3Y5Ly9Dc3F3cUViblhjWnlWdG0wL0ZBd0daNFIzc1NZNkhNcG1USGszSldmdXVRYWNmQUVHUlVaT29EalkvYUVGQ3EzVFZIckNNWmVuNU15K3ZHejZORitiZ3lhaURpVlgxZWo1SGtaSkNGZVZyTUxsQUk0VDRNQWZ4aW1nNHVhNjlhNnB1dFViL3RncVYrQTFDRjRReGFMSnc2VzZ2WitCaURvbkpzQWRoRzNiZjBiVVVTa0E0RGpPRHh6SCtVcEVmdG5HN25NUnRTRVdnSXBBSUxEWHR1MlRSU1N1dFozdDNyMzdzeFVyVnV5MkxNdVJobjdVVzA4b0ZMckZOTTN6QWR5UmxaWDFXa0ZCd1JzbEpTVS9CbkN5cWhiVUg2bHRDUkc1eEgzNWI4dXk4a1Jrc3FydWRkY0l2KzcxZXJzMEVjOU0welJMQWN3QWtPUHhlTjVGMURScW9zT2hiUHJralYxekh6L1hVMTJkRDhGd0FHN3llL0REd1hVT1I0SUFnbVJEWlZIcWZYbTNsTTZjK21RN2hFMUV4ekJWbGNmZXczY2RCMWRoRmE0VW9FZXpIemR5d1BuamtZSUcvZ2xRQmNVaUFWN1lXNDFYN3p4ZjlyZFQ2RVJFRVV5QU93aFY3UzhpcDdwdjR3R1lqdU1rQkFLQmtHVlpXZldxRHhPUnZ3TFk1empPMVNKTmY0TUpCQUpWN2oyK0ZKRVZBTXJjOS9NQkRHcHRyRjI2ZExrWXdBSVJXYU9xMnh0N3BLajc3eHcxYXRRdHBtbSs2ampPMDVabG5ZZWFwTnh4SE9ldTF0N2ZqZjBTRWFuY3RtMWJZYTlldlQ0RGtBSGdQZ0NMUFo3bS8xcW82cjhjeC9HYXBtbjdmRDRtdjNSRTdNNjlxUmk1VDQxTXE2NTRVUVR1OFdGdDNDTGE3U004bWl3Q1V3UlBwR2ZQSGxBOFk5cjk3UkEyRVIxRFZGWG1yY0lGQ2x3MWJ4V3VCTkNyc2VXOG9nQU1SSDBIais2bmlWMmNGUjlETUMvV3hCTThuNWVJRGpVbXdCMkUzKysvTFB6YXR1MUZxRGxFSGdEVTcvZlhtYjVvMi9aVUFGRFZod29MQytlSHl6TXlNaEpYclZxMXI0bDd6QVV3dDE3eGJsVzlvb1ZoVGhLUkg0WGYrSHkrU2ZVcmlJanB4bFpuZlU5UlVkRnI0VE9PVmZWZEFMMEJQRlpVVkxTbWhmZXVidzJBYzNyMzdqM0o1L005QmVDY0VTTkdwTVhGeFQzWHd2WXJpNHFLM2dUdzVrSGVuNmg5NU41UVVRSzlMQzE3enQ5RlVQTjNxczRSUndlcjNtaXlTRTVhZHQ2QWtoM0dEWmczbVZNUmlUcTR2RFhhUTZweDQ3eDNjVE1FQXhyTVc3WGUxT2J3eDBZREd2ZzRxbGJnMzZaZzdzM0RwYkNkd2lZaWFoWVQ0RTVtMUtoUkdRQXVCL0Rsdm4zNy9oQXV0MjM3ejZwNjJaZ3hZODdPejg5djhURUNxbHBkUDhGdWpHM2I1elZYeHpBTUV3QkVKRmovV2pBWS9LbHBtcGFJbktDcWV3QWM5R2hVS0JTNnkrUHhYS0dxRHd3Yk51eTVkZXZXVmJsSEcxMGJydVAxZWoyR1lYeFhSTmI2L2Y1dm90dDd2ZDc0ZzcwM1Vmc1RMWm1oUDB6TG1iTmJnS2tBSXNudndRNEdoL2VFanQ2MFJnU1QwbnFFVHNBdjU0NHZlV2h5V1h0RVRrUkhEM2UwTjBzVmsxR0ZTMFRncWY4QkV2MlpVcnYvUU9OMURyd0hQaFBCWXdBZW56SmNkalpTallqb2tHRUMzTWtZaHZGN0FGRFZ1NWN2WHg2WitxeXFlMFNrWHlnVWVnb0lUNlZza1ZqTHNxNXNTVVZWUGFVRkkxSnhidDJxK2hjQ2dVQ3BaVmtmQWVnRFlGOWxaZVVCZFZvcUVBaVUycmI5VnhISjdkMjc5MFVKQ1FuejA5TFNyZ0VBbjgvM0xBQVlobkd0WVJoUHFlclBBZndwM05hMjdaTlZkYVZsV2MvNS9mNHBCeHNEVWZzU0xabU9hZW5ac3lzaDhyTkk4UUhicnJheTEzb3pxZ1Z5SVdKQ0sxS3ovemFtZE1adG05c1dNeEVkRFE0WTdXMWdzeXFnNXZOQUdodmxEZS9tWEgvTmIwMzdJQVR6RGNIY1d6S3dXRVFhR1NjbUlqcjBqQ01kQUIwK3RtMVBGSkZNZCtPb0Y2T3ZsWmFXUHFDcTd3RzR4TEtzbjdhMFR4RkpGcEZYV3ZoMWRRdTZERzgrdGJmK0JjdXliaEdSVEFBaEVUaytMaTd1a1piRzJSRERNSjUxWDQ1TlRrNVdWWDA0ZWtkcGo4ZnpPZ0JIUkM2UGJxZXFFMFNraTRqRXR1WCtSSWRDOFl4cGQ2aHE1TGd5RVlGcTIvNnRHVGx2T05LTkRCVVk3NlRlTit2TU5uVk1SRWVNcXNyY2QzWDBuSGYwWDFLRnJ3U1lDY0dBdXBWcWZvc2t2bEZsZGZ0Q1k4TytYd0Q0bGNhaXo1VGhjdmt0R1pMUDVKZUlqalFtd0oyRWJkc3Bxdm93Z0gwQURoaTFYTFZxVlhVb0ZMb09RSldJL042MjdkT2E2MU5FRmdKNE5oZ01EbWpKbDZyZTVHNGV0YTJKUHRQY2w3dWp5NzFlYjM4QWYxVFZhaEVabzZyZmlNaTFtWm1aRjlkcjMrSnZySXNYTDk2a3FydFU5WlJBSUJBVWtYK0t5S0JSbzBaOTI3MitYVlZYcU9yNVhxKzNaOVE5cmdZQXgzR2VidW05aUE2bmtoblRaaW93VGJYbW42bzE1L3hxWTB2eldrd2tlaVJJdWhzaXk5THVuejJ5amQwUzBXR1V0MFo3ekhsWDc1MzNMallDeUJmQjVTSzFNd0kxOGd1YVhUOFJxWGJnaVBHSEFDWnR5OENBeWNQbGdhbG5TR01iWGhJUkhYYWNBdDBKakJzM0xxNnFxdXBGRWVrSjRIbkhjVTV5MStPbXFHb3FnTFR3bDZydUZwSGpWUFVacjlkN2J2VDV2L1g1Zkw3Yld4bktFKzVYbzFTMWw0aEFwTTQzU3pGTjgwa1JTUWFRVzFCUTRIZEhxVjgwREdPTzErdGRHZ2dFU3QzMjFlNDA2eGI5MlJhUkhhcmF6VzM3dkloTU1ReGpJb0FWYnBVaUVmbU9hWnBqQUR5VGxaVjFwcXFlcktvYkN3c0xXMzM4RXRIaFVqSjlhbDVhZHQ1dVZmeGRCQ0tvR1FsV09kaVRnbDNSalVXUzRHaEIybjJ6THl1Wk9XMWhHME1tb2tOb3pqdWFCY0d0VXUwdWMycmtnNkNKYzNscnFEdlkyL0JVNTNkaDRMZFRoc3Y4aHBvU0VSME5tQUIzQWxWVlZmZUp5RmozN1VUVE5DZUdyOVZiazF1cHFpVUF5a1RrTEkvSGt3M2dOL1g3czIzN1FRQjN0REdzb00vbmEraXMzU0VBb0twYndnV1daZDBqSXFOVWRYVW9GSm9CQUg2Ly95WExzaWFKeU1XbWFUNE00RWIzZWFvQXdEQ01PQUJpMi9ZYUFJLzZmTDdINnQ5bzlPalJTYUZRcUkrSWJIVDdmTk95ckowQXJwb3dZY0tkcjd6eVNraEUzbkw3SFEzZ21WQW9kSjFoR0FEd0pCcmQ2NUxvNkZBeVkrcHo2ZG16cXhSNFhpQ2V5SFRvdHF3SlJ2MU5jQ1JPUlY5THo1NDlzWGpHdEZmYUkyNGlhaCs1UmVycDJRVVRSZkFMQUEzUDdHckpUbm51WC96R0VsOEFSV3BneHBTenhkKzJpSW1JRGowbXdCMlFxaHJSaVcxMWRmWGpzYkd4TjZqcUdsWDlSRVMyQVBnR3dEZUdZZXlzcnE3ZVdWbFp1U3U4S1pZN092eW1xbDZla1pFeGM5V3FWZFgxK284UmtUZ0FqNkZtZlU5clRRVndmQ1BYUmdDQVlSZ2IzRmk4QUI1QXpkVHRIMGFQU0lkQ29XbW1hWHBGNU1kWldWblBGeFFVK0ZGN1JuR3FiZHVscVBtR2Y0VWJLd0RBTk0xSGJkc3VjUnpuT3lLU3JLcHZ1SmNjRVZrTVlHSnhjWEVtZ0FMVE5KY0hnOEhWSXJKK3dvUUpabkZ4OFVRQUljTXdPUDJaamduRk02YTlrbmJmN0wwcWVGVUVNUkxaMWFxSjgwcWFVYnNtdU9hb0pZRjRGSGdwTFRzdnRtVEcxSlllSlVaRWg4Z2piMnZYdUJoTVZzVlBwV2JqeURycTVMeE5KYjhDaEE4bGJPQUlYMVhndnpEd215bG55N3Z0RURZUjBXSEJCTGhqRWN1eWNnRFlBR0NhNWpVQWZyMWt5Wkl2QWZSdGFTYytuKzl0eTdMR3g4YkdGdFJQZnV0NTF1ZnpMV3R0a0pabFhTb2lCeVRBSTBlTzdBWGdiRld0RGdhRHE3eGViMDlWZmNFOUcvZzJ2OSsvTHJwK0lCRFlZdHQyTm9CSEhNZVpsNUdSY1JxQW5RQmdtbVpQZDJmck9xUEpyaFFBNFEyNThpc3FLaUxIS2FucVFoRVpwNnI5QU1BOUVpb0RBREl6TXk4MkRPTjRWWjN2OC9tMnR2YTVpWTZVa3BuVEZxYmNOMmVjQ1djK1JCSnF6Z2wyMm5oT3NEdUR4QjFSRm9HbzR1OXBPWGxkUzZaUHpXdW4wSW1vRlo1WXJiMkREdTRFTUFXS3BBUCtocnVaYjdOLzg4TS9IMnRrd29nQ0w4REE5Q2xueTdvRHJ4SVJIZDJZQUhjUVhxKzNpOGZqZVFZMVoveHVVdFV0SXZJcjI3YlBVTlZmK2YzKy83V21QNy9mditEUVJOcTRtSmlZSzBSRVZIVlpJQkRZYTFuV2RIZmQ4ck0rbisrcGh0cjRmTDVaLzgvZWZjZEhWV1lOSFArZE81T0VEZ0dwRnV3cllBR1NnQVUxa01GZXNLQ3NkUzFVeSt1NjdxNEs3bVpYY0hYZGRWMExFS3hyMlYzYjJoc2tFTUNlaEdMQmpnMUZXaEo2U2VhZTk0OHBtY2xNQ3VRR1FuSytuMDlnNXJuM251ZkprQ0Z6N3ROeWNuSXVFcEhVdG0zYmRsSFZyOEpKN3k5YzE5M2c4L2tBbHNaZW82clh1SzdycjZ5c0xKMC9mLzZxMkdQTGx5OS91bHUzYnY5Tk52ZlpjWndyd3RjbkRLYzJwcWxiZTl1NGdrNFRwNS9rb0c4Q3JTSUxZelZ3Um5Cb1RuSGtRM1VvMk5UMFNWTTdsVTJlOEJjdjJtMk1xZHYwQmRwWGd0eFU2WEkra0ZMamlmVjR1NnZXZUZxRndtTytGS2FNUGtLKzJiR1dHbVBNcm1jSmNEUGg4L2tlQU01VzFTV080d3pmdkhueit0YXRXejhMbkNraVorYms1SHduSWw4QnBlRTlkaXVBYlVDRmlGU29hZ1hnRTVFMlFGdFZiUU8wQmRxbzZrMnpaODkrSjBtMUZ3WUNnU0hiMjFaVjdWRzlMQ01qSTBWRWJnQVFrY2NCZ3NIZ0RUNmZiNFhQNTZ0dHV5TTNHQXllczNMbHlwVkxsaXpabHBPVDgxNDR4bm1PNC9RS1AvNHM3Z0xYWFZ0WVdMZzY4anduSitjS0VZbGJUVG9RQ0NScjk2bmhCYnJHQkFLQks4TEZHL1B6OHkrczF6ZHV6QzVXUG1YY3ZJNlRwcDd1UTE0R1dna1NYaHQ2eDlQZ3lJSTVrZUhRb2FkeVcrZUpVN3VWVHBuUTBMVUNqREcxeUN2V0V4UnVFSmZoeWNZbmk4TjJ6WFJJdGtTQWhuYjNmVUxnbG5HWnNpUFRub3d4cGtteEJMaVpFSkVuZ0tOVjlZUlpzMlpGaHVlZW1KT1RjNjZJL0VwRWpnSnl3dWNtdTc2bTV5dkx5OHVMYXFoMjlBNjIxUWNFWTh2UzA5UFBBbm9EeTFOU1V2NE5FTzZGcmJNWHFiQ3dNTFNLWFpBQUFDQUFTVVJCVkRyRU9SZ016dkg1ZkYrSXlERWljZ3loaGIzbTFuSTVoT1lKbjFtUGRrZitQaTJtZUcxZDF4blRsS3lkUENHLzQ2U3BwenZJcXdLcERlMEJqb2dkRGgwdXVDNTkwclMwc3NuanJnTGI5OU1ZTDAwdjBsTUlMVktabWJBU00rSDV1anN3elQ5Sjh2dThxOXcwSVVzKzM5RzJHbU5NVTJNSmNET1JuNS8vNm5ISEhUZGszcng1UDhhV0Z4UVVQQXM4QzNEVVVVZTE3dENoUSt0Tm16YjVmRDZmTHlVbHhkbTZkYXZQNy9jN0FKV1ZsYTdqT0pxU2t1SldWRlM0cWFtcHJ1dTZXMnVaQjV5OWczT0FpMFdrZjJ4WlpXWGxTejZmN3gwUmVmVDExMS9mdXIweEl3b0xDeXNEZ2NDNXF2cGZFZW5odXU3dlo4K2V2YWEyYTVZdlgvNjdidDI2VGRxUitsSlRVKzJEdmRudHJKMDhJVDk5MHZTekZQZEZRY0svQitxekZHd2RvZ3RzaFovQytQU0owenVVcGVSZVFtNnUyN0RneHBqd1ZrWi9Gamd5dGp6dTN0TjJ4S3RwVVhpRldhcjhmbnlXTEd4QWM0MHhwa255NXRhL01SNFlNbVJJK2x0dnZiV1cwSEFyWTB3ajZ6UnA2Z2lCWnp4TmdpSGhVN1VxTDVhdGNrWXlZMnh0aStvWlkycVFWNnhEZ1Q4VDNpa2hJanBmMTRPaHp1SHlZaEYrUFRaVHR2dm10akhHN0M0c0FUYkdtQmFzMDZTcEkwVGxXUkY4RUQrWDEwc0tyNVg1VjV4SmJtN0NBblBHbU9RZUtORWpYZVZPUEVwOGE3bkg5YUVvdDR6SmtwZDJzS2xtRjlqNDV1czJDczNVcWUySkoxdStWNDJ6cXh0Z2pERm0xeW1mUE9FRndiMVF3N3Q5U25qaW9CZWZxbUpqQ0p5U1h0bnRHWEp6N2ZlT01YV1l2a0F6cHhmclRGZDVsNWprVnpXY3d6cFViVlZVSDFMdDc2cDRQNHR5eFpnTStsdnlhNHhwS2V5RGlESEd0SENsVTY1NlNsVitGVW1DSWJTcGIwT1Q0T3FmendVWmtWN1IvVkZRdXh0dFRCSjV4WHBBWHJFK0x5NUZBc09qQjhKdkpISENPZXoySnI3VnpsZllxbkJIbTFRT0hKTWxENHZZUW5YR21KYkRQb1FZWTR3Qm9OUEVhUmNML0N1OG42K0h3NkhqVTJHRkI4b21qeC9qUVdCam1vV3BIMnE2czQwL0NZd2pkaC9meU50bUI5NkdOVjJxOEx6ZjRkZFhEcFR2ZHFDcHBnbXhJZENtUG13SWRDTHJBVGJHR0FOQStaVHhqNHN3TnZKY1JEd2JESzFhRlVkZ2RQckVhZmQ2RU5pWTNkclRuMmhxWG9uKzFyZU5id1N1SVpMOEtqSDdHVzEvM01nYzRiaExsVS9FSVh0Y3BweHR5YTh4cGlXekJOZ1lZMHhVNmVUeEQ2RDZtOGh6MmE2SmhqVVRrZmdrV0xnNmZlTFVPeHNjMkpqZDFJd2lIVlc2bWM5Ui9ncDBqQjVRUXAvT2RxVFBKakpVT3Y3YVZTampsbWR5K0ppQk1uZEgyMnVNTWMyRmRZa2JZNHhKa0Q1cDZsOEYrVzNrdVVjYkpDVUxkR3ZwNVBGLzhDSzBNYnVEdkdJZHJNcDlJbVFtSE55UiswMUNhUFBBeERkb2hjSzlLZTNJdmVJUVdiOGpiVFZObXcyQk52VmhRNkFUMlF0aWpERW1xZlJKVXg4WDVLTEljNitTNElRNEtyOHRuVEx1Yng2RU5xYkptclpROTVWSy9pN0MyYkhsTmUzSjJ4QUs3L21FeTBkbnlLZmVSalpOaVNYQXBqNHNBVTVrUTZDTk1jWWtWZmI1SHI5UzlJMW9nVWNmdFJKV3NSVzlNMzNpdEt1OWlXNU0wL0xJTjlvcXIwaW5PRUUrVDBoK2FVRHltL3o5V0k0eWJtd0dSMXZ5YTR3eHlWa0NiSXd4SnJsbnpndVcrVnVmaGZJQmhENm9xMGZMWWlGVW54TjhiK2RKMDBaN0VkcVlwbUpHaVo2NGRUVmZJTndNcEViS0ZVQjJmRVJGNVBwcVpVKzdLZnhpYkpiazJiWkd4aGhUTStzU044WVlVNnRPdVk5MGtvb3Q4MFU0RlBCNHpHYlZnR2hWVk5EelM2ZE1lTWFqNE1ic0VnOHQwRjZWTHZjREkyTExHL3JXU1RvTlFWbUdjTVhZVEptNTQ1SE43c2lHUUp2NnNDSFFpYXdIMkJoalRLM0tjeThyMzZiK2dNTDNBRlJiMGJsaHBHcS9Va0ZVK0hmSFNkT0dlUlRjbUozcWFWVmZYcEgrcnRMbEM2b2x2OURBNUZjVHRqVUtvdnlqZFNxSFdQSnJqREgxWndtd01jYVlPbTI4YmZRS0YyZVlxcTZCeUI3QjNrd0xGa0lmN2tPUHhlOVRmYW5UTGRNR2VCRGFtSjFteGtJOXVyU0VEeEh1QU5vQ29KNU5uWTlQbnBWRjRpZHpiSlpjZjhrUnN0R2pLb3d4cGtXd0JOZ1lZMHk5ckowODltdDFaRGlxR3lHVXVBcUtlakNiUm1LM2Z4RnBLNjdPU3Y5ajNqNE5EbXhNSTd2dmZlMHl2VmdmMFNCdkNmU05QU1lObU9jYm1pZWZVRnFoY012eVRETEdESkJGT3hyYUdHTmFNa3VBalRIRzFGdjVyZU1YQmtYT1VOZ1dLaEhFbytIUUdwTUVpMGdYZ3U3czlqZmQxOFdUNE1ZMGd1bEYra3UvdytjQ3Z5STIxdzAvYXRBN28vcDhZZVVUOFROZ1hLWk16aFZ4R3hMYUdHTmFNa3VBalRIR2JKZTFrOGZQZHBVTG9nVWVMYThoMFQ4MDh2d0F2ODgzaXhzZWErdE5EY1o0NCtFRjJqV3ZTRjhVNGQ4aVJHL1NhTUlERHloQjRIYUVBV1A2eXljZVJqYkdtQmJKVmdYYnlmS0t0QkRoK0YzZERyTjdVR1V6VUZHZkx4RzJBWnZxKzZVK1B2R25zdWJLZmxLNlU3OHAwMngwbWpUdEZnZitISG1lZElYYUhWUnR0ZHpacGY0Vko1S2JXK2xSZUdOMjJMUVN2VkJjL2htYitBTGh5ZXdOaTExOWxXaUZiMzNDdWFNenBLUmhrVTF6Wkt0QW0vcXdWYUFUK1hkMUE0d3hOUk9oTmRDNlVXSUhJYmdacGhlcmkxSW1zRVpoalFpbENtdEVXYU5DcWNBYVYxampjeWtOd2hwSFdGUFptdEtyK3NtR3htaVgyWDJVVHg1L2EvcWtxWWNJRXVvTjlqQURyclphN3JET0ZkMytYWXFlRDdhL3FkazFIdmhJdTd0Ym1JRnlSdHdRWjYwMmgzMUhoTjg3TVQvM2luTC9wZ3ArZC8zUnNya0JrWTB4eGxSakNiQXhMWnlBUTZnbm80dFVsWVUraklXZk94cWFueG1aTStIZkRIbkZDc29LRmRZQWE0QlMwZkJqaDU4VXZrYjRldHhBV2JKVHZ5R3pVNVd0OVAwcXZadTduOEJSRWg2K3JJZ25lWEJjYjVqSXlQUkowMWFXVGVacUQwSWJzMTJtbCtoRjdoYitpZEE1dHJ4cTJQNE9FbEEzNFliUFQ2NXk0ZmdzS1d4QVpHT01NVFd3TG5Gam1yREhGbXZib0V1S0tpbEs2SXZ3WTZwOXFVdWFDdDJBUFRTVXpIWUY5Z0QyVUEwOUZxSEhMdmxHbEdVcWZDWEtVaFcrVXVGckVaYW10T0h6S3c2UjlidWtUY1l6SFcrY211N3p5L3ZBUWVEMVVHaEY0ck9ERzBvbmovKzdSK0dOcVZXNDEvY1JoSk1qWmRHZmI0OTZmYXNWUFpyU2ptdnQvMFZUSHpZRTJ0U0hEWUZPWkMrSU1TMU1YckYyQlBad2hOU2d5MTQ0N0NYS1hpaDdxYkNYRUhwY3ZhZWpFYTBHdm83OWNwV3ZYT1hycXdiSnp6dXBEYWFCT3Q0NGRYL0hUNGtnbmNEYkpEZ2htTHFqU3FkYzlaUlg0WTFKWm5xUlhvSnd0MEM2cDRHVEpNNEtHd1F1SHBzcEwzaGFsMm5XTEFFMjlXRUpjQ0o3UVl3eE5acStVQStTWUNoQlZtRlBoYjBsbEJ6dnBiQ1hRTGRHYnNJbVZaYUs4QlhLbHdqZkFGOEhsYThtWk1uU1JxN2JiS2ZPdDB3L1NsMTNqb2lrZ1hlRG9SVkNXeTJGZTRKVmRXdlEwV1BYM1hwVlVZT0RHMU5OK0NiaG84Q0lTRm5vWjVEUVBCRHZGN3BhckQ1R2pCOGczellzc21scExBRTI5V0VKY0NKN1FZd3hPK3llTHpXdDFRYjZ1QzZIaXRKUGxYNUFQeEgybzVIL2YxSFlpdktSUUluclVPSW9KZW10K2ZpOGZyS3RNZXMxdFV1L1pkb29VZjRUZWU1dFQzQnM1cUEvNDAvSktzMGR2Y3lyOE1ZOFVLSkhCbDJlRm1Gdno0TW5lek1vZHlQOGJteW1WSGhlbjJuMkxBRTI5V0VKY0NKN1FZd3hucnZySFczZFBvMitRWmQrQXYwUStpbjBFK2hONC82L3N3MzRXS0ZFbEJMMVVkSTVqUTh0S2Q2NUdtdDdwRkIvc2h1TnBxcUx5alp0T1pwL1hHK3I1Sm9HeVZWMWVoYnpCMkFTZ2c5aVZuaHVhSzl2a29XdUZNb0VSbzNObEprTmlHeGFPRXVBbTRhTlc3ZlNOaTB0NmJHeURSdFl1M2t6KzNidHVwTmJWY1VTNEVUMmdoaGpkcHJIRm12YkxXNG9NWGFVUTJONmpMM3ZiYWxTZ2ZLSkNpVUNKYTVTVXRHSnhkY2VKRnNic2M0V0wzM1MxTWNGdVNqeTNMc2t1SG9jL1YvcDVBbm5lQkRhdEZEM2Y2QjcreDMrRFF5SkZubzZkQ0dld25zQ1o0L05sT1dOVTROcEtSb3pBWDZwdUlRRGUzU243MTU3MVhudU55dFg4dURzT2RIbnVlZWVRNHEvWVJ2TjNQN0NTM3o0L2ZmUjUrT0dCeml1enlFN0hLOTB3d2JHUC9odzlQa1RWMCtJYStNRjk5eEgwSFVCdU91U2k5aXpjLzJXUVptNzVGUHVldlUxOXVyY21ZTjY5dURTNDQ4anZXMWJ2bHUxbWtsUFBjMjZ6WnRwbFpMQ2pERlgwckZObXgxdWYwTllBcHpJdGtFeXh1dzBseHdoRzRHaThGZlUxQTgxM2FsZ0NNb3hBc2NvWkFra3Y1MjYvVklRK2d2MEI2NXdCRkxMcWN3cjFpVW9KVGlVT0ZEaTc4eWl5L2FUTFI3VjJlS1ZyZlJkbnQ3TlBVRGdLS2hhOTZlaHY0VkRjV0xuRnN2WjZaT21UUzZiUEg1U0EwT2JGaWl2V0VjUW11L2JNZTVBNDN4Y1ZJWGJPMmR3eTNraXdVYXB3UmdQUFB2ZSt6dysveTBjRWM0LzZrak9QL3FvNnF2eHg5bXdaU3NmLzFBMUc2V2hXZm5UNzc3SHUxOStHVmMyYy9HSEhIblFnYVRXSTdHKzRmRW5xUWpHdjhXQ2JwQXRGVlV6RFg3eitKTngzOVBHclZYM3hHOTcva1g4UGw5QzNKdEhuRW4zVGxYL1ZhemZ2SVZINTg0RFlGbHBLZTFhdFNLOWJWc0FlbmZkZ3owN3A3UHV4ODFzcWFqZ2Z4OFVjVm4yOFhXMjNld2Nka2ZBR05NazVSWHJFSlNqQ1NYRXgwaG9yK0s2YVZXaXBiSjkvOGtwdkNmS2JJWENUUlc4ZGYzUllrTnJHeUJoZTZURUxZMTJXTUxDMENvWGxFMFo5NSthempjbTFpUGZhS3R0cS9rbndwakdpRjk5b1N0Q3E5MmZOelpUNWlTL3dwanQxeGc5d0tYck4zRHRvLzlpL1phcSs4R0REenlRWDU5Nk1xMVRVM251L2ZjcDI3QUpnT3grZlRpd1J3OCsrdjRISmozMWRQVDh4NitlUUVxMUJOSVJJUzBscGM3NlgxMndrQmtGczVNZUczVGdBZnp1OU5QcTdGMCs5NjY3RXhKZ0w5eDMrYS9ZdTB2b280aXFNdmwvTDFDOHRHbzlUci9QaDk5eG9zOHJnc0ZvcjdLSWtGWkx1eTg5L2poT0dkRGY4emFEOVFBbll5K0lNV2EzTUdPUkhrd0ZReFNPQVlZZ0hGem5SWkdQQmtMU2VYaDFYcTdNRTVnalB1YU1HU2h6ZDZUZExWMzdtL0lPU2ZHNUpVQWJhTHhGc1d4bGFGTmZNeFpwUDdlQzUwVDRSZHlCaHU3clcwTU1HL0pzR2t0akRZSCtzYlNVUHovM1AzNHVYeHN0RzVHVnlXWFp4M1BOdzQveS9abzFBRngzeXNrTTdkYzNJUUZPNXVDZVBibnpvZ3RxUE82NkxrKzg5VGJQdmY5QnRHenZMbDNvM3JGalhKSjVZSS91L1A2TTArbldzV095TUFDOFVySUF0OW9iY2RQV2Jmem43WGVpejMrVmZUdytwK3EzMGNOejVxSWF1dWFjd1lQbzFEWnh1UExRdm4xcDM3bzFBQS9ObnNOTEpRdHFiTVAydW1KWU5tZGtaSGdXTDVZbHdJbnNCVEhHN0pZZS9FUTdWMjdpV0FrbHhNY2dIRjNyQmJISk1GVTl4REZyS3RWTzJhTENPOEFjeDhmc01RUGtuVHF2TVFCMG1uVC8yUTdPYzVIbmpaZ0VyeEkwbzNUS1ZUOTRGZDQwTDNuRmVvSEN3M0ZUTEx6OGdVd1lta0RlOGcxY25UdFVLajJxd1ppb3hwd0RYTDVwRTM5NDZobStXNzJhSTNydnd5MW5uMFdLMzk4b0NmQ3FkZXU0OTQwM1dmeGQxWnpmYmgwNmNOc3Z6NmRUbXpaTWVlRkZGbjVUdFV0WSsxYXRHRHM4aDJNUHFYMU84RmMvL3h6dGdhMElCdm5vKzZwZkRmMzM3WTBUYzBkODRUZmZSajhtOU4xckwxcWxoSHByZlk3RGdUMTZSTTl6WFpkSDU4N2p4ZUtTdUxydXZ2UVN1blpvSDFmMlFsRXh6N3ozUGdEWmZmc3lPbWRvalcxTjgvc2JQRys2SnBZQUo3SVh4QmpUTE56MWpyWnVsMGFPcTV5S2NtcHRDMnRGOS9TczRYL0FlbjRlM3Fqd0ZqQkhsVGxkTWlteGVYMDFTNTg0OVU0UnVTSHkzTHVjbzlwZERHVko2YWJObWJZeXRJbVZPMGY5UGRwenI4QTR6NE1udjVHMlRaUXJ4MlRKNDU3WFoweFlZNjhDdlg3elpwNlkvemFYRFQyZVZ1SGh5L1ZKZ0kvbzNSdkhpWDlEN04yNU0xY01pMDhBZzY3THF3c1g4cCszM21IVHRxck5HdmJ1MHBrL2pUeVhMdTFEQ2VYV2lncnVmUGtWaXI1ZUduZDluejE3Y2NYUW9SelVzd2ZKWEhUdi9YRkR1WGRFMjdRMC9uM3QxZEhuTHhXWDhOQ2N3b1R6K3UyMUY2a3A4UW5zaXZLMS9GUldCa0NYZHUzWXArc2VTZXZJM0g5L1RoczRvRUh0ckkwbHdJbHNFU3hqVExNUW5xLzdTdmlMdkdJOUREZzEvRFVrOWx5Si9oRVM3VVFNRDErVTJCTzF4bVN0cmNDSndJa2lVRnJNdXJ4aW5RL01jWlhaS3pKWm5Ddmlldmd0N3RiS1VsYitQcjJpK3lBUmp2TTJjbWhKTEtyK0RmdW10MjMxM3pKMFJQZzJoMm5oN3Y5QWUvaUVGd1VHUmNxU3pOSGRNY2xYZDF2dUNLZVB6cFNTcE5jWTA4U3QzN3laMGcwYjZkMTFEOGFmRU5qdTZ5ZWRQYUxXeGFwYzEyWCtaNS96MzNmZWpTYUlFWU1QUEpEclRqbUpOakhiQ3FXbHBIRHppRE1UaGtoLyt1TlAzUERFa3h6UnV6ZW5ERGlDUVFjY2dCTXpCemRXdjczMm9sMnJWdlZxLzhhdFcrSVc5WXAxMkQ3N0pDMy9aRm50VzlLdjJiQ0JOUnMySkQzV3JVT0hlclhMZU1jU1lHTk1zelEyVXo0Q1BnSnVuL3FocGp0Yk9VbUUwMUJPUW9qYjN5RDZRVmlyUGhnTG9jZVFtUHhXRzAwZGlkR0JjTUx0Q1BRb29XeDZzYzRUbUEzTUdaUEJ4eUl0T0NITHpYV0R1UStlNWEvYzloRklyL0NnWmJ6b0I2NStRME9RTXpwUG12N0gwc25rTmppNDJhM05XS2hIYTVBWGdPZ21uRjRtdjZwVUcvSE0vRlNIY3k0ZktLczhxTUdZbmE2aXNwTGJYM3lKTDVmL3pQZ1RBZ3p0MXcrQU5ldlhVeGwwcVhTckJqcXQzN0taRmVWcktkdTRNUzdHeXJYckVoYkJBdWpZdGcwTHYvbVdSd3Juc21MdDJyaGpLVDRmbHh4L0xLY1BISmgwc1VUSGNiamt1R001cUVjUHBzL0twM3pUcHVpeHhkOTl4K0x2dm1QZ2Z2dnl4M09UNzRxWHVmOSs5T3FjWHEvWFlIbFplWTBKOEg3ZHVySlBseTc4VUZvYW5UTU04T2Z6UnRLNVhkdTRjOTljOUNFdkx3ak5Fejc2NElPNFlNZ3hTV1BXTnpFMzNyRXVjV05NaXpPdFNJOFI0VlFKSmF5SDEzaGliZmxacE53Tnp5V3UrMFAxVHlqL2MrRzVGWm5NYTZtOXd4MXZ6aHZvaVB1ZUNIVXZCN3FkWWhNYlZkUVY5NlMxazYrYTZYVTladmN3dlZpdlI3bERaS2ZkN0w4blBZUHJiU3FFMlZrYVl3ajA5Rm41dkw1b2NmVDU2UU1IY3ZuUTQ3bjY0VWY1c1ZwdjdmYTY3cFNUMlRNOW5kLzkrejl4eVdPYjFGVGF0MjVOajA0ZDZiM0hIZ2xEcFFFV0xQMkdGNHFMQWVqY3JoMUIxMlhlcDUvRm5mUG44MFp5Uk8rcUh0ckdHQUlOOFBpOCtlelJvVDBQelM2TXJqYmQwQVE0c24xU1k3QWgwSW1zQjlnWTArS016NUszZ2JlQm02Y3QwajJkQ2s1VE9GV0VITUtyRlFPMURwT083UWF1Y1VoMXZGNElWenR3ZGM4U1ZrMHYxaGNFbmwyK250a3RhWUdjdGJlTlhaQStjZXJWSUhrUTdtWGZ6dTJxYWhMN21vc2dEdkpVcDRuMzlTK2ZjdlYzSG9RM3U0bTczdEhXYlZQNEwzQkcxZFJ3RDllNXF2YitWdGlLY09tNERIbktveXFNMldWT0hUaUFvcStYc25yOWVnQmVYckFnWVc1clF4emNxeWVuRHVqUEt3c1cwall0alF1R0hJUHJ1ancwcDVBVmE5Zld1RlhleW5Ycm9vdGtSWHA2aHg5K0dJL05uYytYUC8vTWtRY2RHSmY4VmpmeHJEUFp2MXUzZXJYeDIxV3J1ZlYvejlkNGZPUlJSOUlxSllXSFpsZk5CZjdEMDgvVUd2T2RMNzdrblMrK1RIcnN4Q01PWjhJSncrdlZOdU1OUzRDTk1TM2ErUDd5STVBSDVOM3pwYWFscm1Pb3VPRzV3OEora2ZNa3BzYzNWRUNOMjZaVSszQWNQVDFHVjRIUndPZ2U3U25MSzlhWFJIaTJVeXRtbnRkUHR0SE1sVTJaTUtQenBLbEhnbHdtVXBVRWV5YWFWRXNuY0Y3aW1uc0djZSsxV3oyc3dUUlJEeXpXL2R3S1hnWDZSQXNWeE1HVExZNlNKTDhyVlRscGZLWXNiR0IwWTVxRXZidDA0ZllMUnZHSHA1L2hwN0p5dW5mc3lJaXNUQ3FEUWZZTEo4VTdxbnQ0NjZJTGh4eERXa29LSTdJeTZkQzZOZitOMlo2b2RVcHEwbXUzQmF2dUUwY1c1RHA4bjMzNDI4VVg4dTRYWDdKZnQ2NUpyNHU0OCtWWDQxWjlybzJydGY5bjBTckpmc1lOV1FScm56MlNsNXZHWXdtd01jYUVYWHVRYkFYZUNIOWQ4MENKWmdTVlN3VitDWVIrUTFYdjZhMGplWXM3RkZsUUsyNitLdW5BcGFwY1dyYUo5ZE9MOVJXRVo5TTY4OXBsKzBuRHhtNDFZYVVyZldQVHU3cEhpREJReE9PdGtTU3lOSllnSW9lbmQvUS9XQVlYZXhYZU5FMHppdlJrZHh0UElVVDNJbEU4U241SjNFZGNsWTlUZkp4NHhVRDVxZUhSaldrNnVuYm93Rjh1K0NWL2ZmRmx4cDhRb0VQcjFsdytORHQ2WEZYamVtby8rL0duNkY2OUhWcTM1b3pNMnZlemJaT1d4aVhISFJ0OXZqeG12K0V1N2RzbHZXYlYyblhSeDlVVDJhTU9QaWpwTmIwNnA3TmhjL3l2MGVYbDVkRUV0MHU3ZGttVDJWaXQwNUluNU5WZGV2eXhkR2tYMy9hWEZ5emtoYUxRc08xK2UrL0ZwVEhmYzNYbEd6ZlNxUkdIUVp0NE5pYmNHR1Bxa0Zlc0thS2M3TUtsSXB3R0pQNUczSjRNTHJ4dFN2Vmt1SnBOS0s4TFBGdlJobGV1NmlmSmw0L2NqYlhKdmJkWFdxWC9JeUcwS0Zra2FmVkNRaXhYUjVmZU51RkJUNEtiSmlldlJHOUdtVXo0WGVqWlFsYzFVZklSemh5YktadnFQdG1ZeHRIWTJ5QWxzN1dpZ3B2Lyt4UkhIbmdnSTdJeVNmSDdlYW1rSkRvY2VNLzBkS1plZVRrUVNwUm5GTXdtdTI4ZmZ0R3JWNDB4ci92WDQzeXpjaVVBbHh4M0xPY01IcFJ3enEzUFBSOU5zdFBidHVXUjhXTnJIQzc5N2FwVmNYT01Jejc3NlNlbXp5b0FvRk9iTnR3MDRrelM2am04VzBUWXQydDhML081ZDkwZG5RUGNVSDMyN01YdEYvelNrMWpWMlJ6Z1JOWURiSXd4ZFJpYktSWEFTOEJMVXovVWROODJSZ0dYQW9Pako4WE9OYXdyR1k2ZDk1cDhEMUdBTmdqbktKemoyOHpXNlVVNkUzaFdoQmZIWnNyYWhMTjNRNXR5ci9rcGRlTDBzeEIzamlDT0lKNGx3ZFZqcU1qVTlKdW5mbEIyMjRRUEd4emNOQmw1eFpxaThDREtKZEhDeGs5KzcxNmV5VzlhNmtKMnBtVllYbFpHeWRKdk9MYlBJWFJzVTdVMHhrTnpDdm5xNXhWODlmTUszdnI4Qys2NjVLSWFZenovUVJHdkxWekVhd3NYRVRqc1VNYmtEQ090V28vcnVzMmJvOGt2d0gvZWZnZFF6c3JLaW01cDVMb3VuLzc0WS9TY3NvMGIrV1RaTWc3ZGUrK2s5VTc2NzlOMUxuNVZ2bWtUdi8vM2YybzlKMWFybEJTZXV1N2FHbytuK2YwMUp1VDFrZXIzZkYxSVV3dExnSTB4Wmp0TU9GektnR25BdEFkTDlNQ2d5NjhRTGdiMmdjUUZzZXJzR1k0OVh0T2NZa2hET0IwNEhhaVlYcXl6Qlo3MXRlWi9WL2FUMGdaK1M3dFUrWlJ4ODlJblRyc0o0UTRndEtTMlI4bEw2S1VOL1NsQ2lzSkxuWElmNlYrZWUxbTVOeldZWFNtdldEc0NyMGkxZmI2OUhOc1c5L1pWZ3Vvd2VseW1QT0pkRGNZMFRSOSsvd01Qeko3RHc0VnpPZUh3d3hnM1BNRGNKWi95NXVLcWU0aEQrL1hGVjhPK3U0dS8rNTRuWStiMnJsbS9JU0g1QlhpMzJzSlFGY0VnajgxN2k3YysrNEpyVHo2Ui9icDFZOG1QUDdKeGEvd3lEcTh0WEZSakFyeXpuSHZrWUNyRFBjQWpzakxqdGpPYXVmaERYbDI0Q0lDakRqcVFVY2NjdlV2YWFKS3pCTmdZWTNiUWxSbnlGVEJKVlcrWlVVSzJ3aVhBdVFKVkU0RzI1OE40YlBJYlRvYVQ5Q2luQ0p3SW5GaTVpV2w1eGZxS0tnLzhuTWtidTJ1UFZObVU4WDlObnpqMU9CRTVWV0o3MGhzWU4vUVNTa3dTTEwybGN2TlRvQ2VGWDFXem01cGFwUHVqdkk1d2NLVE0wM25rMVZZblYyV2Q0K09Nc1FObHJsZFZHTk9VZmZaVGFHcDcwSFZ4VmZua2gyWGMrOGFiMGVOOTl1ekZHUmtEazE3NzNwZGY4cmVYWDQwbWh4MWF0K2JhazA1TU9FOVY0N1pjRXBIbzBPV2xLMWR5L1dOUGNOY2xGL0ZHekRrUjczenhKZCt1V3BVd0xCa2diL1FWS1BEMWlwVThVRENiSDlhc0FTRFY3K2ZxRTArSURudnUwTG9OKyt6UkpYcmRGejh0WjhvTEwxSVpETkkyTFkwcmhtWXorS0FEbzIwRDJMaGxDM2U4OUhKQ25YK3RWclppN1ZwK0RzOXRYcmQ1TTB0aWVyQnJjdXFBQWRINlRPT3lCTmdZWXhwSVJCU1lBOHk1NngyZDBDYU5jOEpETW5NRTRtNlAxMnVJZE9SRTRudVVxODlyRE85dk9rS0VFVDFMK0g1NnNUNFVkSmx4MVNENTJZTnZhNmNxUzlGUm5TdWtDT0VRQVBGb0VtY29RdXdxU0hKQzU0blRja3VuOE1jR0J6ZTdSRjZ4RGxaNG5kQUNjbEdlYlhORXdrclAzL29kaGw4NVVMN3lxQXBqbXJ3bHk1WkZIeC9TcXhkL2UrWFY2SHpYam0zYThKdlRUbzBPVWZZN3Z1aGlVcXZXcitlT0YxK09MalNWNnZjejhhd1JkRTZ5dU5XOFR6K0xHLzU4NWJDaExGMnhnb0tQUHdIZzZJTVBSbFY1Ky9Ndm91ZDBhdE9HOGsyYlVGV216Y3puTDc4OFA5cU9pSlhyMXZGaWNRbUZTejZObXd0OHlvRCtmTGQ2TmMrOS93RUFSL1R1emRtRHNxTEhIY2RoYU4rK3pQcm9Jelp1M2NvOWI3ekpFWjkreWptREIzSDRQcUV0bGlwZE43b2RVMzJWYnRoQTZZYTZsL0VZZE1BQjJ4WFg3RGliRkcyTU1ZM2svZzkwYjc5d2pRcFhTclVQNnhEelFYczcraUtGVUNKYzQwaGhKYWpDNndnek9nL2t0Zk5FdkZtaFl5Zm9PQ252QUIvQlJTRHRvUEVXeFZKRlhYRlBXanY1cXBtZUJEYzd6WXdpSGFYQ3Y0Z3NSS2ZFMzk5b0NFbGM2Um1sS0pqR2llR3BEOFkwS1kyMUNGYnBoZzFjTmkwdit2eGZFOFpSdm1rVGQ3NzBDaXZXcm1YS3FQTVNGclZhL04xM1BEN3ZMYjc4dWVyK2E0clB4NDFubmtIbUFmc24xTEY2M1RwKy9kZ1RyTnU4R1FqTnNYMWsvRmphcEtYeDdIdnZNK3VqajdqOWw2UDQ4M1BQc3pTY0pMZEtTZUcyVWVkend4TlBSaFBzRVZtWlhKWjlmRFR1TSsrK3h4TnZ2ZTNkaXhIV3VWMDdMaDk2UEZuNzc4K3o0UVE2VmtVd1NPR1NKWlJ2ckgxZHZGWXBLUXp0MXpkdXVIUkUxZ0g3MTdwWTJJNnlSYkFTMlF0aWpER043SkZ2dE5XV1VpNTJsR3VBdzZvZmIxQm5adzBiRFljUC9TandzT3NuTDd6ZmNaT1hmdlBVVThXUlZ4cTdIa1hMVmQzKzVWT3UvcTZ4NnpMZW1GNnNmeEQ0VTJ6WmR0NC9xbDIxa1JrS0wyN3J5UG5oN2RHTWFYSWFLd0V1WExLRWY3ejZPZ0M5OTlpRGV5NjdORlRmbGkxOCtmTUsrdS9iRzREMW16ZnoxbWVmTS91VEpYeXhmSGxjakE2dFczUHpXV2ZTWjg4OUUrS3YyN3laVzU1NmhtOVhyWXFXalR4eU1CY2RXeldkZi8zbUxkejM1cHU4OTJYVndJdXpCMlZ4NmZISDhmZFhYbVhlcDU5Rnk4OC82a2d1R0hJTUVOcE9hTUpEajdCeDYxWmFwNlp5N3VCQmZMTnlKVXQrL0lsdGxSVnMyQko2TzRzSTZkVzJIYW9NQnFNSmVjYisreUZJZE9WcFI0UVpZNjZrYTRjT2NkZVViOXhJd2NjZjgrcUNSYXdKOS9LbStIejA3cm9IWC8yOEFvREQ5dDZibGV2V3NXSnRhRWgwNjlSVWNnN3R4N0IrL1RpZ1IvZWEvaGs4WXdsd0ludEJqREZtSjVwV3BOa2lYQ3ZLR1FpK2hCTWFNSkd4cGtSYXdSWGxUWVFaNlJtODNOUjdoZE1uVHZ1TENEZEM0bjZURFJieitpb3NMUE92R0VSdWJxVjNGUml2NVJWckNzcGpDS01pWlR0aG02T0h4MlJ5WlhoNmd6Rk5VbU1sd0hlLzlqcHpQbGtDd0drREJ6QTZaeGdBRzdaczRkdFZxL2o0aDJWOCtOMzNmTDU4ZVhTZWI2ekQ5OW1iYTA0NmtXNGRPeVljKzM3MWF1NTQ4V1dXbFZhdDM5aWxYVHVtWG5sNWRCaDFxTGY1WlQ3K29Xb1k5dDVkdXZEM2l5OGtMU1dGMGcwYnVPcWhSOWkwYlZ2MGVPYisrek1tTUl6dU5EdTlOUUFBSUFCSlJFRlVIVHZ5Nm9LRnJOdThtVk1IRHFCRDY5WkFhR3VrTzE1OG1aL0tRb001VGgzUW56R0JuTGkyZmZEVlYweDUva1VnTkZ4NmJDQ0hrcVZMZWZiOUQramVzU1BYblhJeUVPcTlYdmp0ZDd6OStSZDgrUDMzQk4ycTVUZDZkT3JJYjA4L2pRWGZmTXVUNFo3b3dHR0hjdkd4UTdqcmxkZFkvSDM4OE9rOTJyZG40SDc3Y2tpdlh2VFphMDk2cFNjTUZtc3dTNEFUMlJ4Z1k0elppY1puU1NGUWVQOEh1cmRQdUVxVTBVaG9IMXdnZmp1bDdSMGVMVlZEcEdPVGFBRUg0V1RnNUxJU2x1Y1Y2U00rSHpPdUhDaE5zdmV6TEdYRnhQU0s3a2VMY0p5SU5PU2VRQ0twR2c0dE1DQzlvdnV0WlhDVFYrR050eDVickcwM1YvQXl3dERZY3MrUzMyVGJrQ21UeG1iSmxMRWVWV0hNN2tSVjQrYTQ5dDFyVHg2WlU4aTh6ejZ2Y3g1cjUzYnQrT1hSUnpIODhNTnF2SEc1ckxRMEx2bjFPUTdYbjNaS05QbDkrL1BQbVRwelZyU25GcUJOYWlxL09lM1U2Q3JTbmR1MVkrenduR2d2TlVEeDBxVjAvYUE5NDRZSE9IWGdBQUIrV0xPRzk3LzhpcUt2bDFMMDlkZlJZZE43ZCtuQ2hVT09ZZFc2ZFN6KzdqdFNmSDU4anNOYm4zMGVqUmNab3B5eC8vNWs3TDgvRlpXaCs2VHZmdkVsdDcvNFVzTDNsZXIzYzg3Z1FadzlLSXRVdjU4RjMzd2JkN3hUMjdiOCtmeVJ6UGxrQ1kvTm14OTlMVmV2WDgvTUR6OWk1b2NmY2QwcEp6VktBbXdTV1FKc2pERzd3RldENUFmZ3hrZSswZHl0cTdsUWhHdUJ3eVBIQlVMSmJ5VDdxMmN5ck5HTHF3cXF6UmZ1aVhCejBPV202Y1dhanpMajV3MjhrRHRVbWs0dmFHNnVHOHg5OEN4LzViYVBRSHFGa25vdmU0TGo0dnkrMDhUcHI1ZFBHVGZQbytER0k0OHMxRTZidGpGYmhBR1JNbFVRRCtmOHh0MWRVWUt1dzZYak0rVkpENkliczF2NmVzV0t1RVMzNzE1N3NWL1hic3o4OEtNYXI5bTNhMWRPUE9Kd0FvY2RTcXEvOXRUaTZJTVA1dnlqanVTcGQ5OERZRndnSjI0N293TzZkOGZ2VkEyT2F0Y3FqZHh6ejJXL2J2R3JQV2YzN2N1YTlldDViTjViQUJ5NjkxNWNPU3p1UGhrcnl0ZHkzNXZ4U3owYzFLTUhrODRlUWR0V3JTamR1SkY3MzBpK0ZFVC8zcjNqbnFlRXY2K2pEajZJUS9mZUs5bzczVFl0alpQNkg4RVptUmwwaXRrdnVTWkQrL1ZseUM4T1p0Nm5uL0h5Z29YUlJjQU82ZFdMb2YzNjFYbTk4WVoxaVJ0alRCTXhmWUVlSjBHdUJVWWtIUjd0NllUSEtnb3JnVWRjWmNhRUxGbnFmUTA3cHZQRXFVZXE4TGFFVWg2ODNlZ21MdlA1T1ZoSjM3VzNUN0NGanBxSXZHTHRxWkF2MERkYTZPWFBmNUpZb3B3eUprdGVUM3ErTVUxUVl3eUJYcnRwRTI5Ly9nVWZmUFUxcFJzMlJPZi81bi8wVVZ5eWVFRDM3bVR1dngrRER6eHd1K2V4cWlwM3Z2d0tSeDUwRU1mMU9TVGgrQ2MvTEdQU1UwOXpRUGZ1WEhmS3llelZwWE9TS0NHelAvNkUvMzFReEpSUjU5RXhTUUo2eit0dlVQRHhKL1JLVCtlc1Faa0VEajAwdW1wMDBIVVorWTkveGcxaDd0bXBFeU9QSEV6T1lZZldXT2ZYUDYvZ1gzUG5NZlRRZmh4MTBJRzBTazFOT09mcGQ5K0xHd0o5VFpKdG9BQitMQzNsM1MrK1pNQysremJhZkdBYkFwM0lYaEJqakdsaUhscWd2U3BkcmxGbHRBaGQ0ZzdXc3VoVmZkU3hpclNpdk93NC9HVjBocnkzWXpWNHEvT2thYmtRM3JMSTY0bWZzZk9CVlY4dG16TGhOTytDbXgzMVlJa2VXT2t5VzRTOTZ6N2JBMHFwK2poeDNFQXAzaW4xR2VPUnhwb0RIRkVaRE9MM1ZkMkxmWDNSSW5wMDZzVEJQWHZTTmkydE1hdm04NTkrNHFBZVBSSzJPRXJHZGQwYXoxdTdhUk5yMXE5bi8rN0prOHV0RlJVRVhSY2x0SGhWWFQzWXV5TkxnQlBaQzJLTU1VM1VQVjlxV3F0eUxsUzRCcUYvN0xISTFvWU56UWRyekNtVnVlcHcrN2dNZWFOaE5UUlFicTZUWHRHOVNJU0JvWFo1bHdSWDcwOVdHRmMyZVh4ZVRlZWJ4amRqb2ZiWFNnb1M1c1Y3OVRFL2NhWG5IeDAvdzhiMGx5OXF2TWFZSnFxeEUyRFRQRmdDbk1oZUVHT00yUTNNS05FVFhTVlg0TWlFZzE0a0NEV05MbFlXcWNQdFB3L2ttVndSTjhrWmphN2pqVlAzOS9uNEVKRzJvU1o1T0JBNlBwL2VVaEgwSGJIK0wyTXNHZG9GcGhYcE1RNjhqdEIrcDFTb2ZGS3BCSzRhSkQvWGZiSXhUWThsd0tZK0xBRk9WUGU0QW1PTU1idmNtQXg1YzF5bUhDWENTUXJ4dzVQVmd3Nnk4RUpiV2oyUTBGK1UvL1lzNFl1OEloMTd6NWZhdU9QZWtsaDcrNFNscnNyVlZTVWVmdWFMTHBzTlFDdS9FM3lPM0tjVEozU1pSaldqUkU4VW1CVk5majFkK3B1RUh4bFY1dm5iYzVRbHY4WVkwL0pZQW15TU1idVIyRVFZZUQ5U0hzMFZHcEliUm5wRGt5Y2VCeUJNVHkzbjI3d2kvZDFEbituTzZhVUxLNzl0L0tPcStqS0FJR2hDcHI1akJDQzgxVkw0NGFHZEsxYmY0VWx3VXk4emluU1U2L0tLQ0syamhSNE9lNjYrTXJvcUJkczZjY0lWaDhoNmIyb3d4aGl6TzdFRTJCaGpka05qTXVUTnNabHlaUFZFT0M1NTNkRWVORTM2TUJSUzZJRndSK1VHZnBoZXJMYzl2RUM3c3BPNFFTNUZXUjVxUjdMdWFvK0lYTmR4MHRSQTR3UTNzYWFWNkdnVi9pM1NlTnN5VnB2bi9hSUlKMTk3a0d5dDhRSmpqREhObW8wSk44YVlabUI2aVo0a1NpNHdPTGJjczVHa05mWElLVnRVZUZqZ2pyR1o4cjBYVmRXbTB5MVRqeGRYNW9pRXQwcjJkR0hvcWxkTFlYV2wzK216UG5mc2FxK2ltM2pUaS9WUEFuOW9yUGhKZnZhZldaN0JxRjAxbDkwWXI5a2NZRk1mTmdjNGtmVUFHMk5NTXpBdVE5NFlteWxIcW5BeVNZWkdhME16NFpxdUYxb0pURUJabWxlc1QwNWZvSDJUbk9XWjhsc256QVg5ZTdSNjhmTHpYMVdXTDdCSFNtWHdQeDRHTjJHcUt0T0xkVVpzOHR2Z244K0VTaEo2ZnA4Y2s4SDVsdndhWTR5eEJOZ1lZNXFSMkVSWWxROGk1ZUxWU3RFMVBSVjh3QVhpOGtsZXNiNlNWNnhER2xoYmpjcFM5cGlvOEZHa1lpK0hRbXY4R1BKQStzVHBFendMYmdDWVVjeURBcU1qenhXUGZqNWo0bFhMZmg4ZW04SEY0dTNkRW1PTU1ic3A2eEkzeHBobWJIcUpub1RMbjBRWUZGdnVhWWRielZzb3pSVS8xNDBaSUl1OHFpcWkvYVNwdjBoQkZnR3RhbXZDamxEVjBCemowSlBOTG02ZjhpbFhmK2RSK0JZdHIxaW5BdU9qQlVyb1ZyeUh5YS9FRjl3OU5rdCs3VTEwWTVvV0d3SnQ2c09HUUNleUhtQmpqR25HeG1YSUcrT3laTEFvNXdKZlI4cmpoa1kzVlB3S3U3SGx4MnVRQlhuRit1UzBoYnF2QnpWRnJaODg0WE5GYjRpcHVWcnZiUU9JVTdYS3RFaHJ3WGtDMUQ1QU5GRFM1TmZqbnQ5cXc1NG5XL0pyakRHbU9rdUFqVEdtQlJpVEpjOEJmUlIrbzFBV0tZOHVJT1ZSRXBKa0tLc0FGemhCUHM4cjBuL2M5NzUyOGFZbUtKczg0WDdRbWFGS0JOVDFKQWtXUWozQVZUbXdET2swY2ZvMURRN2NndVVWNlQ5SWx2eDZKQ0djOE90eG1YS0xkelVZWTR4cExpd0JOc2FZRm1Kc3BsU015NVM3M0ZRT0FPNEJLcUlIdzFOcFBjbURreWZWcVFqWCtSMlc1cFhvelhlOW82MFRMOXgrMjRLVkY2bnFLZ2h0alNSNHVjWlIxVGZnb0xkM3VQSCtBejBNM21KTUw5WS9JVndYZWU3cGdsZVNQUGtkbXlGM2UxU0RNY2FZWnNZU1lHT01hV0VtSEM1bFl6UGwvd2oxQ0w4WUtSY0pqMGoxYWxhWkpJNXdGYUVEeXBTMnFYeVZWNnhYUHEzcWEwZ1ZHLzV5N1NwWDlLSzRTajNLcmlTMk8xdWt0ZC9uUEdsRG9iZFBYckhlV0gyMVorKzJyUUxjaEgvdG15ejVOY1lZVXh0TGdJMHhwb1VhbXlsZmo4dVVFYTR5UkpXUEkrVmVEb3VPNjUyTGo5Y0xlS0NzaEkrbUYrbVpEYWxqN2VTclpxb3lOVnFOdWw2TjZDWTBJRHFTQkRPbzg4UnBOcWUwbnZKSzlEcmdMNUhuMGRXZVBWSjl0V2VGUDQ3TmxOdTlxOEVZWTB4elpBbXdNY2EwY09PejVPMnhtUnl1eXFVb3k2SUg0bllFOHFDaWNPZHN0UjdtUGlLOGtGZXM3K1VWNitBZERWMlcwdW8zb0o5RHRaNWJMOFNFVXBHLzJGRG91dVVWNjNpVWYwU2VlNXI4U3R4ZkViZVB5NVEvZTFTRE1jYVlac3dTWUdPTU1ZaUlqc3VTeHpaV2NERHdCNFVOc2NmVnhadUZpeUpEWUNVaFJSME12SmRYck0vUFdLUUhiM2ZjM011MnFQaEdLbG9Kb1VXeFBCdkpMVld4QkZMOVB1ZEpSajdkb0tIYnpkbU1JcjBjWW5yazhYYWYzNFJwM3NyZFl6UGxKbytpRzJPTWFlWnNMcE14eHBnRUR5L1FydHRjL2dKY0pvMThzelJoWHFnU0JCNXlXdkdIMFlmSml1MkpsVDVwNm04RitXc29qSWQ3QTRmL2p0ays2dmRsVThiLzFhUHd6Y2EwRXIzUVVSNG45cVgzTXZsTjNPdkk5dmsxalVvWExPaUs2M1lBT3VJNDdWRnRqZXVtNFRocDRiOWI0YnBwaUlTK1ZOT0FORUo3bEllZVI4cEZXb1dQcHdBcGlQZ0FQNkcxRVB4eHowWDhnQTlWZjVMeldnTnNXck5xVjd3a1pqZlRwdk1lY3lVckszdFh0Nk1wc1FUWUdHTk1qUjRvMFQ2dXl6U0U0MlBMVlVFY3ZFMXNvUHB2cFUwS2Q2VzA0NjlYSENMcjZ4bEkwaWRObXlQSThaSEFHdG9reVlNbVZrVlMyQmFzZFB1dHUvMnFyendJM1N4TUs5RUxSWG1zc1c2WUpGbEFhOXJZVEpuUUdIV1o1a0UvL0RDZGlvb3VxSGJCY2RxaDJnWG9pR3BISUpUVWhyNDZvTm9Ca1U3Ujh0RHpWcnV3K1hXeUJOalVoeVhBaVN3Qk5zWVlVNmNaUlJwd0lVK0UvZU1PZUx5ZmF3M1dva3dhbXlYMzFlZmsxaE9uN2RsYTlET1FkdUJsQ2h6LzdTcGFValo1ZkJhSWh4T09kMC9UUy9Ra2NYa0Z3UWVOY0lPa091VzVNWm1NRkxIWHZxWFFEejdZRzVHZVFBOGNwd2VxM1FrdHB0Y0Q2SUpxT3BHRVZxVERybXlyTVUyS3FpWEExVmdDYkl3eHB0Nm1GK3ROS0xlSVVMV1BiMk1rd2NsamZxZkNuOFpseUNOMVhkNTUwclRSd0F5STdEdnJ6YXhnRGY4WlNhaGQ1Zi9LcDR5L3A4R0JkMlBUaW5TQUErOGdWUFdXZVRuc3VWb3NoY0tmMXpNOGQ2aFVlbFNEMlVYMC9mZTdrSmJXQTlmdGdXb1BWSHVpMmcyUlhxajJRS1JuK08vT3U3cXRkZGlBYWhraVplRy95NEhRWThkWlMyalA5UXBVdDRVZmI0dDdEQlU0empaRXFzNnAvbmRxNmpZY0ovVGM1NnVRZnYwMjFOQVdZMHdkTEFFMnhoaXpYUjVhb0wwcWc5eURjRTVzdWVlOWZoSmFmS3Y2NnNHcUZJdHcrZGhNK2FpMnk5TW5UcDB2SWtNOGFrMVYvY1QrOHRRTitGUDZsT2FPWGxiekZjMVhYckVlb01yN0luU0JSdGpuVndndGVoV09xYkJZNE9peG1iTEp3MXBNSTlBRkM3cWl1Zy9RRzlmdERleURTRzlVOXdSNklyTDNMbTVpUE5WU1JNcUE4bWd5Vy8yeFNCbXVXNHJmWHc2VUV3eVdTV2JtNmwzYmNHUE05cklFMkJoanpBNTVvRVNIdWNvTTRJQkltWWF6UTA5L3VTVHZUYXhRK051Mmp2enAyb05rYTdMTE9rMjhyN2NqenNlTk14UTZKcGJ5WnVtVThTZDVFbmczY3QvNzJpWEZ4d0pnbjBhckpPWnVneXBMSzEwR1hUMVkxalJhZmFaZVZOWEhva1Y3bzdvUHdXQlZjaHY2V1lqODNXYVhOakpDZFFzaXk0QmxxQzVESlBUbHVzdHduR1drcGk3ajBFTlgybkI2WTFvT1M0Q05NY1kweVBSaXZWVmdVbXhaWTh3QlRUb3FXdmxHWU15WUxNbFBkazM2cEtsWENhRzV3NTczVHNad2NjOHBuM3pWL3hvbmV0UHoyR0p0dTJrYjgwVVlBRVMzdDJxOEtiK3NETHBrWGpWSWZtaWtLa3dNZmVlZDFxU2tIRUQxeERiU294dnF3VzBLVzRGdElEYXhqWDNzT011b3FGZ21nd2ZiRFJOalRCeExnSTB4eGpSWVhyRWVodklZUXY5b29jYnNBZXVsWkptdzhqakM5V016SldFNFl1eFE2RWJyQlVaL0x2WHJRZVJlMWV6bjVUMnQ2aXN0WWFiQXNHaGhJODc1QmNyRno1QXgvZVVUajJvd2dLb0tpeGIxeG5VUEFRNEovOTBIa1VPQWJydTRlVlZVdHdCZkFWOGdFdnB5M1MvdytiNlFnUU50R1dSanpIYXpCTmhzbDBBZ01CcDRPajgvZjIxOXpzL0p5WGxlUklhcjZzQ0Nnb0l2R3JsNW5ocytmUGp4cnV1T0JONG9LQ2g0WlZlM3g1aW1ibnF4M2lCd1oxemh6bGtwR3FCY2hldXJMNUxWYWVKOXZSMmNUeU43WjNwSFVIVVJpV3lOcFBlWFRaNXd0YmQxTkQxNVJmbzR3a1hSQWkvL2ZhdlArMWEyaUovanhneVFJbzlxYUhIMG0yOWFVVmIyQzFRamlXNGY0QmZBSVEzZTVrZkRkeXE4dU11bHVoVDRBdmdVeC9rYTEvMGN2LzhyR1REZzI0WUhOOGFZS3BZQU56UERoZzI3MG5HY2M3MktwNnJ2RnhRVS9CRWdKeWRubElqOFIxVS9keHpuOUZtelpuMVoxL1dCUU9BTjRNVEt5c28raFlXRm45VjEvckJody9aMEhPZitoclo3OCtiTkY3Lzk5dHR4KzRibTVPUmNBUXl0ZnE2SUJQUHo4eSt0WHA2UmtkR21VNmRPUzBTa3Q2bytXRkJRTUxxaDdUS21KWmhhcFBzN3dxTUN4MFlMRzZNM3VPWmV4emxCNWNvSldiSTBVdEI1MHJSZkEzZUZtdEk0dmNDcXFPdG8xdHBiSjVSNEVyd0p5aXZTeVFnVG93V05lWE5EQ1NLY01qWlRaalpTRGMxS2VOR3BVSktyZWdpcWZRZ2x1YjNaMGIyWnE4OGJFQUhYclhxOC9aYWpHdXJGaFM4aWp5VXpzODdQQjhZWTR4WC9ybTZBOFphRWhpNmQ2R0c4NkRZVDVlWGx6NlducHo4dUloZXI2bnM1T1RrakNnb0s1bnRWRjREcnV1MGR4em16b1hGU1VsTFNnUFhWaW84U2tRdUIyQVZ6MG9BZ2tKQUFkK3JVNmMvaDVQYzdFYmt5RUFnOG01K2YvMlpEMjJaTWN4ZE9QSStiVnFLanhlVnZJblNJTG95bGhENktlekZjTm41VDNsaERmZkJKWG9uZWluTG4yRXlwS0owODd1N09FNmVQUWhnVTJSREppN3hOa0dnN1JCREhsVWNaK1hSL25qa3Y2RUg0Sm1WNmtWNFJsL3lDdDhsdnRYOFVoWXZIV2ZLYlFGV0Y0dUtEZ1FHSTlBZjZvOW9mMSswZWQySjlFdFJrQ2E1cS9QUFk4K28za1g1dHNpUVgrRXd5TTIzMWJtUE1MbWNKY0ROVFVGRHd1K3pzN0JzYkdrZEVCdnQ4dnJkaXkwcEtTaXFBUzRjTkc3YmFjWnhmaThpc29VT0huajFuenB6WEdscGZFbTlWVmxhZXZMMFgrZjMrZDRERGFqdW5zckp5cjhMQ3d0WFoyZG50L0g3L0dsVk42TWtPQkFMbnFPcjFxanJmNy9lUENBYURpNENIczdPekJ4Y1dGcmJJN1U2TTJWN2pNK1NCaHhib3F4VXVUd3BrQTk3T0ZhV1dXRUlybENuQVJRK1U2T1dqTStTOXl1RDlGL3I4emljQ3FhRm1lTlFUTEVRVEF4RU9UZi9GNmh2SzRJNkdCMjQ2cHBmb1NZUlcvQWE4Ny9pdFBqcEE0Y1p4V2ZJZkQ2dllMZW1YWDZheFljUGh1RzRveVZVZFFFbko0WWkwalR1eHRxUTBXVUpiVXpMckp0bDNyTGI0b2EyRFNvQmlSSW9SS1pHQkE3K3IrenN6eHBoZHh4TGc1c2N0TEN4MEd4b2tFQWpVMUh1aHMyZlB2ajRRQ0d3Q3pxNnNyQ3dLbi8rd3FuWklPRm0xdjRqZzkvdi9tWk9UVTcxSEZoRjVLejgvLys0azlRUUxDd3MzQUdSblozY3FMQ3dzVDlhWVljT0dEWEljNStpTkd6Zm12ZnZ1dTV0emNuSmNxZWV3TEwvZm53T2tpc2pMc2VYRGh3L3ZyNnIvRXBFeTEzVXZmdlBOTjB1SER4OSttYXErNmZQNTNod3laTWlRdDk1NnE2eGVsUmpUd2wweFVINENodVlWNlZnVi9pYlFMbktzc1ZabHJwYWM5UWtxYitjVjZkOFJKdDc0d3JRL2dOd2VPdVJkVDdCS1RDcXQvS25qcEFlZVhqdDU5RGNlaE43bHBoWHBJSEY1SGdrTm8yMk1mN2ZZY0FyVHgyVktzN3FCVUIvNjRZZnBWRlFNUUhVQXFxR2UzZkx5UXhDcCtxeFdWNkliU1d3ZHAvYjV1YXJKajlmK0Q3c1dXSUJxTVk1VGpPc1dTMWJXMHRvdU1NYVlwc2dTNE9aRHNyT3oyOVo5V3UyMmJ0MGFmUGZkZHpmWGRWNStmdjZrN096czIrZlBuNzhCUUZYUEVKRXV0Vnh5UXJMRVZGVXJrNXdiTld6WXNGODVqbk4zSUJBNE5qOC8vNlBxeHgzSCtUc3dwRzNidG91QXdycmFYYTN1azhOdGVqRlNObno0OEV6WGRkOFFrUlJWUFhuMjdObmZBY3lhTmFzZ0VBajhXa1R1YWRXcTFjenM3T3pUQ3dzTGY5NmUrb3hweWNabVNkNzlIK2hyUHVFL0lod0Q0Yy9halRDSHRIbzRBUWZodDhCSnVTZGZjVUh1YXcrTkVwSCtrYVdydkdoQWRIaTNnSWlrT1ZUZUE1emU0TUM3V0Y2eEhnQzhDVVFYUy9KNmU2czR5bk5qTTVrd3JwSENOeFU2WjQ2ZmpoMzdFd3dlaWNpUndKRnMyeGJkVDd0ZWlXN3N1YkZsMVljeHgxNFhHN3YyWkhjRHNCRFZVTSt1MzEvTUVVZDhhWHZsR21PYUEwdUFtNG5zN096dWZyOS9lVVBqK1AzK3Q0RWh5WTROSFRyMGpNckt5bmZuejUrL0NpRFNRd3ZRdVhQbjdxdFdyVXI0YmVyMysxOEZUZ2dHZzRlcTZ1ZlZqOWV6dDdvajhPVEpKNStjOWZycnIwZm43d1lDZ1RQRGJTM016OC9mcnVRMzdDUlZYVkZRVVBCK09GNjJxcjRvSW0xVjlhTHE4NXZ6OC9Qdnpjbko2UzBpdi9INy9SOE1Iejc4akZtelppM2FnWHFOYVpHdUdpUS9xT3F4TXhid2Y3ajhCYUZWWE83cDhmQm9BZHo0WE9Hd3RMVFU0dXVIamJyN0g0WC9QUlFWZjZnWDJNT2gwRlVQVCtzNDZmNFQxazYrYXJlZHcvckFSOXJkM2Nwc29CUEU1RmdlYm5la0d2ZXl6VnkrZ1ZITk1jblNCUXQ2RVF3ZUZVMTJWVE53M2RaMWRxWEhKcktSWHQzcTF5UkxkbVBMNjBwNFZUY0RpeEFwUnJVWW42K1lBUU0rRTVFR2p5WXp4cGlteUJMZzVtTUxNVDJaTzBwVmx5UXJIelpzMk5HTzQvelA1L090Q0FRQ0YxWlBPSjk1NXBta1E2WURnWUNHNHdZTEN3dHI3ZTFOWnZiczJZL201T1NjSVNKbmJkdTI3VGJnTndBalI0NzBsWldWL1NVYyt3L2JHemNuSitmdzhBSlhNd0NHRFJ2MmUxV2REQ0FpRnhRVUZEeWQ3THFDZ29JYmNuSnl0b25JVGE3cmZoQUlCTzZvckt5Y1VsaFl1R1Y3MjJCTVN4Uk9idTUrc0VSZkNTci9CVEtpQnoxT2U2THpTbU02ZVFYU3VuVk0vLzBOZ1F1L25mSFdpL3V1Mjd3UjhiQVhPamFVbzNJL0k1OCtaSGRjRU91eHhkcDIweGJ5UmRnblV1YjVjUFg0N1k2S1V2Zmd6TnhNMmU3ZkUwMU5lTjV1QnNGZ0pOazlFdGZkdTg2aHh0VVhtcXB2b2x1VG1oUGVkY0RiaU14RlpDNFpHVVVpc3R2OWpCcGp6STZ5QkxpWkNNK1JIZEZZOFYzWC9jQnhuS25BTlVCK0lCRDRiWDUrL2o4YXE3NVl3V0J3ak0vbk94cjQ5ZkRodzErYU5XdlczTEt5c3N1QlBxbzZhMGRXb2hhUk04SVBuOC9KeVprbUltTlZkWU9JWEZGWldmbGFkbloydTVxdURRYUR0L2w4dm5KZ0NqREo3L2NYNDhITkIyTmFraXN6NUt0YzFVRTlGM0FqeWgrQjFNZ3h6MGRGQ3duN3kzWnAyMkhmNjRlTkNqNi9hSzV2OFk5Zk5jNVFiSkVETy8yaTlPcHkrS2Uza1J2ZjVncWVFdUZRQ0U4cGxVWVk5VnlWL0g2UjZ1ZUV5L2FUM2ZKR29pNWV2Qi9idG9XR01xc2V5ZHExL1luNWVhNGxFUTM5SGVuWnJkN0RXMVBDR3p2RXVYNFRzc3RSblkvSVhCeG5MZ01HTExEZVhXTk1TMllKc0ttWGNPL3R0VGs1T1orTHlEK0J1M0p5Y2pwRjlnaHVCTkhmL0lXRmhhdUhEaDA2eHVmenZlaTY3cU01T1RsSEFybUE2N3J1YjNjb2VHak84dGJseTVmUDd0bXo1MUpDdlZBM0F6UDkvcnJmRnFyNm5PdTYyVDZmTDVDZm4yL0pyOW10bmZYMm5ZY0dnNXpzb0lOVjVVZ1I5dHdaOVM2YS96ZDI4UndDWDhkK2NGeS9ScTNqYms2NE05bENmMDNhNjV2K3RqT3JPeGdvR3pIdnpwMVpwMmV1V0RlWFh6anRPZGpYaVlHK3p1eERrdVU0a2lXcTFSUGR1aExlWk1lVDl5U3ZRV1FlTUJmVmVXUm1MbXFPdzhxTk1XWkhXUUxjREFVQ2dVdFU5WVQ2bmk4aU0vUHo4eCtyejdrRkJRWDNEeDA2OUFmSGNlNE1Cb01QQUdSblo5ZjJjeVRoT253MW5kZTFhMWVOREtFV0VSK0Fxc2Jkblo0elo4NUxnVURnTVJHNVJGV0xnVjdBQTNQbXpGbGNuM1luc1JqSTZ0V3IxNFg1K2ZtUEFGbERoZ3hKVDB0TGU3S2UxMzh3Wjg2Y3Q0RzNkN0IrWTNhNTdEbTVyVG82YlhPMWtoc2N3UWZTS0tzeUc5T2NsZXBXM2cxdTVkM2dhaDVYT0N0bEgwYWw3bzgvTWdhL29XK3F5TlpFTmZja3IwQmtIaUp6VVowbldWa0pDMFlhWTR5cFlnbHdNNlNxZzBUa3d1MDR2eHlvVndJTW9XUTBPenY3dGNMQ3dzcnM3T3c5L0g3L3FycXU4Zmw4SDlkMHJLeXNiQzdoUFVJZHgvRUJpQ1RPQTZ1c3JQdy9uOCtYSXlKN3FlcDY0SmI2dHJtNllERDRXNy9mZjQ2cTN0cTNiOThubHl4WnNpMjh0ZEZGa1hPeXM3UDlqdU1jSnlLZkZCUVVySWk5UGpzN3UxVkNVR04ySTJmTi8vc1JyZ2FmRXZqRnJtNkxNYzJGSy9CYzVmY3NDSlp5ZFZvZjlwZDI5WnU3VzlQS3paRmo4WDRpMUxzN0Y4ZVpKNW1abnphdzJjWVkwNkpZQXR5TXVhNTdpdXU2TmM2UGRSem5XTWR4WHR1UjJKRUZyU29xS3JiNmZMN25rcHppQTg2VTBENUQ3NnZxc2xyQ2ZSTHpPQTFBVmJjbHFiTThKeWZuYzJCUFlOUFdyVnNUenRtTzlwY0hBb0YvaWtodXIxNjlUbXZkdXZYTDZlbnB2d1NJOUlZN2puT1I0emlQcU9wdmdMc2kxd1lDZ1Q2cStrRk9UczZUQlFVRnpYMjNEdE1NbmJENHpyYTZOdmljSUFmVWZiWXhabnQ5b3h1NGMrdEgzTnQ2TVA3UTlzbnhxaWU4dFNmSjM2TTZGNUY1K0h4elpjQ0FMNzF1cnpIR3RDU1dBRGRqanVOc25qMTc5b2FhamdjQ2dUcjMrMDFtK1BEaEI2bnFMYXA2YjBGQlFSRndicExZMXdFalZQWGI4dkx5WVNVbEpadnFHVDZ5K0ZSQ3UzTnljc2FJeURBZ0tDTGQwOUxTN2dFdTNwSHZBY0J4bk1kYzE4MEZUbXJmdnYxTHF2cDNZQzNoM25DLzMvK2E2N3F1aUp4TlRBS3NxaU5GcEIyeGk1d1lzeHRwVTY1VEVFdCtqV2xNUCtzVy9yM3RHeTVKcmZaV3E2dEhXRFVJdkkzanZJTHF5NUtaK1Ztak5kSVlZMXFnSkxjbGphbGRNQmc4bTFEaWVXMnk0OE9HRGR0VFZmOE1vS29UdGlQNVJVVFN3dy9YeFpabloyZnZDL3hOVlN0RTVFUlZYU0VpRncwYk51ejBhdGZYZTZHUG1UTm5mcU9xYTFTMVgyRmhZYVdJUENzaUJ3d2RPblJ3K1BoS1ZYMWZWWS9PenM3dUVWUEhLQURYZFIrdGIxM0dOQlZuenYzNzBRalg3T3AyR05NU3ZGRDVQWis2YStPVDN1UnplZGVpK2hRaUZ5SFNSYkt5anBlTWpEc3QrVFhHR085WkFteTJXN2hIRk5kMW4wbDIzSEdjZTBTa1BmRFk3Tm16WDQrVTUrVGtqTXJKeVpuWnQyL2ZHbnRPVmJWbnVJNlZzVlg2Zkw2SFJhUzlpRXlaTld0V0FmQi80YnFtWjJkbmQ0cTV2aUw4c0Y2akcwUmtGZEFsZk8yL3d6RXZpRGxsam9pSXorYzdFV0Q0OE9IOUNXMi85UFhzMmJPM2Uvc2xZM1k1Q1Y0TFl2LzNHN01US0RDcjhxZWFrdDZ2VUwwYmtSeldyOTlEc3JKR1NVYkdrNUtadVhZbk45TVlZMW9VR3dMZGpOVzI4bkxrdU5abmNZNFl3NFlOMnhQSVV0WDFyVnExZXJQNjhVQWdjQ3B3TnZEVGxpMWJycXRXMzhYQThKNDllOTYyWk1tU0cycW80aUNBMkRuRE9UazVONHJJVUZWZEVBd0dwd0FVRkJROGxaT1RjNkdJbk83eitmNE9YQkd1WXh1QTR6aHBnQVFDZ2NYQXZmbjUrUTlVcitpRUUwNW9Hd3dHOXhTUnI4TXgzODdKeVZrTm5EZHk1TWpybjNubW1hQ0l2Qk9PZXdMd3IyQXdlSW5qT0FBUDB3amJZaHJUMkFRNVpGZTN3WmlXWkprYkhnU2xHa1RrSFVSZUJsNlJqQXhidk1vWVkzWUI2d1ZveGxRMTMrLzNWOVQwcGFyNTJ4dFRSRVpJeUN1dnYvNzYxdGhqMmRuWm5WVDFmZzM1VlhoVjVhaXRXN2RlQ1pRQjF3OGZQanluaGlxR0FEaU84eGxBSUJESUZwRmJnVTNBeFpIRnR3Q0N3ZUFFVlYwdklwZkh4RnNiL3Q0N0JRS0JEc0Jod0RteEZmaDh2bnNEZ2NCVTEzWGZFcEgycWpvM2ZNZ1ZrWmtpMHFPMHRIUlkrTngzVlhVQjhPbklrU045SW5JQkVIUWN4NFkvbTkyVDZyNjd1Z216Y3lLbUFBQWdBRWxFUVZUR3RDVGZ1eHNxRUxtWXRMU3VrcGw1bkdSazNHbkpyekhHN0RyV0E5eU1xZW84b000dGlvQ0Y5WTBabWY4S1BCdGJucDJkN2ZmNy9VOEF2VlgxN3dVRkJiT3FYenQvL3Z6bGdVRGdOeUx5c091Ni84ck96ajYwc0xDd1BITDgyR09QN1FrTVZOV0t5c3JLa3V6czdCNnErcC93M3NCWEZ4UVVMSW1OVjFoWXVDd1FDRXdFN25GZGQwWkdSc1pod0dvQW44L1hJNXdjeC9VbWgzVUVJdC9IbTF1MmJJbHVwNlNxcjR2SXlhcmFHK0ROTjk4c0JUSUFoZzBiZHJyak9OMVY5ZVg4L1B5ZjZ2dWFHZE9raUhUYzFVMHdwaVhaaXBzaUdSbFA3T3AyR0dPTUNiRUV1QmtUa1QvbTUrY1g3c2kxcXRvNnRJTVJ3VWhaSUJEWVIxV1BBVGFYbDVlL0VTblB5Y25wTGlJUEE2ZW82anZsNWVVM25YRENDVzFkMSswaUlwMkR3V0Jub0l1SWRGYlZMc0FHRWRuVDcvZi9FLzZmdlR1UGo2bzYvd2YrZWU2ZG1TeVRmU09FUU1JT0Fka1hGWkNRR1ZCVVJGUmNjS0V1MzliYTF0YTIxcTdXMW1wYnJYYXZQN1YxVnhSVUZIQUJNc213eXlvZ0pJUTFCTEx2ZXpJejk1N2ZIN05rMW1TeXNPWjU5MlZuN3Jubm5udG0wSkRubm5PZWcrWE9kclJhN2ExRVJFS0lyV2F6dWNsZ01QeUJpSklCdkpXZG5mMjZ2MzVtWjJmLzIyQXczRU5FT3IxZUh5K0VPTzRJZWtlcnF0b2t5eklBblBUNmJEOVFWVlZqczlscXRtelo0dkdBb0xTMGRHVlNVdEw3N2lQTlRwSWtQZWk0M21jNk5XT01NY1lZWSt6aXh3SHdaVWhWMWJlSmFJK3Fxc0ZrajVRQXFGNWxSRVIzT2Q2N2ozUXVjK3pydThFOXM3TVE0aUVpdXQ1eGVFVnNiR3lUcXFvNnh6azQxc3o2YzUvQllGaGxNcG5XVFowNlZVdEVQM1hjL0cwQVVCVGxwN0lzbDh1eS9JL09QcTZpS0xkV1ZGUlU1T1hsV1F3R3cxZU9ObTZYSkNuRjhkN2plMUJWdGQ1c05sYzVqdzBHdzRORTVKRk4ybWcwK3R4SUNIRURFWUdJdm0wMEdoOTBGRGRuWjJmZjNVbi9HR09NTWNZWVl4Y0pEb0F2UTdtNXVUc0I3QXltcnNGZ3VCM0EyMFRVTElSb0pTS0xFQ0lLZ0RPejhqcTM2bmNEZ0JCaXRYc2JSUFJmQUU4Q0VFUlVLNFFvQjFBT29OeVJaYmxDQ0ZFaGhLaVVKS25TWnJOVmFqU2FCd0U4UlVTdnpKNDllMXhvYU9oOEFHa0FTclZhN1hzQTRCaUYvV05YbjhGc05ydW1PQ3VLa2l2TDhsRWlta1ZFc3dDMHU2M3hEZVFLQUl1N3VvOWpSQnhFZEtOYk1XZnJaSXd4eGhoajdCTEJBWEEvSjRUWUxVbVNKSVNJSXNmYVFDSlNBWndTUXZ6TFpESjlCZ0JMbHk2VnE2dXIzM0ZzZ2VRZUZNTmtNcFZuWm1iR204M21wbUR2bTVHUjhjZUJBd2ZlVGtTYk5CcU5zTmxzYTJSWjNrNUViM2duMStvT3M5bHNNeHFOdHdraDNpZWlaRlZWbjhqSnlhbnU3SnJTMHRLZkpTVWwvYm9uOTlQcGRKd0ptakhHR0dPTXNVdUUzNDNwR0RzZkZpNWNHT0llN002ZVBUdDI2OWF0OWZDZGtzMFk2eU0zYjM2ZUg5b3dkcDU5Y3Mzai9Qc1dZNHhkSkhnRW1GMHczaU85M3RzbU1jWVlZNHd4LzVyWGY4RVBORm1YOU5jdTVBZHdYbmdmWU1ZWVk0d3h4aGhqL1FJSHdJd3h4aGhqakRIRytnVU9nQmxqakRIR0dHT005UXNjQURQR0dHT01NY1lZNnhjNEFHYU1NY1lZWTR3eDFpOXdBTXdZWTR3eHhoaGpyRi9nQUpneHhoaGpqREhHV0wvQUFUQmpqREhHR0dPTXNYNkJBMkRHR0dPTU1jWVlZLzBDQjhDTU1jWVlZNHd4eHZvRkRvQVpZNHd4eGhoampQVUxIQUF6eGhoampESEdHT3NYT0FCbWpESEdHR09NTWRZdmNBRE1HR09NTWNZWVk2eGY0QUNZTWNZWVk0d3h4bGkvb0xuUUhlaHZwcnk2d2t4RWN5OTBQeGpySU5vZ1NBVkJFWUJDZ09wNFZRU0VhbitGODFVaGtQMjhnQ0lJcXYzVlVVOUFJWUlxQkJTNDJpRDdPWEllZDdRRkFRVWtWSURzN1FFS1FYVGNuNkNRSUZVUUZBR2hTSUNpZ2xUSmVTOUFFVVQyUGtBb1FvSkNxbENGZ0VLeVozOWMxeENwUWtCUkFVVVNVRlFpVlJKUWhBYUtVRlFieWJLUUhPZFZBVVVXamxldC9WV3kybFJGSnhSRlFOR29vWW9pb0doVktOWXdVaXdDaXJhNVZXMk5Fa3E0cWlvTmlxSVUzbjkvMjRYK0UyYU1NY1lZWTNZY0FEUFc3MUVveVBFTzNxOFVvTnorZngydmpuck9kcHdWQTEzcjFnYmNidTY4bTcvN09FdWQwMVpjOTRMb3FDUHNKNGdBUjNISHExZi9aRWZic3ZONjFYRkNWVjMza1p4MUNJRGlPSllseUlyamVsZ2hFUUFaMEZvQUxRRG9aT2djSVc4OGdQai92Zzh2allDd1FNQWlDQllBRmhLd3dQRmVDRmhBWkFHRTFmMmNBRm5nZUUrQS9YcUlkb0RzOWNoZXBwSm9KeUZaSU5tdlZRUXNKTU1DRlJaSlV0dUJzOTc5WVl3eHhoanJOemdBWm95eDh5dlNHYkc3bmhPNFB6RHdMblIvY2F2bi91REJ2VXdDMlo4RUNIdVJUQUJVeDNuVnF6NWpqREhHV0QvREFmQjV0dS8vN3NxODBIMWdsNTZwTDY4TmI3VzFTbUVheUJiRkt1bGtrcTFob1pLMlZjaTJVRVhTdEVHMlNwQzFxaXJaQ0xKR09GNjFHa214UXBZMXFxVFlJRXNFV1JWQ2tnZ3lTT2loU2hwQWFDRkxXa0JvQWFFbFFSb0lPSTRsclVxcUJwQzBKRlNOSU9nSTBFS1EvVHFRRm5EVUpkSzQzb08wSklRRzVIYmV6M1dDaE1hOURRTHBMK1Qzek5qRmJFcnNVQ3dmNXJtQ3BxS3RIczhjWHQzcmR2ZlhGa0oxUGpYeGNrWDBFRHcwSXN1amJPM1p2Y2d1L3laZ214TmlocUM0cFFiVmxxWmU5YTB2eGVzaUlGTkg2cE4yMVlaNmE4c0Y3QkZqakxFTGdRTmd4aTRCZTcrenFOLzlsamJwOWRVeFFyTHFoUTBSV2xMMVFoRjZJVkVFVktHWFNOSUxvVWFBSkwyQTBFdEFoQUQwRUlnZ2doNUM2RUVJRXdKUjlxQmFSQWlRbmdnUkYvcHo5WWJ3ZU9jWXpSVUM1QmcyRm81aWduQlZFWUk2UnBYOXh6ZVhIUW1FcE5EbzgzSXZpMnBEVFlBZ1R3SWhTaHNXZEZ0TnRqYlloT3IzWEl3MkhJK09Yb2hvYmJoSCtlbm15dUE3NjhmQ2daUHc3UkZHSEdzc3hWK1BmSWJTdGpxZk91RWFIWWFFSjNpVVJla0NmNjZGQXlmaG9SRUdWTFUzNE1tREsxSGVWdSszSGdHWUZKdmVxLzQ3bGJmVm82UzF0dE02ZjU1OEQrSjFIVDhDZGxVZnh4L3pQdW1UK3pQR0dMdDBjQURNR0xzbzdiOS9TUjBBMzkvR2UybnF5MnZEVlcyclhsRVFBVkwxV2tub1ZSVVJJT2loU25xUzFBaW9wQWVnSnlBQ2dGNEFFWURRRTBFUGUwQWREVUV4SUVRRGlPdnJQZ1pDZnQ1NUxMaUdjRXlMSmdqSGUrZHBBUUpSLzRpQUUwSWk4ZEwwaDg3THZRN1huOEd2RDM3ZzkxeFNhSFMzK3ZHYmd4L2dVUDBaditkK09PWUduK0FYQU9Za2pzV09xcVBZVVhVczZQczRYWjB3Q2crTk1BQUFSa1lPeEl0VGwrTi94M002SGRudGpBVENnOE96Y0gzS1pBQkFVa2cwbnAxNEYzNTdjQ1hPdHRiNDFOZVFqQ2ZIMzlhamUzbjcrTXd1dkYyNEdjbWhNUjZqdkZYdGpXaFhyWDF5RDhZWVk1Y0hEb0FaWS8yS1l6UzlCVUR2aHM3Y1RIanJMYjFzMVVhVFN0RkNrbUpJMktJaEtCcEVNUUJGazFBamhEMVFqZ1lvQmhDUkFHSkJpS2FPUUxyWHlDMFlKdkpjNzB2OVpmajNNblRIa0tzeEtTWXQ0UG52ajdvT0p4b3JVTkh1ZjZUVkh3bUVPOU5tMmRlTU80UktXbnh2MUxVWUh6TVlMeDNiMkszQVVhOEp3ZU5qYjhKRXIzN0c2U0x3cldHWitNUGhqNE51cXplZW0zdzNJalVkbzlQUEhQNFllMnBPbnBkN004WVl1elJ3QU13WVk3MTA4TDc3bWdFMEF5anBhUnNqM25rbkt0UWlSMHNxUlV1Z2FCbHFEQUMzUUZvTmgwQUM3RUYwdElDSUpHZFFUUlFOSUxKdlBnMjdtTXdiTUE1M3BsM2RhWjF3T1FRL0g3Y1l2enJ3UGxvVlMxRHRxaEQ0NVlFVmVIenNJa3p3Q2xybkptVmdlTVFBL0RsL0RjNjJWSGZaMXVEd2VQeHkzQklraDhiNG5Nc3RQNHlYam0wSXFrK01zWXVIMVdhRFZ1TS9UQ2lycTRPaXF0Q0hoaUlpSkFRYVdUN1B2ZXMrVlZYUjJHYmZva0VpQ1pGaG9YM1dkbk43Ty9RaElYN1AxVFkxb2I2MUZlbUppWDEyUDlaN0hBQXp4dGhGNFBnOTl6UUFhQURnZnc1c0VESmVYNWtjQmlSQ0ZRbXFFQU1rSVpKVW9uZ1NTQVpFSW9BRUFIUDZxcytzKzFxVWRnRDI2Yjg2eWZPdjREcExzOGZ4eEpnMFBETHlXcDgyRHRZVklVeldZbVRrUUZmWlVIMFNmalh1RnZ6KzBJZXdxTGFnK3RKa2E4UHZ2dm5RWTlxeVUycDRQS2JIRGVzeUFKWkFlQ0pqc1Uvd3F3Z1ZyNTgwNDdPU2ZRR3ZGUkE0MFZUdWRzODRoRWhhMTNHdHBkbGpmWFZTYURRaU5SMi90RGJaMmx6cmk2c3RqWjMya3pFV3ZLYTJOdnpzbmZjd2VXZzY3cDB6RzZFNm5ldWMxV2JERSsrdVFGMkxQVFhKOXhiTXg0S0pFL3IwL2cydHJmamxpZzl3cHJyajU4KzQxRlQ4NXRZbENIUHJTM2RVTmpUaTI2LytGd0FRR1JxS2QzN3d2VDdwNjZhOGZMejQyZWRJall2RHlJSEpXRDczR3NUcTlUaGRXWVZmZjdBU0RhMnRDTlZxOGNxM0gwSjB1Tzh5Rm5aaGNBRE1HR09YaWJ6N2J5OERVTlpablNHYm4rK1hjNkVyMnh1UVY5KzdQWkFsSXN4SkhOdmo2MVVJM0wzOW53Q0FaV216c1hUSWxhNXo1VzMxSHV0a3gwY1B4aE1aaTZGeFc4OEtBTlh0alhqaHlGcUV5enE4T0dVNXd1U09Yd2JIUmFmaThiRTM0Yzk1bjhJbWxLRDc5T29KRTA0MVYrQTdJK2E3N3JlcWFBZFduOTBkMVBYUEhsNk5QMHk0RTdFNmV4TDNXa3N6bnM5ZmcveUc0azZ2dFFrVlAvMzZiZGZ4WHliZmkrRVJBMXpIT2VXSDhFN2hGdGZ4ajBaZmo3bEpHYTdqL2JXRmVPSEl1cUErSjJNc09LcXE0b1YxbjZHNHRoYkZ0YlhZZS9JVUhydGhJVWFucEFBQU5oejh4aFg4QXNEaHM4VW9LQzN0c2wyZFJvUHZHQTFkMW11MVdQQzdEei95Q0g0QklGU245ZDc0cjFkYUxSYThuRzBLdW41Y1JBVHV1OGJ6K1hGamF4dmUyTFFaQUhDMnBnWVJvYUdJMWR0L0RxWWxKbUJRWEN3YWlsdlJaclhpNDEyN2NYL21YSjkyMllYQkFUQmpqTEhMWGtGRENmNVc4SG12MnRDUzNLc0EyTjM0bU1FZXg3dHJUcmplVDRzYmpzZkhMdklaSWJZSkJYL09YNE1HYXlzYXJLMTQ5WVFKajQ1YTZGRm5XdHd3L0g3Qzdmamo0VS9RYUd2MXVlK1lxQlRmL2FNQkZMZlVZTVhwcmJnN2ZRNE8xaFhoNjlwQ2pJMGFCTUErR3V3dE1TVGFkUjRBM2kzY2dvZEh6a2VUclIydm5yRC9VdWwrM3Ftb3BRck50bmFmY3NiWXhhR2hyUTIxelIwQmJtbGRIWDcxL2txODlOQURDTkZxOGY3MkhSNzF6WGw1UWJVYnF0VjJHUUJYTmpUZ2o1K3N3WW55Y3A5emUwK2V3cE1yUDhTdmIxMkNxTERPcytzWFZsYmlpWGRYQUFEU0VoTHczRDNMZk9wWWJEYmtIZzZ1N3dBd0tEYldJd0FXUXVCdm4zK0JtcWFPV1NySHk4dHh4OS8rNFRxMktoMFBJai9kc3hkZjdqOFFzUDNsYzYvQjlaTW5CZDBmMWpzY0FEUEdHT3Qza2tPalVSWmdleDZuSDQ2K0h1VnRkVmg5Wm5lZlpoTFdTUnFNakV6MktOdFZkUndBa0RWZ0hCNFplYTFISm1Pbmw0NXR4TEhHanBHVzNQTERHQldaZ3VzR1R2U29OelpxRUo2ZmZBK2VQYndhUlMxVkh1ZWVtWGlYUitJcmZ5YkZwSFdhZEFzQXJoczQwZWUrZ0gyN3BwK052U25nZFowbHBmSU96QVVuYm1Qc3ZJc0pEOGZ6ZDkrRlYzTnlzZjdBUVFEQTdWZGRpY1NvS1B6cGt6Vm9hUFY5c0JhTWtBRHJpWjIrS1RxRDU5ZXNSYjFiK3pkT21ZeklzRENzMkxZZEFGQlFXb3BIWDM4VFA3aHVBYVlPR3hhd0xTRUUycXoybjludHR1Q1doSFRYYTdsbTdEbnArYlBNcGlpd0tmNW4zN2ozeVIrYkd0eXNIZFkzT0FCbWpESFdiNFRMT2p3OGNqNW14by9Fei9lL2gxUE5GWDdycGVzVE1UY3BBd1JnUWZKRXJEaTlEWnNyOHZ1a0QyT2lCa0ZESFVsam1teHRPTlpZaXUrT25JOEZ5YjVCSlFCOFVMUWRPZVdIZk1wZlBaNk5oSkFJVElzYjdsRStJRFFhTDB5NUY2dUt2c0xIWjNZRzNGLzRZaUo1WlM0WGdnTmd4aTRFclVhRFJ4Yk14K0Q0ZUJ3K2N4YTN6SmlPajNidXdvNWpIZHV0L2Y3MjJ6QnE0RUMwVzYxNDZPVlhYYU9kLzM3Z2ZzUkgydmZiZm5mTE5xemRaODhEc0dqcUZMLzNhbTV2eDl1YnQrRExBd2M5L3B1L2E5YlZ1UFBxcXdEWWcyZm5WT1BhNW1iOC9xUFZ5Qm8vRHN0bVhZM0VxS2dlZmNad25RNlBYdWViWThIZDBkSXlmSG5BYzlSV1ZWVzhzV2t6MXV6MXpHL3d0K1gzSVRIS014ZmxKN3YzWU5WWE93RUFtUmtaK0QvRHZJRDM2dW9CQWV0Yi9HMHp4aGpyRjhaR0RjSmpZMjVBWW9qOUY2YWZaU3pHVC9lOWhXYkZkMHJ1N1VPdWRvMUh4dXIwZUdUa0FveUlIT0JUcnlldThKcitYTmhjaVdjbjNZV2graVMvOWZmWG5ZYTVQTTl2bG1VQWVLZHdLd2FISjJCQXFPZHVXaHFTY1ZmYUxJeUlUTWF6aDFmM1NkLzdrbmZpTGU5OWpvZEhKbnZVU1FuejNISjdZRmlzeC9rZFZVZlBRUzhaNjcrdW56d0pOa1hCRSsrdHdBT1ptUmlhbElSVEZSVllQRzBxSnFiWlo0bXNQM0RRWTZydmh6dDM0b2NMcndNQW5LeXdQMkNNMWV0OUFtQlZWV0hPeThlYm16ZWp6bTNLdFU2andjTkdBd3hYakhlVkxaa3hIYkVSZXJ5MElkczFpcHB6NkRDMjVCL0JkUk1uNHFacFU1QVUzYjNkQkxVYWpjYzlBdFh4RG9EWDdmc2FuKzdaNjFQM1ZWTU9kRnJQc0txOHJtT1cwVGRGUmZqTHVzLzgzbWZhc0dHNGNjcGt2K2ZZdWNFQk1HT01zVDQxVkorSUd3ZE54ZENJSkF6VkorRlVjd1ZPTlZWZ1hmRmVuR3J1cysyWHV5VkNHNFlueDkrR1VMa2p5M0J5YURSK09PWjZuK0F3WForSUt4TkdlcFNwRVBpeTVFREFFZHJ1OEI2dHpTMC9oRzhOeXd4WWYxSk1HbDZhL2xDUDcvZGx5WDdYKzFwTHM5L3AxZDVra2p3eUxnZlNvclREMG8ycGU4NjZFZ2ovTjd6ejlZQlRZb2RpU3V6UWdPZUhSd3p3U0pwMXFzbi9hRDVqclB2eXpwN0ZLNlpjbkhJRXNTMldkcnh3Nzkwd2ZYTUlXZVBIQVFEMm5EaUp0N2RzOWJndTkzQWVMRFliL3MrUWhXZnZ1Z09uS2lyUjNON215aVJ0VXhTWTgvTHcwYzdkS0ttdDliZzJPU1lhUDE5OEU0WW0rVDRNek16SXdJZ0J5WGh1elZxY3JySXY3YkFxQ3RidTI0ZTErL1poWXRvUUxKbzZCZE9IRC9lNXRpOWRNV1NJMy9MRFp6dFBzbGpkMUlScXQvWEM3cEo2T0lyTmVvNERZTVlZWTMzbXpyU3JjY2NRejMxcmgrcnRnWERXZ1BGNC8vUjJmRkMwL2J6M3E4bmFpdGRQNXVLN0l4ZDRsRStQRzQ0bHFkTTlNaDQvT0R6TFo1VnNidm5ob1BiRTdVcDhTQ1RTOVIzN1FiWXFGbXl1T0FLdHBNSERJK2IzdW4xdnUydE9ZRi90S2RmeFF6di9YNWZYVElrZGlvZEdHSUlLZ0NXU2NLRDJCTXpsaDNHd3JnZ3FyOXRsN0pKV1hsZVB0elp2d2RhQ0FvL3lkZnUreHZUaHc3Rmc0Z1NVMXRiaTQxMjdzZkdiUTY1cHkrbUppU2lycTBPYjFZcHRCVWV4di9BMEZreVlnTGtaWXpCK2NNZXNsOWZObTdCdTM5ZCs3eTBFOExmUHYreTBmNEhXMkI0NFhZUjU0ekw4bnV0TFE1TVNNU1ErSG1kcWFqeW1iUC8rOXFXSWk5QjcxRjIvLzZCckN2alZvMFppMmV4WmZ0dU1DTzI3UFlsWmNEZ0Fab3d4MWlmOEJiLys2aEFCNzU4Ky8wSHdocktEbUJpYmpxc1RSbm1VMzUwK0Iva054VGpTVUlJNWlXTXdQdHB6aXJKVktIai85TFkrNmNOMHI5SGZYZFhIWVJNS05wUWV3QTBwVXpBNFBCNHFCQTdWbmNHRUdQOGpEWjBwYks3RTVvbzhMRXVmRFFCNDdVUnUwTmRPaVIyS3hhblRNS0dMQkZqdVFpVXQ1aVpsWUc1U0Jtb3R6ZGhja1FkelJSNEtMOUJJUDJPc2QxYnYzdTBUL0U1S1Q4TzQxRlM4dVdrekRoWVY0WGlaWjVibUFkSFJlR3JwclRoZVZvWm5WMzhLVlFnMHQ3ZGo5ZTdkV0wxN042TEN3cEFhSDRkYlo4ekEwaXRuWW5QK0VWY3lyUUhSMFpnelpqUSszTGtMNWZXZEp5WjBkOC9zV1Npc3JITDFOU04xRU9hTkc5ZkxUeCtjR1NPRzQvcW9TZmhmanRsaitqZTdkSEFBekJoanJOZUc2aE83REg2ZDdoaHlOWFpXSFR0bjA2R0pBbWM1L3MvUjlSZ1ptZXhhQnd6WXAvditkTXdpL09MQUNpejNNeFg1eTVMOXFHcHZoTll0Y1ZWUFRZLzNESUQzT2pJaUN3RHZGbTdGdDBjWThPS1JkWWpTaHZjb0FBYUExV2QzNDBEZGFZeU5Ta1ZaVzEybmRkUDBpYmdxWVNUbUpJNUZTbGlzM3pwTnRqWkVCREVhSEt2VFkzSHFkQ3hPblk3QzVrcmtsaC9HcG9vODFGdGJmT29LQ0d5dFBPSTZuaGliaGtoTng5WW1iYW9WZTZwUGVGd3pPaXJGNDgrdHNyMEJCUTBscnVONmF3c08xWjJGWHFOeksrdklLTnRWOW12R0dIRERsTW40d3JGZFQzUjRPQjdLbW9kcnhvN0JuejVaNDVFRXkybjY4R0Y0ZE9GMWlBb0x3L1Rody9IblpYZmg3MTk4aWJNMUhmdWFON1MyNGxocEdZWWxKU0ZHcjhmOW1YUHhudzBic1dUR2ROdzJjd1pPbEZmZ3c1Mjd1dFhQbExoWUxMM3FTdHhXTVFQdmJ0Mkd1d09Ncm5hbW9yNGV6ZTJCdDJXcmJQQWZrQys5NmtxRWFyWDRYNDdaVmZia3lsV2QzbXY3MFdQWWZ0VDMrd09BYXlkT3dDTUwrbjRHRUF1TUEyREdHR085dG1qUXRHN1gvOGZSTDg1Slgvd0ZPczZKYXMxS08xN0lYNGRuSnQ3cHNSWTJQaVFTZjUyeUhIcE5pTWQxZGRZV2ZOQ0hvOVdubWlvODFyVXVHalFOMnlvTG9FSmdaL1V4SEs0L2d5WmJHelFrNGI0ZC8rNTIrNm9qMi9QSnBncWM5TE1tTmw0WGdVbXg2UmdibllweDBZT1JIQm80Y1l3QXNLNTRMd29hU3ZEVHNZczh6cTByM290V3hZSUZBeWY2Sks4QzdPdW83eCtXaWZ1R1hvTjl0YWRnS2p1RVBUVW5vRGo2SndDOGNHUWRBQ0F4SkFyL1NmQmM0N3k3K2poZVBPS1pNT1pIbzYvSDNLU09LWTRGRFNXdU5weWV5Ly9VNzJjWkh6MFlzVHJQNllrOFhac3hYNFBqNHpFcFBRMHg0WG84bERVUGtXSDJoMThQekp1THZhZE93V0t6UVI4U2drbnBhYmh4eWhSa3BIcnU5ejBxWlNEKy9xMzc4Tld4NDhnK2RBaUh6NXlGeFdaRFprWUc0aHpab2JQR2o4TVZRd2E3TWppUFNSbUk5My80QTQ5MmZ2L1J4OGc3V3d3QXVHTHdZUHpxbHBzOXpqdXpKZzlOU3NLdmIxblM1ZWR5MzFaTmx1dy8rOS9jdEJsYkM3cWZQQzlVcS9VcEc1ZWE2amNKbG5PZGMzeEVCSVlrSnZodGIwaUMvM0oyN25BQXpCaGpyTmVHUnZqUFlCeElla1JpMTVWNnlOOElzT3EyRFZCQll3bFduTjZHZTlMbmVOVHhEbjRCNExVVE9YNnpSUGZVZTRWYk1UNTZNRVpIcFFBQVJrWW00NWJCTS9IaG1hOEEyRWRiQWNBbVZEVGFQUGZiVEE2TndaaW9GSXlPR29TRGRhZDlzaDRUMEdWSWx4UWFqZStQdXE3TGZwNXRyY0gvanB1d3YrNDBac2FQOERsZmEyM0d4MmQyWVZYUlY3Z21hU3dXRFpxS05MM3ZuNmxNRXFiSERjZjB1T0VvYks3RVkvdmU5S2x6MjVDWjBIZ2w1dHBXV2VCVEwxalhwMHpHdlVPdmdWVzF3YW9xa0VoQ2pKOGd2ZEhhcy8xTUdidmNQWEhUSW9TSGhPRHBqMWFqdWIzTlZhNlZaVWhFU0kyTFEwMVRFOTdhdkxuTHRzWU5Uc1h5YTY1QlRIaVlSN243OWtXU0pDRk1wL000Nzc0dG1pU1J6L251Y3ArcUxFbGRKd0xzcnVWejV5QStJc0tqYk8yK3IvSEo3ajBBbk4vREhIK1hBZ0RxbXBzUm85Y0hQTS82RmdmQWpESEdlaTNkVC9EVG1VQmIvdlFGZjFtT3ZmZkIvZmpNVGt5SVNldDBtdkgrdXRQWTRqWk50eStvRUhqOXBCbC9tclRNVlhaVDZqU3NMZDZMZHRXK3ZVZUlwTVc0NkZRa2g4WGc4eEo3c3BobGFiT3hkTWlWcm1zaU5hRWVBVEFCK04vTTc2SzR0UWI1OVdlUlYzOFdSeHBMMEtaWVBlNmYzMUNNTFpWSE1DZHhqTi8rMVZ0YnNMSm9CNzRzMmU4YUlWV0VpamJWc3gyYmF2OCtyVUtCcWZ3UVRPV0hNQ0VtRFRjTm1vb3BjY1A4VGpZMmxYM2pVellwSmczRzVBa2VaYVZ0ZGRoVmZkeHYvNEpSMWxxSFVFbUxVTWwzbE1aZFhuM25XVnNaNjYvQ1Erd1BBd3RLU3REWTF1Wnp2cUMwTk9pMklrTkRNVFRKOSsrSHlvWUcvSGJsaHdHdnEyeHNkTDAvVWx5Q1IvNzdXc0M2djd2OXRpNzNBMjYzZHZ3TWM0NGVKMFZISXoweDhOOWR6ZTF0cUd4b0RIamUzYy9lWGRIcCtjMzVSN0E1UC9EZkoyTUhwZUJQeSs0SzZsNnM5emdBWm93eDFtdUZ6WlhkQ29MUFpaS2tFRCtCanlJOEU1VUlBSDhyK0F4L25iTGM3eFJlaTJyRHk4YzJucFArRlRTVzRFaERDY1k0Um9Fak5hR1lrelFHUnhwSzhQQ0krUmdkbFFJTlNWQWhzS1VpSDQyMk5oeHQ5UHlGYzV6WFhzTHAra1RFNnZTSTFlbGRTYnoyMUp6RU00Yy85cm4vTzZlMjRPcUVVUjRQQ2s0M1YySnQ4VjVzcXNpSHpldTcybDliaUllKzhzd2UzZTRWRUFQQXdiclRPRmgzR3FuaDhWZzhhQnJtRHNod3JadXVzN1pnUTlsQmovb3gybkQ4ZU93aW55bnJLd3EzQlRVNWVXaEVFcjQxZEM0QSs0aDF0aVBBUHR0UzA5bGxBT3ovL20zdHhTZ3pZNngzckRZRnhWN2JJQVhTYnJOMVd0ZHE2em9SVlkzYkZrVDZVSHVBdjN6dU5WZys5NXFBMTJ6T1A0SVhBdXpkNnkxRW8razAvMFJYZEpyT0g5aXh2c1VCTUdPTXNWNDcxVlRSclFENFhPN1pHaUw3L3RYbVBSSUsyUGZFTlpjZnh1TFU2VDduQ2hwTGZCSklpVDVjTTdxcityZ3JBQWFBU2JIcDJGRjVGR09pVWx5QnFRVEMxTGhoTUZma0liLytMRlFJVjdBWW93M0hvTEE0RkxmYWc3MngwYWsrOS9pcXl2L2F0b3IyZXVSV0hNYVUyS0hZWGxtQXpaVkhjS3d4OElqT3dwVEplR0RZUEkreXZ4ZDhEbk5GbnQvNloxdXE4ZTlqNi9GTzRSWXNHalFWMXcyY2hOVm5kc0dpMmp6cTFWbGJzS0p3Szc0MUxCTTZ5ZjVudHFmbUJMWlU1dnR0dDFXeG90SFdDZzNKQ0pOMUdCUVdoMEdwY1FDQXIyc0xYUUZ3WlhzOUxLck4xYWE3TnRXS3JaVkg4T2JKVFQ2QlBtTXNzTzlmdXdDeng0eDJIWmZXMXFLMHp2NHpVaVBKbUpEV01adG02NUVDL0d2OWh2UGV4ODZVMXplNDNzZDVUVlh1cWR1dW5PbmFsdW5tNmRNOHRqUGFjT0FnUHZ2YXZnZjdWU05INE01WndTV0paT2NIQjhDTU1jWjZiVzN4SHN3YkVQd1dGR3VMOTV5enZvVEp2bXZGV213V243THgwWU54NDZDcGZ0dTRJbm9JNWlTTzlRakd2S2RSOThZWnJ6MkZ4MFFOUXJQU2p2eUdZbzl0bUtiSGo0QzVJZy9OU2p1S21xczhIaktNanhuc0NvREhlVzNkcEVMNFRDTW1BT1FJb0Y4N2tZdVgxWTFRSGZ0WWRwWWgyZDhJZVhWN1U1ZFpsUnV0clhpdmNDdFduOWtGUmFpdSt1N0pwNzRvM1krOGhtSjdraTBoOFBlQ3dJblJYajYrRVM4ZjM0aVo4U1B3ODR5YkE5WVRBSjQ1dkJvNlNRTlZxTENxQ2l5cURZMjJWcFMzMWJzU2NUSEdncWVSWlk5MXVCL3YybzB0Uit5ektFWWtEOERNa1NNODZuWWxKUzRXSC8va01RQ0ErWEFlZHAwNGdaL2VlSU5yZmU1dlBsaUZ3MmZ0eXhRbURCbU1wNWJlQmdCUVZCVlBybHlGY2FtcFdESmpPc0owT2xkU3E4NGNkWnUyblJMclArTjlNSnJiMnZEbk5XdDl5cC96S2l1dnIwZFpuVDJMZEVOcksvS0tpN3RzKzRiSmt6MitSM2J1Y0FETUdHT3MxMDQxVitLRG91MUJiWVgwUWRIMmM3WUZFZ0JFK1FuWVdyd1NXUTBJamNiUE1tN3l1MTdZNmVHUlJ1UTNuRVZWZThjYU1QZFJXS0Fqb093dTd3Ulh6aVJOdTZ0UGVBVEFrMlBUb1NFSk5xSGlVUDBaandCNFhIUXExcGZhdHlzWkcrV1ppZlZRWFJFYWJaNXI5eDRhYnNEMUtaTjcxRjl2djU5d2U0K3VhN1MxK21TM1B0dFNqVDhlWG8xd09RUWhrZ1lodXM1SFo5eTNTM0xTU2pMaTNhNHI5bnJBNE9UOG50dFZteXZoR0dPc2U1cmEydkIxWWFIcmVQemd3WjNVN3J5ZEY5WjlqZ09uVHdNQTNuRG52ZmNBQUNBQVNVUkJWTnE4QlE5bTJXZWJ1TThtSmlKWGtMdHl4MWZJTHk1QmZuRUpObjV6Q0UvZXVnUWprcE05MmsxTFNIQmxsWmFJMEdheFlPL0pVNjd6azlLRDMrdmNtMDFWY2VCMFViZXVxV2xxOHBpQ0hjaU00Y083ck1QNkJnZkFqREhHK3NUN2p1MkNPZ3VDUHlqYTdxcDNydmdic2F5eGRQenlFU3ByOGN0eFMvd0dVdTdDNVJEOGFQVDErTTNCRDF4amxsYlY1ckhHdUtkcnZwSkRZenlPWlpJUUp1dXdxL280N25mYml6aE0xbUZzVkNxK3FTL0MwWVpTb0dQV05NWkcyYWM5RHd5Tjhkbml4enREOU1Vc1haK0l2MHkrdDFkdGpJOGVqUC9PZkRqbytqdXFqdUs1L0RXOXVpZGovWkdxcW5ocFF6YWEyam9lS3A2cXFJRHBtME9ZbEo2RytNaEk2RU4wR09RWVpZMElDN3lIZUdSb0tJVGJqSXcxZS9jaEl6VVZWNDBhNmJmKzhiSXlyTnp4bGVzNE9Ub2FRNU44RXlwNlo1WCthT2N1MTM2LytwQVFqRS8xWFRJU3JCQ05Ca3V2bk9sVGJsVVVtUFB5VU5mc3UrKzV1MUN0RnZQR1pYaE1sM1lhT1REWnp4WHNYT0FBbURIR1dKOTUvL1IyN0t3NmhrV0RwbUZvUkJMUzlZa29iSzdFcWFZS3JDM2VjMDVIZnAwRytObmIxam1LcXlFSmo0KzlDVVBDZmZkZExHK3I5N2wyWFBSZzNKdzZBNnZQN2dJQXRDdWVBYkQ3VmgxL21Yd3ZQaS9aaDgwVitRR25TeTl5VExtK3ljKyt5UmJWaHJLMk9wUzAxaUlsckdPSzNwUzRvZmltdmdqSHZkYnBKb1JFSWo0a0VsUGlobm1VMi9jVTdua1daY1lZQTRCL2ZHdTVhd3U1c0pBUTdEbHhFaXUyYjhmeHNuS1BlZ2RPRjdsR1JkTVRFekE1ZlNnZXVYWStNZ1lONm5UTElVbVM4Sk1iYjhCamI3M2pHaUU5VWxJU01BQTJIVHJzV3JZUkhSYUd4Mis2c2N2cHo4Zkx5ckJpVzhkRDE1dW1Ub0VzU1dqeWs5M2FtOFhtbXpzaVZLZkRQWE5tdTQ3cm1wdGhPblFJT2ZzT3U0SmZyU3dqTFRIQjlUMWRNWGd3S2hvYVVGNWZqemFyRmVhOGZCakdqMFBXdUhFWW5qeWd5MzZ3dnNjQk1HT01zVDUxcXJrUy96Z2FlQzNudVpZUzdydStxN0t0QVJJSVB4NnpDRk5paC9xY3o2cy9pNmNQZjRUbko5K0wxTEE0ajNQTDBtZGhUODBKbkdtcFJwdHFRUlE2Um82ZDA2RTFKR040eEFEOFlOUkMzRHQwTG42eTd5Mi9mYnNxWVpUUGRHWEFucGpLdVRiMW03b2lud0Q0elZPYlVOcFdoMlpidThkK3hSbFJnM0JsZ3Vjdml3VU5KYWkxTlB1OVAyT01kYWJOYWtWOVN3dnFtMXRRM2xDUDR1b2FIQ3NyUjM1eHNXc1UxU2xVcTBXN3pRWWhPdGIxRjFaV29iQ3lDcXQzNzBaRWFBaW1EaDJHNlNPR1lVcDZPdlNPVWM5VEZaNUpFSmRNbjRhM3QyekZzbGxYWTFKNkdrNVZWS0RWMGhGOHRscXNPRlZSZ1FVVHJrQjBlRGcrM3JrTHQ4eWNnYWEyTm85QU5pMGh3U1BnUGxOZGpUOTgvSWxyRCtBWWZUZ1dUWjJDc3JwNmZQZC9nYmRWNmtwVlF3TytManlOYlFWSGNiQ29DSXJhOGNBek9TWWFqeSs2RWZ0T0Zib0M0QUV4MGZqcG9odnc0cnJQY2FDb0NLMFdDOWJ0K3hycjluMk5oTWhJVEJtYWpqRXBLUmliT3FoWDY1Tlo4RGdBWm93eGR0bVFRQmdaTWRDanJFVnBSNjJsQ1Q4Y2ZUMnVTdkFkV2FocWI4UnorV3ZRcGxqeHI2TmY0dG1KZDNtczg5V1FqRWRITDhRVFg3K0xabHM3MEJGL1FuWnM4eE90N1FpS1k3VGhzQWtGT2o5L3hSNXZMUE1iQU8rcVB1RjYvMDFkRWE0ZE9ORjFQQ1E4QWZHNkNGUmJtbkNpcVF3VFl0S2dDQldGelpVSWswT1E0WlVCT3REMDU4OUs5blZyWkhqUm9LbVk1bWQwMmYyN3NhZzJ2SGxxVTFCYkR3SGd6TXVNWGVTMjVCOEpLb1B6NFBnNC9IenhZa1NFaFdKSHdWRnNQM29VaDg2Y2RZM1FBa0JUV3pzMjVlZGpVMzQraGlVbDRhL0w3NFdpcXZqUm0yLzdiZk9OVFp1QlRiN2xSMHRMZmE1NTNleGI4ZDBmZk04MXRmaGdVUkdlWDdNT0RhMzJmQXRFaEIvZmNBUDBvYUdvYjJuMXVUWllPNDRldzU4KzlWMCtvZE5vY092TUdiaGx4blRvTkJyc08xWG9jVDVHcjhmdjcxaUszTU41ZUd2ekZ0ZUlkMVZqSXpZYy9BWWJEbjZESDExL0hRZkE1d2tId0l3eHhpNGJvNklHSWxUMjNFL3hkSE1WSGg2NUFIT1RNbnpxVzFRYi9waTNHdlZXKzlTMWdvWVNmRkh5Tlc1SW1lSlJiMFJFTXBZTW5vRkdxK2N2VGpySkhnREhoWFFrWUxJSkZZM1dWb1RMSWZCVzFGTGxVMVpqYWNLSFJSM3IycjZwTDRJQVBOSnJUWXBOaDZuOEVGWVZmWVZWUlYvaGFHTXBMS29OV1FQRytXUmpEaFFBbDdUV29xUTF1SDAzNzB5NzJpZjRiVlVzK1BmUjlmakoyRVd1Tytva0RlNU9uNE1YajZ6RDNwcVRRYlh0N1V4TE5YNjg3ODJnNjQrUEdlS3pMZE9SaGhLOGNqejRmWnViYmUxZFYyS3NIOG9hUHc0Zjc5cU5rZ0Q3N3FiR3hlSDZ5Wk93WU1JVjBHcnNZY1RDeVpPd2NQSWsxTFcwWUh2QlVXd3JLTURoczhVZUk4TjN6YnJxdlBUZktWeW5RNGhXQ3pnQzRIdm56TVpFeDFaTnNpeEJIK0w3ODltYlRWSFFidlBjdnUycVVTTXhmbkFxRHAyeFo2aldoNFRndWtrVGNkTzBxWWdKOTgwLzRXM2V1QXpNSGowS20vT1BZTzIrcjEyajRXTlNVakJ2WFBBN0tiRGU0UUNZTWNiWVpjTmZrSHU4c1F3akluMlRpNmdRK0Z2QjV6anB0U2Z4MjZlMllFYjhDQ1NHUkhtVTM1bDJOUW9hU2p6S3doM1RrWk5DT3RZTzExcWFBdTRZWE5iYXNiZHdxMkxCanFxamVLZHdpeXNBQjRBR2F5dUttaXNSRnhLQkE3V244WFh0S2V4eEJKZUg2czk0dERjejNuTkUrMWhqbVVmVzZ1NUtEWS9Id3lPTVB0c3FBY0Rxczd1eHJhb0FvNHRUWEd1WkFTQmMxdUdYNDViZ3k1TDlXRm0wdytPekJNT2kycnExTmp6Snp4cnZWc1Z5WHRhWE0zYTVreVVKUzZaUHc3ODNiSVJFaElFeE1VaExUTUNvZ1FNeEtUMGRRNU1DNy9jZUV4Nk82eWRQd3ZXVEo2RzZzUkZiamhUQW5KY0huYXpCakJIMjdYMEl3RlVqL2EveDdTMk4yL1RuRWNuSmVHN1pYWGpxdzQ4d2MrUUkzRHB6aHV2Y2dPaG92UGZvOTd0c2IzUCtFYnl3N2pPZjhnY3lNL0htcHMyWU4zNGNyaG81QXFFNjM2MzNPcVBWYUdDNFlqd01WNHhIY1UwTmRodzloc25wNmQxcWcvVU9COENNTWNZdUMrR3lEdGNramZVcDMxVjlIQ3RPYjhQdnJyZ2RJOTBDNFZlUG0veU9scmFyVnZ6bjZIcjg5b3FscmpLTGFzUEx4N09SRWhickVSekc2UFFJbGJVWXJJOTNsWlczMVFmczQ5SEdVanl4LzEwMFdGdFIzbFlYTUZCKyt0QkhxT2tra0Fic282K1RZajEvYWVwcDl1ZlJVU200TVdVS3JrNGM3WGQvMy95R1luemtHS1YrNDZRWktXR3htT28yUWl5QmNIM0taR1FsajhlNjRyMzR2T1JyWG9mTTJDVXFhL3c0VEJtYWpyaUlpRTZUV0hVbVBqSVNOMCtmaHB1blQ0UEZiUlJWa2lUOC9PYWIrcXFybllxTGpNRHo5eXl6andUM3dEVmp4K0Nhc1dOOHlvY25EOER2NzFqcTU0b090MTkxSlc2LzZzb3U3ekVvTGc2Mytja3F6YzR0RG9BWlk0eGRGbTRZTk1WbjJuR0R0Ulg1RGNWUWhJcW5EMzJJWnljdFEycFlIRDRvMm80dlMvY0hiR3QvM1dua2xoL0d2QUhqVU5GZWp6L25mWXFUVFJYSUd1QTVSVTBDNGYrR0d6REdiVjF2U1d2ZzliQVcxWWFqWHRtY0FlQlg0MjdCNktpQmZxNElUSUlFbmVUNTEvaHRRNjdFa3NIVFhjZHRpaFhmM3ZXS3o3VTZTWVBSa1NtWUVqY1VNeE5HWXFEWHRrenVDaHBMOElkREgwRjFoT01xQko3UFg0dWZqN3NaazJJODk5TU1sYlM0YmZDVnVHWHdUQlEwbEdCN1pRSDIxSnhBbWRkREFRM0ptSlU0dWx1ZjEybDRoRy9XMUZpZDN1L29mekRPdEZUNXpBSmdyRC9UeURJU29xSzZyaGdrbmViQ2hSczlEWDdaNVkwRFlNWVlZNWU4T0YwRWJrbjFmWXErdVNMUGxWMjUwZGFHcDc1WmhRWEpFNExhaS9oL0ozTmNyODQxbzhjYnkzM3FaUTBZNzNGOHFxbjdVM0gxbXBBdTl5VU9ScmpzT1JWUDZ4WWdYNU0wRmhOajBwQ21UMFM2UGhFeWRUMnlrMTMyRFY0OVlZSkY5VndIMTY1YThjeWhqL0RJeUdzeGI0RHZ1alVKaExGUmd6QTJhaEFlSEo2Rk5zV0tvcFlxRkRaWDR2VVR1ZEJLR3Z4bzlQVTkvSlMrMHZXSlBXN3YwN083T1FCbWpMRitoQU5neGhoamw3elppV044a2w4SkFPdExEM2lVVmJjM1lzWHBiVUcxMld4cjk5bk9xYWlsQ2xYdGpVZ0lpUXg0M1pHRzR1QTZmWjVWdFRjaTAwL1NMSC9PdHRiZ2paUG1UaE5iMllTS2Z4ejlBb2ZxeitEQjRWayt3YmU3VUZtTFVaRURjYWp1RE5wVXEwZGd6aGhqakoxUFBadll6eGhqakYxRTFoWHZ4ZTZhRXg1bE82cU80bXduMDVGNzZxTXpYd1U4VjlaV2g4S0xOQmxUWHYxWmZISm1kNmQxQ3BzcjhjK2pYK0tIZTE0UE9xdHpUdmtoUExMN3Y4Z3BQK1NhSnUzUGlhWnl2SGQ2YTdmNnpCaGpqUFUxZmdUTEdHUHNrcWRDNEMvNWEvSDBoRHN3S25JZ1ZBaDhFTVEwNTU1WVgzb0FVK09HWVZyY2NKOXpiNTcwczRsbEVENHMrZ294dXE2MzBPZ3VtMlA2dDlPSzA5c3dQWDQ0Qm9kM0pPMXFzTFppUjlWUmJLN01SMTc5MlI3ZHA5N2FnbjhlL1JJcmkzYmdwa0hUY0UzU1dFUm9RbDNuTGFvTmZ6M3ltV3M2dWdvVlpXMTFnWm83cnhwc1BkOFRsREhHMktXbjYzbFFqREhHTGhzM2IzNitzOFRDbDd4b2JUaWVuM3dQZGxVZngzOVA1Snl6KzhnazRlYlU2VEFrWDRHRWtFaVV0ZGJoZzZMdDJGWlo0S3FUSEJxRGw2WS81RHBXSVhEcmxoZk9XWitDTlRveUJROE1uNGNEdGFkeG9LNFErZlhGblk3YzlvU0dKRXlKRzRhcGNjTXdJV1lJUGkvNUdtdUw5L2JwUFM0bG4vdzNEUUFPQXpnS2lLTUFqb0pRQUZWN0RHL2Z3Z3VRV1k4MHIvL2lzdjU1enZxRy90cUZITzk1NFMrRU1jYjZrY3M5QUFic2U5bld0amVoV1dtLzBGMWhESUFyQVBaUG9ONFZGSVBzL3dqbEtNaFNnTGZ2NDcya1dFQWNBTE5nY0FEc2k2ZEFNOFlZdTZ5Y2JhbSswRjFnTEhpRWFJQ21BM0RzWHlVQWtnQ0VBdmV0cklZUUowRjBHaENGRUNnRWNBcVNmQm9oSWFmd3lxS1dDOWh6eGhpN0pIRUF6QmhqakRGMnJna0NTQUJDQU9RWWtCSG9haTVlUElqaUFVd0hxS091VUlHMlZ1QytsWlVRb2hDRVV4QW9oS0JDU0ZRSW9SU2lUU3JFcXR0NWdUTmpqSG5oQUpneHhoaGo3RndqeDJ4VmNvdDR5ZjJOY1B6ak9PNDZPQWFBUkJBbEFwZ09jdFozakNDSEFiaDNaUVVJaFI2ang0SUtvWkVLMGF5ZTVnQ1pNZFlmY1FETUdHT01NWFpPZVFlMnd2RXFPVTRKUi9EcUx6aDJiNFBjNmdleHJJK1FCQ0FKb0JtdTlnaUFxdG9ENVB0VzFrQ0lFb0JLUWFJRWdrcEJWQUtJVXFoVUFoS2xxSW9vd1JmWDg0SjZ4dGhsZ3dOZ3hoaGpqTEZ6eWp1d0piZlJXai9WWGZHeWNCc0pKcmZySmMrNnpyWkVrSUZ4aHpnUXhRRVk3OUVuQUpBY3I0bE53SDByNnlCUUFrSXBCT3dCTWxFSlZNZXJwSmFDV292eHh2MXQzYms1WTR4ZENCd0FNOFlZWTR4ZFROeW5SdnVOWjRXZnV1N255SE5rV2FDN2diRzNHQkJpQUdSNEJPT1NjeTJ6QkFnOWNPL0tKZ0FWQU1vQVVRMUNwZjA5VlVPZ0VnSmxnRm9OcmFqRTYzZWQ2VTJIR0dPc3B6Z0Fab3d4eGhnN2x5UU1oQldKa0VVQ2hEUUFoRVFJa1FBU0F3Qktna0FpU0RoZUtiYkg5L0ZaWCt3K2Fud2VFQ0lBUkFBWTVuTlQxeHBsQ1ZBQTNMY1NBQm9CNFFpWUhVR3llL0JNVWdVRVZVS2hTcng3NjluejlDa1lZNWM1RG9BWlk0d3h4czZsTjI0dkExQVdkUDE3UGhvSVdKTWdVU0pBU1FBU0FSRVBnV1NBa2tBaUZxQjRBREVRaUhZRW5wZWlTSUFpQVF3SDRKVVVEUFlwM1JDQURIdkFMTkFLaUFZUU5RQm9BRVFEaE50N1FnMEV0ZGozVnFZR2tOb0FDZlVRY2lQSTFnQkphc0RydDFlZTd3L0pHTHU0Y0FETUdHT01NWFl4ZWVmV1VnQ2wzYnJtdm8valFaWVlRSXFCUXBHQUdnOEowUURGQUNJS0FuR085ekVBUllFUUN3SDdNVkhVdWZrZ2ZZd1FCbEFZZ0FIT0FwK2cyVDBidG1zcXVHcWZwdDB4OGd3SVVXVVBrcDJCTkZvQmFnT2h6UkZvdHdGb0JkRG1LTGVmRjJySGUxQWJoR2lCSk5vQmFvTU5yUkJ5RzFSTEd5UzFGVlp0RzJmYVp1eml3d0V3WTR3eHh0aWw3cTFicWdGVTkvajZaZS9HUXRiR2dLUVlrQklKRmRFZ3NvL1FxbW9rSkVsdkQ2UkZKSUJJRUVWQ0lBSVE5dmVBL2ZoU0dZMG1TZ0NRNERqd25MSHRuWkhieFR2Sm1IT050YU5NQnV4UnRtei9SNE9PZ0p1eEMrWGVsV2E4Zlh2bWhlN0d4WVFEWU1ZWVk0eXgvdTY5dTJzQjFQWkpXdzk4R29tV2xraG81RWpJaUlCQ2tTRFZIaWlyaUFCUnBEMVFGbm9JRVE1Q09FRGg5dmNVRG9Fd2U1a0loNkJ3MTN0UWFKLzBqekhXcjNFQXpCaGpqREhHK3M1cml4c0JOSjZUdHU5OVN3OU5hRGphNVhEb1JCaHN0bkNRRkE2SndxR285bGRRT0lScWZ5VVJDZ0VkQ0ZvSWFBQm9BZEtDaEJad0t5T3lIME5vSVVoalArOG9FMElMSW8zalhFYzlJbzNqblA2Y2ZOWXU2Tjg5TjE4eFk1YzdEb0FaWTR3eHh0aWw0ZTM3bWdFMFgraHVNTVl1WFZMWFZSaGpqREhHR0dPTXNVc2ZCOENNTWNZWVk0d3h4dm9GRG9BWlk0d3h4aGhqalBVTEhBQXp4aGhqakRIR0dPc1hPQUQyWTlhc1daRUdnK0V2V1ZsWlM4OUYrL1Btelp2YTJ6WXlNakowQm9NaFB0RDVCUXNXSkhtWExWMjZWTTdLeXZxKzBXajhRYURyTWpNelV3MEd3Ny9tekptVDJObjlEUWJEbjdLeXNyN2Z2VjVmZXViUG56L1hZREQ4eTJBdzNIaWgrOEpZWHhCQ2xGL29QakRXbi9CL2M0d3hkbkhoTE5CK2FMVmFQUkg5Qk1EL0FLenlQbTh3R0g1QlJETTdhNk8xdGZYZWJkdTIrZVNuTnhnTUx3QjRMQ3NyYTNsT1RzN2I3dWN5TXpOVE5ScE5yQkFpQW9DZTdHbjE5YXFxUmhIUllDSktGMEtrQTBnam9vRkNpSHdBNDczdllUUWFiMVVVNWUyc3JLeEhjbkp5M25DV2w1V1Z4ZWwwdXQ4S0lhSU5Cc05YSnBOcHQvZTFzaXovaDRnV2hZU0VEQVJ3YTZEUFIwUlBBTmdMNEYvT3NxeXNySHNsU1FwNFRRQy95ODdPL3RxdGpVR1NKUDI3bTIzNDhQZjlHd3lHQndITTg2NUxSRXAyZHZaeTcvS3BVNmVHcTZyNkpoR2xDU0ZDQUt6cmJiOFl1K0NJOWdPNDlrSjNnN0Yrdy83ZkhHT01zWXNFQjhBOTRBaCtGOE4vR3Y1UUFMSldxdzJCbnozd2hCQ2ZFdEVqa2lTOWJqUWFtN096c3o5Mm50Tm9OQjhDbUVsRUh0ZElrc2RBdlkySUtvVVFCd0NVWFh2dHRYSHIxNit2OGVyZlFRQVdBSzhZamNiQzdPeHNNd0JzMmJLbDBtZzBmZy9BQjBLSXR6TXpNeWVaemVZMjUzVkdvM0VaZ0VWQ2lDcEprZ0tPRWdkQ1JPTUFMQlpDdEJHUjBsbGRJWVNPN0h2dS9jVzlYRlhWU0VtU0ZuZjMzdDRDZlA5WEVkSGRBTnJkeWtJQUtBQjhBdUNZbUpqZk80TGYwMFQwa05Gby9EQTdPM3Q5Yi92RzJBVWxzQi9FQVRCajU0MEFCOENNTVhZUjRRQzRGNFFRYVNhVHFkcTl6R0F3ZkVoRUFVZEJjM0p5Tm1kbFpkMU9SSjhBV0dFd0dCYWJUS1l2dmFyOVNRaFJLb1NvQlZCSFJIV0tvdFRxZExxS0RSczJWQUZRTyt2WHhvMGJqODJiTis4K1daWS9GVUtzeXNyS21wYVRrM01hQUxLenMxY2FESVo3aUdpUkxNdS9BL0FFQU15Yk4yKzBFT0wvQVJBQTd0KzRjV05KdDcrUURrdXlzN085UDVNSGc4SHdYd0FQQ2lFYUFsVFphclBaRm5iM3hocU5aanVBS3pxclk3UFpVczFtYzFWbVptYUVScU9wRmtJYzg2NWpOQnB2RlVMOFdBaXhSYVBSM0t3b3luNEFyMlZtWnM0MG04MW51OXN2eGk0V1FsWmZoeUw5aUFnaEY3b3ZqRjMraEVXeHp5WmpqREYya2VBQTJDRXpNMU1ESUJVQVpGbDJybitOeU16TVRIZVVOYm9GdXdNQXFIRnhjWFU5dVZkT1RzNWFnOEh3T0JHOVFFUlBBZGdBdDZEV1pyTzlZRGFicTNyNldRQWdOemQzamNGZytBOEFJeEZGdTUrVFpmbUhxcXJxaEJBZnVKVzlDQ0JTQ1BHMHlXVHltZXFia1pHaEd6Um8wQVRuc1JBQ1JCUStmLzc4YVk3akNpRkUwUDBqb2xnQXNGcXR0UUdxS0dhenVRa0FNak16WTh4bXM5L3ZPaXNyYTRZa1NWYzNOemUvdkdQSGpsYUR3YUI2ajZBSG90Rm9EQUIwUkxUV3ZYeisvUG1UaEJCdkVsR3RxcXIzcmwrL3ZtYisvUG4zQ3lIV3k3SzhmdmJzMmJPM2J0MGFxTitNWGRUV3pINmk0T1pOei84SndHOHZkRjhZdTl3SmdkK3VtL3N6bjRlc2pESEdMaHdPZ0R1a2FqU2FVKzRGUkhTSFJxTzVBd0NFRUM4RGVIanExS2xhQUtNQWxLOWF0YXJUYWI2ZE1abE1MeHFOeGxhYnpmWTJ1aGpSRFZabVptYUUrN0dpS0wvVjZYUy9zMWdzTGU3bkxCWkxKWURiM0sreFdDd1BhN1hhN3pZMU5mM0Z1NTJLaWdwTFVsSlNpaERDZTgzd1dHZVo0L3Z4Q1ZJTkJzTUFBQ2d0TGEzTnk4dXpBSURSYUx3Q1FDYUFoczJiTnhkMzlwbXlzcksrSlVuUzM0eEc0NXpzN094dnZNOUxrdlFDZ05sNnZYNC9BSE5uYlhrVFFpeDBCTXVmT3N2bXo1OC9UVlhWTDRsSUs0Ulk2Qnc1MzdoeG84bG9ORDVHUlA4SURRM2RrSm1adWNoc05wZDE1MzZNWFN6YVUwTCtxQ3R0dTVOQW95OTBYeGk3WEFtQnIzWFhwRDkvb2Z2QkdHUE1Fd2ZBRHEydHJUV1JrWkdQQTRBUUlwS0luaFJDN0NJaVp4S3MvUUFRR3h1N0ZFQ2NFT0xkQUUzWkhLOHhBRG9keGMzT3puNnBEN29PQU1qTXpFelFhRFNWM3VXcXFrS2pDZjZQT1RJeThoZmVaU2twS2MvWWJMWS9xYXA2djdOTWtxVFhoUkNGUW9qZkFRQVJGY0MrTHRvREVkMEg0TG1VbEJTa3BLUlloQkFxN091a0lZVDRNNElML3FNQnZMdHc0Y0xwWDN6eGhXdjlydEZvWEF4Z05nQ3pjNTF6TjEwbmhDZzNtVXc3SGUxbE90Wm82NFVROTVoTXBpM3VsYk96cy85cE1CalNpT2duR28xbTEvejU4Mi9hdUhFanIrMWlsNXd2Umo3YWZ2T1c1eCtHUU82RjdndGpseVVCUlVCNmNCWGQzdU1INVl3eHhzNE5Eb0FkZHU3YzJRQkhRcWJNek14a2pVYnpKSUJ2c3JPelhVbWFEQWJETUNIRTM0a0lraVM5SHFDcFBBQ1FaWG1qMFdqY0oreUtpT2dJRVMxelZoSkN0SnBNSnI5clhHVlpmc1ZnTUZpQzdidXFxbisxV0N4NXNpeC80Tzg4RVMwRUVDV0UyQXlnMU0vNVJiQW5nL3JZRWFCNm56L29tSTdzeWlodE5CcGZCMUR0bm1YYVlERDRCTUNLb3VUSXN2d1pBSTBRd3BuTnEwd0lzZDVrTXEzbzZyUGw1T1M4WVRBWWJpS2lKUmFMNVZrQVB3SHNXenJWMXRiK0VRQ0VFRTkyMVk0M2c4RXd3WkhnNmhVQXlNcktla0lJOFFmSDUxMW1NcGxXK3J2T1pETDkxR0F3V0lqb0Y2cXE3aklhalgrMjJXelB1Q2NUWSt4UzhNbWN4ODFUOTd5c0c5elM4RHNJL0F3RStVTDNpYkZMbm9BaWdMK2MxVWY5WnUrMDcxZ3ZkSGNZWTR6NTRnQTRTRmxaV1lzQXZFSkVDUURlMnJoeG84bGZ2YWFtcHI5RlJFUk1JNklGQUc1eFRMRjlFMEFhN0tPVkFDQVRrYjhNMGdBQUlsclNuYjVKa3ZUaHRtM2JkZ0s0MDArLzd5S2lPNFFRQit2cTZveDc5KzYxR2d5R1h3SVkxZDdlL3RqV3JWdHJqVWJqNHdDZUEzRENaREw1akFEM1JtNXU3bDRBdmRwRFYxR1ViOHV5ZkRXQXgrYlBuNzltNDhhTm0ycHJheCtBZlFyMlJ1K1IybUFRMFUyT3Q2c05Cc05MUlBRZElVUVRFVDFvczlrKzk1NEc3dFdmWjJWWnJnUHdESUJmYXpTYVBYQ2JSczNZcFdMdnRPOVk5d0svWExMdCtmZFVtN2lPQ0ZkS3FwaWxTbEx5aGU0Ylk1Y0tJVkJNSkw1U1FUdGxEYjc0Wk5iamh5NTBueGhqakFYR0FYQ1FKRWxLQlpBc2hQaENVWlR2QmFybkdFbStDWUNVbVprWkR0algwRHJXdi80S0FBd0dRNkVqa0E1a2lzMW04MGl5Sk12eUswUTBuNGlNVnF2MWhQdTV4c2JHQ24rTkdJM0dLNFVRcndnaDJpUkpXcjUzNzE0ckFCRFI5UUJtYVRTYVh3T290ZGxzZjlWb05Nc0EvTnhnTUp3MW1VemQzb2MzSXlORDUzYjRIWVBCY0YwdzEwbVN0SHJqeG8yYi9KeHlaZFF5bTgxVjgrYk4rN1lzeTUrcXF2cUd3V0M0RXNCVEFGUlZWUi92Ymw4QlFBaHhFeEcxbDVhVzVnd2NPUEFrZ0trQWZnbGdRekJUeG9VUUg2bXFtaW5Mc2pFN081dURYM1pKKy9qOWw0K1ZSOUVWQUdJQU1RRGVpZVNFZ0NDQ0JMZi9NSHRGQUNENy93c0JuL3ZaSFlEQWEySGExbmVpbnpwYjQ2OUMwSGRiaTNCVkc3OFh3Qmp2UGdTOHhxcEIxWWZUQVZVS3FuNlFQWEcxSVlUNGFPQTdhMi9yWllQZDlsUjIxallBVnpzNkVlaTc3NmFPejZVVktoNVY4eEF1ZWp2elYwQ0FQTDl4SWQ2WGh0UXNwM0VJZW9ZVVk0d3g1bzBENEM0WWpjYXhBTzdPenM1KzBtZzBGalUxTlcwSkN3dnpTVGpsVDJOalk3c3o2T3dPbTgxMnhqc0x0TkZvYkFFQXE5VmFiRGFiQzd0cUl5c3JLOHV4bmpWTUNIRmJaMnRWeldhenpiR2VkZ2NSL2N0Z01BeFRGT1VKczlsc0MzU05RNlJqOVBoV0ljUldPTlkvRTlITlhmWFBTUWhSQ01BVkFCT1I3Q2ozbUlxZG01dTd4bWcwdmtWRTl3a2g5Z0JJQWZCcWJtN3VnV0R2NWVVQWdPa3BLU2wzWjJkbnZ3NWcrdXpaczJORFFrSUNyZTMydGlzM04zY2JnRzA5dkQ5akYxemxiNFpQdGFuMFFEbGhHZXg1QytBWjVObURFTWtSSlBVKytCV0FJSHRnUTQ0N3VRVmdBcWdoSWQ2VEpMeVc5UFR4cjN0OU93ZEZHL2MydVlKZmUxZ2x1Z2htVzQ4a2R3Uy9mUlFvZW9UUUtuWDdRV09mSVB3QUFudnQ3L3NpK0lYais3U3prb1JjS1JrM0tKM21Od3k2VmVGNFp5K2lPNVV6Y1VQRk9tVWgzVmpQbWZnWlk0ejFDQWZBZnNpeVBOVHg5bTRBRHdKQVptYm1INFFRU3lJakkzMjJDQW9rTmpiMk1RQi9Pd2RkREdqcDBxVnlUVTNOcndEOGhvaElWZFVmcWFxYTdSNndDeUVrSW9Jc3krSE9jcHZOVmlQTDhtMUU5QmtSL1ZpVzVXdm56NS8vUGEvUldabzNiOTRNV1pZWEFRQVJqUUx3bkdPZDgxb2lpblRVdTBNSVVVbEVPYXFxL2xwVjFaZTkrNm5SYVA0T1lKbWlLRWZkeXlWSmtoMXQrd1RmTnB2dGg3SXNHNGdvVlFqUkNPQTNQZjJlRkVWNVhLUFIzQ3FFZURvakkrUGR2THc4aTJOcm8zdWNkVEl6TXpXU0pGMURSSWROSmxPNSsvV1ptWm1oUGIwM1l4ZFM3VlBwTWUxVzdYMGdQS0FJVFBTSmdZUUFuTUVwZWgvNEV1eGh0Q3VRSWU5eFZLRUtnWTJROEZxeXJQdUVuc3JyMDlFOTVjdTRud0IwUzhmdEFORlYzS2RJYURreTBIVklSTDBPL2oyL1QzRms0SHRyTDBnQ3NxY01PZnVleXM1Nkg4NGxNMzBRM0h0L04vc29Iak9vR29taXQ2a1JIS0d2MjVNREFzMVVaWG1QeUk1Y1NNYkdvNTFjekJoampQbkZBYkJEWm1ibUNFbVNIcEVrYVJHQUVXNm4xZ2doVnBuTlpvdkJZREFMSVNZUjBWUUFLNFVRZnA5QUU5RmNBR01jUVZyUWhCQkVSTEJhcmUyT0pFMTEyZG5aUmNGZWJ6QVk1dFhXMWo1SFJOTUExS3VxZXJza1NXc2tTZnBuZ0g0VytKbnV1MXdJOFNnUlRSVkNtQTBHd3c0QS93WlFBZUJ0SWhyZ1ZyY0d3Tk5DaUZVNU9UbkZCb1BoVDQ3UDBXQXltVFlaamNZYUlwcGxOcHVmY2IrQkk0R1ZVUWpSR0JvYTZyMldPc1RSaHM4dndXYXp1YzVnTUJRQUdBU2dwYjI5dmNlL0tKdk41anFqMGZoM0lub3FKU1hseHJDd3NMV3hzYkYzQVVCMmR2WmJBQ0JKMGoyT2JOYy9BZkNpODFxajBUaFdDTEhMWURDOGF6S1pIdTVwSHhnN1g4UlRrQ29zSStZTENRKzBXYkdZeVA3Zm1VY2RZWTh5SkVldzEvdWcxeDViQ2JLSE1UNGhsaERIUWVJTmpaRGZTSGptYUcrSEMvMFM2Mk91VVZVODUzSHpJSUs5MXVNRElDejJWUjJpVDZZKzI5UGRkNHord3UvUDVQTkdWbjhCaFc0RlNHdi9QdnJtTTNZRTA0UXZhQkR1WTQyT293QUFJQUJKUkVGVUV5ZTZ2Q1FvcnE0NStrazBUTFZwZDRrdlk1YlFkWFdjeVp3eHhsaTNjQURzSU12eUpDSjZUQWhoSTZKTkFPWUNlRGM3Ty9zaFp4MlR5ZlJPVmxaV0NSR1poQkE3VFNiVGk5N3R6Sm8xS3pJME5QUWtFZFcwdGJYNXpTVHNMVE16YzRUWmJENE9JRm9JWWR1MmJWdVR3V0I0QThCRW85R1lxNnJxbXdEQ09tdkRZREFzSnlKblJ1WTlpcUxjazV1YlcyQTBHajhXUXVpOHFtY1NVVHlBejRVUXJlNG5WRlhkSzRTWXJkRm9mZ3ZnTVNLNnlySGV0VmFXNVFGQ2lMMUU5RDZBNTRVUXAwd21VNkFSYmhYQVp3RHVtajkvZnNyR2pSdExuQ2RxYW1wdUk2SWtBUDl6MzliSXdUbFMzZVRuTTM2YmlMSUFLRVEwSUNRazVCOEE3dTNzZSttTUpFbHZxYXI2RklEcklpTWoxd2doWGdCUUQrQXRBTkJvTkorcnFxb1MwUzF3QzRDRkVFdUpLQUtBOS9mSzJFV2w5bGREMDlwSWVyRE1TdDhpaVFZRG52R2ZFUGJwd1BhWXBYZWp2YzVtM1lObjM5RmxOQk93aW9EWGs1NDV2cm1IdHdxSzJKQ1FvcXJxYWhCSnpuNVJNSUdlU21nNWxPbzY3Sk5Kd2tLQW5OK3ZFTFhKbHRCQXV3aWNGMC9OTXhjK2xUM3Zud0IrYk8rVS9kK0JYbzl5dTdWeFdvckFNUkdCa2NMblIzblAyM2ViRkExUXRDcWtqYll2NDc2cnVhN20xVDY3Q1dPTXNjdWUxSFdWL2tHU3BBTUFIclZZTENrMm04MG5tN0pUVGs2T1dRaHhFc0FQRmk1YzZET0tFaG9hK2pRUkpRZ2gvcnh0MjdZdVI0RG56NTgvVGFQUmJGKzZkS2tNSUo2SWFwY3VYU281a2xjZEFtQ1FKT2t0QUFzYy9SenByNTI0dUxoM0FIeXVxdXJQWTJOanI4ek56UzBBZ096czdHVW1rK2syOTMrSTZBZ0EyR3kyNzNpZnk4M05QV3cybTl1eXM3Ti9ZYlBaeGdnaHZtY3ltVjdRNlhSZjJXeTJrU2FUYVpyNzFsQmRlSTJJTktxcS90Q3RUQ0tpbndPQW9pZyt3VE1SeFRyZU5yaVhaMlptcGdQNGl4RENTa1RYQ2lIS2llZ2VSM1p1OSt1RC9oMXV3NFlOcDRRUTFVS0ljV2F6MlVaRUh4TFI4SG56NXMxMG5LOFFRdXdVUWx5ZG1abnB5b3BMUkhjQ2dLcXFid1JxbTdFTFJmeGdSRWo1cjBiY1hmYnJFYVoyeUtjSTBtK0k3TUd2cTQ0alRKVWNDM0Y3Ri9nSXQvOEZyTE1OcW5oUTB0WWxEM2ptMlAxSnp4dzd0OEh2SG1oVlZhd0ZLTTdaUi9jcHlKMXBQNVVBdGMweCtpdDgwakQxakZzVFJQZ1ByVnJWR3JqeWVSTFI4anNJeDg5WlFxZC9lc0VTcnJGL3V3MVNLa1NYODgyNzB6N2djUXNpbVVDdktGL0UvMXNjNWdlU2pESEdnc01qd0E0Yk4yNDhCdUFZWU44SHVKT3FLaEg5QWNCckZvdmxad0NlZHA3SXl2ci83SjE1ZkZUbDFjZC81N2t6V2RnellRbUxDZ3BhVWRTQ1ZsblVKRE1oQWJkYVJGdFJxOVczcTF0OVhlcGJxNE90UzYzNzF0MlZXZ3RWcXloSllMS0lBbHBGUlFSUkFYZFpzd0VoeTh4OXp2dkgzSm01azBuQ1pPYUdCRGpmRHlHNXo3M1BlWjU3YzJjeXYzdk9jMDdoZEFCWEFsaGRYMTkvMzU3R0xDZ29tTXJNcndBWXVHM2J0akV1bDhzRFlPMkNCUXRNQUg4QzhLZkN3c0lwUlBReklwb05JRk1wOVpMUDUzdVBtZjlLUlA4SUJBSU5BR0QxT1MyMXMyOGZLOW5Xb3dCUVhsNWVpM0RJYzlJRUFvRnFyOWY3TGhGZFZWaFkrSmZLeXNvTmhZV0ZQd2R3SElBRjFkWFZDYVVpbUhrNEVZR0k3Sm10eVRDTXg2dzF4djRsUzVaVWVMM2Vxd0E4cTVUNlUzNSsvbXZWMWRYMVZ2K2c1V2xKNnQ0bW9tM01uR3YxZllhSWZxcVVPaC9BbTlZaFZVUTAyVENNWWdCUEZoVVZIY2ZNUnpMemhzckt5aTZYWHhLRTdtTGJydzg5UGdTNmRBdndBeEFOQkJBbnZHSkxQV09pTGhYSkUvWDBzdFdiMmcxdlpoRGVJT2JuM1M2ZTc1bTdNZW1sSEU2Z3QzditER0NpTlpma3Zac01OSzZKUFN1SWwzTXB3b2g1MXhtdGFBazlrSzVKSi9DZjlPWU9mNkJnTGtEM0FIRE1DeHkyQllDQVdzckVTc09EU2ViMnFBYzhmZHZXUXh1YlZ4MkVuK3N2YzAva3NxWXpxR1IzUXExN1FSQUVRYkFqQWpnRmNuSnlucXFycS9zSmdKdDlQdDlybHRBN2hvam1NM05qS0JRNnY3UHN6eFQrcTUxbEdNWmlaczVtNWl1VVVvY0NVTXo4cHYzWXlzcks1UUNXKzN5Ky9nRE9BbEFINERnaWVvU1o3L1o2dmM5VVZGVDhEd0NlUFh1MnNXM2J0azVEcFlIMmsyQjFSSFoyZHJDZE1PV2tJYUliQVpRUjBUTUZCUVZYRXRGZEFCcGJXMXYvdDRNdTQ2dzVmaFZwOEhxOXZ5S2lBbVoreHpUTjJ3Q2dvcUxpWDE2dmR3NFJuV0VZeGoyd2twVVJVU3NBS0tVeUFaRFA1MXNGNEtGQUlKQVFJamQ5K3ZTK3BtbU9KS0lObHMxbFhxOTNPNEJ6WjgrZWZjMkNCUXRNSWxwdTJaME80RW5UTkM5U1NnSEFZM0NxSW93Z3BNaTIveHM3MFZRNGh4bXpUS0xERXlWR0xQbFVPRGlDa0ZwUWJ5eUFPRXBpcVNTVENhOFQrRG5sTmhjTTlYKzJPWVdCMHNZc3ova3htQzZKbTFxUzU5enlsUWZtenV4SUoyZVd4VkxzZ1FNUlA1MjNvSFJiK2xhZFlmaWdIUTl0cWg5d0JVQ2p3NklTRHB3ekFSUXpWS1h5TUo0YjBFY0hIVWttRmgwbG90Wmo4NTJrT1hzVmwyWE9vcEk2ZVRncENJSWdkSWlFUUtmQWdnVUxUR2EraUlnYW1mbWx3c0xDeTRtb0d1SDFxeGUyNTltTWtKK2ZuOFhNSXdBWUFMS0k2TkxLeXNxSGxWSUZBR0NWRStxTVU3WFdGekh6S2lMS0J1Q0JKY1JxYTJ1TFhDN1h6ajE5RWRGa0lKb0VxOU5qVzF0YkV6STRkNFZBSUZBTzRDa2krbzVTNm5XckxOTlBsaTVkK21VSFhhWUJnRkpxSFFENGZMNThJdm90Z04wSVg5dG9kbWpUTkgvT3pEdUo2RWRGUlVWZXE3a0JBSmg1a00vbkd3QmdBb0JaOWdFTXczakk1L005cXJWK25ZajZNM01rMDdVbW9zVkVsRmRiVzF0b0hidUNtZDhCOE9IczJiTU5Jam9mZ0ttVWt2Qm5vVWZZL091eEoyMzY5YmcvYkw1cDNFWlQwVXFBYnJReXNzZGd0Z3I5Mk5OUGRWM1pFTmdXZDlxT0JVWVE0TVZnL1pNK2JwVTMvSGZyOC9OK3QrR2huaEsvWERad0lwZ2VqazJ2YXhtT0cxZmJJc1VwK2wvS0VDd3RDQURNYkpCNVYxb0dIZVlueDY4TUFueGp0SUdTZlZTd0J3aVdtZ2FhNFVLQWhnTkVrUVRqemhHWEhBc0FZWWhtcWpMTFBkYzZPWXdnQ0lLd2Z5RWU0QlNwcUtqNHVLaW9hQll6TDRsa1dXYm03MWRVVlB5bnMzNHVsK3QvQUxpWU9RVGdnb3FLaW45WkpYVitCRUNIUXFHMldaSGpDSVZDd2VycTZxY0JQTzMxZW91SUtGb3ZXR3U5U1NuMXJ5U203eVdpd1FobnVPNTBMUm9SdmRuWi9tVFFXaitwbExxSWlGek0vSmxwbXVYdEhYZnl5U2NQQnpDUm1ZT2hVR2hsZm41K0hqUC8wNm9OZkhsRlJjVmErL0hWMWRWZitYeStYd040VUd2OWwwbVRKazBBc0IwQURNUElzOFJ4bkRmWllpQWlKVUNBOHVibTVtZzVKV1l1SmFJWnpId0lFQTM5bmdRQWhZV0ZaeWlsaGpIendrQWc4QTBFWVMvQUFHMzc5YmlUTlRDTGliOEgwS2gyUllTbFZSVUJuTEtuelo3ejJLcVZtK0RvNVJZQ0ZqUFQ4NW1tK1lMbjl4c2JVaHJLWWJpODMxRE5yb1VBM0pHMnJvaXQxczBEWWRhRkEyS1lyZXVZN3B4czRjOEFMUnJ5MUtKZVY3Ykg3NnQrMWg4b3ZBN0F4QVF2ZjZvdzJaUS9zRXA1TUpGck1RcU5ZZnVNOE9OM2g5ekJCSXA1cjRrTU1QNFFLdk5NTnFqMklpcEdvek9qQ0lJZ0NQc0xJb0JUeE92MWxqRHpIeWgrWWRNTlhxKzNvYUtpb2h3ZC8ybC9pcGwvQ09DK2lvcUtmd0dBWVJnL0FqQVV3UE9kZUVZVHFLaW9XR0xmcnFxcVdvV1lzT3NRbjgvM09vREJvVkRvRjlYVjFXM0ZvYVA0Zkw2ZndhcUZ6TXhmRTlGb3d6QlcrM3kreXdLQndDdjJZOTF1OXl3aUltWit2YnE2ZXBmWDYvMGRFZVVCZUNvUUNMU2JOVFVRQ0R6aTlYb3ZJS0tNdm4zNzVqTHpla3YwSHFHMTNtVVlCZ0JzdFBkaDVpdTAxcTVRS0ZUNzJtdXZ4WVVqYnRxMGFmN1FvVU9mdFh1YUl5aWxMclg2UzhaUm9WdmgyVEMyakRzMG41V2F0UVU0RzBBZUFMU2JrTWtXMmR6Vk5hdlI0OWtTdnUydDV3WEE0TjFnS2lYZ09jUGRzSENvZjV0enFYMGRnT2ZETUhYR2kwUVlZV3RGVnlSdzA1cVIwWi9EdVliVDkxWGFaOERReVNZUDNQc1FyZ0JqR1FCRW5PYnBhOVA0Ni9lOEd0VjZ1Zmx4aGtMWURjd2F0ckQ4OUFnSEtURFlXc2NjSHAyK3AzWHVVVnphZWhiTjJQbFIyb01JZ2lBSSt3MGlnTnZCTUF5clhBakYxWm5Oejg4ZnJKUTZSeW4xY3dBVE9Kd0Y1Z25UTk84eERNTlBSTE1BbFBwOHZrK1llUjRSTFF3RUF1L0I5bGtpRUFnMFRKbzBhWEpralhCK2Z2NVlJcm9EQUxUVzkreXRjMHdIS3lNemlLaTVvMk44UHQvQnpQd3dnRE1BMUdxdEw5TmFseHFHY1Q4Ui9RVEF5ejZmcjV5SS9yQmt5WktLU1pNbXVZbm9Xc3Z1MHdCZ211YTFobUZzTVF6andVNm1vMDNUbkxWMTY5YXRhOWV1YmZWNnZXOVlOczVWU28yd2ZsNFgxMEhyaHVycTZxam4zT3YxWGtwRWNkbWtmVDVmd2tETWZKcVZvT3ZIUHAvdlVxdTVNUkFJek9sa2ZvS1FGT3lIYTF2cllVVmEwYXpOb0xNSUdOeStOR0Fyb1ZWWXJIWWx5VzVNSUlmRlFuU3RacnZDbDNjQWVKbWdueHZtMG92SS8xbUhyL2VlUnZmMy9KMklUZ3B2UlhJUkozOWh6UG8rYU4yY0U5MTJacTJxTFVrVCtJUGg4MTZ1VHR0a04rSDNWaTczTHlsNEVVUm5wWjhWUEViNDl4Qyt4eG9vSzZOQ0RWdFhwRGQvQzdBYzQwNG0zZ0tCRkFBZGliTW1nSENFUnNaS0xzMjlpR2JVUE8vSU1JSWdDTUkrandoZ2k4bVRKMmYzNmRQbkd3QU5SRFFFQUpqNW8vejgvRUdHWWZ3U1FENkFLVllZTHdONGdabC9WMWxaK1k1bDRwekN3c0pUaU9nM1JPUWpvcmtBNXZwOHZnWm1YbUFscWdJQTJCTmt1Vnl1V3dFTUFQQzRsZkNxVnpKanhvek0xdGJXcndEc3NNS25BV0J0QjRmUEF2QnZJdXJMekMrYnB2a3ptNmY1cHo2ZmJ3a3ozMitWTXlyMmVyMjNXQ0wxRUFDYjNHNzNNd0JnZVdIdjJOUGM3RjVzMHpTckRNUDRtSWltRXRGVUFDMjJOYjRkTVFIaEJHT2RFdmt3UzBTbjI1cDdSZmluc0cvQ1Y0ek4zRElBSlF6TTJoTENHVkEwQ0VqMGlVVlNVRVVFYkxTbWJKTGpFQUJ0UzRpRlNPM2ZOaU14VUV2Z0Z3RjZmdGpXOWVYMEYzU1l6SyszWUpibVhBZWlIOXJidXVxOWpWdjd5d3hPTTJNeHdkSmhVVE4wVzFvRzl3YWtyZ2Z6NlNBWVRwbHNlMysrb1lZZWNqVHFIeGl1bThPbDhTZyttN2dqQTVJbHFtTVp2ZnBxd25ObXFlY1BhbWZ0alhRdXpQUUhFZ1JCRVBabFJBQmJyRml4b3NubjgrMUFXSVMxTUhOcGMzUHpZOHVXTGR2bDgvbE9CWEFLTTY5aDV2bW1hVDVsbFFpS283S3ljaW1Bb3NMQ3dzT1VVaGN3ODJrQXZnM2dtWTdHMVZyZlNFUWpEY080b3J2T3pRbEtTMHRidkY1dkl4RWRDc0JrNWhWV09hZ0VyRXpXeDJxdGYxZFZWZlZTMi8yQlFPQzV5Wk1uTDhyT3pyNUdLVlcwZS9mdVAyUm1ackpoR011SjZJbDBzazVYVjFlSGZEN2ZPY3o4TEJIbGFhMXZxS3lzck9tc3o2Wk5tNjRmT25Ub1RhbU1sNUdSSVptZ2hTNng3YVl4UjVqc0ttWkM4UmJHcVNEMDdkRFRpMGgwYy9qL0xnbmVTQTNiYUxMY2RzT25nd3k4cWNCTG9MQmsyTHIxLzZVRis0NUE0Tkxjc3pYeDc2UGI5dEk0U2FJYk05SHlSYTZ0eFlHUVhJNDlwQURqbTJGalg1cWZ0dEZ1eHUrcitOaS9wT0F2QVAwTWdMMXVWbHFFMStkR2JGSDIzK2p3TWJlb1ZjWGF4TE1neW9tV2lJcDR6QjE0UjJVcmNWdmNLUkJkWnc3d25NU0xXbWZSekYyOUpoTzNJQWlDc1BkeE5DSGova3ArZnY0b0lON1RtQ3pUcDAvdnUzang0ajBsNFhDazNHUjNNM3YyYkdQTm1qWEcyclZyUXdDMDAvYW5UWnVXOC9ycnJ6ZDBoMjFCNkNtMlhYOUVmKzNXMHhtWXp1QmlJanFrbzJQRDVYTWphekNUZTN1T0hLV1RGSDhNZkVoQUFNeEwwTEt6TXUvdUxmdGtraUF1R3poUnM3RUNSQm1BcmR4dUY5OUpkNzV4R0pvM1dLWGZIVm1TR3BsQU5QejVsM2xQTDd3L1hhdDdBMy9aWkE4YjJWOFFvUzhBQjBWdy9LK0ZDRE52RHI3eG5zbFp6OGRDMTRGSTJEZzc5ZGN3SFByUTluZTZTV24rSHMyc2ZjT2hVUVJCRUlSOURCSEFnaUFJRHNKK3FDM0JzZDhoWURvRHhRQk9SRGlUZVVjOWJNS3JDMi9KOXFLdG5YYmpyV0NxWU1JU3d4VXM3YWtTUlU3Q0ZZTU8wYTNxYlVTV1k2U1l0bGszdVZIend2RUFXeFVCblJEQThhSng1N0RtekdHMFlFR24yZlo3RTNNcjhuL05yS3pvbm5BVWdUTjYxSFp4bWI4YzBMZjVpR3VtckdneXkzTHZCSENESTBNa00zYXM2U3BqUmsxbitTVUVvZGZUV0Y3YTY1MG5Rcy9UdDNpRzZMMDJTQWkwSUFoQ21tejFqODdUSWRkcHpDamVIQ0l2RVR3ZGZTcGhjRFQ1VHpSWlV5ZC9tdXlKaE5nU0pPRWRIUVJPTXpjUjRUVUdCUXlOSlVOdVg3L0t3YnhHUFE2L1BEQkhCNDBBQ0RIeG0ySU16ZTRQUjBURmJ5cmgwKzNPRDdGZkp6RS91aStKWHdCZ2hYdGc0bWNBUmtidU9XZWVsVWRYc0FORUIrM1luWDBMZ0Y4WkpUVy80ckpCNVpyVmZNVHlTOFRmNjA2TUhhMU5ISDFvOUVDb3pEUGR5QXhlVEFVN3QzZldXeEFFUWRpL2tDY0NnaUFJWFlUOW83TzJoWXg4RFpyT2pHSWlHdDk1QjZzMDZoNDhhbEd4RzhuUXpKMkw0N0J0WmdiZVZlQUFpSmNNYlZDdjBVUHJVMTVIMzV2aHQrRTJ0M21XeG1kOFRzMUR5VUVYdHYvN0JFQ3JTQXNjY1AvQzV1VU1jVXRveFBBRnBmdmNldE81RllVL1lJN2tybkJLQUxlMXhVRkRZY0p2Q3FzK0FnQitwVytlYVdUK2kwQ24ySThQSjdSeTdxTkt3dGt3Tml2Z0FwcFJVK0hZSUlLd2x4QVBzSkFNNGdGT1JDNklJQWpDSHRoeDQ4amNKcFYxaW9hYVFzUlRtVEdSaURJN09qN3NUYlI1ZURzZ3ZnNnZKZVgyN0lYY0JmQi93YlJjc1Y3dU1ubTU1L2NiRDRoczVHYVo1MW1Bem5QQzF1N1ZvOUQ0dnJVYzI2RzFyblo1eFl3bmg4OTc2V0lIalBZSS9rQmhKWUNDeUxZVGlTcmFPbUVCTFBmN0txZEdOcGloZExubkpqQnVBWkdLOVhTc09IR2N5ZGc4bUFINmd4cGNjeE1kMy9zem53dENCQkhBUWpLSUFFNUVRcUFGUVJCc01FQ2Jmek4yUEdtZXlsQlRDRHgxTjlGWUlQSjVtUksxRWdOTVlRa2JYc3FiV0tZb0ZnREswRzFGY2JRT2I3dVptamNDdklLQjVRYlQ4aUVabjd4UC9nTXZVWnhaNXBrYkwzNVQ5MHh5U0dIM2h5T2RtVmljWVVTbjVGS2gyNTBmWUc5Q2x3RjZIVUJ1QUxaTXpxbGpKV2VHN1VKTjhWY1VYdXozVmo0QkFFVFFRTzJ0WEpwVHFVSC9CakRNbWd0WU8vU01JZ0xGbFFVakFOZnI3WjVpWG1UT29wa05HeHdjU1JBRVFlaGx5Qk1CUVJBT2FQaVhvN0kzWjJlZVJBcFRtR2txRVNZRDRYcThlK2hwZmJldGJZemJSOUZ5UkVqU3U4dk1MVVI0bTVsV0tPamw3TWF5UFArR3JhbWMxLzVFcU54ekhqRTlHMnRKTHl6WDd2MTFhdTF2blBjWEtCLys5RXNsRGhqdFVmeUJnbHNCK2sxNHE5dENvYmZENEhIK2d1cjZ1Q09xK2c4Mld6TG1rODBMN2VnVW9nYlIxdWd1Smx6dUtxNTUwc21SQktFN0VBK3drQXppQVU1RVBNQ0NJQnhRYlBXUHpqTk4xeW5FUElXWnBtNGhPbzZzOThMT2RGREVleHN2ZURuYXBtRVR1akVoWkJOWDdSci9oc0hMRldNRkE4dnozQm52a0g5dHF5TW51cC9BNVlOTzBZeW5vOXZvb0taeHN2WmFqVGp2cjFQcG5UVEhJZ01VMGQwT21PMXhQSzFadDlWbXRNd0JjR2k0b0xSVG9lTDIxeEFOUmdoM0FmaHgzQkVGTzdjenc2dkxjNjRINkhjQXVhTExxK0dVRHJiaUxnaGdIVDIzZnNSNHdpenp6RlFHLzVpSzZnNkk1UVdDSUFnSEV2SkVRQkNFL1JiMlEyMHp4eDVyTXFZUTAxUUdUK21zRG0rMEg4STVxRUQyVExUaGRicGhEWkRhUjNBR3J5VFFjakJXWkNLMFBPZTJUei92c3BFRENDNGJNRmF6YXlXSUJqaGxzL0c5ZzdGN3pVRmgrM0RvajJEOGV0SVA4cDVlT01FSnM3MkJ1UUZ2QVlNckk5dGs2V0RIMGZvRS8vVHF0OXZieFlzOEoybkNzN0MvZGhtQXNoTEZPUUluUGx4aC9rb0I1OUtNMmhVT0RTSUlqaUllWUNFWnhBT2NpRndRUVJEMkM3Yi8rdkNSSnV1am9maG9zRHBhRTA4QVl6d1JaZStwcjkyN3F3RG9hRW9xdHBKVW9XdGhzc3hiUUxTYW1kOEgwMm9YK1AwaHQ2OS9KOFZUT3lEaHF2NkRkYlA3N2Fqb1NiSFdiNXpOVmdNMUw1d0FEbGxsbVIxUXdKRXc5OGo5UVJvWER2dkhTL1BTczlxNzhBY0tGd0E0QndCZ25hdmpuN29acThmWDVYNzczSE1YbU8zdVhvNXMzZUM1RTRRcjdHNW94Nk9pMjRaRk01dFFkSmZLcmJsRkVtUUp2UTBSd0VJeWlBQk9SRUtnQlVIWXA2aTk0ZENCb1F3K2h0azRXZ01UQURvYXpFZUhpSFBDbjR2Sit0ZCtDYUZvZlZITGpSVU5YTFkrVTRlelMwVSs0RWVTV3JVL0YyWnVBbUd0WWxyTnhPOFQ5T29zVitzN0EvMWYxVHA3MWdjV3ZCelpla2RHT1FpVytIWEc4N2g3elVpYitMWHFCNmNwbitMV0VETytHZnIxam1jNzc3RVBZdWdyWU5KcEFHV0RxRzBtNTVTeDE3Z0dZY0tIT2R1dkJIQmZ1OGRPUVJOUWV4VXZ6cG12TmVZQk5EcGl3MWtWVFBIWnFva01NRzdVMnoxbmNwbWVReVgxcTV3YVNSQUVRZWdaNUltQUlBaTlFdmFQenRvZVZFZUgyRGdhQ3VNSmZDeEFSd01ZMFVOVCtoVGcxUXhlcFJqdkd0cjhjUEFkbjYzcm9ibnN0M0FWWEdhejV4VWltbTYxcEZ6ck44NXVpeHZiWHpnZU1LM3FPdDFRK29pWXJ4czJiK0Yrc2Y2M0xYT1hGUHlTaWU0RkVINGdvWndLaFk1TGlOVUVndy8xRjFSdjdyVEhjbVRySFo0N0FGelpmZDdnOWhKa2NRakE3V3B3N2UvRUd5ejBCc1FETENTRGVJQVRFUSt3SUFnOUFnTlU2eDg3MGd6U29ZQWVZeEtOQVRBR29ESEVPSFJMa0VlQXlCWjV2SGZldjVtNURxRFZpbmcxTTc5UGlsWnowODczOCs3ZTByaFhKbkFBd3d4bGxudWVqWWxmV0NXbTByZmR1SHBrVlB3eW5NbjgzR2JONkU2VlFYOU8yMmd2NWNpNndRK3V6YW01QklRSjRRQUtaK1FtZ1d3bGxpZ2JKaDVHSk55Nm96NWhiL0RWdkRoblFmZDVneU9GeVJqTWtXZ1NjZ0c0V1cvM3pPSXluRWNsdFd1Y0dFa1FCRUhZdThnVEFVRVF1bzBHL3loUHE1azVocG5HbUJ3V3VvQWxkSWxHRTVDeDF5ZkZ6RXo0R2t3YkZiQ1JnUTFRMkFqTkcrSG1qVkoycU9jd3l6eVBBM1J4ck1VWk5hT2IzYWo1ai9QZTMyZzRmZmpuZTRZL3ZmRGF0STMyWXZ5TDg0K0hVbTlGdGlPNW5OT2xyUjFpUHYyV29xcFhrdWtiOVFZenJnQ1JpcmFETzY2dDdRZ2NCTk90S3F2bVRpcEFxSnNHRVlST0VRK3drQXppQVU1RUxvZ2dDQ25EL3RGWk5TSDNtQ0RNTVlBYUE4YWhGQkc0NERFZ0d0Z2o4d0x2SnVCVEFCdkEyQWppamF4NW81djFodHpNUGh1bDFGRHZ3eXpOdlFPRVg4VmFuQXRvM2ZYV0dEUjliRVhPT3hYNmJMUERqRmJERlRwazZCT0xPZzNkM1Ivd0J3ci9DdUN5eUxaVElqanU5ODNZQ3JQcFNIL0ppcVRYMHZQaW5LbGFxeWNBakUyMDZaUzMydTROam82eFNuSHdQSnF4ODZPMEJ4Q0VMaUlDV0VnR0VjQ0pTQWkwSUFoUjJEOCtvemJZTWt3ekRkSEFFQmdZd293aEFJWWc4aDBZQWdwLzN4S2lRUUJBc0JJTHhiM0ZkdlA3TFdNVGlEY3lZeU1JR3hWakF4UnZWR1pvNDVEYlA5L1V2WU1MVG1LV2VhNENZdUkzV2ovWmdZOTJ1dG1GcGsveTBqY1VCOE91Z3dqNDQ0RWdmZ0VBaHI0T0puMFhvTUdBVStMWElwcDRDa1BoeW40RXdBK1M3VXJUNjVaeEZTYm9GczhkWUZ3WjlnYkgzb1BJNWhOT2ZYclVqcDZtWXpVeVZwbWxPWDVWVW5jWGtaVkhUeEFFUWVpMXlCTUJRZWpGYlBVUDZaZlJuTzF1em5LN1hVSERiU0RvQ3ByS3JWektiZXFRV3huS2JXcHlLMlc2TlNzM1FQMUEzQWNtOVdIaVBvRHFvNGl6ZFh1dmRhYlJFU0ZMSEJXMmZmZjZTYmFkRnZQbkJHd0NzQVZFbXdtOENVeGJHTHdKaWpabjZ0Qm1xWis3L3hBcXpiMllDSTlIdHNQaUY0NHBxNTF2SElybURjUHQxdE0zYXZmK2dwc053eHh6d0FoZ0FIT1hGRjdDaE1jQU9KeDVxbzB4NWxuK29xcm51MnlsYk9CRXpjYmpJRG9tcnAyZFdmc05kT2dOZms4cGZRbE5yMy9Qa1VFRVlRK0lCMWhJQnZFQUo3TFBYWkJOTjQydEp0Q3BQVDBQUVJDU2hUV0E3V0RhRE9MTkRHeFd3Q1ptYkliaXpjeTAyVzJHTmh1WjJKemovNnkrcDJjcjdEMjR6RE5MTStaSDFtNkdkYVZ6aXNyY2xZSGFGNCtQMlhNay9KbHRLaDBBODMxNTh4WmVrNmJSZlE1L29IQVpnQ2tBSE15bzNjWVdveFptMDdpdWhFTGJ6Q2hkbnZzemdHOERiRXN4SEM4Y25DRGFUUkFlVWxSN0V4VkRFdWNKM1lvSVlDRVpSQUFuSWlIUWdpRHNHVVlqZ0hvUTF3T29CNmdPNEhvdzZnR3FKM0FkTStwSjZYb0cxU3VpT3MzQitxd1Exdy9NK3FLQi9CSVdLTVREaXozVHRjYXowY1JGVm1rZFIxSStJK3p0MjczNllOaEs3RGkwOWpmbTlXTndjMS9sdWkxOW8vc2VodUlmbVNhdEFjR0l1ZXdkS3c0Y0NZWDJ3TWo2STREenVteUdvSUdhUjNoUnYvbWFNdThGNFlLb2ZjQzZIZElQaTdieVdNZTh3VVFHZ0t1MTlwekQ1WFFGRmRmOEo4MEJCRUVRQklmWjU1NElpQWRZT0pCZzhHNWlCQmtVSXVJZ000SUVDakloU016V2R3cUNPQWdnQ0U3Y3g4UkJZdXdBVVFNRERjUzZBVUFEUUdlRHFCN2dXZ1lhRktpZVdkY1RxMXBOb1FhWHBub3prK29sSzdMZ05GenVtYUtaS2dCa1dTMXc3TThSQWF3WnVqRUx0UzlPaXRvbFI4b3B4WHQvbWZudTRmTVdYcGV1MVgwVmY2RGdMb0RDNTg4QWxFTTFxOXFTWWloMG5JbHl6eFN0NlRFUWpvamZnZkROa2U3OVJ3QTBSOG9sMmN6eks0YkdUMmxtN1ZmcERTQUlpWWdIV0VnRzhRQW5JaGRFRUFSQjJHdHcyYUJqTlJ1dmdkQS8ydWlNT3JWRVNQajdqbVhqMFBMWlVHdFFwMEowWTBLSndjMTl5VFZxd0ZNdjFEaGdlSi9rM3VXVHMzYzBabjBFb29NY04rNVFLSFNjeVNxNGRIUE9MMEhxRnNDVzc0RFo5bWtvdmZ1RUxITnR6T3dDODgycXBQWUJTWklsT0lrSVlDRVpSQUFub3ZaOGlDQUlnaUNrRHdmNkg2NmhLbUxpMXdwQWRWajhtZzNaYVBsc1NKdWQ2Y0p4aWJrVTZNRURXZndDd0RWVFZqU0IrTXI0Vm9jK2o5c1RvWVZEb2YrYXRza0NoSXdaZFg5UWlnNW5jTXlqVElTNDJPZzBZRVJNeGQwdi9VQjByeTczck9URkE0OVBhd0JCRUFRaGJVUUFDNElnQ04wT2wzc08wcUdNS29CeUkyM2gxWk1PWVlsZkFHaDgvNkRZUnB4M0x3M3NpYS9BamRsazNPV0ExWDBldjYvNlB3Qmk2MXpacVJUZWJld1FmYysvcE9CY0J3eURwbS8veGxWU08wc3hmQUN2aVIrVDRuL1ZxWThTRHNlUHV4UjBuRGFOTjgzU25BZjU5Y0g5TytvcENJSWdkQzhpZ0FWQkVJUnVoY3Y3RGRVYTFRQkdXQzF3cU15dlpTNG1jczJHYkxSOFlmUCtPcFdkT0o2SERuVHZieHlocGt2QkNPY0thTE1HTmkyb3JZS2tQL3JMSm51Y01RN1FqSm9LVlZ4N0RJTi9oSERwdFhBN3dzT0dSMDd2THFWSXpyVEllUkFwa0xwQzcrU1BRNlc1RjNQNldiZ0VRUkNFTGlJQ1dCQUVRZWcydUdyUUlNMFpsU0E2Tk56QVljK3ZVK3EzemZyZUhXOGV0amx1bnpPRHhIbC9NNXFiN25USThINkJ2MlJGTFNsY0hOL2FlME9oNDh3VHRLdWs5bkZGTmVNQXZoV01KdnZRQU5LK2orTERvaU5DR0hsRWVGeVhlOTdseFRsVDB4cEFFSG9JclRYV2IrNytFdWlOemMzWVpYMXB2ZjhzbzI5dWJlM3BLUnl3aUFBV0JFRVF1Z1d1UWorelJaVURkRlMwa1J3TWU3YnNSV2pkTXJBcXRHMWdYblNYUTg2MU5rNGZRc2g5QUFBZ0FFbEVRVlM2K3owTEFnMk9HTjZQdU1WYldRcmdpV2lEazZIUTlzdFA5RDEvSVAvN0RoaU9INlVZalVaSjdTMksrWEFBVDltVmFyVE1FNlVUVGg4T3I2YUUrNStPMVZxOWJwWjUvc1VWZ3c1Si9Rd0VZZS9SSEF4aTRjcDM4Tk8vUFlicjVqMkRUemFsTG9KdmZPWlorUC85SEo1Nzg3K28zYldyM1dNdWYveEp6SG5vRWN4NTZCRnMzSnBhWVlwUHQyN0RuNVlFRURMTlRvLzdTNkFDS3pkdVRHbU05bmozMDA5eHpWUHpFbXcydDdiaXAzOTdETGUvOENKV2YvR2xZK01KeVNGMWdBVkJFQVRINFNyME01dHpLNGx3UXF6UnFXek1TS2ljeEl5WEdwWWM1WXJsTW1Ld0kzVi83VlBteG96bXBqK2tiM1QvcEsvcHVyeFJoYWFETUNLdW5xOGoySXl4ZXNSZlBxWFNYN3pjOFJKdFZybWlIM0w1d0FkTmJUeEFSSlozTmhLemI0bmdGQk8zZFh4SjZGd2ROTTQwU3oxM3ExRHRIWFFHZHFjMGdDRHNCZDdlc0JGL3E2eUtiait5ZUFudXZYQU9sT3FhWDYydXNSRnJ2LzRhQVBEdXA1L2hoTU1PaGFkZlAwZm55c3g0OGUyVm1QZmE2d2lhSm5hM3RPQ1hwODBFdGZQM29mS0ROWGpsM2Zmd3lydnZZZnlva2JqdzVKTXhmdFRJdUdPK3JLbkIzNnVxOXpodTNzQ0JPSDNpUk14OTdnVXdNeDR1WDRLSEx2a2grbVdGcS8rVnJub2ZkWTJOZUhQOWVyeTFZUVB1LytGRk9HVElZR2RPV3RnajRnRVdCRUVRSElXWDVBdzBXendWOGVJWERvcGZiaXQrRjI1N2V2SnRJSm9aYlhSb0xJNGJoKzhWNzIvSFhGZTh1QkVLRjBZYkV0Yndwb2s5RkZwbFB1YWM0VVNvdUdHbGEwYnRORVU0RzhCNjJ4NEh2ZHZXUXVPWXFTd1EzYVRkdVorRXlnWmRLT3VEaGQ3S3RHOGRnZkVqWThMdzA2MWJzZmo5MVYyMjg5NW5uMFYvenUzWER3Y1BkbDRBQmswVFN6OWNoNkRsK1gzMXczVjRhdWxyQ2NjMTdONk5KNnBmalc2di9lcHJiR21vVHpodWQwc0wzdjMwc3oxK2ZmajFOeGlWNjBIeE1jY0FBR3AzN2NLODExNEhFUGFndi9EbWY2TTJaMzc3T0JHL2V4a1J3SUlnQ0lKajhDTFBBRzFTTllHK1kydDF6aFBZUmtnenVNdzR1T1ljVXZUYldLTkRvaXRPZ1hCalprdnpQYzRZM24veGV5c3J3WGc0MXVKVUlEckZQOU1nT20xdUlIK09JNlk3RzdXNDVqOXFjTTE0Z0g4SjVqcjdmR0trZXI5WjRkMHE3S1d5TVlKZ1BLWExjOS9pOHR3VFV6UXVDTjNLLzNnTFFFUXdsRUwrK1BFNGN1VElQWGRxdzlzYlltSEIzeDR6R2sydHJlMSsyV2tKaHRvOXBqa1liSGVNREpjTE4zNzNUQXpNem82MlBmL2Z0MUQ2N250eHgvMXhjUUFOVGRFVUFEaDM4a2tvT09vb3BNdDVrMCtDMnpBQUFEdWFtcUMxeGl2dnZCTWRLNmR2WDV3L2RVcmE0d2hkUTU0dUNvSWdDSTdBTHcvTTBTNmpFcURqYksxd1dQM0d0aGlWeHNFMU03YmZlY1prRTFUdDlIQjJVOFR3RDV2MzBseG5MTy9mK0t2eXMyRFNCd0FkQnNEWjBIZmJiNFVaRGFTYkQrK09VT2gyUjY0YU5FaTNxRitDY1RXSUJpUk95enJQRlBVd0VhQ3RKSEZ4cHBsZk1CQzhrV2JzL0NqRnFRdjdLWTNscFk2bVZMQno5Wk5Qb1dGM1U2ZkgxRGMySXNQbFFwL016RDNhTzMvcUZCUWRNeUc2M1JvSzRjS0hINDBLMTErZmZSWnVlK0hGbE9lYjVYYmpYMWZIeXBJM0I0TnhENWJlLy93TDNQNmZzUDB4UTRmZ3Foa2x5QnMwQ0FEdytycVA4SEQ1NHVpeEp4eDJLSzVwRXlidE5neTREQU5hYTZ6NjRndjRGendIQUpoK3pBVDhxQ0EvZkk0UFBnek5qSU55YzNIUGhYT3c5TU4xK0thdURpcysvZ1JEQnc3RVljT0dBZ0NXdkw4YU81dWJBUUJIamh5QkkwZU94TkFCQXpEajI3WS9uUTdTdDNpRzZMMDJ5QnBnUVJBRUlXMHM4ZnRhWE1Jcko4T2UyeE8vV1RXbjRTZ0VReGZRbzJSVHFvNG9ZT2JZaHg5R0ExUHozZWtiUFREd0YxUTMzeG80OVFlYWpUZEFVTkVrVWc3OFhxSVp4TU81cVFaYW9kQ25wMjA0bWJFTDZ1c0IzTUpWZys3VExYUXRXRjBKUW45cllnQUl6QXhGcVdVNUQwZjJSKys1Nk9VaW9yTTF1ODh5eTNMbktVUC9ob3Jxdm5EZ2RBU2hVMnAzTmFKaDk1NlhvamNIZ3gxNlgrMDBCZU05dWU5KytsbTBYNWJiamVOR2owNXRvaDF3d1VPUFJNT2UyL0xwMW0yNCtzbW5PK3o3MW9hTitNR0REOGUxelprMkZlZE9QZ2xLS1dTNjNORjJsMkVnT3lNajdsZ0NrT2wyNDdWMTY3RHE4L0RMZFZOOVBWWjkvbm5DV0I5Ky9RMCsvUG9iSERseVJMY0pZQ0VSQ1lFV0JFRVEwb0tyK2c5dVgvdzZOUURRbnZpbEFqUnZ2dkNNSHhKaGZQZ3c1d2ExSjlBaTRKNjhweGMzT21MNEFPRm0zNnR2QWJqTDN1YkVieWJobVFyUmFYTXJDaS9zNlBqdWdBcnE2NDJTdXBzVUJVZURjU2VBNkwwUkVlak1qTFR5blZQODRtQVFLUUFYYVpQV202VzVqM0I1djZHcEd4ZUVubWZaUng5SGY1NXc4RUhJY0xrd1pFRC91QytYRlRyY0ZpSktPSGJJZ1A1N2ErcHhyTis4QmZOWHZJSDVLOTV3dHNLQjBLMklCMWdRQkVGSUdhN3FQMWkzdUt2anhhOXpJYTl0VFRFNFlJUnF6NklDTlBPTUdabGJtRzZMZXNvY0dURThpczBUMThEVWZLOWpwZzhrWFBvM0hGSm5FZUZJUk9RZ2Njb1psQ053OVA5SUtEUS84cnRYVDZtKzZkU2xlN1dXQ0pYc3FBVndJMWYxdjBjM3U2OEg2QmNnOUFFUUxYZkV6TmI5MjlWenR0M1VVWGN5QVNBM0NEL1hPdk5pc3l6eklaVnAzbWw1cGdYQlVlYk9uZ1d6azVxN0w3NjlFa3MvWEFjQVVFVDR3d1huZDJwdjhJRFlxb0ZkemMxWThja24wZTFNVjFpTy9PMG5QNDYyN1docXdvLysrT2QyYlRFemZuMzIyUmd6ZEVpSDQyVzUzVEE2eVVvZE5NMjQ4OHR5dXpzOEZnQmNIZGo2ZU5NbWZMeHBVN3Y3TGo3MUZPeG9hbzV1My92S29xaFgvWmVuemNDZ1BuMmorL3BsN1RtTVhIQU9FY0NDSUFoQ1NuQlYvOEc2T2VOMUVJNkkyK0dJK0dWTC9Ob1RYdUZsWTNEdDkraDRCQUZnYTY3N2VoQkdXRWVEbU5KV3dZbjVmZmt1OGY2bWhyK2dPblJyWmNFUHRNYmJBSVUvYnpqa0lxRTQveXIxRDdVYUMveFYrZFA4QmRVaFowYm93bHdLZG00SGNEMlg5N3RiYzhZTllQb1pDTm1BN2Y2TlBzbnBZcFJDbStpSGFQK3cwTDVCdDZpZm11VzVmMUN0TmZkSjZTVEJTY1lNN1R6SVlHQjJuN2p0c1hsNUhSeVp5TklQMTZFMTFQbEx0V0wxQndpYUp0eUdnU3kzTzdwbWRtQjJOaHFhbXJCdzVUdTRja1p4aC8zblhmR0xUdTMvNC9WbG1ML2lEUUJoQVc5ZlArd1VodzRiRnJlZDRZckpycU5HamNLUUFRUGFkaEgyRWhJQ0xRaUNJSFFaRHZRZGxpQit5VEYxQTJhS3I5UEkvS1JSWEhOV1JQeHVtajFqaUNiK1ZkelFEdWh1elRaRGpBWlF5d1BwV3oxd3VibXdhaFVSKzZNTlRPbUZCa2ZNdFAySjZFU0UxRzg3T0h5dlFNVzd0aG9sdGYrclZNdG9nQjhBRUhQOUpEd1VTajF6ZEh4UEdnakc3N1E3OTFPenpITVZyMEZHQngwRm9WZWd0Y2JDbFNzN1BTWVlDbUdSbGFYNW1FTU9odHNtSEU4Y054WUFzUFRERDdHcHJxN2Qvc2tRc3EwUGJxOG1jTEpNUDJZQ25yM3FDang3MVJWUWU3Qmo5emhMVnFxZVJUekFnaUFJUXBmZ2NzOUJPb1NsSU1TeWxqZ1EybXBaRDR1a09GUDZZV05HM1JYMkZzcDAzUTVRbjBnWFI3ek9iVVUwNnp2ejVvbjNOMTI0c1BvT3JpZzhpNEFUa0hxUzVBNk0yN3oreERmNEt3cEwvZDdLcFU0TzBWV29lTmRXQUZmem9uNjNhZVcrQ3FDZkFlU3g5b2EvUmJKRzI5dVN0UStBaUtIdFNiT0FvUURkcjcvd1hHZVc0VzQxb1BiUE5BV2RwL0FWaEI3Z3pmVWI4RTFkNTFIN2k5NWJoYTA3ZGdBQUpvOGJoMCszYm92dW0zTDQ0YWhjc3haQjA4UmZLaXB4eXptejR2cHFyZEd5Qis4eUFMVFlFbmNwb29SeVMrM2hVaXBPakFQdEo4RUNnSzBORFhoai9mcTR0dDB0TGRHZkE2cy9RSjgyWWM5amh3M0QrRkdqOWpnUElYMUVBQXVDSUFoSncrVzUzOUtNU2dERDQzZDAxL05zL1N1anBPNzM5cFpOYzg0YUQraExiWVBEa2VmcEZGdjd5MEJObm52WC9la2JGZndFL2RzSy9NQmsvZ0NnTEVkOUg4cis0SVVJelAveVYrVlA4QmRVYjNkdWtOU2dtYnUyQWJpSkYrSjJuWkY3S1poL0NkQ1k4TTdJbk1PcDIxUTRpRDlwMjh6aE81V0FzQkNPWFlLUkFPN1RPenczbVdWNFFHWHFoMlNOc0pBcTlZMk5jWjVTTzIyek9tKzNCR3Q3OU12S1FwWWxFalYzdks0WUFIWTJOV09CRlpxYzVYWmoycmVPd0RQTGxrZjM5OC9Pd3VSeFkvSGF1by93enFlZlllbUg2M0RLa2QrSzd2OTgrL1pPTXp5M1I5QTA4ZjBISHRyamNkT09PQnpYblhsR1hOdkhtemJobjliOHRDMzkrMWMxdGZoN1pYV0h0djY1ZkVWQzIvZStjNElJNEwyRUNHQkJFQVFoS2Jnczl6dWF1UnlnUVZZTG5BL2tpZ29EWnFKTFhNVjFUeVljb3ZTamtZLzhERTRyZk0xT1hOMWY4SzMwUkhWelo4Y0x5Zk1iYitXR3VZSDhYekhJZXFnUS9yMmxVaTRvRG80SlNjczNtZ2NUL3dSUWxLWmx4d2l2emExNWlCbVBtR1dlV1FCZFI0UVRyTDNXdW5PSzNYOWRpS2FJQkQ4UUdEcXVnakRsQXJoVk54dlhtYVdlUHlsM3l6M2thOXppN0prSit6dTN2ZkJpaHdtZTdHaG1YUHJudjNhNC8rcVpNMUJ3MUhnQXdNR0RCd01JMTlWdHIwelJINWNzaWE3M3pSOC92bDN2NnN4dkg0Zlgxb1hMWWo5U3ZoaUhEQjZNUTRZTTN2TUpkUVByTjIvQitzM3kwdHJYRUFFc0NJSWc3QkV1RzFTZ0dhK0FLTnRxZ1RPck9TT0pwK3p5azRPSzZmdFVVdk44MjJPM1hIaGFNWU5PRFIvbW5QaUZQZUVXWS8yd2xxeEhuREVzUkxqRlYvMkFmMG5CYkJCTmhWVXVLREhwV0lxUVBiYWFmUDRsaGRmNml5cDdWZTFtSW1pZ2RnR0FCVncrNkJTVGplc0lmQnJhNW9rT3A0K08xaFpPaGtqc1FrSm9OS0UvUU5mcFlOYVZabG5XNDhyUWQwZ2RZYUVuR1ptVEE3ZGg0SnlUVG94NlRpTlVyVmtUTFkra2lQQzk3NXpRcm8zeG8wWmh3a0VIWWZXWFg2STVHTVNkTDc2RU8zNXdIZ2IxN1FzaTJtTkdaODJja0lUTFVBcnVEc291UldnYi90d1pZNFlOeGZWbnhrcVVyL255Szd4aXJXc0dnTUg5KytOSEJhZkc5Um5wOFNSdFgwZ1BFY0NDSUFoQ3AzQnA3dmMwK0ZrUXdwOHFHQ0RsZ1BjT1ljOFZSNE01QVRDYUZPblRhRVo5VmNJOEFOck14cjJ4Y00vMHg0K3pIakdvK0ZwYXNLRDl1RDhoTFZ5S3pnc3lWaEdRQzhTdWV0cTNVcVJzYm13OThCMjNMam1sNHVhaXBlK21hN283b09MNnBRQ1djbW4vSXpUYzF3RjBBUWpXZ2tDeXZSeTZkcHZIUXFNdElVeFJJWndKNEtjNlJQOWpsdWIrVXpIZlFUTnIxenAyUXNKK1NiYmJqYjZaN1pmbmFRbUY0c0tqT3pvT1FKeXdWRXJoek9Nblllb1JoOGNKNEhWZmY0TkhGd2VpMjhYSEhvTmhnd1oyYVBQOGFWTnc0ei8vQlFENHBxNE9OOC8vTjI0OWJ6WkdEeG15eDR6TzgxZThnWCs4dml5dWJmaWdRWGpnNG9zNnJEM2NFU1hISG90TEMvTUJBT2ZkLzJBMEREcW5iMTlNUFNLV0kvTHRqWi9HOWR1K2N5Y09HVHdFbzNKRjlQWUVJb0FGUVJDRURnbVY1LzVRTXo4ZVhXVm9yVGQwUXZ4R1NoM1pYRi8xaXFpWVN1ci8yOTdSV3k0ODh6SUN4bHM5SFNsN0ZMVVZQVDErZGZoVEMxOU0zNnJRSGpkNUs3K2VHL0RPWnVnS2V4aTdJNzlJeFlDR1paWmNKb3puZnYvNjFHTnZtTFpzWi9yR3V3ZWFzZk1qQUpkeFZmOWY2V2JYWlNENkNVRFI1SEp4WHVISWl5OEpHQlFOalk1MERUZVFBZUFDVFpnVEt2VXNOc0FQb3FTdWxKd0o1aEQyTTI0OWIzYUgrLzVXVVlXRjc3d0RJT3l0ZmViS3k1TzJlOEcwcWZqYWxzRjVTOE1PM1BiQ2Y2SmUyZjVaV1pnemJWcW5Oc2FQR29XQ284YWphazM0T2M3bjI3ZmprZkxGK1BYWjMrMjAzNmRidDJIQkcyOG10SDlWVzR0NXJ5M0R4Zm1uSkgwZUFLQVV4WlUzQXNMWm5qLytaaE5HZUhMUUx5c0x3VkFJS3pkc0JBQ015TWxCdys3ZGFHeHB3YUozMzhXUGZkNHVqU2M0Z3doZ1FSQUVvVjNNMHR5YndQaXRYWnlRY2tEOEVoQlZ2ckZQK0Y4b1Y3Q0lmRHMvYnEvTE4yZWMwWWZCdDBWQ083c1FIYm9IWW9tdkFBQmEvZHdKcTBMSDNPS3JxUEl2S2J3VmhGc0FSTE4rcCs4RnBuQnhSK3ZlSXFJeFRjMFpqd000SjEzVDNZMVZTL2hPWnZ3ZWkzTktURlkvSithWklBcVhxNHpjOE14Z0lxZ2tIMEpGRTJ1UjVTS1Baa3duSWtLeEJoV2pQSGU5V2NZUHEzN3FNWnEydmRjK0xCRDJINVNLcjhLNmJlY083R2lLSlMzUGRMdnhpOGNlajI3Yjkva1hQQmZ0SHpKTjlNbkl3RzRyZy9QcEU3L2Q2YmhmMTliaTF1ZWVqd3B0dDJGZ3dzRUg0WjFQUHdNQXZQRFdXeGpZSnh0bmR4QjYzUjQxTzNlaDhvTTErS3EyTnVyOS9icXVEdGY5NHhrOGV1a2w2SmVWaGRKVnE5QmduY09rTVdQUUZHeEZZUFVIS0gxdkZZcU9tYkRIbXN1QzgwZ2RZRUVRQkNFT1pwQlpsdk1RQ0xhNnFoelpsNjUxc0U3dytLMVVtY0ZKSFlsZkFLQ0IvQ3NDRGJFc2hMMi9UbUN6dzR3bmgvL2pSUWtMM1F2YzRxdWNDeUFjNWs0T3BsT3poLzJHamMrYXU2VHdFaWRNN3cySXdGUmNWK29xcVRsREtZd0c5TzBBdHRvUGlENC9BbHMvSlBPaXRKWVp0Qjl2UGhhZysvVXUvc1lzeTNtSUZ3OFk1OFM1Q0VLeUhEMXFGS1paNGNKRkV5YmdXeU9HbzJIMzd1Z1gyLzd3N0d4dWpyWTN0clRncXBrbGNCc0dUajN5V3pqMmtFTTZIT1BOVDliaituODhnOXBkdTZKdDUwMCtDZGVlY1RweSsvV0x0ajN4NmxMY3Y2Z1V1NXJiejRINDFvWU51SDlSYWN6dSt2VjRvTFFNejcyWkdMZzBJTHNQNm5mdnhyOVh4RHpPa3c0ZERlL1JSd01JcjBXKzc1VlM3R3lTaW1WN0d4SEFnaUFJUWhSbUtGM21lUVpReWNlekpZdmx0YklMRkFaZVZwazEweXdQV0x0cysvNlpJMEIwdmMyTVl5V0hZMnN0dWNVVnd2ODVZRlZJQWlKd0JtZzJnSzhqYmN4c3E0MmJPbTBmMG1qZ0lYL0FlM2phaHZjeVZGejdwVkZTOTJzMXVHWVVFMytmd1czcUcxUEVtMnNGT2ljcGhPTnFYY2Z0N0Flb3k3VjJmUlFxOVpSeGFjNU03a3B0SmtGSWc4dThCWmh3MEVINHNhK3dTLzJPR0Q0Y1Y4NG93U1VGK2UzdS82YTJEbmU5dEJDMy8rZEY3R3FPMWVFOWFkeFluSFBTaWVpYm1ZbXJaczZJVy90YnRXWXRmdnJYditPNU45L0V6cVo0SWR3bkl4TmJHaG82blZPR3k0VVR4eDZHVExjTGQvN254YWozOStEY1hCdzNlalRHanhxSll3ODVHRUE0ZFB2VzUxNkk4M0lMM1krOHNRbUNJQWdBQUY2SVBxYkw4endSRlVmYk9CejJuRzU4YXZ1T0o3NVhGZGRldTZmMWg1c3VPUE1KSXZ3d09oK25uTDhjdC9iMzF1RlBMN3pGR2N0Q3N0d2FPUFVFRGJVY0lHdEpscE9sdGV4UE9QZ0RqTmd5eVgvVTJ0Wk91L1J5ZUpGbnZGYjhNekJkQktJQmlRZFlJZEt3SGhJbDhicU5KY3dLYjdYaEV6QWVWdjNwY1FtUDduMDBscGM2dm5aNzlSZGY0bmZQdjdESDQ0S21DVlBIYXZydUtmTXlBRXdjTXhvM25IVW1BT0RMbWhwYy90Z1RBR0wxZGJYV1VFb2hHQW9oWkxQOTg3OC9IdlhjM3Y3OTgzRG9zRmpJY0piYjNXNDFnTFZmZlkxRjc3NkxaUjk5SEZlZkZ3QW1qeHVIL3oxOVpseFc1M2MvL1JSM3ZyZ1F6Y0ZnM0xGdXc4Qnhvdy9CcERGamNQVEJCeUduYjEvTWVlaVI2TmlqaHd6Qm1LRkRjT2l3b1hoMGNRRE1qSU56YzNIYkQ4N0QzUXRmd2FyUFA0L2F1dWEwbVRoMS9KRUFnUFdiTitQYWVjOUV2ZHM1ZmZ2aXFwa2wrUGJvMFhDYXZzVXpSTysxUWRZQUM0SWdDT0NLM0pHNmxSY1IwVEhSTm9UTHFxVHJiclV2K1EwYlpzMkVuN3BLYWpzdUhHbXhhYzVaNHduNm9raG41Y1JhMGZBYzdPSjNHOWZqOTA2WUZickd6YjVYMy9JSENtNEFjRStzMVJrUkhGZGVpK2hvZkRQc2JtQnQ1K2xoZXpsVzV1WXJlRG11TjNma25BM1FoY1Fvc3BKYnhVS2tnZkNMTG9uMTFaR0VXYkdRNmpndjhUZ1FIdEM3K0hhenpMTkFnUitqa3JyWHV1djhoSjdIMURwQkJDWkRNbjFhUTUwbjE0K3M3WFc3WE9oSVRtZTZYZTNXQm82d3BhRUJOejA3SDF0MzdFaTBUNFR6cGt6R2VaTlBTaEROM3g0ekJyZWVldzd1ZVhsUm5JYzNhSnA0YThOR3ZMVmhJeTR2bm82aVl5YmcvNzU3Rmc0YW5Jdmhnd2JGMmZuajRrRDB0ZmJBb3JJNDhYdlN1TEZSOFFzQVkvUHk4UDNKSitHZnkxY0FBT29hRzlFYWpDL05KSFFmRWdJdENJSndnTU9sT2Nmb0lGYkNKbjRSS1VQcWdCRGhhRTFUQUl6ZENwaVpqUGdGQUNqOXFFMnBPbFozT002TnpIekRpSVVMZHp0Z1drZ0J2Ni9xWGpCYm1iZWR1dXNpQ2FCc2xvaXVtTHVrNERRSFRQYzROQVZOcnBLNloxd2x0VE9VYWgwQjVtdkFhRlB5aWFMcnF5UC9kMzVkclpEcVNCaDYvSXV0TDBBWGE2aWxabG51SjJaWjd2OXhSZTVJWjg1R0VKeGoyTUNCOEUwNE9xRjliTjR3M0RYbmZIeC95dVFPNjhjZk1XSUVIdm5SeFRoLzZwU0V6TTc1NDQ5RTBURVRBQUFuamh1TEVUazVuZGFodjZ3d0gvMnpzZ0NFTXo5ZlhseWNjTXk1azAvQ2lXTVBBd0I4Wit4aE9ISGMyT1JPVWtnYjhRQUxnaUFjd0hDcHAxaURuZ2ZRSjlib1VKeHh4SkVYc2NYOHRRTFBwQmwxN3lmVGZmT2NNMDRINk5RNFd3N0F0dk5qeHRxOGVTOC80WXhsSVZXeXMxc3ZiR3JPZUQ5Y0FzamhtanoyU0dqQzAvNnEvUEgrZ3VyTlRnN1JrMUR4cnEwQTdnTndIeS9KUFZLYitDR1k1NEJvbE8wb0FEYlBNS3lNN21qUFBSeXRIUXdpaE1PajQ5OFR4Z0s0VGJmeWIwTmxuc1VBSGpjT3F2MFBIWVY5T3J4Y0NIUEVpT0c0LzRjWGRvdnRQclphd1lvb0dqYnRkamtyUjg2Yk1obWJHeHBRK2NFYUhESjRNR1pQUGhIVGpqaWlVOEVhd2UxeTRid3BrMUY4N0RGWSt1RTZWSzVaZzZiV1Z2eTB5TmVsT1F6UHljRzFaNXlPeDZ1cmNjdXNXZWlmblpWd2pGSUtONXgxSmg0cFg0S3p2M044bCt3TDZTRXg0WUlnQ0Fjb29UTFAveERqVDlGU0s5RlB3dW4rYWVDRVpGZGdmbCs1VzZhVHIzRkxVaFptenphMlpMYXNBMkZzZEdyZDhCZkxBT2NQZVhyaHE4NWJGcnJLclpVRngycU5Od0N5UGlsMlF5aDBtS1h3VmhiNENicmpYdnMyekZCWVBEQmZzM0VobUdhQjBML2pnNTBvYjhhMUFEK2pvQitua29aMzByRWtKRTkzckFIZVh3aUdRbGozelNaTU9QaWd0RzAxdDdZaXE1T3c2ODR3dFlhaGVqYmdWdFlBSnlJaDBJSWdDQWNZekNDejFITXZnZjVpRjcvVU5tUTBCUWpSR3F5MjhiaGNoV29uSnl0K0FXQnJac3VQSStLWHdjNGx2b3JmZWxuRWIrL2g1c0txVlFTMlpSOVBNb3ZUSG1oSFJwK0NRT0hOYVJ2dXhSQkJVM0ZEcFZGU2U0bmltaUVLNW5mQm1BZHdZdnJhU0UxaERxOEJKbkNuYndQaDVjTGNSakdUQjFDWGE3aFdtbVdldFdhcHg4K0xQT01kUGkxQlNCcTN5K1dJK0FXUXN2Z0YwT1BpVjJnZmVTSWdDSUp3QU1GVnlESmJjaGNRY0xxdDFhSGFRaHpKbkdWdnZFc1YxOXhJWGZDMjFjeVpNYUNWWEo4UlVVN1lyRk1oMlRZN0RGTUIzeG82NzZYMTZSc1duTVMvcE9CSkVGMFUzckorWjA3NHVlS1VNRFBBMC8yKzZvQURsdmNaK0cyNHNkM2oxWXh6QUp3Rm9zRWRIc3NBS2V1aXRYdjlPVmJhTFBGMUh6R3lGZ3J6RllXZW9lazdQbkhvTkFRTDhRQUx5U0FlNEVUa3NZUWdDTUlCQWxmMUg2eGJjbCszaTE4R0xJR1J4dC9IU0FiWmFGMVNBRUNqWXN3eVNtcHU2SXI0QllDZ2N0MFlFNyt3UE5QcHdtMC93LzlSeEc4dnhjVS9BWGhOZU1PcHROOW84OGlmQ0t5ZTh3ZThoenBrZlorQWprZVFTbXJMakJtMWw2bWR0WGtLWmlFWWp3TFlsSEJzNUtGWXRNU3dWUlE0V3FzNS9MNUI4YS83dGtiR2c4bXZ0ZnRqczh6emdWbm11WmtYRHhqWEhlY21DSUtRTFBKRVFCQUU0UUNBeXdZZHExbTliRStNRTVhczZhNno1R2p3dEsxcGcwTHJhVFJqNTBkZHRiYmwvTk1PMVlaYVM2Qk0reXpUeFY3ekY4dzdzclFlUGVpWlYrclNOaXgwQy82cS9MRXc2UjJBT2w2N21qTDJyRmhZalp5R2svekhyenpnczRCenVXZUtac3dDWXhhSUR1bjAyTWlydnAweWFXVHQ3ZnlseXg4QW1LKzArUXpOYk5qZ3lBa2NnSWdIV0VnRzhRQW5JaDVnUVJDRS9aeFF1ZWM4emNhYmNWbGhtZE11T0JOMi9NYUxYMll1Vjh3VFV4Ry9BTUNHOGJlSStFMm1jRXN5dEYzWlRNQnZSZnoyYnZ3RjFldUowVDJwYU8waDFZUUpxQnZ3ZExlTXM0OUJ4YlhMalpMYS96Vm0xSTVXaGo0R3JLOW5SbVc3eDlyU2FrZVdQaENGWGNXUmQ1WndGU2EyZVpEakxCd04wSzFhdWRhYnBibnJ6RExQZlZ6dUtlSTFTSDJ4cFNBSVFwTElFd0ZCRUlUOUZKNFBRdy93M0EzUTFiSEdTSUtiTk4vK2lRRU5XK2dqTXhpM3FwTGF1WlJpRlpzdEY1d3hpNG4rSFIwQ1RrVy94bHhSelB4NVhwOXZ4dEZmVmdZZE1TMTBLLzVBNGYwQXJnSVEvalVxT0JjU2JZTVlWOTVTVlBtUTg1YjNmYmdjZllHY1FzMXFCc0FsQUkzcDlIakxPMHlSNUZvV0JBWnpUQngzMEhrM0V5cUpkYW5LNEZmSVcvKzVRNmV4WHlJZVlDRVp4QU9jaUZ3UVFSQ0UvUkFPOU04MVErNFhDSFJ5ckRIc3BlRzAzdnJiS1pYRXZFTUI1OUtNMnZLVXJjNmVuYjBscTNralFIbXhjUnhNL1J5TmVNVzV3NTkrYVlFemhvWHU1czl2VDNKL1V6OXdHUUVuQUhEdUFVN1lHR3czaGdub2FmNmk2amNjTUx4Znc0SCtoK3RnUmdrVGx4QlRQZ2pablhldy9xUElJeTJLaFVudm1YVmdMbFZFaTZpazVvQktXSllNSW9DRlpCQUJuSWhjRUVFUWhQME1Mdk1jcFJsbFRxLzNKVmdlbmJpWVozeWtPSFJhdXV2NE5sMXc1bDFFdUM1dXJIUU1Sb2pML014djVNMWJPTmtKczhMZTQ3YWxKdzhQdHJoV2dXZ0lnSEQ0ZnFwaEJuYmFybDlsYklWdW51QXZYcjQxWGRNSEVsenFLZGFFRW9CS0FId3JxVDRSTDdIdG5hbWRiQUp0T3pVeHNJSVVMMVZhdjBvejZxc2RPWUY5R0JIQVFqS0lBRTVFTG9nZ0NNSitCSmZtZms4RDh4SzhNazRveWpibGlCajh2RUcxRjFFeEd0TXh1KzJDTTQ4d2dUVWdHTzJOa3lwdHZVeUtNSEhvVXkrOW03WmhZYS9qcnlqOERqU1dndUJvY3JUdytsV0ttV0orWTNqT2psTitjcnlFeUtjQ2wvY2JhdXFNVXdtWUJxSnBBQ2J1dVpOTi9FWXkwMmdrOWV0bDVtVkUvS3BpV29wUTdXdDBCZzZvWkdZaWdJVmtFQUdjaUZ3UVFSQ0UvUUJtS0YzbXVSTkUxOWxhNFhnRzViRFpGaEN1TlVwcUhrN2JPSURORjV5NURJUXBZZFBPL0dFaUFOcXVvNW4vbVRkdjRma09tQlo2aUxtQi9QTVk2dGxZaTROaDhuRzIrRkcvcitvWERoaytvT0VxOUVQUU0wVnJUR1hReVFSTUJwQ1ZWRi9yTzhXRlVPK2hEK010QXIrcUZDK0Z3bElxcW10SWVmTDdBQ0tBaFdRUUFaeUlYQkJCRUlSOUhLNGFOTWhzTnA0alFxR3QxWEw2cGhueW5EQVlQbExFczZpa2RrM0tobTFzdWZDTUN4bjBWTmkyTTU3ZnNDbDcyU1BzVXE3UXVLRlBMTnJzaUhHaHgvQUhDdThFY0FPQXFDWnlRZ0VrM092TWMveEZWYzg0WUZxd3dmTmhvSC91UkEyZXhvUnBCSm9LWUZnM2pjWUFyUWY0WFlEZlVVVHZnRU1ycVdSSGJmZU10L2NSQVN3a2d3amdST1NDQ0lJZzdNTncrY0JKbW8wWEFEb28ycmFudFhSSkdiWStWOFY1ZnZudktxdjJjaXBBYzNyR3cyejcwWm45UTYyOGtZZ0doODIzOFRTblE1eHprSy9LZTNyaGc4NFlGbm9TWnREY2lzSlhBTXdJTnpnbmd1UFhpNk5GSVhUQ3pVVkxWenRoV3VnWVhwSnpNTFNhcUprbk1qQ1JRQk1CRE8vR0ViOWswRHNFZmtjUnZ3T1hlcGU4TlY5MzMzamRod2hnSVJYcngxZ0FBQ0FBU1VSQlZCbEVBQ2NpRjBRUUJHRWZ4U3pOdVE1RXR3SGtqclRGVnIybS92YWVLRVM1UVJGZFRNVTEvMG5aYUR0c3VmRE1oeG40UmZ0anBrNWNNQ3Z6eXJ4NUMwOXdTaU1KUFkrL0tyOGZUSG9ib0NNaWJVNHNjVS8wQXVPTExLaGpmbFVVMksvRGFIc2pYTjV2S09DZXBLRW1Ndk5FQWlZQ05Mb2JSNnhuNEdOaStnVEVIelB6SjRhaFAwRWY5MGMwYmZ2TzdoczNQVVFBQzhrZ0FqZ1J1U0NDSUFqN0dQenl3QnpUTUo0bG91bXhSZ2FVRXpJdllWM2xTa1Y4TmhYWGZwbXVaVHViNTV3MUFhUlhSVld2UThzNTI0UStteUR6dUx5blgva2dmY3RDYjhJZjhCNEs1cmRBOEFCd0xqTjBZbEtzVjRmbjdDaVNwRmc5RHkveURBRGhLQk1ZVDRUeERCeEpqUEVnT3FSN0I4WTJCbjlFd0FZUVdlTFkvQlRCMEZkMFdtT1BMcXNRQVN3a2d3amdST1NDQ0lJZzdFUHdJczlKV3RIemlBc1I1R2hCa1JTdFd0R2ZjZUhPR29wK3J6SnFicVlDaEZLZmNYdWpnVFpmZU9aL0NUZyswdEE5dVl6NHZyeDVDNjl4eUxMUXk3aGxTZjQwZ3FxT1pnOTM2RVlpQ2o5SWlkVUk1bWY4UlZWejBqWXNkQXU4RUgyUU1mQklVNnNqU2FueHpCaFB3SGd3SHdvaW81dEhEd0w0bWhsZkUrRXJJUHlsQ0YvQnRMWjMxVzZpYzJGMngrZ2lnSVZrRUFHY2lGd1FRUkNFZlFCbWtDNzMzQVRHTGZZUGRlblg5NDNtV3JVM2JsRXdmMEFsOVZVcEd1MlVMUmVjOFJNbStsTmtlS2ZXY01aclgzeVYxNUo1T0MxWTBPU0FhYUdYNGc4VS9CaWdQMGUySGFzZjNmWTF4YmpPWDFSNXR5T21oYjBHbHcwWUMzWWZZaEtQSWZCb3NCck40RU1JR0FPaWtYdHZJcndEUUIwSWRReXFCM01kRWVvQjFJR3BEb1I2Smwxbk1PcEJ2Qk5hQmFITTF2QjMxUW96RklSaHRDTFVFdjdlTHlOSTA3YnZGQUVzSklNSTRFVGtnZ2lDSVBSeU9OQjNtQm5LK2ljQkJYRTd5QXJYVE0wcW1LbWRwTXY4TDRYUXo3c3JVK3FPSDV3eGVMZUxQZ0V3S0R4Yzk5VDhKWmdsdzU1K3BUeHR3MEt2eDcrazhDRVFMZzl2ZFY4NEFjQm4rbjNWTHp0a1hPZ0ZjTm1Bc1lCN3RBbExJRU9OWnVaRGlHZ01nQkU5UGI4OTBVenplbm9Ld2o1QXByN2dWZGVNbXZ5ZW5rZHZ3dFhURXhBRVFSQTZoc3NHRmVpZ21rK0V3YkhHU0pobWFoLzB3Mkt4amU1a2JGTXdMNk1aOVMrbE4rUE8yVzNnTGtURWI1SzFQZmRFdU9hdlRjd3pYaGcyVDhUdmdjTDR1dHlyMStac1B4SkUzb2dQT0wwbEFXRUlGQTZGSm9MMTMzeC93SHVTMzFmeGZ2cXpGbm9EVkxKalBZRDE3ZTNqK1RBd2FQQXc2R0FlU0Ewem1mS0llUmlJOGdEa01XZ1lBWGtJdCtYczNaa0xncEFPNGdFV0JFSG9oZkFhWk9ndlBiOEhjRldiV2tUVzl4VGZ2dHR4a0RIakpZT0NsM1IzZmN3dEY1dzJoY2xZNXJSZHFma3IrTjg0Y1FCMjlua1RSTjhDNEZob1BRRTJFUXdBdkJrR2Y5dGZVQzMzbHhBSEw4azVHS2JLQTloakFnTUFEQ0FPZjQ5OGNlUm5RaDhDUEFENmgvZlJvQjZjdXJDZnd3enhBTGRCQkxBZ0NFSXZnOHNHSGF2WitCY0lSOFFha2RZN05oSEF1bzBONXUxTStJV3JwSForNnBhVGcyZlBOalpudHF3aCt6azVaaHhTODFmQTd5b0tSNFlZYndJSXIrMTBLRE4wK0xVVEY2M3cvb0ErVFNkZE0yV0ZyQzhYQkVIWUIxRTlQUUZCRUFRaERGZkJaWlo3YnRGUWJ5ZUszMVEveGpPWXcxbWU0M0w2TUY1UzNEcCtiNGhmQU5pUzFYeGxkNGhmQm16SmVubmxzS2NYUHVUMEdNSyt3VTNleXE5aGFCOFlPd0FBRkFsaFRrOENSeDNBTVRQSDdOaWRQWjlabkFpQ0lBajdJaUtBQlVFUWVnRmNObUNzYnZHOERTWS9RRlorQnVzVHQwckIvVXZXRjFOOGVTTndEYk0rM3pXajVpeWF1V3RiK2pQZk0xc3ZucGtIME56WUZCekswMnRYSUF5VFNGL3NVRUpwWVIvRlgxQzlEZ3BuZ05FS0lLeGNkZnJoYmd3Q3hYOWlPbjF1b1BEMk5NMEtnaUFJUFlBSVlFRVFoQjZFR1dTV2VhN1djSzhHNkZqN3ZwaTQ2OXJIZHdLSFF6WVRLcmx3cWRLdFI3cG0xUDB6dlZsM0RXMGE5eU84MXMxS3Z1V000NHppNDdrZnpIdjZsUThjTVN6czAvaTlsVXRKNGZ2Ukp5ME9oRUVEN1R5M0lmekt2NlRnZkFkTUM0SWdDSHNSQ2Q4UnVwV1RUejU1aUdFWW1kWFYxVi8xOUZ3RW9iZkJpd2VQTUUwOW40aW1KdXhNcDZCcDI5SkN6Rjhwd3RWVVV2dGNpaFpUWnRQNVp4YVFnY29PNTVZaVV2TlgyQlArUU1HVkFEMFFiWENxUWxMOG12T2dnajcxWnQrckt4eXdMQWlDSU93RnhBTzgvME0rbjIrZ3ZTRS9QNzlmT2dhOVh1L3RYcTkzYzNGeHNXZFB4MlptWmk1d3VWeGY1dWZuWjZVelprOVJWRlIwcXRmcmZkanI5WjdlMDNNUjlpOUNaWjVMdEtrL2pCTy9jY2xtdTJyUjFpRm1KQVR3UFNwVWUwUlBpRjhBSUFOL2pmek1DYldYVXJUSjhUcUdtSDhtNGxkb2k5OVg5U0RBOTBZYkNIQWlRajcrRmlhM2hscjAyOG9DNTVPN0NZSWdDTjJDMUFIZUQ1azBhVktmbkp5Y2t3R2NCdUM3QU9vblRabzBhZVhLbGNGVFRqbmxJTU13Tm5xOTNzc3JLaXIrSE9sVFZGUjB2Tlo2ck4wT001dVZsWlVMMmhsaUFCRU5hMmxwY2Z3QlNtRmg0VWlsMUNQcDJtbHFhcnB3MmJKbE8rMXRYcS8zVWdBRmJZOGxJak1RQ1B5d2JmdWtTWlA2YUsyZkpLSkRtRGtUd012cHprc1F1Tnh6a0tucENRSUsyeVNsc21yN2R0bWlWZldVMnJiKzE5QzRoR2JXcmsxNzBpbXllYzZadndWd21EVWZSMEtmQ1VCY01tdkdDM24vV0NpdlRhRmRidkZXWFR1M29uQU1nTE1CaEpjVEtLU2xneVBQY1dLWm9XbVFhYUxTdjNqcUNmN3B5NzV4WU5xQ0lBaENOeUlDZUQvRDYvWGVDZUFhQUc0QWpRQmUxMXBYRFJvMGFBQ0FHcmZiZlRFQUtLVVcydnRwclM4am9wL1kyNGlvQlVCN0FyanRtS2NUMGJNZDdNNEdBSmZMdGQzbjgzVmtZbVFnRUdpdzV0RmZLWFhXbnNiY0UyNjNPeFBBempiTms0bG9Eb0FXVzFzbUFCTkFnZ0FlTkdqUXJaYjQvWnlJTHZQNWZQOE9CQUxsNmM1Tk9ERGgrVEIwLzV6cnRLYWJpY0t2QzJzUGdGVFd4WEwwUTN4OGppdmV6Z28zR05OckgzZG82V05LYkxub3pHT1ljVk5rVzhHWnlXall6NWNiWFlxdmNNQ3NzSjlDQlBhdjJmeDliTXBiQXVDVXlCTVVvdkNEbzFSaEJxQWlUNndJSUl3QVpWVDZxL0pQOGhkVTF6czBmVUVRQktFYkVBRzgvNUZIUkVIVE5BdDI3Tmp4MzVVclZ3WlBQUEhFQWRuWjJRUHk4L05IQWJnWXdOSmdNS2lzYlFDQTF2bytacjQ3c3UxeXVlNEgwS0ZpdFVORUd3RGMzOEh1Q3dIOFAzdDNIaDlGZWY4Qi9QT2QyUndFd2lua1FFV3JWc1dyaWxhUmdKdWRDUmd3ZUtKVndMUGF1OXFmVmVzRkM0clZWcTNWMmxiYktuSjU0RkVKaDVEZDdIS0RvcUlXdlBEQWd5UmNDU1JBanAzNS92N1kyYzN1NXRyc2JrS3krYjVmcGV3K00vUE1zMDdZekhlZTUvaytSd040Q3Y1QXN3bWZ6MWZYVFBFYW44OVhHTTM1UTlsc3RuVUFUbXR0SDUvUGQ2VFg2OTF0dDl2NzJHeTJQY3o4ZWVRK3VxNWZ6c3oveDh5cmJUYmJKWVpoYkFid25OMXVQMWZtTTR2MjRyZjZuV1d5T2hkRXc4UEtnN2ZnTVFTL1FKUElGOEIvbEhUekRzcXZPcXczNE95RVVyR041d1RheHdtYmZHbXRhTk5ZMVQxSHpGbjhmVUlxRmtuTGVjcldldWVHekNKVVoyd0UwVWtnZ0puaURvS0RhM0FGZnlicFJCaTAzTGxsK0dqbktWdnJFOUo0SVlRUUNTY0JjSEpxOEhnOGF3TnZNak16L3cvQTlKRHRQN0RaYk4rR0hzRE04OTF1OTVUQWUwM1RhdHJxa2JMWmJML1NkWDJSeStWNkgyanM2UW1sNjNvZWdLTjlQdDhNcjlkYjI0N1BZSGk5M2hvQXNOdnQvYjNlNXArb094eU9IeXVLY3Y2QkF3ZWVXYjkrL1NGTjA4eG9lOUpzTnBzR0lKV0l3bnJEQ3dvS2ZzVE1MeEJScFdtYVU1Y3ZYNzYzb0tEZ0JtWmVycXJxOHJ5OHZMdzFhOVpVdHVPemlCNktsdzdzYXlyMGlNbDhDeWhrRVJWbUt6WnNaM1puWXBqY2RMZ3ptTGNxUkRmUWhYdmVqci9WOGF2NG91aHVVR05HNnlidGpWSG9GR0ptZmpkN25xejVLNkxqUEcvai9nZmREdDNIMkFoZ0tDZ3c3U0RPSUJqd0Q2bHVISmYvWSt6SVd1amtyWmM2Q1dhODdSWkNDSkY0RWdEM0FNeThBTUFtSW5vQVFEOW0vbTNrUG9xaXRObXJxV25hbllxaWJEVE40Ty8wbTVqNTV0R2pSNStUbXByNlJ5SzZvcG5EV2gwQ3pjeTN1dDN1LzdSMFRvZkRjYjJpS0Uvb3VqN2E1WEo5MUV5N0h3T1ExN3QzNzgwQXZHMTlob2h6RjFyQjhwdUJNbXN1OUZ0RWxNTE1oYVdscGRzQm9LU2t4SzNyK3UrSTZNbjA5UFFWZHJ1OXlPdjFscmZuZktKbjhTMGZlSlhKOUJjQU9TRlJtLzl2UXZ0dXVnUHpEWnVHa2hWZ2M3cFNYZmx2dXJMNUVSYWRiZmZWUlNmNVFBOEczaWV1N3plOEhrV2hHMlhOWDlFZTkybWwzeit3WWt5K1FlcGFFQTBHa1g4dDZRVDBCSWZWUVRRUjd2eG5BYzlQRTlOeUlZUVFpU1FCY0hMcW8rdjZoc0Fid3pCdVVsWDFRd0NuTWZPZFJMU2FtWjhCTU0vdGRpOEdnTkdqUitlRUhzUE14MGZVcVFDWVpacm1ud0lGcG1sZXJ5akswdFRVMUpjQS9CMUFjMEYwVzBPZ1A0emk4L1FETUwrd3NQQ2NaY3VXQllkTDY3cCtNWUE4QUY2WHk5V3U0TmR5SVROWHVOM3VqVlo5ZG1aK2s0aDZNL01VdDl1OU9uUm5sOHYxbEtacHc0am9kcHZOOW5aQlFjSEVrcEtTelRHY1Z5U3hZSklyaGlPc25CbUs0aDk2Mlk3YS9DRWVSOHdSWmh3Q21ZOHJWUGxIdWhBSEV0UHkrREZBNVNybWhBV3FTRVNVR2hoRUhYeVE4SmVzdWNYUmZIY0lFZWIrc2FzK2Y2Qmt6QVVHMjlhQU1EQVlCQ3V4SktCcnhNRjF5d0kvL1hTVDA1WC92VlAzVEcvbE1DR0VFSWVCQk1ESnlXRG1ZR0NXa3BKeTBEQ01YeE5ScldFWXp3SG9aYlBacmdLd0NWWm00OVRVMVByUVl3QWNBU0M0WEpMZGJzOGxJaHN6ZndOcmpxMXBtaDhxaW5LamFacWZlanllZHdHOEhObVFPSVpBQXdCS1MwdG5hNW8ya1lndXJhK3Zmd2pBN1FBd2FkSWt0Ykt5OG84QXdNelQybHV2cG1tbld3bXVuZ1VBaDhOeEZ6TS9DQUJFZEkzYjdYNmx1ZVBjYnZmdk5VMnJKNks3VGROOFc5ZjFSM3crMzZ4WVBwdElMdXhCdWxrLzhDN1RwTHZDa2x3eEFQSm5RSTcrQnR2YWtTbWkrNVFab0htS1NuK2dzWlZkTHR2c3ppbEZ0eFBST1FDQ2FhMFRFL3cyOW53eitCdWl1dnZqcmxiMFdQY1hyUHJZNmRMeW1Ya1ZFZnFCQ0d3aTdpQzQ2VmdIbWpiRFpmOW11dTV0Y1pTVEVFS0l6aWNCY0hJNjVIYTdmeDVhb092NjZmQUh2dCtoOGJmMExGM1huY3o4bnR2dEhnTWdlSXltYVM4QkNDYkpTa2xKT1k3OWR3YmJFWkpreXVWeUxkQTA3V3RkMTQ5b29TMXRab0ZtNXFmZGJ2ZGRMWDBZd3pCdVVWWDFmQUMvS3lnb1dGUlNVckt5c3JMeVJnQW5NM05KWkU5dE5JaG9vdlh5RFUzVC9rRkVQMlBtR2lLNnllZnpMVzF0cldURE1CNVNWYlVLd0N3QTk5bHN0azBJR1VZdGVoN2ZXd092Tk92d1o0Q09EbHZhQ1A2YmFyU24xNWU0Y2Yrd1paSjRyYXFhdjZheFZWMXkxRUhGZFlYSG1RYk5hbXh5NGdZK055WjlabFpnWHAwMWIwV1g2ZlVXM1pOVGQzODRzelJmTTAxNEFlcmpuMmFRZ0NDWU9DeFZPYlB5ckxNMGY1ZlQ0Vm1Va0lZTElZU0ltd1RBUGNlL0FMZ0FnSmt6aVdnYU02OGdvcFVBMnB6TGFoakd5WXFpd0RDTVQxUlZ2U2hpOHpNQWVzZmFNTk0wMXpWVEhMd0Y4WHE5dS9QejgyOVJWZlZOMHpSbmE1cDJIZ0NuLzFEempsak95Y3dUaWFpdXJLeXNOQ2NuNTBzQUl3RGNBMkNGemRiMlB3dG1mczAwVGJ1cXFyckw1WkxndDRmaXR3YWVZakNlSWRDbzhBM3c5L3FpUGJOVXJlR1RrY0V5NHpPRmpEdXBzS3JML3B3eFFPV0c3VVVpcEFMV2NPOEU5UDRTVzRPZkE4RUU0ZkhzdVV1YSs3NFFvdDJtT1R6dk9rdnNCUUM1UWNnSUJzSHhUQzVuQWhRR0Ftc0VFeFFZdEhCNmlWMmJVZUJkazhqMkN5R0VpSTBFd0VtSW1WVmQxODhMdlBmNWZKdGNMdGRyZ2ZkMnV6M2Jack5OSTZLVkxwZnJVYXZNWnJQWnpnNnBZMUJvblVSMEdvQ0RYcTkzdTZacFllZHp1OTEvVEZUYmlVaTF6aCtXUGRQajhTelNkWDBPRVYzTHpKc0E1QUw0bDhmaitTREdVMzBBNEp6YzNOekpMcGZyZVFEbjVPWGxEVWhMUzVzZjVmRnZXNW0yMTdhNXAwZzYvRmJmZ1NaU1pwbk1Od2QrWnEwdElhbUtvK3NCOVM5THlrM1RXekh2aGtJemxiUTkvNkI4K0JMVjlvNVFQbVhpcjRod1R1QjlJb0pmQU9DUU5ZOFkvRWwyYmZvOUNhaFdpQ0JuZ1hlRDArMG9CUE55Z05MOTJhRWJIN3JFaE1rZlJITXdDRTRsMExLWnBmbjJhUTdQdTRscnZSQkNpRmhJQUp5RWlLZ1BnUFdCOTRxaWpISTRIR2VGYk04RUFHWWU1WEE0YXEyeVR3Q1VoT3dEQUhVaDc1Y3k4L2RvNGNHNHBtblhFZEhUN1drbk03L3RkcnZERWdVcGlxSmE1MnR5dysveitXNVZWVlVqb2lPWnVScEF6UE1BRGNPNHcyYXpYYzdNRHd3ZlBueisxcTFiNjYybGpZSkxRZG50ZHB1aUtHT0lhSXZiN2E0SVBkNXV0NmZIZW03UmZmRXJVTTNNUWI4eW1aMGdEQWk5U1E3ZU0wZDU0MHp3TDJrRWlzenR6SHRBOUJlbGovSWs1ZTJ1VHV3blNMekthOFlQcXlYK2MyakFuNURVektGQkNMTlBVZWdxV3JoUTFsWVZDZWZVU2xjNVhmWWlBTXNBc2xuUnE1WEJMYlpBMlA4Y3pKcjM3MS95ckk5aHdPMTBhV09jdWxzU3VBa2h4R0VrQVhBU3N1YXlGZ2JlRTlFSlJQUkU1SDVFTkpHSWlxeGo3Z0V3T21TekUvNE15d0FBbDh1MUJNQ1NWczZaUWtTOUFheGc1aWJMRlRWejd0dUpLS09aVFdsV2ZVMXVkTDFlYjVXbWFaOENHQXJnWUYxZFhjdzN3MTZ2dDByWDliOFNrVE0zTi9laVhyMTZGUThZTU9CcUFIQzVYSE1BUUZHVUtZcWlQTS9NdHdONFBIQ3NydXNuTS9QYm1xYk5qNXhyTFpJWEwrL25NRTMxS1JDR0kyS2lMeEZIM2V2clg4c1hBQ2c4Vm1iZURRV1BLTmo3RHhyWGRUSTd0NlZPc2MwbndQOUFLRUZySGhFek9QVGhBbWhXOXB4RkVqU0lEdVBVdlM2bnl6NEpUSytDb01ZM0R0clBId1N6RlFRVGlOQVB6SjRIVm93NTcvNnhxejVQUkx1RkVFSzBud1RBU1lpSURKZkxGVHJYYUEyQUZ3SnZyQ0hRWlFEdUNneUJqcVJwMm02S1lRaVlhWm9MUzB0TC85M1dmcnF1Mzk3Q3BrRHlxWnBtMm5RTEVUa0FHRVNVbFphVzlpVDh5eXpGUkZHVU9hWnBPZ0ZjbUptWnVZaVpId093RDhBY0FMRFpiRXROMHpTSjZES0VCTURNUE1ucVpVK045ZHlpKytBVi9jNDJETnNqSnNNUmtaRzVjVzVxTklFdkFKT2JYY3QzSjRqL3JQVGQrelNkajBPSmFuZG5LSjl5MFU5QmFKei9uSWpnRndnTGZnSCtNUHU3NmdkYjJsK0lSSEhxM3YvT2NOa25NeXNMUUZDQ0cwSVQwN1VUZzZ3Z09EZ2NlcUFCZGVVRHk4ZU11bi9jcXE4UzFYWWhoQkRSVTlyZVJZam9LWXJ5TjEzWGE5cjYwOUx4UkRUQWVyay90Tnh1dHg4RDRGRm1iaUNpY2N4Y1FVUlRIQTVIVWNUeFVUK3pYN0ZpeFZmTXZJZVpUL0Y2dlQ0aWVwV0lqc3ZQenovWDJyNlRtVGN5OC9sMnV6MDc1QncvQVFEVE5HZEhleTdSL1hESmdOTjhidzBxTmszYk8wVGhhL3I2UmRkRFJQRDNBQVdHUkliWUNmRHZsTFE5dzlSeGV4L3Ric0h2cnA5TXpFWFl5SktFREh3R2g2VGdaVWE5elllcnlPdnQwbk9nUmZLWXJudGZKZ1hYaCtXQ051Tjd0c09CMFI2QkdvbHlERVZkK2VES01VZkYwMVloaEJDeGtSN2dKREZpeElpTS92MzdUeU9pRVFEU05VMTd1S1Y5cmFIS1lPYnhtcVkxdTN3UkVaME93S1pwMnNQTVhGcGFXcm9pbW5aWW1hWGZpMkxYNlMwY24wTkVJS0tkb2MxUlZmVTVhKzZ5czZTa3hLMXAycTBBWGxJVTVaOTJ1MzIxMSt1dHNvNXZzSUtNcUg2MmlXaFhJT0VYTXk4Z29wOHJpbklOZ0kzV0xoNGlHcW1xNmpnQUx4UVVGUHlJbVU5bTVpOUtTMHZidmZ5UzZQcDRXZWFKSnFYTU5BMjZNdkttdDkwamZLMmh2QkdES1hZQy9FZjF3cjFOcGlWMEowWUt6d1VvSlB0N2dwWTlDdm1QcFlEdlBlTEY0azhTVTdFUTBabXVsYzZkNGJLYnpEUUhCQVZFL2djemNjMEp0dGIwRG55SkVCM1ZVSyt1bkxWcTlLaDd4Nnd1UzJEemhSQkN0RUVDNENUUnYzLy9Ya1IwVytCOTZPc1cxQkhSK1FET2IyVWZIeEhkUmtTSEFFUWJBQzl5dTkzUkRJRnVOZ0FHY0lKVnozZUJBazNUL2tCRStjejhubUVZc3dEQTdYYS9yR25hWkNJcVVsWDFNUUEzQVFBUjFRT0FvaWhwQUVqWDlROEFQT1Z5dWY0VmVhS3hZOGYyTmd4aktCRjlZZFc1VnRPMDNRQ3VuRFJwMHY4dFhMalFJS0oxVnIxakFieGdHTWExaXFJQXdITklWSmVYNkJKNGViOWpUZE0yMDZUR1JHakJiUXdvVWQzM2N2Z2FLcUdSTC9OM1VQZ0JkVnpsc3dscDhHRlVQclhvSm9DQ3ZlSnhqQkFORi9xRWdiRnV5THppeHhKUXF4RHRObDMzenA5UmtsL0R3RUtBVWdML3JrTTdjbVBoWDJmWW1ncEJkR3hEWGNyS2gxYU5IblhQbU5XN0V0UjBJWVFRYlpBQU9FbTQzZTQ5Q0NTaWFjYnc0Y05UdDI3ZDJ1RVpWSWxvb3E3clI4WlJSUjRBS0lyeUNRRG91bTRIOEFDQWd3Q21la09HUWhxRzhVdFZWZTFFZEdOQlFjR0NrcElTTi94emVNSE0vWFZkcndKd0dvREw0VjhIR1FDZ3F1cFR1cTVYbXFZNWtvZ3ltWG1sdGNra29oVUFydG03ZDY4RFFJbXFxdXQ5UHQ5N1JQVHhwRW1UMUwxNzkxNER3RkFVUllZL0p3bCtLeVBINUhTbnliZ0JoSlN3YldBb1ZzOU42emU5d1lpM3lZN00yQVNZajZ2cGxRdTcrbkpHMFNpZlduUXNnTDhHQ3hJVy9JWXVQY01IVW9tdmpqOE5rUkN4bTE3Z2VYUEdpdnhDSml3QkJSSTB3di9FSjhZUkQyd2x3R3ZzQ2NZSmRYVXBLNTF2amN4elhyaCtiNEthTG9RUW9oVVNBQ2U1d3NMQ3RJYUdoaHNCM0oyVGszT24yKzErS1hTN3crRzRXbEdVTzVuNWliS3lzaGZqRFpLdG50Sm01a3UyYmZUbzBUa0F6bUxtQnAvUDk2N2RiczltNWhldGRWWi83WGE3dDRidTcvVjZ2OU4xL1Y0QVQ1cW0rZXlJRVNOT0E3QWJBRlJWeldibWF2OHlGSTI5eVpaK0FINWl2VjVlVzFzYlhFNkptWmNSVVNFekR3T0E1Y3VYN3dVd0FnQWNEa2VSb2loWnpGenNjcmwyeFBJWlJkZkJiL1U5M21UYkgweW1LWUdiMitBMkFJcDFoOXBhQkJaSWJPV1AyOEo2ZTAwbUtsYkplSnd1ckZxVitOWWZIdXlFVXY0RnZVYUFmeG9GNGxzdU5ZQVFudldad0w4Zk9IZnhOL0hYTEVSOHBvLzF1R2U2TGlnd1dGMUdoTjVXbHJhNGdtQWdjR2lnSnhnbnc5Ykw4M0NKUHVZUEJhNTlDV200RUVLSUZra0FuS1JHamh6Wkt5TWo0K2I2K3ZvN2lXZ29nTXFRQkZOQlJIUWFNNTlFUkxOemNuSWV6c25KK2J0aEdQL3dlcjI3WXptdmFacS9qaklMZEpPNElpVWw1WElpSW1aZTQvVjZhelJOZTVDSXNnSE1jYmxjenpkWGo4dmxlbHJUdENsRWxOcTdkKzlCekx6TkNucFBORTJ6UmxWVkFQZ3k5QmhtL28xcG1qYWZ6N2QzOWVyd1lXZGxaV1d2REJreTVDVnZNMGwzRkVXNXlUcSt5WEJxMFgzNHN6cXI5NWlNaTBFVW5nalE2b1gwRDNOczRlWTJNQVl5T0w4M2JMOERBR1lyS2NianBPLzdzdG5qdTdHZDJ5YmVUNFF6QVFETWtaODlabVpvWm14bWI5YTh4ZjlNU01WQ0pNQTBmZVhxbWFYNUY1Z0dsWUxRTnhBRUUzRlVHZUJiMVJoSG4xNUxodHZwc2R1ZCtkNFdFMFVLSVlTSW53VEFTVWJYOVg3TS9Fc2kraDJBd2N4Y3hjelRhMnBxbnRpNGNlUCt5UDNkYnZjOVk4ZU9mY0l3akY4QitDVVJ6VlJWOVc1TjArWUFlTnp0ZG4rVzZEWmFHWjNCek5XQnNoRWpScVFRMGU4QmdJam1Bb0JoR0w5WFZiVkNWZFVuVzZuT05Bemo4cDA3ZCs3Y3VuVnJ2YVpwRzZ3NnJsUVVKZGQ2SFpaRXh6VE5mYUVCdnFacE53WFdRdzdRZGIzSmlaaDVncFdnNnhaZDEyK3lpZys0WEs3SjdmajQ0akRodHdaTU1FQjNtaWFOYVJLM0JXNUNsWllIM1JJeDJBd2R1aGhXeVE2dytaUml3eitvb0RJcGUzQjJYanZ4VEpNeExkSDFobzk4NXYwcTZxOUo5RG1FaU5jMGgrZGRwMHNiemVCU0FnYjVSekhIK3dDSXJNUmF3UytWRVd4UXFYUER1YnJ6dkthL3I0VVFRaVNHQk1CSlJOTzBtUUJ1SmFLK3pGeEZSRTRpZXNMbGFuMUkxWW9WSzNZQ21ENXk1TWlITXpJeWJpU2lPd0g4RE1ETm1xWXRNZ3pqaGtDVzVWam91cjZCbVk4aG9vTUFmTXdjbUNPOExyRFBnQUVETGdVd0RFQlpTa3JLQWdDd2VtSC8yRmI5WHE4M09NVFpNQXlQcXFxZkVkRW9JaG9Gb0M1a2ptOUxUZ053Y1Z2bkNmUjJFZEZGSWNWSkdld2tDL2JBWnRRTnVvYkFkNWlnVTV2R3ZSSERseU9EWDBMdzVwU1ptbzU0Wkx6UFpQeEZUYXQ2TVJubTk3YWtmT3JZM2liemEvNFVQckJ5ZmJVK1BEdzY0YjNJeEh6OTRQbkxKU091NkpLY3V2dkRCMWFNR1dtUXpRdENMb0FZVXNOSDRKQy8vVjh4NTZBNlk2WFRZeTl3NXNjMkVrc0lJVVRyWkIzZ0pHSmxRR1ptbm1rWXhyRXVsMnRHVzhGdnFQWHIxeDl5dTkxUFYxWldIbSthNXMzTS9CV0FnZkVFdnhhUHRhelJBUUMxUlBRaGdFZXJxcW9lQ2V6Zzgva1dNZk02QU5PWExWdFdGK3VKclBWOHIyRG1yUUQybXFiNWF5dEJXSXZLeXNydTlQbDhtYkg4VVJSbGFLeHRGUjJIbC9UT05wWU5kSnAxZzdZVDhBSkFwNFp0NTBEK0dXbzJnNU4vbERPSDlNeUVxUUg0T1lYNWZMVnd6MW0yQzZ2bUpuUHdDd0RndENjQU9oWm83TEZOVEhhcXNIblR6MmJOWC94R1Fxb1Zvb1BjUDNiVjU0eTZrV0Q0NTZoYmMzbmo2d3NPekNtMi9sVVIvUWdHclpubDByTGlxbFlJSVVTekVyUndvK2dLN0hhN0RVQ2ZCQVNzQUlCSmt5YXB1M2J0R2hEcmZPRDJ5c3ZMRzdCbXpacDlBTXpPT0o5SVByeThuOE5nOVpjRVhBeFErQWdYSytyMXp4RnY5bWlFTDlRWnVaVTNBdmlQbXJiM1JjcEhqNW1qVnpabDRnUWlMQTRXaEkxWmpnMEJNTUVoTTM5NVM1WmFmVGJOOXRiR1ZiRVFuY1M1WWxRdUtNMEw4aS9kQit2bk9hNGxrbUE5ZUd2OC92blNSbkRjcDVWdWo2dXhRZ2dod2tnQUxJVG8xbmpwd0w0bTBmVWcvQUxBU1UxM3NQNVcwSHkzcFRXM2w5QmNZTWQ3QU14VFREeEw0L2R1YmVib3BMYi82cUlqRHFqNExKQkFqOE9DMXRpRnh0QU1ybFVOUG4zSWdzV2Z4MTJ4RUozb0laYzJxQjY4Q3NEd1JOWFpUQkQ4UFVCam5Mbzc2WkxxaWZnZFdMNU1sb3JyQkwzSEZVcThsR1JrQ0xRUW9sdmlrZ0duR1c4TmZOWWtLZ1BocjJndStDWDJmOHNGT25aRGoyZHJ5Q0dUUHhnTHljVEVZQmV6ZWJWeXhONGM5Y0s5dC9YRTRCY0FEdHJveFdEMmVJNC81WSsvbnZEbkRNUzRWWUpmMFIzZG83djNwTE55UHBya21ZajkzNHIvYXlyc0Myc293T3RtbHVhZkVtT1ZRZ2doSXNnVERTRkV0OEhMK3d3eHpkVEpBRTFGWURtZXNCMzhTeE0xN2V4bDYvOEoxUElRM25kQi9KSkN5Z0lhdTd2SHIvTmNOdldpWHhHVXYzWG9TUmh2Wk05YmRGbUhua09JRHZiTXBoRXBaVlY5bndlb2NVVUFhNW13V0x2bkNHeWxJQWcrbUt1RXlRN25XTy9tZU5zcmtvZjBBSGNPNlFGT1BuSkJoUkJkR3E5REw2TjZ3R1V3YVNvQk9valVwanRaL3hjVzJJWUV2UzFXemx0QmVFbUI3MFc2Y1ArMkJEZTkyOXAxN2ZnZitsajlnRURwL3BKNFU5Mmk4WWxFWU9nejR6dGJLb1lQZm01UmRZdkhDTkdOT0YzNU13QUtXU29zdm44M1RZWkRNL1pEUWFGVEsxM1gybkdpNTVBQXVITklBSng4NUlJS0lib2NaaWhZTVZBem1hWUN1QlJBbjJiM1F6TmZPU0ZZdEFBQUlBQkpSRUZVWXVRZnhOeHkyTXRmZ2VnbHhUUmZvc0xLRHhQWDZ1VEFkcnV0NHFqTTk0T1pzeE1RKy9yckNaMzR5ejQyZVZUT2dzVnZKNkJtSWJxTUdTNzdaR2JsQlJDc0IzV0pDSUpEOFNFd2ozY1dlTDJ4dDFJa0N3bUFPNGNFd01sSExxZ1Fvc3ZndC9xZlliSXlCVVRYQU5ZNm0wMTJnclZrQ0FYKzU1L1AyOXc2dlkxMkFQeUtRdlFTamR1enNTUGFuaXpLcHhiOUVhQS9BSWg3R0dkTEdMZ3JaKzZpUHlXNFdpRzZCS2ZMcmdQME9rQ1pBSUtEVTJJZkRoMXhMS09Pd0pkUEwvQXNpYk9wb3B1VEFMaHpTQUNjZk9TQ0NpRU9HMzRGS3ZyM3p6Tk5wUWlnaVVCZ1NaRW1ld2FUVlFVR05uTWdlVldMbGVOOWdKY29DaTJXb0RjNjVWTXZQaGRzcmdjMTVtaE94SytKc096UnpPNnNlY1VGQ1Z0S1dJZ3VhR1pwL2ltbWliY0FPaEpBUndUQkJwRjUzWFRkT3ovT3BvcHVUQUxnemlFQmNQS1JDeXFFNkZUc1FSK2pmdUFFTXFrSXhJVUFEV3grUjMvZ3BCREFSSURaeHZxempJTU11RWd4bHloY1Ywd1hIaXpyb0krUWxQWmZlK21nZyt6N0FLQ2gvcEtJU2JzeENYOVF3Y3k3ZXhzNHVlK0x4WjJ5dHJnUWg1UFRZOCtHUVM2QVFqSTR4NzVlY0ROTEpJRUl6dWxhNll4NDJ5cTZKd21BTzRjRXdNbEhMcWdRb3NQeDhvRkhtU1pkeXNCRUltaHQ3bS85U2lkcW93ZVNlVHRBU3hURlhFempLcGNscUxrOURnTlVNYVdvRkVUMllFRWl1bWhETHg4emc3a2dlLzVpZDd6VkN0RmRQTEptVk9haDJ0VFhBZEtEaFd3dHo4YnR2d1ZyWmtVM0FEeC8rTjRqcnJ2eXlvVkdIRTBWM1pBRXdKMURBdURrSXhkVUNKRnd2S1IzdHFHbUZCQXJvMEFZQTlESkNhdWJlUzJCbGlnMmN6RVZWSDZVcUhwN3N2S3BFKzhEOEVBaTY0eThVU2VHTTJ2ZUl1bXBFajNPSzY5TVVyY08zUDBzUURjMmxzYlpFOXprMlNDN2VxWFhYM1pYM2xySnF0NkRTQURjT1NRQVRqNXlRWVVRY2VNVlIrUWF6QVhFZkFFQU8wREhKcVppMURINEhWSm90UUp6TlhxcmF5aHZ0OXpnSlZERnRSZU5aRmJXd044bkZaNnRPUTRSMWJpeTVpNGFLL04rUlU4Mm84VHhHeVorSENBYmdQaW4yRGNOZ3JkQTVRdWQrZDd2NHFoVmRDTVNBSGNPQ1lDVGoxeFFJVVM3c0x2L01OU3JaNW5nc3hnNGk0ak9CSkNUbU1wNVB4UFdFZEVhQmNacUdGVWJhVHpxRWxLM2FLTGk2b2xaclBJSElNcnlsOFEvNzVjWU1NTVRjbitSV250d3hNQ0ZybjJ4dDFTSTVERFRkY0ZvazVYWFFEUTRXTWdBRkk1cFNIVHcrT0NoWEs0bzBLYzVQRnZpYktyb0JpUUE3aHdTQUNjZnVhQkNpR1l4ZzFEUzkzaURiV2NSMDFrTVBvdUFNd0VhbE1EVFZEQjREUUdyRlJpck1XN2ZaaUtZQ2F4ZnRJQ2RVQ3ErS0ZvRDBFaC9RU0xtL1FaUzlGRGczY0VVSDBZYzhXTHhKL0cyVjRoa01XdlY2SnlHZWxzeFFDT0NoWEVzT2RaMFNEUlhBM3laVS9lNjRtK3Q2TW9rQU80Y0VnQW5IN21nUXZSd3ZBNjlVTlgvSklQb1JBS2RCT0JFZ0U0RTRZY0FlaWZ3VEY4emFET0IzMWZZM0F3YmJhYUN5bThTVjc5b2ovS3BFeDhDY0hkQ0s0MFk5MHpBNVZsekY3MmUwSE1Ja1FTY1c0YW5Za2YydjBHWTJsZ2ErN3hnLytFaC8vNWttYVFlUVFMZ3ppRUJjUEtSQ3lwRWttTjMvMkdvVTNLZ1VyWUpNd2RNZzhGUUdKUkg0Qk5CMWpxVkNUMHBmd1NpelFDL3A4RDhBQ3E5UndXVk1nUzJpNmlZWERTV0NXOEYxL3ROd0x6ZnlLUlhESDRzWjI3eDcrT3FWSWdrNTNRN2Znb1RUNE9RQ3NBL0VrTnB6SVRmSHMwdGt3VEdvOUJMNzNMS3lKcWtKQUZ3NTVBQU9QbklCUldpaTJJUCtxQytUd1pNV3daWXlZRE55QUNUL3pWVGhnRXpneFQ0eTBBWllHU0NNSlRCMlFUa0FzaHBjWTNkaERTUUt4bjRsQWlmZ1BsVFJWRStnWUpQWWR2ek9lWEQxMkhuRlhIWmZlMUZRMzJzL0E5QWYzOUpJdGI3amVoOFlxektQbjVSUGpubHBsdUl0c3dzelI5aEdpZ0dVV011aFJnVFpMV3dURklwVkw3Y21lK3RpcjJWb2l1U0FMaHpTQUNjZk9TQ2RqTGZza0ZlSWx4d3VOc2hSSFI0TDRBZERHd240Rk1RZjZvd1BvYXQvalBTRDFRYzd0YUo5bUc3M1ZaK1pPWUdJbXZ1WVFMbS9UWkplc1hZMGF1dTdyUitDNWZ2amJlOVF2UVVENjBhUGJpK1B1VTFBS09EaGJIT0MyNG1FeDJBN1lyQ0V5UTVWbktSQUxoelNBQ2NmR3lIdXdGQ2lNT2lESXhxQnI0alFqbUE3d0F1WTJDSHF2RDNVTXd5MHZkOWViZ2JLUktyNHNpK2p4S2hNZkZPQXBKZStlK3pnL2NHRFNyTUlnbCtoV2lmZThhczN2WEtLNVB5dHc3Yzh4aUFXd0VBUk9CWTVnV3pGZnlHWjhjYVpwcDR4K215WCtuVXZZc1QzSHdoaE9oVzVJbEdKNU1lWU5FdWpJTWdiZ0NqQVVRTkFQdkFhQUNvd1Y5T0RSellEcW9GOFQ0QzlzSC9weEtNYWxhd1QyWHNBMmdmR1B1UVVyOFBNUGRKRDI3UFVqNzFvaUpBV2RSWUV1OGlwRTJyWURadnpKbTMrUG40S2hXaVozTzY3SmN3SzdPSjBDOVlHR052Y0NDRWJzUU1wbG5UOWRKcE1TYWRGbDJJOUFCM0R1a0JUajV5UVlVUUlzbFZYak4rV0oxaSt4OElmZndsQ1pqM0c1azRpL21aN0huRlA0KzlRaUZFd0lNcnh4emxxMWNYZ0NndldCaFhzcm9tVDZ1V0kvUGdsYzd6TnU2UHE2SGlzSklBdUhOSUFKeDhsTVBkQUNHRUVCMkhKMDNxVmFlcWk0UEJMd2VHTE1lWjlDcnNYcHJmeThyWThadTRLaFJDQk4xM3dhcHZvWHN1QU9OK01Bd0F3UW43MUdSNmI5c0lGSjVhbW1nY2FqTGVlOER0T0M1eHJSWkNpTzVCQW1BaGhFaGlGV20xQ3dBNkZZQTFqSkxqSHZjWW1KZG8yV256VVJFOSsyNURuTlVLSVVJNENhYXpvUFJCd013RDg3Y0FFSWhqbWJsZG5jRU1BRVFnNHBDSi8zU2NZZUs5R1NYNTR4TGNkQ0dFNk5Ja0FCWkNpQ1JWTWJWb0dvZ3VDUzNqT0hwK3lWOUJNUGhsUnIzS1p1SGdseGJ0aUtlZFFvaVdPUXU4RzlLaG5nYm1WNEtGUk9BWUZobGpKditkWCtNc2lMNU1XT1owT1I1MmV1eVNHRlVJMFNQSW1IWWhoRWhDT3ljWEZacUVKU0FLeEszeERub083L2RsWm1LK1BHdis0amZpYTZrUUlsb3pYUGJyR1BRM2dQcUViU0FPbjVmUUJ2OTZ3WkhmQ3Z3dVZMN0NtZS85T2lHTkZSMU81Z0IzRHBrRG5IemtnZ29oUkpMWk5XWGlpUWF3S1h6ZWI3dnVqNXRnS3d0dHlQcy81TXdyZmlUT3Bnb2gydWtCdCtNNGcvbGxnRWFFbHZ1RDJuWWdCa3hFSk5iaWFvQi82ZFM5OHhMUVZOSEJPaklBWHJUcFhSeWZuWVhoUng3WjVyNWY3ZHlKZjVkNmd1K2RWMXlPRkZ0MEF3cHFhbXRSWGxXRjcvYnV4ZmQ3SzFGWmN3Qy92bkFzQU1BMFRUaGZmUjFmNzlvRkFMaitnakZ3bkhwS0RKOG1QaElBSng4WjdpS0VFRWxrN3lTOVh6MTRLY2pmUThSZ0szZE9QTCsvSTROZnZDREJyeENIeC8xYTZSZE9qLzA4R0pnRjRJNUFCTXRBKzVaTDRwQnNXc0hPWU1vRWFLNnpKTDhJTnI3Sm1lK3Q2WUNQSUxxNFZ6ZHN4TnpWYTZBUTRhcVI1K0dxODBlRy9RNklWRk5iaC85OSsxM3dmV3MvZjFVSER1Q0IxOS9Bdm9PSFVIWGdBQm9NbzhrK2wvNzRiQXdkT0JERjc3MlBEN1p2QndEazlPK1BNU2VmRlBObkVpS1VCTUJDQ0pFazJBbWxZbHV2MTBEMGcwQVp4VDNRcDhuZ2FWZDJYZHBOY1ZZcWhJaURNOS9yQTNEWHpOTDhSYWJCczBGMFBBRC8zT0FZSmp6NEg1S0ZIRWQwSlF6OGVHWnAvaFhUSEo1M0U5cDQwYVh0cmE3QmY5L1pCQUF3bWZIaXV2WDRjdWN1L0c1Q0lYcWxwdUsxalJ0UldYTVFBR0EvNVdRY241M2RwSTdhaGdZWVp2Z2tkWVVJYVNrcDZKZVJnVzkzNzBHZHo5ZGlHejc4NWhzb1JKaS9lazJ3ckdMZlBreCs2dWxtOTc5NjFQbTQ1Snl6Mi8xWlJjOGxBYkFRUWlTSjhpK0sva1JFV3VCOXU0ZEVSaUFBSmxOd2hDU0RQeUhVWFVJTEZ6VjlaQytFNkhUVEhKNjFUby85TkJpWUJhYmJRRkNDUVN4em9GZTN6WHI4b1c5a3p6RWRZNXE4Zm9iYmZ2ODBoL2RQMFhZc2krNXRZR1lmUERMNWFzeDg3WFdVViswREFHemN0ZzB2clZ1UEcrd1h3THZsWTN5elp3OEE0TGpzckdZRDRLbC8rM3VUc2gvbTVPRFBVNjRCRVdGSXY3NzRkcy9lc08xOTB0TXc0Y3d6Y2V5UUljZ1owQit6M3ZodldKQnNNcU8yb2ZuRkJpS0RiU0hhSWdHd0VFSWtnZkxKRjEwRjBPMk5KUngzeG1jemRONHZjMFdLd3ZvUmMxWWNpSytsUW9oRWN1Wjdhd0hjUHJNMC94WFR4QXNBblFqQUdobk5VVDhJYTB3TWJTMFo3QStlVTVqcDRSbHV4N2haTHJyNlh0MWRrZmhQSUxxYW9RTUg0cEhKMTJEYXl3dXhmZmR1bkRIc2FFekpHNVd3K2dOemhBL1YxK05uLy9vUEFHQmc3ejY0Sm04VUR0YlY0ZjVYRmdZRDVFRjkrdUQwWVVlSEhYK2dyZzV2Yi9zQ0FKQnFzK0hIeDh0eTFxSjlKQUFXUW9odWJ1ZTFFODgwbUY4SVR1ZGp0RHBmS3hwbXlMeGZaaHdpVmdxT21QUG05M0UyVlFqUlFhWTVQQnNCbk9SMDVjOEM2QjUvS2JWN2JqQURJQVZnazBNVFpPWFhnN2M0Uy9KLzZ5endMT2lBNW9zdXBuOUdCbWI5NUVyTVc3MFdOK1JmRUhWU0t3QTRZOWd3S0VyNDc2Q2pCZzRNdmo2aWIxOEFRRzE5MHg3ZGo3NzVGbC90OUNlOVNyWFpjTjlsbCtBSFdWbGgrenhhdkRqNCtnYjdCVGhxMEtDbzJ5WUVJRm1naFJDaVd5dWJWRGlZMGxJK0FDRUg4Tis4aGk3ekdZdUlHWVFtd3l6S21idDRhVHp0RkVKMEh1Y0srNDlBTkJkRXB6YVdXZ254MnBNT3ZybnB4TXhMVXRKOE45ODdablZaSXRvcVl0ZFJXYUNyRHgzQzNwb0RHRGI0aUNiYmZ2UGM3T0FRNk52R0Z5TC9sT0g0Nkp0dmNkL0xqY3RVTC96ZHJVaHRJV0N1T25BZzJIdGJYWHNJYzFiNTUva083Tk1IVjU4L0VnQ1FucHFLeHhZdmdVTFViRDJoUTZIVFUxSUFBSVA3WnVKdk45NFF5OGR0azJTQlRqN1NBeXlFRU4wVTN6SWlwZUtRYlRGZ0JiOGNTR1lUUjUySXZOL2wzMG53SzBUMzRoenIzUXpnTkdlSnd3bkNkSDhwK1ljMk13TktsRjhVWlAweDBmakZRRFNob2Q2MlpVWkovdFRwQlo0bEhkQjhjUmcxK0h4NCtNMUYrTHlzSEw4WXF5UC9GUCt5UTN1cXErRXpUUGpNeGhRUTFiV0hVRkcxRDVVSHdtZkc3TnkzSHltcTJxVHVmcjB6VUxGdkg1NWVVZEprMjk2YW1tRDU5TXN2QTlENnZOK0F3UGEyOWhNaWxEelJFRUtJYnFwOFN0RmNFRTFwTEdsLzl0ZHdrY2Z6dzlsemkrK09vMEloeEdFMncrMG9aSk1mQjFINEdqTHRXVElKYU9IcmhmL2VLNzMrRDNmbHJhMk92NldpdlRxaUIvaWZKUzRzMi94QjhIM1JXV2ZoeHZ3TDhPdm5adVA3eXNxNDZyNXRmQ0Z5Qi9USG5mTmZiSFUvNXhXWFljdDNiYys0cWZmNThPWW1mNUx5d1gwejhlK2YzUkpYKzFvaVBjREpSM3FBaFJDaUc2cVlXalNOa2NqZ0YySEhFM2gybGdTL1FuUjcwN1hTWlFDV09WMzV0ekRvSVFMOEV5YUR3VzlvK3F0V0JGY2JEdDJQZm5ub1VOb2xNOXlPbjAvWFNvc1QyM0p4T0V3NDYweTg4OFdYMkYzdGY2WlIvTjU3U0UxSlhMalFQNk0zeHAvNUl3REE1cSsveG83S0tnQkFabm82Umx2ci9BN3UydytYbnp1MHplek9OYlcxd1FCWWlQYVFKeHBDQ05ITmxFMmRPSW1BNElRckRzM1dISVBJTExITS9GcjI4Y1ZYa2hPeXRvUVFTZVNSTmFNeUQ5V20zUXZHYlNDa05XNWhLMmwwMnozQ2pWbWltengwZXhWRzdhK2M0OWJ0VEhDelJRczZhZzd3cnYzN01lMlZoZGhSV1lXc2Z2M3c2TlRKZUhYRFJ1eXBqcStqZjhKWloySDRrVU1CK0pjdXV1RWZ6MkRmUWYrYXdrY1BHb1NuYnJ3K3VPKzlMNzJNLzMzN1hkUjFTdyt3YUErNW9FSUkwWTNzbkhwUm5zbmtBWkVOQ1BUSHhONzcyMlNKRkdadjFuZlZCZVQxK2xvNFJBalJ6VDNvZGd6ek1UOEcwT1hoVzZ4aDBUR0dWY3pZUjhSM1R0YzgvNUoxZ3p0ZVJ3WEFBRkIxOENEKzlHWXhmakZXYjVKbE9mS2g2eWZmNzhDbUw3OEVBUFR0MVFzVHp4N1JadjFyUHZrVWZ3N0o1bXhUVlp3eDdHamNmdEVFOUU1TGczUGhhL2o0KzdhSFFRZm0va29BTE5wRExxZ1FRblFUdTZaTVBORWd2QU1nRS9EZmhDangzbVVHTW1mNTYzdUg5OEdlVzF4OE1QN1dDaUc2dXBtbCthTk1FMDhEZEViWUJtYVEwbllnSE93TkRyeHBQSDZEeXNhMTk0OWQ5WGtpMnl2Q2RXUUEzSks2aGdiYzg5TExPTy80NDNISk9XY2p4V2JEb25mZnhYOUt2UUNBb1FNRzRPOC92UkdBLzNmVXMrNVMySWVmakJOemM4UHF1WDN1UEd3cmI3cXM5RkdEQnVIdVN5YWlYMFpHbTIycHFhME5yaU1zQWJCb0Q1a0RMSVFRM2NDdW4wek1OWUJTQklKZnhCLzhNa0tmNHZPV2RKczZka0R4ZnlYNEZhS0htT2J3ckdYR21UTmRqdXVaK0NHQXNnSDQ1d2N6QTB5dGRwVXcwTGc5ZENBSzBYa0diQjg1WGZrUElhZmlZZWNwVytzNzdsT0lqbEJXV1lsM3Yvd0tvMDgrS1N3WS9ZL0hpMjNsRmRoV1hvRTFuMzZHeDYrZDBtSWRiN3o5RHBhK3Z4bEwzOThNL2JSVGNZdm1RRnBLQ3RaLzlubVQ0RmRWRkJpbWlXLzM3TUU5TDc2TXFvUHlxMGgwSE9Wd04wQUlJVVRyZHQwNE1kTm5ReWtJL2tmb3pGQ2ltS3ZYS2diSXVsdGw0RnZBNWhndys3OVY4YmRXQ05HZEVJR25GNVErMzl0SU9SN2dod0N1dGJZMHpwRUl6dmx0dFo3R1BGbit3OU1BbW9FZDJmOXpsdGpQNjdBUElEckVoOTk4aTMrVmVuRERQNTdCUDB0Y0FJQ1ZXei9HOGc4K0RPNlRmOHB3cUVyem9jUUgyNy9CL0xYcmd1LzNWTmNnTFNVRnRRME5lTTdqN3kwKzVjZ2pnOXVIRGhnQTdkUlRjZFNnZ2ZqbDJJS08rRWhDQkVrUHNCQkNkR0ZzdDl2S0czZ3BFWjBZS0NNUU9JNEJXZUU5djlpcEdJWTlhOEVpU1Z3alJBOTJ4N2dWQndEYys2RGI4YXpQNUQrQjZFb0FqYjI2Sm9YRnhKR0NjUyt4bFNUTE9wQndBa0Rybks3OEJiWVU0Kzc3TGxqMWJZZCtFSkVRbit6WUFjQ2ZyTXBreHBadnY4TlRieTBQYmo5NWFDNG1qamlyMldNM2ZQNDVIaTFlQXAvaFh6TzRiNjllK08yRjR3QUErdzhleE03OSt3RUEycW1uWU10M2pZbXVidEh5Y2FpaEFRVGdWMk1MNEROTjdLMnBBUUQwU2szRnFvOC94dGU3ZHNPbXF2aHB2ajBZZkp2TWFEQU1DQkV0NlFFV1FvZ3VyUHlvdmdzSWxCY3NZSTQ1K0NXcko0Y2F4elJXczQ4ZFdRdVdmQmx2TzRVUXllRStyWFM3czhCemxhSndIc0NOYTh4WVh4ditvZEV0SDgrZ2tMdkx4ckFZb01tK2V0dm5UcGZqMFQrdXpodlFFVzBYaWJNMUpEQTlLVGNYank1ZUVnd3krMlZrNFBhTEprQ3hBbENib2lJOUpRWHBLU25ZVlYyTlI5NHNEdTZiYXJQaDNrc3Z3Y0RNUGdDQUlmMzY0YmlzTE9RTzZJOVRqejRxN0p6cHFhbndHUVlXckYySGdYMzY0QWREaG1EaGhvMVl1R0VqdHUvYWhmRm5uZ2tBOEJrRzBsSlNNUGFNMC9IeGpoMTR6dU5GeVljZmRmaC9FNUU4SkFBV1FvZ3VxbXhxMFF3Q0pqV1dOQ2FzYWpjR21ManhKaFpjUzJ4Y21QTmk4WmI0V3lxRVNEYlRISjYxVHQxek5oRXVBL0JlY0VQWVdHZHVmb3F3OVpTT1FGWU1iQVhDL3FXWGJxK3JTL2xpaHN0K3UzUEw4TlFPL0FnaVJudHJhbEJldFMvNC9xeGpqOEgwS3k3RGtRTUhJa1ZWY2UrbEYyTnczNzdCN2VQUC9CSHV1ZlJpSERWb0VPcDlQcGhXWnJRVVZjVmRFNHR3MHREd0JGZ2pmbkFzTGozbm5HWWZwSGkyYk1YeUR6N0VBNisvZ1hXZmZSYTJMZStrRTVIVHZ6K3VISGtlMGxOVFVGbFRnLzRaR2FqeitiQjk5MjU4dTJkUEF2OHJpR1FtUTZDRkVLSUxLcDg2OFdZQTA4SkxZeC8zN005UEUrekM4U21NaTdQbUwxblg2a0ZDaUI1dnVsYjZCb0EzbktYNTQySGdmaEJaODNrRE9RUmFUcGJWbUNTTEFudGEzME0wZ0VHUG9pejdOODZTckh1bTY1NFhaZG1rcnVQRGI3NEp2aDUyeEJIbzM3czMrdmZ1alQ5TnZocWZsMWNFTXpwWEh6cUVOWjk4aXRJdFcvRlpXVmxZSFgxNzljSTlsMTZNazRjT2JWTC9xQk4vaUtFREJtQnZ6WUd3Y21hR1o4dFdBUDRoenlOL2VBTGUzTlE0Q0tGM1docitlZk5OQUlCSGl4ZmowZUlsT0hMZ3dPRDI5Wjk5anFOR2hpL1pKRVJ6SkFBV1FvZ3Vwbnp5UlZlQitabVllM3NqaGE3WnlPeGowQ1haOHhldFNFemxRb2lld09ud0xBV3cxT215NjRCeVA0QXgvaTNoMmEvOG9XNXozMTBFaFFBMncwYXlEQVBSL0JtdS9MdG5sdUxYMHh5ZWxSMzhNVVFVTm4rOVBmajZ0SkJoeWd6QXBpcDRhZDE2ZkxqOUczeGFWaGFjNXh2cTlLT1B3bTh1SEljaC9mbzFXLzh4Z3djM1cvN3VsMTloUjJVbEFHRDBTU2NpUGFWeGdNRDNsWlV3VFJPS29xQzJvUUVmZnZNdEROTkV4YjU5eUV4UFIzVnRMVFp1MjRZclIwcStOZEUyQ1lDRkVLSUxxWmhTZEFtRDVqZW1hUFlIcjdGMGpmalg2QXk3Mld4ZzBLVTU4eFl0U1ZCemhSQTlqRlAzdWdDNG5HN0hHRERmRDVEdTN4TDh5Z3A5R3lhUUhJc0lZRE5rSDZKVFRSTmVwOHV4VEdYZjdmY1hyUHE0WXorRmFBa3o0NFB0alQzQXc0OGNpdWM5WHF6NjVOTmdRcXFXRE96VEIxZWZQeElGcDU4V21tZ3hhcXMrYnJ6czQ4LzhFWTdJekF5KzMxWmVnWnVmL1RmNlpXUmc1NzU5cUs3MUp5c2YrY01UWUpxTWxSOS9qTjNWMVRoWVY0ZU10TFIybjF2MExCSUFDeUZFRjFGeDdjVTZtK1pDRUZSL2lYL09icXpCcjhsaDJaNGJpREVoZTk2aWtzUzBWZ2pSa3ptMTBsVUFDcHdyN0dlRHlBbWlDUUJDQWwrMjBoWTBmWUFYZUM0WG5CN2NHQ3NWR3JDTmM3cnkzNERKRHp2SGVqZDErQWNSWWI2b3FBZ0xkSWNmZVNTT0hUd0VLMXBKTW5YTTRNRVlkOGJwMEU4N0ZhbTIyRU9MMjhZWEl2OFVmMmJvWTRjTUFlQ2ZmL3plVjE4REFIWlhWMk4zZFhWdy8vU1VGRng1M25sZ01DYU5QQmRIRFpMaHp5STZDUnBmSjRRUUloN2xrNHZPWXdVZUFxVUQvdGx5Q3NlKzNCR0RROWI1NVRxRnFTaExnbDhoUkFlWldUTG1OSk5zTXdDK3BFbTJQdlkvekNPaXhoN2lzTzNXMzVIZmQ4eHVFRDlzOVRxTENBZVdMMHY0dk9sOUJ3OWk3YWVmNGUxdFgyQnZUUTJldk9FNkFJRHJvNC93MUZ1Tk0yZU95OHJDMlQ4NEZ1Y2VmenlPeTg2SzZWd1ZWZnR3eTcvK0RRQTRldEFnUEhYajlVMzJPVkJiaS85dWVoZWZmUDg5cW12cndNeElUMG5Cc01GSFlQeVpQMnB4T0hVaTlSNVhLUEZTa3BFTEtvUVFoOW11YXlhTU1CVFZDNEovblloV2tzcTBKWExZTXpNT0FlYjRuSG1MdllscnNSQkNOTS9wMG9ZRGZEOFlWNElpVmh1eGVuc3A1RzBBZ2NHQkozNU52dnY0WFlBZmh1WjkzVWt3TzZibDNVOUhCTUNoZklZQm02b0czeS9idkJuWi9mdmpoems1Nk4yRGhobExBSng4NUlJS0ljUmh0SHZxaEpOOXJLNEh3Wjh0eEZxcEtLYWVYN1o2ZmtPQ1h3V0dualZQc2owTElUclhnMjdITUIvekxRRGRCS0NaTHNMQTJPZndNZEJFMWx6aDhPTEFJWjlEd1o4RzFxWE4vZTM0WlhVZDFmYnVvcU1EWU9FbkFYRHlrUXNxaEJDSFNmblVvbU1aMkVpZ3dVRDRzT1gySWpCTWE3NGQvSlhWRUl4eEV2d0tJUTZuWnphTlNDbmYxKzhTWnY0NVFJNG1PelFYNkFLTmliTFF6SGJtTWdMK2t0NnIvcDkzNWEydGpqeTJwNUFBdUhOSUFKeDg1SUlLSWNSaHNPY25GeDlWbjhKckNmQ3ZNZEhDVFdEVVFyTTlNMnFZMlpFenYvaWR1QnNxaEJBSjhzQ0tNU2NZaXUxbllOd0F3c0FtT3dTU1l4RUhoOEVFaDB1SFo3UVBsRllCK0h0cXF1K0plOGFzM3RXaGplK0NKQUR1SEJJQUp4KzVvRUlJMGNuS0poVU9wblRiUm9DT0JlTHIrWVcvZ3RDN3hQM00wQ1g0RlVKMFpVNlhmUXFZZmc2aVVVMjNjdVAzbWpVbkpEQll1dG1uaFl3NkVCWUI1blBRdkN0NnlqeGhDWUE3aHdUQXlVY3VxQkJDZEtMeXFaY09BZnZXZ09nRXdOOXhxeURHT2IrUnliS1k5eXVtY2NHUUJVczNKNnE5UWdqUmtad3ViVGlZZndIZ1doRDZOcnRUWUVrM0t3cHVadm1rVU44RC9BS2cvTWVwdTcvc29HWjNDUklBZHc0SmdKT1BYRkFoaE9na3UzNHlNZGRJNFRXQm50KzRzSCtZWUhDcEkrWksxVFFjRXZ3S0licWp4OWVON0ZWOU1PMGE5dmNLbjkzMkVmN3Z2ellpd05YRWVKNXQ1a0pudnJlbTlWMjdId21BTzRjRXdNbEhMcWdRUW5TQ3ZWTXZPcm9PdEpwQVJ3T0pHUFljdHRUUmR6WkFIenh2MGFjSmFhd1FRaHhHRDZ3WWM0S3BLbGN5SzVjRE9ET2FZNGpZbnpTcnlUeGhBT0FhTUJZeStMa1pCZDQxQ1czc1lTUUJjT2VRQURqNXlBVVZRb2dPVmo2MTZGZ3dyUUVoRndqUFZ4VS8zcUtvaGo1azl0THlSTlVvaEJCZGhkTmpQd1krNVFxQUx3ZlJlUzN1eU94UG9BVUFvSmFIU0RNK1orTFpLVVF2M0tlVmZ0OHhyZTRjRWdCM0RnbUFrNDljVUNHRTZFQTdyN25vQkZOVjFnQVlBc0M2S1d0L3ltZi8xTGNteDduVUZGdzIrTGxGUFhZWkVDRkV6K0ZjTVNvWGF0cGxNUGtLRUYzUTRvNmgzN090ZjkyK1RZU2x4TWJTYWZyS2JwYzRVQUxnemlFQmNQS1JDeXFFRUIya2JQTEZ3Nkh3S2dJR0FZaDVxU01DWUVZZXlwaWZWWmQySFMxY2FNVGZVaUdFNkY2Y0h2c1JNSlZMWVBJa0VJMk50ejRHOWhEekVsTG9yZFRVK3JmdUhyMm1NaEh0N0VnU0FIY09DWUNUajF4UUlZVG9BQlhYVGp5ZEdTc0I5QWNRMzdqbnlHT1pIOHFlVjN4di9LMFVRb2p1NytFU3ZWOHRqSXNCWEE3Q1dJRFM0NnFRWVFDOGdRbEx5ZVNsenJIZUxwbGNVQUxnemlFQmNQS1JDeXFFRUFtMjY1b0pJd3hGS1FWUlh3QmdaaWprejFuYUhzVHM3L2x0REg1Tm1MZzVlLzZpNXhMYllpR0VTQTVQTGkxTXEweXRQeC9FWTVoNURJQ1JBUFdLcDA2cmQzZ2pFVFl3MGNaZWFYWHI3OHBiZTlpbm5rZ0EzRGtrQUU0K2NrR0ZFQ0tCeWljWG5RY0ZMb0I2QS83Z2wwRHQvN2FOWE9ZSVhLdWF1R3pJL09KbGlXNnpFRUlrcTJjMmpVZ3AyOWZ2SERZeGhnaGp3QmpWNG5yRFVXTm1waytJc0pGZ2JpQ0ZOcGo1bm8rY0JETXhyWTZPQk1DZFF3TGc1Q01YVkFnaEVtVG41S0pDUThIclpBMi9pem40OVIvY3VNd1JlSmNOTkg3dzNFV2JFdGxlSVlUb2Fad01SZkhrbjhrR3hqRFJHQVpHQi9NMHhJRVpCd2k4Q1VRYkFITkRhcXF4OXA0eHEzY2xvczB0a1FDNGMwZ0FuSHprZ2dvaFJBS1VUNTU0SXhUOEM0QUN3RnFTZzlDZXV4TUNZRnJIaGZnaXpmQnBBeFlzM1o2NDFnb2hoQWh3ZXV6SGtJL09BT0YwQnAwTzRIUXdqZ2RaMytjeDR5b3d2Z2F3SFlUdEFMWVRZenN6YjA5Tk43YkhHeUJMQU53NUpBQk9QbkpCaFJBaVRtVlRpMllRYUZwb21YL1pvdlpnTkE1NERwUmdVMFp0M2JoK0M1ZnZUVUF6aFJCQ1JNbnBzYWNyVEdld1FhY3o0UlFBWndKOEprQ1ppVHNMSHdMd0RSaGZXd0h5OTJBNkNPS0RJRHBJd0FHWWZKREJCNkFvQjZHWUIyR29CNkVhQjN1bE5CejQ5WUg3OWlldUxhSWxFZ0FuSDdtZ1FnZ1JJM1pDcWRnMmNRNElrNE5sQUJRR3VCM2ZyZ1FyMlZWNCtQdHkxbTdmZGJSc1dWM0NHaXlFRUNJdUQ2NGNjNVJScjU1dUVzNGc0SFJtT3AyQUg0S2dkblpiN2pEdTZPeFQ5a2gvVnY2MDBsbmdzUi91ZG9qRXNSM3VCZ2doUkhmRTE5dlR5N2Rsdms2RXdtQVpHQXFvbmNGdllMcXZkUkN6RDRRN3MrY1cveVhCVFJaQ0NCR24reTVZOVMyQWJ3RXNDWlE1UFhZYmdHeVlTaTdZekFVb0YweTVBT2NDeUFVb2x3bTVpWmhyTElTSW4vUUFDeUZFTysyYk5HN2d3ZlMwNVFTY0hiNkZFZTNYYW5ORHBCbllvN0p4NlpCNVMxWW5vcDFDQ0NHNkZxZkhma3hZb0F3Y0FhWmVBTkpCN1A4YlNBZWpGd2pwMXBwais0anlBQUFZR1VsRVFWVEc2Y3pvQlhBNkFlbitjdlNLZTcxakVSMW02UUZPTWhJQUN5RkVPMVJlTTM1WW5XcHpBemd1VU5iZStiNysvU09DWmVZUFV0aDMwYUQ1eTc1TFVGT0ZFRUlJSVVRRUNZQ0ZFQ0pLWlZjWG5RSWJQQVFhREFDd1ZpcHFYL0RyVDNZVlR1YjdDaUdFRUVKMEJnbUFoUkFpQ3J1bUZsMWdnSW9CWkFMTjVXeHVXNU9lWW1ZZlFML1BucmZvcndscnFCQkNDQ0dFYUZHblo2d1RRb2p1cG16cVJiOWlLUE1COUFJQ3lhNkE5ajFEREIveXpNQWVGZWI0ckhtTFgwbGdVNFVRUWdnaFJDdWtCMWdJSVZwUk1iWG9lUVpkSHl5SVBzOFZnQmFTWFRHL204cStTMlMrcnhCQ0NDRkU1NUpsa0pLVXJ1dDNBSmdBNEZxWHkvVk5JdXZXTk8yM1JQUzRZUmpuZWp5ZWQ1czU5NThCL0lhWmg3cmQ3ajBoeHoxQ1JMOWk1bUdoNVYxWlFVSEJCYVpwVGdMd2x0dnRYbnk0MnlNNno2NHA0M0o4U0gyVFFlY0V5cGdCcFIxemZwc1BmdkZDenJ6aTY1dmJYd2doaEJCQ2RDd0pnSk1VTTU5SVJCZjRmTDZNMFBMOC9QenhxcXIrTnNvNkRybmQ3a3NqeTRsSUFhRGFiTFptKzhHWU9ZV0kwZ3pEaU55ZUJxQjNNK1ZCRG9kanFLSW9UMGZUdnRZY09uUm82dHExYTZ0RHl6Uk51d2xBZnVTK1JHUzRYSzdySXN0SGpCaVJZWnJtQzBRMGpKblRBRWdBM0VOVVRKbHd2a0hxR3dRTUNTMlBPdUVWKy8rUHFVbXlxMXR6NWhVL21hQm1DaUdFRUVLSWRwSUF1SWNob3FNQmpHUG1XaUl5V3RtMUZ4RWRpcWJPRVNOR1pQVHYzLy9aa0hPTUFBQlZWZitoYVZwZFcrV0dZZHptOVhwM0E0QnBtcG1Lb2x6Y3ZrL1ZWRXBLU2hxQTZvamlrVVEwR1VCb3B0MDBBQWFBSmdGdy8vNzlaMXJCNzNZaStxbXU2Nis2WEs3bDhiWk5kRzNXZk4rL0FFZ0IydC9yRzB3TkhiN0UwZWRnNWZMcytZcytTbkJ6aFJCQ0NDRkVPMGdBM0hOTmRibGNyN2EwVWRmMURRQk9qYVlpbTgxbUE2Q0hGR1VDQUJHTllXWnVxOXcwelY3TlZMdkc1L01WUm5QK2lMYXNBM0JhYS92NGZMNGp2Vjd2YnJ2ZDNzZG1zKzFoNXM4ajk5RjEvWEptL2o5bVhtMnoyUzR4REdNemdPZnNkdnU1WHE5WDVtMG1JWjQwS2JVOHZmYmZCSnJhV0Fnb3pTNWIxRlFMYS9zeUVmMTlpSzM2OXpUYlc1djRWZ3NoaEJCQ2lQYVFBRGlKYUpwMkhUT25BQUFSblFnQU5wdnRDb2ZEVVc2VmZSQWVqL3FOSFR2MjJJYUdoZ3lQeDdNbGx2TnUzTGh4UDREc2tIWThRVVMzK255K1V3STl1NjJWdDhEd2VyMDFBR0MzMi90N3ZkNnE1blp5T0J3L1ZoVGwvQU1IRGp5emZ2MzZRNXFtbWRSazJHbnpiRGFiQmlDVmlJcER5d3NLQ243RXpDOFFVYVZwbWxPWEwxKyt0NkNnNEFabVhxNnE2dks4dkx5OE5XdldWRVoxRXRFdDdKb3lMcWNjdGNVRS95Z0ZBUDZ1WDFBenc1aWIxeVQ0QlhhQytacXNlY1h1UkxaVkNDR0VFRUxFVGdMZ0pFSkVUeE5SNzRqaUJ4VEZ2MkFMTXo4QzRPdkk0MHpUZkY1VjFUeTA4dk9nNi9wdm1Qa002KzBwVm4zM2Fab1dHTHI4WjQvSDg2bTFmUzh6Yi9mNWZKRkRyRnNxYjVIRDRiaGVVWlFuZEYwZjdYSzVtZ3dmVlJUbE1RQjV2WHYzM2d6QUcyMjlWdnNMcldENXpVQlpRVUhCMmFacHZrVkVLY3hjV0ZwYXVoMEFTa3BLM0xxdS80Nklua3hQVDE5aHQ5dUx2RjV2ZVh2T0o3cW04c2xGNS9rSWl3ZzBPRkRHWUVUeklDV1k1SW9EdzU2RE5SUm5rTzJHdnZNWGRZdGtiMElJSVlRUVBZVUV3TWxsTkJHcGdEODRCWEF4Z0N1SWFEc0FtS1paQnFBb2xvcVpPWitJeGx1dlU2M2dvSkNJR0FDSWFJNm1hUmNUVVNEcDF1ejA5UFJiZFYyUHJDcTAvRE9YeTdVZ2l0UDNBekMvc0xEd25HWExsZ1huNytxNmZqR0FQQUJlbDh2VnJ1RFhjaUV6VjdqZDdvMVdmWFptZnBPSWVqUHpGTGZidlRwMFo1Zkw5WlNtYWNPSTZIYWJ6ZloyUVVIQnhKS1NrczB4bkZkMEFleUVVckd0NkE4QVpoRElCalRPOTQxMm5TTVREQUkxQnIrTUdoRGZsajIzK0Q4ZDAyb2hoQkJDQ0JFUENZQ1RpTXZsZWovd1d0TzBQVVFFSXZxd3BLUWtPTWZWNFhERVZMZmI3YjdNZWttYXB1MEFrRTFFbzBwS1NqYUZuUE4xQUFNQVJKTThxemVBSlFCYURZQkxTMHRuYTVvMmtZZ3VyYSt2ZndqQTdRQXdhZElrdGJLeThvOEF3TXpUMnZ0NU5FMDczVXB3OVN3QU9CeU91NWo1UVFBZ29tdmNidmNyelIzbmRydC9yMmxhUFJIZGJacm0yN3F1UCtMeitXWjV2VEsvc3p2WmZlMUZReXUyS2ErQWNINndNTXI1dnNUV2NHY2lmL0FiT0p6NW5YVFRtRFJnd2RMdEhkWndJWVFRUWdnUkZ3bUFreFJaWGJTR1laaHQ3Y3ZNQktETi9RQkEwN1N6aVNpN2xWM1d1MXl1dkxicTBYWGRGODM1QU1Bd2pGdFVWVDBmd084S0Nnb1dsWlNVckt5c3JMd1J3TW5NWEJMWlV4c05JcHBvdlh4RDA3Ui9FTkhQbUxtR2lHN3krWHhMN1haN24xYmE4NUNxcWxVQVpnRzR6MmF6YlVMSU1HclJ0WlZQdmFqSVo5SThFUG9HeWhvelBiZmQ4OHVSUGNUTVBpSThrRldYUG9zV0xveDZlTDhRUWdnaGhPaDhFZ0FucjhDMWpTYlFqSHJKSXdDWEIxNHc4eVc2cnY4d2RCZ3pNK2M0SEk1ZlIxRlBXNUZHTUZ1WDErdmRuWitmZjR1cXFtK2FwamxiMDdUekFEZ0JtS1pwM2hGbHU4TXJaNTVJUkhWbFpXV2xPVGs1WHdJWUFlQWVBQ3Y4U2EzYlBQNDEwelR0cXFycUxwZExndDl1WUVkUlVZYlNEMzhENkFZRVJ5ejdoekMzdWI2dnRhNHZJdWNGTTMrcEtIVEZrRG1MM20vdU1DR0VFRUlJMGJWSUFKd2s3SGI3U2FxcTNoWlNOQklBaU9oQlRkTU9XR1g3bVBtcnlHT0pxQmN6UnhNQUt3Q21NUE1lSWhyRXpKT0k2QmlIdy9GZGFXbnBLcXV1SHhEUkUxSFcxVVRJSE9hd0htbVB4N05JMS9VNVJIUXRNMjhDa0F2Z1h4NlA1NE1venRXY0R3Q2NrNXViTzlubGNqMFA0Snk4dkx3QmFXbHA4Nk04L20yUHg3TVd3Tm9Zenk4NjBjNXJKNTVwbXZ3cWlINFFLR013RkZDYjYvc1NtdW4xQlJvQVBKcGxxNTRweXhzSklZUVFRblFmRWdBbkNWVlZqeVNpbjBXV0U5R1V3R3Rtcm9DLzV6VFNFQ0xhMzlZNUhBN0hCQ0lheXN3dkFMaU9tWDhCNE8rS29yeWhhZHBJYTdlMThReUJWaFJGdGRyZFpMdlA1N3RWVlZXTmlJNWs1bW9BOTdkMW5wWVlobkdIeldhN25Ka2ZHRDU4K1B5dFc3ZldXMHNiQmY5NzJlMTJtNklvWTRob2k5dnRyZ2c5M202M3A4ZDZidEY1QW9tdVRJWVRSQ21oMjZJSmZ0SGNuR0RHT2hXNGNmQzhSWjgyZjR3UVFnZ2hoT2lxSkFCT0VtNjMyNFdRTGlwZDE5OEhNTnpsY3FXRjd1ZHdPSDRlK3I2d3NEQ3R2cjUrTUlEL3RYVU9Jdm85TTM5QlJKc0JYS2VxNm42ZnozZVZxcW9MVGROTXNaWmI2cWZydWoyS0pyYzBCRG9OQUppNVBuS0QxK3V0MGpUdFV3QkRBUnlzcTZ0cnNrKzB2RjV2bGE3cmZ5VWlaMjV1N2tXOWV2VXFIakJnd05VQTRISzU1Z0NBb2loVEZFVjVucGx2Qi9CNDRGaGQxMDltNXJjMVRadnZkcnQvM3NJcHhHRzI4L3J4MlJYYmJLK0ZKcnBpK0ljZU1Gb2U4dHpTMGtiTXZCdUVPM0xtRmMvdXVGWUxJWVFRUW9pTzFPd3dWTkg5TWZPUkFHclBQZmZjdnEzdFYxOWZmN3FWTU92TDF2WnpPQnhqaUdnTWdCZEN5ejBlendjK24yKzR4K1BaWWhXZENzQVR4WitXZnZZQ3lhZHFJamRvbW5ZTEVUa0FHRVNVbFphVzltUnJiVzZMb2loenJKY1habVptTWpNL0ZwcFIybWF6TFFWZ0V0RmxvY2RaUTcvN0VGRnFQT2NYSFlNQnFwZ3k4UmVtei9aSlpQQWJERzViRVJ4N0gxemFpQm5nLzZUYjFCTnk1a3J3SzRRUVFnalJuVWtBbklUR2poM2JtNGlPQU5BM016TnpoYTdyL1ZyYWw0aEdXWCtQMXpSdFUwdlpqeFZGZVFSQVBUTS9GN25ONi9VR2hpdjdtUGs5SWpvbjhJZVpYd1lBWmg0VFdnNmdEa0NUakxsRU5NQjZHVFlrMjI2M0h3UGdVV1p1SUtKeHpGeEJSRk1jRGtkUnhQRnRqMnExckZpeDRpdG0zc1BNcDNpOVhoOFJ2VXBFeCtYbjU1OXJiZC9KekJ1WitYeTczUjdNZkUxRVB3RUEwelFsR09waWRrK2RjSExGbEtKMVRQZzdDUDBBZjBjdXVQWDh6djdBbUlPdkE1aXhsVTArTDN0dThVOEh6UDV2VlljMVhBZ2hoQkJDZEFvWkFwMkVUTk8wQXdBenZ3dmd4MFRreXN2TEc3dG16WnBLSXRyR3pDK2Jwdm10dGMvVjFvcEozeExSdWJCK0pwajViZ0RCd0ptWkR3S1lWMXBhK3IydTY4MmUxKzEyTjFrZVNkTTBINEM2WnBZcWFuWU9MVFBuV09zWDd3d3BKbFZWbnlPaVRBRE9rcElTdDZacHR3SjRTVkdVLzIvdi9vT3Nxczg3am4rZWMvWlhKQUlMWVJkS25FeW1jY1JPelpodXg4WWk3WVY3SUVGaGJjUzFCcEFZbURqVmlXblQwcWhqMHVoa1dtZFNhZk56VEVtTUNnb21aQ1pGMUpYMTNzdHRZRW0wd1V6YkNiRUpwS2sxTGl5NENwUVY3dTQ1VC8vZzdIcnYva0M2MlYxZ2ZiLyt1WHZQOTV6dmVlNnljNGRudnVmN1BOL0laREk3aThYaTYrbjFQZW5uT2FPL2JUTTc1TzdUMDJzM21kbWZCVUd3WE5KejZTazd6T3pLTUF3L0pPbVJoUXNYWHU3dWw3cjcva0toOFA5dXY0U3g0UzB0TlFkcTMvaHNqd2QzbUtsL1pkNTErdlpHNWxLU0RsWDA5SlYzUzNidnpKTzE2Mmh0QkFBQU1IR1FBRTlNSDA1Zjd6S3pQNVIwVDExZFhWc1VSVkV1bDh0SnlrbFNOcHVkWjJaWHVQdS9TdHFYSnNDU3BIdyt2ME9TNXMyYk4yUG56cDJIa2lUNXNwbnRHZXBtOCtmUHZ6b0lnZ1ZEalpuWlBIY3ZaYlBaKzRjTDFzeStrc3ZsWGtyZlhpeEo3djV5MzNnMm03M1R6T2E3K3d0eEhQOXRHdDkzc3Ruc0NqTmJHb2JoT2tscjBybEtraFFFUWEwa2k2TG8zeVI5TlpmTGZYUGdmUmN0V2pRcGp1UFpaclkvbmJNOW04MGVsblJEUzB2TFgyN1pzaVUyczkzcHZJc2tQUkxIOGFwMHIvTzM5ZFpQMDJJY2RLNjhadDVCblhqUUxMaTRZaURkd2p2VVA1SkpTdHpsVnBuNHBwZHRyK2tKUGpIOThhMy9NM1pSQXdBQTRHd2dBWjVnMHFKVzEwczZWbE5UODRQVzF0WmNOcHY5WFRPN1h0SXpjK2ZPWGRUZTNuNnNxYW1wV3RLWEpNbmQvOTdNcmgxaU9xdXBxWGtwaXFLSGM3bmNyY1BkTXdpQ1B6Q3pvWXBCVlV1cVNWZGtQeTFweUZaTDZXUFNmUW53VmVtY0wwcFNXbERyQzVLNkpkMVU5cmkxNGppK0xRekRqSm10WHJodzRhWm5uMzAyTCtsSU91ZlVLSXBlbDNTWlR2VXU3aytBd3pEOGFoUkZyeVZKY3FXWlhlanUvNUlPSldiV0ptbDVWMWZYQWtuUGhtSDR3OTdlM2hmTTdHY3RMUzFoVjFmWGNrbHhFQVE4L255V2RiVkVVMHAxNzFpWHVGYkx5cXRWU1dZdUg5aXpWMi91QVhhcDRwTDBzcDhFaXUrYXVmR3A3V01iT1FBQUFNNFdFdUFKcGxRcTNXeG1NeVU5ME5yYWVsS1N3akM4T1k3amk4M3NnN1cxdFIrVDlMWDYrdnAva1BSNzdyNnpVQ2g4TDV2TkRrcUE1ODZkKzA0enEzUDNwdFBkTTUvUGYxN1M1OHVQUlZFMHhkMTNtOWtsN3Q0bUtYTDNXd3VGd3NiaDVwazNiOTZzTkthZTN0N2VQWmxNWnFhN2IwNTdBMzh5bjgvdkxUKy9XQ3krSEVYUjNaSytraVRKK3FhbXBzc2tIVTQvODB4M1AyWm1GYXZKcVNtU2JreC8zbjdpeEluK2RrcnUzbXBtaTkzOVBaSzBmZnYyTGtsTmtyUmd3WUtsUVJBMHV2dTJYQzczeXVsK0p4aGJCMjVxdnJIay9pWEpHdnNYY0QxZDZ6VWI0cEhuVTJPSm13Ymx4ZTYvVktEUHpkeXdiZk13QzhZQUFBQ1lJQ2lDTllFc1hyeTRWdEpmcDI4ZjZEdmUxdFoyM015YUpkMWJLQlMrbHMxbS8wclNKeVVkamVONHRZYjVUMzl0YlcxRCt1UEFCUEswb2lqNmdMdi93TXgreDkzL0pvN2paa25QbU5rajJXejI2NWxNWnVwUTExVlhWeTlMSzFMdktoYUwveHVHNFoxcE1yOGhsOHM5Tk5RMXVWenU2KzcrdkprZG5UUnAwblIzM3lkSjduNUpraVN6MHRNcUtseTcrKzF4SE04NWVmSmtReTZYKzNCN2UvdXh2ckdPam83djl2YjJOaFFLaFc4TnZGY1FCR3ZTNndjOVRvM3gwYm44NnNzUHJHemVKV216ekJvckJrMGFuTjJxN0s5N1VQTGI2YTdiR3k5NFpjN01EZHMya2Z3Q0FBQk1mS3dBVHlDbFV1bGVNL3R0ZC85T1BwLy9qL0t4ZEkvdFBWRVUzU25wUGtteHU2OG9Gb3Y3Sk1uTXVpV3BxcXBxbHFTK2FyZnZUOGYybjhIdGJlSENoWCtVSk1tdDdyNU1rcnY3Mm53K3YwNlNtcHFhbGsyZE92VitNL3RVR0laL0drWFJRKzYrTVkzVG01cWFxczFzYlhxL2paSVV4L0hhTUF3UGhtRjR1blpIU1J6SHl6bzdPenYzN3QxYnltYXpQMHJudUNFSWd0OUtmMzZ4NG9Ja09WSXNGZy8zdmM5bXMydk1yS0thOUZDRnZ0ejltclJBMXkxUkZLMUpEeC9QNVhJcnp1RDNnOS9BcXpkZWUxRlBsZCtYeUpkWFZxdnlkSit2YVdCcjZmN0t6alpvN0ppNTFybWR1SC9XbzIzSHh5RjhBQUFBbkNOSWdDZUl0RHJ4V25kL0l3ekR1d2FPcDN1RHZ5SHBaa21KdTYvSjUvTlBscDN5RStuVUk4QlJGTzEyOXlBdC9DUjNmM3E0KzJZeW1YZUhZZmlQa3VhbjFaVGR6Rm9sM1puTDVmcVQ4RDE3OXZSSSt2TnNOdHRxWmwrVXROYk0xa1pSZENSSmtnVkJFTHhQMG5za2RWUlhWMitTK3RzcjNmZFduNzFZTFBhdlVNZHh2Q01NdzUrYjJkeTB4ZFBKc2oyK3c3bE0wbEI3b0N2MDdSazFzeVZsaDQrODFYVVl1VmRYTEo3Y0cxVGZYVkx5S1pQVjlTZXlhVk5mTTZ0WXRpM2Y0L3Zta2ZRU1Y4bk0vK2tDcTdwMzhzYnZ2em9lOFFNQUFPRGNRZ0k4UVFSQjhGSWN4NTFtOW9XMnRyYi9HamhlS3BYZWIyWTM2RlF2MzQvbDgvbkh5OGVycTZ1LzNkUFQ4OEcwR0ZaZmE2UU9kNytqcnlMMFVJckY0cStqS0hxM3BFNTNYeC9IOFlaaXNmamljT2ZuOC9sbkpMWE5uejkvU1JpR0t5VzlYaWdVWHNoa01udkRNTnh0WmcvMzdWMGVpV0t4MkJ0RjBmWHUvcmlaelV5UzVJNUNvWERhWktlam8rTXpEUTBObngzSi9XcHFhbmhzZGd6NExVM1ZCN3RuMzFZeWZjNms2ZjJMdm40cTgrMnI3anp3bCs5OWlYSGxRWmRwczNyRHUyYysvcysvR28vNEFRQUFjRzRhdWprbXprdFJGRjJheStWK050ejRnZ1VMRnJ2NzBSMDdkclNQNW4wem1VeFZlWFhta2JycXFxdnFkKzNhZFVSU01ncGg0VHpWdVdMSjlZa0Y5OG4wdm9vQjE2bkd2ZVZmVzMxdjNRZnQvM1ZYeWVTUEJiSy9hM2owaVgxakhUY0FBQURPZlNUQUFNNDZ2MGZCZ2YzTnl5VGRaZElIQm96S1pJTXJWQTNUeDFmdVIxMWFIMWJGNnhvZWZ2ckFHSVlOQUFDQTh3d0pNSUN6eGpPWnFvT3pKNjl5MDJmTWRFbkZtSjhxVSsvOTMxTHBjbTladTZQS3lkVGg4aS9YZU84RDB4OXJQVHJXc1FNQUFPRDhRd0lNWU56NXpabTZnL0dGdDdoc3JVa1hWUTYrbWR2MnJmcWV5bm05dnhCWnhlbXUvelFsOXpkZTBQR0lyZC9UTTZhQkF3QUE0THhHQWd4ZzNCeGEzWHhoWFBMYjNmUVhKcHRSUHVaeXlhVWdUWEpkUTI3dExiL2loK2I2WXNPajI3YlN3eGNBQUFCbmdnUVl3SmpyYUZrOHcrcXFQeTNYYlRKTktSOXp1UUpaZndWbjkvU0xhYWh2SjljUk4yMnVraDZjc2ZHSkg0OUg3QUFBQUpnNGFJTUVZRXk0WkoycnJzMjYreHFYZjBSU2JVVUI1M1IxMS9yUFAxWHNhcWdWWDNmdERGMFB6aWpWZnRlMmJIbGpQT0lIQUFEQXhNTUtNSUJSZFhqVmt0bHhFcXgyODQ5TDl0NkI0eTRwVk5ycnlpVTNIMXpKV1pMY0Q3cHNReWl0cDQwUkFBQUFSZ01KTUlCUmNYRGwwbVdKdE1iTUZnOTdVdDl6enFmNTVuSDUwMEhpMzJwODdNbnZqMzZVQUFBQWVEc2pBUVl3WWdkV05qZWIrVWRjOWllU3BvNTBIcGUvWkxKdlZsbnkwTHMyUFBuclVRd1JBQUFBNkVjQ0RPQ01IYmhwMFNUMzJtdk1kSjFrVjB1NmNPU3orVS9sMnVxSmI1MjE2Y25uUnkxSUFBQUFZQmdrd0FCT3E2c2xtdEpUVzNldG0xM24wb2RNVmplaWlWeXhTN3NEMDlhYXVQZDc5WnVlL3U5UkRoVUFBQUE0TFJKZ0FJTWMvZWpTZDNXSHVrN1NNcG5ObDFROWtubGMzbTJ1TmpkdGZVZWNiSjI2NmFuWFJqZFNBQUFBNE15UkFBTnZjNTdKVkIyK2FQTGx2WWxmSWJNclpINkZ1ZWJJaG1wSWRBYnp5UStaYkp0Y1d4dGY3ZGx1cmEwblJ6dG1BQUFBWUNSSWdJRzNpYzZXekR1dGJ2S2NKTkVjbWQ3cjVqTWsvYjVrVi81R0U3di9RdEp6WnQ0dUMzWTNibmppMzBjbFlBQUFBR0NVa1FBREU4emhWVXRtOThhYTQ0SG1tT3dTeVM2Vi9GTEpaby9PSGZ4NWQ5c1ZtTnFURXowN1oyMXBQVFE2OHdJQUFBQmppd1FZT0VjZC9HaHpZeWl2ajhOa1dxS3dQakNmNWxLOXVkVzcrVFM1cGtsV0wvTnA3amJOVFBXU0drWXpCcGQzbWJSYnN0MUJyUFlaci9VOHh5UE5BQUFBT0YrUkFJK3pqcHVXRmszMngyYzdEcUNjeTE4MHQvMW0rcW03NzNmNXo2c0QvWUtldkFBQUFKaElxczUyQUFER2xydGVscnpEWkIxOXJ5N3ZNTmV2NU1tK3hrMVAvZkpzeHdnQUFBQ01CeEpnNEp6bHgxM3FscXRibHI3S2pwdjhoRlIyek5RdHFWdUpIL0hBRGdTSlhsRm9CNUkzZWpyWW53c0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lEaC9CL3dhQ3NSTlQzUmxBQUFBQUJKUlU1RXJrSmdnZz09IiwKCSJUaGVtZSIgOiAiIiwKCSJUeXBlIiA6ICJtaW5kIiwKCSJWZXJzaW9uIiA6ICIxOSIKfQo="/>
    </extobj>
  </extobjs>
</s:customData>
</file>

<file path=customXml/item14.xml><?xml version="1.0" encoding="utf-8"?>
<s:customData xmlns="http://www.wps.cn/officeDocument/2013/wpsCustomData" xmlns:s="http://www.wps.cn/officeDocument/2013/wpsCustomData">
  <extobjs>
    <extobj name="C9F754DE-2CAD-44b6-B708-469DEB6407EB-1">
      <extobjdata type="C9F754DE-2CAD-44b6-B708-469DEB6407EB" data="ewoJIkZpbGVJZCIgOiAiMjg2MTc4NTgzNDUwIiwKCSJHcm91cElkIiA6ICIxNzE5MzUyOTM5IiwKCSJJbWFnZSIgOiAiaVZCT1J3MEtHZ29BQUFBTlNVaEVVZ0FBQThBQUFBSjhDQVlBQUFBeHFjZ2hBQUFBQVhOU1IwSUFyczRjNlFBQUlBQkpSRUZVZUp6czNYbDhWTlhaQi9EZmMrOWtKMlJCa0VYWktZcTdRV3NWNnBCN3c5S3F1R0VWck5hNnNLaHR0ZFdxaVcxYUFXdGJ1MmdoZ0x1dGUvdTJDaFZDWnBJUlVBUUZwY3JpZ29naUtFc1dJSkJsNWo3dkg3a3ptWVNzSkd6SjcvdjVCR2JPUGVmYzV5cE1lSEkyZ0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TZDamw5WHE3ZUwzZVU0OTBIRVJFUkVSRVJNMHhqM1FBZEhqWXRuMTUvLzc5TCt6VHA4L0dMNzc0b2lKY2JsbldSUU1HRE1qczE2L2ZsczgvLzN4dmEvc2ROR2pRYjAzVGZHN0FnQUg3TjIzYTlHYjdSbjNrWldWbFhUaGd3SUM3Qmc0Y2FHemF0T25qSXgwUEVSRVJFUkVkUE0rUkRvQU9EMVc5enpDTURJL0hzd3hBU2JoY1JING1JcFpoR0I4QytMbzFmV1psWlExUjFaOEIyRkZWVmZWVWU4U1ptWm5aeHpDTVdXM3RaLy8rL1Q5ODg4MDM5MFNYV1paMUk0QlI5ZXVLU01qbjgxMWZ2endqSXlQUmNaeG5SS1NmcXNZQldORFd1SWlJaUlpSTZNaGhBa3dIWmRpd1liR080N3dnSW5HcW1oWVhGN2ZKdHUwV3QxZlZhLzErLzMvcWx6dU9rMndZeHZpMnhoY1RFeE1IWUUrOTR1K0l5Q1FBbFZGbGNRQkNBQTVJZ0ZOVFUzL3JKcitiUmVRbTI3Yi82ZlA1OHRzYUd4RVJFUkVSSFJsTWdPbWc5TzdkKzJFQUdlN2JEMVIxWlF1YURST1JrZTdyNXFaYkx3c0dnK05hRzVmSDQza0x3R2xOMVFrR2d5Y0VBb0dkWHErM2k4ZmoyYVdxbjlTdlk5djJGYXA2cDZvdTlYZzhsNFpDb2ZjQlBPbjFlcjhkQ0FTMnREWXVJaUlpSWlJNjhwZ0FVNnRabG5VM2dOc0FyRkRWUVFBR0c0Yng0NEtDZ3ZjYmE1T1ptWG0rWVJnTEFFQlZIL0g3L2I1bWJoTUtCQUo3QWNEcjlhWUdBb0hTUnZvOTF6Q004OHZMeStjdVg3NTh2MlZaam9pMDZEazhIbzhGSUZaRTVrZVhaMlZsbmFtcXo0aElpZU00UDh6UHp5L095c3E2UVZYelRkUE1IekZpeElobHk1YVZOTkl0RVJFUkVSRWRwWXdqSFFDMW40eU1qRVRMc3FiWnRuMTdXL3V5YlR2RjdTc2x1dHl5ck1raThwQ3FiZ3dHZ3hlcDZpUUFDYXBhT0dyVXFBc2E2c3V5ckdtR1lSUUJTQU9RNS9mNzcyaHBISm1abVQveWVEeWYyN2JkNEtpdVlSZ1BBL2h6VWxMU3QxditkRFZVTlR6Qy9HcTRMQ3NyYTdqak9ENEFNYXA2YVdGaDRXWUFLQ2dvOEFPNFEwU0d4Y2ZITC9aNnZUMWJlejhpSWlJaUlqcXltQUIzSUNrcEtXa2k4aWlBbkdIRGhzVzJwUzlWdlZwRVpnR0lyTk8xYlR0SFJPYW82azdIY2I0ZkNBUjJGaFlXTGxiVjYxUTEyVENNSXR1Mjc0RDc1OHF5cklHMmJlZTcvWmlPNDl6ajgvbW1BWEJhKzJnQW5oczNibHhjZEtGdDIrTUJqQUFROFBsOGdZTjR6TEdxK28zUDUxdmg5dWRWVmIrSXBLcnE5WDYvZjJsMFpaL1A5NmlxUGd4Z3VNZmpXWm1WbFhYbVFkeVRpSWlJaUlpT0VDYkFIVWhoWWVGWHFwb1BvRWV2WHIwdWIwdGZJbklEQURpTzh3d0FlTDNlazFRMUc4RDJVQ2cwcXFpbzZLT28rNzRBNEdJUjJRdmdUN1p0cjdCdCsxRVJXUTlnTklCUEFYZ0xDd3NmT29obmVscFYvdzNndEtxcXFwbmg4Z2tUSnBnQUhnUUFWZjFWYS91MUxPdDBFZWtIZC9RM016UHpsNnBhb0txSkFDYjYvZjRYRzJybjkvdC9vYW9QQWpqUmNaeVZ0bTAvNFBWNjQxdDdmeUlpSWlJaU92eTRCcmpqZVJMQU9CR1pES0RCSks0NVhxLzNKQURmQmxCV1ZsYjJNZ0FFQW9FTm8wYU51c0kwelUyQlFHQjkvVGFoVU1obkdNYWRobUU4RG1DNCt3VlZYVjFWVlRWMjZkS2xPdzcyZ1VLaDBDMm1hWjRQNEk2c3JLelhDZ29LM2lncEtma3hnSk5WdGFEK1NHMUxpTWdsN3N0L1c1YVZKeUtUVlhXdmlOd1lEQVpmOTNxOVhacUlaNlpwbXFVQVpnREk4WGc4N3lKcUdqVVJFUkVSRVIyZG1BQjNNTnUyYlh1dFY2OWVPMFhFNi9WNlR3b0VBaHRhMjRkcG1qY0FnS28rdldyVnFuM2g4cUtpb3RmRHJ5ZE1tR0NXbEpRTWN4em5RaEc1RUlBdElxbHV1MjlFWkJ1QU0wWGs3TmpZMkM4c3l5b1FrU0lSV1ZwZFhmMWhJQkNvYUNZTURiOElCQUk3UjQwYWRZdHBtcTg2anZPMFpWbm5BY2dGNERpT2MxZHJuOCtOOFJJUnFkeTJiVnRocjE2OVBrUE5qdGIzQVZqczhUVC8xMEpWLytVNGp0YzBUZHZuOHpINUpTSWlJaUk2QmpBQjdtRFdyVnRYMWJObno3K0x5QjF1SXZ2TDFyUWZOMjVjWEZWVjFmV3FxZ0JtaDhzek16TXpVWE9NMGNraWNrWkpTY2xaQUJJTkl6S0xmcjJxTGxYVjF4M0hlVHdRQ0FTenNyS0dPSTV6SllBc0VSa040R0pWaGNmamNTekwyaVFpR3dGOERlQmxuOC8zWHdBUUVSTUFWTFhPT3VHaW9xTFhiTnQrVmtTdVU5VjNBZlFHOEZoUlVkR2FnL252QkdBTmdITjY5KzQ5eWVmelBRWGduQkVqUnFURnhjVTkxOEwySzR1S2l0NEU4T1pCM3ArSWlJaUlpQTR6SnNBZGtJaThBT0FPQUpNQTNJdFdiRHBWWFYwOVVVU09CNUR2OC9rK2p1cnpHaEc1eVgyN0Q4RC9WSFdGcXE0QXNLU3dzUEFyeTdLMkdZWXhwckN3Y0M0QUZCUVVmSUthZGJvUGVyM2VlTk0wendKd05tcEdob2VvNmpBQVBmZnUzUnZadGRvd0ROTzlYN0IrYk1GZzhLZW1hVm9pY29LcTdnRndmMnYrdTBRTGhVSjNlVHllSzFUMWdXSERoajIzYnQyNkt2ZG9vMnZEZGJ4ZXI4Y3dqTytLeUZxLzMvOU5kSHV1K3lVaUlpSWlPdll3QWU2QS9INy9PNVpsZlNZaUF6TXpNKzNDd3NMRkxXMnJxajl6ejlIOWM3MUw5NmpxZjBPaDBJZUJRT0F6MUV1cU16SXlZa1NrQjREUEVEVjlPY3lkOHJ6Yy9XcEtuQnRIVlFOOWxGcVc5UkdBUGdEMlZWWldIbENucFFLQlFLbHQyMzhWa2R6ZXZYdGZsSkNRTUQ4dExlMGFBUEQ1Zk04Q2dHRVkxeHFHOFpTcS9oekFuOEp0YmRzK1dWVlhXcGIxbk4vdm4zS3dNUkFSRVJFUjBlSEZCTGlERXBHWEFkeGpHTWIxQUZxVUFHZGxaVm1xZXJxcXJ2WDcvZm5SMS94Ky95NEEvN0Z0ZTdabFdZa05OSTlIemE3aUtaWmxQZDNjdmFxcnErOWZzbVRKbHcxY0NtOCt0YmYrQmN1eWJoR1JUQUFoRVRrK0xpN3VFUUEvYk81ZWpURU00MW5IY1hJQmpFMU9UbjdOUGVLb0RNQ3pBT0R4ZUY1M0hNY1JrY3NSbFFDcjZnUVI2UUtnVFVkTkVSRVJFUkhSNGNWamtEb29FWGtKQUZUMWV5MDlFMWhWNzNEYi9yNkphaE5GNVBvR3ZuN2dYdS9leVBVNlh4NlBwOEdZUkNUTmZiazd1dHpyOWZZSDhFZFZyUmFSTWU1R1c5ZG1abVplWEsvOUFhUFBqVm04ZVBFbVZkMmxxcWNFQW9HZ2lQeFRSQWFOR2pYcTIrNzE3ZTQwNy9POVhtL1BxSHRjRFFDTzR6U2I2Qk1SRVJFUjBkR0RDWEFIVlZCUThENkF1NnFxcW9hdFc3ZXVSVk9GSGNmNUZZQzhZREQ0ZkdOMURNUG9Fd3dHayt0L3FlclRiaC9YTlhROS9BVmdtVnV2cktIK1ZiVVhBSWpJOXFoaU1VM3pTUkZKRnBFWkJRVUZmZ0EvZGVPWjQvVjZVNlBhVjdzdld6UzdRVVIyQU9qbXRuM2U3WE5pVkpVaUVSSFROTWNBUUZaVzFwbW9PWDVwWTJGaFlhdVBYeUlpSWlJaW9pT0hVNkE3TUovUDk4ZlcxQzhzTEZ3TllGcFRkUll2WGx4ZXYyekVpQkZwcG1sZXFxb1ZqdVBNRHdRQ0IweGZEck50TzV5c2xqWlNaUWdBcU9xV2NJRmxXZmVJeUNoVlhSMEtoV1lBZ04vdmY4bXlyRWtpY3JGcG1nOER1QkVBUktRS0FBekRpQU1ndG0ydkFmQ296K2Q3clA2TlJvOGVuUlFLaGZxNHUxSEQ3L2UvYVZuV1RnQlhUWmd3NGM1WFhua2xKQ0p2dWYyT0J2Qk1LQlM2enQzNStrazBzTmFaaUlpSWlJaU9YaHdCcGphTGk0dDdVRVJTUmVUcFFDRFFXR0liMWsxVjl3UUNnUU4yZVhhTkFBRERNRFlBZ0czYlhoRjVBRFU3VC84d3VsMG9GSnFtcW50RTVNZFpXVm1XVzF3R0FLcWFhdHQyVndDbkFiZ2krZ2FtYVQ1cTIvWnN4M0dXaVVpeXFyN2hYbkpFWkxHSTlDd3VMczUwNnk1WDFkVUExaytZTU1FVWtZa0FRb1poY1BvekVSRVJFZEV4aGlQQTFDYnV4bFNUVlhWblZWWFZyMXJRcEJ1QUxRMWRHRGx5WkM4QVo2dHFkVEFZWE9YMWVudXE2Z3Z1MmNDMytmMytkZEgxQTRIQUZ0dTJzd0U4NGpqT3ZJeU1qTk1BN0FRQTB6Ujd1c2x4bmRGa1Z3cUFxOTNYK1JVVkZaSGpsRlIxb1lpTVU5VitBSkNmbjE4TUlBTUFNak16THpZTTQzaFZuZS96K2JhMjRGbUppSWlJaU9nb3dnUzRnNWd3WVlLNVk4ZU9oQ2FxR0FCZ21tYUMxK3Z0RWxWdUFvQ3ExaStQcUt5c0RDMWZ2bngvdldLeGJUdGJWWC9ycnJ1ZHVIVHAwaDFOeFdqYmRsOEFzU0xTME83UGlJbUp1VUpFUkZXWEJRS0J2WlpsVFJlUm5nQ2U5Zmw4VHpYVXh1Znp6YklzNjFvUmlVMUtTdXFtcXArNlNlOVF4M0gybXFZSjFCek5GS0dxdHp1TzR3a0dnOFgxWTk2MmJkdkxQWHIwZUxHaEVXckRNRzUwMng4d25acUlpSWlJaUk1K1RJQTdpT0xpNHNzOEhzOHJ6ZFVUa1pVZXo0SC8yMFZrY1VQbEFHQ2E1bG9BcDRiZlc1WjFPb0MvQVJncEl2c0FUUFQ1ZkFYUjNlSEE5YkVHZ0hzQlFGWGZySDhQOXh6aFg3aXgvQjBBUXFIUUwwelQvTVkwelVlYWVDUW5GQXBkc1gzNzl1M3IxcTJyc2l6cmJiZVBxd3pENk8yKzNsQ25nZU9VQlFLQm5WSFBjNk9JMU5sTjJyYnRBMjZrcXQ4WEVZaklMYlp0MytnV2wvdDh2a2xOeEVkRVJFUkVSRWNKSnNBZHgxY0FYajFFZlc4R0lKWmxlVVhrTmxXOXpCMnAvWi9qT05jVkZSV3RpYTVzMi9ZanFucXRpT3hVMWQwaXN0K2RVbnlDcXBhcTZyejZOMGhMUzdzTVFEOEEyMkppWXA0SEFIY1U5c0htZ2dzRUFwRXB6cUZRcU1nMHpZOUY1QUlSdVFCQVpkUWEzOGFjQm1COGMvY1JrZkR2RjBVVk43aWJOUkVSRVJFUkhYMllBSGNRZnI5L09ZQkxEMVgvbVptWmcwUmtQb0FrRWRubU9NN01zckt5dWF0V3JhcXVYMWRWM3hlUm13RU1EaWVOcU5uMU9WOUU3dlg3L1p2cnR3a0dnNitacHZtV2lEeTljT0hDeW9PTk14QUlCRzNidmxKVlh4U1JubzdqL0xLd3NIQlhVMjIyYmR0MmQ0OGVQWElPNW42eHNiSGNDWnFJaUlpSWlLaWp5Y3pNdkN3ek0vT2FZY09HeGJhMFRVWkdSc3k0Y2VQaVdsSjN4SWdSYWVETzVFUkVSRVJFZEloSTgxV0lpSWlJaU9ob1VwNi9rTFBRNkloTEdqUHVtTXNuT2RwR1JFUkVSRVJFblFJVFlDSWlJaUlpSXVvVW1BQVRFUkVSRVJGUnA4QUVtSWlJaUlpSWlEb0ZKc0JFUkVSRVJFVFVLVEFCSmlJaUlpSWlvazZCQ1RBUkVSRVJFUkYxQ2t5QWlZaUlpSWlJcUZOZ0FreEVSRVJFUkVTZEFoTmdJaUlpSWlJaTZoU1lBQk1SRVJFUkVWR253QVNZaUlpSWlJaUlPZ1Vtd0VSRVJFUkVSTlFwTUFFbUlpSWlJaUtpVG9FSk1CRVJFUkVSRVhVS25pTWRRR2VUbGpNN0lKQUxqM1FjZEl4UTNROUJ0U3FxeGYwZENMK1dhZ2lxUlZHdGdtcUJsaXZ3TlZTMnFzalhodWcyaFc1ejFOeGFWbDYrRlgrK2MvK1JmaHdpSWlJaW9pT0pDVERSMFV3a0FVQ0NTUGh0OUtYd0MwRGNGeEo1cjREV2xKaHdrSjZVQU9UTTNnMWdtMEsyUWJGTmdCMkFiblpFUDFlUnpZNXBidDZUTzNubjRYczRJaUlpSXFMRGl3a3dVYWNoWFFGMEZXQW9Jb20wd0lBQUNwaEJCK25aczhzQjJheUN6d0ZzaHVKemdiTTVCSE5qMll3cDd4NjUySW1JaUlpSTJrNmFyMEpFUjhUZFR5UW5lWnhFajRGRVV5b1RnNUJFd3pFVERFR2lnMUNpaUNUQ1FhSUNpUUlrQWtnRFpBaUFRU0lZaUpxeWRxYnJGYklHMFBjQjQ0TUsxVFg3WjB6OXF2M3ZRMFJFUkUwcHoxK29Sem9Hb3FReDQ0NjVmUEtZQzVpSVdpWXBkMWJQdUdvTWRBeHpzS0U2VUJXREFSMGdJb01COUdpdis2aWlUQVNyQUh6Z1FOZW9HaDl3dEppSWlPalFZZ0pNUndNbXdFUjBiTWlkbTRqY3lmdTYzai9ySEVQbFZFTnhPaUNucVdpR1FGTGI0eFlLTElmcW00Q3h4QWs1eThwK042MmtQZm9sSWlJaUpzQjBkR0FDVEVUSHZNVDc1dmFLTi9RTWhYTWFnUE1CR1NIQWNXM3ZXZGNySktDSzVRaGhhZW52cG43ZTlqNkppSWc2SnliQWREUmdBa3hFSFZKeXp1eWhNUTVHcW9HUlVQbXVDUHEzdFU5Vi9SS1FaUkFzaFlPbEpUT25yQVdFMzh5SmlJaGFnQWx3MDRLaEVQYnNyemtCVWd3RHFZbE5iNDFTdG04ZkhNY0JBQ1RGeHlQVzB6NTdCVHVPQThNdzJxV3ZveEVUWUNMcUZKSnlaL1dNRFJsZU9CZ0p3VWdvVGhWcDIrZUpxdTRRNFBXUUdBdktQS0ZGeUwxMWIzdkZTMFJFMU5FY3lnUjQxV2Vmd2YvaFd0enh2WEdJYVNZUmRCd0grNnVxVUZGZGpYMVZWYWlvcXZsOVgyVWw5bFZXNHJTK0o2SkhTc29CYlNxRHdUYkg2VEdNUnVQN2FPdFczUDNjQ3dDQTVQaDQvT1AyVzV2c2E5cmpUK0tya3ByVldqKy82UHY0N3NrbkhWUk1JY2ZCUTYrK2htL0tkcU9rdkJ4N0t5cncyQzAzb1Z0eWNxdjcrdDhYWCtBdi8xMkkwL3YxeFZuOSsrUENZU2ZYdWY3Mko1L2c1ZVVySXU5L2ZlWGxTR2ttMFc5dngySUN6R09RaUtqVnluTnYvYm9jZUJFMVgwak9uWHVjV2VWY0lvSkxCRHJhUGIrNFZVU2tPNERyVGVqMWFkVkd0V1RuTFhHZ0MxUmlYaTJiZnZPbTluNEdJaUlpcXF1aXFncS9lM1UrM3Z1OFpwVlNXbElTYnJZeUFRQjc5dS9IZlMrOGhPcFFDRlhCSUtxQ1FWUlVWNk02RkdxeXoxdkhaR0gwNmFmWEtWdTc1U3ZrdlBSeW0rTzlkSGdHYmhqbGJYVzdGWjk4aWsrKy9ockpDUWs0WjlCQTlFNUxhM01zWWFaaG9FdDhQRlo4dWpGU3RtVERSN2pzbk9HdDd1dmRqWjloMTk2OUtGcTdEc1Y3OWg2UUFMKzdjUk0yZnZNTkFLQjcxK1REbnZ3ZXE1Z0FFMUdiN2NtZHZCUEFrKzRYMG5MeUxvTHF4UUN1RUpGdVRiZFdRS1hPZkJRUnhBQ3dESWdGQlArY25wMjNRYUVMVk9TL3BkT25CZzdWY3hBUkVYVm04Ykd4U0UycVRhSVdySDRQWncvb2o0eUJBNUdja0lDUzhuTHNxYWhvVlo5YmkwdmJPOHcyODMrNEZpcysvUlFBMExkYmVxc1M0Rm41aStINzRNTW02OVFmbW44NjhBYWVmV05KazIyZXVYVXF1aWJVSFQ5NGQrTm5rZGZlVTRZZDBHYnRsaThqcjA4OThjUW0rNmRhVElDSnFOMlZUSis2QU1BQ0FKUFRzMmVmcDVEeElqb2VrSk1QckMxUWFDVC9WVFF3bDFwd2trQk9FdUFYYWRtemQwSGtueXI2UXVrRDA5NDRwQTlDUkVUVXlkeGlaV0w5VjEvaDY5SXlBTUNzL0FJOCt1TWZJU2t1RHVjT0hvenRaV1dJajQxQlFtd3M0and4MkxCMUs3N2N0UXNBY09rNXc5RW5QUTF4bmhna3hNWWdMaVlHUGJwMmJmYWV3L3IwZ1dHMGJDYnRwdTA3VUY1WjJhcG5xcWl1eGxzZmY0enZEQmtDRWNGbjI3K0pYT3VkbHQ2cXZoeFZPTnI2MmVmTnRkRjYxemZ2MkJtWmtoMGZFNFB2ZkdzSWJuL3lhV3dwTG02d3o2SzE2L0RHdXZVTjlqMjBkeS84YnVJMXJZNjVvMklDVEVTSFZQR01hVzhEZUJ2QXZWMXlacDBjby9KamdVeUNvRmU0amtqdE56MVJoYm9MaWhVMTZYSDA4TEE3b2p4WlZDYW41OHplQ3NoTFFYRmUyUDNBcmU4Y3JtY2lJaUxxcUJMajRqREZ0cEQ3ei84REFDUW5KR0RYbmoxSWlvdkRUOGFOT2FEK1gxNWZHRW1BdmNOT3hvQWVQVnA5ejk5Y2RXV0xONTM2MWN1dllNM21MeHE5WHJKM0w3ckV4OWNwcXc2RjhOQ3I4OUczV3pkTUdua0JkdXplQXdBd1JGQmN2aGVsKzhwUkZhcGRrL3gxYVNrKzJycTFUaDk5anpzT0NiR3hkY3A2ZE8ySzAvdjFiVkhjOWUydHFNRGJuM3phNlBYQ3RXc2pyODhiTWhnSnNiRUlPVTZUaVhSajEwSU85MHVMeGdTWWlBNmJ2ZE52WFEvZ0xnQjNwZWZNR2F2UTZ3VzRGRUR0ZDZySWJsb0t3SWhNSTRwT2pHdEpid0IzZU5TNEl5MG5ieU9BRjBWQ0x4US9jTnRhRUJFUjBVRTVhOEFBakR2ekRBenVlVHd5VHprRlJXdlhJZWVsVnhxc3V5OXFOUGIrbDE1cGRNZmpXVCsrQWNrSjhRMWUrL3VTcFRDa1pTUEFXMHVhbmxMOTYxZitoYzA3ZCtMMnNhTVB1UGJGcmwzNFl1ZXV5SHRIRmZjOC8rSUI5WjViOWlhZVcvWm1uYkxmVDdvR1EzdjNybE0yNlBqak1jVzJzSytxcWtXeGh4a2kyTGxuVDZNSnNPTTRkVVp6dzlPZnp4azhDSVAzMXV3UitzR1hXMURzdms1SlNNQ1ovZnMxZXI5ZTdiakd1U05nQWt4RVIwVHg5Q21MQUN6QzNVOGtwOGRXWGEzQTlRSmNVRnREM01uUmNJZUNhNU5mZFFlRm83OVZDakFJUURiVXpFN0x6dnNRMEJjY2lYbUJHMmdSRVJHMTNwUXNPL0o2ZjFVVnl2YnRhN1pOVSt1REhYVWF2ZmJhcXRXdEM4NjF0N0lTanl4Y2hBdUdmZ3VuOWUyTFdJOG5Fa055Zk8xNjJvVFlXSnpacngvSzl1ODdxT25MVFNsYXV3NnpGaGUwcWszM3Jzbkl2dXpTUnE4di8rUVRsSlNYUjk2ZjBiZG1sUGtHNzRXUnNwdm16b3U4UHU5YlF6QnRkRmFyWXVqTW1BQVQwWkgxK3h2M0ZBT1BBWGdzT1dmMlVJL0tiUUpjRDBFeTRDYTVicWFyN25UbzZCOFNSMGFJbzdvVXdhbUF6REFSbkpHV00vc05VYzByanVuK2IrUmUxYm9mMFJJUkVYVWlqeTdLeDFkUmEwd0I0S2JNVVRpcFQyOU1HbEg3TStyM1B2OGM2N1o4MVdnL2NSNFB4cDExSnBMaTRpSmw4VEV4N1I3dk42VmwrT0RMTCtIL2NDM082TmNQdjczcVN1elp2eDhpVW1lMDJXTVl1T2ZTUzdCbmZ3Vis5WEx0U0hiM3JzbElpS21aMXJ5MXRCUkJkMGZyYmwyNjFJa2RBR0k5TmZHZk0yZ2cwcEtTQU5STWk2NW81ZWh2V0dwaUlpYWM5KzNJKzdpb0tlRC9Ydmx1bmJxR1lhQ2l1anF5VG5oNzJlN0lORzRBR05xckYvWTNFMGRUUjBaMU52eXZRRVJIalQzVHAzMEU0SGJjL2NSOWFiR1YxNG5LYlJCRUR1S0xqQUdyUXNXQVJHMmVWVk1lcVlpb05oZEM1TUwwNEs3dG1qUDdLU2VJZVdXL20vWVppSWlJcUk1TjIzZEVqdFVKMjF0UmlUUDc5OFBnbmowUmNoeTgrTmJ5U1BLYm1wU0l2dDI2NFg5ZjFPeEdmTUhRYitITmp6NUdaVENJcGVzMzRQYXhvM0hXZ0FFSDNLZitiT2VucGt4R2wwYW1SemVsOE1PMStPRExtbnNQNk5FZDVSVVZxQTZGa0pxWUNMT0JxZGlWMVZYNGJQdjJ5UHNIcjdrYTNkMU51cUxQQWY2Ujk4Skd6d0UrYjhnUW5EZGtTT1I5OGQ2OStNMkVLMXNWZDZ6SFJGcVhMcmgyNUlnRHJuM3d4WmY0NU91dkR5aS85dEZaalI0NTljaWlmRHl5S0wvSmU0NDZaUmgrOXIxeHJZcXpvMklDVEVSSG45L2Z1S2NFbUFWZ1ZzcDljeXpEY0c0VFNPMWNJYW1aSGwweklCeTFTWllnYXNzc2hXcWREYlo2Q09TWGhvbTcwN1B6Rmp1UXZOS1AweGZnbGF1YVBzQ1FpSWlJc0duN0RzektYeHhKem1KTUU5bVhYb3JYMzM4L1V1ZktiNStMcW1BUTc3am4xK2IrOC85dzFvRCtHSjl4ZHAxRXVQNG1WZjkrNXgxY2Z1NDVpSyszeVZSalFvNkR6VHQyNHY5VzF1NS9lVkx2M3RqbHJvbE42NUxVWUx1VlVjY0tuWkNlSGtsK0Q4YTJraEo4OHZVM3pWZHN4SkwxR3hBZjQ4RzVnd2RIeWxRVnp6UnpYQksxSFJOZ0lqcXFsYzJjNGdmZ1Q4K2VkYUxDbUFiQlRRSWNCeUJxZnJSQ3RXWnFkTlIrMGJVL1lhN0poR3RLYTRhUnh4alFNZW5mMnZVVmN2SWVyL0FFNSszTHZiM3VkbzlFUkVTZHpDMVdKdlpWVnVMUHJ5L0U3djM3QVFBVjFWWDQyNkxGOEgvNFlXVDliSXhwNHE2TEw4SzNldmVxa3dDTENPNis1R0pNLzc5L1IzWnFmbS9UNTNodjArZTQvL0xMTUh6UVFBQkEzMjdka0pxWWlGSjNYZkZycTFZZjlEcGdBUENZSms0OThVUjgrdlUyQUdnMHNUMmpYMStjTTJnZzN0bjRHYzRkUE9pZzd3Y0E3MysrR1hOOC9qYjEwYjFyY3AwRStJMzE2eHNjL1FVQTc3QmhDRG9oN0srcXFyTjUxaWtubklBZUtTMDdhb3BxTUFFbW9tTkM4WXhidndSd0wzS2YrazFhZGNWTmdONHRJdTZwNzdYSnJxcldPVmFwNW5MdFlVb2FmZEt3b0ErQVg4ZFZlM0xpc3ZNV2lNaWM0dW1UODkxaFpTSWlvazdscEQ0MXV4eDdURE5TRmg4VGk3MFZGWkhrTnpVeEVmZGROajZ5STNKU1hCeFNFaE1CQUlZWWlQVjRrSFA1WmNncjhLSHd3NXBER1RJR0RvZ2t2MERObXRaYjdFdzh2T0IxaEp6R044ZHFxY3ZQUFFmSkNmRkk2OUlGM3g0OENDZDI2OVpndlQ3cDZianYwdkY0NitOUGtKS1lpQkozeEJpb2U0VFF2c3JLT3RjQUlDVXhzZEVkcmtXa3pocmVwb1FjcDlHcHpLcy9hM3pmenR2Y1hhMFhySDR2a2dBYkl2akZSZDlIZW5LWEZ0MmJhakFCSnFKalMrNE5GU1hBMzNETDNMbnBQWUxYcWNvOUloTDU4YW1JUkVaOG8wOFFqaDRacnI5VVdBUW1nUEdBamsvUHp2dlkwYnlIU25jYWY4ZTh5ZFdINDVHSWlJaU9acmVOSFkyUHQyMURTWGs1VGozeEJMejl5YWVSSkN6VzQ0RjE2aWtBZ01DNmRaRTJKNlNuNDg3dmZ3OHZ2clVja3kzcmdENHZHRG9VSjZSM1ErR0hIMkx6cmwyb2pOcmtxVGtpZ2hqRFJJK1VGSnovclNFNGUyRE45T3IrM2J2alBuZDM1ZnJuK0laOVhWcUdQOHhmMEdUL2VRVSs1Qlg0NnBUTnUva21ISithMG1EOWZzY2RoNy8rNkxvV3hiNWsvUVk4dk9DL0RWN3IzNzA3M2xpL0FUMVRVN0JqOTU0R2Z6aXdiTU9HeU9zdThmRjRaY1dLWnU5NXlna25ZTVJKUTFzVVgyZkFCSmlJamszekpsY1hBMDhnTi9lcHRPcWVQNEE0MlFLcCtRNGNudTdzbnBlazBsQWlYRVBkWDJ0SGhlVmJodUNKOU83T2I1R1Q5M0J4UmRJOC9QRzZjaEFSRVhWU1hlTGo4ZENrYS9DUHBXL1dTWEtiTW56Z1FOeC94V1g0N3NrbkhUZ3p5OVd2KzNHNFlaUzN4WEc4dG1vVmxxNy9DSUJpOFBISDQ4Yk1VUzF1ZXloOXZtTUh4di9oNFRiM002Qkhkd0RBWk12Q3pQKzhpb2JHaWZkWDFmNXNmdmYrL1hqOXZmY2JxSFVnSnNDMW1BQVQwYkV0TjljcEFWNEE5TVhVbkx6eGhrbzJCTU1CMU5sbU1ubzBPSnFFZnoxZ1dCaDlBUHdwTGI0OFIzTHlIZ2w2WWg3ZG5YdFRjUU5kRUJFUmRYaDdLeW9RRitOQmZFd01xa09oeU9oa2pHbEdkbHl1Q2dZalU0bFA3VnV6U2lrNitTMWF1dzR2dnZYV1FjZXdaMzhGeWlzckFRQ2JkK3pBeW8wYkk5ZlN1M1RCZzlkYzNXd2ZoaUVOSHNsVVVWMmJXRVkvVTNTN3hwaUdnZlJHTnQ2cXI3STZHRmxmWFYrLzd0MXh3ZEJ2UlVhMDI0dlJ5QThnT2lzbXdFVFVRWWlXVHNjU3dveFVBQUFnQUVsRVFWUi9BUHduSldmV2FBTkdqZ0FqZ2RxY3RyRWtHS2gzSVhyVExDQWRRSzZudXVxdTlKeThlUldPOFlkOU15ZHZPelRQUUVSRWRIUUpoa0o0ZU1GL2tSQWJpMm1qc3pCdGRCYis4dnBDRksydEdRbk92dXhTbkRXZ1B3Qmc2dU5QWUd0SktRRGcwMjFmUjNZMEhublNVQXc4L25pVVYxVGc2OUt5ZG9tck1oaXMwMWRWc0dXSE92Uk1UY1ZMUC92SkFlWFJ4eUQ5Wk56WVJvOUJhc2lKM2JxMXl4VG85QzVkY0xPVjJXVDczMCs2cHM1NjVmb1cvKzhEUEZrVWlMenZsWnFLSzc1OWJvdGk2eXlZQUJOUmgxTTIvZGJGQUJhbjVNd2FiYWo4UVVST0I2SnkzQ1l6WVVTUzN6clZSSklBM0JFbnptM3gyWGwvRDRhY0IzZi83dFpQRyttQmlJaW9RM2cwUHgrbDVmdnFKSVFmYmEzOU9YQlBkMTNzanQyN0k4a3ZBQ3o3NktQSTYvN2R1MlBnOGNjZmhtaVBqTTA3ZDJMaUkzOXJVZDFnSXh0Z2hhVWxOVDJTWEJVTTRnL3pGMkQ0b0lINDdza25JOVhkZ0F3QS9ydjZ2VHJKYjgvVUZFei93UVNrZCtFbVdkR1lBQk5SaDFXVENHdEJhbmJlZFliSWRBQW5BSWhrdGFvS2lCRzFMVlpkdGFjbzFlNHNMWUlZQUQ4MlBmS2o5T3paZndmMGZuZUhhaUlpb2c0aGV2T2wwdkthbzRxK0thc1piWDEzNDJmWTZvNlVwaVVsb1ZkYUdnQmcwL2J0Nk9PK0JvQ3Z5OG9pL2NTNk95U1BQZk1NV0tlZEdxbFR0bThmN3ZySDg1RXB3ZDgvNjB6ODhMc2pHNDNybVRlV1lPSDdhd0FBWi9UdGkzc3ZHeCs1ZGlRbithcHFaR3Iyb2Zic2txVllzL2tMck5uOEJaNE9MTUU1Z3dZaTY3VFRzS1c0R0U4RjNvalVPejRsQmROL2NCV09hOE5aeHgwVkUyQWk2dUJFUzJmZ0dlUSs5VkphY1A4ZEF0d0RTRmVnWmwyU3FrSWpweUkxMGtONFJEZzZFYTdKbks5WHhkWHBPWG16cTBPaEdYc2V2RzNYSVg4Y0lpS2lRNmk4c2hKbDd2bThZVWx4Y1JnL1BBUGJ5OG93YTNGQnBEeDZWUGpjd1lQcm5HbDcvZXk4U1BLY0VCc0xvT1o0cGVnamxoSmlZK0VkZG5Ma0RPRC92dmMrS3FxRHVIVk0xZ0ZyY0FFZ0dLcE56QTNUaVBSN0pKdzNaREQ2ZGUvZXBqNWlQV2J6bGFLVTdkdUhkNk9PU2dvNVRwMGR1Y042ZE8yS0dWZGYxZWg1eUowZEUyQWk2aHhxams5Nk1QbmV2ODN6bU1hdm9USkZCREhTNG5uUmRSTmhDQ0FRaUVnY2dEdGlUT1BHdEp5ODM1ZVU3LzhUL254bnc3dGJFQkVSSGVVKy9mcnJPdThIOU9pT2U4WmZnaTI3aW5IWGM4OUhrdG80andmamgyYzAyTWVXWGNXUmVnQWk1d1EzNU1iTVVZaVBqY1hMeTk4R2dFanlYYnhuTDJMZFRiY01FV3phdmdNclA2MU45THJFeGJYNjJkN1p1QkYvbk4vdyt0dm9UYkFlV2JnSXMvSVgxN21lbkJDUEI2KzVHazhVQnVvM2JSZmY2dFVUbHplelZqY2xNUkdQVDc0WjcyemNpTVgvK3dDck4zM2U0TkZSM2J0MnhWZkZKVGd1T2JuUkhiZzdNeWJBUk5TcHVLTzBQMG5KbWZ0WFU1MkhJTGlpNWtwNFhqU2FuVWNsSWxDRXp4dU9sSFlWWUhwNlV2eHRtajM3TnlVeDJ4OUhibTd3MER3RkVSSFJvWEZHdjM3NDNsbG40dlgzM2tmbXFhZGdhcGFOUDh4ZmdKV2ZicXhUNzhiTVVlaVduSXlxWUJDM1BmazBUTU9BQUZBb2R1emVFNmtYSHhPREU5TFQwSlJKSXk2QUFQamdpeTl4OXlVWHdUUU0vSFhSSXJ6LytlWkcyL1E5N3JoV1AxdkljZW9rdW8ycERvVlFYVyt0Ym94cG9yeXlFc3MvK2FUVjkyMkpwamEyaW1ZYUJzNGJNZ1RuRFJtQzdXVmxXTFRtZi9CLzhDRktvMGJ0MTI3WmdsKy84ay8wTys0NC9PSGFpWWhyWU5mcnp1ekF1UVZFUkoxQTJmVEpHNHRuVEwzU1Via1EwTnFkT3R5OHRwRmx3VkhWMUQwOXFmNEtZdWtwSW5scDFUM1dwOStmZHhVaUU2eUppSWlPRFQvMlhvaWZmVzhzZmpwdUxHSTlIb3c3NDR3Nkk0bFhuLzhkakRuamRBQzE2M3UzbHBUZ3E1SVNiQzBwclpNOGpqM3pETVI0bWg5em16amlBdnoycWlzanlkcFovZnMzV2pjMU1SSGp6anpqb0o2dEkrbVJrb0xydmpzU2owKytHVDhkTnhhRGU5YmRhT3lzQWYyWi9EYUFJOEJFMUttVnpwaXlCTG01cDZZRmU5d2hpbDlESkVsYVBoaGNKLzJ0dTFtV0RJYmlwYlRzdkh2Vm1QMnowZ2VtdmRGWUgwUkVSRWVUR0k4SG8wNDVKZkwrN0lFRGNQSFpaMkhKK2cyNHhjN0VCVU9IMXFuZnYzdDNmRk5XQmtNRXNaNmFhY3VwU1ltNFlPaFFYTm1LSTNpaUUrVlRUenlodHR3MEVldnhJQ1V4QWNOT09BRVRMemdmeVFrSnJYNnVqQUVEOFBUVXlhMXVCd0JpR09nU0Y0ZDVOOTkwVU8yYkV4ZDc4SWxxak1lRHpGTlBRZWFwcDJEZGxpMzR6enVyOE5uMmIzRE5CZWUzWTRRZEIwY21pSWhjaWJtUDlvNnY5anhTT3kzYUZYVXVjSFBVclY5L3pZMUNGMG5JK0hueGcxUFd0Vk80UkVUVWlaWG5MMnpabk5sMlVsRlZCVWNWaVEyc3ZkVUd2dS9Sa1ZVVkRFWkc1dytscERIampybi84Y2Rjd0VSRWgxcktmWE95REhIbWlNakF1bGNVQ21uUkIyZGpvOGNLbllWcU03dmtvY2xsN1JBcUVSRjFVb2M3QVNacXlMR1lBSE1OTUJGUlBXVXpweFNVN0E0T2MxUi9EYUNpOWtwNGdYRHphallDQ1UrUTFxaHl1VlZpbkk5VHMyZGZ6L1hCUkVSRVJJY1gvL0ZGUk5TRTFIdnkraHNtNWtBd0pseFdNeU82NWFQQmJpdW9TdDJaMUlxVnFucHp5Y3hwLzJ2UG1JbUlxT1BqQ0RBZERZN0ZFZUJqTG1BaW9pTWhQWHYyQkFYbWlranRXUTZ0V0JzTTFJd0loMyt0VzQ0ODljVGZWNXA3UTJuN1JFdEVSQjBkRTJBNkdoeUxDVENuUUJNUnRVRHhqR212VkR2Qm9RcDlMVklvQXRXYWxjRXRJVkhKcjlZcHgxUUpWbnlTbmpQclJrNkxKaUlpSWpwMCtBOHRJcUpXU3J0LzlrUTQrRnVkMGVBV0hacFVWM2g5Y0oySjFJcVZJVFdtbHMyY3ZMb2RRaVVpb2c2S0k4QjBOT0FJTUJGUkoxRHl3TFRucXpUbVpFQjl0YVhTNHBIZzJoWUFZTlRkV0V0d3JtR0Uza25ObnYwd2NwK0tiNDk0aVlpSWlLZ0dFMkFpb29OUVB2UG1iNHFuVDhzQ25KdWcyQU1nTXBLclFJdFRZVUh0T21LTmxJbGhpTnlaVnIzL2c3VDc4eTVvNTlDSmlJaUlPaTBtd0VSRWJWQTgvZFluQU9jVUJRTGhNZ0ZhZkZ4U05BR2dVZTFFWkRBY0xFM1B6dnNyN3ZoVFFqdUVTMFJFUk5TcE1RRW1JbXFqNGhtM2Zsa3lmZW9vaGQ0R1lCOEFTTlR1MEsxSmhTUHROUHdlQXNGUDBoSVQxbkUwbUlpSWlLaHRtQUFURWJXVGt1blRaZ1VoWnlyd1FkMHJCN0ZQaVVpZFVXUVI5SWVEcFduWmViUHdpMmVUMmhncUVSRVJVYWZFQkppSXFCM3RuajdsazVLeTZuTlVkVjY0VENCMXBqYTNUTTNhNFBCTzBVRE5hTEFJcHFYRjdWMmZtcFBuYmJlZ2lZaUlpRHFKWTI3YmFpS2lZMFhhL2JNbmlvTjVFS2t6WXR2YUE1TVVBRlRyVEt0MnkrZVdWTVhlaGQvZnVLZk53UklSMFRHRnh5RFIwWURISUJFUlVVVEpBOU9lRDRweFZsdW5SQXRxMXdiWDJTUUxtSndXVTdrMjVmN1pHVzJObFlpSWlLZ3pZQUpNUkhRSVJhWkVBM25oc29PYkVoMXViQUJhdXp4WVJFNDBGRytuWmVmZEErZ3g5MU5ZSWlJaW9zT0ovMWdpSWpwTVVuTG1YR21xUGdsQmNyaE1hNDhCYnIxNmpWVzFxRXBqcmltZmVmTTNiWTJWaUlpT2Jwd0NUVWVEWTNFSzlERVhNQkhSc1N3bDU3RUJCb0wvRXVDczJsS0ZRbHI5Z2F3QXBONkNZZ1YyT25BbWxVMi9kWEU3aEV0RVJHM3crR3J0RndTNkd5RjBWMEVQQmJvRFNCZEZUeFYwRjBXeUFyRUNlQlR3QUlnUmdRZnVlMUgzOTVxeUdOVFVTUUtBYTNjdE9uSVBSdVQ2Ui9yWU55YWZJOGZVeHB4TWdJbUlEcmZjbDJQVHFuYzlLWUpKMGNXdDNSeXJydnFac1A2bGVJZDVOK1pOcmo3b0xvbUk2QUJ6MzlWZUFQcEdmZlZTb0xzb3VpdlFYUVRkVVpQb0poN0tPSmdBMDlHQUNUQVJFYlZZYXM3czJ3WDRrMEE4UUZzVDRBUGJLN0RHZ1hGRjJmVEpHOXNTSnhGUlovR250elFoTVI0REVFSWZNVEFBRHZxcTRFUUJUbFJGUHhFTVBOSXhFaDFWRkV5QWlZaW81Vkx2bjMyaE9QaTNpS1JGQ3R1d01MaG1jeTJwYmE1YTdnQzNsczZZOWt6Ym95VWk2aGdlWDYzOWdvclRCVGhORmNNQkRBVFFWNEMwNXRxMmxTcDJBZGdKWUNjRU93RnNFMkFyZ0RKSHNOdDBmemNFdTROQjdKWVk3SVdnT3NhRDRMNDlDTVo1RUp3OFhQWWQ2amlKT2lvbXdFUkVSMWpxUFhuOXhjUjhFWndhTGp1NFZjSGh0alhxalFhL1hPSnhia1R1clh2YkVDb1IwVEhscVUwYVg3VUxaemlDMDBWeENvQ3pCVGdkUU1vaHVOME9CVGFJWXIwS1BsZkJUaFBZcVlvZGNCUGV5Y05sNXlHNEx4RzFBaE5nSXFLalFlN2N4TFJxNTNrUmpBOFhOWlRJdHBRQ2dHcmsvR0MzYkdNUSt2MDkwNmQ5MUtaWWlZaU9Rbm52YVg4SjRnd1JuSzdBNmFJNFhRV0RwVDJQL1ZTRUlOaWt3QVlBR3d6RmVuaXdJV2hpL2JUVHBhVGQ3a05FaHd3VFlDS2lvMGhhVGw0MkZBOUlaUGkzTFdQQjRVUVlkYVpFcThqVkpkT25MbWg3dEVSRVI4NWpxM1JrU0hFK2dCRUNqQUNRMnM2MzJBRmdKWUFWQURZWWdvOXV6cEQvdGZNOWlPZ3dZd0pNUkhTVVNjdVo4ejJCOHhJZ1hZRHdrbUJCN1podzYyblVhTEFxVkFTL0xaNCs1VGZ1UVVwRVJFZTF4OWRxZW5BZlJncHdBWUFMSUJnT0lMYTkrbGZGZmdDckJWaXBCbGFvZ1JWVHo1TFAyNnQvSWpwNk1BSHVRTHhlYjMvVE5COHpET091Z29LQzl3L1hmUzNMeWhLUitZN2ovS0t3c1BCdjBkY21USmhnbHBTVWxLdnE2MzYvLy9MREZWTjd5Y3JLdXRCeG5Ba0FGdm45Zm82WTBXR1RmTy9ja3p4R2FMNklEQTZYdGZjdTBWRGtJNmI2cXVMY24reHVRN2RFUk8xdTlqczYxQU5jb082WENJYTJZL2NLWUlNQ0s4UWQ0VTNMd0pxclJFTHRlQThpT2tveEFlNUFNak16SnhpRzhiS3FmaFlLaFRJQ2dVQnB2V3VUVzlPZnFpN3grLzIvZGQ4YVhxKzN3ZlBzVE5PMFJlVGZxdnJMVUNnME8vcWF4K014QVpTcTZxSlFLRFNoa1ZzRkE0RkFoUnRuSDhNd1pyVW16b2JzMzcvL2gyKysrZWFlNkRMTHNtNEVNS3ArWFJFSitYeSs2K3VYWjJSa0pLYW1wcTRUa1g2cStyamY3Nys1clhFUnRVYmFMK2VtSU1aWktNQjN3bVhxN2hCOTBGT2lHMWdYN01BWXc2T1NpT2hJbXZ1dXBxaGdMQlJqQlJnRG9GZDc5cStLTHlGWXJJTEY4UVlXMzNDV2xEYmZpb2c2SXMrUkRvRGFUMkZoNFN1MmJUOHJJdGQ1UEo1L0FMZ1k3cHhKd3pENkFiQmEyV1hrbTROdDIrY0NXTjVVWlJGNXlPUHhQTlRJdGJFZWoyZFBROWNBK0FIWUFPQTRUckpoR09NYnFkZGlNVEV4Y1FEcTMrODdJaklKUUdWVVdSeUFFSUFERXVEVTFOVGZ1c252WmhHNXliYnRmL3A4dnZ5MnhrYlVVaVVQVFM3RDdZK01TdS9xK1R0RUpnRHVWT2cyREFXTENCVGlicEFGQ0RESVJHaDErbjE1VnhYUG5Nby8zMFIwMkR5MlNzOExLVVlER0FmZ3ZCWXR5R2o1NTk4K0tONVFnYy93SUgveW1iSzJEYUVTVVFmQ0JMaUQyYjkvLzIwSkNRa2pBWHpmdHUxc244ODNIUUJLU2tyK21weWNQS2VWM1FVakw0TEJMUjZQNXpjTlZWTFZ3VzVpbVEvZzdYclhEQkc1SDhBbkFKNXY1RDZmTlZDMkxCZ01qbXRsdlBCNFBHOEJPSzJwT3NGZzhJUkFJTERUNi9WMjhYZzh1MVQxay9wMWJOdStRbFh2Vk5XbEhvL24wbEFvOUQ2QUo3MWU3N2NEZ2NDVzFzWkZkTkFlL1VsbE1YQlZXczdzM3d2a0xnQkEyM0pnQ0xTbWo4aG9zSFJWd2NMVTdObS9LcDB4YlhwN2hVNUVGTzNKMWRxOTJzSDNvQmdMWUxTalNHL3FjeXh5SkxvQTZ0Uytic0pxQUlzQkxKNDhYSXJhTFhBaTZsQTRCYm9EeXN6TVBOOHdqQ1dxV3EycWd3c0xDNzg2bFBlekxHc1VnQmRFNUg2ZnovZFk5TFVKRXlhWXhjWEZYd0VvOFB2OVAyeXVMNi9YZTVMSDQxa1A0QTJmeitkMXkxS2pwM05IeTh6TVBOY3dqUFBMeTh2bkxsKytmTDlsV2UrTHlCbkJZTEI3SUJDb2M5YWVaVm1QaThpTjRXdTJiWThIOEI4QXYvUDVmUGVHNjJWbFpaMnBxc3NBVkRxT2MzWmhZZUhtckt3c1MxWHpWZldqeXNyS0VjdVdMZU5SQjNUWXBlWGtUUVgwYndJeGdMWWRreFJXUDVGV1lFRkpSZExWK09OMTVXM29sb2dJdVVYcU9iNExSb2hnckNqR1FIQUdHdm5JMHNndmdPSCtrSzhGUCtqYnFzQmlLQlo3RXBGLzB5bFMzSTdoRTFFSHhSSGdEcWl3c1BDdHpNek0yMHpUZkx1Z29LRGRrdC9Nek14TXd6QysyOGpsT1FENjJMYWRHMTFZVWxJQ0Vaa0RBUFd2QVlDcVZ2bjkvcGxOM1BOSGhtSDh4YmJ0a1Q2Zjc0UDYxdzNEZUJqQWlLU2twUGNCQkZyelBLbzZ6bDBMK1dxNExDc3JhN2pqT0l0RUpFWlZ4eFVXRm00R2dJS0NBcjl0MjNlSXlDUHg4ZkdMdlY3dnhZRkE0T3ZXM0krb3JVcW1UODFMdTIvMjV6RHdmd0RpSXljYm9TMmp3WFhYQlF0d1VWcjgzaFdTKzlqWTR0eWJPZHVCaUZvbHQwZzl2YnNnU3dVL0FEQWU0YU9KR3ZxUWl2b3BYbmhyQXRWbWY3aTNUWUdYVGNHTE4yZkkydzFYSVNKcUhCUGdEcXF3c0xDMTA1MmJaUmhHSm9Eczl1eFRSTW9CTkpvQXUxSUFQRGR1M0xoekZpNWNHRm0vNjQ3Z2pnQVE4UGw4clVwK1hXTlY5UnUvMzcvQzdjK3JxcStLU0pLcVh1djMrNWRHVi9iNWZJOWFsdFZQUkg3dThYaFdabVZsWFhJNGQ5c21Bb0NTbWRNV3BtVFBHV21JNWd1UURxRE4yME1mdUM1WVRrR3crcDMwKy85bUZ6OXdHOWZORVZHVFhsWTFTMWJCVXVBcVVWeW00bjQyMVJPWjBod1dudExzSVBJNUpnMThsaWxRSXNDLzFNQ0xYNStGb2x3UjV4QThCaEYxRWt5QU96N0RzcXptRXN3bWhVS2huRUFnRUZrUHJLb1hoMEtoZzBrNDYvQjRQQ3NCOUcycVRtRmg0ZE9XWlYwaUlwZFZWVlhOQlBCeklISzgwb051UEw5cTdiMHR5enJkM2VCcUhnQmtabWIrVWxXbkE0Q0lUUFQ3L1M4MzFNN3Y5Ly9Dc3F3cUViblhjWnlWdG0wL0ZBd0daNFIzc1NZNkhNcG1USGszSldmdXVRYWNmQUVHUlVaT29EalkvYUVGQ3EzVFZIckNNWmVuNU15K3ZHejZORitiZ3lhaURpVlgxZWo1SGtaSkNGZVZyTUxsQUk0VDRNQWZ4aW1nNHVhNjlhNnB1dFViL3RncVYrQTFDRjRReGFMSnc2VzZ2WitCaURvbkpzQWRoRzNiZjBiVVVTa0E0RGpPRHh6SCtVcEVmdG5HN25NUnRTRVdnSXBBSUxEWHR1MlRSU1N1dFozdDNyMzdzeFVyVnV5MkxNdVJobjdVVzA4b0ZMckZOTTN6QWR5UmxaWDFXa0ZCd1JzbEpTVS9CbkN5cWhiVUg2bHRDUkc1eEgzNWI4dXk4a1Jrc3FydWRkY0l2KzcxZXJzMEVjOU0welJMQWN3QWtPUHhlTjVGMURScW9zT2hiUHJralYxekh6L1hVMTJkRDhGd0FHN3llL0REd1hVT1I0SUFnbVJEWlZIcWZYbTNsTTZjK21RN2hFMUV4ekJWbGNmZXczY2RCMWRoRmE0VW9FZXpIemR5d1BuamtZSUcvZ2xRQmNVaUFWN1lXNDFYN3p4ZjlyZFQ2RVJFRVV5QU93aFY3UzhpcDdwdjR3R1lqdU1rQkFLQmtHVlpXZldxRHhPUnZ3TFk1empPMVNKTmY0TUpCQUpWN2oyK0ZKRVZBTXJjOS9NQkRHcHRyRjI2ZExrWXdBSVJXYU9xMnh0N3BLajc3eHcxYXRRdHBtbSs2ampPMDVabG5ZZWFwTnh4SE9ldTF0N2ZqZjBTRWFuY3RtMWJZYTlldlQ0RGtBSGdQZ0NMUFo3bS8xcW82cjhjeC9HYXBtbjdmRDRtdjNSRTdNNjlxUmk1VDQxTXE2NTRVUVR1OFdGdDNDTGE3U004bWl3Q1V3UlBwR2ZQSGxBOFk5cjk3UkEyRVIxRFZGWG1yY0lGQ2x3MWJ4V3VCTkNyc2VXOG9nQU1SSDBIais2bmlWMmNGUjlETUMvV3hCTThuNWVJRGpVbXdCMkUzKysvTFB6YXR1MUZxRGxFSGdEVTcvZlhtYjVvMi9aVUFGRFZod29MQytlSHl6TXlNaEpYclZxMXI0bDd6QVV3dDE3eGJsVzlvb1ZoVGhLUkg0WGYrSHkrU2ZVcmlJanB4bFpuZlU5UlVkRnI0VE9PVmZWZEFMMEJQRlpVVkxTbWhmZXVidzJBYzNyMzdqM0o1L005QmVDY0VTTkdwTVhGeFQzWHd2WXJpNHFLM2dUdzVrSGVuNmg5NU41UVVRSzlMQzE3enQ5RlVQTjNxczRSUndlcjNtaXlTRTVhZHQ2QWtoM0dEWmczbVZNUmlUcTR2RFhhUTZweDQ3eDNjVE1FQXhyTVc3WGUxT2J3eDBZREd2ZzRxbGJnMzZaZzdzM0RwYkNkd2lZaWFoWVQ0RTVtMUtoUkdRQXVCL0Rsdm4zNy9oQXV0MjM3ejZwNjJaZ3hZODdPejg5djhURUNxbHBkUDhGdWpHM2I1elZYeHpBTUV3QkVKRmovV2pBWS9LbHBtcGFJbktDcWV3QWM5R2hVS0JTNnkrUHhYS0dxRHd3Yk51eTVkZXZXVmJsSEcxMGJydVAxZWoyR1lYeFhSTmI2L2Y1dm90dDd2ZDc0ZzcwM1Vmc1RMWm1oUDB6TG1iTmJnS2tBSXNudndRNEdoL2VFanQ2MFJnU1QwbnFFVHNBdjU0NHZlV2h5V1h0RVRrUkhEM2UwTjBzVmsxR0ZTMFRncWY4QkV2MlpVcnYvUU9OMURyd0hQaFBCWXdBZW56SmNkalpTallqb2tHRUMzTWtZaHZGN0FGRFZ1NWN2WHg2WitxeXFlMFNrWHlnVWVnb0lUNlZza1ZqTHNxNXNTVVZWUGFVRkkxSnhidDJxK2hjQ2dVQ3BaVmtmQWVnRFlGOWxaZVVCZFZvcUVBaVUycmI5VnhISjdkMjc5MFVKQ1FuejA5TFNyZ0VBbjgvM0xBQVlobkd0WVJoUHFlclBBZndwM05hMjdaTlZkYVZsV2MvNS9mNHBCeHNEVWZzU0xabU9hZW5ac3lzaDhyTkk4UUhicnJheTEzb3pxZ1Z5SVdKQ0sxS3ovemFtZE1adG05c1dNeEVkRFE0WTdXMWdzeXFnNXZOQUdodmxEZS9tWEgvTmIwMzdJQVR6RGNIY1d6S3dXRVFhR1NjbUlqcjBqQ01kQUIwK3RtMVBGSkZNZCtPb0Y2T3ZsWmFXUHFDcTd3RzR4TEtzbjdhMFR4RkpGcEZYV3ZoMWRRdTZERzgrdGJmK0JjdXliaEdSVEFBaEVUaytMaTd1a1piRzJSRERNSjUxWDQ1TlRrNVdWWDA0ZWtkcGo4ZnpPZ0JIUkM2UGJxZXFFMFNraTRqRXR1WCtSSWRDOFl4cGQ2aHE1TGd5RVlGcTIvNnRHVGx2T05LTkRCVVk3NlRlTit2TU5uVk1SRWVNcXNyY2QzWDBuSGYwWDFLRnJ3U1lDY0dBdXBWcWZvc2t2bEZsZGZ0Q1k4TytYd0Q0bGNhaXo1VGhjdmt0R1pMUDVKZUlqalFtd0oyRWJkc3Bxdm93Z0gwQURoaTFYTFZxVlhVb0ZMb09RSldJL042MjdkT2E2MU5FRmdKNE5oZ01EbWpKbDZyZTVHNGV0YTJKUHRQY2w3dWp5NzFlYjM4QWYxVFZhaEVabzZyZmlNaTFtWm1aRjlkcjMrSnZySXNYTDk2a3FydFU5WlJBSUJBVWtYK0t5S0JSbzBaOTI3MitYVlZYcU9yNVhxKzNaOVE5cmdZQXgzR2VidW05aUE2bmtoblRaaW93VGJYbW42bzE1L3hxWTB2eldrd2tlaVJJdWhzaXk5THVuejJ5amQwUzBXR1V0MFo3ekhsWDc1MzNMallDeUJmQjVTSzFNd0kxOGd1YVhUOFJxWGJnaVBHSEFDWnR5OENBeWNQbGdhbG5TR01iWGhJUkhYYWNBdDBKakJzM0xxNnFxdXBGRWVrSjRIbkhjVTV5MStPbXFHb3FnTFR3bDZydUZwSGpWUFVacjlkN2J2VDV2L1g1Zkw3Yld4bktFKzVYbzFTMWw0aEFwTTQzU3pGTjgwa1JTUWFRVzFCUTRIZEhxVjgwREdPTzErdGRHZ2dFU3QzMjFlNDA2eGI5MlJhUkhhcmF6VzM3dkloTU1ReGpJb0FWYnBVaUVmbU9hWnBqQUR5VGxaVjFwcXFlcktvYkN3c0xXMzM4RXRIaFVqSjlhbDVhZHQ1dVZmeGRCQ0tvR1FsV09kaVRnbDNSalVXUzRHaEIybjJ6THl1Wk9XMWhHME1tb2tOb3pqdWFCY0d0VXUwdWMycmtnNkNKYzNscnFEdlkyL0JVNTNkaDRMZFRoc3Y4aHBvU0VSME5tQUIzQWxWVlZmZUp5RmozN1VUVE5DZUdyOVZiazF1cHFpVUF5a1RrTEkvSGt3M2dOL1g3czIzN1FRQjN0REdzb00vbmEraXMzU0VBb0twYndnV1daZDBqSXFOVWRYVW9GSm9CQUg2Ly95WExzaWFKeU1XbWFUNE00RWIzZWFvQXdEQ01PQUJpMi9ZYUFJLzZmTDdINnQ5bzlPalJTYUZRcUkrSWJIVDdmTk95ckowQXJwb3dZY0tkcjd6eVNraEUzbkw3SFEzZ21WQW9kSjFoR0FEd0pCcmQ2NUxvNkZBeVkrcHo2ZG16cXhSNFhpQ2V5SFRvdHF3SlJ2MU5jQ1JPUlY5THo1NDlzWGpHdEZmYUkyNGlhaCs1UmVycDJRVVRSZkFMQUEzUDdHckpUbm51WC96R0VsOEFSV3BneHBTenhkKzJpSW1JRGowbXdCMlFxaHJSaVcxMWRmWGpzYkd4TjZqcUdsWDlSRVMyQVBnR3dEZUdZZXlzcnE3ZVdWbFp1U3U4S1pZN092eW1xbDZla1pFeGM5V3FWZFgxK284UmtUZ0FqNkZtZlU5clRRVndmQ1BYUmdDQVlSZ2IzRmk4QUI1QXpkVHRIMGFQU0lkQ29XbW1hWHBGNU1kWldWblBGeFFVK0ZGN1JuR3FiZHVscVBtR2Y0VWJLd0RBTk0xSGJkc3VjUnpuT3lLU3JLcHZ1SmNjRVZrTVlHSnhjWEVtZ0FMVE5KY0hnOEhWSXJKK3dvUUpabkZ4OFVRQUljTXdPUDJaamduRk02YTlrbmJmN0wwcWVGVUVNUkxaMWFxSjgwcWFVYnNtdU9hb0pZRjRGSGdwTFRzdnRtVEcxSlllSlVaRWg4Z2piMnZYdUJoTVZzVlBwV2JqeURycTVMeE5KYjhDaEE4bGJPQUlYMVhndnpEd215bG55N3Z0RURZUjBXSEJCTGhqRWN1eWNnRFlBR0NhNWpVQWZyMWt5Wkl2QWZSdGFTYytuKzl0eTdMR3g4YkdGdFJQZnV0NTF1ZnpMV3R0a0pabFhTb2lCeVRBSTBlTzdBWGdiRld0RGdhRHE3eGViMDlWZmNFOUcvZzJ2OSsvTHJwK0lCRFlZdHQyTm9CSEhNZVpsNUdSY1JxQW5RQmdtbVpQZDJmck9xUEpyaFFBNFEyNThpc3FLaUxIS2FucVFoRVpwNnI5QU1BOUVpb0RBREl6TXk4MkRPTjRWWjN2OC9tMnR2YTVpWTZVa3BuVEZxYmNOMmVjQ1djK1JCSnF6Z2wyMm5oT3NEdUR4QjFSRm9HbzR1OXBPWGxkUzZaUHpXdW4wSW1vRlo1WXJiMkREdTRFTUFXS3BBUCtocnVaYjdOLzg4TS9IMnRrd29nQ0w4REE5Q2xueTdvRHJ4SVJIZDJZQUhjUVhxKzNpOGZqZVFZMVoveHVVdFV0SXZJcjI3YlBVTlZmK2YzKy83V21QNy9mditEUVJOcTRtSmlZSzBSRVZIVlpJQkRZYTFuV2RIZmQ4ck0rbisrcGh0cjRmTDVaLzgvZWZjZEhWV1lOSFArZE81T0VEZ0dwRnV3cllBR1NnQVUxa01GZXNLQ3NkUzFVeSt1NjdxNEs3bVpYY0hYZGRWMExFS3hyMlYzYjJoc2tFTUNlaEdMQmpnMUZXaEo2U2VhZTk0OHBtY2xNQ3VRR1FuSytuMDlnNXJuM251ZkprQ0Z6N3ROeWNuSXVFcEhVdG0zYmRsSFZyOEpKN3k5YzE5M2c4L2tBbHNaZW82clh1SzdycjZ5c0xKMC9mLzZxMkdQTGx5OS91bHUzYnY5Tk52ZlpjWndyd3RjbkRLYzJwcWxiZTl1NGdrNFRwNS9rb0c4Q3JTSUxZelZ3Um5Cb1RuSGtRM1VvMk5UMFNWTTdsVTJlOEJjdjJtMk1xZHYwQmRwWGd0eFU2WEkra0ZMamlmVjR1NnZXZUZxRndtTytGS2FNUGtLKzJiR1dHbVBNcm1jSmNEUGg4L2tlQU01VzFTV080d3pmdkhueit0YXRXejhMbkNraVorYms1SHduSWw4QnBlRTlkaXVBYlVDRmlGU29hZ1hnRTVFMlFGdFZiUU8wQmRxbzZrMnpaODkrSjBtMUZ3WUNnU0hiMjFaVjdWRzlMQ01qSTBWRWJnQVFrY2NCZ3NIZ0RUNmZiNFhQNTZ0dHV5TTNHQXllczNMbHlwVkxsaXpabHBPVDgxNDR4bm1PNC9RS1AvNHM3Z0xYWFZ0WVdMZzY4anduSitjS0VZbGJUVG9RQ0NScjk2bmhCYnJHQkFLQks4TEZHL1B6OHkrczF6ZHV6QzVXUG1YY3ZJNlRwcDd1UTE0R1dna1NYaHQ2eDlQZ3lJSTVrZUhRb2FkeVcrZUpVN3VWVHBuUTBMVUNqREcxeUN2V0V4UnVFSmZoeWNZbmk4TjJ6WFJJdGtTQWhuYjNmVUxnbG5HWnNpUFRub3d4cGtteEJMaVpFSkVuZ0tOVjlZUlpzMlpGaHVlZW1KT1RjNjZJL0VwRWpnSnl3dWNtdTc2bTV5dkx5OHVMYXFoMjlBNjIxUWNFWTh2UzA5UFBBbm9EeTFOU1V2NE5FTzZGcmJNWHFiQ3dNTFNLWFpBQUFDQUFTVVJCVkRyRU9SZ016dkg1ZkYrSXlERWljZ3loaGIzbTFuSTVoT1lKbjFtUGRrZitQaTJtZUcxZDF4blRsS3lkUENHLzQ2U3BwenZJcXdLcERlMEJqb2dkRGgwdXVDNTkwclMwc3NuanJnTGI5OU1ZTDAwdjBsTUlMVktabWJBU00rSDV1anN3elQ5Sjh2dThxOXcwSVVzKzM5RzJHbU5NVTJNSmNET1JuNS8vNm5ISEhUZGszcng1UDhhV0Z4UVVQQXM4QzNEVVVVZTE3dENoUSt0Tm16YjVmRDZmTHlVbHhkbTZkYXZQNy9jN0FKV1ZsYTdqT0pxU2t1SldWRlM0cWFtcHJ1dTZXMnVaQjV5OWczT0FpMFdrZjJ4WlpXWGxTejZmN3gwUmVmVDExMS9mdXIweEl3b0xDeXNEZ2NDNXF2cGZFZW5odXU3dlo4K2V2YWEyYTVZdlgvNjdidDI2VGRxUitsSlRVKzJEdmRudHJKMDhJVDk5MHZTekZQZEZRY0svQitxekZHd2RvZ3RzaFovQytQU0owenVVcGVSZVFtNnUyN0RneHBqd1ZrWi9Gamd5dGp6dTN0TjJ4S3RwVVhpRldhcjhmbnlXTEd4QWM0MHhwa255NXRhL01SNFlNbVJJK2x0dnZiV1cwSEFyWTB3ajZ6UnA2Z2lCWnp4TmdpSGhVN1VxTDVhdGNrWXlZMnh0aStvWlkycVFWNnhEZ1Q4VDNpa2hJanBmMTRPaHp1SHlZaEYrUFRaVHR2dm10akhHN0M0c0FUYkdtQmFzMDZTcEkwVGxXUkY4RUQrWDEwc0tyNVg1VjV4SmJtN0NBblBHbU9RZUtORWpYZVZPUEVwOGE3bkg5YUVvdDR6SmtwZDJzS2xtRjlqNDV1czJDczNVcWUySkoxdStWNDJ6cXh0Z2pERm0xeW1mUE9FRndiMVF3N3Q5U25qaW9CZWZxbUpqQ0p5U1h0bnRHWEp6N2ZlT01YV1l2a0F6cHhmclRGZDVsNWprVnpXY3d6cFViVlZVSDFMdDc2cDRQNHR5eFpnTStsdnlhNHhwS2V5RGlESEd0SENsVTY1NlNsVitGVW1DSWJTcGIwT1Q0T3FmendVWmtWN1IvVkZRdXh0dFRCSjV4WHBBWHJFK0x5NUZBc09qQjhKdkpISENPZXoySnI3VnpsZllxbkJIbTFRT0hKTWxENHZZUW5YR21KYkRQb1FZWTR3Qm9OUEVhUmNML0N1OG42K0h3NkhqVTJHRkI4b21qeC9qUVdCam1vV3BIMnE2czQwL0NZd2pkaC9meU50bUI5NkdOVjJxOEx6ZjRkZFhEcFR2ZHFDcHBnbXhJZENtUG13SWRDTHJBVGJHR0FOQStaVHhqNHN3TnZKY1JEd2JESzFhRlVkZ2RQckVhZmQ2RU5pWTNkclRuMmhxWG9uKzFyZU5id1N1SVpMOEtqSDdHVzEvM01nYzRiaExsVS9FSVh0Y3BweHR5YTh4cGlXekJOZ1lZMHhVNmVUeEQ2RDZtOGh6MmE2SmhqVVRrZmdrV0xnNmZlTFVPeHNjMkpqZDFJd2lIVlc2bWM5Ui9ncDBqQjVRUXAvT2RxVFBKakpVT3Y3YVZTampsbWR5K0ppQk1uZEgyMnVNTWMyRmRZa2JZNHhKa0Q1cDZsOEYrVzNrdVVjYkpDVUxkR3ZwNVBGLzhDSzBNYnVEdkdJZHJNcDlJbVFtSE55UiswMUNhUFBBeERkb2hjSzlLZTNJdmVJUVdiOGpiVFZObXcyQk52VmhRNkFUMlF0aWpERW1xZlJKVXg4WDVLTEljNitTNElRNEtyOHRuVEx1Yng2RU5xYkptclpROTVWSy9pN0MyYkhsTmUzSjJ4QUs3L21FeTBkbnlLZmVSalpOaVNYQXBqNHNBVTVrUTZDTk1jWWtWZmI1SHI5UzlJMW9nVWNmdFJKV3NSVzlNMzNpdEt1OWlXNU0wL0xJTjlvcXIwaW5PRUUrVDBoK2FVRHltL3o5V0k0eWJtd0dSMXZ5YTR3eHlWa0NiSXd4SnJsbnpndVcrVnVmaGZJQmhENm9xMGZMWWlGVW54TjhiK2RKMDBaN0VkcVlwbUpHaVo2NGRUVmZJTndNcEViS0ZVQjJmRVJGNVBwcVpVKzdLZnhpYkpiazJiWkd4aGhUTStzU044WVlVNnRPdVk5MGtvb3Q4MFU0RlBCNHpHYlZnR2hWVk5EelM2ZE1lTWFqNE1ic0VnOHQwRjZWTHZjREkyTExHL3JXU1RvTlFWbUdjTVhZVEptNTQ1SE43c2lHUUp2NnNDSFFpYXdIMkJoalRLM0tjeThyMzZiK2dNTDNBRlJiMGJsaHBHcS9Va0ZVK0hmSFNkT0dlUlRjbUozcWFWVmZYcEgrcnRMbEM2b2x2OURBNUZjVHRqVUtvdnlqZFNxSFdQSnJqREgxWndtd01jYVlPbTI4YmZRS0YyZVlxcTZCeUI3QjNrd0xGa0lmN2tPUHhlOVRmYW5UTGRNR2VCRGFtSjFteGtJOXVyU0VEeEh1QU5vQ29KNU5uWTlQbnBWRjRpZHpiSlpjZjhrUnN0R2pLb3d4cGtXd0JOZ1lZMHk5ckowODltdDFaRGlxR3lHVXVBcUtlakNiUm1LM2Z4RnBLNjdPU3Y5ajNqNE5EbXhNSTd2dmZlMHl2VmdmMFNCdkNmU05QU1lObU9jYm1pZWZVRnFoY012eVRETEdESkJGT3hyYUdHTmFNa3VBalRIRzFGdjVyZU1YQmtYT1VOZ1dLaEhFbytIUUdwTUVpMGdYZ3U3czlqZmQxOFdUNE1ZMGd1bEYra3UvdytjQ3Z5STIxdzAvYXRBN28vcDhZZVVUOFROZ1hLWk16aFZ4R3hMYUdHTmFNa3VBalRIR2JKZTFrOGZQZHBVTG9nVWVMYThoMFQ4MDh2d0F2ODgzaXhzZWErdE5EY1o0NCtFRjJqV3ZTRjhVNGQ4aVJHL1NhTUlERHloQjRIYUVBV1A2eXljZVJqYkdtQmJKVmdYYnlmS0t0QkRoK0YzZERyTjdVR1V6VUZHZkx4RzJBWnZxKzZVK1B2R25zdWJLZmxLNlU3OHAwMngwbWpUdEZnZitISG1lZElYYUhWUnR0ZHpacGY0Vko1S2JXK2xSZUdOMjJMUVN2VkJjL2htYitBTGh5ZXdOaTExOWxXaUZiMzNDdWFNenBLUmhrVTF6Wkt0QW0vcXdWYUFUK1hkMUE0d3hOUk9oTmRDNlVXSUhJYmdacGhlcmkxSW1zRVpoalFpbENtdEVXYU5DcWNBYVYxampjeWtOd2hwSFdGUFptdEtyK3NtR3htaVgyWDJVVHg1L2EvcWtxWWNJRXVvTjlqQURyclphN3JET0ZkMytYWXFlRDdhL3FkazFIdmhJdTd0Ym1JRnlSdHdRWjYwMmgzMUhoTjg3TVQvM2luTC9wZ3ArZC8zUnNya0JrWTB4eGxSakNiQXhMWnlBUTZnbm80dFVsWVUraklXZk94cWFueG1aTStIZkRIbkZDc29LRmRZQWE0QlMwZkJqaDU4VXZrYjRldHhBV2JKVHZ5R3pVNVd0OVAwcXZadTduOEJSRWg2K3JJZ25lWEJjYjVqSXlQUkowMWFXVGVacUQwSWJzMTJtbCtoRjdoYitpZEE1dHJ4cTJQNE9FbEEzNFliUFQ2NXk0ZmdzS1d4QVpHT01NVFd3TG5Gam1yREhGbXZib0V1S0tpbEs2SXZ3WTZwOXFVdWFDdDJBUFRTVXpIWUY5Z0QyVUEwOUZxSEhMdmxHbEdVcWZDWEtVaFcrVXVGckVaYW10T0h6S3c2UjlidWtUY1l6SFcrY211N3p5L3ZBUWVEMVVHaEY0ck9ERzBvbmovKzdSK0dOcVZXNDEvY1JoSk1qWmRHZmI0OTZmYXNWUFpyU2ptdnQvMFZUSHpZRTJ0U0hEWUZPWkMrSU1TMU1YckYyQlBad2hOU2d5MTQ0N0NYS1hpaDdxYkNYRUhwY3ZhZWpFYTBHdm83OWNwV3ZYT1hycXdiSnp6dXBEYWFCT3Q0NGRYL0hUNGtnbmNEYkpEZ2htTHFqU3FkYzlaUlg0WTFKWm5xUlhvSnd0MEM2cDRHVEpNNEtHd1F1SHBzcEwzaGFsMm5XTEFFMjlXRUpjQ0o3UVl3eE5acStVQStTWUNoQlZtRlBoYjBsbEJ6dnBiQ1hRTGRHYnNJbVZaYUs4QlhLbHdqZkFGOEhsYThtWk1uU1JxN2JiS2ZPdDB3L1NsMTNqb2lrZ1hlRG9SVkNXeTJGZTRKVmRXdlEwV1BYM1hwVlVZT0RHMU5OK0NiaG84Q0lTRm5vWjVEUVBCRHZGN3BhckQ1R2pCOGczellzc21scExBRTI5V0VKY0NKN1FZd3hPK3llTHpXdDFRYjZ1QzZIaXRKUGxYNUFQeEgybzVIL2YxSFlpdktSUUluclVPSW9KZW10K2ZpOGZyS3RNZXMxdFV1L1pkb29VZjRUZWU1dFQzQnM1cUEvNDAvSktzMGR2Y3lyOE1ZOFVLSkhCbDJlRm1Gdno0TW5lek1vZHlQOGJteW1WSGhlbjJuMkxBRTI5V0VKY0NKN1FZd3hucnZySFczZFBvMitRWmQrQXYwUStpbjBFK2hONC82L3N3MzRXS0ZFbEJMMVVkSTVqUTh0S2Q2NUdtdDdwRkIvc2h1TnBxcUx5alp0T1pwL1hHK3I1Sm9HeVZWMWVoYnpCMkFTZ2c5aVZuaHVhSzl2a29XdUZNb0VSbzNObEprTmlHeGFPRXVBbTRhTlc3ZlNOaTB0NmJHeURSdFl1M2t6KzNidHVwTmJWY1VTNEVUMmdoaGpkcHJIRm12YkxXNG9NWGFVUTJONmpMM3ZiYWxTZ2ZLSkNpVUNKYTVTVXRHSnhkY2VKRnNic2M0V0wzM1MxTWNGdVNqeTNMc2t1SG9jL1YvcDVBbm5lQkRhdEZEM2Y2QjcreDMrRFF5SkZubzZkQ0dld25zQ1o0L05sT1dOVTROcEtSb3pBWDZwdUlRRGUzU243MTU3MVhudU55dFg4dURzT2RIbnVlZWVRNHEvWVJ2TjNQN0NTM3o0L2ZmUjUrT0dCeml1enlFN0hLOTB3d2JHUC9odzlQa1RWMCtJYStNRjk5eEgwSFVCdU91U2k5aXpjLzJXUVptNzVGUHVldlUxOXVyY21ZTjY5dURTNDQ4anZXMWJ2bHUxbWtsUFBjMjZ6WnRwbFpMQ2pERlgwckZObXgxdWYwTllBcHpJdGtFeXh1dzBseHdoRzRHaThGZlUxQTgxM2FsZ0NNb3hBc2NvWkFra3Y1MjYvVklRK2d2MEI2NXdCRkxMcWN3cjFpVW9KVGlVT0ZEaTc4eWl5L2FUTFI3VjJlS1ZyZlJkbnQ3TlBVRGdLS2hhOTZlaHY0VkRjV0xuRnN2WjZaT21UUzZiUEg1U0EwT2JGaWl2V0VjUW11L2JNZTVBNDN4Y1ZJWGJPMmR3eTNraXdVYXB3UmdQUFB2ZSt6dysveTBjRWM0LzZrak9QL3FvNnF2eHg5bXdaU3NmLzFBMUc2V2hXZm5UNzc3SHUxOStHVmMyYy9HSEhIblFnYVRXSTdHKzRmRW5xUWpHdjhXQ2JwQXRGVlV6RFg3eitKTngzOVBHclZYM3hHOTcva1g4UGw5QzNKdEhuRW4zVGxYL1ZhemZ2SVZINTg0RFlGbHBLZTFhdFNLOWJWc0FlbmZkZ3owN3A3UHV4ODFzcWFqZ2Z4OFVjVm4yOFhXMjNld2Nka2ZBR05NazVSWHJFSlNqQ1NYRXgwaG9yK0s2YVZXaXBiSjkvOGtwdkNmS2JJWENUUlc4ZGYzUllrTnJHeUJoZTZURUxZMTJXTUxDMENvWGxFMFo5NSthempjbTFpUGZhS3R0cS9rbndwakdpRjk5b1N0Q3E5MmZOelpUNWlTL3dwanQxeGc5d0tYck4zRHRvLzlpL1phcSs4R0REenlRWDU5Nk1xMVRVM251L2ZjcDI3QUpnT3grZlRpd1J3OCsrdjRISmozMWRQVDh4NitlUUVxMUJOSVJJUzBscGM3NlgxMndrQmtGczVNZUczVGdBZnp1OU5QcTdGMCs5NjY3RXhKZ0w5eDMrYS9ZdTB2b280aXFNdmwvTDFDOHRHbzlUci9QaDk5eG9zOHJnc0ZvcjdLSWtGWkx1eTg5L2poT0dkRGY4emFEOVFBbll5K0lNV2EzTUdPUkhrd0ZReFNPQVlZZ0hGem5SWkdQQmtMU2VYaDFYcTdNRTVnalB1YU1HU2h6ZDZUZExWMzdtL0lPU2ZHNUpVQWJhTHhGc1d4bGFGTmZNeFpwUDdlQzUwVDRSZHlCaHU3clcwTU1HL0pzR2t0akRZSCtzYlNVUHovM1AzNHVYeHN0RzVHVnlXWFp4M1BOdzQveS9abzFBRngzeXNrTTdkYzNJUUZPNXVDZVBibnpvZ3RxUE82NkxrKzg5VGJQdmY5QnRHenZMbDNvM3JGalhKSjVZSS91L1A2TTArbldzV095TUFDOFVySUF0OW9iY2RQV2Jmem43WGVpejMrVmZUdytwK3EzMGNOejVxSWF1dWFjd1lQbzFEWnh1UExRdm4xcDM3bzFBQS9ObnNOTEpRdHFiTVAydW1KWU5tZGtaSGdXTDVZbHdJbnNCVEhHN0pZZS9FUTdWMjdpV0FrbHhNY2dIRjNyQmJISk1GVTl4REZyS3RWTzJhTENPOEFjeDhmc01RUGtuVHF2TVFCMG1uVC8yUTdPYzVIbmpaZ0VyeEkwbzNUS1ZUOTRGZDQwTDNuRmVvSEN3M0ZUTEx6OGdVd1lta0RlOGcxY25UdFVLajJxd1ppb3hwd0RYTDVwRTM5NDZobStXNzJhSTNydnd5MW5uMFdLMzk4b0NmQ3FkZXU0OTQwM1dmeGQxWnpmYmgwNmNOc3Z6NmRUbXpaTWVlRkZGbjVUdFV0WSsxYXRHRHM4aDJNUHFYMU84RmMvL3h6dGdhMElCdm5vKzZwZkRmMzM3WTBUYzBkODRUZmZSajhtOU4xckwxcWxoSHByZlk3RGdUMTZSTTl6WFpkSDU4N2p4ZUtTdUxydXZ2UVN1blpvSDFmMlFsRXh6N3ozUGdEWmZmc3lPbWRvalcxTjgvc2JQRys2SnBZQUo3SVh4QmpUTE56MWpyWnVsMGFPcTV5S2NtcHRDMnRGOS9TczRYL0FlbjRlM3Fqd0ZqQkhsVGxkTWlteGVYMDFTNTg0OVU0UnVTSHkzTHVjbzlwZERHVko2YWJObWJZeXRJbVZPMGY5UGRwenI4QTR6NE1udjVHMlRaUXJ4MlRKNDU3WFoweFlZNjhDdlg3elpwNlkvemFYRFQyZVZ1SGh5L1ZKZ0kvbzNSdkhpWDlEN04yNU0xY01pMDhBZzY3THF3c1g4cCszM21IVHRxck5HdmJ1MHBrL2pUeVhMdTFEQ2VYV2lncnVmUGtWaXI1ZUduZDluejE3Y2NYUW9SelVzd2ZKWEhUdi9YRkR1WGRFMjdRMC9uM3QxZEhuTHhXWDhOQ2N3b1R6K3UyMUY2a3A4UW5zaXZLMS9GUldCa0NYZHUzWXArc2VTZXZJM0g5L1RoczRvRUh0ckkwbHdJbHNFU3hqVExNUW5xLzdTdmlMdkdJOUREZzEvRFVrOWx5Si9oRVM3VVFNRDErVTJCTzF4bVN0cmNDSndJa2lVRnJNdXJ4aW5RL01jWlhaS3pKWm5Ddmlldmd0N3RiS1VsYitQcjJpK3lBUmp2TTJjbWhKTEtyK0RmdW10MjMxM3pKMFJQZzJoMm5oN3Y5QWUvaUVGd1VHUmNxU3pOSGRNY2xYZDF2dUNLZVB6cFNTcE5jWTA4U3QzN3laMGcwYjZkMTFEOGFmRU5qdTZ5ZWRQYUxXeGFwYzEyWCtaNS96MzNmZWpTYUlFWU1QUEpEclRqbUpOakhiQ3FXbHBIRHppRE1UaGtoLyt1TlAzUERFa3h6UnV6ZW5ERGlDUVFjY2dCTXpCemRXdjczMm9sMnJWdlZxLzhhdFcrSVc5WXAxMkQ3N0pDMy9aRm50VzlLdjJiQ0JOUnMySkQzV3JVT0hlclhMZU1jU1lHTk1zelEyVXo0Q1BnSnVuL3FocGp0Yk9VbUUwMUJPUW9qYjN5RDZRVmlyUGhnTG9jZVFtUHhXRzAwZGlkR0JjTUx0Q1BRb29XeDZzYzRUbUEzTUdaUEJ4eUl0T0NITHpYV0R1UStlNWEvYzloRklyL0NnWmJ6b0I2NStRME9RTXpwUG12N0gwc25rTmppNDJhM05XS2hIYTVBWGdPZ21uRjRtdjZwVUcvSE0vRlNIY3k0ZktLczhxTUdZbmE2aXNwTGJYM3lKTDVmL3pQZ1RBZ3p0MXcrQU5ldlhVeGwwcVhTckJqcXQzN0taRmVWcktkdTRNUzdHeXJYckVoYkJBdWpZdGcwTHYvbVdSd3Juc21MdDJyaGpLVDRmbHh4L0xLY1BISmgwc1VUSGNiamt1R001cUVjUHBzL0twM3pUcHVpeHhkOTl4K0x2dm1QZ2Z2dnl4M09UNzRxWHVmOSs5T3FjWHEvWFlIbFplWTBKOEg3ZHVySlBseTc4VUZvYW5UTU04T2Z6UnRLNVhkdTRjOTljOUNFdkx3ak5Fejc2NElPNFlNZ3hTV1BXTnpFMzNyRXVjV05NaXpPdFNJOFI0VlFKSmF5SDEzaGliZmxacE53Tnp5V3UrMFAxVHlqL2MrRzVGWm5NYTZtOXd4MXZ6aHZvaVB1ZUNIVXZCN3FkWWhNYlZkUVY5NlMxazYrYTZYVTladmN3dlZpdlI3bERaS2ZkN0w4blBZUHJiU3FFMlZrYVl3ajA5Rm41dkw1b2NmVDU2UU1IY3ZuUTQ3bjY0VWY1c1ZwdjdmYTY3cFNUMlRNOW5kLzkrejl4eVdPYjFGVGF0MjVOajA0ZDZiM0hIZ2xEcFFFV0xQMkdGNHFMQWVqY3JoMUIxMlhlcDUvRm5mUG44MFp5Uk8rcUh0ckdHQUlOOFBpOCtlelJvVDBQelM2TXJqYmQwQVE0c24xU1k3QWgwSW1zQjlnWTArS016NUszZ2JlQm02Y3QwajJkQ2s1VE9GV0VITUtyRlFPMURwT083UWF1Y1VoMXZGNElWenR3ZGM4U1ZrMHYxaGNFbmwyK250a3RhWUdjdGJlTlhaQStjZXJWSUhrUTdtWGZ6dTJxYWhMN21vc2dEdkpVcDRuMzlTK2ZjdlYzSG9RM3U0bTczdEhXYlZQNEwzQkcxZFJ3RDllNXF2YitWdGlLY09tNERIbktveXFNMldWT0hUaUFvcStYc25yOWVnQmVYckFnWVc1clF4emNxeWVuRHVqUEt3c1cwall0alF1R0hJUHJ1ancwcDVBVmE5Zld1RlhleW5Ycm9vdGtSWHA2aHg5K0dJL05uYytYUC8vTWtRY2RHSmY4VmpmeHJEUFp2MXUzZXJYeDIxV3J1ZlYvejlkNGZPUlJSOUlxSllXSFpsZk5CZjdEMDgvVUd2T2RMNzdrblMrK1RIcnN4Q01PWjhJSncrdlZOdU1OUzRDTk1TM2ErUDd5STVBSDVOM3pwYWFscm1Pb3VPRzV3OEora2ZNa3BzYzNWRUNOMjZaVSszQWNQVDFHVjRIUndPZ2U3U25MSzlhWFJIaTJVeXRtbnRkUHR0SE1sVTJaTUtQenBLbEhnbHdtVXBVRWV5YWFWRXNuY0Y3aW1uc0djZSsxV3oyc3dUUlJEeXpXL2R3S1hnWDZSQXNWeE1HVExZNlNKTDhyVlRscGZLWXNiR0IwWTVxRXZidDA0ZllMUnZHSHA1L2hwN0p5dW5mc3lJaXNUQ3FEUWZZTEo4VTdxbnQ0NjZJTGh4eERXa29LSTdJeTZkQzZOZitOMlo2b2RVcHEwbXUzQmF2dUUwY1c1RHA4bjMzNDI4VVg4dTRYWDdKZnQ2NUpyNHU0OCtWWDQxWjlybzJydGY5bjBTckpmc1lOV1FScm56MlNsNXZHWXdtd01jYUVYWHVRYkFYZUNIOWQ4MENKWmdTVlN3VitDWVIrUTFYdjZhMGplWXM3RkZsUUsyNitLdW5BcGFwY1dyYUo5ZE9MOVJXRVo5TTY4OXBsKzBuRHhtNDFZYVVyZldQVHU3cEhpREJReE9PdGtTU3lOSllnSW9lbmQvUS9XQVlYZXhYZU5FMHppdlJrZHh0UElVVDNJbEU4U241SjNFZGNsWTlUZkp4NHhVRDVxZUhSaldrNnVuYm93Rjh1K0NWL2ZmRmx4cDhRb0VQcjFsdytORHQ2WEZYamVtby8rL0duNkY2OUhWcTM1b3pNMnZlemJaT1d4aVhISFJ0OXZqeG12K0V1N2RzbHZXYlYyblhSeDlVVDJhTU9QaWpwTmIwNnA3TmhjL3l2MGVYbDVkRUV0MHU3ZGttVDJWaXQwNUluNU5WZGV2eXhkR2tYMy9hWEZ5emtoYUxRc08xK2UrL0ZwVEhmYzNYbEd6ZlNxUkdIUVp0NE5pYmNHR1Bxa0Zlc0thS2M3TUtsSXB3R0pQNUczSjRNTHJ4dFN2Vmt1SnBOS0s4TFBGdlJobGV1NmlmSmw0L2NqYlhKdmJkWFdxWC9JeUcwS0Zra2FmVkNRaXhYUjVmZU51RkJUNEtiSmlldlJHOUdtVXo0WGVqWlFsYzFVZklSemh5YktadnFQdG1ZeHRIWTJ5QWxzN1dpZ3B2Lyt4UkhIbmdnSTdJeVNmSDdlYW1rSkRvY2VNLzBkS1plZVRrUVNwUm5GTXdtdTI4ZmZ0R3JWNDB4ci92WDQzeXpjaVVBbHh4M0xPY01IcFJ3enEzUFBSOU5zdFBidHVXUjhXTnJIQzc5N2FwVmNYT01Jejc3NlNlbXp5b0FvRk9iTnR3MDRrelM2am04VzBUWXQydDhML081ZDkwZG5RUGNVSDMyN01YdEYvelNrMWpWMlJ6Z1JOWURiSXd4ZFJpYktSWEFTOEJMVXovVWROODJSZ0dYQW9Pako4WE9OYXdyR1k2ZDk1cDhEMUdBTmdqbktKemoyOHpXNlVVNkUzaFdoQmZIWnNyYWhMTjNRNXR5ci9rcGRlTDBzeEIzamlDT0lKNGx3ZFZqcU1qVTlKdW5mbEIyMjRRUEd4emNOQmw1eFpxaThDREtKZEhDeGs5KzcxNmV5VzlhNmtKMnBtVllYbFpHeWRKdk9MYlBJWFJzVTdVMHhrTnpDdm5xNXhWODlmTUszdnI4Qys2NjVLSWFZenovUVJHdkxWekVhd3NYRVRqc1VNYmtEQ090V28vcnVzMmJvOGt2d0gvZWZnZFF6c3JLaW01cDVMb3VuLzc0WS9TY3NvMGIrV1RaTWc3ZGUrK2s5VTc2NzlOMUxuNVZ2bWtUdi8vM2YybzlKMWFybEJTZXV1N2FHbytuK2YwMUp1VDFrZXIzZkYxSVV3dExnSTB4Wmp0TU9GektnR25BdEFkTDlNQ2d5NjhRTGdiMmdjUUZzZXJzR1k0OVh0T2NZa2hET0IwNEhhaVlYcXl6Qlo3MXRlWi9WL2FUMGdaK1M3dFUrWlJ4ODlJblRyc0o0UTRndEtTMlI4bEw2S1VOL1NsQ2lzSkxuWElmNlYrZWUxbTVOeldZWFNtdldEc0NyMGkxZmI2OUhOc1c5L1pWZ3Vvd2VseW1QT0pkRGNZMFRSOSsvd01Qeko3RHc0VnpPZUh3d3hnM1BNRGNKWi95NXVLcWU0aEQrL1hGVjhPK3U0dS8rNTRuWStiMnJsbS9JU0g1QlhpMzJzSlFGY0VnajgxN2k3YysrNEpyVHo2Ui9icDFZOG1QUDdKeGEvd3lEcTh0WEZSakFyeXpuSHZrWUNyRFBjQWpzakxqdGpPYXVmaERYbDI0Q0lDakRqcVFVY2NjdlV2YWFKS3pCTmdZWTNiUWxSbnlGVEJKVlcrWlVVSzJ3aVhBdVFKVkU0RzI1OE40YlBJYlRvYVQ5Q2luQ0p3SW5GaTVpV2w1eGZxS0tnLzhuTWtidTJ1UFZObVU4WDlObnpqMU9CRTVWV0o3MGhzWU4vUVNTa3dTTEwybGN2TlRvQ2VGWDFXem01cGFwUHVqdkk1d2NLVE0wM25rMVZZblYyV2Q0K09Nc1FObHJsZFZHTk9VZmZaVGFHcDcwSFZ4VmZua2gyWGMrOGFiMGVOOTl1ekZHUmtEazE3NzNwZGY4cmVYWDQwbWh4MWF0K2JhazA1TU9FOVY0N1pjRXBIbzBPV2xLMWR5L1dOUGNOY2xGL0ZHekRrUjczenhKZCt1V3BVd0xCa2diL1FWS1BEMWlwVThVRENiSDlhc0FTRFY3K2ZxRTArSURudnUwTG9OKyt6UkpYcmRGejh0WjhvTEwxSVpETkkyTFkwcmhtWXorS0FEbzIwRDJMaGxDM2U4OUhKQ25YK3RWclppN1ZwK0RzOXRYcmQ1TTB0aWVyQnJjdXFBQWRINlRPT3lCTmdZWXhwSVJCU1lBOHk1NngyZDBDYU5jOEpETW5NRTRtNlAxMnVJZE9SRTRudVVxODlyRE85dk9rS0VFVDFMK0g1NnNUNFVkSmx4MVNENTJZTnZhNmNxUzlGUm5TdWtDT0VRQVBGb0VtY29RdXdxU0hKQzU0blRja3VuOE1jR0J6ZTdSRjZ4RGxaNG5kQUNjbEdlYlhORXdrclAzL29kaGw4NVVMN3lxQXBqbXJ3bHk1WkZIeC9TcXhkL2UrWFY2SHpYam0zYThKdlRUbzBPVWZZN3Z1aGlVcXZXcitlT0YxK09MalNWNnZjejhhd1JkRTZ5dU5XOFR6K0xHLzU4NWJDaExGMnhnb0tQUHdIZzZJTVBSbFY1Ky9Ndm91ZDBhdE9HOGsyYlVGV216Y3puTDc4OFA5cU9pSlhyMXZGaWNRbUZTejZObXd0OHlvRCtmTGQ2TmMrOS93RUFSL1R1emRtRHNxTEhIY2RoYU4rK3pQcm9Jelp1M2NvOWI3ekpFWjkreWptREIzSDRQcUV0bGlwZE43b2RVMzJWYnRoQTZZYTZsL0VZZE1BQjJ4WFg3RGliRkcyTU1ZM2svZzkwYjc5d2pRcFhTclVQNnhEelFYczcraUtGVUNKYzQwaGhKYWpDNndnek9nL2t0Zk5FdkZtaFl5Zm9PQ252QUIvQlJTRHRvUEVXeFZKRlhYRlBXanY1cXBtZUJEYzd6WXdpSGFYQ3Y0Z3NSS2ZFMzk5b0NFbGM2Um1sS0pqR2llR3BEOFkwS1kyMUNGYnBoZzFjTmkwdit2eGZFOFpSdm1rVGQ3NzBDaXZXcm1YS3FQTVNGclZhL04xM1BEN3ZMYjc4dWVyK2E0clB4NDFubmtIbUFmc24xTEY2M1RwKy9kZ1RyTnU4R1FqTnNYMWsvRmphcEtYeDdIdnZNK3VqajdqOWw2UDQ4M1BQc3pTY0pMZEtTZUcyVWVkend4TlBSaFBzRVZtWlhKWjlmRFR1TSsrK3h4TnZ2ZTNkaXhIV3VWMDdMaDk2UEZuNzc4K3o0UVE2VmtVd1NPR1NKWlJ2ckgxZHZGWXBLUXp0MXpkdXVIUkUxZ0g3MTdwWTJJNnlSYkFTMlF0aWpER043SkZ2dE5XV1VpNTJsR3VBdzZvZmIxQm5adzBiRFljUC9TandzT3NuTDd6ZmNaT1hmdlBVVThXUlZ4cTdIa1hMVmQzKzVWT3UvcTZ4NnpMZW1GNnNmeEQ0VTJ6WmR0NC9xbDIxa1JrS0wyN3J5UG5oN2RHTWFYSWFLd0V1WExLRWY3ejZPZ0M5OTlpRGV5NjdORlRmbGkxOCtmTUsrdS9iRzREMW16ZnoxbWVmTS91VEpYeXhmSGxjakE2dFczUHpXV2ZTWjg4OUUrS3YyN3laVzU1NmhtOVhyWXFXalR4eU1CY2RXeldkZi8zbUxkejM1cHU4OTJYVndJdXpCMlZ4NmZISDhmZFhYbVhlcDU5Rnk4OC82a2d1R0hJTUVOcE9hTUpEajdCeDYxWmFwNlp5N3VCQmZMTnlKVXQrL0lsdGxSVnMyQko2TzRzSTZkVzJIYW9NQnFNSmVjYisreUZJZE9WcFI0UVpZNjZrYTRjT2NkZVViOXhJd2NjZjgrcUNSYXdKOS9LbStIejA3cm9IWC8yOEFvREQ5dDZibGV2V3NXSnRhRWgwNjlSVWNnN3R4N0IrL1RpZ1IvZWEvaGs4WXdsd0ludEJqREZtSjVwV3BOa2lYQ3ZLR1FpK2hCTWFNSkd4cGtSYXdSWGxUWVFaNlJtODNOUjdoZE1uVHZ1TENEZEM0bjZURFJieitpb3NMUE92R0VSdWJxVjNGUml2NVJWckNzcGpDS01pWlR0aG02T0h4MlJ5WlhoNmd6Rk5VbU1sd0hlLzlqcHpQbGtDd0drREJ6QTZaeGdBRzdaczRkdFZxL2o0aDJWOCtOMzNmTDU4ZVhTZWI2ekQ5OW1iYTA0NmtXNGRPeVljKzM3MWF1NTQ4V1dXbFZhdDM5aWxYVHVtWG5sNWRCaDFxTGY1WlQ3K29Xb1k5dDVkdXZEM2l5OGtMU1dGMGcwYnVPcWhSOWkwYlZ2MGVPYisrek1tTUl6dU5EdTlOUUFBSUFCSlJFRlVIVHZ5Nm9LRnJOdThtVk1IRHFCRDY5WkFhR3VrTzE1OG1aL0tRb001VGgzUW56R0JuTGkyZmZEVlYweDUva1VnTkZ4NmJDQ0hrcVZMZWZiOUQramVzU1BYblhJeUVPcTlYdmp0ZDd6OStSZDgrUDMzQk4ycTVUZDZkT3JJYjA4L2pRWGZmTXVUNFo3b3dHR0hjdkd4UTdqcmxkZFkvSDM4OE9rOTJyZG40SDc3Y2tpdlh2VFphMDk2cFNjTUZtc3dTNEFUMlJ4Z1k0elppY1puU1NGUWVQOEh1cmRQdUVxVTBVaG9IMXdnZmp1bDdSMGVMVlZEcEdPVGFBRUg0V1RnNUxJU2x1Y1Y2U00rSHpPdUhDaE5zdmV6TEdYRnhQU0s3a2VMY0p5SU5PU2VRQ0twR2c0dE1DQzlvdnV0WlhDVFYrR050eDVickcwM1YvQXl3dERZY3MrUzMyVGJrQ21UeG1iSmxMRWVWV0hNN2tSVjQrYTQ5dDFyVHg2WlU4aTh6ejZ2Y3g1cjUzYnQrT1hSUnpIODhNTnF2SEc1ckxRMEx2bjFPUTdYbjNaS05QbDkrL1BQbVRwelZyU25GcUJOYWlxL09lM1U2Q3JTbmR1MVkrenduR2d2TlVEeDBxVjAvYUE5NDRZSE9IWGdBQUIrV0xPRzk3LzhpcUt2bDFMMDlkZlJZZE43ZCtuQ2hVT09ZZFc2ZFN6KzdqdFNmSDU4anNOYm4zMGVqUmNab3B5eC8vNWs3TDgvRlpXaCs2VHZmdkVsdDcvNFVzTDNsZXIzYzg3Z1FadzlLSXRVdjU4RjMzd2JkN3hUMjdiOCtmeVJ6UGxrQ1kvTm14OTlMVmV2WDgvTUR6OWk1b2NmY2QwcEp6VktBbXdTV1FKc2pERzd3RldENUFmZ3hrZSswZHl0cTdsUWhHdUJ3eVBIQlVMSmJ5VDdxMmN5ck5HTHF3cXF6UmZ1aVhCejBPV202Y1dhanpMajV3MjhrRHRVbWs0dmFHNnVHOHg5OEN4LzViYVBRSHFGa25vdmU0TGo0dnkrMDhUcHI1ZFBHVGZQbytER0k0OHMxRTZidGpGYmhBR1JNbFVRRCtmOHh0MWRVWUt1dzZYak0rVkpENkliczF2NmVzV0t1RVMzNzE1N3NWL1hic3o4OEtNYXI5bTNhMWRPUE9Kd0FvY2RTcXEvOXRUaTZJTVA1dnlqanVTcGQ5OERZRndnSjI0N293TzZkOGZ2VkEyT2F0Y3FqZHh6ejJXL2J2R3JQV2YzN2N1YTlldDViTjViQUJ5NjkxNWNPU3p1UGhrcnl0ZHkzNXZ4U3owYzFLTUhrODRlUWR0V3JTamR1SkY3MzBpK0ZFVC8zcjNqbnFlRXY2K2pEajZJUS9mZUs5bzczVFl0alpQNkg4RVptUmwwaXRrdnVTWkQrL1ZseUM4T1p0Nm5uL0h5Z29YUlJjQU82ZFdMb2YzNjFYbTk4WVoxaVJ0alRCTXhmWUVlSjBHdUJVWWtIUjd0NllUSEtnb3JnVWRjWmNhRUxGbnFmUTA3cHZQRXFVZXE4TGFFVWg2ODNlZ21MdlA1T1ZoSjM3VzNUN0NGanBxSXZHTHRxWkF2MERkYTZPWFBmNUpZb3B3eUprdGVUM3ErTVUxUVl3eUJYcnRwRTI5Ly9nVWZmUFUxcFJzMlJPZi81bi8wVVZ5eWVFRDM3bVR1dngrRER6eHd1K2V4cWlwM3Z2d0tSeDUwRU1mMU9TVGgrQ2MvTEdQU1UwOXpRUGZ1WEhmS3llelZwWE9TS0NHelAvNkUvMzFReEpSUjU5RXhTUUo2eit0dlVQRHhKL1JLVCtlc1Faa0VEajAwdW1wMDBIVVorWTkveGcxaDd0bXBFeU9QSEV6T1lZZldXT2ZYUDYvZ1gzUG5NZlRRZmh4MTBJRzBTazFOT09mcGQ5K0xHd0o5VFpKdG9BQitMQzNsM1MrK1pNQysremJhZkdBYkFwM0lYaEJqakdsaUhscWd2U3BkcmxGbHRBaGQ0ZzdXc3VoVmZkU3hpclNpdk93NC9HVjBocnkzWXpWNHEvT2thYmtRM3JMSTY0bWZzZk9CVlY4dG16TGhOTytDbXgzMVlJa2VXT2t5VzRTOTZ6N2JBMHFwK2poeDNFQXAzaW4xR2VPUnhwb0RIRkVaRE9MM1ZkMkxmWDNSSW5wMDZzVEJQWHZTTmkydE1hdm04NTkrNHFBZVBSSzJPRXJHZGQwYXoxdTdhUk5yMXE5bi8rN0prOHV0RlJVRVhSY2x0SGhWWFQzWXV5TkxnQlBaQzJLTU1VM1VQVjlxV3F0eUxsUzRCcUYvN0xISTFvWU56UWRyekNtVnVlcHcrN2dNZWFOaE5UUlFicTZUWHRHOVNJU0JvWFo1bHdSWDcwOVdHRmMyZVh4ZVRlZWJ4amRqb2ZiWFNnb1M1c1Y3OVRFL2NhWG5IeDAvdzhiMGx5OXF2TWFZSnFxeEUyRFRQRmdDbk1oZUVHT00yUTNNS05FVFhTVlg0TWlFZzE0a0NEV05MbFlXcWNQdFB3L2ttVndSTjhrWmphN2pqVlAzOS9uNEVKRzJvU1o1T0JBNlBwL2VVaEgwSGJIK0wyTXNHZG9GcGhYcE1RNjhqdEIrcDFTb2ZGS3BCSzRhSkQvWGZiSXhUWThsd0tZK0xBRk9WUGU0QW1PTU1idmNtQXg1YzF5bUhDWENTUXJ4dzVQVmd3Nnk4RUpiV2oyUTBGK1UvL1lzNFl1OEloMTd6NWZhdU9QZWtsaDcrNFNscnNyVlZTVWVmdWFMTHBzTlFDdS9FM3lPM0tjVEozU1pSaldqUkU4VW1CVk5majFkK3B1RUh4bFY1dm5iYzVRbHY4WVkwL0pZQW15TU1idVIyRVFZZUQ5U0hzMFZHcEliUm5wRGt5Y2VCeUJNVHkzbjI3d2kvZDFEbituTzZhVUxLNzl0L0tPcStqS0FJR2hDcHI1akJDQzgxVkw0NGFHZEsxYmY0VWx3VXk4emluU1U2L0tLQ0syamhSNE9lNjYrTXJvcUJkczZjY0lWaDhoNmIyb3d4aGl6TzdFRTJCaGpka05qTXVUTnNabHlaUFZFT0M1NTNkRWVORTM2TUJSUzZJRndSK1VHZnBoZXJMYzl2RUM3c3BPNFFTNUZXUjVxUjdMdWFvK0lYTmR4MHRSQTR3UTNzYWFWNkdnVi9pM1NlTnN5VnB2bi9hSUlKMTk3a0d5dDhRSmpqREhObW8wSk44YVlabUI2aVo0a1NpNHdPTGJjczVHa05mWElLVnRVZUZqZ2pyR1o4cjBYVmRXbTB5MVRqeGRYNW9pRXQwcjJkR0hvcWxkTFlYV2wzK216UG5mc2FxK2ltM2pUaS9WUEFuOW9yUGhKZnZhZldaN0JxRjAxbDkwWXI5a2NZRk1mTmdjNGtmVUFHMk5NTXpBdVE5NFlteWxIcW5BeVNZWkdhME16NFpxdUYxb0pURUJabWxlc1QwNWZvSDJUbk9XWjhsc256QVg5ZTdSNjhmTHpYMVdXTDdCSFNtWHdQeDRHTjJHcUt0T0xkVVpzOHR2Z244K0VTaEo2ZnA4Y2s4SDVsdndhWTR5eEJOZ1lZNXFSMkVSWWxROGk1ZUxWU3RFMVBSVjh3QVhpOGtsZXNiNlNWNnhER2xoYmpjcFM5cGlvOEZHa1lpK0hRbXY4R1BKQStzVHBFendMYmdDWVVjeURBcU1qenhXUGZqNWo0bFhMZmg4ZW04SEY0dTNkRW1PTU1ic3A2eEkzeHBobWJIcUpub1RMbjBRWUZGdnVhWWRielZzb3pSVS8xNDBaSUl1OHFpcWkvYVNwdjBoQkZnR3RhbXZDamxEVjBCemowSlBOTG02ZjhpbFhmK2RSK0JZdHIxaW5BdU9qQlVyb1ZyeUh5YS9FRjl3OU5rdCs3VTEwWTVvV0d3SnQ2c09HUUNleUhtQmpqR25HeG1YSUcrT3laTEFvNXdKZlI4cmpoa1kzVlB3S3U3SGx4MnVRQlhuRit1UzBoYnF2QnpWRnJaODg0WE5GYjRpcHVWcnZiUU9JVTdYS3RFaHJ3WGtDMUQ1QU5GRFM1TmZqbnQ5cXc1NG5XL0pyakRHbU9rdUFqVEdtQlJpVEpjOEJmUlIrbzFBV0tZOHVJT1ZSRXBKa0tLc0FGemhCUHM4cjBuL2M5NzUyOGFZbUtKczg0WDdRbWFGS0JOVDFKQWtXUWozQVZUbXdET2swY2ZvMURRN2NndVVWNlQ5SWx2eDZKQ0djOE90eG1YS0xkelVZWTR4cExpd0JOc2FZRm1Kc3BsU015NVM3M0ZRT0FPNEJLcUlIdzFOcFBjbURreWZWcVFqWCtSMlc1cFhvelhlOW82MFRMOXgrMjRLVkY2bnFLZ2h0alNSNHVjWlIxVGZnb0xkM3VQSCtBejBNM21KTUw5WS9JVndYZWU3cGdsZVNQUGtkbXlGM2UxU0RNY2FZWnNZU1lHT01hV0VtSEM1bFl6UGwvd2oxQ0w4WUtSY0pqMGoxYWxhWkpJNXdGYUVEeXBTMnFYeVZWNnhYUHEzcWEwZ1ZHLzV5N1NwWDlLSzRTajNLcmlTMk8xdWt0ZC9uUEdsRG9iZFBYckhlV0gyMVorKzJyUUxjaEgvdG15ejVOY1lZVXh0TGdJMHhwb1VhbXlsZmo4dVVFYTR5UkpXUEkrVmVEb3VPNjUyTGo5Y0xlS0NzaEkrbUYrbVpEYWxqN2VTclpxb3lOVnFOdWw2TjZDWTBJRHFTQkRPbzg4UnBOcWUwbnZKSzlEcmdMNUhuMGRXZVBWSjl0V2VGUDQ3TmxOdTlxOEVZWTB4elpBbXdNY2EwY09PejVPMnhtUnl1eXFVb3k2SUg0bllFOHFDaWNPZHN0UjdtUGlLOGtGZXM3K1VWNitBZERWMlcwdW8zb0o5RHRaNWJMOFNFVXBHLzJGRG91dVVWNjNpVWYwU2VlNXI4U3R4ZkViZVB5NVEvZTFTRE1jYVlac3dTWUdPTU1ZaUlqc3VTeHpaV2NERHdCNFVOc2NmVnhadUZpeUpEWUNVaFJSME12SmRYck0vUFdLUUhiM2ZjM011MnFQaEdLbG9Kb1VXeFBCdkpMVld4QkZMOVB1ZEpSajdkb0tIYnpkbU1JcjBjWW5yazhYYWYzNFJwM3NyZFl6UGxKbytpRzJPTWFlWnNMcE14eHBnRUR5L1FydHRjL2dKY0pvMThzelJoWHFnU0JCNXlXdkdIMFlmSml1MkpsVDVwNm04RitXc29qSWQ3QTRmL2p0ays2dmRsVThiLzFhUHd6Y2EwRXIzUVVSNG45cVgzTXZsTjNPdkk5dmsxalVvWExPaUs2M1lBT3VJNDdWRnRqZXVtNFRocDRiOWI0YnBwaUlTK1ZOT0FORUo3bEllZVI4cEZXb1dQcHdBcGlQZ0FQNkcxRVB4eHowWDhnQTlWZjVMeldnTnNXck5xVjd3a1pqZlRwdk1lY3lVckszdFh0Nk1wc1FUWUdHTk1qUjRvMFQ2dXl6U0U0MlBMVlVFY3ZFMXNvUHB2cFUwS2Q2VzA0NjlYSENMcjZ4bEkwaWRObXlQSThaSEFHdG9reVlNbVZrVlMyQmFzZFB1dHUvMnFyendJM1N4TUs5RUxSWG1zc1c2WUpGbEFhOXJZVEpuUUdIV1o1a0UvL0RDZGlvb3VxSGJCY2RxaDJnWG9pR3BISUpUVWhyNDZvTm9Ca1U3Ujh0RHpWcnV3K1hXeUJOalVoeVhBaVN3Qk5zWVlVNmNaUlJwd0lVK0UvZU1PZUx5ZmF3M1dva3dhbXlYMzFlZmsxaE9uN2RsYTlET1FkdUJsQ2h6LzdTcGFValo1ZkJhSWh4T09kMC9UUy9Ra2NYa0Z3UWVOY0lPa091VzVNWm1NRkxIWHZxWFFEejdZRzVHZVFBOGNwd2VxM1FrdHB0Y0Q2SUpxT3BHRVZxVERybXlyTVUyS3FpWEExVmdDYkl3eHB0Nm1GK3ROS0xlSVVMV1BiMk1rd2NsamZxZkNuOFpseUNOMVhkNTUwclRSd0F5STdEdnJ6YXhnRGY4WlNhaGQ1Zi9LcDR5L3A4R0JkMlBUaW5TQUErOGdWUFdXZVRuc3VWb3NoY0tmMXpNOGQ2aFVlbFNEMlVYMC9mZTdrSmJXQTlmdGdXb1BWSHVpMmcyUlhxajJRS1JuK08vT3U3cXRkZGlBYWhraVplRy95NEhRWThkWlMyalA5UXBVdDRVZmI0dDdEQlU0empaRXFzNnAvbmRxNmpZY0ovVGM1NnVRZnYwMjFOQVdZMHdkTEFFMnhoaXpYUjVhb0wwcWc5eURjRTVzdWVlOWZoSmFmS3Y2NnNHcUZJdHcrZGhNK2FpMnk5TW5UcDB2SWtNOGFrMVYvY1QrOHRRTitGUDZsT2FPWGxiekZjMVhYckVlb01yN0luU0JSdGpuVndndGVoV09xYkJZNE9peG1iTEp3MXBNSTlBRkM3cWl1Zy9RRzlmdERleURTRzlVOXdSNklyTDNMbTVpUE5WU1JNcUE4bWd5Vy8yeFNCbXVXNHJmWHc2VUV3eVdTV2JtNmwzYmNHUE05cklFMkJoanpBNTVvRVNIdWNvTTRJQkltWWF6UTA5L3VTVHZUYXhRK051Mmp2enAyb05rYTdMTE9rMjhyN2NqenNlTk14UTZKcGJ5WnVtVThTZDVFbmczY3QvNzJpWEZ4d0pnbjBhckpPWnVneXBMSzEwR1hUMVkxalJhZmFaZVZOWEhva1Y3bzdvUHdXQlZjaHY2V1lqODNXYVhOakpDZFFzaXk0QmxxQzVESlBUbHVzdHduR1drcGk3ajBFTlgybkI2WTFvT1M0Q05NY1kweVBSaXZWVmdVbXhaWTh3QlRUb3FXdmxHWU15WUxNbFBkazM2cEtsWENhRzV3NTczVHNad2NjOHBuM3pWL3hvbmV0UHoyR0p0dTJrYjgwVVlBRVMzdDJxOEtiK3NETHBrWGpWSWZtaWtLa3dNZmVlZDFxU2tIRUQxeERiU294dnF3VzBLVzRGdElEYXhqWDNzT011b3FGZ21nd2ZiRFJOalRCeExnSTB4eGpSWVhyRWVodklZUXY5b29jYnNBZXVsWkptdzhqakM5V016SldFNFl1eFE2RWJyQlVaL0x2WHJRZVJlMWV6bjVUMnQ2aXN0WWFiQXNHaGhJODc1QmNyRno1QXgvZVVUajJvd2dLb0tpeGIxeG5VUEFRNEovOTBIa1VPQWJydTRlVlZVdHdCZkFWOGdFdnB5M1MvdytiNlFnUU50R1dSanpIYXpCTmhzbDBBZ01CcDRPajgvZjIxOXpzL0p5WGxlUklhcjZzQ0Nnb0l2R3JsNW5ocytmUGp4cnV1T0JONG9LQ2g0WlZlM3g1aW1ibnF4M2lCd1oxemh6bGtwR3FCY2hldXJMNUxWYWVKOXZSMmNUeU43WjNwSFVIVVJpV3lOcFBlWFRaNXd0YmQxTkQxNVJmbzR3a1hSQWkvL2ZhdlArMWEyaUovanhneVFJbzlxYUhIMG0yOWFVVmIyQzFRamlXNGY0QmZBSVEzZTVrZkRkeXE4dU11bHVoVDRBdmdVeC9rYTEvMGN2LzhyR1REZzI0WUhOOGFZS3BZQU56UERoZzI3MG5HY2M3MktwNnJ2RnhRVS9CRWdKeWRubElqOFIxVS9keHpuOUZtelpuMVoxL1dCUU9BTjRNVEt5c28raFlXRm45VjEvckJody9aMEhPZitoclo3OCtiTkY3Lzk5dHR4KzRibTVPUmNBUXl0ZnE2SUJQUHo4eSt0WHA2UmtkR21VNmRPUzBTa3Q2bytXRkJRTUxxaDdUS21KWmhhcFBzN3dxTUN4MFlMRzZNM3VPWmV4emxCNWNvSldiSTBVdEI1MHJSZkEzZUZtdEk0dmNDcXFPdG8xdHBiSjVSNEVyd0p5aXZTeVFnVG93V05lWE5EQ1NLY01qWlRaalpTRGMxS2VOR3BVSktyZWdpcWZRZ2x1YjNaMGIyWnE4OGJFQUhYclhxOC9aYWpHdXJGaFM4aWp5VXpzODdQQjhZWTR4WC9ybTZBOFphRWhpNmQ2R0c4NkRZVDVlWGx6NlducHo4dUloZXI2bnM1T1RrakNnb0s1bnRWRjREcnV1MGR4em16b1hGU1VsTFNnUFhWaW84U2tRdUIyQVZ6MG9BZ2tKQUFkK3JVNmMvaDVQYzdFYmt5RUFnOG01K2YvMlpEMjJaTWN4ZE9QSStiVnFLanhlVnZJblNJTG95bGhENktlekZjTm41VDNsaERmZkJKWG9uZWluTG4yRXlwS0owODd1N09FNmVQUWhnVTJSREppN3hOa0dnN1JCREhsVWNaK1hSL25qa3Y2RUg0Sm1WNmtWNFJsL3lDdDhsdnRYOFVoWXZIV2ZLYlFGV0Y0dUtEZ1FHSTlBZjZvOW9mMSswZWQySjlFdFJrQ2E1cS9QUFk4K28za1g1dHNpUVgrRXd5TTIzMWJtUE1MbWNKY0ROVFVGRHd1K3pzN0JzYkdrZEVCdnQ4dnJkaXkwcEtTaXFBUzRjTkc3YmFjWnhmaThpc29VT0huajFuenB6WEdscGZFbTlWVmxhZXZMMFgrZjMrZDRERGFqdW5zckp5cjhMQ3d0WFoyZG50L0g3L0dsVk42TWtPQkFMbnFPcjFxanJmNy9lUENBYURpNENIczdPekJ4Y1dGcmJJN1U2TTJWN2pNK1NCaHhib3F4VXVUd3BrQTk3T0ZhV1dXRUlybENuQVJRK1U2T1dqTStTOXl1RDlGL3I4emljQ3FhRm1lTlFUTEVRVEF4RU9UZi9GNmh2SzRJNkdCMjQ2cHBmb1NZUlcvQWE4Ny9pdFBqcEE0Y1p4V2ZJZkQ2dllMZW1YWDZheFljUGh1RzRveVZVZFFFbko0WWkwalR1eHRxUTBXVUpiVXpMckp0bDNyTGI0b2EyRFNvQmlSSW9SS1pHQkE3K3IrenN6eHBoZHh4TGc1c2N0TEN4MEd4b2tFQWpVMUh1aHMyZlB2ajRRQ0d3Q3pxNnNyQ3dLbi8rd3FuWklPRm0xdjRqZzkvdi9tWk9UVTcxSEZoRjVLejgvLys0azlRUUxDd3MzQUdSblozY3FMQ3dzVDlhWVljT0dEWEljNStpTkd6Zm12ZnZ1dTV0emNuSmNxZWV3TEwvZm53T2tpc2pMc2VYRGh3L3ZyNnIvRXBFeTEzVXZmdlBOTjB1SER4OSttYXErNmZQNTNod3laTWlRdDk1NnE2eGVsUmpUd2wweFVINENodVlWNlZnVi9pYlFMbktzc1ZabHJwYWM5UWtxYitjVjZkOFJKdDc0d3JRL2dOd2VPdVJkVDdCS1RDcXQvS25qcEFlZVhqdDU5RGNlaE43bHBoWHBJSEY1SGdrTm8yMk1mN2ZZY0FyVHgyVktzN3FCVUIvNjRZZnBWRlFNUUhVQXFxR2UzZkx5UXhDcCtxeFdWNkliU1d3ZHAvYjV1YXJKajlmK0Q3c1dXSUJxTVk1VGpPc1dTMWJXMHRvdU1NYVlwc2dTNE9aRHNyT3oyOVo5V3UyMmJ0MGFmUGZkZHpmWGRWNStmdjZrN096czIrZlBuNzhCUUZYUEVKRXV0Vnh5UXJMRVZGVXJrNXdiTld6WXNGODVqbk4zSUJBNE5qOC8vNlBxeHgzSCtUc3dwRzNidG91QXdycmFYYTN1azhOdGVqRlNObno0OEV6WGRkOFFrUlJWUFhuMjdObmZBY3lhTmFzZ0VBajhXa1R1YWRXcTFjenM3T3pUQ3dzTGY5NmUrb3hweWNabVNkNzlIK2hyUHVFL0lod0Q0Yy9halRDSHRIbzRBUWZodDhCSnVTZGZjVUh1YXcrTkVwSCtrYVdydkdoQWRIaTNnSWlrT1ZUZUE1emU0TUM3V0Y2eEhnQzhDVVFYUy9KNmU2czR5bk5qTTVrd3JwSENOeFU2WjQ2ZmpoMzdFd3dlaWNpUndKRnMyeGJkVDd0ZWlXN3N1YkZsMVljeHgxNFhHN3YyWkhjRHNCRFZVTSt1MzEvTUVVZDhhWHZsR21PYUEwdUFtNG5zN096dWZyOS9lVVBqK1AzK3Q0RWh5WTROSFRyMGpNckt5bmZuejUrL0NpRFNRd3ZRdVhQbjdxdFdyVXI0YmVyMysxOEZUZ2dHZzRlcTZ1ZlZqOWV6dDdvajhPVEpKNStjOWZycnIwZm43d1lDZ1RQRGJTM016OC9mcnVRMzdDUlZYVkZRVVBCK09GNjJxcjRvSW0xVjlhTHE4NXZ6OC9Qdnpjbko2UzBpdi9INy9SOE1Iejc4akZtelppM2FnWHFOYVpHdUdpUS9xT3F4TXhid2Y3ajhCYUZWWE83cDhmQm9BZHo0WE9Hd3RMVFU0dXVIamJyN0g0WC9QUlFWZjZnWDJNT2gwRlVQVCtzNDZmNFQxazYrYXJlZHcvckFSOXJkM2Nwc29CUEU1RmdlYm5la0d2ZXl6VnkrZ1ZITk1jblNCUXQ2RVF3ZUZVMTJWVE53M2RaMWRxWEhKcktSWHQzcTF5UkxkbVBMNjBwNFZUY0RpeEFwUnJVWW42K1lBUU0rRTVFR2p5WXp4cGlteUJMZzVtTUxNVDJaTzBwVmx5UXJIelpzMk5HTzQvelA1L090Q0FRQ0YxWlBPSjk1NXBta1E2WURnWUNHNHdZTEN3dHI3ZTFOWnZiczJZL201T1NjSVNKbmJkdTI3VGJnTndBalI0NzBsWldWL1NVYyt3L2JHemNuSitmdzhBSlhNd0NHRFJ2MmUxV2REQ0FpRnhRVUZEeWQ3THFDZ29JYmNuSnl0b25JVGE3cmZoQUlCTzZvckt5Y1VsaFl1R1Y3MjJCTVN4Uk9idTUrc0VSZkNTci9CVEtpQnoxT2U2THpTbU02ZVFYU3VuVk0vLzBOZ1F1L25mSFdpL3V1Mjd3UjhiQVhPamFVbzNJL0k1OCtaSGRjRU91eHhkcDIweGJ5UmRnblV1YjVjUFg0N1k2S1V2Zmd6TnhNMmU3ZkUwMU5lTjV1QnNGZ0pOazlFdGZkdTg2aHh0VVhtcXB2b2x1VG1oUGVkY0RiaU14RlpDNFpHVVVpc3R2OWpCcGp6STZ5QkxpWkNNK1JIZEZZOFYzWC9jQnhuS25BTlVCK0lCRDRiWDUrL2o4YXE3NVl3V0J3ak0vbk94cjQ5ZkRodzErYU5XdlczTEt5c3N1QlBxbzZhMGRXb2hhUk04SVBuOC9KeVprbUltTlZkWU9JWEZGWldmbGFkbloydTVxdURRYUR0L2w4dm5KZ0NqREo3L2NYNDhITkIyTmFraXN6NUt0YzFVRTlGM0FqeWgrQjFNZ3h6MGRGQ3duN3kzWnAyMkhmNjRlTkNqNi9hSzV2OFk5Zk5jNVFiSkVETy8yaTlPcHkrS2Uza1J2ZjVncWVFdUZRQ0U4cGxVWVk5VnlWL0g2UjZ1ZUV5L2FUM2ZKR29pNWV2Qi9idG9XR01xc2V5ZHExL1luNWVhNGxFUTM5SGVuWnJkN0RXMVBDR3p2RXVYNFRzc3RSblkvSVhCeG5MZ01HTExEZVhXTk1TMllKc0ttWGNPL3R0VGs1T1orTHlEK0J1M0p5Y2pwRjlnaHVCTkhmL0lXRmhhdUhEaDA2eHVmenZlaTY3cU01T1RsSEFybUE2N3J1YjNjb2VHak84dGJseTVmUDd0bXo1MUpDdlZBM0F6UDkvcnJmRnFyNm5PdTYyVDZmTDVDZm4yL0pyOW10bmZYMm5ZY0dnNXpzb0lOVjVVZ1I5dHdaOVM2YS96ZDI4UndDWDhkK2NGeS9ScTNqYms2NE05bENmMDNhNjV2K3RqT3JPeGdvR3pIdnpwMVpwMmV1V0RlWFh6anRPZGpYaVlHK3p1eERrdVU0a2lXcTFSUGR1aExlWk1lVDl5U3ZRV1FlTUJmVmVXUm1MbXFPdzhxTk1XWkhXUUxjREFVQ2dVdFU5WVQ2bmk4aU0vUHo4eCtyejdrRkJRWDNEeDA2OUFmSGNlNE1Cb01QQUdSblo5ZjJjeVRoT253MW5kZTFhMWVOREtFV0VSK0Fxc2Jkblo0elo4NUxnVURnTVJHNVJGV0xnVjdBQTNQbXpGbGNuM1luc1JqSTZ0V3IxNFg1K2ZtUEFGbERoZ3hKVDB0TGU3S2UxMzh3Wjg2Y3Q0RzNkN0IrWTNhNTdEbTVyVG82YlhPMWtoc2N3UWZTS0tzeUc5T2NsZXBXM2cxdTVkM2dhaDVYT0N0bEgwYWw3bzgvTWdhL29XK3F5TlpFTmZja3IwQmtIaUp6VVowbldWa0pDMFlhWTR5cFlnbHdNNlNxZzBUa3d1MDR2eHlvVndJTW9XUTBPenY3dGNMQ3dzcnM3T3c5L0g3L3FycXU4Zmw4SDlkMHJLeXNiQzdoUFVJZHgvRUJpQ1RPQTZ1c3JQdy9uOCtYSXlKN3FlcDY0SmI2dHJtNllERDRXNy9mZjQ2cTN0cTNiOThubHl4WnNpMjh0ZEZGa1hPeXM3UDlqdU1jSnlLZkZCUVVySWk5UGpzN3UxVkNVR04ySTJmTi8vc1JyZ2FmRXZqRnJtNkxNYzJGSy9CYzVmY3NDSlp5ZFZvZjlwZDI5WnU3VzlQS3paRmo4WDRpMUxzN0Y4ZVpKNW1abnphdzJjWVkwNkpZQXR5TXVhNTdpdXU2TmM2UGRSem5XTWR4WHR1UjJKRUZyU29xS3JiNmZMN25rcHppQTg2VTBENUQ3NnZxc2xyQ2ZSTHpPQTFBVmJjbHFiTThKeWZuYzJCUFlOUFdyVnNUenRtTzlwY0hBb0YvaWtodXIxNjlUbXZkdXZYTDZlbnB2d1NJOUlZN2puT1I0emlQcU9wdmdMc2kxd1lDZ1Q2cStrRk9UczZUQlFVRnpYMjNEdE1NbmJENHpyYTZOdmljSUFmVWZiWXhabnQ5b3h1NGMrdEgzTnQ2TVA3UTlzbnhxaWU4dFNmSjM2TTZGNUY1K0h4elpjQ0FMNzF1cnpIR3RDU1dBRGRqanVOc25qMTc5b2FhamdjQ2dUcjMrMDFtK1BEaEI2bnFMYXA2YjBGQlFSRndicExZMXdFalZQWGI4dkx5WVNVbEpadnFHVDZ5K0ZSQ3UzTnljc2FJeURBZ0tDTGQwOUxTN2dFdTNwSHZBY0J4bk1kYzE4MEZUbXJmdnYxTHF2cDNZQzNoM25DLzMvK2E2N3F1aUp4TlRBS3NxaU5GcEIyeGk1d1lzeHRwVTY1VEVFdCtqV2xNUCtzVy9yM3RHeTVKcmZaV3E2dEhXRFVJdkkzanZJTHF5NUtaK1Ztak5kSVlZMXFnSkxjbGphbGRNQmc4bTFEaWVXMnk0OE9HRGR0VFZmOE1vS29UdGlQNVJVVFN3dy9YeFpabloyZnZDL3hOVlN0RTVFUlZYU0VpRncwYk51ejBhdGZYZTZHUG1UTm5mcU9xYTFTMVgyRmhZYVdJUENzaUJ3d2RPblJ3K1BoS1ZYMWZWWS9PenM3dUVWUEhLQURYZFIrdGIxM0dOQlZuenYzNzBRalg3T3AyR05NU3ZGRDVQWis2YStPVDN1UnplZGVpK2hRaUZ5SFNSYkt5anBlTWpEc3QrVFhHR085WkFteTJXN2hIRk5kMW4wbDIzSEdjZTBTa1BmRFk3Tm16WDQrVTUrVGtqTXJKeVpuWnQyL2ZHbnRPVmJWbnVJNlZzVlg2Zkw2SFJhUzlpRXlaTld0V0FmQi80YnFtWjJkbmQ0cTV2aUw4c0Y2akcwUmtGZEFsZk8yL3d6RXZpRGxsam9pSXorYzdFV0Q0OE9IOUNXMi85UFhzMmJPM2Uvc2xZM1k1Q1Y0TFl2LzNHN01US0RDcjhxZWFrdDZ2VUwwYmtSeldyOTlEc3JKR1NVYkdrNUtadVhZbk45TVlZMW9VR3dMZGpOVzI4bkxrdU5abmNZNFl3NFlOMnhQSVV0WDFyVnExZXJQNjhVQWdjQ3B3TnZEVGxpMWJycXRXMzhYQThKNDllOTYyWk1tU0cycW80aUNBMkRuRE9UazVONHJJVUZWZEVBd0dwd0FVRkJROGxaT1RjNkdJbk83eitmNE9YQkd1WXh1QTR6aHBnQVFDZ2NYQXZmbjUrUTlVcitpRUUwNW9Hd3dHOXhTUnI4TXgzODdKeVZrTm5EZHk1TWpybjNubW1hQ0l2Qk9PZXdMd3IyQXdlSW5qT0FBUDB3amJZaHJUMkFRNVpGZTN3WmlXWkprYkhnU2xHa1RrSFVSZUJsNlJqQXhidk1vWVkzWUI2d1ZveGxRMTMrLzNWOVQwcGFyNTJ4dFRSRVpJeUN1dnYvNzYxdGhqMmRuWm5WVDFmZzM1VlhoVjVhaXRXN2RlQ1pRQjF3OGZQanluaGlxR0FEaU84eGxBSUJESUZwRmJnVTNBeFpIRnR3Q0N3ZUFFVlYwdklwZkh4RnNiL3Q0N0JRS0JEc0Jod0RteEZmaDh2bnNEZ2NCVTEzWGZFcEgycWpvM2ZNZ1ZrWmtpMHFPMHRIUlkrTngzVlhVQjhPbklrU045SW5JQkVIUWN4NFkvbTkyVDZyNjd1Z216Y3lLbUFBQWdBRWxFUVZUR3RDVGZ1eHNxRUxtWXRMU3VrcGw1bkdSazNHbkpyekhHN0RyV0E5eU1xZW84b000dGlvQ0Y5WTBabWY4S1BCdGJucDJkN2ZmNy9VOEF2VlgxN3dVRkJiT3FYenQvL3Z6bGdVRGdOeUx5c091Ni84ck96ajYwc0xDd1BITDgyR09QN1FrTVZOV0t5c3JLa3V6czdCNnErcC93M3NCWEZ4UVVMSW1OVjFoWXVDd1FDRXdFN25GZGQwWkdSc1pod0dvQW44L1hJNXdjeC9VbWgzVUVJdC9IbTF1MmJJbHVwNlNxcjR2SXlhcmFHK0ROTjk4c0JUSUFoZzBiZHJyak9OMVY5ZVg4L1B5ZjZ2dWFHZE9raUhUYzFVMHdwaVhaaXBzaUdSbFA3T3AyR0dPTUNiRUV1QmtUa1QvbTUrY1g3c2kxcXRvNnRJTVJ3VWhaSUJEWVIxV1BBVGFYbDVlL0VTblB5Y25wTGlJUEE2ZW82anZsNWVVM25YRENDVzFkMSswaUlwMkR3V0Jub0l1SWRGYlZMc0FHRWRuVDcvZi9FLzZmdlR1UGo2bzYvd2YrZWU2ZG1TeVRmU09FUU1JT0Fka1hGWkNRR1ZCVVJGUmNjS0V1MzliYTF0YTIxcTdXMW1wYnJYYXZQN1YxVnhSVUZIQUJNc213eXlvZ0pJUTFCTEx2ZXpJejk1N2ZIN05rMW1TeXNPWjU5MlZuN3Jubm5udG0wSkRubm5PZWcrWE9kclJhN2ExRVJFS0lyV2F6dWNsZ01QeUJpSklCdkpXZG5mMjZ2MzVtWjJmLzIyQXczRU5FT3IxZUh5K0VPTzRJZWtlcnF0b2t5eklBblBUNmJEOVFWVlZqczlscXRtelo0dkdBb0xTMGRHVlNVdEw3N2lQTlRwSWtQZWk0M21jNk5XT01NY1lZWSt6aXh3SHdaVWhWMWJlSmFJK3Fxc0ZrajVRQXFGNWxSRVIzT2Q2N2ozUXVjK3pydThFOXM3TVE0aUVpdXQ1eGVFVnNiR3lUcXFvNnh6azQxc3o2YzUvQllGaGxNcG5XVFowNlZVdEVQM1hjL0cwQVVCVGxwN0lzbDh1eS9JL09QcTZpS0xkV1ZGUlU1T1hsV1F3R3cxZU9ObTZYSkNuRjhkN2plMUJWdGQ1c05sYzVqdzBHdzRORTVKRk4ybWcwK3R4SUNIRURFWUdJdm0wMEdoOTBGRGRuWjJmZjNVbi9HR09NTWNZWVl4Y0pEb0F2UTdtNXVUc0I3QXltcnNGZ3VCM0EyMFRVTElSb0pTS0xFQ0lLZ0RPejhqcTM2bmNEZ0JCaXRYc2JSUFJmQUU4Q0VFUlVLNFFvQjFBT29OeVJaYmxDQ0ZFaGhLaVVKS25TWnJOVmFqU2FCd0U4UlVTdnpKNDllMXhvYU9oOEFHa0FTclZhN1hzQTRCaUYvV05YbjhGc05ydW1PQ3VLa2l2TDhsRWlta1ZFc3dDMHU2M3hEZVFLQUl1N3VvOWpSQnhFZEtOYk1XZnJaSXd4eGhoajdCTEJBWEEvSjRUWUxVbVNKSVNJSXNmYVFDSlNBWndTUXZ6TFpESjlCZ0JMbHk2VnE2dXIzM0ZzZ2VRZUZNTmtNcFZuWm1iR204M21wbUR2bTVHUjhjZUJBd2ZlVGtTYk5CcU5zTmxzYTJSWjNrNUViM2duMStvT3M5bHNNeHFOdHdraDNpZWlaRlZWbjhqSnlhbnU3SnJTMHRLZkpTVWwvYm9uOTlQcGRKd0ptakhHR0dPTXNVdUUzNDNwR0RzZkZpNWNHT0llN002ZVBUdDI2OWF0OWZDZGtzMFk2eU0zYjM2ZUg5b3dkcDU5Y3Mzai9Qc1dZNHhkSkhnRW1GMHczaU85M3RzbU1jWVlZNHd4LzVyWGY4RVBORm1YOU5jdTVBZHdYbmdmWU1ZWVk0d3h4aGhqL1FJSHdJd3h4aGhqakRIRytnVU9nQmxqakRIR0dHT005UXNjQURQR0dHT01NY1lZNnhjNEFHYU1NY1lZWTR3eDFpOXdBTXdZWTR3eHhoaGpyRi9nQUpneHhoaGpqREhHV0wvQUFUQmpqREhHR0dPTXNYNkJBMkRHR0dPTU1jWVlZLzBDQjhDTU1jWVlZNHd4eHZvRkRvQVpZNHd4eGhoampQVUxIQUF6eGhoampESEdHT3NYT0FCbWpESEdHR09NTWRZdmNBRE1HR09NTWNZWVk2eGY0QUNZTWNZWVk0d3h4bGkvb0xuUUhlaHZwcnk2d2t4RWN5OTBQeGpySU5vZ1NBVkJFWUJDZ09wNFZRU0VhbitGODFVaGtQMjhnQ0lJcXYzVlVVOUFJWUlxQkJTNDJpRDdPWEllZDdRRkFRVWtWSURzN1FFS1FYVGNuNkNRSUZVUUZBR2hTSUNpZ2xUSmVTOUFFVVQyUGtBb1FvSkNxbENGZ0VLeVozOWMxeENwUWtCUkFVVVNVRlFpVlJKUWhBYUtVRlFieWJLUUhPZFZBVVVXamxldC9WV3kybFJGSnhSRlFOR29vWW9pb0doVktOWXdVaXdDaXJhNVZXMk5Fa3E0cWlvTmlxSVUzbjkvMjRYK0UyYU1NY1lZWTNZY0FEUFc3MUVveVBFTzNxOFVvTnorZngydmpuck9kcHdWQTEzcjFnYmNidTY4bTcvN09FdWQwMVpjOTRMb3FDUHNKNGdBUjNISHExZi9aRWZic3ZONjFYRkNWVjMza1p4MUNJRGlPSllseUlyamVsZ2hFUUFaMEZvQUxRRG9aT2djSVc4OGdQai92Zzh2allDd1FNQWlDQllBRmhLd3dQRmVDRmhBWkFHRTFmMmNBRm5nZUUrQS9YcUlkb0RzOWNoZXBwSm9KeUZaSU5tdlZRUXNKTU1DRlJaSlV0dUJzOTc5WVl3eHhoanJOemdBWm95eDh5dlNHYkc3bmhPNFB6RHdMblIvY2F2bi91REJ2VXdDMlo4RUNIdVJUQUJVeDNuVnF6NWpqREhHV0QvREFmQjV0dS8vN3NxODBIMWdsNTZwTDY4TmI3VzFTbUVheUJiRkt1bGtrcTFob1pLMlZjaTJVRVhTdEVHMlNwQzFxaXJaQ0xKR09GNjFHa214UXBZMXFxVFlJRXNFV1JWQ2tnZ3lTT2loU2hwQWFDRkxXa0JvQWFFbFFSb0lPSTRsclVxcUJwQzBKRlNOSU9nSTBFS1EvVHFRRm5EVUpkSzQzb08wSklRRzVIYmV6M1dDaE1hOURRTHBMK1Qzek5qRmJFcnNVQ3dmNXJtQ3BxS3RIczhjWHQzcmR2ZlhGa0oxUGpYeGNrWDBFRHcwSXN1amJPM1p2Y2d1L3laZ214TmlocUM0cFFiVmxxWmU5YTB2eGVzaUlGTkg2cE4yMVlaNmE4c0Y3QkZqakxFTGdRTmd4aTRCZTcrenFOLzlsamJwOWRVeFFyTHFoUTBSV2xMMVFoRjZJVkVFVktHWFNOSUxvVWFBSkwyQTBFdEFoQUQwRUlnZ2doNUM2RUVJRXdKUjlxQmFSQWlRbmdnUkYvcHo5WWJ3ZU9jWXpSVUM1QmcyRm81aWduQlZFWUk2UnBYOXh6ZVhIUW1FcE5EbzgzSXZpMnBEVFlBZ1R3SWhTaHNXZEZ0TnRqYlloT3IzWEl3MkhJK09Yb2hvYmJoSCtlbm15dUE3NjhmQ2daUHc3UkZHSEdzc3hWK1BmSWJTdGpxZk91RWFIWWFFSjNpVVJla0NmNjZGQXlmaG9SRUdWTFUzNE1tREsxSGVWdSszSGdHWUZKdmVxLzQ3bGJmVm82UzF0dE02ZjU1OEQrSjFIVDhDZGxVZnh4L3pQdW1UK3pQR0dMdDBjQURNR0xzbzdiOS9TUjBBMzkvR2UybnF5MnZEVlcyclhsRVFBVkwxV2tub1ZSVVJJT2loU25xUzFBaW9wQWVnSnlBQ2dGNEFFWURRRTBFUGUwQWREVUV4SUVRRGlPdnJQZ1pDZnQ1NUxMaUdjRXlMSmdqSGUrZHBBUUpSLzRpQUUwSWk4ZEwwaDg3THZRN1huOEd2RDM3ZzkxeFNhSFMzK3ZHYmd4L2dVUDBaditkK09PWUduK0FYQU9Za2pzV09xcVBZVVhVczZQczRYWjB3Q2crTk1BQUFSa1lPeEl0VGwrTi94M002SGRudGpBVENnOE96Y0gzS1pBQkFVa2cwbnAxNEYzNTdjQ1hPdHRiNDFOZVFqQ2ZIMzlhamUzbjcrTXd1dkYyNEdjbWhNUjZqdkZYdGpXaFhyWDF5RDhZWVk1Y0hEb0FaWS8yS1l6UzlCVUR2aHM3Y1RIanJMYjFzMVVhVFN0RkNrbUpJMktJaEtCcEVNUUJGazFBamhEMVFqZ1lvQmhDUkFHSkJpS2FPUUxyWHlDMFlKdkpjNzB2OVpmajNNblRIa0tzeEtTWXQ0UG52ajdvT0p4b3JVTkh1ZjZUVkh3bUVPOU5tMmRlTU80UktXbnh2MUxVWUh6TVlMeDNiMkszQVVhOEp3ZU5qYjhKRXIzN0c2U0x3cldHWitNUGhqNE51cXplZW0zdzNJalVkbzlQUEhQNFllMnBPbnBkN004WVl1elJ3QU13WVk3MTA4TDc3bWdFMEF5anBhUnNqM25rbkt0UWlSMHNxUlV1Z2FCbHFEQUMzUUZvTmgwQUM3RUYwdElDSUpHZFFUUlFOSUxKdlBnMjdtTXdiTUE1M3BsM2RhWjF3T1FRL0g3Y1l2enJ3UGxvVlMxRHRxaEQ0NVlFVmVIenNJa3p3Q2xybkptVmdlTVFBL0RsL0RjNjJWSGZaMXVEd2VQeHkzQklraDhiNG5Nc3RQNHlYam0wSXFrK01zWXVIMVdhRFZ1TS9UQ2lycTRPaXF0Q0hoaUlpSkFRYVdUN1B2ZXMrVlZYUjJHYmZva0VpQ1pGaG9YM1dkbk43Ty9RaElYN1AxVFkxb2I2MUZlbUppWDEyUDlaN0hBQXp4dGhGNFBnOTl6UUFhQURnZnc1c0VESmVYNWtjQmlSQ0ZRbXFFQU1rSVpKVW9uZ1NTQVpFSW9BRUFIUDZxcytzKzFxVWRnRDI2Yjg2eWZPdjREcExzOGZ4eEpnMFBETHlXcDgyRHRZVklVeldZbVRrUUZmWlVIMFNmalh1RnZ6KzBJZXdxTGFnK3RKa2E4UHZ2dm5RWTlxeVUycDRQS2JIRGVzeUFKWkFlQ0pqc1Uvd3F3Z1ZyNTgwNDdPU2ZRR3ZGUkE0MFZUdWRzODRoRWhhMTNHdHBkbGpmWFZTYURRaU5SMi90RGJaMmx6cmk2c3RqWjMya3pFV3ZLYTJOdnpzbmZjd2VXZzY3cDB6RzZFNm5ldWMxV2JERSsrdVFGMkxQVFhKOXhiTXg0S0pFL3IwL2cydHJmamxpZzl3cHJyajU4KzQxRlQ4NXRZbENIUHJTM2RVTmpUaTI2LytGd0FRR1JxS2QzN3d2VDdwNjZhOGZMejQyZWRJall2RHlJSEpXRDczR3NUcTlUaGRXWVZmZjdBU0RhMnRDTlZxOGNxM0gwSjB1Tzh5Rm5aaGNBRE1HR09YaWJ6N2J5OERVTlpablNHYm4rK1hjNkVyMnh1UVY5KzdQWkFsSXN4SkhOdmo2MVVJM0wzOW53Q0FaV216c1hUSWxhNXo1VzMxSHV0a3gwY1B4aE1aaTZGeFc4OEtBTlh0alhqaHlGcUV5enE4T0dVNXd1U09Yd2JIUmFmaThiRTM0Yzk1bjhJbWxLRDc5T29KRTA0MVYrQTdJK2E3N3JlcWFBZFduOTBkMVBYUEhsNk5QMHk0RTdFNmV4TDNXa3N6bnM5ZmcveUc0azZ2dFFrVlAvMzZiZGZ4WHliZmkrRVJBMXpIT2VXSDhFN2hGdGZ4ajBaZmo3bEpHYTdqL2JXRmVPSEl1cUErSjJNc09LcXE0b1YxbjZHNHRoYkZ0YlhZZS9JVUhydGhJVWFucEFBQU5oejh4aFg4QXNEaHM4VW9LQzN0c2wyZFJvUHZHQTFkMW11MVdQQzdEei95Q0g0QklGU245ZDc0cjFkYUxSYThuRzBLdW41Y1JBVHV1OGJ6K1hGamF4dmUyTFFaQUhDMnBnWVJvYUdJMWR0L0RxWWxKbUJRWEN3YWlsdlJaclhpNDEyN2NYL21YSjkyMllYQkFUQmpqTEhMWGtGRENmNVc4SG12MnRDUzNLc0EyTjM0bU1FZXg3dHJUcmplVDRzYmpzZkhMdklaSWJZSkJYL09YNE1HYXlzYXJLMTQ5WVFKajQ1YTZGRm5XdHd3L0g3Qzdmamo0VS9RYUd2MXVlK1lxQlRmL2FNQkZMZlVZTVhwcmJnN2ZRNE8xaFhoNjlwQ2pJMGFCTUErR3V3dE1TVGFkUjRBM2kzY2dvZEh6a2VUclIydm5yRC9VdWwrM3Ftb3BRck50bmFmY3NiWXhhR2hyUTIxelIwQmJtbGRIWDcxL2txODlOQURDTkZxOGY3MkhSNzF6WGw1UWJVYnF0VjJHUUJYTmpUZ2o1K3N3WW55Y3A5emUwK2V3cE1yUDhTdmIxMkNxTERPcytzWFZsYmlpWGRYQUFEU0VoTHczRDNMZk9wWWJEYmtIZzZ1N3dBd0tEYldJd0FXUXVCdm4zK0JtcWFPV1NySHk4dHh4OS8rNFRxMktoMFBJai9kc3hkZjdqOFFzUDNsYzYvQjlaTW5CZDBmMWpzY0FEUEdHT3Qza2tPalVSWmdleDZuSDQ2K0h1VnRkVmg5Wm5lZlpoTFdTUnFNakV6MktOdFZkUndBa0RWZ0hCNFplYTFISm1Pbmw0NXR4TEhHanBHVzNQTERHQldaZ3VzR1R2U29OelpxRUo2ZmZBK2VQYndhUlMxVkh1ZWVtWGlYUitJcmZ5YkZwSFdhZEFzQXJoczQwZWUrZ0gyN3BwK052U25nZFowbHBmSU96QVVuYm1Qc3ZJc0pEOGZ6ZDkrRlYzTnlzZjdBUVFEQTdWZGRpY1NvS1B6cGt6Vm9hUFY5c0JhTWtBRHJpWjIrS1RxRDU5ZXNSYjFiK3pkT21ZeklzRENzMkxZZEFGQlFXb3BIWDM4VFA3aHVBYVlPR3hhd0xTRUUycXoybjludHR1Q1doSFRYYTdsbTdEbnArYlBNcGlpd0tmNW4zN2ozeVIrYkd0eXNIZFkzT0FCbWpESFdiNFRMT2p3OGNqNW14by9Fei9lL2gxUE5GWDdycGVzVE1UY3BBd1JnUWZKRXJEaTlEWnNyOHZ1a0QyT2lCa0ZESFVsam1teHRPTlpZaXUrT25JOEZ5YjVCSlFCOFVMUWRPZVdIZk1wZlBaNk5oSkFJVElzYjdsRStJRFFhTDB5NUY2dUt2c0xIWjNZRzNGLzRZaUo1WlM0WGdnTmd4aTRFclVhRFJ4Yk14K0Q0ZUJ3K2N4YTN6SmlPajNidXdvNWpIZHV0L2Y3MjJ6QnE0RUMwVzYxNDZPVlhYYU9kLzM3Z2ZzUkgydmZiZm5mTE5xemRaODhEc0dqcUZMLzNhbTV2eDl1YnQrRExBd2M5L3B1L2E5YlZ1UFBxcXdEWWcyZm5WT1BhNW1iOC9xUFZ5Qm8vRHN0bVhZM0VxS2dlZmNad25RNlBYdWViWThIZDBkSXlmSG5BYzlSV1ZWVzhzV2t6MXV6MXpHL3d0K1gzSVRIS014ZmxKN3YzWU5WWE93RUFtUmtaK0QvRHZJRDM2dW9CQWV0Yi9HMHp4aGpyRjhaR0RjSmpZMjVBWW9qOUY2YWZaU3pHVC9lOWhXYkZkMHJ1N1VPdWRvMUh4dXIwZUdUa0FveUlIT0JUcnlldThKcitYTmhjaVdjbjNZV2graVMvOWZmWG5ZYTVQTTl2bG1VQWVLZHdLd2FISjJCQXFPZHVXaHFTY1ZmYUxJeUlUTWF6aDFmM1NkLzdrbmZpTGU5OWpvZEhKbnZVU1FuejNISjdZRmlzeC9rZFZVZlBRUzhaNjcrdW56d0pOa1hCRSsrdHdBT1ptUmlhbElSVEZSVllQRzBxSnFiWlo0bXNQM0RRWTZydmh6dDM0b2NMcndNQW5LeXdQMkNNMWV0OUFtQlZWV0hPeThlYm16ZWp6bTNLdFU2andjTkdBd3hYakhlVkxaa3hIYkVSZXJ5MElkczFpcHB6NkRDMjVCL0JkUk1uNHFacFU1QVUzYjNkQkxVYWpjYzlBdFh4RG9EWDdmc2FuKzdaNjFQM1ZWTU9kRnJQc0txOHJtT1cwVGRGUmZqTHVzLzgzbWZhc0dHNGNjcGt2K2ZZdWNFQk1HT01zVDQxVkorSUd3ZE54ZENJSkF6VkorRlVjd1ZPTlZWZ1hmRmVuR3J1cysyWHV5VkNHNFlueDkrR1VMa2p5M0J5YURSK09PWjZuK0F3WForSUt4TkdlcFNwRVBpeTVFREFFZHJ1OEI2dHpTMC9oRzhOeXd4WWYxSk1HbDZhL2xDUDcvZGx5WDdYKzFwTHM5L3AxZDVra2p3eUxnZlNvclREMG8ycGU4NjZFZ2ovTjd6ejlZQlRZb2RpU3V6UWdPZUhSd3p3U0pwMXFzbi9hRDVqclB2eXpwN0ZLNlpjbkhJRXNTMldkcnh3Nzkwd2ZYTUlXZVBIQVFEMm5EaUp0N2RzOWJndTkzQWVMRFliL3MrUWhXZnZ1Z09uS2lyUjNON215aVJ0VXhTWTgvTHcwYzdkS0ttdDliZzJPU1lhUDE5OEU0WW0rVDRNek16SXdJZ0J5WGh1elZxY3JySXY3YkFxQ3RidTI0ZTErL1poWXRvUUxKbzZCZE9IRC9lNXRpOWRNV1NJMy9MRFp6dFBzbGpkMUlScXQvWEM3cEo2T0lyTmVvNERZTVlZWTMzbXpyU3JjY2NRejMxcmgrcnRnWERXZ1BGNC8vUjJmRkMwL2J6M3E4bmFpdGRQNXVLN0l4ZDRsRStQRzQ0bHFkTTlNaDQvT0R6TFo1VnNidm5ob1BiRTdVcDhTQ1RTOVIzN1FiWXFGbXl1T0FLdHBNSERJK2IzdW4xdnUydE9ZRi90S2RmeFF6di9YNWZYVElrZGlvZEdHSUlLZ0NXU2NLRDJCTXpsaDNHd3JnZ3FyOXRsN0pKV1hsZVB0elp2d2RhQ0FvL3lkZnUreHZUaHc3Rmc0Z1NVMXRiaTQxMjdzZkdiUTY1cHkrbUppU2lycTBPYjFZcHRCVWV4di9BMEZreVlnTGtaWXpCK2NNZXNsOWZObTdCdTM5ZCs3eTBFOExmUHYreTBmNEhXMkI0NFhZUjU0ekw4bnV0TFE1TVNNU1ErSG1kcWFqeW1iUC8rOXFXSWk5QjcxRjIvLzZCckN2alZvMFppMmV4WmZ0dU1DTzI3UFlsWmNEZ0Fab3d4MWlmOEJiLys2aEFCNzU4Ky8wSHdocktEbUJpYmpxc1RSbm1VMzUwK0Iva054VGpTVUlJNWlXTXdQdHB6aXJKVktIai85TFkrNmNOMHI5SGZYZFhIWVJNS05wUWV3QTBwVXpBNFBCNHFCQTdWbmNHRUdQOGpEWjBwYks3RTVvbzhMRXVmRFFCNDdVUnUwTmRPaVIyS3hhblRNS0dMQkZqdVFpVXQ1aVpsWUc1U0Jtb3R6ZGhja1FkelJSNEtMOUJJUDJPc2QxYnYzdTBUL0U1S1Q4TzQxRlM4dVdrekRoWVY0WGlaWjVibUFkSFJlR3JwclRoZVZvWm5WMzhLVlFnMHQ3ZGo5ZTdkV0wxN042TEN3cEFhSDRkYlo4ekEwaXRuWW5QK0VWY3lyUUhSMFpnelpqUSszTGtMNWZXZEp5WjBkOC9zV1Npc3JITDFOU04xRU9hTkc5ZkxUeCtjR1NPRzQvcW9TZmhmanRsaitqZTdkSEFBekJoanJOZUc2aE83REg2ZDdoaHlOWFpXSFR0bjA2R0pBbWM1L3MvUjlSZ1ptZXhhQnd6WXAvditkTXdpL09MQUNpejNNeFg1eTVMOXFHcHZoTll0Y1ZWUFRZLzNESUQzT2pJaUN3RHZGbTdGdDBjWThPS1JkWWpTaHZjb0FBYUExV2QzNDBEZGFZeU5Ta1ZaVzEybmRkUDBpYmdxWVNUbUpJNUZTbGlzM3pwTnRqWkVCREVhSEt2VFkzSHFkQ3hPblk3QzVrcmtsaC9HcG9vODFGdGJmT29LQ0d5dFBPSTZuaGliaGtoTng5WW1iYW9WZTZwUGVGd3pPaXJGNDgrdHNyMEJCUTBscnVONmF3c08xWjJGWHFOeksrdklLTnRWOW12R0dIRERsTW40d3JGZFQzUjRPQjdLbW9kcnhvN0JuejVaNDVFRXkybjY4R0Y0ZE9GMWlBb0x3L1Rody9IblpYZmg3MTk4aWJNMUhmdWFON1MyNGxocEdZWWxKU0ZHcjhmOW1YUHhudzBic1dUR2ROdzJjd1pPbEZmZ3c1Mjd1dFhQbExoWUxMM3FTdHhXTVFQdmJ0Mkd1d09Ncm5hbW9yNGV6ZTJCdDJXcmJQQWZrQys5NmtxRWFyWDRYNDdaVmZia3lsV2QzbXY3MFdQWWZ0VDMrd09BYXlkT3dDTUwrbjRHRUF1TUEyREdHR085dG1qUXRHN1gvOGZSTDg1Slgvd0ZPczZKYXMxS08xN0lYNGRuSnQ3cHNSWTJQaVFTZjUyeUhIcE5pTWQxZGRZV2ZOQ0hvOVdubWlvODFyVXVHalFOMnlvTG9FSmdaL1V4SEs0L2d5WmJHelFrNGI0ZC8rNTIrNm9qMi9QSnBncWM5TE1tTmw0WGdVbXg2UmdibllweDBZT1JIQm80Y1l3QXNLNTRMd29hU3ZEVHNZczh6cTByM290V3hZSUZBeWY2Sks4QzdPdW83eCtXaWZ1R1hvTjl0YWRnS2p1RVBUVW5vRGo2SndDOGNHUWRBQ0F4SkFyL1NmQmM0N3k3K2poZVBPS1pNT1pIbzYvSDNLU09LWTRGRFNXdU5weWV5Ly9VNzJjWkh6MFlzVHJQNllrOFhac3hYNFBqNHpFcFBRMHg0WG84bERVUGtXSDJoMThQekp1THZhZE93V0t6UVI4U2drbnBhYmh4eWhSa3BIcnU5ejBxWlNEKy9xMzc4Tld4NDhnK2RBaUh6NXlGeFdaRFprWUc0aHpab2JQR2o4TVZRd2E3TWppUFNSbUk5My80QTQ5MmZ2L1J4OGc3V3d3QXVHTHdZUHpxbHBzOXpqdXpKZzlOU3NLdmIxblM1ZWR5MzFaTmx1dy8rOS9jdEJsYkM3cWZQQzlVcS9VcEc1ZWE2amNKbG5PZGMzeEVCSVlrSnZodGIwaUMvM0oyN25BQXpCaGpyTmVHUnZqUFlCeElla1JpMTVWNnlOOElzT3EyRFZCQll3bFduTjZHZTlMbmVOVHhEbjRCNExVVE9YNnpSUGZVZTRWYk1UNTZNRVpIcFFBQVJrWW00NWJCTS9IaG1hOEEyRWRiQWNBbVZEVGFQUGZiVEE2TndaaW9GSXlPR29TRGRhZDlzaDRUMEdWSWx4UWFqZStQdXE3TGZwNXRyY0gvanB1d3YrNDBac2FQOERsZmEyM0d4MmQyWVZYUlY3Z21hU3dXRFpxS05MM3ZuNmxNRXFiSERjZjB1T0VvYks3RVkvdmU5S2x6MjVDWjBIZ2w1dHBXV2VCVEwxalhwMHpHdlVPdmdWVzF3YW9xa0VoQ2pKOGd2ZEhhcy8xTUdidmNQWEhUSW9TSGhPRHBqMWFqdWIzTlZhNlZaVWhFU0kyTFEwMVRFOTdhdkxuTHRzWU5Uc1h5YTY1QlRIaVlSN243OWtXU0pDRk1wL000Nzc0dG1pU1J6L251Y3ArcUxFbGRKd0xzcnVWejV5QStJc0tqYk8yK3IvSEo3ajBBbk4vREhIK1hBZ0RxbXBzUm85Y0hQTS82RmdmQWpESEdlaTNkVC9EVG1VQmIvdlFGZjFtT3ZmZkIvZmpNVGt5SVNldDBtdkgrdXRQWTRqWk50eStvRUhqOXBCbC9tclRNVlhaVDZqU3NMZDZMZHRXK3ZVZUlwTVc0NkZRa2g4WGc4eEo3c3BobGFiT3hkTWlWcm1zaU5hRWVBVEFCK04vTTc2SzR0UWI1OVdlUlYzOFdSeHBMMEtaWVBlNmYzMUNNTFpWSE1DZHhqTi8rMVZ0YnNMSm9CNzRzMmU4YUlWV0VpamJWc3gyYmF2OCtyVUtCcWZ3UVRPV0hNQ0VtRFRjTm1vb3BjY1A4VGpZMmxYM2pVellwSmczRzVBa2VaYVZ0ZGRoVmZkeHYvNEpSMWxxSFVFbUxVTWwzbE1aZFhuM25XVnNaNjYvQ1Erd1BBd3RLU3REWTF1Wnp2cUMwTk9pMklrTkRNVFRKOSsrSHlvWUcvSGJsaHdHdnEyeHNkTDAvVWx5Q1IvNzdXc0M2djd2OXRpNzNBMjYzZHZ3TWM0NGVKMFZISXoweDhOOWR6ZTF0cUd4b0RIamUzYy9lWGRIcCtjMzVSN0E1UC9EZkoyTUhwZUJQeSs0SzZsNnM5emdBWm93eDFtdUZ6WlhkQ29MUFpaS2tFRCtCanlJOEU1VUlBSDhyK0F4L25iTGM3eFJlaTJyRHk4YzJucFArRlRTVzRFaERDY1k0Um9Fak5hR1lrelFHUnhwSzhQQ0krUmdkbFFJTlNWQWhzS1VpSDQyMk5oeHQ5UHlGYzV6WFhzTHAra1RFNnZTSTFlbGRTYnoyMUp6RU00Yy85cm4vTzZlMjRPcUVVUjRQQ2s0M1YySnQ4VjVzcXNpSHpldTcybDliaUllKzhzd2UzZTRWRUFQQXdiclRPRmgzR3FuaDhWZzhhQnJtRHNod3JadXVzN1pnUTlsQmovb3gybkQ4ZU93aW55bnJLd3EzQlRVNWVXaEVFcjQxZEM0QSs0aDF0aVBBUHR0UzA5bGxBT3ovL20zdHhTZ3pZNngzckRZRnhWN2JJQVhTYnJOMVd0ZHE2em9SVlkzYkZrVDZVSHVBdjN6dU5WZys5NXFBMTJ6T1A0SVhBdXpkNnkxRW8razAvMFJYZEpyT0g5aXh2c1VCTUdPTXNWNDcxVlRSclFENFhPN1pHaUw3L3RYbVBSSUsyUGZFTlpjZnh1TFU2VDduQ2hwTGZCSklpVDVjTTdxcityZ3JBQWFBU2JIcDJGRjVGR09pVWx5QnFRVEMxTGhoTUZma0liLytMRlFJVjdBWW93M0hvTEE0RkxmYWc3MngwYWsrOS9pcXl2L2F0b3IyZXVSV0hNYVUyS0hZWGxtQXpaVkhjS3d4OElqT3dwVEplR0RZUEkreXZ4ZDhEbk5GbnQvNloxdXE4ZTlqNi9GTzRSWXNHalFWMXcyY2hOVm5kc0dpMmp6cTFWbGJzS0p3Szc0MUxCTTZ5ZjVudHFmbUJMWlU1dnR0dDFXeG90SFdDZzNKQ0pOMUdCUVdoMEdwY1FDQXIyc0xYUUZ3WlhzOUxLck4xYWE3TnRXS3JaVkg4T2JKVFQ2QlBtTXNzTzlmdXdDeng0eDJIWmZXMXFLMHp2NHpVaVBKbUpEV01adG02NUVDL0d2OWh2UGV4ODZVMXplNDNzZDVUVlh1cWR1dW5PbmFsdW5tNmRNOHRqUGFjT0FnUHZ2YXZnZjdWU05INE01WndTV0paT2NIQjhDTU1jWjZiVzN4SHN3YkVQd1dGR3VMOTV5enZvVEp2bXZGV213V243THgwWU54NDZDcGZ0dTRJbm9JNWlTTzlRakd2S2RSOThZWnJ6MkZ4MFFOUXJQU2p2eUdZbzl0bUtiSGo0QzVJZy9OU2p1S21xczhIaktNanhuc0NvREhlVzNkcEVMNFRDTW1BT1FJb0Y4N2tZdVgxWTFRSGZ0WWRwWWgyZDhJZVhWN1U1ZFpsUnV0clhpdmNDdFduOWtGUmFpdSt1N0pwNzRvM1krOGhtSjdraTBoOFBlQ3dJblJYajYrRVM4ZjM0aVo4U1B3ODR5YkE5WVRBSjQ1dkJvNlNRTlZxTENxQ2l5cURZMjJWcFMzMWJzU2NUSEdncWVSWlk5MXVCL3YybzB0Uit5ektFWWtEOERNa1NNODZuWWxKUzRXSC8va01RQ0ErWEFlZHAwNGdaL2VlSU5yZmU1dlBsaUZ3MmZ0eXhRbURCbU1wNWJlQmdCUVZCVlBybHlGY2FtcFdESmpPc0owT2xkU3E4NGNkWnUyblJMclArTjlNSnJiMnZEbk5XdDl5cC96S2l1dnIwZFpuVDJMZEVOcksvS0tpN3RzKzRiSmt6MitSM2J1Y0FETUdHT3MxMDQxVitLRG91MUJiWVgwUWRIMmM3WUZFZ0JFK1FuWVdyd1NXUTBJamNiUE1tN3l1MTdZNmVHUlJ1UTNuRVZWZThjYU1QZFJXS0Fqb093dTd3Ulh6aVJOdTZ0UGVBVEFrMlBUb1NFSk5xSGlVUDBaandCNFhIUXExcGZhdHlzWkcrV1ppZlZRWFJFYWJaNXI5eDRhYnNEMUtaTjcxRjl2djU5d2U0K3VhN1MxK21TM1B0dFNqVDhlWG8xd09RUWhrZ1lodXM1SFo5eTNTM0xTU2pMaTNhNHI5bnJBNE9UOG50dFZteXZoR0dPc2U1cmEydkIxWWFIcmVQemd3WjNVN3J5ZEY5WjlqZ09uVHdNQTNuRG52ZmNBQUNBQVNVUkJWTnE4QlE5bTJXZWJ1TThtSmlKWGtMdHl4MWZJTHk1QmZuRUpObjV6Q0UvZXVnUWprcE05MmsxTFNIQmxsWmFJMEdheFlPL0pVNjd6azlLRDMrdmNtMDFWY2VCMFViZXVxV2xxOHBpQ0hjaU00Y083ck1QNkJnZkFqREhHK3NUN2p1MkNPZ3VDUHlqYTdxcDNydmdic2F5eGRQenlFU3ByOGN0eFMvd0dVdTdDNVJEOGFQVDErTTNCRDF4amxsYlY1ckhHdUtkcnZwSkRZenlPWlpJUUp1dXdxL280N25mYml6aE0xbUZzVkNxK3FTL0MwWVpTb0dQV05NWkcyYWM5RHd5Tjhkbml4enREOU1Vc1haK0l2MHkrdDFkdGpJOGVqUC9PZkRqbytqdXFqdUs1L0RXOXVpZGovWkdxcW5ocFF6YWEyam9lS3A2cXFJRHBtME9ZbEo2RytNaEk2RU4wR09RWVpZMElDN3lIZUdSb0tJVGJqSXcxZS9jaEl6VVZWNDBhNmJmKzhiSXlyTnp4bGVzNE9Ub2FRNU44RXlwNlo1WCthT2N1MTM2LytwQVFqRS8xWFRJU3JCQ05Ca3V2bk9sVGJsVVVtUFB5VU5mc3UrKzV1MUN0RnZQR1pYaE1sM1lhT1REWnp4WHNYT0FBbURIR1dKOTUvL1IyN0t3NmhrV0RwbUZvUkJMUzlZa29iSzdFcWFZS3JDM2VjMDVIZnAwRytObmIxam1LcXlFSmo0KzlDVVBDZmZkZExHK3I5N2wyWFBSZzNKdzZBNnZQN2dJQXRDdWVBYkQ3VmgxL21Yd3ZQaS9aaDgwVitRR25TeTl5VExtK3ljKyt5UmJWaHJLMk9wUzAxaUlsckdPSzNwUzRvZmltdmdqSHZkYnBKb1JFSWo0a0VsUGlobm1VMi9jVTdua1daY1lZQTRCL2ZHdTVhd3U1c0pBUTdEbHhFaXUyYjhmeHNuS1BlZ2RPRjdsR1JkTVRFekE1ZlNnZXVYWStNZ1lONm5UTElVbVM4Sk1iYjhCamI3M2pHaUU5VWxJU01BQTJIVHJzV3JZUkhSYUd4Mis2c2N2cHo4Zkx5ckJpVzhkRDE1dW1Ub0VzU1dqeWs5M2FtOFhtbXpzaVZLZkRQWE5tdTQ3cm1wdGhPblFJT2ZzT3U0SmZyU3dqTFRIQjlUMWRNWGd3S2hvYVVGNWZqemFyRmVhOGZCakdqMFBXdUhFWW5qeWd5MzZ3dnNjQk1HT01zVDUxcXJrUy96Z2FlQzNudVpZUzdydStxN0t0QVJJSVB4NnpDRk5paC9xY3o2cy9pNmNQZjRUbko5K0wxTEE0ajNQTDBtZGhUODBKbkdtcFJwdHFRUlE2Um82ZDA2RTFKR040eEFEOFlOUkMzRHQwTG42eTd5Mi9mYnNxWVpUUGRHWEFucGpLdVRiMW03b2lud0Q0elZPYlVOcFdoMlpidThkK3hSbFJnM0JsZ3Vjdml3VU5KYWkxTlB1OVAyT01kYWJOYWtWOVN3dnFtMXRRM2xDUDR1b2FIQ3NyUjM1eHNXc1UxU2xVcTBXN3pRWWhPdGIxRjFaV29iQ3lDcXQzNzBaRWFBaW1EaDJHNlNPR1lVcDZPdlNPVWM5VEZaNUpFSmRNbjRhM3QyekZzbGxYWTFKNkdrNVZWS0RWMGhGOHRscXNPRlZSZ1FVVHJrQjBlRGcrM3JrTHQ4eWNnYWEyTm85QU5pMGh3U1BnUGxOZGpUOTgvSWxyRCtBWWZUZ1dUWjJDc3JwNmZQZC9nYmRWNmtwVlF3TytManlOYlFWSGNiQ29DSXJhOGNBek9TWWFqeSs2RWZ0T0Zib0M0QUV4MGZqcG9odnc0cnJQY2FDb0NLMFdDOWJ0K3hycjluMk5oTWhJVEJtYWpqRXBLUmliT3FoWDY1Tlo4RGdBWm93eGR0bVFRQmdaTWRDanJFVnBSNjJsQ1Q4Y2ZUMnVTdkFkV2FocWI4UnorV3ZRcGxqeHI2TmY0dG1KZDNtczg5V1FqRWRITDhRVFg3K0xabHM3MEJGL1FuWnM4eE90N1FpS1k3VGhzQWtGT2o5L3hSNXZMUE1iQU8rcVB1RjYvMDFkRWE0ZE9ORjFQQ1E4QWZHNkNGUmJtbkNpcVF3VFl0S2dDQldGelpVSWswT1E0WlVCT3REMDU4OUs5blZyWkhqUm9LbVk1bWQwMmYyN3NhZzJ2SGxxVTFCYkR3SGd6TXVNWGVTMjVCOEpLb1B6NFBnNC9IenhZa1NFaFdKSHdWRnNQM29VaDg2Y2RZM1FBa0JUV3pzMjVlZGpVMzQraGlVbDRhL0w3NFdpcXZqUm0yLzdiZk9OVFp1QlRiN2xSMHRMZmE1NTNleGI4ZDBmZk04MXRmaGdVUkdlWDdNT0RhMzJmQXRFaEIvZmNBUDBvYUdvYjJuMXVUWllPNDRldzU4KzlWMCtvZE5vY092TUdiaGx4blRvTkJyc08xWG9jVDVHcjhmdjcxaUszTU41ZUd2ekZ0ZUlkMVZqSXpZYy9BWWJEbjZESDExL0hRZkE1d2tId0l3eHhpNGJvNklHSWxUMjNFL3hkSE1WSGg2NUFIT1RNbnpxVzFRYi9waTNHdlZXKzlTMWdvWVNmRkh5Tlc1SW1lSlJiMFJFTXBZTW5vRkdxK2N2VGpySkhnREhoWFFrWUxJSkZZM1dWb1RMSWZCVzFGTGxVMVpqYWNLSFJSM3IycjZwTDRJQVBOSnJUWXBOaDZuOEVGWVZmWVZWUlYvaGFHTXBMS29OV1FQRytXUmpEaFFBbDdUV29xUTF1SDAzNzB5NzJpZjRiVlVzK1BmUjlmakoyRVd1Tytva0RlNU9uNE1YajZ6RDNwcVRRYlh0N1V4TE5YNjg3ODJnNjQrUEdlS3pMZE9SaGhLOGNqejRmWnViYmUxZFYyS3NIOG9hUHc0Zjc5cU5rZ0Q3N3FiR3hlSDZ5Wk93WU1JVjBHcnNZY1RDeVpPd2NQSWsxTFcwWUh2QlVXd3JLTURoczhVZUk4TjN6YnJxdlBUZktWeW5RNGhXQ3pnQzRIdm56TVpFeDFaTnNpeEJIK0w3ODltYlRWSFFidlBjdnUycVVTTXhmbkFxRHAyeFo2aldoNFRndWtrVGNkTzBxWWdKOTgwLzRXM2V1QXpNSGowS20vT1BZTzIrcjEyajRXTlNVakJ2WFBBN0tiRGU0UUNZTWNiWVpjTmZrSHU4c1F3akluMlRpNmdRK0Z2QjV6anB0U2Z4MjZlMllFYjhDQ1NHUkhtVTM1bDJOUW9hU2p6S3doM1RrWk5DT3RZTzExcWFBdTRZWE5iYXNiZHdxMkxCanFxamVLZHdpeXNBQjRBR2F5dUttaXNSRnhLQkE3V244WFh0S2V4eEJKZUg2czk0dERjejNuTkUrMWhqbVVmVzZ1NUtEWS9Id3lPTVB0c3FBY0Rxczd1eHJhb0FvNHRUWEd1WkFTQmMxdUdYNDViZ3k1TDlXRm0wdytPekJNT2kycnExTmp6Snp4cnZWc1Z5WHRhWE0zYTVreVVKUzZaUHc3ODNiSVJFaElFeE1VaExUTUNvZ1FNeEtUMGRRNU1DNy9jZUV4Nk82eWRQd3ZXVEo2RzZzUkZiamhUQW5KY0huYXpCakJIMjdYMEl3RlVqL2EveDdTMk4yL1RuRWNuSmVHN1pYWGpxdzQ4d2MrUUkzRHB6aHV2Y2dPaG92UGZvOTd0c2IzUCtFYnl3N2pPZjhnY3lNL0htcHMyWU4zNGNyaG81QXFFNjM2MzNPcVBWYUdDNFlqd01WNHhIY1UwTmRodzloc25wNmQxcWcvVU9COENNTWNZdUMrR3lEdGNramZVcDMxVjlIQ3RPYjhQdnJyZ2RJOTBDNFZlUG0veU9scmFyVnZ6bjZIcjg5b3FscmpLTGFzUEx4N09SRWhickVSekc2UFFJbGJVWXJJOTNsWlczMVFmczQ5SEdVanl4LzEwMFdGdFIzbFlYTUZCKyt0QkhxT2tra0Fic282K1RZajEvYWVwcDl1ZlJVU200TVdVS3JrNGM3WGQvMy95R1luemtHS1YrNDZRWktXR3htT28yUWl5QmNIM0taR1FsajhlNjRyMzR2T1JyWG9mTTJDVXFhL3c0VEJtYWpyaUlpRTZUV0hVbVBqSVNOMCtmaHB1blQ0UEZiUlJWa2lUOC9PYWIrcXFybllxTGpNRHo5eXl6andUM3dEVmp4K0Nhc1dOOHlvY25EOER2NzFqcTU0b090MTkxSlc2LzZzb3U3ekVvTGc2Mytja3F6YzR0RG9BWlk0eGRGbTRZTk1WbjJuR0R0Ulg1RGNWUWhJcW5EMzJJWnljdFEycFlIRDRvMm80dlMvY0hiR3QvM1dua2xoL0d2QUhqVU5GZWp6L25mWXFUVFJYSUd1QTVSVTBDNGYrR0d6REdiVjF2U1d2ZzliQVcxWWFqWHRtY0FlQlg0MjdCNktpQmZxNElUSUlFbmVUNTEvaHRRNjdFa3NIVFhjZHRpaFhmM3ZXS3o3VTZTWVBSa1NtWUVqY1VNeE5HWXFEWHRrenVDaHBMOElkREgwRjFoT01xQko3UFg0dWZqN3NaazJJODk5TU1sYlM0YmZDVnVHWHdUQlEwbEdCN1pRSDIxSnhBbWRkREFRM0ptSlU0dWx1ZjEybDRoRy9XMUZpZDN1L29mekRPdEZUNXpBSmdyRC9UeURJU29xSzZyaGdrbmViQ2hSczlEWDdaNVkwRFlNWVlZNWU4T0YwRWJrbjFmWXErdVNMUGxWMjUwZGFHcDc1WmhRWEpFNExhaS9oL0ozTmNyODQxbzhjYnkzM3FaUTBZNzNGOHFxbjdVM0gxbXBBdTl5VU9ScmpzT1JWUDZ4WWdYNU0wRmhOajBwQ21UMFM2UGhFeWRUMnlrMTMyRFY0OVlZSkY5VndIMTY1YThjeWhqL0RJeUdzeGI0RHZ1alVKaExGUmd6QTJhaEFlSEo2Rk5zV0tvcFlxRkRaWDR2VVR1ZEJLR3Z4bzlQVTkvSlMrMHZXSlBXN3YwN083T1FCbWpMRitoQU5neGhoamw3elppV044a2w4SkFPdExEM2lVVmJjM1lzWHBiVUcxMld4cjk5bk9xYWlsQ2xYdGpVZ0lpUXg0M1pHRzR1QTZmWjVWdFRjaTAwL1NMSC9PdHRiZ2paUG1UaE5iMllTS2Z4ejlBb2ZxeitEQjRWayt3YmU3VUZtTFVaRURjYWp1RE5wVXEwZGd6aGhqakoxUFBadll6eGhqakYxRTFoWHZ4ZTZhRXg1bE82cU80bXduMDVGNzZxTXpYd1U4VjlaV2g4S0xOQmxUWHYxWmZISm1kNmQxQ3BzcjhjK2pYK0tIZTE0UE9xdHpUdmtoUExMN3Y4Z3BQK1NhSnUzUGlhWnl2SGQ2YTdmNnpCaGpqUFUxZmdUTEdHUHNrcWRDNEMvNWEvSDBoRHN3S25JZ1ZBaDhFTVEwNTU1WVgzb0FVK09HWVZyY2NKOXpiNTcwczRsbEVENHMrZ294dXE2MzBPZ3VtMlA2dDlPSzA5c3dQWDQ0Qm9kM0pPMXFzTFppUjlWUmJLN01SMTc5MlI3ZHA5N2FnbjhlL1JJcmkzYmdwa0hUY0UzU1dFUm9RbDNuTGFvTmZ6M3ltV3M2dWdvVlpXMTFnWm83cnhwc1BkOFRsREhHMktXbjYzbFFqREhHTGhzM2IzNitzOFRDbDd4b2JUaWVuM3dQZGxVZngzOVA1Snl6KzhnazRlYlU2VEFrWDRHRWtFaVV0ZGJoZzZMdDJGWlo0S3FUSEJxRGw2WS81RHBXSVhEcmxoZk9XWitDTlRveUJROE1uNGNEdGFkeG9LNFErZlhGblk3YzlvU0dKRXlKRzRhcGNjTXdJV1lJUGkvNUdtdUw5L2JwUFM0bG4vdzNEUUFPQXpnS2lLTUFqb0pRQUZWN0RHL2Z3Z3VRV1k4MHIvL2lzdjU1enZxRy90cUZITzk1NFMrRU1jYjZrY3M5QUFic2U5bld0amVoV1dtLzBGMWhESUFyQVBaUG9ONFZGSVBzL3dqbEtNaFNnTGZ2NDcya1dFQWNBTE5nY0FEc2k2ZEFNOFlZdTZ5Y2JhbSswRjFnTEhpRWFJQ21BM0RzWHlVQWtnQ0VBdmV0cklZUUowRjBHaENGRUNnRWNBcVNmQm9oSWFmd3lxS1dDOWh6eGhpN0pIRUF6QmhqakRGMnJna0NTQUJDQU9RWWtCSG9haTVlUElqaUFVd0hxS091VUlHMlZ1QytsWlVRb2hDRVV4QW9oS0JDU0ZRSW9SU2lUU3JFcXR0NWdUTmpqSG5oQUpneHhoaGo3RndqeDJ4VmNvdDR5ZjJOY1B6ak9PNDZPQWFBUkJBbEFwZ09jdFozakNDSEFiaDNaUVVJaFI2ang0SUtvWkVLMGF5ZTVnQ1pNZFlmY1FETUdHT01NWFpPZVFlMnd2RXFPVTRKUi9EcUx6aDJiNFBjNmdleHJJK1FCQ0FKb0JtdTlnaUFxdG9ENVB0VzFrQ0lFb0JLUWFJRWdrcEJWQUtJVXFoVUFoS2xxSW9vd1JmWDg0SjZ4dGhsZ3dOZ3hoaGpqTEZ6eWp1d0piZlJXai9WWGZHeWNCc0pKcmZySmMrNnpyWkVrSUZ4aHpnUXhRRVk3OUVuQUpBY3I0bE53SDByNnlCUUFrSXBCT3dCTWxFSlZNZXJwSmFDV292eHh2MXQzYms1WTR4ZENCd0FNOFlZWTR4ZFROeW5SdnVOWjRXZnV1N255SE5rV2FDN2diRzNHQkJpQUdSNEJPT1NjeTJ6QkFnOWNPL0tKZ0FWQU1vQVVRMUNwZjA5VlVPZ0VnSmxnRm9OcmFqRTYzZWQ2VTJIR0dPc3B6Z0Fab3d4eGhnN2x5UU1oQldKa0VVQ2hEUUFoRVFJa1FBU0F3Qktna0FpU0RoZUtiYkg5L0ZaWCt3K2Fud2VFQ0lBUkFBWTVuTlQxeHBsQ1ZBQTNMY1NBQm9CNFFpWUhVR3llL0JNVWdVRVZVS2hTcng3NjluejlDa1lZNWM1RG9BWlk0d3h4czZsTjI0dkExQVdkUDE3UGhvSVdKTWdVU0pBU1FBU0FSRVBnV1NBa2tBaUZxQjRBREVRaUhZRW5wZWlTSUFpQVF3SDRKVVVEUFlwM1JDQURIdkFMTkFLaUFZUU5RQm9BRVFEaE50N1FnMEV0ZGozVnFZR2tOb0FDZlVRY2lQSTFnQkphc0RydDFlZTd3L0pHTHU0Y0FETUdHT01NWFl4ZWVmV1VnQ2wzYnJtdm8valFaWVlRSXFCUXBHQUdnOEowUURGQUNJS0FuR085ekVBUllFUUN3SDdNVkhVdWZrZ2ZZd1FCbEFZZ0FIT0FwK2cyVDBidG1zcXVHcWZwdDB4OGd3SVVXVVBrcDJCTkZvQmFnT2h6UkZvdHdGb0JkRG1LTGVmRjJySGUxQWJoR2lCSk5vQmFvTU5yUkJ5RzFSTEd5UzFGVlp0RzJmYVp1eml3d0V3WTR3eHh0aWw3cTFicWdGVTkvajZaZS9HUXRiR2dLUVlrQklKRmRFZ3NvL1FxbW9rSkVsdkQ2UkZKSUJJRUVWQ0lBSVE5dmVBL2ZoU0dZMG1TZ0NRNERqd25MSHRuWkhieFR2Sm1IT050YU5NQnV4UnRtei9SNE9PZ0p1eEMrWGVsV2E4Zlh2bWhlN0d4WVFEWU1ZWVk0eXgvdTY5dTJzQjFQWkpXdzk4R29tV2xraG81RWpJaUlCQ2tTRFZIaWlyaUFCUnBEMVFGbm9JRVE1Q09FRGg5dmNVRG9Fd2U1a0loNkJ3MTN0UWFKLzBqekhXcjNFQXpCaGpqREhHK3M1cml4c0JOSjZUdHU5OVN3OU5hRGphNVhEb1JCaHN0bkNRRkE2SndxR285bGRRT0lScWZ5VVJDZ0VkQ0ZvSWFBQm9BZEtDaEJad0t5T3lIME5vSVVoalArOG9FMElMSW8zalhFYzlJbzNqblA2Y2ZOWXU2Tjg5TjE4eFk1YzdEb0FaWTR3eHh0aWw0ZTM3bWdFMFgraHVNTVl1WFZMWFZSaGpqREhHR0dPTXNVc2ZCOENNTWNZWVk0d3h4dm9GRG9BWlk0d3h4aGhqalBVTEhBQXp4aGhqakRIR0dPc1hPQUQyWTlhc1daRUdnK0V2V1ZsWlM4OUYrL1Btelp2YTJ6WXlNakowQm9NaFB0RDVCUXNXSkhtWExWMjZWTTdLeXZxKzBXajhRYURyTWpNelV3MEd3Ny9tekptVDJObjlEUWJEbjdLeXNyN2Z2VjVmZXViUG56L1hZREQ4eTJBdzNIaWgrOEpZWHhCQ2xGL29QakRXbi9CL2M0d3hkbkhoTE5CK2FMVmFQUkg5Qk1EL0FLenlQbTh3R0g1QlJETTdhNk8xdGZYZWJkdTIrZVNuTnhnTUx3QjRMQ3NyYTNsT1RzN2I3dWN5TXpOVE5ScE5yQkFpQW9DZTdHbjE5YXFxUmhIUllDSktGMEtrQTBnam9vRkNpSHdBNDczdllUUWFiMVVVNWUyc3JLeEhjbkp5M25DV2w1V1Z4ZWwwdXQ4S0lhSU5Cc05YSnBOcHQvZTFzaXovaDRnV2hZU0VEQVJ3YTZEUFIwUlBBTmdMNEYvT3NxeXNySHNsU1FwNFRRQy95ODdPL3RxdGpVR1NKUDI3bTIzNDhQZjlHd3lHQndITTg2NUxSRXAyZHZaeTcvS3BVNmVHcTZyNkpoR2xDU0ZDQUt6cmJiOFl1K0NJOWdPNDlrSjNnN0Yrdy83ZkhHT01zWXNFQjhBOTRBaCtGOE4vR3Y1UUFMSldxdzJCbnozd2hCQ2ZFdEVqa2lTOWJqUWFtN096c3o5Mm50Tm9OQjhDbUVsRUh0ZElrc2RBdlkySUtvVVFCd0NVWFh2dHRYSHIxNit2OGVyZlFRQVdBSzhZamNiQzdPeHNNd0JzMmJLbDBtZzBmZy9BQjBLSXR6TXpNeWVaemVZMjUzVkdvM0VaZ0VWQ2lDcEprZ0tPRWdkQ1JPTUFMQlpDdEJHUjBsbGRJWVNPN0h2dS9jVzlYRlhWU0VtU0ZuZjMzdDRDZlA5WEVkSGRBTnJkeWtJQUtBQjhBdUNZbUpqZk80TGYwMFQwa05Gby9EQTdPM3Q5Yi92RzJBVWxzQi9FQVRCajU0MEFCOENNTVhZUjRRQzRGNFFRYVNhVHFkcTl6R0F3ZkVoRUFVZEJjM0p5Tm1kbFpkMU9SSjhBV0dFd0dCYWJUS1l2dmFyOVNRaFJLb1NvQlZCSFJIV0tvdFRxZExxS0RSczJWQUZRTyt2WHhvMGJqODJiTis4K1daWS9GVUtzeXNyS21wYVRrM01hQUxLenMxY2FESVo3aUdpUkxNdS9BL0FFQU15Yk4yKzBFT0wvQVJBQTd0KzRjV05KdDcrUURrdXlzN085UDVNSGc4SHdYd0FQQ2lFYUFsVFphclBaRm5iM3hocU5aanVBS3pxclk3UFpVczFtYzFWbVptYUVScU9wRmtJYzg2NWpOQnB2RlVMOFdBaXhSYVBSM0t3b3luNEFyMlZtWnM0MG04MW51OXN2eGk0V1FsWmZoeUw5aUFnaEY3b3ZqRjMraEVXeHp5WmpqREYya2VBQTJDRXpNMU1ESUJVQVpGbDJybitOeU16TVRIZVVOYm9GdXdNQXFIRnhjWFU5dVZkT1RzNWFnOEh3T0JHOVFFUlBBZGdBdDZEV1pyTzlZRGFicTNyNldRQWdOemQzamNGZytBOEFJeEZGdTUrVFpmbUhxcXJxaEJBZnVKVzlDQ0JTQ1BHMHlXVHltZXFia1pHaEd6Um8wQVRuc1JBQ1JCUStmLzc4YVk3akNpRkUwUDBqb2xnQXNGcXR0UUdxS0dhenVRa0FNak16WTh4bXM5L3ZPaXNyYTRZa1NWYzNOemUvdkdQSGpsYUR3YUI2ajZBSG90Rm9EQUIwUkxUV3ZYeisvUG1UaEJCdkVsR3RxcXIzcmwrL3ZtYisvUG4zQ3lIV3k3SzhmdmJzMmJPM2J0MGFxTitNWGRUV3pINmk0T1pOei84SndHOHZkRjhZdTl3SmdkK3VtL3N6bjRlc2pESEdMaHdPZ0R1a2FqU2FVKzRGUkhTSFJxTzVBd0NFRUM4RGVIanExS2xhQUtNQWxLOWF0YXJUYWI2ZE1abE1MeHFOeGxhYnpmWTJ1aGpSRFZabVptYUUrN0dpS0wvVjZYUy9zMWdzTGU3bkxCWkxKWURiM0sreFdDd1BhN1hhN3pZMU5mM0Z1NTJLaWdwTFVsSlNpaERDZTgzd1dHZVo0L3Z4Q1ZJTkJzTUFBQ2d0TGEzTnk4dXpBSURSYUx3Q1FDYUFoczJiTnhkMzlwbXlzcksrSlVuUzM0eEc0NXpzN094dnZNOUxrdlFDZ05sNnZYNC9BSE5uYlhrVFFpeDBCTXVmT3N2bXo1OC9UVlhWTDRsSUs0Ulk2Qnc1MzdoeG84bG9ORDVHUlA4SURRM2RrSm1adWNoc05wZDE1MzZNWFN6YVUwTCtxQ3R0dTVOQW95OTBYeGk3WEFtQnIzWFhwRDkvb2Z2QkdHUE1Fd2ZBRHEydHJUV1JrWkdQQTRBUUlwS0luaFJDN0NJaVp4S3MvUUFRR3h1N0ZFQ2NFT0xkQUUzWkhLOHhBRG9keGMzT3puNnBEN29PQU1qTXpFelFhRFNWM3VXcXFrS2pDZjZQT1RJeThoZmVaU2twS2MvWWJMWS9xYXA2djdOTWtxVFhoUkNGUW9qZkFRQVJGY0MrTHRvREVkMEg0TG1VbEJTa3BLUlloQkFxN091a0lZVDRNNElML3FNQnZMdHc0Y0xwWDN6eGhXdjlydEZvWEF4Z05nQ3pjNTF6TjEwbmhDZzNtVXc3SGUxbE90Wm82NFVROTVoTXBpM3VsYk96cy85cE1CalNpT2duR28xbTEvejU4Mi9hdUhFanIrMWlsNXd2Umo3YWZ2T1c1eCtHUU82RjdndGpseVVCUlVCNmNCWGQzdU1INVl3eHhzNE5Eb0FkZHU3YzJRQkhRcWJNek14a2pVYnpKSUJ2c3JPelhVbWFEQWJETUNIRTM0a0lraVM5SHFDcFBBQ1FaWG1qMFdqY0oreUtpT2dJRVMxelZoSkN0SnBNSnI5clhHVlpmc1ZnTUZpQzdidXFxbisxV0N4NXNpeC80Tzg4RVMwRUVDV0UyQXlnMU0vNVJiQW5nL3JZRWFCNm56L29tSTdzeWlodE5CcGZCMUR0bm1YYVlERDRCTUNLb3VUSXN2d1pBSTBRd3BuTnEwd0lzZDVrTXEzbzZyUGw1T1M4WVRBWWJpS2lKUmFMNVZrQVB3SHNXenJWMXRiK0VRQ0VFRTkyMVk0M2c4RXd3WkhnNmhVQXlNcktla0lJOFFmSDUxMW1NcGxXK3J2T1pETDkxR0F3V0lqb0Y2cXE3aklhalgrMjJXelB1Q2NUWSt4UzhNbWN4ODFUOTd5c0c5elM4RHNJL0F3RStVTDNpYkZMbm9BaWdMK2MxVWY5WnUrMDcxZ3ZkSGNZWTR6NTRnQTRTRmxaV1lzQXZFSkVDUURlMnJoeG84bGZ2YWFtcHI5RlJFUk1JNklGQUc1eFRMRjlFMEFhN0tPVkFDQVRrYjhNMGdBQUlsclNuYjVKa3ZUaHRtM2JkZ0s0MDArLzd5S2lPNFFRQit2cTZveDc5KzYxR2d5R1h3SVkxZDdlL3RqV3JWdHJqVWJqNHdDZUEzRENaREw1akFEM1JtNXU3bDRBdmRwRFYxR1ViOHV5ZkRXQXgrYlBuNzltNDhhTm0ycHJheCtBZlFyMlJ1K1IybUFRMFUyT3Q2c05Cc05MUlBRZElVUVRFVDFvczlrKzk1NEc3dFdmWjJWWnJnUHdESUJmYXpTYVBYQ2JSczNZcFdMdnRPOVk5d0svWExMdCtmZFVtN2lPQ0ZkS3FwaWxTbEx5aGU0Ylk1Y0tJVkJNSkw1U1FUdGxEYjc0Wk5iamh5NTBueGhqakFYR0FYQ1FKRWxLQlpBc2hQaENVWlR2QmFybkdFbStDWUNVbVprWkR0algwRHJXdi80S0FBd0dRNkVqa0E1a2lzMW04MGl5Sk12eUswUTBuNGlNVnF2MWhQdTV4c2JHQ24rTkdJM0dLNFVRcndnaDJpUkpXcjUzNzE0ckFCRFI5UUJtYVRTYVh3T290ZGxzZjlWb05Nc0EvTnhnTUp3MW1VemQzb2MzSXlORDUzYjRIWVBCY0YwdzEwbVN0SHJqeG8yYi9KeHlaZFF5bTgxVjgrYk4rN1lzeTUrcXF2cUd3V0M0RXNCVEFGUlZWUi92Ymw4QlFBaHhFeEcxbDVhVzVnd2NPUEFrZ0trQWZnbGdRekJUeG9VUUg2bXFtaW5Mc2pFN081dURYM1pKKy9qOWw0K1ZSOUVWQUdJQU1RRGVpZVNFZ0NDQ0JMZi9NSHRGQUNENy93c0JuL3ZaSFlEQWEySGExbmVpbnpwYjQ2OUMwSGRiaTNCVkc3OFh3Qmp2UGdTOHhxcEIxWWZUQVZVS3FuNlFQWEcxSVlUNGFPQTdhMi9yWllQZDlsUjIxallBVnpzNkVlaTc3NmFPejZVVktoNVY4eEF1ZWp2elYwQ0FQTDl4SWQ2WGh0UXNwM0VJZW9ZVVk0d3g1bzBENEM0WWpjYXhBTzdPenM1KzBtZzBGalUxTlcwSkN3dnpTVGpsVDJOalk3c3o2T3dPbTgxMnhqc0x0TkZvYkFFQXE5VmFiRGFiQzd0cUl5c3JLOHV4bmpWTUNIRmJaMnRWeldhenpiR2VkZ2NSL2N0Z01BeFRGT1VKczlsc0MzU05RNlJqOVBoV0ljUldPTlkvRTlITlhmWFBTUWhSQ01BVkFCT1I3Q2ozbUlxZG01dTd4bWcwdmtWRTl3a2g5Z0JJQWZCcWJtN3VnV0R2NWVVQWdPa3BLU2wzWjJkbnZ3NWcrdXpaczJORFFrSUNyZTMydGlzM04zY2JnRzA5dkQ5akYxemxiNFpQdGFuMFFEbGhHZXg1QytBWjVObURFTWtSSlBVKytCV0FJSHRnUTQ0N3VRVmdBcWdoSWQ2VEpMeVc5UFR4cjN0OU93ZEZHL2MydVlKZmUxZ2x1Z2htVzQ4a2R3Uy9mUlFvZW9UUUtuWDdRV09mSVB3QUFudnQ3L3NpK0lYais3U3prb1JjS1JrM0tKM21Od3k2VmVGNFp5K2lPNVV6Y1VQRk9tVWgzVmpQbWZnWlk0ejFDQWZBZnNpeVBOVHg5bTRBRHdKQVptYm1INFFRU3lJakkzMjJDQW9rTmpiMk1RQi9Pd2RkREdqcDBxVnlUVTNOcndEOGhvaElWZFVmcWFxYTdSNndDeUVrSW9Jc3krSE9jcHZOVmlQTDhtMUU5QmtSL1ZpVzVXdm56NS8vUGEvUldabzNiOTRNV1pZWEFRQVJqUUx3bkdPZDgxb2lpblRVdTBNSVVVbEVPYXFxL2xwVjFaZTkrNm5SYVA0T1lKbWlLRWZkeXlWSmtoMXQrd1RmTnB2dGg3SXNHNGdvVlFqUkNPQTNQZjJlRkVWNVhLUFIzQ3FFZURvakkrUGR2THc4aTJOcm8zdWNkVEl6TXpXU0pGMURSSWROSmxPNSsvV1ptWm1oUGIwM1l4ZFM3VlBwTWUxVzdYMGdQS0FJVFBTSmdZUUFuTUVwZWgvNEV1eGh0Q3VRSWU5eFZLRUtnWTJROEZxeXJQdUVuc3JyMDlFOTVjdTRud0IwUzhmdEFORlYzS2RJYURreTBIVklSTDBPL2oyL1QzRms0SHRyTDBnQ3NxY01PZnVleXM1Nkg4NGxNMzBRM0h0L04vc29Iak9vR29taXQ2a1JIS0d2MjVNREFzMVVaWG1QeUk1Y1NNYkdvNTFjekJoampQbkZBYkJEWm1ibUNFbVNIcEVrYVJHQUVXNm4xZ2doVnBuTlpvdkJZREFMSVNZUjBWUUFLNFVRZnA5QUU5RmNBR01jUVZyUWhCQkVSTEJhcmUyT0pFMTEyZG5aUmNGZWJ6QVk1dFhXMWo1SFJOTUExS3VxZXJza1NXc2tTZnBuZ0g0VytKbnV1MXdJOFNnUlRSVkNtQTBHd3c0QS93WlFBZUJ0SWhyZ1ZyY0d3Tk5DaUZVNU9UbkZCb1BoVDQ3UDBXQXltVFlaamNZYUlwcGxOcHVmY2IrQkk0R1ZVUWpSR0JvYTZyMldPc1RSaHM4dndXYXp1YzVnTUJRQUdBU2dwYjI5dmNlL0tKdk41anFqMGZoM0lub3FKU1hseHJDd3NMV3hzYkYzQVVCMmR2WmJBQ0JKMGoyT2JOYy9BZkNpODFxajBUaFdDTEhMWURDOGF6S1pIdTVwSHhnN1g4UlRrQ29zSStZTENRKzBXYkdZeVA3Zm1VY2RZWTh5SkVldzEvdWcxeDViQ2JLSE1UNGhsaERIUWVJTmpaRGZTSGptYUcrSEMvMFM2Mk91VVZVODUzSHpJSUs5MXVNRElDejJWUjJpVDZZKzI5UGRkNHord3UvUDVQTkdWbjhCaFc0RlNHdi9QdnJtTTNZRTA0UXZhQkR1WTQyT293QUFJQUJKUkVGVUV5ZTZ2Q1FvcnE0NStrazBUTFZwZDRrdlk1YlFkWFdjeVp3eHhsaTNjQURzSU12eUpDSjZUQWhoSTZKTkFPWUNlRGM3Ty9zaFp4MlR5ZlJPVmxaV0NSR1poQkE3VFNiVGk5N3R6Sm8xS3pJME5QUWtFZFcwdGJYNXpTVHNMVE16YzRUWmJENE9JRm9JWWR1MmJWdVR3V0I0QThCRW85R1lxNnJxbXdEQ09tdkRZREFzSnlKblJ1WTlpcUxjazV1YlcyQTBHajhXUXVpOHFtY1NVVHlBejRVUXJlNG5WRlhkSzRTWXJkRm9mZ3ZnTVNLNnlySGV0VmFXNVFGQ2lMMUU5RDZBNTRVUXAwd21VNkFSYmhYQVp3RHVtajkvZnNyR2pSdExuQ2RxYW1wdUk2SWtBUDl6MzliSXdUbFMzZVRuTTM2YmlMSUFLRVEwSUNRazVCOEE3dTNzZSttTUpFbHZxYXI2RklEcklpTWoxd2doWGdCUUQrQXRBTkJvTkorcnFxb1MwUzF3QzRDRkVFdUpLQUtBOS9mSzJFV2w5bGREMDlwSWVyRE1TdDhpaVFZRG52R2ZFUGJwd1BhWXBYZWp2YzVtM1lObjM5RmxOQk93aW9EWGs1NDV2cm1IdHdxSzJKQ1FvcXJxYWhCSnpuNVJNSUdlU21nNWxPbzY3Sk5Kd2tLQW5OK3ZFTFhKbHRCQXV3aWNGMC9OTXhjK2xUM3Zud0IrYk8rVS9kK0JYbzl5dTdWeFdvckFNUkdCa2NMblIzblAyM2ViRkExUXRDcWtqYll2NDc2cnVhN20xVDY3Q1dPTXNjdWUxSFdWL2tHU3BBTUFIclZZTENrMm04MG5tN0pUVGs2T1dRaHhFc0FQRmk1YzZET0tFaG9hK2pRUkpRZ2gvcnh0MjdZdVI0RG56NTgvVGFQUmJGKzZkS2tNSUo2SWFwY3VYU281a2xjZEFtQ1FKT2t0QUFzYy9SenByNTI0dUxoM0FIeXVxdXJQWTJOanI4ek56UzBBZ096czdHVW1rK2syOTMrSTZBZ0EyR3kyNzNpZnk4M05QV3cybTl1eXM3Ti9ZYlBaeGdnaHZtY3ltVjdRNlhSZjJXeTJrU2FUYVpyNzFsQmRlSTJJTktxcS90Q3RUQ0tpbndPQW9pZyt3VE1SeFRyZU5yaVhaMlptcGdQNGl4RENTa1RYQ2lIS2llZ2VSM1p1OSt1RC9oMXV3NFlOcDRRUTFVS0ljV2F6MlVaRUh4TFI4SG56NXMxMG5LOFFRdXdVUWx5ZG1abnB5b3BMUkhjQ2dLcXFid1JxbTdFTFJmeGdSRWo1cjBiY1hmYnJFYVoyeUtjSTBtK0k3TUd2cTQ0alRKVWNDM0Y3Ri9nSXQvOEZyTE1OcW5oUTB0WWxEM2ptMlAxSnp4dzd0OEh2SG1oVlZhd0ZLTTdaUi9jcHlKMXBQNVVBdGMweCtpdDgwakQxakZzVFJQZ1ByVnJWR3JqeWVSTFI4anNJeDg5WlFxZC9lc0VTcnJGL3V3MVNLa1NYODgyNzB6N2djUXNpbVVDdktGL0UvMXNjNWdlU2pESEdnc01qd0E0Yk4yNDhCdUFZWU44SHVKT3FLaEg5QWNCckZvdmxad0NlZHA3SXl2ci83SjE1ZkZUbDFjZC81N2t6V2RnellRbUxDZ3BhVWRTQ1ZsblVKRE1oQWJkYVJGdFJxOVczcTF0OVhlcGJxNE90UzYzNzF0MlZXZ3RWcXloSllMS0lBbHBGUlFSUkFYZFpzd0VoeTh4OXp2dkgzSm01azBuQ1pPYUdCRGpmRHlHNXo3M1BlWjU3YzJjeXYzdk9jMDdoZEFCWEFsaGRYMTkvMzU3R0xDZ29tTXJNcndBWXVHM2J0akV1bDhzRFlPMkNCUXRNQUg4QzhLZkN3c0lwUlBReklwb05JRk1wOVpMUDUzdVBtZjlLUlA4SUJBSU5BR0QxT1MyMXMyOGZLOW5Xb3dCUVhsNWVpM0RJYzlJRUFvRnFyOWY3TGhGZFZWaFkrSmZLeXNvTmhZV0ZQd2R3SElBRjFkWFZDYVVpbUhrNEVZR0k3Sm10eVRDTXg2dzF4djRsUzVaVWVMM2Vxd0E4cTVUNlUzNSsvbXZWMWRYMVZ2K2c1V2xKNnQ0bW9tM01uR3YxZllhSWZxcVVPaC9BbTlZaFZVUTAyVENNWWdCUEZoVVZIY2ZNUnpMemhzckt5aTZYWHhLRTdtTGJydzg5UGdTNmRBdndBeEFOQkJBbnZHSkxQV09pTGhYSkUvWDBzdFdiMmcxdlpoRGVJT2JuM1M2ZTc1bTdNZW1sSEU2Z3QzditER0NpTlpma3Zac01OSzZKUFN1SWwzTXB3b2g1MXhtdGFBazlrSzVKSi9DZjlPWU9mNkJnTGtEM0FIRE1DeHkyQllDQVdzckVTc09EU2ViMnFBYzhmZHZXUXh1YlZ4MkVuK3N2YzAva3NxWXpxR1IzUXExN1FSQUVRYkFqQWpnRmNuSnlucXFycS9zSmdKdDlQdDlybHRBN2hvam1NM05qS0JRNnY3UHN6eFQrcTUxbEdNWmlaczVtNWl1VVVvY0NVTXo4cHYzWXlzcks1UUNXKzN5Ky9nRE9BbEFINERnaWVvU1o3L1o2dmM5VVZGVDhEd0NlUFh1MnNXM2J0azVEcFlIMmsyQjFSSFoyZHJDZE1PV2tJYUliQVpRUjBUTUZCUVZYRXRGZEFCcGJXMXYvdDRNdTQ2dzVmaFZwOEhxOXZ5S2lBbVoreHpUTjJ3Q2dvcUxpWDE2dmR3NFJuV0VZeGoyd2twVVJVU3NBS0tVeUFaRFA1MXNGNEtGQUlKQVFJamQ5K3ZTK3BtbU9KS0lObHMxbFhxOTNPNEJ6WjgrZWZjMkNCUXRNSWxwdTJaME80RW5UTkM5U1NnSEFZM0NxSW93Z3BNaTIveHM3MFZRNGh4bXpUS0xERXlWR0xQbFVPRGlDa0ZwUWJ5eUFPRXBpcVNTVENhOFQrRG5sTmhjTTlYKzJPWVdCMHNZc3ova3htQzZKbTFxUzU5enlsUWZtenV4SUoyZVd4VkxzZ1FNUlA1MjNvSFJiK2xhZFlmaWdIUTl0cWg5d0JVQ2p3NklTRHB3ekFSUXpWS1h5TUo0YjBFY0hIVWttRmgwbG90Wmo4NTJrT1hzVmwyWE9vcEk2ZVRncENJSWdkSWlFUUtmQWdnVUxUR2EraUlnYW1mbWx3c0xDeTRtb0d1SDFxeGUyNTltTWtKK2ZuOFhNSXdBWUFMS0k2TkxLeXNxSGxWSUZBR0NWRStxTVU3WFdGekh6S2lMS0J1Q0JKY1JxYTJ1TFhDN1h6ajE5RWRGa0lKb0VxOU5qVzF0YkV6STRkNFZBSUZBTzRDa2krbzVTNm5XckxOTlBsaTVkK21VSFhhWUJnRkpxSFFENGZMNThJdm90Z04wSVg5dG9kbWpUTkgvT3pEdUo2RWRGUlVWZXE3a0JBSmg1a00vbkd3QmdBb0JaOWdFTXczakk1L005cXJWK25ZajZNM01rMDdVbW9zVkVsRmRiVzF0b0hidUNtZDhCOE9IczJiTU5Jam9mZ0ttVWt2Qm5vVWZZL091eEoyMzY5YmcvYkw1cDNFWlQwVXFBYnJReXNzZGd0Z3I5Mk5OUGRWM1pFTmdXZDlxT0JVWVE0TVZnL1pNK2JwVTMvSGZyOC9OK3QrR2huaEsvWERad0lwZ2VqazJ2YXhtT0cxZmJJc1VwK2wvS0VDd3RDQURNYkpCNVYxb0dIZVlueDY4TUFueGp0SUdTZlZTd0J3aVdtZ2FhNFVLQWhnTkVrUVRqemhHWEhBc0FZWWhtcWpMTFBkYzZPWXdnQ0lLd2Z5RWU0QlNwcUtqNHVLaW9hQll6TDRsa1dXYm03MWRVVlB5bnMzNHVsK3QvQUxpWU9RVGdnb3FLaW45WkpYVitCRUNIUXFHMldaSGpDSVZDd2VycTZxY0JQTzMxZW91SUtGb3ZXR3U5U1NuMXJ5U203eVdpd1FobnVPNTBMUm9SdmRuWi9tVFFXaitwbExxSWlGek0vSmxwbXVYdEhYZnl5U2NQQnpDUm1ZT2hVR2hsZm41K0hqUC8wNm9OZkhsRlJjVmErL0hWMWRWZitYeStYd040VUd2OWwwbVRKazBBc0IwQURNUElzOFJ4bkRmWllpQWlKVUNBOHVibTVtZzVKV1l1SmFJWnpId0lFQTM5bmdRQWhZV0ZaeWlsaGpIendrQWc4QTBFWVMvQUFHMzc5YmlUTlRDTGliOEgwS2gyUllTbFZSVUJuTEtuelo3ejJLcVZtK0RvNVJZQ0ZqUFQ4NW1tK1lMbjl4c2JVaHJLWWJpODMxRE5yb1VBM0pHMnJvaXQxczBEWWRhRkEyS1lyZXVZN3B4czRjOEFMUnJ5MUtKZVY3Ykg3NnQrMWg4b3ZBN0F4QVF2ZjZvdzJaUS9zRXA1TUpGck1RcU5ZZnVNOE9OM2g5ekJCSXA1cjRrTU1QNFFLdk5NTnFqMklpcEdvek9qQ0lJZ0NQc0xJb0JUeE92MWxqRHpIeWgrWWRNTlhxKzNvYUtpb2h3ZC8ybC9pcGwvQ09DK2lvcUtmd0dBWVJnL0FqQVV3UE9kZUVZVHFLaW9XR0xmcnFxcVdvV1lzT3NRbjgvM09vREJvVkRvRjlYVjFXM0ZvYVA0Zkw2ZndhcUZ6TXhmRTlGb3d6QlcrM3kreXdLQndDdjJZOTF1OXl3aUltWit2YnE2ZXBmWDYvMGRFZVVCZUNvUUNMU2JOVFVRQ0R6aTlYb3ZJS0tNdm4zNzVqTHpla3YwSHFHMTNtVVlCZ0JzdFBkaDVpdTAxcTVRS0ZUNzJtdXZ4WVVqYnRxMGFmN1FvVU9mdFh1YUl5aWxMclg2UzhaUm9WdmgyVEMyakRzMG41V2F0UVU0RzBBZUFMU2JrTWtXMmR6Vk5hdlI0OWtTdnUydDV3WEE0TjFnS2lYZ09jUGRzSENvZjV0enFYMGRnT2ZETUhYR2kwUVlZV3RGVnlSdzA1cVIwWi9EdVliVDkxWGFaOERReVNZUDNQc1FyZ0JqR1FCRW5PYnBhOVA0Ni9lOEd0VjZ1Zmx4aGtMWURjd2F0ckQ4OUFnSEtURFlXc2NjSHAyK3AzWHVVVnphZWhiTjJQbFIyb01JZ2lBSSt3MGlnTnZCTUF5clhBakYxWm5Oejg4ZnJKUTZSeW4xY3dBVE9Kd0Y1Z25UTk84eERNTlBSTE1BbFBwOHZrK1llUjRSTFF3RUF1L0I5bGtpRUFnMFRKbzBhWEpralhCK2Z2NVlJcm9EQUxUVzkreXRjMHdIS3lNemlLaTVvMk44UHQvQnpQd3dnRE1BMUdxdEw5TmFseHFHY1Q4Ui9RVEF5ejZmcjV5SS9yQmt5WktLU1pNbXVZbm9Xc3Z1MHdCZ211YTFobUZzTVF6andVNm1vMDNUbkxWMTY5YXRhOWV1YmZWNnZXOVlOczVWU28yd2ZsNFgxMEhyaHVycTZxam4zT3YxWGtwRWNkbWtmVDVmd2tETWZKcVZvT3ZIUHAvdlVxdTVNUkFJek9sa2ZvS1FGT3lIYTF2cllVVmEwYXpOb0xNSUdOeStOR0Fyb1ZWWXJIWWx5VzVNSUlmRlFuU3RacnZDbDNjQWVKbWdueHZtMG92SS8xbUhyL2VlUnZmMy9KMklUZ3B2UlhJUkozOWh6UG8rYU4yY0U5MTJacTJxTFVrVCtJUGg4MTZ1VHR0a04rSDNWaTczTHlsNEVVUm5wWjhWUEViNDl4Qyt4eG9vSzZOQ0RWdFhwRGQvQzdBYzQwNG0zZ0tCRkFBZGliTW1nSENFUnNaS0xzMjlpR2JVUE8vSU1JSWdDTUkrandoZ2k4bVRKMmYzNmRQbkd3QU5SRFFFQUpqNW8vejgvRUdHWWZ3U1FENkFLVllZTHdONGdabC9WMWxaK1k1bDRwekN3c0pUaU9nM1JPUWpvcmtBNXZwOHZnWm1YbUFscWdJQTJCTmt1Vnl1V3dFTUFQQzRsZkNxVnpKanhvek0xdGJXcndEc3NNS25BV0J0QjRmUEF2QnZJdXJMekMrYnB2a3ptNmY1cHo2ZmJ3a3ozMitWTXlyMmVyMjNXQ0wxRUFDYjNHNzNNd0JnZVdIdjJOUGM3RjVzMHpTckRNUDRtSWltRXRGVUFDMjJOYjRkTVFIaEJHT2RFdmt3UzBTbjI1cDdSZmluc0cvQ1Y0ek4zRElBSlF6TTJoTENHVkEwQ0VqMGlVVlNVRVVFYkxTbWJKTGpFQUJ0UzRpRlNPM2ZOaU14VUV2Z0Z3RjZmdGpXOWVYMEYzU1l6SyszWUpibVhBZWlIOXJidXVxOWpWdjd5d3hPTTJNeHdkSmhVVE4wVzFvRzl3YWtyZ2Z6NlNBWVRwbHNlMysrb1lZZWNqVHFIeGl1bThPbDhTZyttN2dqQTVJbHFtTVp2ZnBxd25ObXFlY1BhbWZ0alhRdXpQUUhFZ1JCRVBabFJBQmJyRml4b3NubjgrMUFXSVMxTUhOcGMzUHpZOHVXTGR2bDgvbE9CWEFLTTY5aDV2bW1hVDVsbFFpS283S3ljaW1Bb3NMQ3dzT1VVaGN3ODJrQXZnM2dtWTdHMVZyZlNFUWpEY080b3J2T3pRbEtTMHRidkY1dkl4RWRDc0JrNWhWV09hZ0VyRXpXeDJxdGYxZFZWZlZTMi8yQlFPQzV5Wk1uTDhyT3pyNUdLVlcwZS9mdVAyUm1ackpoR011SjZJbDBzazVYVjFlSGZEN2ZPY3o4TEJIbGFhMXZxS3lzck9tc3o2Wk5tNjRmT25Ub1RhbU1sNUdSSVptZ2hTNng3YVl4UjVqc0ttWkM4UmJHcVNEMDdkRFRpMGgwYy9qL0xnbmVTQTNiYUxMY2RzT25nd3k4cWNCTG9MQmsyTHIxLzZVRis0NUE0Tkxjc3pYeDc2UGI5dEk0U2FJYk05SHlSYTZ0eFlHUVhJNDlwQURqbTJGalg1cWZ0dEZ1eHUrcitOaS9wT0F2QVAwTWdMMXVWbHFFMStkR2JGSDIzK2p3TWJlb1ZjWGF4TE1neW9tV2lJcDR6QjE0UjJVcmNWdmNLUkJkWnc3d25NU0xXbWZSekYyOUpoTzNJQWlDc1BkeE5DSGova3ArZnY0b0lON1RtQ3pUcDAvdnUzang0ajBsNFhDazNHUjNNM3YyYkdQTm1qWEcyclZyUXdDMDAvYW5UWnVXOC9ycnJ6ZDBoMjFCNkNtMlhYOUVmKzNXMHhtWXp1QmlJanFrbzJQRDVYTWphekNUZTN1T0hLV1RGSDhNZkVoQUFNeEwwTEt6TXUvdUxmdGtraUF1R3poUnM3RUNSQm1BcmR4dUY5OUpkNzV4R0pvM1dLWGZIVm1TR3BsQU5QejVsM2xQTDd3L1hhdDdBMy9aWkE4YjJWOFFvUzhBQjBWdy9LK0ZDRE52RHI3eG5zbFp6OGRDMTRGSTJEZzc5ZGN3SFByUTluZTZTV24rSHMyc2ZjT2hVUVJCRUlSOURCSEFnaUFJRHNKK3FDM0JzZDhoWURvRHhRQk9SRGlUZVVjOWJNS3JDMi9KOXFLdG5YYmpyV0NxWU1JU3d4VXM3YWtTUlU3Q0ZZTU8wYTNxYlVTV1k2U1l0bGszdVZIend2RUFXeFVCblJEQThhSng1N0RtekdHMFlFR24yZlo3RTNNcjhuL05yS3pvbm5BVWdUTjYxSFp4bWI4YzBMZjVpR3VtckdneXkzTHZCSENESTBNa00zYXM2U3BqUmsxbitTVUVvZGZUV0Y3YTY1MG5Rcy9UdDNpRzZMMDJTQWkwSUFoQ21tejFqODdUSWRkcHpDamVIQ0l2RVR3ZGZTcGhjRFQ1VHpSWlV5ZC9tdXlKaE5nU0pPRWRIUVJPTXpjUjRUVUdCUXlOSlVOdVg3L0t3YnhHUFE2L1BEQkhCNDBBQ0RIeG0ySU16ZTRQUjBURmJ5cmgwKzNPRDdGZkp6RS91aStKWHdCZ2hYdGc0bWNBUmtidU9XZWVsVWRYc0FORUIrM1luWDBMZ0Y4WkpUVy80ckpCNVpyVmZNVHlTOFRmNjA2TUhhMU5ISDFvOUVDb3pEUGR5QXhlVEFVN3QzZldXeEFFUWRpL2tDY0NnaUFJWFlUOW83TzJoWXg4RFpyT2pHSWlHdDk1QjZzMDZoNDhhbEd4RzhuUXpKMkw0N0J0WmdiZVZlQUFpSmNNYlZDdjBVUHJVMTVIMzV2aHQrRTJ0M21XeG1kOFRzMUR5VUVYdHYvN0JFQ3JTQXNjY1AvQzV1VU1jVXRveFBBRnBmdmNldE81RllVL1lJN2tybkJLQUxlMXhVRkRZY0p2Q3FzK0FnQitwVytlYVdUK2kwQ24ySThQSjdSeTdxTkt3dGt3Tml2Z0FwcFJVK0hZSUlLd2x4QVBzSkFNNGdGT1JDNklJQWpDSHRoeDQ4amNKcFYxaW9hYVFzUlRtVEdSaURJN09qN3NUYlI1ZURzZ3ZnNnZKZVgyN0lYY0JmQi93YlJjc1Y3dU1ubTU1L2NiRDRoczVHYVo1MW1Bem5QQzF1N1ZvOUQ0dnJVYzI2RzFyblo1eFl3bmg4OTc2V0lIalBZSS9rQmhKWUNDeUxZVGlTcmFPbUVCTFBmN0txZEdOcGloZExubkpqQnVBWkdLOVhTc09IR2N5ZGc4bUFINmd4cGNjeE1kMy9zem53dENCQkhBUWpLSUFFNUVRcUFGUVJCc01FQ2Jmek4yUEdtZXlsQlRDRHgxTjlGWUlQSjVtUksxRWdOTVlRa2JYc3FiV0tZb0ZnREswRzFGY2JRT2I3dVptamNDdklLQjVRYlQ4aUVabjd4UC9nTXZVWnhaNXBrYkwzNVQ5MHh5U0dIM2h5T2RtVmljWVVTbjVGS2gyNTBmWUc5Q2x3RjZIVUJ1QUxaTXpxbGpKV2VHN1VKTjhWY1VYdXozVmo0QkFFVFFRTzJ0WEpwVHFVSC9CakRNbWd0WU8vU01JZ0xGbFFVakFOZnI3WjVpWG1UT29wa05HeHdjU1JBRVFlaGx5Qk1CUVJBT2FQaVhvN0kzWjJlZVJBcFRtR2txRVNZRDRYcThlK2hwZmJldGJZemJSOUZ5UkVqU3U4dk1MVVI0bTVsV0tPamw3TWF5UFArR3JhbWMxLzVFcU54ekhqRTlHMnRKTHl6WDd2MTFhdTF2blBjWEtCLys5RXNsRGhqdFVmeUJnbHNCK2sxNHE5dENvYmZENEhIK2d1cjZ1Q09xK2c4Mld6TG1rODBMN2VnVW9nYlIxdWd1Smx6dUtxNTUwc21SQktFN0VBK3drQXppQVU1RVBNQ0NJQnhRYlBXUHpqTk4xeW5FUElXWnBtNGhPbzZzOThMT2RGREVleHN2ZURuYXBtRVR1akVoWkJOWDdSci9oc0hMRldNRkE4dnozQm52a0g5dHF5TW51cC9BNVlOTzBZeW5vOXZvb0taeHN2WmFqVGp2cjFQcG5UVEhJZ01VMGQwT21PMXhQSzFadDlWbXRNd0JjR2k0b0xSVG9lTDIxeEFOUmdoM0FmaHgzQkVGTzdjenc2dkxjNjRINkhjQXVhTExxK0dVRHJiaUxnaGdIVDIzZnNSNHdpenp6RlFHLzVpSzZnNkk1UVdDSUFnSEV2SkVRQkNFL1JiMlEyMHp4eDVyTXFZUTAxUUdUK21zRG0rMEg4STVxRUQyVExUaGRicGhEWkRhUjNBR3J5VFFjakJXWkNLMFBPZTJUei92c3BFRENDNGJNRmF6YXlXSUJqaGxzL0c5ZzdGN3pVRmgrM0RvajJEOGV0SVA4cDVlT01FSnM3MkJ1UUZ2QVlNckk5dGs2V0RIMGZvRS8vVHF0OXZieFlzOEoybkNzN0MvZGhtQXNoTEZPUUluUGx4aC9rb0I1OUtNMmhVT0RTSUlqaUllWUNFWnhBT2NpRndRUVJEMkM3Yi8rdkNSSnV1am9maG9zRHBhRTA4QVl6d1JaZStwcjkyN3F3RG9hRW9xdHBKVW9XdGhzc3hiUUxTYW1kOEgwMm9YK1AwaHQ2OS9KOFZUT3lEaHF2NkRkYlA3N2Fqb1NiSFdiNXpOVmdNMUw1d0FEbGxsbVIxUXdKRXc5OGo5UVJvWER2dkhTL1BTczlxNzhBY0tGd0E0QndCZ25hdmpuN29acThmWDVYNzczSE1YbU8zdVhvNXMzZUM1RTRRcjdHNW94Nk9pMjRaRk01dFFkSmZLcmJsRkVtUUp2UTBSd0VJeWlBQk9SRUtnQlVIWXA2aTk0ZENCb1F3K2h0azRXZ01UQURvYXpFZUhpSFBDbjR2Sit0ZCtDYUZvZlZITGpSVU5YTFkrVTRlelMwVSs0RWVTV3JVL0YyWnVBbUd0WWxyTnhPOFQ5T29zVitzN0EvMWYxVHA3MWdjV3ZCelpla2RHT1FpVytIWEc4N2g3elVpYitMWHFCNmNwbitMV0VETytHZnIxam1jNzc3RVBZdWdyWU5KcEFHV0RxRzBtNTVTeDE3Z0dZY0tIT2R1dkJIQmZ1OGRPUVJOUWV4VXZ6cG12TmVZQk5EcGl3MWtWVFBIWnFva01NRzdVMnoxbmNwbWVReVgxcTV3YVNSQUVRZWdaNUltQUlBaTlFdmFQenRvZVZFZUgyRGdhQ3VNSmZDeEFSd01ZMFVOVCtoVGcxUXhlcFJqdkd0cjhjUEFkbjYzcm9ibnN0M0FWWEdhejV4VWltbTYxcEZ6ck44NXVpeHZiWHpnZU1LM3FPdDFRK29pWXJ4czJiK0Yrc2Y2M0xYT1hGUHlTaWU0RkVINGdvWndLaFk1TGlOVUVndy8xRjFSdjdyVEhjbVRySFo0N0FGelpmZDdnOWhKa2NRakE3V3B3N2UvRUd5ejBCc1FETENTRGVJQVRFUSt3SUFnOUFnTlU2eDg3MGd6U29ZQWVZeEtOQVRBR29ESEVPSFJMa0VlQXlCWjV2SGZldjVtNURxRFZpbmcxTTc5UGlsWnowODczOCs3ZTByaFhKbkFBd3d4bGxudWVqWWxmV0NXbTByZmR1SHBrVlB3eW5NbjgzR2JONkU2VlFYOU8yMmd2NWNpNndRK3V6YW01QklRSjRRQUtaK1FtZ1d3bGxpZ2JKaDVHSk55Nm96NWhiL0RWdkRoblFmZDVneU9GeVJqTWtXZ1NjZ0c0V1cvM3pPSXluRWNsdFd1Y0dFa1FCRUhZdThnVEFVRVF1bzBHL3loUHE1azVocG5HbUJ3V3VvQWxkSWxHRTVDeDF5ZkZ6RXo0R2t3YkZiQ1JnUTFRMkFqTkcrSG1qVkoycU9jd3l6eVBBM1J4ck1VWk5hT2IzYWo1ai9QZTMyZzRmZmpuZTRZL3ZmRGF0STMyWXZ5TDg0K0hVbTlGdGlPNW5OT2xyUjFpUHYyV29xcFhrdWtiOVFZenJnQ1JpcmFETzY2dDdRZ2NCTk90S3F2bVRpcEFxSnNHRVlST0VRK3drQXppQVU1RUxvZ2dDQ25EL3RGWk5TSDNtQ0RNTVlBYUE4YWhGQkc0NERFZ0d0Z2o4d0x2SnVCVEFCdkEyQWppamF4NW81djFodHpNUGh1bDFGRHZ3eXpOdlFPRVg4VmFuQXRvM2ZYV0dEUjliRVhPT3hYNmJMUERqRmJERlRwazZCT0xPZzNkM1Ivd0J3ci9DdUN5eUxaVElqanU5ODNZQ3JQcFNIL0ppcVRYMHZQaW5LbGFxeWNBakUyMDZaUzMydTROam82eFNuSHdQSnF4ODZPMEJ4Q0VMaUlDV0VnR0VjQ0pTQWkwSUFoUjJEOCtvemJZTWt3ekRkSEFFQmdZd293aEFJWWc4aDBZQWdwLzN4S2lRUUJBc0JJTHhiM0ZkdlA3TFdNVGlEY3lZeU1JR3hWakF4UnZWR1pvNDVEYlA5L1V2WU1MVG1LV2VhNENZdUkzV2ovWmdZOTJ1dG1GcGsveTBqY1VCOE91Z3dqNDQ0RWdmZ0VBaHI0T0puMFhvTUdBVStMWElwcDRDa1BoeW40RXdBK1M3VXJUNjVaeEZTYm9GczhkWUZ3WjlnYkgzb1BJNWhOT2ZYclVqcDZtWXpVeVZwbWxPWDVWVW5jWGtaVkhUeEFFUWVpMXlCTUJRZWpGYlBVUDZaZlJuTzF1em5LN1hVSERiU0RvQ3ByS3JWektiZXFRV3huS2JXcHlLMlc2TlNzM1FQMUEzQWNtOVdIaVBvRHFvNGl6ZFh1dmRhYlJFU0ZMSEJXMmZmZjZTYmFkRnZQbkJHd0NzQVZFbXdtOENVeGJHTHdKaWpabjZ0Qm1xWis3L3hBcXpiMllDSTlIdHNQaUY0NHBxNTF2SElybURjUHQxdE0zYXZmK2dwc053eHh6d0FoZ0FIT1hGRjdDaE1jQU9KeDVxbzB4NWxuK29xcm51MnlsYk9CRXpjYmpJRG9tcnAyZFdmc05kT2dOZms4cGZRbE5yMy9Qa1VFRVlRK0lCMWhJQnZFQUo3TFBYWkJOTjQydEp0Q3BQVDBQUVJDU2hUV0E3V0RhRE9MTkRHeFd3Q1ptYkliaXpjeTAyVzJHTmh1WjJKemovNnkrcDJjcjdEMjR6RE5MTStaSDFtNkdkYVZ6aXNyY2xZSGFGNCtQMlhNay9KbHRLaDBBODMxNTh4WmVrNmJSZlE1L29IQVpnQ2tBSE15bzNjWVdveFptMDdpdWhFTGJ6Q2hkbnZzemdHOERiRXN4SEM4Y25DRGFUUkFlVWxSN0V4VkRFdWNKM1lvSVlDRVpSQUFuSWlIUWdpRHNHVVlqZ0hvUTF3T29CNmdPNEhvdzZnR3FKM0FkTStwSjZYb0cxU3VpT3MzQitxd1Exdy9NK3FLQi9CSVdLTVREaXozVHRjYXowY1JGVm1rZFIxSStJK3p0MjczNllOaEs3RGkwOWpmbTlXTndjMS9sdWkxOW8vc2VodUlmbVNhdEFjR0l1ZXdkS3c0Y0NZWDJ3TWo2STREenVteUdvSUdhUjNoUnYvbWFNdThGNFlLb2ZjQzZIZElQaTdieVdNZTh3VVFHZ0t1MTlwekQ1WFFGRmRmOEo4MEJCRUVRQklmWjU1NElpQWRZT0pCZzhHNWlCQmtVSXVJZ000SUVDakloU016V2R3cUNPQWdnQ0U3Y3g4UkJZdXdBVVFNRERjUzZBVUFEUUdlRHFCN2dXZ1lhRktpZVdkY1RxMXBOb1FhWHBub3prK29sSzdMZ05GenVtYUtaS2dCa1dTMXc3TThSQWF3WnVqRUx0UzlPaXRvbFI4b3B4WHQvbWZudTRmTVdYcGV1MVgwVmY2RGdMb0RDNTg4QWxFTTFxOXFTWWloMG5JbHl6eFN0NlRFUWpvamZnZkROa2U3OVJ3QTBSOG9sMmN6eks0YkdUMmxtN1ZmcERTQUlpWWdIV0VnRzhRQW5JaGRFRUFSQjJHdHcyYUJqTlJ1dmdkQS8ydWlNT3JWRVNQajdqbVhqMFBMWlVHdFFwMEowWTBLSndjMTl5VFZxd0ZNdjFEaGdlSi9rM3VXVHMzYzBabjBFb29NY04rNVFLSFNjeVNxNGRIUE9MMEhxRnNDVzc0RFo5bWtvdmZ1RUxITnR6T3dDODgycXBQWUJTWklsT0lrSVlDRVpSQUFub3ZaOGlDQUlnaUNrRHdmNkg2NmhLbUxpMXdwQWRWajhtZzNaYVBsc1NKdWQ2Y0p4aWJrVTZNRURXZndDd0RWVFZqU0IrTXI0Vm9jK2o5c1RvWVZEb2YrYXRza0NoSXdaZFg5UWlnNW5jTXlqVElTNDJPZzBZRVJNeGQwdi9VQjByeTczck9URkE0OVBhd0JCRUFRaGJVUUFDNElnQ04wT2wzc08wcUdNS29CeUkyM2gxWk1PWVlsZkFHaDgvNkRZUnB4M0x3M3NpYS9BamRsazNPV0ExWDBldjYvNlB3Qmk2MXpacVJUZWJld1FmYysvcE9CY0J3eURwbS8veGxWU08wc3hmQUN2aVIrVDRuL1ZxWThTRHNlUHV4UjBuRGFOTjgzU25BZjU5Y0g5TytvcENJSWdkQzhpZ0FWQkVJUnVoY3Y3RGRVYTFRQkdXQzF3cU15dlpTNG1jczJHYkxSOFlmUCtPcFdkT0o2SERuVHZieHlocGt2QkNPY0thTE1HTmkyb3JZS2tQL3JMSm51Y01RN1FqSm9LVlZ4N0RJTi9oSERwdFhBN3dzT0dSMDd2THFWSXpyVEllUkFwa0xwQzcrU1BRNlc1RjNQNldiZ0VRUkNFTGlJQ1dCQUVRZWcydUdyUUlNMFpsU0E2Tk56QVljK3ZVK3EzemZyZUhXOGV0amx1bnpPRHhIbC9NNXFiN25USThINkJ2MlJGTFNsY0hOL2FlME9oNDh3VHRLdWs5bkZGTmVNQXZoV01KdnZRQU5LK2orTERvaU5DR0hsRWVGeVhlOTdseFRsVDB4cEFFSG9JclRYV2IrNytFdWlOemMzWVpYMXB2ZjhzbzI5dWJlM3BLUnl3aUFBV0JFRVF1Z1d1UWorelJaVURkRlMwa1J3TWU3YnNSV2pkTXJBcXRHMWdYblNYUTg2MU5rNGZRc2g5QUFBZ0FFbEVRVlM2K3owTEFnMk9HTjZQdU1WYldRcmdpV2lEazZIUTlzdFA5RDEvSVAvN0RoaU9INlVZalVaSjdTMksrWEFBVDltVmFyVE1FNlVUVGg4T3I2YUUrNStPMVZxOWJwWjUvc1VWZ3c1Si9Rd0VZZS9SSEF4aTRjcDM4Tk8vUFlicjVqMkRUemFsTG9KdmZPWlorUC85SEo1Nzg3K28zYldyM1dNdWYveEp6SG5vRWN4NTZCRnMzSnBhWVlwUHQyN0RuNVlFRURMTlRvLzdTNkFDS3pkdVRHbU05bmozMDA5eHpWUHpFbXcydDdiaXAzOTdETGUvOENKV2YvR2xZK01KeVNGMWdBVkJFQVRINFNyME01dHpLNGx3UXF6UnFXek1TS2ljeEl5WEdwWWM1WXJsTW1Ld0kzVi83VlBteG96bXBqK2tiM1QvcEsvcHVyeFJoYWFETUNLdW5xOGoySXl4ZXNSZlBxWFNYN3pjOFJKdFZybWlIM0w1d0FkTmJUeEFSSlozTmhLemI0bmdGQk8zZFh4SjZGd2ROTTQwU3oxM3ExRHRIWFFHZHFjMGdDRHNCZDdlc0JGL3E2eUtiait5ZUFudXZYQU9sT3FhWDYydXNSRnJ2LzRhQVBEdXA1L2hoTU1PaGFkZlAwZm55c3g0OGUyVm1QZmE2d2lhSm5hM3RPQ1hwODBFdGZQM29mS0ROWGpsM2Zmd3lydnZZZnlva2JqdzVKTXhmdFRJdUdPK3JLbkIzNnVxOXpodTNzQ0JPSDNpUk14OTdnVXdNeDR1WDRLSEx2a2grbVdGcS8rVnJub2ZkWTJOZUhQOWVyeTFZUVB1LytGRk9HVElZR2RPV3RnajRnRVdCRUVRSElXWDVBdzBXendWOGVJWERvcGZiaXQrRjI1N2V2SnRJSm9aYlhSb0xJNGJoKzhWNzIvSFhGZTh1QkVLRjBZYkV0Yndwb2s5RkZwbFB1YWM0VVNvdUdHbGEwYnRORVU0RzhCNjJ4NEh2ZHZXUXVPWXFTd1EzYVRkdVorRXlnWmRLT3VEaGQ3S3RHOGRnZkVqWThMdzA2MWJzZmo5MVYyMjg5NW5uMFYvenUzWER3Y1BkbDRBQmswVFN6OWNoNkRsK1gzMXczVjRhdWxyQ2NjMTdONk5KNnBmalc2di9lcHJiR21vVHpodWQwc0wzdjMwc3oxK2ZmajFOeGlWNjBIeE1jY0FBR3AzN2NLODExNEhFUGFndi9EbWY2TTJaMzc3T0JHL2V4a1J3SUlnQ0lKajhDTFBBRzFTTllHK1kydDF6aFBZUmtnenVNdzR1T1ljVXZUYldLTkRvaXRPZ1hCalprdnpQYzRZM24veGV5c3J3WGc0MXVKVUlEckZQOU1nT20xdUlIK09JNlk3RzdXNDVqOXFjTTE0Z0g4SjVqcjdmR0trZXI5WjRkMHE3S1d5TVlKZ1BLWExjOS9pOHR3VFV6UXVDTjNLLzNnTFFFUXdsRUwrK1BFNGN1VElQWGRxdzlzYlltSEIzeDR6R2sydHJlMSsyV2tKaHRvOXBqa1liSGVNREpjTE4zNzNUQXpNem82MlBmL2Z0MUQ2N250eHgvMXhjUUFOVGRFVUFEaDM4a2tvT09vb3BNdDVrMCtDMnpBQUFEdWFtcUMxeGl2dnZCTWRLNmR2WDV3L2RVcmE0d2hkUTU0dUNvSWdDSTdBTHcvTTBTNmpFcURqYksxd1dQM0d0aGlWeHNFMU03YmZlY1prRTFUdDlIQjJVOFR3RDV2MzBseG5MTy9mK0t2eXMyRFNCd0FkQnNEWjBIZmJiNFVaRGFTYkQrK09VT2gyUjY0YU5FaTNxRitDY1RXSUJpUk95enJQRlBVd0VhQ3RKSEZ4cHBsZk1CQzhrV2JzL0NqRnFRdjdLWTNscFk2bVZMQno5Wk5Qb1dGM1U2ZkgxRGMySXNQbFFwL016RDNhTzMvcUZCUWRNeUc2M1JvSzRjS0hINDBLMTErZmZSWnVlK0hGbE9lYjVYYmpYMWZIeXBJM0I0TnhENWJlLy93TDNQNmZzUDB4UTRmZ3Foa2x5QnMwQ0FEdytycVA4SEQ1NHVpeEp4eDJLSzVwRXlidE5neTREQU5hYTZ6NjRndjRGendIQUpoK3pBVDhxQ0EvZkk0UFBnek5qSU55YzNIUGhYT3c5TU4xK0thdURpcysvZ1JEQnc3RVljT0dBZ0NXdkw4YU81dWJBUUJIamh5QkkwZU94TkFCQXpEajI3WS9uUTdTdDNpRzZMMDJ5QnBnUVJBRUlXMHM4ZnRhWE1Jcko4T2UyeE8vV1RXbjRTZ0VReGZRbzJSVHFvNG9ZT2JZaHg5R0ExUHozZWtiUFREd0YxUTMzeG80OVFlYWpUZEFVTkVrVWc3OFhxSVp4TU81cVFaYW9kQ25wMjA0bWJFTDZ1c0IzTUpWZys3VExYUXRXRjBKUW45cllnQUl6QXhGcVdVNUQwZjJSKys1Nk9VaW9yTTF1ODh5eTNMbktVUC9ob3Jxdm5EZ2RBU2hVMnAzTmFKaDk1NlhvamNIZ3gxNlgrMDBCZU05dWU5KytsbTBYNWJiamVOR2owNXRvaDF3d1VPUFJNT2UyL0xwMW0yNCtzbW5PK3o3MW9hTitNR0REOGUxelprMkZlZE9QZ2xLS1dTNjNORjJsMkVnT3lNajdsZ0NrT2wyNDdWMTY3RHE4L0RMZFZOOVBWWjkvbm5DV0I5Ky9RMCsvUG9iSERseVJMY0pZQ0VSQ1lFV0JFRVEwb0tyK2c5dVgvdzZOUURRbnZpbEFqUnZ2dkNNSHhKaGZQZ3c1d2ExSjlBaTRKNjhweGMzT21MNEFPRm0zNnR2QWJqTDN1YkVieWJobVFyUmFYTXJDaS9zNlBqdWdBcnE2NDJTdXBzVUJVZURjU2VBNkwwUkVlak1qTFR5blZQODRtQVFLUUFYYVpQV202VzVqM0I1djZHcEd4ZUVubWZaUng5SGY1NXc4RUhJY0xrd1pFRC91QytYRlRyY0ZpSktPSGJJZ1A1N2ErcHhyTis4QmZOWHZJSDVLOTV3dHNLQjBLMklCMWdRQkVGSUdhN3FQMWkzdUt2anhhOXpJYTl0VFRFNFlJUnF6NklDTlBPTUdabGJtRzZMZXNvY0dURThpczBUMThEVWZLOWpwZzhrWFBvM0hGSm5FZUZJUk9RZ2Njb1psQ053OVA5SUtEUS84cnRYVDZtKzZkU2xlN1dXQ0pYc3FBVndJMWYxdjBjM3U2OEg2QmNnOUFFUUxYZkV6TmI5MjlWenR0M1VVWGN5QVNBM0NEL1hPdk5pc3l6eklaVnAzbWw1cGdYQlVlYk9uZ1d6azVxN0w3NjlFa3MvWEFjQVVFVDR3d1huZDJwdjhJRFlxb0ZkemMxWThja24wZTFNVjFpTy9PMG5QNDYyN1docXdvLysrT2QyYlRFemZuMzIyUmd6ZEVpSDQyVzUzVEE2eVVvZE5NMjQ4OHR5dXpzOEZnQmNIZGo2ZU5NbWZMeHBVN3Y3TGo3MUZPeG9hbzV1My92S29xaFgvWmVuemNDZ1BuMmorL3BsN1RtTVhIQU9FY0NDSUFoQ1NuQlYvOEc2T2VOMUVJNkkyK0dJK0dWTC9Ob1RYdUZsWTNEdDkraDRCQUZnYTY3N2VoQkdXRWVEbU5KV3dZbjVmZmt1OGY2bWhyK2dPblJyWmNFUHRNYmJBSVUvYnpqa0lxRTQveXIxRDdVYUMveFYrZFA4QmRVaFowYm93bHdLZG00SGNEMlg5N3RiYzhZTllQb1pDTm1BN2Y2TlBzbnBZcFJDbStpSGFQK3cwTDVCdDZpZm11VzVmMUN0TmZkSjZTVEJTY1lNN1R6SVlHQjJuN2p0c1hsNUhSeVp5TklQMTZFMTFQbEx0V0wxQndpYUp0eUdnU3kzTzdwbWRtQjJOaHFhbXJCdzVUdTRja1p4aC8zblhmR0xUdTMvNC9WbG1ML2lEUUJoQVc5ZlArd1VodzRiRnJlZDRZckpycU5HamNLUUFRUGFkaEgyRWhJQ0xRaUNJSFFaRHZRZGxpQit5VEYxQTJhS3I5UEkvS1JSWEhOV1JQeHVtajFqaUNiK1ZkelFEdWh1elRaRGpBWlF5d1BwV3oxd3VibXdhaFVSKzZNTlRPbUZCa2ZNdFAySjZFU0UxRzg3T0h5dlFNVzd0aG9sdGYrclZNdG9nQjhBRUhQOUpEd1VTajF6ZEh4UEdnakc3N1E3OTFPenpITVZyMEZHQngwRm9WZWd0Y2JDbFNzN1BTWVlDbUdSbGFYNW1FTU9odHNtSEU4Y054WUFzUFRERDdHcHJxN2Qvc2tRc3EwUGJxOG1jTEpNUDJZQ25yM3FDang3MVJWUWU3Qmo5emhMVnFxZVJUekFnaUFJUXBmZ2NzOUJPb1NsSU1TeWxqZ1EybXBaRDR1a09GUDZZV05HM1JYMkZzcDAzUTVRbjBnWFI3ek9iVVUwNnp2ejVvbjNOMTI0c1BvT3JpZzhpNEFUa0hxUzVBNk0yN3oreERmNEt3cEwvZDdLcFU0TzBWV29lTmRXQUZmem9uNjNhZVcrQ3FDZkFlU3g5b2EvUmJKRzI5dVN0UStBaUtIdFNiT0FvUURkcjcvd1hHZVc0VzQxb1BiUE5BV2RwL0FWaEI3Z3pmVWI4RTFkNTFIN2k5NWJoYTA3ZGdBQUpvOGJoMCszYm92dW0zTDQ0YWhjc3haQjA4UmZLaXB4eXptejR2cHFyZEd5Qis4eUFMVFlFbmNwb29SeVMrM2hVaXBPakFQdEo4RUNnSzBORFhoai9mcTR0dDB0TGRHZkE2cy9RSjgyWWM5amh3M0QrRkdqOWpnUElYMUVBQXVDSUFoSncrVzUzOUtNU2dERDQzZDAxL05zL1N1anBPNzM5cFpOYzg0YUQraExiWVBEa2VmcEZGdjd5MEJObm52WC9la2JGZndFL2RzSy9NQmsvZ0NnTEVkOUg4cis0SVVJelAveVYrVlA4QmRVYjNkdWtOU2dtYnUyQWJpSkYrSjJuWkY3S1poL0NkQ1k4TTdJbk1PcDIxUTRpRDlwMjh6aE81V0FzQkNPWFlLUkFPN1RPenczbVdWNFFHWHFoMlNOc0pBcTlZMk5jWjVTTzIyek9tKzNCR3Q3OU12S1FwWWxFalYzdks0WUFIWTJOV09CRlpxYzVYWmoycmVPd0RQTGxrZjM5OC9Pd3VSeFkvSGF1by93enFlZlllbUg2M0RLa2QrSzd2OTgrL1pPTXp5M1I5QTA4ZjBISHRyamNkT09PQnpYblhsR1hOdkhtemJobjliOHRDMzkrMWMxdGZoN1pYV0h0djY1ZkVWQzIvZStjNElJNEwyRUNHQkJFQVFoS2Jnczl6dWF1UnlnUVZZTG5BL2tpZ29EWnFKTFhNVjFUeVljb3ZTamtZLzhERTRyZk0xT1hOMWY4SzMwUkhWelo4Y0x5Zk1iYitXR3VZSDhYekhJZXFnUS9yMmxVaTRvRG80SlNjczNtZ2NUL3dSUWxLWmx4d2l2emExNWlCbVBtR1dlV1FCZFI0UVRyTDNXdW5PSzNYOWRpS2FJQkQ4UUdEcXVnakRsQXJoVk54dlhtYVdlUHlsM3l6M2thOXppN0prSit6dTN2ZkJpaHdtZTdHaG1YUHJudjNhNC8rcVpNMUJ3MUhnQXdNR0RCd01JMTlWdHIwelJINWNzaWE3M3pSOC92bDN2NnN4dkg0Zlgxb1hMWWo5U3ZoaUhEQjZNUTRZTTN2TUpkUVByTjIvQitzM3kwdHJYRUFFc0NJSWc3QkV1RzFTZ0dhK0FLTnRxZ1RPck9TT0pwK3p5azRPSzZmdFVVdk44MjJPM1hIaGFNWU5PRFIvbW5QaUZQZUVXWS8yd2xxeEhuREVzUkxqRlYvMkFmMG5CYkJCTmhWVXVLREhwV0lxUVBiYWFmUDRsaGRmNml5cDdWZTFtSW1pZ2RnR0FCVncrNkJTVGplc0lmQnJhNW9rT3A0K08xaFpPaGtqc1FrSm9OS0UvUU5mcFlOYVZabG5XNDhyUWQwZ2RZYUVuR1ptVEE3ZGg0SnlUVG94NlRpTlVyVmtUTFkra2lQQzk3NXpRcm8zeG8wWmh3a0VIWWZXWFg2STVHTVNkTDc2RU8zNXdIZ2IxN1FzaTJtTkdaODJja0lUTFVBcnVEc291UldnYi90d1pZNFlOeGZWbnhrcVVyL255Szd4aXJXc0dnTUg5KytOSEJhZkc5Um5wOFNSdFgwZ1BFY0NDSUFoQ3AzQnA3dmMwK0ZrUXdwOHFHQ0RsZ1BjT1ljOFZSNE01QVRDYUZPblRhRVo5VmNJOEFOck14cjJ4Y00vMHg0K3pIakdvK0ZwYXNLRDl1RDhoTFZ5S3pnc3lWaEdRQzhTdWV0cTNVcVJzYm13OThCMjNMam1sNHVhaXBlK21hN283b09MNnBRQ1djbW4vSXpUYzF3RjBBUWpXZ2tDeXZSeTZkcHZIUXFNdElVeFJJWndKNEtjNlJQOWpsdWIrVXpIZlFUTnIxenAyUXNKK1NiYmJqYjZaN1pmbmFRbUY0c0tqT3pvT1FKeXdWRXJoek9Nblllb1JoOGNKNEhWZmY0TkhGd2VpMjhYSEhvTmhnd1oyYVBQOGFWTnc0ei8vQlFENHBxNE9OOC8vTjI0OWJ6WkdEeG15eDR6TzgxZThnWCs4dml5dWJmaWdRWGpnNG9zNnJEM2NFU1hISG90TEMvTUJBT2ZkLzJBMEREcW5iMTlNUFNLV0kvTHRqWi9HOWR1K2N5Y09HVHdFbzNKRjlQWUVJb0FGUVJDRURnbVY1LzVRTXo4ZVhXVm9yVGQwUXZ4R1NoM1pYRi8xaXFpWVN1ci8yOTdSV3k0ODh6SUN4bHM5SFNsN0ZMVVZQVDErZGZoVEMxOU0zNnJRSGpkNUs3K2VHL0RPWnVnS2V4aTdJNzlJeFlDR1paWmNKb3puZnYvNjFHTnZtTFpzWi9yR3V3ZWFzZk1qQUpkeFZmOWY2V2JYWlNENkNVRFI1SEp4WHVISWl5OEpHQlFOalk1MERUZVFBZUFDVFpnVEt2VXNOc0FQb3FTdWxKd0o1aEQyTTI0OWIzYUgrLzVXVVlXRjc3d0RJT3l0ZmViS3k1TzJlOEcwcWZqYWxzRjVTOE1PM1BiQ2Y2SmUyZjVaV1pnemJWcW5Oc2FQR29XQ284YWphazM0T2M3bjI3ZmprZkxGK1BYWjMrMjAzNmRidDJIQkcyOG10SDlWVzR0NXJ5M0R4Zm1uSkgwZUFLQVV4WlUzQXNMWm5qLytaaE5HZUhMUUx5c0x3VkFJS3pkc0JBQ015TWxCdys3ZGFHeHB3YUozMzhXUGZkNHVqU2M0Z3doZ1FSQUVvVjNNMHR5YndQaXRYWnlRY2tEOEVoQlZ2ckZQK0Y4b1Y3Q0lmRHMvYnEvTE4yZWMwWWZCdDBWQ083c1FIYm9IWW9tdkFBQmEvZHdKcTBMSDNPS3JxUEl2S2J3VmhGc0FSTE4rcCs4RnBuQnhSK3ZlSXFJeFRjMFpqd000SjEzVDNZMVZTL2hPWnZ3ZWkzTktURlkvSithWklBcVhxNHpjOE14Z0lxZ2tIMEpGRTJ1UjVTS1Baa3duSWtLeEJoV2pQSGU5V2NZUHEzN3FNWnEydmRjK0xCRDJINVNLcjhLNmJlY083R2lLSlMzUGRMdnhpOGNlajI3Yjkva1hQQmZ0SHpKTjlNbkl3RzRyZy9QcEU3L2Q2YmhmMTliaTF1ZWVqd3B0dDJGZ3dzRUg0WjFQUHdNQXZQRFdXeGpZSnh0bmR4QjYzUjQxTzNlaDhvTTErS3EyTnVyOS9icXVEdGY5NHhrOGV1a2w2SmVWaGRKVnE5QmduY09rTVdQUUZHeEZZUFVIS0gxdkZZcU9tYkRIbXN1QzgwZ2RZRUVRQkNFT1pwQlpsdk1RQ0xhNnFoelpsNjUxc0U3dytLMVVtY0ZKSFlsZkFLQ0IvQ3NDRGJFc2hMMi9UbUN6dzR3bmgvL2pSUWtMM1F2YzRxdWNDeUFjNWs0T3BsT3poLzJHamMrYXU2VHdFaWRNN3cySXdGUmNWK29xcVRsREtZd0c5TzBBdHRvUGlENC9BbHMvSlBPaXRKWVp0Qjl2UGhhZysvVXUvc1lzeTNtSUZ3OFk1OFM1Q0VLeUhEMXFGS1paNGNKRkV5YmdXeU9HbzJIMzd1Z1gyLzd3N0d4dWpyWTN0clRncXBrbGNCc0dUajN5V3pqMmtFTTZIT1BOVDliaituODhnOXBkdTZKdDUwMCtDZGVlY1RweSsvV0x0ajN4NmxMY3Y2Z1V1NXJiejRINDFvWU51SDlSYWN6dSt2VjRvTFFNejcyWkdMZzBJTHNQNm5mdnhyOVh4RHpPa3c0ZERlL1JSd01JcjBXKzc1VlM3R3lTaW1WN0d4SEFnaUFJUWhSbUtGM21lUVpReWNlekpZdmx0YklMRkFaZVZwazEweXdQV0x0cysvNlpJMEIwdmMyTVl5V0hZMnN0dWNVVnd2ODVZRlZJQWlKd0JtZzJnSzhqYmN4c3E0MmJPbTBmMG1qZ0lYL0FlM2phaHZjeVZGejdwVkZTOTJzMXVHWVVFMytmd1czcUcxUEVtMnNGT2ljcGhPTnFYY2Z0N0Flb3k3VjJmUlFxOVpSeGFjNU03a3B0SmtGSWc4dThCWmh3MEVINHNhK3dTLzJPR0Q0Y1Y4NG93U1VGK2UzdS82YTJEbmU5dEJDMy8rZEY3R3FPMWVFOWFkeFluSFBTaWVpYm1ZbXJaczZJVy90YnRXWXRmdnJYditPNU45L0V6cVo0SWR3bkl4TmJHaG82blZPR3k0VVR4eDZHVExjTGQvN254YWozOStEY1hCdzNlalRHanhxSll3ODVHRUE0ZFB2VzUxNkk4M0lMM1krOHNRbUNJQWdBQUY2SVBxYkw4endSRlVmYk9CejJuRzU4YXZ1T0o3NVhGZGRldTZmMWg1c3VPUE1KSXZ3d09oK25uTDhjdC9iMzF1RlBMN3pGR2N0Q3N0d2FPUFVFRGJVY0lHdEpscE9sdGV4UE9QZ0RqTmd5eVgvVTJ0Wk91L1J5ZUpGbnZGYjhNekJkQktJQmlRZFlJZEt3SGhJbDhicU5KY3dLYjdYaEV6QWVWdjNwY1FtUDduMDBscGM2dm5aNzlSZGY0bmZQdjdESDQ0S21DVlBIYXZydUtmTXlBRXdjTXhvM25IVW1BT0RMbWhwYy90Z1RBR0wxZGJYV1VFb2hHQW9oWkxQOTg3OC9IdlhjM3Y3OTgzRG9zRmpJY0piYjNXNDFnTFZmZlkxRjc3NkxaUjk5SEZlZkZ3QW1qeHVIL3oxOVpseFc1M2MvL1JSM3ZyZ1F6Y0ZnM0xGdXc4Qnhvdy9CcERGamNQVEJCeUduYjEvTWVlaVI2TmlqaHd6Qm1LRkRjT2l3b1hoMGNRRE1qSU56YzNIYkQ4N0QzUXRmd2FyUFA0L2F1dWEwbVRoMS9KRUFnUFdiTitQYWVjOUV2ZHM1ZmZ2aXFwa2wrUGJvMFhDYXZzVXpSTysxUWRZQUM0SWdDT0NLM0pHNmxSY1IwVEhSTm9UTHFxVHJiclV2K1EwYlpzMkVuN3BLYWpzdUhHbXhhYzVaNHduNm9raG41Y1JhMGZBYzdPSjNHOWZqOTA2WUZickd6YjVYMy9JSENtNEFjRStzMVJrUkhGZGVpK2hvZkRQc2JtQnQ1K2xoZXpsVzV1WXJlRG11TjNma25BM1FoY1Fvc3BKYnhVS2tnZkNMTG9uMTFaR0VXYkdRNmpndjhUZ1FIdEM3K0hhenpMTkFnUitqa3JyWHV1djhoSjdIMURwQkJDWkRNbjFhUTUwbjE0K3M3WFc3WE9oSVRtZTZYZTNXQm82d3BhRUJOejA3SDF0MzdFaTBUNFR6cGt6R2VaTlBTaEROM3g0ekJyZWVldzd1ZVhsUm5JYzNhSnA0YThOR3ZMVmhJeTR2bm82aVl5YmcvNzU3Rmc0YW5Jdmhnd2JGMmZuajRrRDB0ZmJBb3JJNDhYdlN1TEZSOFFzQVkvUHk4UDNKSitHZnkxY0FBT29hRzlFYWpDL05KSFFmRWdJdENJSndnTU9sT2Nmb0lGYkNKbjRSS1VQcWdCRGhhRTFUQUl6ZENwaVpqUGdGQUNqOXFFMnBPbFozT002TnpIekRpSVVMZHp0Z1drZ0J2Ni9xWGpCYm1iZWR1dXNpQ2FCc2xvaXVtTHVrNERRSFRQYzROQVZOcnBLNloxd2x0VE9VYWgwQjVtdkFhRlB5aWFMcnF5UC9kMzVkclpEcVNCaDYvSXV0TDBBWGE2aWxabG51SjJaWjd2OXhSZTVJWjg1R0VKeGoyTUNCOEUwNE9xRjliTjR3M0RYbmZIeC95dVFPNjhjZk1XSUVIdm5SeFRoLzZwU0V6TTc1NDQ5RTBURVRBQUFuamh1TEVUazVuZGFodjZ3d0gvMnpzZ0NFTXo5ZlhseWNjTXk1azAvQ2lXTVBBd0I4Wit4aE9ISGMyT1JPVWtnYjhRQUxnaUFjd0hDcHAxaURuZ2ZRSjlib1VKeHh4SkVYc2NYOHRRTFBwQmwxN3lmVGZmT2NNMDRINk5RNFd3N0F0dk5qeHRxOGVTOC80WXhsSVZXeXMxc3ZiR3JPZUQ5Y0FzamhtanoyU0dqQzAvNnEvUEgrZ3VyTlRnN1JrMUR4cnEwQTdnTndIeS9KUFZLYitDR1k1NEJvbE8wb0FEYlBNS3lNN21qUFBSeXRIUXdpaE1PajQ5OFR4Z0s0VGJmeWIwTmxuc1VBSGpjT3F2MFBIWVY5T3J4Y0NIUEVpT0c0LzRjWGRvdnRQclphd1lvb0dqYnRkamtyUjg2Yk1obWJHeHBRK2NFYUhESjRNR1pQUGhIVGpqaWlVOEVhd2UxeTRid3BrMUY4N0RGWSt1RTZWSzVaZzZiV1Z2eTB5TmVsT1F6UHljRzFaNXlPeDZ1cmNjdXNXZWlmblpWd2pGSUtONXgxSmg0cFg0S3p2M044bCt3TDZTRXg0WUlnQ0Fjb29UTFAveERqVDlGU0s5RlB3dW4rYWVDRVpGZGdmbCs1VzZhVHIzRkxVaFptenphMlpMYXNBMkZzZEdyZDhCZkxBT2NQZVhyaHE4NWJGcnJLclpVRngycU5Od0N5UGlsMlF5aDBtS1h3VmhiNENicmpYdnMyekZCWVBEQmZzM0VobUdhQjBML2pnNTBvYjhhMUFEK2pvQitua29aMzByRWtKRTkzckFIZVh3aUdRbGozelNaTU9QaWd0RzAxdDdZaXE1T3c2ODR3dFlhaGVqYmdWdFlBSnlJaDBJSWdDQWNZekNDejFITXZnZjVpRjcvVU5tUTBCUWpSR3F5MjhiaGNoV29uSnl0K0FXQnJac3VQSStLWHdjNGx2b3JmZWxuRWIrL2g1c0txVlFTMlpSOVBNb3ZUSG1oSFJwK0NRT0hOYVJ2dXhSQkJVM0ZEcFZGU2U0bmltaUVLNW5mQm1BZHdZdnJhU0UxaERxOEJKbkNuYndQaDVjTGNSakdUQjFDWGE3aFdtbVdldFdhcHg4K0xQT01kUGkxQlNCcTN5K1dJK0FXUXN2Z0YwT1BpVjJnZmVTSWdDSUp3QU1GVnlESmJjaGNRY0xxdDFhSGFRaHpKbkdWdnZFc1YxOXhJWGZDMjFjeVpNYUNWWEo4UlVVN1lyRk1oMlRZN0RGTUIzeG82NzZYMTZSc1duTVMvcE9CSkVGMFUzckorWjA3NHVlS1VNRFBBMC8yKzZvQURsdmNaK0cyNHNkM2oxWXh6QUp3Rm9zRWRIc3NBS2V1aXRYdjlPVmJhTFBGMUh6R3lGZ3J6RllXZW9lazdQbkhvTkFRTDhRQUx5U0FlNEVUa3NZUWdDTUlCQWxmMUg2eGJjbCszaTE4R0xJR1J4dC9IU0FiWmFGMVNBRUNqWXN3eVNtcHU2SXI0QllDZ2N0MFlFNyt3UE5QcHdtMC93LzlSeEc4dnhjVS9BWGhOZU1PcHROOW84OGlmQ0t5ZTh3ZThoenBrZlorQWprZVFTbXJMakJtMWw2bWR0WGtLWmlFWWp3TFlsSEJzNUtGWXRNU3dWUlE0V3FzNS9MNUI4YS83dGtiR2c4bXZ0ZnRqczh6emdWbm11WmtYRHhqWEhlY21DSUtRTFBKRVFCQUU0UUNBeXdZZHExbTliRStNRTVhczZhNno1R2p3dEsxcGcwTHJhVFJqNTBkZHRiYmwvTk1PMVlaYVM2Qk0reXpUeFY3ekY4dzdzclFlUGVpWlYrclNOaXgwQy82cS9MRXc2UjJBT2w2N21qTDJyRmhZalp5R2svekhyenpnczRCenVXZUtac3dDWXhhSUR1bjAyTWlydnAweWFXVHQ3ZnlseXg4QW1LKzArUXpOYk5qZ3lBa2NnSWdIV0VnRzhRQW5JaDVnUVJDRS9aeFF1ZWM4emNhYmNWbGhtZE11T0JOMi9NYUxYMll1Vjh3VFV4Ry9BTUNHOGJlSStFMm1jRXN5dEYzWlRNQnZSZnoyYnZ3RjFldUowVDJwYU8waDFZUUpxQnZ3ZExlTXM0OUJ4YlhMalpMYS96Vm0xSTVXaGo0R3JLOW5SbVc3eDlyU2FrZVdQaENGWGNXUmQ1WndGU2EyZVpEakxCd04wSzFhdWRhYnBibnJ6RExQZlZ6dUtlSTFTSDJ4cFNBSVFwTElFd0ZCRUlUOUZKNFBRdy93M0EzUTFiSEdTSUtiTk4vK2lRRU5XK2dqTXhpM3FwTGF1WlJpRlpzdEY1d3hpNG4rSFIwQ1RrVy94bHhSelB4NVhwOXZ4dEZmVmdZZE1TMTBLLzVBNGYwQXJnSVEvalVxT0JjU2JZTVlWOTVTVlBtUTg1YjNmYmdjZllHY1FzMXFCc0FsQUkzcDlIakxPMHlSNUZvV0JBWnpUQngzMEhrM0V5cUpkYW5LNEZmSVcvKzVRNmV4WHlJZVlDRVp4QU9jaUZ3UVFSQ0UvUkFPOU04MVErNFhDSFJ5ckRIc3BlRzAzdnJiS1pYRXZFTUI1OUtNMnZLVXJjNmVuYjBscTNralFIbXhjUnhNL1J5TmVNVzV3NTkrYVlFemhvWHU1czl2VDNKL1V6OXdHUUVuQUhEdUFVN1lHR3czaGdub2FmNmk2amNjTUx4Znc0SCtoK3RnUmdrVGx4QlRQZ2pablhldy9xUElJeTJLaFVudm1YVmdMbFZFaTZpazVvQktXSllNSW9DRlpCQUJuSWhjRUVFUWhQME1Mdk1jcFJsbFRxLzNKVmdlbmJpWVozeWtPSFJhdXV2NE5sMXc1bDFFdUM1dXJIUU1Sb2pML014djVNMWJPTmtKczhMZTQ3YWxKdzhQdHJoV2dXZ0lnSEQ0ZnFwaEJuYmFybDlsYklWdW51QXZYcjQxWGRNSEVsenFLZGFFRW9CS0FId3JxVDRSTDdIdG5hbWRiQUp0T3pVeHNJSVVMMVZhdjBvejZxc2RPWUY5R0JIQVFqS0lBRTVFTG9nZ0NNSitCSmZtZms4RDh4SzhNazRveWpibGlCajh2RUcxRjFFeEd0TXh1KzJDTTQ4d2dUVWdHTzJOa3lwdHZVeUtNSEhvVXkrOW03WmhZYS9qcnlqOERqU1dndUJvY3JUdytsV0ttV0orWTNqT2psTitjcnlFeUtjQ2wvY2JhdXFNVXdtWUJxSnBBQ2J1dVpOTi9FWXkwMmdrOWV0bDVtVkUvS3BpV29wUTdXdDBCZzZvWkdZaWdJVmtFQUdjaUZ3UVFSQ0UvUUJtS0YzbXVSTkUxOWxhNFhnRzViRFpGaEN1TlVwcUhrN2JPSURORjV5NURJUXBZZFBPL0dFaUFOcXVvNW4vbVRkdjRma09tQlo2aUxtQi9QTVk2dGxZaTROaDhuRzIrRkcvcitvWERoaytvT0VxOUVQUU0wVnJUR1hReVFSTUJwQ1ZWRi9yTzhXRlVPK2hEK010QXIrcUZDK0Z3bElxcW10SWVmTDdBQ0tBaFdRUUFaeUlYQkJCRUlSOUhLNGFOTWhzTnA0alFxR3QxWEw2cGhueW5EQVlQbExFczZpa2RrM0tobTFzdWZDTUN4bjBWTmkyTTU3ZnNDbDcyU1BzVXE3UXVLRlBMTnJzaUhHaHgvQUhDdThFY0FPQXFDWnlRZ0VrM092TWMveEZWYzg0WUZxd3dmTmhvSC91UkEyZXhvUnBCSm9LWUZnM2pjWUFyUWY0WFlEZlVVVHZnRU1ycVdSSGJmZU10L2NSQVN3a2d3amdST1NDQ0lJZzdNTncrY0JKbW8wWEFEb28ycmFudFhSSkdiWStWOFY1ZnZudktxdjJjaXBBYzNyR3cyejcwWm45UTYyOGtZZ0doODIzOFRTblE1eHprSy9LZTNyaGc4NFlGbm9TWnREY2lzSlhBTXdJTnpnbmd1UFhpNk5GSVhUQ3pVVkxWenRoV3VnWVhwSnpNTFNhcUprbk1qQ1JRQk1CRE8vR0ViOWswRHNFZmtjUnZ3T1hlcGU4TlY5MzMzamRod2hnSVJYcngxZ0FBQ0FBU1VSQlZCbEVBQ2NpRjBRUUJHRWZ4U3pOdVE1RXR3SGtqclRGVnIybS92YWVLRVM1UVJGZFRNVTEvMG5aYUR0c3VmRE1oeG40UmZ0anBrNWNNQ3Z6eXJ4NUMwOXdTaU1KUFkrL0tyOGZUSG9ib0NNaWJVNHNjVS8wQXVPTExLaGpmbFVVMksvRGFIc2pYTjV2S09DZXBLRW1Ndk5FQWlZQ05Mb2JSNnhuNEdOaStnVEVIelB6SjRhaFAwRWY5MGMwYmZ2TzdoczNQVVFBQzhrZ0FqZ1J1U0NDSUFqN0dQenl3QnpUTUo0bG91bXhSZ2FVRXpJdllWM2xTa1Y4TmhYWGZwbXVaVHViNTV3MUFhUlhSVld2UThzNTI0UStteUR6dUx5blgva2dmY3RDYjhJZjhCNEs1cmRBOEFCd0xqTjBZbEtzVjRmbjdDaVNwRmc5RHkveURBRGhLQk1ZVDRUeERCeEpqUEVnT3FSN0I4WTJCbjlFd0FZUVdlTFkvQlRCMEZkMFdtT1BMcXNRQVN3a2d3amdST1NDQ0lJZzdFUHdJczlKV3RIemlBc1I1R2hCa1JTdFd0R2ZjZUhPR29wK3J6SnFicVlDaEZLZmNYdWpnVFpmZU9aL0NUZyswdEE5dVl6NHZyeDVDNjl4eUxMUXk3aGxTZjQwZ3FxT1pnOTM2RVlpQ2o5SWlkVUk1bWY4UlZWejBqWXNkQXU4RUgyUU1mQklVNnNqU2FueHpCaFB3SGd3SHdvaW81dEhEd0w0bWhsZkUrRXJJUHlsQ0YvQnRMWjMxVzZpYzJGMngrZ2lnSVZrRUFHY2lGd1FRUkNFZlFCbWtDNzMzQVRHTGZZUGRlblg5NDNtV3JVM2JsRXdmMEFsOVZVcEd1MlVMUmVjOFJNbStsTmtlS2ZXY01aclgzeVYxNUo1T0MxWTBPU0FhYUdYNGc4VS9CaWdQMGUySGFzZjNmWTF4YmpPWDFSNXR5T21oYjBHbHcwWUMzWWZZaEtQSWZCb3NCck40RU1JR0FPaWtYdHZJcndEUUIwSWRReXFCM01kRWVvQjFJR3BEb1I2Smwxbk1PcEJ2Qk5hQmFITTF2QjMxUW96RklSaHRDTFVFdjdlTHlOSTA3YnZGQUVzSklNSTRFVGtnZ2lDSVBSeU9OQjNtQm5LK2ljQkJYRTd5QXJYVE0wcW1LbWRwTXY4TDRYUXo3c3JVK3FPSDV3eGVMZUxQZ0V3S0R4Yzk5VDhKWmdsdzU1K3BUeHR3MEt2eDcrazhDRVFMZzl2ZFY4NEFjQm4rbjNWTHp0a1hPZ0ZjTm1Bc1lCN3RBbExJRU9OWnVaRGlHZ01nQkU5UGI4OTBVenplbm9Ld2o1QXByN2dWZGVNbXZ5ZW5rZHZ3dFhURXhBRVFSQTZoc3NHRmVpZ21rK0V3YkhHU0pobWFoLzB3Mkt4amU1a2JGTXdMNk1aOVMrbE4rUE8yVzNnTGtURWI1SzFQZmRFdU9hdlRjd3pYaGcyVDhUdmdjTDR1dHlyMStac1B4SkUzb2dQT0wwbEFXRUlGQTZGSm9MMTMzeC93SHVTMzFmeGZ2cXpGbm9EVkxKalBZRDE3ZTNqK1RBd2FQQXc2R0FlU0Ewem1mS0llUmlJOGdEa01XZ1lBWGtJdCtYczNaa0xncEFPNGdFV0JFSG9oZkFhWk9ndlBiOEhjRldiV2tUVzl4VGZ2dHR4a0RIakpZT0NsM1IzZmN3dEY1dzJoY2xZNXJSZHFma3IrTjg0Y1FCMjlua1RSTjhDNEZob1BRRTJFUXdBdkJrR2Y5dGZVQzMzbHhBSEw4azVHS2JLQTloakFnTUFEQ0FPZjQ5OGNlUm5RaDhDUEFENmgvZlJvQjZjdXJDZnd3enhBTGRCQkxBZ0NFSXZnOHNHSGF2WitCY0lSOFFha2RZN05oSEF1bzBONXUxTStJV3JwSForNnBhVGcyZlBOalpudHF3aCt6azVaaHhTODFmQTd5b0tSNFlZYndJSXIrMTBLRE4wK0xVVEY2M3cvb0ErVFNkZE0yV0ZyQzhYQkVIWUIxRTlQUUZCRUFRaERGZkJaWlo3YnRGUWJ5ZUszMVEveGpPWXcxbWU0M0w2TUY1UzNEcCtiNGhmQU5pUzFYeGxkNGhmQm16SmVubmxzS2NYUHVUMEdNSyt3VTNleXE5aGFCOFlPd0FBRkFsaFRrOENSeDNBTVRQSDdOaWRQWjlabkFpQ0lBajdJaUtBQlVFUWVnRmNObUNzYnZHOERTWS9RRlorQnVzVHQwckIvVXZXRjFOOGVTTndEYk0rM3pXajVpeWF1V3RiK2pQZk0xc3ZucGtIME56WUZCekswMnRYSUF5VFNGL3NVRUpwWVIvRlgxQzlEZ3BuZ05FS0lLeGNkZnJoYmd3Q3hYOWlPbjF1b1BEMk5NMEtnaUFJUFlBSVlFRVFoQjZFR1dTV2VhN1djSzhHNkZqN3ZwaTQ2OXJIZHdLSFF6WVRLcmx3cWRLdFI3cG0xUDB6dlZsM0RXMGE5eU84MXMxS3Z1V000NHppNDdrZnpIdjZsUThjTVN6czAvaTlsVXRKNGZ2Ukp5ME9oRUVEN1R5M0lmekt2NlRnZkFkTUM0SWdDSHNSQ2Q4UnVwV1RUejU1aUdFWW1kWFYxVi8xOUZ3RW9iZkJpd2VQTUUwOW40aW1KdXhNcDZCcDI5SkN6Rjhwd3RWVVV2dGNpaFpUWnRQNVp4YVFnY29PNTVZaVV2TlgyQlArUU1HVkFEMFFiWENxUWxMOG12T2dnajcxWnQrckt4eXdMQWlDSU93RnhBTzgvME0rbjIrZ3ZTRS9QNzlmT2dhOVh1L3RYcTkzYzNGeHNXZFB4MlptWmk1d3VWeGY1dWZuWjZVelprOVJWRlIwcXRmcmZkanI5WjdlMDNNUjlpOUNaWjVMdEtrL2pCTy9jY2xtdTJyUjFpRm1KQVR3UFNwVWUwUlBpRjhBSUFOL2pmek1DYldYVXJUSjhUcUdtSDhtNGxkb2k5OVg5U0RBOTBZYkNIQWlRajcrRmlhM2hscjAyOG9DNTVPN0NZSWdDTjJDMUFIZUQ1azBhVktmbkp5Y2t3R2NCdUM3QU9vblRabzBhZVhLbGNGVFRqbmxJTU13Tm5xOTNzc3JLaXIrSE9sVFZGUjB2Tlo2ck4wT001dVZsWlVMMmhsaUFCRU5hMmxwY2Z3QlNtRmg0VWlsMUNQcDJtbHFhcnB3MmJKbE8rMXRYcS8zVWdBRmJZOGxJak1RQ1B5d2JmdWtTWlA2YUsyZkpLSkRtRGtUd012cHprc1F1Tnh6a0tucENRSUsyeVNsc21yN2R0bWlWZldVMnJiKzE5QzRoR2JXcmsxNzBpbXllYzZadndWd21EVWZSMEtmQ1VCY01tdkdDM24vV0NpdlRhRmRidkZXWFR1M29uQU1nTE1CaEpjVEtLU2xneVBQY1dLWm9XbVFhYUxTdjNqcUNmN3B5NzV4WU5xQ0lBaENOeUlDZUQvRDYvWGVDZUFhQUc0QWpRQmUxMXBYRFJvMGFBQ0FHcmZiZlRFQUtLVVcydnRwclM4am9wL1kyNGlvQlVCN0FyanRtS2NUMGJNZDdNNEdBSmZMdGQzbjgzVmtZbVFnRUdpdzV0RmZLWFhXbnNiY0UyNjNPeFBBempiTms0bG9Eb0FXVzFzbUFCTkFnZ0FlTkdqUXJaYjQvWnlJTHZQNWZQOE9CQUxsNmM1Tk9ERGgrVEIwLzV6cnRLYWJpY0t2QzJzUGdGVFd4WEwwUTN4OGppdmV6Z28zR05OckgzZG82V05LYkxub3pHT1ljVk5rVzhHWnlXall6NWNiWFlxdmNNQ3NzSjlDQlBhdjJmeDliTXBiQXVDVXlCTVVvdkNEbzFSaEJxQWlUNndJSUl3QVpWVDZxL0pQOGhkVTF6czBmVUVRQktFYkVBRzgvNUZIUkVIVE5BdDI3Tmp4MzVVclZ3WlBQUEhFQWRuWjJRUHk4L05IQWJnWXdOSmdNS2lzYlFDQTF2bytacjQ3c3UxeXVlNEgwS0ZpdFVORUd3RGMzOEh1Q3dIOFAzdDNIaDlGZWY4Qi9QT2QyUndFd2lua1FFV3JWc1dyaWxhUmdKdWRDUmd3ZUtKVndMUGF1OXFmVmVzRkM0clZWcTNWMmxiYktuSjU0RkVKaDVEZDdIS0RvcUlXdlBEQWd5UmNDU1JBanAzNS92N1kyYzN1NXRyc2JrS3krYjVmcGV3K00vUE1zMDdZekhlZTUvaytSd040Q3Y1QXN3bWZ6MWZYVFBFYW44OVhHTTM1UTlsc3RuVUFUbXR0SDUvUGQ2VFg2OTF0dDl2NzJHeTJQY3o4ZWVRK3VxNWZ6c3oveDh5cmJUYmJKWVpoYkFid25OMXVQMWZtTTR2MjRyZjZuV1d5T2hkRXc4UEtnN2ZnTVFTL1FKUElGOEIvbEhUekRzcXZPcXczNE95RVVyR041d1RheHdtYmZHbXRhTk5ZMVQxSHpGbjhmVUlxRmtuTGVjcldldWVHekNKVVoyd0UwVWtnZ0puaURvS0RhM0FGZnlicFJCaTAzTGxsK0dqbktWdnJFOUo0SVlRUUNTY0JjSEpxOEhnOGF3TnZNak16L3cvQTlKRHRQN0RaYk4rR0hzRE04OTF1OTVUQWUwM1RhdHJxa2JMWmJML1NkWDJSeStWNkgyanM2UW1sNjNvZWdLTjlQdDhNcjlkYjI0N1BZSGk5M2hvQXNOdnQvYjNlNXArb094eU9IeXVLY3Y2QkF3ZWVXYjkrL1NGTjA4eG9lOUpzTnBzR0lKV0l3bnJEQ3dvS2ZzVE1MeEJScFdtYVU1Y3ZYNzYzb0tEZ0JtWmVycXJxOHJ5OHZMdzFhOVpVdHVPemlCNktsdzdzYXlyMGlNbDhDeWhrRVJWbUt6WnNaM1puWXBqY2RMZ3ptTGNxUkRmUWhYdmVqci9WOGF2NG91aHVVR05HNnlidGpWSG9GR0ptZmpkN25xejVLNkxqUEcvai9nZmREdDNIMkFoZ0tDZ3c3U0RPSUJqd0Q2bHVISmYvWSt6SVd1amtyWmM2Q1dhODdSWkNDSkY0RWdEM0FNeThBTUFtSW5vQVFEOW0vbTNrUG9xaXRObXJxV25hbllxaWJEVE40Ty8wbTVqNTV0R2pSNStUbXByNlJ5SzZvcG5EV2gwQ3pjeTN1dDN1LzdSMFRvZkRjYjJpS0Uvb3VqN2E1WEo5MUV5N0h3T1ExN3QzNzgwQXZHMTlob2h6RjFyQjhwdUJNbXN1OUZ0RWxNTE1oYVdscGRzQm9LU2t4SzNyK3UrSTZNbjA5UFFWZHJ1OXlPdjFscmZuZktKbjhTMGZlSlhKOUJjQU9TRlJtLzl2UXZ0dXVnUHpEWnVHa2hWZ2M3cFNYZmx2dXJMNUVSYWRiZmZWUlNmNVFBOEczaWV1N3plOEhrV2hHMlhOWDlFZTkybWwzeit3WWt5K1FlcGFFQTBHa1g4dDZRVDBCSWZWUVRRUjd2eG5BYzlQRTlOeUlZUVFpU1FCY0hMcW8rdjZoc0Fid3pCdVVsWDFRd0NuTWZPZFJMU2FtWjhCTU0vdGRpOEdnTkdqUitlRUhzUE14MGZVcVFDWVpacm1ud0lGcG1sZXJ5akswdFRVMUpjQS9CMUFjMEYwVzBPZ1A0emk4L1FETUwrd3NQQ2NaY3VXQllkTDY3cCtNWUE4QUY2WHk5V3U0TmR5SVROWHVOM3VqVlo5ZG1aK2s0aDZNL01VdDl1OU9uUm5sOHYxbEtacHc0am9kcHZOOW5aQlFjSEVrcEtTelRHY1Z5U3hZSklyaGlPc25CbUs0aDk2Mlk3YS9DRWVSOHdSWmh3Q21ZOHJWUGxIdWhBSEV0UHkrREZBNVNybWhBV3FTRVNVR2hoRUhYeVE4SmVzdWNYUmZIY0lFZWIrc2FzK2Y2Qmt6QVVHMjlhQU1EQVlCQ3V4SktCcnhNRjF5d0kvL1hTVDA1WC92VlAzVEcvbE1DR0VFSWVCQk1ESnlXRG1ZR0NXa3BKeTBEQ01YeE5ScldFWXp3SG9aYlBacmdLd0NWWm00OVRVMVByUVl3QWNBU0M0WEpMZGJzOGxJaHN6ZndOcmpxMXBtaDhxaW5LamFacWZlanllZHdHOEhObVFPSVpBQXdCS1MwdG5hNW8ya1lndXJhK3Zmd2pBN1FBd2FkSWt0Ykt5OG84QXdNelQybHV2cG1tbld3bXVuZ1VBaDhOeEZ6TS9DQUJFZEkzYjdYNmx1ZVBjYnZmdk5VMnJKNks3VGROOFc5ZjFSM3crMzZ4WVBwdElMdXhCdWxrLzhDN1RwTHZDa2x3eEFQSm5RSTcrQnR2YWtTbWkrNVFab0htS1NuK2dzWlZkTHR2c3ppbEZ0eFBST1FDQ2FhMFRFL3cyOW53eitCdWl1dnZqcmxiMFdQY1hyUHJZNmRMeW1Ya1ZFZnFCQ0d3aTdpQzQ2VmdIbWpiRFpmOW11dTV0Y1pTVEVFS0l6aWNCY0hJNjVIYTdmeDVhb092NjZmQUh2dCtoOGJmMExGM1huY3o4bnR2dEhnTWdlSXltYVM4QkNDYkpTa2xKT1k3OWR3YmJFWkpreXVWeUxkQTA3V3RkMTQ5b29TMXRab0ZtNXFmZGJ2ZGRMWDBZd3pCdVVWWDFmQUMvS3lnb1dGUlNVckt5c3JMeVJnQW5NM05KWkU5dE5JaG9vdlh5RFUzVC9rRkVQMlBtR2lLNnllZnpMVzF0cldURE1CNVNWYlVLd0N3QTk5bHN0azBJR1VZdGVoN2ZXd092Tk92d1o0Q09EbHZhQ1A2YmFyU24xNWU0Y2Yrd1paSjRyYXFhdjZheFZWMXkxRUhGZFlYSG1RYk5hbXh5NGdZK055WjlabFpnWHAwMWIwV1g2ZlVXM1pOVGQzODRzelJmTTAxNEFlcmpuMmFRZ0NDWU9DeFZPYlB5ckxNMGY1ZlQ0Vm1Va0lZTElZU0ltd1RBUGNlL0FMZ0FnSmt6aVdnYU02OGdvcFVBMnB6TGFoakd5WXFpd0RDTVQxUlZ2U2hpOHpNQWVzZmFNTk0wMXpWVEhMd0Y4WHE5dS9QejgyOVJWZlZOMHpSbmE1cDJIZ0NuLzFEempsak95Y3dUaWFpdXJLeXNOQ2NuNTBzQUl3RGNBMkNGemRiMlB3dG1mczAwVGJ1cXFyckw1WkxndDRmaXR3YWVZakNlSWRDbzhBM3c5L3FpUGJOVXJlR1RrY0V5NHpPRmpEdXBzS3JML3B3eFFPV0c3VVVpcEFMV2NPOEU5UDRTVzRPZkE4RUU0ZkhzdVV1YSs3NFFvdDJtT1R6dk9rdnNCUUM1UWNnSUJzSHhUQzVuQWhRR0Ftc0VFeFFZdEhCNmlWMmJVZUJkazhqMkN5R0VpSTBFd0VtSW1WVmQxODhMdlBmNWZKdGNMdGRyZ2ZkMnV6M2Jack5OSTZLVkxwZnJVYXZNWnJQWnpnNnBZMUJvblVSMEdvQ0RYcTkzdTZacFllZHp1OTEvVEZUYmlVaTF6aCtXUGRQajhTelNkWDBPRVYzTHpKc0E1QUw0bDhmaitTREdVMzBBNEp6YzNOekpMcGZyZVFEbjVPWGxEVWhMUzVzZjVmRnZXNW0yMTdhNXAwZzYvRmJmZ1NaU1pwbk1Od2QrWnEwdElhbUtvK3NCOVM5THlrM1RXekh2aGtJemxiUTkvNkI4K0JMVjlvNVFQbVhpcjRod1R1QjlJb0pmQU9DUU5ZOFkvRWwyYmZvOUNhaFdpQ0JuZ1hlRDArMG9CUE55Z05MOTJhRWJIN3JFaE1rZlJITXdDRTRsMExLWnBmbjJhUTdQdTRscnZSQkNpRmhJQUp5RWlLZ1BnUFdCOTRxaWpISTRIR2VGYk04RUFHWWU1WEE0YXEyeVR3Q1VoT3dEQUhVaDc1Y3k4L2RvNGNHNHBtblhFZEhUN1drbk03L3RkcnZERWdVcGlxSmE1MnR5dysveitXNVZWVlVqb2lPWnVScEF6UE1BRGNPNHcyYXpYYzdNRHd3ZlBueisxcTFiNjYybGpZSkxRZG50ZHB1aUtHT0lhSXZiN2E0SVBkNXV0NmZIZW03UmZmRXJVTTNNUWI4eW1aMGdEQWk5U1E3ZU0wZDU0MHp3TDJrRWlzenR6SHRBOUJlbGovSWs1ZTJ1VHV3blNMekthOFlQcXlYK2MyakFuNURVektGQkNMTlBVZWdxV3JoUTFsWVZDZWZVU2xjNVhmWWlBTXNBc2xuUnE1WEJMYlpBMlA4Y3pKcjM3MS95ckk5aHdPMTBhV09jdWxzU3VBa2h4R0VrQVhBU3N1YXlGZ2JlRTlFSlJQUkU1SDVFTkpHSWlxeGo3Z0V3T21TekUvNE15d0FBbDh1MUJNQ1NWczZaUWtTOUFheGc1aWJMRlRWejd0dUpLS09aVFdsV2ZVMXVkTDFlYjVXbWFaOENHQXJnWUYxZFhjdzN3MTZ2dDByWDliOFNrVE0zTi9laVhyMTZGUThZTU9CcUFIQzVYSE1BUUZHVUtZcWlQTS9NdHdONFBIQ3NydXNuTS9QYm1xYk5qNXhyTFpJWEwrL25NRTMxS1JDR0kyS2lMeEZIM2V2clg4c1hBQ2c4Vm1iZURRV1BLTmo3RHhyWGRUSTd0NlZPc2MwbndQOUFLRUZySGhFek9QVGhBbWhXOXB4RkVqU0lEdVBVdlM2bnl6NEpUSytDb01ZM0R0clBId1N6RlFRVGlOQVB6SjRIVm93NTcvNnhxejVQUkx1RkVFSzBud1RBU1lpSURKZkxGVHJYYUEyQUZ3SnZyQ0hRWlFEdUNneUJqcVJwMm02S1lRaVlhWm9MUzB0TC85M1dmcnF1Mzk3Q3BrRHlxWnBtMm5RTEVUa0FHRVNVbFphVzlpVDh5eXpGUkZHVU9hWnBPZ0ZjbUptWnVZaVpId093RDhBY0FMRFpiRXROMHpTSjZES0VCTURNUE1ucVpVK045ZHlpKytBVi9jNDJETnNqSnNNUmtaRzVjVzVxTklFdkFKT2JYY3QzSjRqL3JQVGQrelNkajBPSmFuZG5LSjl5MFU5QmFKei9uSWpnRndnTGZnSCtNUHU3NmdkYjJsK0lSSEhxM3YvT2NOa25NeXNMUUZDQ0cwSVQwN1VUZzZ3Z09EZ2NlcUFCZGVVRHk4ZU11bi9jcXE4UzFYWWhoQkRSVTlyZVJZam9LWXJ5TjEzWGE5cjYwOUx4UkRUQWVyay90Tnh1dHg4RDRGRm1iaUNpY2N4Y1FVUlRIQTVIVWNUeFVUK3pYN0ZpeFZmTXZJZVpUL0Y2dlQ0aWVwV0lqc3ZQenovWDJyNlRtVGN5OC9sMnV6MDc1QncvQVFEVE5HZEhleTdSL1hESmdOTjhidzBxTmszYk8wVGhhL3I2UmRkRFJQRDNBQVdHUkliWUNmRHZsTFE5dzlSeGV4L3Ric0h2cnA5TXpFWFl5SktFREh3R2g2VGdaVWE5elllcnlPdnQwbk9nUmZLWXJudGZKZ1hYaCtXQ051Tjd0c09CMFI2QkdvbHlERVZkK2VES01VZkYwMVloaEJDeGtSN2dKREZpeElpTS92MzdUeU9pRVFEU05VMTd1S1Y5cmFIS1lPYnhtcVkxdTN3UkVaME93S1pwMnNQTVhGcGFXcm9pbW5aWW1hWGZpMkxYNlMwY24wTkVJS0tkb2MxUlZmVTVhKzZ5czZTa3hLMXAycTBBWGxJVTVaOTJ1MzIxMSt1dHNvNXZzSUtNcUg2MmlXaFhJT0VYTXk4Z29wOHJpbklOZ0kzV0xoNGlHcW1xNmpnQUx4UVVGUHlJbVU5bTVpOUtTMHZidmZ5UzZQcDRXZWFKSnFYTU5BMjZNdkttdDkwamZLMmh2QkdES1hZQy9FZjF3cjFOcGlWMEowWUt6d1VvSlB0N2dwWTlDdm1QcFlEdlBlTEY0azhTVTdFUTBabXVsYzZkNGJLYnpEUUhCQVZFL2djemNjMEp0dGIwRG55SkVCM1ZVSyt1bkxWcTlLaDd4Nnd1UzJEemhSQkN0RUVDNENUUnYzLy9Ya1IwVytCOTZPc1cxQkhSK1FET2IyVWZIeEhkUmtTSEFFUWJBQzl5dTkzUkRJRnVOZ0FHY0lKVnozZUJBazNUL2tCRStjejhubUVZc3dEQTdYYS9yR25hWkNJcVVsWDFNUUEzQVFBUjFRT0FvaWhwQUVqWDlROEFQT1Z5dWY0VmVhS3hZOGYyTmd4aktCRjlZZFc1VnRPMDNRQ3VuRFJwMHY4dFhMalFJS0oxVnIxakFieGdHTWExaXFJQXdITklWSmVYNkJKNGViOWpUZE0yMDZUR1JHakJiUXdvVWQzM2N2Z2FLcUdSTC9OM1VQZ0JkVnpsc3dscDhHRlVQclhvSm9DQ3ZlSnhqQkFORi9xRWdiRnV5THppeHhKUXF4RHRObDMzenA5UmtsL0R3RUtBVWdML3JrTTdjbVBoWDJmWW1ncEJkR3hEWGNyS2gxYU5IblhQbU5XN0V0UjBJWVFRYlpBQU9FbTQzZTQ5Q0NTaWFjYnc0Y05UdDI3ZDJ1RVpWSWxvb3E3clI4WlJSUjRBS0lyeUNRRG91bTRIOEFDQWd3Q21la09HUWhxRzhVdFZWZTFFZEdOQlFjR0NrcElTTi94emVNSE0vWFZkcndKd0dvREw0VjhIR1FDZ3F1cFR1cTVYbXFZNWtvZ3ltWG1sdGNra29oVUFydG03ZDY4RFFJbXFxdXQ5UHQ5N1JQVHhwRW1UMUwxNzkxNER3RkFVUllZL0p3bCtLeVBINUhTbnliZ0JoSlN3YldBb1ZzOU42emU5d1lpM3lZN00yQVNZajZ2cGxRdTcrbkpHMFNpZlduUXNnTDhHQ3hJVy9JWXVQY01IVW9tdmpqOE5rUkN4bTE3Z2VYUEdpdnhDSml3QkJSSTB3di9FSjhZUkQyd2x3R3ZzQ2NZSmRYVXBLNTF2amN4elhyaCtiNEthTG9RUW9oVVNBQ2U1d3NMQ3RJYUdoaHNCM0oyVGszT24yKzErS1hTN3crRzRXbEdVTzVuNWliS3lzaGZqRFpLdG50Sm01a3UyYmZUbzBUa0F6bUxtQnAvUDk2N2RiczltNWhldGRWWi83WGE3dDRidTcvVjZ2OU4xL1Y0QVQ1cW0rZXlJRVNOT0E3QWJBRlJWeldibWF2OHlGSTI5eVpaK0FINWl2VjVlVzFzYlhFNkptWmNSVVNFekR3T0E1Y3VYN3dVd0FnQWNEa2VSb2loWnpGenNjcmwyeFBJWlJkZkJiL1U5M21UYkgweW1LWUdiMitBMkFJcDFoOXBhQkJaSWJPV1AyOEo2ZTAwbUtsYkplSnd1ckZxVitOWWZIdXlFVXY0RnZVYUFmeG9GNGxzdU5ZQVFudldad0w4Zk9IZnhOL0hYTEVSOHBvLzF1R2U2TGlnd1dGMUdoTjVXbHJhNGdtQWdjR2lnSnhnbnc5Ykw4M0NKUHVZUEJhNTlDV200RUVLSUZra0FuS1JHamh6Wkt5TWo0K2I2K3ZvN2lXZ29nTXFRQkZOQlJIUWFNNTlFUkxOemNuSWV6c25KK2J0aEdQL3dlcjI3WXptdmFacS9qaklMZEpPNElpVWw1WElpSW1aZTQvVjZhelJOZTVDSXNnSE1jYmxjenpkWGo4dmxlbHJUdENsRWxOcTdkKzlCekx6TkNucFBORTJ6UmxWVkFQZ3k5QmhtL28xcG1qYWZ6N2QzOWVyd1lXZGxaV1d2REJreTVDVnZNMGwzRkVXNXlUcSt5WEJxMFgzNHN6cXI5NWlNaTBFVW5nalE2b1gwRDNOczRlWTJNQVl5T0w4M2JMOERBR1lyS2NianBPLzdzdG5qdTdHZDJ5YmVUNFF6QVFETWtaODlabVpvWm14bWI5YTh4ZjlNU01WQ0pNQTBmZVhxbWFYNUY1Z0dsWUxRTnhBRUUzRlVHZUJiMVJoSG4xNUxodHZwc2R1ZCtkNFdFMFVLSVlTSW53VEFTVWJYOVg3TS9Fc2kraDJBd2N4Y3hjelRhMnBxbnRpNGNlUCt5UDNkYnZjOVk4ZU9mY0l3akY4QitDVVJ6VlJWOVc1TjArWUFlTnp0ZG4rVzZEWmFHWjNCek5XQnNoRWpScVFRMGU4QmdJam1Bb0JoR0w5WFZiVkNWZFVuVzZuT05Bemo4cDA3ZCs3Y3VuVnJ2YVpwRzZ3NnJsUVVKZGQ2SFpaRXh6VE5mYUVCdnFacE53WFdRdzdRZGIzSmlaaDVncFdnNnhaZDEyK3lpZys0WEs3SjdmajQ0akRodHdaTU1FQjNtaWFOYVJLM0JXNUNsWllIM1JJeDJBd2R1aGhXeVE2dytaUml3eitvb0RJcGUzQjJYanZ4VEpNeExkSDFobzk4NXYwcTZxOUo5RG1FaU5jMGgrZGRwMHNiemVCU0FnYjVSekhIK3dDSXJNUmF3UytWRVd4UXFYUER1YnJ6dkthL3I0VVFRaVNHQk1CSlJOTzBtUUJ1SmFLK3pGeEZSRTRpZXNMbGFuMUkxWW9WSzNZQ21ENXk1TWlITXpJeWJpU2lPd0g4RE1ETm1xWXRNZ3pqaGtDVzVWam91cjZCbVk4aG9vTUFmTXdjbUNPOExyRFBnQUVETGdVd0RFQlpTa3JLQWdDd2VtSC8yRmI5WHE4M09NVFpNQXlQcXFxZkVkRW9JaG9Gb0M1a2ptOUxUZ053Y1Z2bkNmUjJFZEZGSWNWSkdld2tDL2JBWnRRTnVvYkFkNWlnVTV2R3ZSSERseU9EWDBMdzVwU1ptbzU0Wkx6UFpQeEZUYXQ2TVJubTk3YWtmT3JZM2liemEvNFVQckJ5ZmJVK1BEdzY0YjNJeEh6OTRQbkxKU091NkpLY3V2dkRCMWFNR1dtUXpRdENMb0FZVXNOSDRKQy8vVjh4NTZBNlk2WFRZeTl3NXNjMkVrc0lJVVRyWkIzZ0pHSmxRR1ptbm1rWXhyRXVsMnRHVzhGdnFQWHIxeDl5dTkxUFYxWldIbSthNXMzTS9CV0FnZkVFdnhhUHRhelJBUUMxUlBRaGdFZXJxcW9lQ2V6Zzgva1dNZk02QU5PWExWdFdGK3VKclBWOHIyRG1yUUQybXFiNWF5dEJXSXZLeXNydTlQbDhtYkg4VVJSbGFLeHRGUjJIbC9UT05wWU5kSnAxZzdZVDhBSkFwNFp0NTBEK0dXbzJnNU4vbERPSDlNeUVxUUg0T1lYNWZMVnd6MW0yQzZ2bUpuUHdDd0RndENjQU9oWm83TEZOVEhhcXNIblR6MmJOWC94R1Fxb1Zvb1BjUDNiVjU0eTZrV0Q0NTZoYmMzbmo2d3NPekNtMi9sVVIvUWdHclpubDByTGlxbFlJSVVTekVyUndvK2dLN0hhN0RVQ2ZCQVNzQUlCSmt5YXB1M2J0R2hEcmZPRDJ5c3ZMRzdCbXpacDlBTXpPT0o5SVByeThuOE5nOVpjRVhBeFErQWdYSytyMXp4RnY5bWlFTDlRWnVaVTNBdmlQbXJiM1JjcEhqNW1qVnpabDRnUWlMQTRXaEkxWmpnMEJNTUVoTTM5NVM1WmFmVGJOOXRiR1ZiRVFuY1M1WWxRdUtNMEw4aS9kQit2bk9hNGxrbUE5ZUd2OC92blNSbkRjcDVWdWo2dXhRZ2dod2tnQUxJVG8xbmpwd0w0bTBmVWcvQUxBU1UxM3NQNVcwSHkzcFRXM2w5QmNZTWQ3QU14VFREeEw0L2R1YmVib3BMYi82cUlqRHFqNExKQkFqOE9DMXRpRnh0QU1ybFVOUG4zSWdzV2Z4MTJ4RUozb0laYzJxQjY4Q3NEd1JOWFpUQkQ4UFVCam5Mbzc2WkxxaWZnZFdMNU1sb3JyQkwzSEZVcThsR1JrQ0xRUW9sdmlrZ0duR1c4TmZOWWtLZ1BocjJndStDWDJmOHNGT25aRGoyZHJ5Q0dUUHhnTHljVEVZQmV6ZWJWeXhONGM5Y0s5dC9YRTRCY0FEdHJveFdEMmVJNC81WSsvbnZEbkRNUzRWWUpmMFIzZG83djNwTE55UHBya21ZajkzNHIvYXlyc0Myc293T3RtbHVhZkVtT1ZRZ2doSXNnVERTRkV0OEhMK3d3eHpkVEpBRTFGWURtZXNCMzhTeE0xN2V4bDYvOEoxUElRM25kQi9KSkN5Z0lhdTd2SHIvTmNOdldpWHhHVXYzWG9TUmh2Wk05YmRGbUhua09JRHZiTXBoRXBaVlY5bndlb2NVVUFhNW13V0x2bkNHeWxJQWcrbUt1RXlRN25XTy9tZU5zcmtvZjBBSGNPNlFGT1BuSkJoUkJkR3E5REw2TjZ3R1V3YVNvQk9valVwanRaL3hjVzJJWUV2UzFXemx0QmVFbUI3MFc2Y1ArMkJEZTkyOXAxN2ZnZitsajlnRURwL3BKNFU5Mmk4WWxFWU9nejR6dGJLb1lQZm01UmRZdkhDTkdOT0YzNU13QUtXU29zdm44M1RZWkRNL1pEUWFGVEsxM1gybkdpNTVBQXVITklBSng4NUlJS0lib2NaaWhZTVZBem1hWUN1QlJBbjJiM1F6TmZPU0ZZdEFBQUlBQkpSRUZVWXVRZnhOeHkyTXRmZ2VnbHhUUmZvc0xLRHhQWDZ1VEFkcnV0NHFqTTk0T1pzeE1RKy9yckNaMzR5ejQyZVZUT2dzVnZKNkJtSWJxTUdTNzdaR2JsQlJDc0IzV0pDSUpEOFNFd2ozY1dlTDJ4dDFJa0N3bUFPNGNFd01sSExxZ1Fvc3ZndC9xZlliSXlCVVRYQU5ZNm0wMTJnclZrQ0FYKzU1L1AyOXc2dlkxMkFQeUtRdlFTamR1enNTUGFuaXpLcHhiOUVhQS9BSWg3R0dkTEdMZ3JaKzZpUHlXNFdpRzZCS2ZMcmdQME9rQ1pBSUtEVTJJZkRoMXhMS09Pd0pkUEwvQXNpYk9wb3B1VEFMaHpTQUNjZk9TQ0NpRU9HMzRGS3ZyM3p6Tk5wUWlnaVVCZ1NaRW1ld2FUVlFVR05uTWdlVldMbGVOOWdKY29DaTJXb0RjNjVWTXZQaGRzcmdjMTVtaE94SytKc096UnpPNnNlY1VGQ1Z0S1dJZ3VhR1pwL2ltbWliY0FPaEpBUndUQkJwRjUzWFRkT3ovT3BvcHVUQUxnemlFQmNQS1JDeXFFNkZUc1FSK2pmdUFFTXFrSXhJVUFEV3grUjMvZ3BCREFSSURaeHZxempJTU11RWd4bHloY1Ywd1hIaXpyb0krUWxQWmZlK21nZyt6N0FLQ2gvcEtJU2JzeENYOVF3Y3k3ZXhzNHVlK0x4WjJ5dHJnUWg1UFRZOCtHUVM2QVFqSTR4NzVlY0ROTEpJRUl6dWxhNll4NDJ5cTZKd21BTzRjRXdNbEhMcWdRb3NQeDhvRkhtU1pkeXNCRUltaHQ3bS85U2lkcW93ZVNlVHRBU3hURlhFempLcGNscUxrOURnTlVNYVdvRkVUMllFRWl1bWhETHg4emc3a2dlLzVpZDd6VkN0RmRQTEptVk9haDJ0VFhBZEtEaFd3dHo4YnR2d1ZyWmtVM0FEeC8rTjRqcnJ2eXlvVkdIRTBWM1pBRXdKMURBdURrSXhkVUNKRnd2S1IzdHFHbUZCQXJvMEFZQTlESkNhdWJlUzJCbGlnMmN6RVZWSDZVcUhwN3N2S3BFKzhEOEVBaTY0eThVU2VHTTJ2ZUl1bXBFajNPSzY5TVVyY08zUDBzUURjMmxzYlpFOXprMlNDN2VxWFhYM1pYM2xySnF0NkRTQURjT1NRQVRqNXlRWVVRY2VNVlIrUWF6QVhFZkFFQU8wREhKcVppMURINEhWSm90UUp6TlhxcmF5aHZ0OXpnSlZERnRSZU5aRmJXd044bkZaNnRPUTRSMWJpeTVpNGFLL04rUlU4Mm84VHhHeVorSENBYmdQaW4yRGNOZ3JkQTVRdWQrZDd2NHFoVmRDTVNBSGNPQ1lDVGoxeFFJVVM3c0x2L01OU3JaNW5nc3hnNGk0ak9CSkNUbU1wNVB4UFdFZEVhQmNacUdGVWJhVHpxRWxLM2FLTGk2b2xaclBJSElNcnlsOFEvNzVjWU1NTVRjbitSV250d3hNQ0ZybjJ4dDFTSTVERFRkY0ZvazVYWFFEUTRXTWdBRkk1cFNIVHcrT0NoWEs0bzBLYzVQRnZpYktyb0JpUUE3aHdTQUNjZnVhQkNpR1l4ZzFEUzkzaURiV2NSMDFrTVBvdUFNd0VhbE1EVFZEQjREUUdyRlJpck1XN2ZaaUtZQ2F4ZnRJQ2RVQ3ErS0ZvRDBFaC9RU0xtL1FaUzlGRGczY0VVSDBZYzhXTHhKL0cyVjRoa01XdlY2SnlHZWxzeFFDT0NoWEVzT2RaMFNEUlhBM3laVS9lNjRtK3Q2TW9rQU80Y0VnQW5IN21nUXZSd3ZBNjlVTlgvSklQb1JBS2RCT0JFZ0U0RTRZY0FlaWZ3VEY4emFET0IzMWZZM0F3YmJhYUN5bThTVjc5b2ovS3BFeDhDY0hkQ0s0MFk5MHpBNVZsekY3MmUwSE1Ja1FTY1c0YW5Za2YydjBHWTJsZ2ErN3hnLytFaC8vNWttYVFlUVFMZ3ppRUJjUEtSQ3lwRWttTjMvMkdvVTNLZ1VyWUpNd2RNZzhGUUdKUkg0Qk5CMWpxVkNUMHBmd1NpelFDL3A4RDhBQ3E5UndXVk1nUzJpNmlZWERTV0NXOEYxL3ROd0x6ZnlLUlhESDRzWjI3eDcrT3FWSWdrNTNRN2Znb1RUNE9RQ3NBL0VrTnB6SVRmSHMwdGt3VEdvOUJMNzNMS3lKcWtKQUZ3NTVBQU9QbklCUldpaTJJUCtxQytUd1pNV3daWXlZRE55QUNUL3pWVGhnRXpneFQ0eTBBWllHU0NNSlRCMlFUa0FzaHBjWTNkaERTUUt4bjRsQWlmZ1BsVFJWRStnWUpQWWR2ek9lWEQxMkhuRlhIWmZlMUZRMzJzL0E5QWYzOUpJdGI3amVoOFlxektQbjVSUGpubHBsdUl0c3dzelI5aEdpZ0dVV011aFJnVFpMV3dURklwVkw3Y21lK3RpcjJWb2l1U0FMaHpTQUNjZk9TQ2RqTGZza0ZlSWx4d3VOc2hSSFI0TDRBZERHd240Rk1RZjZvd1BvYXQvalBTRDFRYzd0YUo5bUc3M1ZaK1pPWUdJbXZ1WVFMbS9UWkplc1hZMGF1dTdyUitDNWZ2amJlOVF2UVVENjBhUGJpK1B1VTFBS09EaGJIT0MyNG1FeDJBN1lyQ0V5UTVWbktSQUxoelNBQ2NmR3lIdXdGQ2lNT2lESXhxQnI0alFqbUE3d0F1WTJDSHF2RDNVTXd5MHZkOWViZ2JLUktyNHNpK2p4S2hNZkZPQXBKZStlK3pnL2NHRFNyTUlnbCtoV2lmZThhczN2WEtLNVB5dHc3Yzh4aUFXd0VBUk9CWTVnV3pGZnlHWjhjYVpwcDR4K215WCtuVXZZc1QzSHdoaE9oVzVJbEdKNU1lWU5FdWpJTWdiZ0NqQVVRTkFQdkFhQUNvd1Y5T0RSellEcW9GOFQ0QzlzSC9weEtNYWxhd1QyWHNBMmdmR1B1UVVyOFBNUGRKRDI3UFVqNzFvaUpBV2RSWUV1OGlwRTJyWURadnpKbTMrUG40S2hXaVozTzY3SmN3SzdPSjBDOVlHR052Y0NDRWJzUU1wbG5UOWRKcE1TYWRGbDJJOUFCM0R1a0JUajV5UVlVUUlzbFZYak4rV0oxaSt4OElmZndsQ1pqM0c1azRpL21aN0huRlA0KzlRaUZFd0lNcnh4emxxMWNYZ0NndldCaFhzcm9tVDZ1V0kvUGdsYzd6TnU2UHE2SGlzSklBdUhOSUFKeDhsTVBkQUNHRUVCMkhKMDNxVmFlcWk0UEJMd2VHTE1lWjlDcnNYcHJmeThyWThadTRLaFJDQk4xM3dhcHZvWHN1QU9OK01Bd0F3UW43MUdSNmI5c0lGSjVhbW1nY2FqTGVlOER0T0M1eHJSWkNpTzVCQW1BaGhFaGlGV20xQ3dBNkZZQTFqSkxqSHZjWW1KZG8yV256VVJFOSsyNURuTlVLSVVJNENhYXpvUFJCd013RDg3Y0FFSWhqbWJsZG5jRU1BRVFnNHBDSi8zU2NZZUs5R1NYNTR4TGNkQ0dFNk5Ja0FCWkNpQ1JWTWJWb0dvZ3VDUzNqT0hwK3lWOUJNUGhsUnIzS1p1SGdseGJ0aUtlZFFvaVdPUXU4RzlLaG5nYm1WNEtGUk9BWUZobGpKditkWCtNc2lMNU1XT1owT1I1MmV1eVNHRlVJMFNQSW1IWWhoRWhDT3ljWEZacUVKU0FLeEszeERub083L2RsWm1LK1BHdis0amZpYTZrUUlsb3pYUGJyR1BRM2dQcUViU0FPbjVmUUJ2OTZ3WkhmQ3Z3dVZMN0NtZS85T2lHTkZSMU81Z0IzRHBrRG5IemtnZ29oUkpMWk5XWGlpUWF3S1h6ZWI3dnVqNXRnS3d0dHlQcy81TXdyZmlUT3Bnb2gydWtCdCtNNGcvbGxnRWFFbHZ1RDJuWWdCa3hFSk5iaWFvQi82ZFM5OHhMUVZOSEJPaklBWHJUcFhSeWZuWVhoUng3WjVyNWY3ZHlKZjVkNmd1K2RWMXlPRkZ0MEF3cHFhbXRSWGxXRjcvYnV4ZmQ3SzFGWmN3Qy92bkFzQU1BMFRUaGZmUjFmNzlvRkFMaitnakZ3bkhwS0RKOG1QaElBSng4WjdpS0VFRWxrN3lTOVh6MTRLY2pmUThSZ0szZE9QTCsvSTROZnZDREJyeENIeC8xYTZSZE9qLzA4R0pnRjRJNUFCTXRBKzVaTDRwQnNXc0hPWU1vRWFLNnpKTDhJTnI3Sm1lK3Q2WUNQSUxxNFZ6ZHN4TnpWYTZBUTRhcVI1K0dxODBlRy9RNklWRk5iaC85OSsxM3dmV3MvZjFVSER1Q0IxOS9Bdm9PSFVIWGdBQm9NbzhrK2wvNzRiQXdkT0JERjc3MlBEN1p2QndEazlPK1BNU2VmRlBObkVpS1VCTUJDQ0pFazJBbWxZbHV2MTBEMGcwQVp4VDNRcDhuZ2FWZDJYZHBOY1ZZcWhJaURNOS9yQTNEWHpOTDhSYWJCczBGMFBBRC8zT0FZSmp6NEg1S0ZIRWQwSlF6OGVHWnAvaFhUSEo1M0U5cDQwYVh0cmE3QmY5L1pCQUF3bWZIaXV2WDRjdWN1L0c1Q0lYcWxwdUsxalJ0UldYTVFBR0EvNVdRY241M2RwSTdhaGdZWVp2Z2tkWVVJYVNrcDZKZVJnVzkzNzBHZHo5ZGlHejc4NWhzb1JKaS9lazJ3ckdMZlBreCs2dWxtOTc5NjFQbTQ1Snl6Mi8xWlJjOGxBYkFRUWlTSjhpK0sva1JFV3VCOXU0ZEVSaUFBSmxOd2hDU0RQeUhVWFVJTEZ6VjlaQytFNkhUVEhKNjFUby85TkJpWUJhYmJRRkNDUVN4em9GZTN6WHI4b1c5a3p6RWRZNXE4Zm9iYmZ2ODBoL2RQMFhZc2krNXRZR1lmUERMNWFzeDg3WFdVViswREFHemN0ZzB2clZ1UEcrd1h3THZsWTN5elp3OEE0TGpzckdZRDRLbC8rM3VUc2gvbTVPRFBVNjRCRVdGSXY3NzRkcy9lc08xOTB0TXc0Y3d6Y2V5UUljZ1owQit6M3ZodldKQnNNcU8yb2ZuRkJpS0RiU0hhSWdHd0VFSWtnZkxKRjEwRjBPMk5KUngzeG1jemRONHZjMFdLd3ZvUmMxWWNpSytsUW9oRWN1Wjdhd0hjUHJNMC94WFR4QXNBblFqQUdobk5VVDhJYTB3TWJTMFo3QStlVTVqcDRSbHV4N2haTHJyNlh0MWRrZmhQSUxxYW9RTUg0cEhKMTJEYXl3dXhmZmR1bkRIc2FFekpHNVd3K2dOemhBL1YxK05uLy9vUEFHQmc3ejY0Sm04VUR0YlY0ZjVYRmdZRDVFRjkrdUQwWVVlSEhYK2dyZzV2Yi9zQ0FKQnFzK0hIeDh0eTFxSjlKQUFXUW9odWJ1ZTFFODgwbUY4SVR1ZGp0RHBmS3hwbXlMeGZaaHdpVmdxT21QUG05M0UyVlFqUlFhWTVQQnNCbk9SMDVjOEM2QjUvS2JWN2JqQURJQVZnazBNVFpPWFhnN2M0Uy9KLzZ5endMT2lBNW9zdXBuOUdCbWI5NUVyTVc3MFdOK1JmRUhWU0t3QTRZOWd3S0VyNDc2Q2pCZzRNdmo2aWIxOEFRRzE5MHg3ZGo3NzVGbC90OUNlOVNyWFpjTjlsbCtBSFdWbGgrenhhdkRqNCtnYjdCVGhxMEtDbzJ5WUVJRm1naFJDaVd5dWJWRGlZMGxJK0FDRUg4Tis4aGk3ekdZdUlHWVFtd3l6S21idDRhVHp0RkVKMEh1Y0srNDlBTkJkRXB6YVdXZ254MnBNT3ZybnB4TXhMVXRKOE45ODdablZaSXRvcVl0ZFJXYUNyRHgzQzNwb0RHRGI0aUNiYmZ2UGM3T0FRNk52R0Z5TC9sT0g0Nkp0dmNkL0xqY3RVTC96ZHJVaHRJV0N1T25BZzJIdGJYWHNJYzFiNTUva083Tk1IVjU4L0VnQ1FucHFLeHhZdmdVTFViRDJoUTZIVFUxSUFBSVA3WnVKdk45NFF5OGR0azJTQlRqN1NBeXlFRU4wVTN6SWlwZUtRYlRGZ0JiOGNTR1lUUjUySXZOL2wzMG53SzBUMzRoenIzUXpnTkdlSnd3bkNkSDhwK1ljMk13TktsRjhVWlAweDBmakZRRFNob2Q2MlpVWkovdFRwQlo0bEhkQjhjUmcxK0h4NCtNMUYrTHlzSEw4WXF5UC9GUCt5UTN1cXErRXpUUGpNeGhRUTFiV0hVRkcxRDVVSHdtZkc3TnkzSHltcTJxVHVmcjB6VUxGdkg1NWVVZEprMjk2YW1tRDU5TXN2QTlENnZOK0F3UGEyOWhNaWxEelJFRUtJYnFwOFN0RmNFRTFwTEdsLzl0ZHdrY2Z6dzlsemkrK09vMEloeEdFMncrMG9aSk1mQjFINEdqTHRXVElKYU9IcmhmL2VLNzMrRDNmbHJhMk92NldpdlRxaUIvaWZKUzRzMi94QjhIM1JXV2ZoeHZ3TDhPdm5adVA3eXNxNDZyNXRmQ0Z5Qi9USG5mTmZiSFUvNXhXWFljdDNiYys0cWZmNThPWW1mNUx5d1gwejhlK2YzUkpYKzFvaVBjREpSM3FBaFJDaUc2cVlXalNOa2NqZ0YySEhFM2gybGdTL1FuUjcwN1hTWlFDV09WMzV0ekRvSVFMOEV5YUR3VzlvK3F0V0JGY2JEdDJQZm5ub1VOb2xNOXlPbjAvWFNvc1QyM0p4T0V3NDYweTg4OFdYMkYzdGY2WlIvTjU3U0UxSlhMalFQNk0zeHAvNUl3REE1cSsveG83S0tnQkFabm82Umx2ci9BN3UydytYbnp1MHplek9OYlcxd1FCWWlQYVFKeHBDQ05ITmxFMmRPSW1BNElRckRzM1dISVBJTExITS9GcjI4Y1ZYa2hPeXRvUVFTZVNSTmFNeUQ5V20zUXZHYlNDa05XNWhLMmwwMnozQ2pWbWltengwZXhWRzdhK2M0OWJ0VEhDelJRczZhZzd3cnYzN01lMlZoZGhSV1lXc2Z2M3c2TlRKZUhYRFJ1eXBqcStqZjhKWloySDRrVU1CK0pjdXV1RWZ6MkRmUWYrYXdrY1BHb1NuYnJ3K3VPKzlMNzJNLzMzN1hkUjFTdyt3YUErNW9FSUkwWTNzbkhwUm5zbmtBWkVOQ1BUSHhONzcyMlNKRkdadjFuZlZCZVQxK2xvNFJBalJ6VDNvZGd6ek1UOEcwT1hoVzZ4aDBUR0dWY3pZUjhSM1R0YzgvNUoxZ3p0ZVJ3WEFBRkIxOENEKzlHWXhmakZXYjVKbE9mS2g2eWZmNzhDbUw3OEVBUFR0MVFzVHp4N1JadjFyUHZrVWZ3N0o1bXhUVlp3eDdHamNmdEVFOUU1TGczUGhhL2o0KzdhSFFRZm0va29BTE5wRExxZ1FRblFUdTZaTVBORWd2QU1nRS9EZmhDangzbVVHTW1mNTYzdUg5OEdlVzF4OE1QN1dDaUc2dXBtbCthTk1FMDhEZEViWUJtYVEwbllnSE93TkRyeHBQSDZEeXNhMTk0OWQ5WGtpMnl2Q2RXUUEzSks2aGdiYzg5TExPTy80NDNISk9XY2p4V2JEb25mZnhYOUt2UUNBb1FNRzRPOC92UkdBLzNmVXMrNVMySWVmakJOemM4UHF1WDN1UEd3cmI3cXM5RkdEQnVIdVN5YWlYMFpHbTIycHFhME5yaU1zQWJCb0Q1a0RMSVFRM2NDdW4wek1OWUJTQklKZnhCLzhNa0tmNHZPV2RKczZka0R4ZnlYNEZhS0htT2J3ckdYR21UTmRqdXVaK0NHQXNnSDQ1d2N6QTB5dGRwVXcwTGc5ZENBSzBYa0diQjg1WGZrUElhZmlZZWNwVytzNzdsT0lqbEJXV1lsM3Yvd0tvMDgrS1N3WS9ZL0hpMjNsRmRoV1hvRTFuMzZHeDYrZDBtSWRiN3o5RHBhK3Z4bEwzOThNL2JSVGNZdm1RRnBLQ3RaLzlubVQ0RmRWRkJpbWlXLzM3TUU5TDc2TXFvUHlxMGgwSE9Wd04wQUlJVVRyZHQwNE1kTm5ReWtJL2tmb3pGQ2ltS3ZYS2diSXVsdGw0RnZBNWhndys3OVY4YmRXQ05HZEVJR25GNVErMzl0SU9SN2dod0N1dGJZMHpwRUl6dmx0dFo3R1BGbit3OU1BbW9FZDJmOXpsdGpQNjdBUElEckVoOTk4aTMrVmVuRERQNTdCUDB0Y0FJQ1ZXei9HOGc4K0RPNlRmOHB3cUVyem9jUUgyNy9CL0xYcmd1LzNWTmNnTFNVRnRRME5lTTdqN3kwKzVjZ2pnOXVIRGhnQTdkUlRjZFNnZ2ZqbDJJS08rRWhDQkVrUHNCQkNkR0ZzdDl2S0czZ3BFWjBZS0NNUU9JNEJXZUU5djlpcEdJWTlhOEVpU1Z3alJBOTJ4N2dWQndEYys2RGI4YXpQNUQrQjZFb0FqYjI2Sm9YRnhKR0NjUyt4bFNUTE9wQndBa0Rybks3OEJiWVU0Kzc3TGxqMWJZZCtFSkVRbit6WUFjQ2ZyTXBreHBadnY4TlRieTBQYmo5NWFDNG1qamlyMldNM2ZQNDVIaTFlQXAvaFh6TzRiNjllK08yRjR3QUErdzhleE03OSt3RUEycW1uWU10M2pZbXVidEh5Y2FpaEFRVGdWMk1MNEROTjdLMnBBUUQwU2szRnFvOC94dGU3ZHNPbXF2aHB2ajBZZkp2TWFEQU1DQkV0NlFFV1FvZ3VyUHlvdmdzSWxCY3NZSTQ1K0NXcko0Y2F4elJXczQ4ZFdRdVdmQmx2TzRVUXllRStyWFM3czhCemxhSndIc0NOYTh4WVh4ditvZEV0SDgrZ2tMdkx4ckFZb01tK2V0dm5UcGZqMFQrdXpodlFFVzBYaWJNMUpEQTlLVGNYank1ZUVnd3krMlZrNFBhTEprQ3hBbENib2lJOUpRWHBLU25ZVlYyTlI5NHNEdTZiYXJQaDNrc3Z3Y0RNUGdDQUlmMzY0YmlzTE9RTzZJOVRqejRxN0p6cHFhbndHUVlXckYySGdYMzY0QWREaG1EaGhvMVl1R0VqdHUvYWhmRm5uZ2tBOEJrRzBsSlNNUGFNMC9IeGpoMTR6dU5GeVljZmRmaC9FNUU4SkFBV1FvZ3VxbXhxMFF3Q0pqV1dOQ2FzYWpjR21ManhKaFpjUzJ4Y21QTmk4WmI0V3lxRVNEYlRISjYxVHQxek5oRXVBL0JlY0VQWVdHZHVmb3F3OVpTT1FGWU1iQVhDL3FXWGJxK3JTL2xpaHN0K3UzUEw4TlFPL0FnaVJudHJhbEJldFMvNC9xeGpqOEgwS3k3RGtRTUhJa1ZWY2UrbEYyTnczNzdCN2VQUC9CSHV1ZlJpSERWb0VPcDlQcGhXWnJRVVZjVmRFNHR3MHREd0JGZ2pmbkFzTGozbm5HWWZwSGkyYk1YeUR6N0VBNisvZ1hXZmZSYTJMZStrRTVIVHZ6K3VISGtlMGxOVFVGbFRnLzRaR2FqeitiQjk5MjU4dTJkUEF2OHJpR1FtUTZDRkVLSUxLcDg2OFdZQTA4SkxZeC8zN005UEUrekM4U21NaTdQbUwxblg2a0ZDaUI1dnVsYjZCb0EzbktYNTQySGdmaEJaODNrRE9RUmFUcGJWbUNTTEFudGEzME0wZ0VHUG9pejdOODZTckh1bTY1NFhaZG1rcnVQRGI3NEp2aDUyeEJIbzM3czMrdmZ1alQ5TnZocWZsMWNFTXpwWEh6cUVOWjk4aXRJdFcvRlpXVmxZSFgxNzljSTlsMTZNazRjT2JWTC9xQk4vaUtFREJtQnZ6WUd3Y21hR1o4dFdBUDRoenlOL2VBTGUzTlE0Q0tGM1docitlZk5OQUlCSGl4ZmowZUlsT0hMZ3dPRDI5Wjk5anFOR2hpL1pKRVJ6SkFBV1FvZ3Vwbnp5UlZlQitabVllM3NqaGE3WnlPeGowQ1haOHhldFNFemxRb2lld09ud0xBV3cxT215NjRCeVA0QXgvaTNoMmEvOG9XNXozMTBFaFFBMncwYXlEQVBSL0JtdS9MdG5sdUxYMHh5ZWxSMzhNVVFVTm4rOVBmajZ0SkJoeWd6QXBpcDRhZDE2ZkxqOUczeGFWaGFjNXh2cTlLT1B3bTh1SEljaC9mbzFXLzh4Z3djM1cvN3VsMTloUjJVbEFHRDBTU2NpUGFWeGdNRDNsWlV3VFJPS29xQzJvUUVmZnZNdEROTkV4YjU5eUV4UFIzVnRMVFp1MjRZclIwcStOZEUyQ1lDRkVLSUxxWmhTZEFtRDVqZW1hUFlIcjdGMGpmalg2QXk3Mld4ZzBLVTU4eFl0U1ZCemhSQTlqRlAzdWdDNG5HN0hHRERmRDVEdTN4TDh5Z3A5R3lhUUhJc0lZRE5rSDZKVFRSTmVwOHV4VEdYZjdmY1hyUHE0WXorRmFBa3o0NFB0alQzQXc0OGNpdWM5WHF6NjVOTmdRcXFXRE96VEIxZWZQeElGcDU4V21tZ3hhcXMrYnJ6czQ4LzhFWTdJekF5KzMxWmVnWnVmL1RmNlpXUmc1NzU5cUs3MUp5c2YrY01UWUpxTWxSOS9qTjNWMVRoWVY0ZU10TFIybjF2MExCSUFDeUZFRjFGeDdjVTZtK1pDRUZSL2lYL09icXpCcjhsaDJaNGJpREVoZTk2aWtzUzBWZ2pSa3ptMTBsVUFDcHdyN0dlRHlBbWlDUUJDQWwrMjBoWTBmWUFYZUM0WG5CN2NHQ3NWR3JDTmM3cnkzNERKRHp2SGVqZDErQWNSWWI2b3FBZ0xkSWNmZVNTT0hUd0VLMXBKTW5YTTRNRVlkOGJwMEU4N0ZhbTIyRU9MMjhZWEl2OFVmMmJvWTRjTUFlQ2ZmL3plVjE4REFIWlhWMk4zZFhWdy8vU1VGRng1M25sZ01DYU5QQmRIRFpMaHp5STZDUnBmSjRRUUloN2xrNHZPWXdVZUFxVUQvdGx5Q3NlKzNCR0RROWI1NVRxRnFTaExnbDhoUkFlWldUTG1OSk5zTXdDK3BFbTJQdlkvekNPaXhoN2lzTzNXMzVIZmQ4eHVFRDlzOVRxTENBZVdMMHY0dk9sOUJ3OWk3YWVmNGUxdFgyQnZUUTJldk9FNkFJRHJvNC93MUZ1Tk0yZU95OHJDMlQ4NEZ1Y2VmenlPeTg2SzZWd1ZWZnR3eTcvK0RRQTRldEFnUEhYajlVMzJPVkJiaS85dWVoZWZmUDg5cW12cndNeElUMG5Cc01GSFlQeVpQMnB4T0hVaTlSNVhLUEZTa3BFTEtvUVFoOW11YXlhTU1CVFZDNEovblloV2tzcTBKWExZTXpNT0FlYjRuSG1MdllscnNSQkNOTS9wMG9ZRGZEOFlWNElpVmh1eGVuc3A1RzBBZ2NHQkozNU52dnY0WFlBZmh1WjkzVWt3TzZibDNVOUhCTUNoZklZQm02b0czeS9idkJuWi9mdmpoems1Nk4yRGhobExBSng4NUlJS0ljUmh0SHZxaEpOOXJLNEh3Wjh0eEZxcEtLYWVYN1o2ZmtPQ1h3V0dualZQc2owTElUclhnMjdITUIvekxRRGRCS0NaTHNMQTJPZndNZEJFMWx6aDhPTEFJWjlEd1o4RzFxWE4vZTM0WlhVZDFmYnVvcU1EWU9FbkFYRHlrUXNxaEJDSFNmblVvbU1aMkVpZ3dVRDRzT1gySWpCTWE3NGQvSlhWRUl4eEV2d0tJUTZuWnphTlNDbmYxKzhTWnY0NVFJNG1PelFYNkFLTmliTFF6SGJtTWdMK2t0NnIvcDkzNWEydGpqeTJwNUFBdUhOSUFKeDg1SUlLSWNSaHNPY25GeDlWbjhKckNmQ3ZNZEhDVFdEVVFyTTlNMnFZMlpFenYvaWR1QnNxaEJBSjhzQ0tNU2NZaXUxbllOd0F3c0FtT3dTU1l4RUhoOEVFaDB1SFo3UVBsRllCK0h0cXF1K0plOGFzM3RXaGplK0NKQUR1SEJJQUp4KzVvRUlJMGNuS0poVU9wblRiUm9DT0JlTHIrWVcvZ3RDN3hQM00wQ1g0RlVKMFpVNlhmUXFZZmc2aVVVMjNjdVAzbWpVbkpEQll1dG1uaFl3NkVCWUI1blBRdkN0NnlqeGhDWUE3aHdUQXlVY3VxQkJDZEtMeXFaY09BZnZXZ09nRXdOOXhxeURHT2IrUnliS1k5eXVtY2NHUUJVczNKNnE5UWdqUmtad3ViVGlZZndIZ1doRDZOcnRUWUVrM0t3cHVadm1rVU44RC9BS2cvTWVwdTcvc29HWjNDUklBZHc0SmdKT1BYRkFoaE9na3UzNHlNZGRJNFRXQm50KzRzSCtZWUhDcEkrWksxVFFjRXZ3S0licWp4OWVON0ZWOU1PMGE5dmNLbjkzMkVmN3Z2ellpd05YRWVKNXQ1a0pudnJlbTlWMjdId21BTzRjRXdNbEhMcWdRUW5TQ3ZWTXZPcm9PdEpwQVJ3T0pHUFljdHRUUmR6WkFIenh2MGFjSmFhd1FRaHhHRDZ3WWM0S3BLbGN5SzVjRE9ET2FZNGpZbnpTcnlUeGhBT0FhTUJZeStMa1pCZDQxQ1czc1lTUUJjT2VRQURqNXlBVVZRb2dPVmo2MTZGZ3dyUUVoRndqUFZ4VS8zcUtvaGo1azl0THlSTlVvaEJCZGhkTmpQd1krNVFxQUx3ZlJlUzN1eU94UG9BVUFvSmFIU0RNK1orTFpLVVF2M0tlVmZ0OHhyZTRjRWdCM0RnbUFrNDljVUNHRTZFQTdyN25vQkZOVjFnQVlBc0M2S1d0L3ltZi8xTGNteDduVUZGdzIrTGxGUFhZWkVDRkV6K0ZjTVNvWGF0cGxNUGtLRUYzUTRvNmgzN090ZjkyK1RZU2x4TWJTYWZyS2JwYzRVQUxnemlFQmNQS1JDeXFFRUIya2JQTEZ3Nkh3S2dJR0FZaDVxU01DWUVZZXlwaWZWWmQySFMxY2FNVGZVaUdFNkY2Y0h2c1JNSlZMWVBJa0VJMk50ejRHOWhEekVsTG9yZFRVK3JmdUhyMm1NaEh0N0VnU0FIY09DWUNUajF4UUlZVG9BQlhYVGp5ZEdTc0I5QWNRMzdqbnlHT1pIOHFlVjN4di9LMFVRb2p1NytFU3ZWOHRqSXNCWEE3Q1dJRFM0NnFRWVFDOGdRbEx5ZVNsenJIZUxwbGNVQUxnemlFQmNQS1JDeXFFRUFtMjY1b0pJd3hGS1FWUlh3QmdaaWprejFuYUhzVHM3L2x0REg1Tm1MZzVlLzZpNXhMYllpR0VTQTVQTGkxTXEweXRQeC9FWTVoNURJQ1JBUFdLcDA2cmQzZ2pFVFl3MGNaZWFYWHI3OHBiZTlpbm5rZ0EzRGtrQUU0K2NrR0ZFQ0tCeWljWG5RY0ZMb0I2QS83Z2wwRHQvN2FOWE9ZSVhLdWF1R3pJL09KbGlXNnpFRUlrcTJjMmpVZ3AyOWZ2SERZeGhnaGp3QmpWNG5yRFVXTm1waytJc0pGZ2JpQ0ZOcGo1bm8rY0JETXhyWTZPQk1DZFF3TGc1Q01YVkFnaEVtVG41S0pDUThIclpBMi9pem40OVIvY3VNd1JlSmNOTkg3dzNFV2JFdGxlSVlUb2Fad01SZkhrbjhrR3hqRFJHQVpHQi9NMHhJRVpCd2k4Q1VRYkFITkRhcXF4OXA0eHEzY2xvczB0a1FDNGMwZ0FuSHprZ2dvaFJBS1VUNTU0SXhUOEM0QUN3RnFTZzlDZXV4TUNZRnJIaGZnaXpmQnBBeFlzM1o2NDFnb2hoQWh3ZXV6SGtJL09BT0YwQnAwTzRIUXdqZ2RaMytjeDR5b3d2Z2F3SFlUdEFMWVRZenN6YjA5Tk43YkhHeUJMQU53NUpBQk9QbkpCaFJBaVRtVlRpMllRYUZwb21YL1pvdlpnTkE1NERwUmdVMFp0M2JoK0M1ZnZUVUF6aFJCQ1JNbnBzYWNyVEdld1FhY3o0UlFBWndKOEprQ1ppVHNMSHdMd0RSaGZXd0h5OTJBNkNPS0RJRHBJd0FHWWZKREJCNkFvQjZHWUIyR29CNkVhQjN1bE5CejQ5WUg3OWlldUxhSWxFZ0FuSDdtZ1FnZ1JJM1pDcWRnMmNRNElrNE5sQUJRR3VCM2ZyZ1FyMlZWNCtQdHkxbTdmZGJSc1dWM0NHaXlFRUNJdUQ2NGNjNVJScjU1dUVzNGc0SFJtT3AyQUg0S2dkblpiN2pEdTZPeFQ5a2gvVnY2MDBsbmdzUi91ZG9qRXNSM3VCZ2doUkhmRTE5dlR5N2Rsdms2RXdtQVpHQXFvbmNGdllMcXZkUkN6RDRRN3MrY1cveVhCVFJaQ0NCR24reTVZOVMyQWJ3RXNDWlE1UFhZYmdHeVlTaTdZekFVb0YweTVBT2NDeUFVb2x3bTVpWmhyTElTSW4vUUFDeUZFTysyYk5HN2d3ZlMwNVFTY0hiNkZFZTNYYW5ORHBCbllvN0p4NlpCNVMxWW5vcDFDQ0NHNkZxZkhma3hZb0F3Y0FhWmVBTkpCN1A4YlNBZWpGd2pwMXBwais0anlBQUFZR1VsRVFWVEc2Y3pvQlhBNkFlbitjdlNLZTcxakVSMW02UUZPTWhJQUN5RkVPMVJlTTM1WW5XcHpBemd1VU5iZStiNysvU09DWmVZUFV0aDMwYUQ1eTc1TFVGT0ZFRUlJSVVRRUNZQ0ZFQ0pLWlZjWG5RSWJQQVFhREFDd1ZpcHFYL0RyVDNZVlR1YjdDaUdFRUVKMEJnbUFoUkFpQ3J1bUZsMWdnSW9CWkFMTjVXeHVXNU9lWW1ZZlFML1BucmZvcndscnFCQkNDQ0dFYUZHblo2d1RRb2p1cG16cVJiOWlLUE1COUFJQ3lhNkE5ajFEREIveXpNQWVGZWI0ckhtTFgwbGdVNFVRUWdnaFJDdWtCMWdJSVZwUk1iWG9lUVpkSHl5SVBzOFZnQmFTWFRHL204cStTMlMrcnhCQ0NDRkU1NUpsa0pLVXJ1dDNBSmdBNEZxWHkvVk5JdXZXTk8yM1JQUzRZUmpuZWp5ZWQ1czU5NThCL0lhWmg3cmQ3ajBoeHoxQ1JMOWk1bUdoNVYxWlFVSEJCYVpwVGdMd2x0dnRYbnk0MnlNNno2NHA0M0o4U0gyVFFlY0V5cGdCcFIxemZwc1BmdkZDenJ6aTY1dmJYd2doaEJCQ2RDd0pnSk1VTTU5SVJCZjRmTDZNMFBMOC9QenhxcXIrTnNvNkRybmQ3a3NqeTRsSUFhRGFiTFptKzhHWU9ZV0kwZ3pEaU55ZUJxQjNNK1ZCRG9kanFLSW9UMGZUdnRZY09uUm82dHExYTZ0RHl6Uk51d2xBZnVTK1JHUzRYSzdySXN0SGpCaVJZWnJtQzBRMGpKblRBRWdBM0VOVVRKbHd2a0hxR3dRTUNTMlBPdUVWKy8rUHFVbXlxMXR6NWhVL21hQm1DaUdFRUVLSWRwSUF1SWNob3FNQmpHUG1XaUl5V3RtMUZ4RWRpcWJPRVNOR1pQVHYzLy9aa0hPTUFBQlZWZitoYVZwZFcrV0dZZHptOVhwM0E0QnBtcG1Lb2x6Y3ZrL1ZWRXBLU2hxQTZvamlrVVEwR1VCb3B0MDBBQWFBSmdGdy8vNzlaMXJCNzNZaStxbXU2Nis2WEs3bDhiWk5kRzNXZk4rL0FFZ0IydC9yRzB3TkhiN0UwZWRnNWZMcytZcytTbkJ6aFJCQ0NDRkVPMGdBM0hOTmRibGNyN2EwVWRmMURRQk9qYVlpbTgxbUE2Q0hGR1VDQUJHTllXWnVxOXcwelY3TlZMdkc1L01WUm5QK2lMYXNBM0JhYS92NGZMNGp2Vjd2YnJ2ZDNzZG1zKzFoNXM4ajk5RjEvWEptL2o5bVhtMnoyUzR4REdNemdPZnNkdnU1WHE5WDVtMG1JWjQwS2JVOHZmYmZCSnJhV0Fnb3pTNWIxRlFMYS9zeUVmMTlpSzM2OXpUYlc1djRWZ3NoaEJCQ2lQYVFBRGlKYUpwMkhUT25BQUFSblFnQU5wdnRDb2ZEVVc2VmZSQWVqL3FOSFR2MjJJYUdoZ3lQeDdNbGx2TnUzTGh4UDREc2tIWThRVVMzK255K1V3STl1NjJWdDhEd2VyMDFBR0MzMi90N3ZkNnE1blp5T0J3L1ZoVGwvQU1IRGp5emZ2MzZRNXFtbWRSazJHbnpiRGFiQmlDVmlJcER5d3NLQ243RXpDOFFVYVZwbWxPWEwxKyt0NkNnNEFabVhxNnE2dks4dkx5OE5XdldWRVoxRXRFdDdKb3lMcWNjdGNVRS95Z0ZBUDZ1WDFBenc1aWIxeVQ0QlhhQytacXNlY1h1UkxaVkNDR0VFRUxFVGdMZ0pFSkVUeE5SNzRqaUJ4VEZ2MkFMTXo4QzRPdkk0MHpUZkY1VjFUeTA4dk9nNi9wdm1Qa002KzBwVm4zM2Fab1dHTHI4WjQvSDg2bTFmUzh6Yi9mNWZKRkRyRnNxYjVIRDRiaGVVWlFuZEYwZjdYSzVtZ3dmVlJUbE1RQjV2WHYzM2d6QUcyMjlWdnNMcldENXpVQlpRVUhCMmFacHZrVkVLY3hjV0ZwYXVoMEFTa3BLM0xxdS80Nklua3hQVDE5aHQ5dUx2RjV2ZVh2T0o3cW04c2xGNS9rSWl3ZzBPRkRHWUVUeklDV1k1SW9EdzU2RE5SUm5rTzJHdnZNWGRZdGtiMElJSVlRUVBZVUV3TWxsTkJHcGdEODRCWEF4Z0N1SWFEc0FtS1paQnFBb2xvcVpPWitJeGx1dlU2M2dvSkNJR0FDSWFJNm1hUmNUVVNEcDF1ejA5UFJiZFYyUHJDcTAvRE9YeTdVZ2l0UDNBekMvc0xEd25HWExsZ1huNytxNmZqR0FQQUJlbDh2VnJ1RFhjaUV6VjdqZDdvMVdmWFptZnBPSWVqUHpGTGZidlRwMFo1Zkw5WlNtYWNPSTZIYWJ6ZloyUVVIQnhKS1NrczB4bkZkMEFleUVVckd0NkE4QVpoRElCalRPOTQxMm5TTVREQUkxQnIrTUdoRGZsajIzK0Q4ZDAyb2hoQkJDQ0JFUENZQ1RpTXZsZWovd1d0TzBQVVFFSXZxd3BLUWtPTWZWNFhERVZMZmI3YjdNZWttYXB1MEFrRTFFbzBwS1NqYUZuUE4xQUFNQVJKTThxemVBSlFCYURZQkxTMHRuYTVvMmtZZ3VyYSt2ZndqQTdRQXdhZElrdGJLeThvOEF3TXpUMnZ0NU5FMDczVXB3OVN3QU9CeU91NWo1UVFBZ29tdmNidmNyelIzbmRydC9yMmxhUFJIZGJacm0yN3F1UCtMeitXWjV2VEsvc3p2WmZlMUZReXUyS2ErQWNINndNTXI1dnNUV2NHY2lmL0FiT0p6NW5YVFRtRFJnd2RMdEhkWndJWVFRUWdnUkZ3bUFreFJaWGJTR1laaHQ3Y3ZNQktETi9RQkEwN1N6aVNpN2xWM1d1MXl1dkxicTBYWGRGODM1QU1Bd2pGdFVWVDBmd084S0Nnb1dsWlNVckt5c3JMd1J3TW5NWEJMWlV4c05JcHBvdlh4RDA3Ui9FTkhQbUxtR2lHN3krWHhMN1haN24xYmE4NUNxcWxVQVpnRzR6MmF6YlVMSU1HclJ0WlZQdmFqSVo5SThFUG9HeWhvelBiZmQ4OHVSUGNUTVBpSThrRldYUG9zV0xveDZlTDhRUWdnaGhPaDhFZ0FucjhDMWpTYlFqSHJKSXdDWEIxNHc4eVc2cnY4d2RCZ3pNK2M0SEk1ZlIxRlBXNUZHTUZ1WDErdmRuWitmZjR1cXFtK2FwamxiMDdUekFEZ0JtS1pwM2hGbHU4TXJaNTVJUkhWbFpXV2xPVGs1WHdJWUFlQWVBQ3Y4U2EzYlBQNDEwelR0cXFycUxwZExndDl1WUVkUlVZYlNEMzhENkFZRVJ5ejdoekMzdWI2dnRhNHZJdWNGTTMrcEtIVEZrRG1MM20vdU1DR0VFRUlJMGJWSUFKd2s3SGI3U2FxcTNoWlNOQklBaU9oQlRkTU9XR1g3bVBtcnlHT0pxQmN6UnhNQUt3Q21NUE1lSWhyRXpKT0k2QmlIdy9GZGFXbnBLcXV1SHhEUkUxSFcxVVRJSE9hd0htbVB4N05JMS9VNVJIUXRNMjhDa0F2Z1h4NlA1NE1venRXY0R3Q2NrNXViTzlubGNqMFA0Snk4dkx3QmFXbHA4Nk04L20yUHg3TVd3Tm9Zenk4NjBjNXJKNTVwbXZ3cWlINFFLR013RkZDYjYvc1NtdW4xQlJvQVBKcGxxNTRweXhzSklZUVFRblFmRWdBbkNWVlZqeVNpbjBXV0U5R1V3R3Rtcm9DLzV6VFNFQ0xhMzlZNUhBN0hCQ0lheXN3dkFMaU9tWDhCNE8rS29yeWhhZHBJYTdlMThReUJWaFJGdGRyZFpMdlA1N3RWVlZXTmlJNWs1bW9BOTdkMW5wWVlobkdIeldhN25Ka2ZHRDU4K1B5dFc3ZldXMHNiQmY5NzJlMTJtNklvWTRob2k5dnRyZ2c5M202M3A4ZDZidEY1QW9tdVRJWVRSQ21oMjZJSmZ0SGNuR0RHT2hXNGNmQzhSWjgyZjR3UVFnZ2hoT2lxSkFCT0VtNjMyNFdRTGlwZDE5OEhNTnpsY3FXRjd1ZHdPSDRlK3I2d3NEQ3R2cjUrTUlEL3RYVU9Jdm85TTM5QlJKc0JYS2VxNm42ZnozZVZxcW9MVGROTXNaWmI2cWZydWoyS0pyYzBCRG9OQUppNVBuS0QxK3V0MGpUdFV3QkRBUnlzcTZ0cnNrKzB2RjV2bGE3cmZ5VWlaMjV1N2tXOWV2VXFIakJnd05VQTRISzU1Z0NBb2loVEZFVjVucGx2Qi9CNDRGaGQxMDltNXJjMVRadnZkcnQvM3NJcHhHRzI4L3J4MlJYYmJLK0ZKcnBpK0ljZU1Gb2U4dHpTMGtiTXZCdUVPM0xtRmMvdXVGWUxJWVFRUW9pTzFPd3dWTkg5TWZPUkFHclBQZmZjdnEzdFYxOWZmN3FWTU92TDF2WnpPQnhqaUdnTWdCZEN5ejBlendjK24yKzR4K1BaWWhXZENzQVR4WitXZnZZQ3lhZHFJamRvbW5ZTEVUa0FHRVNVbFphVzltUnJiVzZMb2loenJKY1habVptTWpNL0ZwcFIybWF6TFFWZ0V0RmxvY2RaUTcvN0VGRnFQT2NYSFlNQnFwZ3k4UmVtei9aSlpQQWJERzViRVJ4N0gxemFpQm5nLzZUYjFCTnk1a3J3SzRRUVFnalJuVWtBbklUR2poM2JtNGlPQU5BM016TnpoYTdyL1ZyYWw0aEdXWCtQMXpSdFUwdlpqeFZGZVFSQVBUTS9GN25ONi9VR2hpdjdtUGs5SWpvbjhJZVpYd1lBWmg0VFdnNmdEa0NUakxsRU5NQjZHVFlrMjI2M0h3UGdVV1p1SUtKeHpGeEJSRk1jRGtkUnhQRnRqMnExckZpeDRpdG0zc1BNcDNpOVhoOFJ2VXBFeCtYbjU1OXJiZC9KekJ1WitYeTczUjdNZkUxRVB3RUEwelFsR09waWRrK2RjSExGbEtKMVRQZzdDUDBBZjBjdXVQWDh6djdBbUlPdkE1aXhsVTArTDN0dThVOEh6UDV2VlljMVhBZ2hoQkJDZEFvWkFwMkVUTk8wQXdBenZ3dmd4MFRreXN2TEc3dG16WnBLSXRyR3pDK2Jwdm10dGMvVjFvcEozeExSdWJCK0pwajViZ0RCd0ptWkR3S1lWMXBhK3IydTY4MmUxKzEyTjFrZVNkTTBINEM2WnBZcWFuWU9MVFBuV09zWDd3d3BKbFZWbnlPaVRBRE9rcElTdDZacHR3SjRTVkdVLzIvdi9vT3Nxczg3am4rZWMvWlhKQUlMWVJkS25FeW1jY1JPelpodXg4WWk3WVY3SUVGaGJjUzFCcEFZbURqVmlXblQwcWhqMHVoa1dtZFNhZk56VEVtTUNnb21aQ1pGMUpYMTNzdHRZRW0wd1V6YkNiRUpwS2sxTGl5NENwUVY3dTQ1VC8vZzdIcnYva0M2MlYxZ2ZiLyt1WHZQOTV6dmVlNnljNGRudnVmN1BOL0laREk3aThYaTYrbjFQZW5uT2FPL2JUTTc1TzdUMDJzM21kbWZCVUd3WE5KejZTazd6T3pLTUF3L0pPbVJoUXNYWHU3dWw3cjcva0toOFA5dXY0U3g0UzB0TlFkcTMvaHNqd2QzbUtsL1pkNTErdlpHNWxLU0RsWDA5SlYzUzNidnpKTzE2Mmh0QkFBQU1IR1FBRTlNSDA1Zjd6S3pQNVIwVDExZFhWc1VSVkV1bDh0SnlrbFNOcHVkWjJaWHVQdS9TdHFYSnNDU3BIdyt2ME9TNXMyYk4yUG56cDJIa2lUNXNwbnRHZXBtOCtmUHZ6b0lnZ1ZEalpuWlBIY3ZaYlBaKzRjTDFzeStrc3ZsWGtyZlhpeEo3djV5MzNnMm03M1R6T2E3K3d0eEhQOXRHdDkzc3Ruc0NqTmJHb2JoT2tscjBybEtraFFFUWEwa2k2TG8zeVI5TlpmTGZYUGdmUmN0V2pRcGp1UFpaclkvbmJNOW04MGVsblJEUzB2TFgyN1pzaVUyczkzcHZJc2tQUkxIOGFwMHIvTzM5ZFpQMDJJY2RLNjhadDVCblhqUUxMaTRZaURkd2p2VVA1SkpTdHpsVnBuNHBwZHRyK2tKUGpIOThhMy9NM1pSQXdBQTRHd2dBWjVnMHFKVzEwczZWbE5UODRQVzF0WmNOcHY5WFRPN1h0SXpjK2ZPWGRUZTNuNnNxYW1wV3RLWEpNbmQvOTdNcmgxaU9xdXBxWGtwaXFLSGM3bmNyY1BkTXdpQ1B6Q3pvWXBCVlV1cVNWZGtQeTFweUZaTDZXUFNmUW53VmVtY0wwcFNXbERyQzVLNkpkMVU5cmkxNGppK0xRekRqSm10WHJodzRhWm5uMzAyTCtsSU91ZlVLSXBlbDNTWlR2VXU3aytBd3pEOGFoUkZyeVZKY3FXWlhlanUvNUlPSldiV0ptbDVWMWZYQWtuUGhtSDR3OTdlM2hmTTdHY3RMUzFoVjFmWGNrbHhFQVE4L255V2RiVkVVMHAxNzFpWHVGYkx5cXRWU1dZdUg5aXpWMi91QVhhcDRwTDBzcDhFaXUrYXVmR3A3V01iT1FBQUFNNFdFdUFKcGxRcTNXeG1NeVU5ME5yYWVsS1N3akM4T1k3amk4M3NnN1cxdFIrVDlMWDYrdnAva1BSNzdyNnpVQ2g4TDV2TkRrcUE1ODZkKzA0enEzUDNwdFBkTTUvUGYxN1M1OHVQUlZFMHhkMTNtOWtsN3Q0bUtYTDNXd3VGd3NiaDVwazNiOTZzTkthZTN0N2VQWmxNWnFhN2IwNTdBMzh5bjgvdkxUKy9XQ3krSEVYUjNaSytraVRKK3FhbXBzc2tIVTQvODB4M1AyWm1GYXZKcVNtU2JreC8zbjdpeEluK2RrcnUzbXBtaTkzOVBaSzBmZnYyTGtsTmtyUmd3WUtsUVJBMHV2dTJYQzczeXVsK0p4aGJCMjVxdnJIay9pWEpHdnNYY0QxZDZ6VWI0cEhuVTJPSm13Ymx4ZTYvVktEUHpkeXdiZk13QzhZQUFBQ1lJQ2lDTllFc1hyeTRWdEpmcDI4ZjZEdmUxdFoyM015YUpkMWJLQlMrbHMxbS8wclNKeVVkamVONHRZYjVUMzl0YlcxRCt1UEFCUEswb2lqNmdMdi93TXgreDkzL0pvN2paa25QbU5rajJXejI2NWxNWnVwUTExVlhWeTlMSzFMdktoYUwveHVHNFoxcE1yOGhsOHM5Tk5RMXVWenU2KzcrdkprZG5UUnAwblIzM3lkSjduNUpraVN6MHRNcUtseTcrKzF4SE04NWVmSmtReTZYKzNCN2UvdXh2ckdPam83djl2YjJOaFFLaFc4TnZGY1FCR3ZTNndjOVRvM3gwYm44NnNzUHJHemVKV216ekJvckJrMGFuTjJxN0s5N1VQTGI2YTdiR3k5NFpjN01EZHMya2Z3Q0FBQk1mS3dBVHlDbFV1bGVNL3R0ZC85T1BwLy9qL0t4ZEkvdFBWRVUzU25wUGtteHU2OG9Gb3Y3Sk1uTXVpV3BxcXBxbHFTK2FyZnZUOGYybjhIdGJlSENoWCtVSk1tdDdyNU1rcnY3Mm53K3YwNlNtcHFhbGsyZE92VitNL3RVR0laL0drWFJRKzYrTVkzVG01cWFxczFzYlhxL2paSVV4L0hhTUF3UGhtRjR1blpIU1J6SHl6bzdPenYzN3QxYnltYXpQMHJudUNFSWd0OUtmMzZ4NG9Ja09WSXNGZy8zdmM5bXMydk1yS0thOUZDRnZ0ejltclJBMXkxUkZLMUpEeC9QNVhJcnp1RDNnOS9BcXpkZWUxRlBsZCtYeUpkWFZxdnlkSit2YVdCcjZmN0t6alpvN0ppNTFybWR1SC9XbzIzSHh5RjhBQUFBbkNOSWdDZUl0RHJ4V25kL0l3ekR1d2FPcDN1RHZ5SHBaa21KdTYvSjUvTlBscDN5RStuVUk4QlJGTzEyOXlBdC9DUjNmM3E0KzJZeW1YZUhZZmlQa3VhbjFaVGR6Rm9sM1puTDVmcVQ4RDE3OXZSSSt2TnNOdHRxWmwrVXROYk0xa1pSZENSSmtnVkJFTHhQMG5za2RWUlhWMitTK3RzcjNmZFduNzFZTFBhdlVNZHh2Q01NdzUrYjJkeTB4ZFBKc2oyK3c3bE0wbEI3b0N2MDdSazFzeVZsaDQrODFYVVl1VmRYTEo3Y0cxVGZYVkx5S1pQVjlTZXlhVk5mTTZ0WXRpM2Y0L3Zta2ZRU1Y4bk0vK2tDcTdwMzhzYnZ2em9lOFFNQUFPRGNRZ0k4UVFSQjhGSWN4NTFtOW9XMnRyYi9HamhlS3BYZWIyWTM2RlF2MzQvbDgvbkh5OGVycTZ1LzNkUFQ4OEcwR0ZaZmE2UU9kNytqcnlMMFVJckY0cStqS0hxM3BFNTNYeC9IOFlaaXNmamljT2ZuOC9sbkpMWE5uejkvU1JpR0t5VzlYaWdVWHNoa01udkRNTnh0WmcvMzdWMGVpV0t4MkJ0RjBmWHUvcmlaelV5UzVJNUNvWERhWktlam8rTXpEUTBObngzSi9XcHFhbmhzZGd6NExVM1ZCN3RuMzFZeWZjNms2ZjJMdm40cTgrMnI3anp3bCs5OWlYSGxRWmRwczNyRHUyYysvcysvR28vNEFRQUFjRzRhdWprbXprdFJGRjJheStWK050ejRnZ1VMRnJ2NzBSMDdkclNQNW4wem1VeFZlWFhta2JycXFxdnFkKzNhZFVSU01ncGg0VHpWdVdMSjlZa0Y5OG4wdm9vQjE2bkd2ZVZmVzMxdjNRZnQvM1ZYeWVTUEJiSy9hM2owaVgxakhUY0FBQURPZlNUQUFNNDZ2MGZCZ2YzTnl5VGRaZElIQm96S1pJTXJWQTNUeDFmdVIxMWFIMWJGNnhvZWZ2ckFHSVlOQUFDQTh3d0pNSUN6eGpPWnFvT3pKNjl5MDJmTWRFbkZtSjhxVSsvOTMxTHBjbTladTZQS3lkVGg4aS9YZU84RDB4OXJQVHJXc1FNQUFPRDhRd0lNWU56NXpabTZnL0dGdDdoc3JVa1hWUTYrbWR2MnJmcWV5bm05dnhCWnhlbXUvelFsOXpkZTBQR0lyZC9UTTZhQkF3QUE0THhHQWd4ZzNCeGEzWHhoWFBMYjNmUVhKcHRSUHVaeXlhVWdUWEpkUTI3dExiL2loK2I2WXNPajI3YlN3eGNBQUFCbmdnUVl3SmpyYUZrOHcrcXFQeTNYYlRKTktSOXp1UUpaZndWbjkvU0xhYWh2SjljUk4yMnVraDZjc2ZHSkg0OUg3QUFBQUpnNGFJTUVZRXk0WkoycnJzMjYreHFYZjBSU2JVVUI1M1IxMS9yUFAxWHNhcWdWWDNmdERGMFB6aWpWZnRlMmJIbGpQT0lIQUFEQXhNTUtNSUJSZFhqVmt0bHhFcXgyODQ5TDl0NkI0eTRwVk5ycnlpVTNIMXpKV1pMY0Q3cHNReWl0cDQwUkFBQUFSZ01KTUlCUmNYRGwwbVdKdE1iTUZnOTdVdDl6enFmNTVuSDUwMEhpMzJwODdNbnZqMzZVQUFBQWVEc2pBUVl3WWdkV05qZWIrVWRjOWllU3BvNTBIcGUvWkxKdlZsbnkwTHMyUFBuclVRd1JBQUFBNkVjQ0RPQ01IYmhwMFNUMzJtdk1kSjFrVjB1NmNPU3orVS9sMnVxSmI1MjE2Y25uUnkxSUFBQUFZQmdrd0FCT3E2c2xtdEpUVzNldG0xM24wb2RNVmplaWlWeXhTN3NEMDlhYXVQZDc5WnVlL3U5UkRoVUFBQUE0TFJKZ0FJTWMvZWpTZDNXSHVrN1NNcG5ObDFROWtubGMzbTJ1TmpkdGZVZWNiSjI2NmFuWFJqZFNBQUFBNE15UkFBTnZjNTdKVkIyK2FQTGx2WWxmSWJNclpINkZ1ZWJJaG1wSWRBYnp5UStaYkp0Y1d4dGY3ZGx1cmEwblJ6dG1BQUFBWUNSSWdJRzNpYzZXekR1dGJ2S2NKTkVjbWQ3cjVqTWsvYjVrVi81R0U3di9RdEp6WnQ0dUMzWTNibmppMzBjbFlBQUFBR0NVa1FBREU4emhWVXRtOThhYTQ0SG1tT3dTeVM2Vi9GTEpaby9PSGZ4NWQ5c1ZtTnFURXowN1oyMXBQVFE2OHdJQUFBQmppd1FZT0VjZC9HaHpZeWl2ajhOa1dxS3dQakNmNWxLOXVkVzcrVFM1cGtsV0wvTnA3amJOVFBXU0drWXpCcGQzbWJSYnN0MUJyUFlaci9VOHh5UE5BQUFBT0YrUkFJK3pqcHVXRmszMngyYzdEcUNjeTE4MHQvMW0rcW03NzNmNXo2c0QvWUtldkFBQUFKaElxczUyQUFER2xydGVscnpEWkIxOXJ5N3ZNTmV2NU1tK3hrMVAvZkpzeHdnQUFBQ01CeEpnNEp6bHgxM3FscXRibHI3S2pwdjhoRlIyek5RdHFWdUpIL0hBRGdTSlhsRm9CNUkzZWpyWW53c0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lEaC9CL3dhQ3NSTlQzUmxBQUFBQUJKUlU1RXJrSmdnZz09IiwKCSJUaGVtZSIgOiAiIiwKCSJUeXBlIiA6ICJtaW5kIiwKCSJWZXJzaW9uIiA6ICIxOSIKfQo="/>
    </extobj>
  </extobjs>
</s:customData>
</file>

<file path=customXml/item15.xml><?xml version="1.0" encoding="utf-8"?>
<s:customData xmlns="http://www.wps.cn/officeDocument/2013/wpsCustomData" xmlns:s="http://www.wps.cn/officeDocument/2013/wpsCustomData">
  <extobjs>
    <extobj name="C9F754DE-2CAD-44b6-B708-469DEB6407EB-1">
      <extobjdata type="C9F754DE-2CAD-44b6-B708-469DEB6407EB" data="ewoJIkZpbGVJZCIgOiAiMjg2MTc4NTgzNDUwIiwKCSJHcm91cElkIiA6ICIxNzE5MzUyOTM5IiwKCSJJbWFnZSIgOiAiaVZCT1J3MEtHZ29BQUFBTlNVaEVVZ0FBQThBQUFBSjhDQVlBQUFBeHFjZ2hBQUFBQVhOU1IwSUFyczRjNlFBQUlBQkpSRUZVZUp6czNYbDhWTlhaQi9EZmMrOWtKMlJCa0VYWktZcTdRV3NWNnBCN3c5S3F1R0VWck5hNnNLaHR0ZFdxaVcxYUFXdGJ1MmdoZ0x1dGUvdTJDaFZDWnBJUlVBUUZwY3JpZ29naUtFc1dJSkJsNWo3dkg3a3ptWVNzSkd6SjcvdjVCR2JPUGVmYzV5cE1lSEkyZ0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TZDamw5WHE3ZUwzZVU0OTBIRVJFUkVSRVJNMHhqM1FBZEhqWXRuMTUvLzc5TCt6VHA4L0dMNzc0b2lKY2JsbldSUU1HRE1qczE2L2ZsczgvLzN4dmEvc2ROR2pRYjAzVGZHN0FnQUg3TjIzYTlHYjdSbjNrWldWbFhUaGd3SUM3Qmc0Y2FHemF0T25qSXgwUEVSRVJFUkVkUE0rUkRvQU9EMVc5enpDTURJL0hzd3hBU2JoY1JING1JcFpoR0I4QytMbzFmV1psWlExUjFaOEIyRkZWVmZWVWU4U1ptWm5aeHpDTVdXM3RaLy8rL1Q5ODg4MDM5MFNYV1paMUk0QlI5ZXVLU01qbjgxMWZ2endqSXlQUmNaeG5SS1NmcXNZQldORFd1SWlJaUlpSTZNaGhBa3dIWmRpd1liR080N3dnSW5HcW1oWVhGN2ZKdHUwV3QxZlZhLzErLzMvcWx6dU9rMndZeHZpMnhoY1RFeE1IWUUrOTR1K0l5Q1FBbFZGbGNRQkNBQTVJZ0ZOVFUzL3JKcitiUmVRbTI3Yi82ZlA1OHRzYUd4RVJFUkVSSFJsTWdPbWc5TzdkKzJFQUdlN2JEMVIxWlF1YURST1JrZTdyNXFaYkx3c0dnK05hRzVmSDQza0x3R2xOMVFrR2d5Y0VBb0dkWHErM2k4ZmoyYVdxbjlTdlk5djJGYXA2cDZvdTlYZzhsNFpDb2ZjQlBPbjFlcjhkQ0FTMnREWXVJaUlpSWlJNjhwZ0FVNnRabG5VM2dOc0FyRkRWUVFBR0c0Yng0NEtDZ3ZjYmE1T1ptWG0rWVJnTEFFQlZIL0g3L2I1bWJoTUtCQUo3QWNEcjlhWUdBb0hTUnZvOTF6Q004OHZMeStjdVg3NTh2MlZaam9pMDZEazhIbzhGSUZaRTVrZVhaMlZsbmFtcXo0aElpZU00UDh6UHp5L095c3E2UVZYelRkUE1IekZpeElobHk1YVZOTkl0RVJFUkVSRWRwWXdqSFFDMW40eU1qRVRMc3FiWnRuMTdXL3V5YlR2RjdTc2x1dHl5ck1raThwQ3FiZ3dHZ3hlcDZpUUFDYXBhT0dyVXFBc2E2c3V5ckdtR1lSUUJTQU9RNS9mNzcyaHBISm1abVQveWVEeWYyN2JkNEtpdVlSZ1BBL2h6VWxMU3QxditkRFZVTlR6Qy9HcTRMQ3NyYTdqak9ENEFNYXA2YVdGaDRXWUFLQ2dvOEFPNFEwU0d4Y2ZITC9aNnZUMWJlejhpSWlJaUlqcXltQUIzSUNrcEtXa2k4aWlBbkdIRGhzVzJwUzlWdlZwRVpnR0lyTk8xYlR0SFJPYW82azdIY2I0ZkNBUjJGaFlXTGxiVjYxUTEyVENNSXR1Mjc0RDc1OHF5cklHMmJlZTcvWmlPNDl6ajgvbW1BWEJhKzJnQW5oczNibHhjZEtGdDIrTUJqQUFROFBsOGdZTjR6TEdxK28zUDUxdmg5dWRWVmIrSXBLcnE5WDYvZjJsMFpaL1A5NmlxUGd4Z3VNZmpXWm1WbFhYbVFkeVRpSWlJaUlpT0VDYkFIVWhoWWVGWHFwb1BvRWV2WHIwdWIwdGZJbklEQURpTzh3d0FlTDNlazFRMUc4RDJVQ2cwcXFpbzZLT28rNzRBNEdJUjJRdmdUN1p0cjdCdCsxRVJXUTlnTklCUEFYZ0xDd3NmT29obmVscFYvdzNndEtxcXFwbmg4Z2tUSnBnQUhnUUFWZjFWYS91MUxPdDBFZWtIZC9RM016UHpsNnBhb0txSkFDYjYvZjRYRzJybjkvdC9vYW9QQWpqUmNaeVZ0bTAvNFBWNjQxdDdmeUlpSWlJaU92eTRCcmpqZVJMQU9CR1pES0RCSks0NVhxLzNKQURmQmxCV1ZsYjJNZ0FFQW9FTm8wYU51c0kwelUyQlFHQjkvVGFoVU1obkdNYWRobUU4RG1DNCt3VlZYVjFWVlRWMjZkS2xPdzcyZ1VLaDBDMm1hWjRQNEk2c3JLelhDZ29LM2lncEtma3hnSk5WdGFEK1NHMUxpTWdsN3N0L1c1YVZKeUtUVlhXdmlOd1lEQVpmOTNxOVhacUlaNlpwbXFVQVpnREk4WGc4N3lKcUdqVVJFUkVSRVIyZG1BQjNNTnUyYlh1dFY2OWVPMFhFNi9WNlR3b0VBaHRhMjRkcG1qY0FnS28rdldyVnFuM2g4cUtpb3RmRHJ5ZE1tR0NXbEpRTWN4em5RaEc1RUlBdElxbHV1MjlFWkJ1QU0wWGs3TmpZMkM4c3l5b1FrU0lSV1ZwZFhmMWhJQkNvYUNZTURiOElCQUk3UjQwYWRZdHBtcTg2anZPMFpWbm5BY2dGNERpT2MxZHJuOCtOOFJJUnFkeTJiVnRocjE2OVBrUE5qdGIzQVZqczhUVC8xMEpWLytVNGp0YzBUZHZuOHpINUpTSWlJaUk2QmpBQjdtRFdyVnRYMWJObno3K0x5QjF1SXZ2TDFyUWZOMjVjWEZWVjFmV3FxZ0JtaDhzek16TXpVWE9NMGNraWNrWkpTY2xaQUJJTkl6S0xmcjJxTGxYVjF4M0hlVHdRQ0FTenNyS0dPSTV6SllBc0VSa040R0pWaGNmamNTekwyaVFpR3dGOERlQmxuOC8zWHdBUUVSTUFWTFhPT3VHaW9xTFhiTnQrVmtTdVU5VjNBZlFHOEZoUlVkR2FnL252QkdBTmdITjY5KzQ5eWVmelBRWGduQkVqUnFURnhjVTkxOEwySzR1S2l0NEU4T1pCM3ArSWlJaUlpQTR6SnNBZGtJaThBT0FPQUpNQTNJdFdiRHBWWFYwOVVVU09CNUR2OC9rK2p1cnpHaEc1eVgyN0Q4RC9WSFdGcXE0QXNLU3dzUEFyeTdLMkdZWXhwckN3Y0M0QUZCUVVmSUthZGJvUGVyM2VlTk0wendKd05tcEdob2VvNmpBQVBmZnUzUnZadGRvd0ROTzlYN0IrYk1GZzhLZW1hVm9pY29LcTdnRndmMnYrdTBRTGhVSjNlVHllSzFUMWdXSERoajIzYnQyNkt2ZG9vMnZEZGJ4ZXI4Y3dqTytLeUZxLzMvOU5kSHV1K3lVaUlpSWlPdll3QWU2QS9INy9PNVpsZlNZaUF6TXpNKzNDd3NMRkxXMnJxajl6ejlIOWM3MUw5NmpxZjBPaDBJZUJRT0F6MUV1cU16SXlZa1NrQjREUEVEVjlPY3lkOHJ6Yy9XcEtuQnRIVlFOOWxGcVc5UkdBUGdEMlZWWldIbENucFFLQlFLbHQyMzhWa2R6ZXZYdGZsSkNRTUQ4dExlMGFBUEQ1Zk04Q2dHRVkxeHFHOFpTcS9oekFuOEp0YmRzK1dWVlhXcGIxbk4vdm4zS3dNUkFSRVJFUjBlSEZCTGlERXBHWEFkeGpHTWIxQUZxVUFHZGxaVm1xZXJxcXJ2WDcvZm5SMS94Ky95NEEvN0Z0ZTdabFdZa05OSTlIemE3aUtaWmxQZDNjdmFxcnErOWZzbVRKbHcxY0NtOCt0YmYrQmN1eWJoR1JUQUFoRVRrK0xpN3VFUUEvYk81ZWpURU00MW5IY1hJQmpFMU9UbjdOUGVLb0RNQ3pBT0R4ZUY1M0hNY1JrY3NSbFFDcjZnUVI2UUtnVFVkTkVSRVJFUkhSNGNWamtEb29FWGtKQUZUMWV5MDlFMWhWNzNEYi9yNkphaE5GNVBvR3ZuN2dYdS9leVBVNlh4NlBwOEdZUkNUTmZiazd1dHpyOWZZSDhFZFZyUmFSTWU1R1c5ZG1abVplWEsvOUFhUFBqVm04ZVBFbVZkMmxxcWNFQW9HZ2lQeFRSQWFOR2pYcTIrNzE3ZTQwNy9POVhtL1BxSHRjRFFDTzR6U2I2Qk1SRVJFUjBkR0RDWEFIVlZCUThENkF1NnFxcW9hdFc3ZXVSVk9GSGNmNUZZQzhZREQ0ZkdOMURNUG9Fd3dHayt0L3FlclRiaC9YTlhROS9BVmdtVnV2cktIK1ZiVVhBSWpJOXFoaU1VM3pTUkZKRnBFWkJRVUZmZ0EvZGVPWjQvVjZVNlBhVjdzdld6UzdRVVIyQU9qbXRuM2U3WE5pVkpVaUVSSFROTWNBUUZaVzFwbW9PWDVwWTJGaFlhdVBYeUlpSWlJaW9pT0hVNkE3TUovUDk4ZlcxQzhzTEZ3TllGcFRkUll2WGx4ZXYyekVpQkZwcG1sZXFxb1ZqdVBNRHdRQ0IweGZEck50TzV5c2xqWlNaUWdBcU9xV2NJRmxXZmVJeUNoVlhSMEtoV1lBZ04vdmY4bXlyRWtpY3JGcG1nOER1QkVBUktRS0FBekRpQU1ndG0ydkFmQ296K2Q3clA2TlJvOGVuUlFLaGZxNHUxSEQ3L2UvYVZuV1RnQlhUWmd3NGM1WFhua2xKQ0p2dWYyT0J2Qk1LQlM2enQzNStrazBzTmFaaUlpSWlJaU9YaHdCcGphTGk0dDdVRVJTUmVUcFFDRFFXR0liMWsxVjl3UUNnUU4yZVhhTkFBRERNRFlBZ0czYlhoRjVBRFU3VC84d3VsMG9GSnFtcW50RTVNZFpXVm1XVzF3R0FLcWFhdHQyVndDbkFiZ2krZ2FtYVQ1cTIvWnN4M0dXaVVpeXFyN2hYbkpFWkxHSTlDd3VMczUwNnk1WDFkVUExaytZTU1FVWtZa0FRb1poY1BvekVSRVJFZEV4aGlQQTFDYnV4bFNUVlhWblZWWFZyMXJRcEJ1QUxRMWRHRGx5WkM4QVo2dHFkVEFZWE9YMWVudXE2Z3Z1MmNDMytmMytkZEgxQTRIQUZ0dTJzd0U4NGpqT3ZJeU1qTk1BN0FRQTB6Ujd1c2x4bmRGa1Z3cUFxOTNYK1JVVkZaSGpsRlIxb1lpTVU5VitBSkNmbjE4TUlBTUFNak16THpZTTQzaFZuZS96K2JhMjRGbUppSWlJaU9nb3dnUzRnNWd3WVlLNVk4ZU9oQ2FxR0FCZ21tYUMxK3Z0RWxWdUFvQ3ExaStQcUt5c0RDMWZ2bngvdldLeGJUdGJWWC9ycnJ1ZHVIVHAwaDFOeFdqYmRsOEFzU0xTME83UGlJbUp1VUpFUkZXWEJRS0J2WlpsVFJlUm5nQ2U5Zmw4VHpYVXh1Znp6YklzNjFvUmlVMUtTdXFtcXArNlNlOVF4M0gybXFZSjFCek5GS0dxdHp1TzR3a0dnOFgxWTk2MmJkdkxQWHIwZUxHaEVXckRNRzUwMng4d25acUlpSWlJaUk1K1RJQTdpT0xpNHNzOEhzOHJ6ZFVUa1pVZXo0SC8yMFZrY1VQbEFHQ2E1bG9BcDRiZlc1WjFPb0MvQVJncEl2c0FUUFQ1ZkFYUjNlSEE5YkVHZ0hzQlFGWGZySDhQOXh6aFg3aXgvQjBBUXFIUUwwelQvTVkwelVlYWVDUW5GQXBkc1gzNzl1M3IxcTJyc2l6cmJiZVBxd3pENk8yKzNsQ25nZU9VQlFLQm5WSFBjNk9JMU5sTjJyYnRBMjZrcXQ4WEVZaklMYlp0MytnV2wvdDh2a2xOeEVkRVJFUkVSRWNKSnNBZHgxY0FYajFFZlc4R0lKWmxlVVhrTmxXOXpCMnAvWi9qT05jVkZSV3RpYTVzMi9ZanFucXRpT3hVMWQwaXN0K2RVbnlDcXBhcTZyejZOMGhMUzdzTVFEOEEyMkppWXA0SEFIY1U5c0htZ2dzRUFwRXB6cUZRcU1nMHpZOUY1QUlSdVFCQVpkUWEzOGFjQm1COGMvY1JrZkR2RjBVVk43aWJOUkVSRVJFUkhYMllBSGNRZnI5L09ZQkxEMVgvbVptWmcwUmtQb0FrRWRubU9NN01zckt5dWF0V3JhcXVYMWRWM3hlUm13RU1EaWVOcU5uMU9WOUU3dlg3L1p2cnR3a0dnNitacHZtV2lEeTljT0hDeW9PTk14QUlCRzNidmxKVlh4U1JubzdqL0xLd3NIQlhVMjIyYmR0MmQ0OGVQWElPNW42eHNiSGNDWnFJaUlpSWlLaWp5Y3pNdkN3ek0vT2FZY09HeGJhMFRVWkdSc3k0Y2VQaVdsSjN4SWdSYWVETzVFUkVSRVJFZEloSTgxV0lpSWlJaU9ob1VwNi9rTFBRNkloTEdqUHVtTXNuT2RwR1JFUkVSRVJFblFJVFlDSWlJaUlpSXVvVW1BQVRFUkVSRVJGUnA4QUVtSWlJaUlpSWlEb0ZKc0JFUkVSRVJFVFVLVEFCSmlJaUlpSWlvazZCQ1RBUkVSRVJFUkYxQ2t5QWlZaUlpSWlJcUZOZ0FreEVSRVJFUkVTZEFoTmdJaUlpSWlJaTZoU1lBQk1SRVJFUkVWR253QVNZaUlpSWlJaUlPZ1Vtd0VSRVJFUkVSTlFwTUFFbUlpSWlJaUtpVG9FSk1CRVJFUkVSRVhVS25pTWRRR2VUbGpNN0lKQUxqM1FjZEl4UTNROUJ0U3FxeGYwZENMK1dhZ2lxUlZHdGdtcUJsaXZ3TlZTMnFzalhodWcyaFc1ejFOeGFWbDYrRlgrK2MvK1JmaHdpSWlJaW9pT0pDVERSMFV3a0FVQ0NTUGh0OUtYd0MwRGNGeEo1cjREV2xKaHdrSjZVQU9UTTNnMWdtMEsyUWJGTmdCMkFiblpFUDFlUnpZNXBidDZUTzNubjRYczRJaUlpSXFMRGl3a3dVYWNoWFFGMEZXQW9Jb20wd0lBQUNwaEJCK25aczhzQjJheUN6d0ZzaHVKemdiTTVCSE5qMll3cDd4NjUySW1JaUlpSTJrNmFyMEpFUjhUZFR5UW5lWnhFajRGRVV5b1RnNUJFd3pFVERFR2lnMUNpaUNUQ1FhSUNpUUlrQWtnRFpBaUFRU0lZaUpxeWRxYnJGYklHMFBjQjQ0TUsxVFg3WjB6OXF2M3ZRMFJFUkUwcHoxK29Sem9Hb3FReDQ0NjVmUEtZQzVpSVdpWXBkMWJQdUdvTWRBeHpzS0U2VUJXREFSMGdJb01COUdpdis2aWlUQVNyQUh6Z1FOZW9HaDl3dEppSWlPalFZZ0pNUndNbXdFUjBiTWlkbTRqY3lmdTYzai9ySEVQbFZFTnhPaUNucVdpR1FGTGI0eFlLTElmcW00Q3h4QWs1eThwK042MmtQZm9sSWlJaUpzQjBkR0FDVEVUSHZNVDc1dmFLTi9RTWhYTWFnUE1CR1NIQWNXM3ZXZGNySktDSzVRaGhhZW52cG43ZTlqNkppSWc2SnliQWREUmdBa3hFSFZKeXp1eWhNUTVHcW9HUlVQbXVDUHEzdFU5Vi9SS1FaUkFzaFlPbEpUT25yQVdFMzh5SmlJaGFnQWx3MDRLaEVQYnNyemtCVWd3RHFZbE5iNDFTdG04ZkhNY0JBQ1RGeHlQVzB6NTdCVHVPQThNdzJxV3ZveEVUWUNMcUZKSnlaL1dNRFJsZU9CZ0p3VWdvVGhWcDIrZUpxdTRRNFBXUUdBdktQS0ZGeUwxMWIzdkZTMFJFMU5FY3lnUjQxV2Vmd2YvaFd0enh2WEdJYVNZUmRCd0grNnVxVUZGZGpYMVZWYWlvcXZsOVgyVWw5bFZXNHJTK0o2SkhTc29CYlNxRHdUYkg2VEdNUnVQN2FPdFczUDNjQ3dDQTVQaDQvT1AyVzV2c2E5cmpUK0tya3ByVldqKy82UHY0N3NrbkhWUk1JY2ZCUTYrK2htL0tkcU9rdkJ4N0t5cncyQzAzb1Z0eWNxdjcrdDhYWCtBdi8xMkkwL3YxeFZuOSsrUENZU2ZYdWY3Mko1L2c1ZVVySXU5L2ZlWGxTR2ttMFc5dngySUN6R09RaUtqVnluTnYvYm9jZUJFMVgwak9uWHVjV2VWY0lvSkxCRHJhUGIrNFZVU2tPNERyVGVqMWFkVkd0V1RuTFhHZ0MxUmlYaTJiZnZPbTluNEdJaUlpcXF1aXFncS9lM1UrM3Z1OFpwVlNXbElTYnJZeUFRQjc5dS9IZlMrOGhPcFFDRlhCSUtxQ1FWUlVWNk02RkdxeXoxdkhaR0gwNmFmWEtWdTc1U3ZrdlBSeW0rTzlkSGdHYmhqbGJYVzdGWjk4aWsrKy9ockpDUWs0WjlCQTlFNUxhM01zWWFaaG9FdDhQRlo4dWpGU3RtVERSN2pzbk9HdDd1dmRqWjloMTk2OUtGcTdEc1Y3OWg2UUFMKzdjUk0yZnZNTkFLQjcxK1REbnZ3ZXE1Z0FFMUdiN2NtZHZCUEFrKzRYMG5MeUxvTHF4UUN1RUpGdVRiZFdRS1hPZkJRUnhBQ3dESWdGQlArY25wMjNRYUVMVk9TL3BkT25CZzdWY3hBUkVYVm04Ykd4U0UycVRhSVdySDRQWncvb2o0eUJBNUdja0lDUzhuTHNxYWhvVlo5YmkwdmJPOHcyODMrNEZpcysvUlFBMExkYmVxc1M0Rm41aStINzRNTW02OVFmbW44NjhBYWVmV05KazIyZXVYVXF1aWJVSFQ5NGQrTm5rZGZlVTRZZDBHYnRsaThqcjA4OThjUW0rNmRhVElDSnFOMlZUSis2QU1BQ0FKUFRzMmVmcDVEeElqb2VrSk1QckMxUWFDVC9WVFF3bDFwd2trQk9FdUFYYWRtemQwSGtueXI2UXVrRDA5NDRwQTlDUkVUVXlkeGlaV0w5VjEvaDY5SXlBTUNzL0FJOCt1TWZJU2t1RHVjT0hvenRaV1dJajQxQlFtd3M0and4MkxCMUs3N2N0UXNBY09rNXc5RW5QUTF4bmhna3hNWWdMaVlHUGJwMmJmYWV3L3IwZ1dHMGJDYnRwdTA3VUY1WjJhcG5xcWl1eGxzZmY0enZEQmtDRWNGbjI3K0pYT3VkbHQ2cXZoeFZPTnI2MmVmTnRkRjYxemZ2MkJtWmtoMGZFNFB2ZkdzSWJuL3lhV3dwTG02d3o2SzE2L0RHdXZVTjlqMjBkeS84YnVJMXJZNjVvMklDVEVTSFZQR01hVzhEZUJ2QXZWMXlacDBjby9KamdVeUNvRmU0amtqdE56MVJoYm9MaWhVMTZYSDA4TEE3b2p4WlZDYW41OHplQ3NoTFFYRmUyUDNBcmU4Y3JtY2lJaUxxcUJMajRqREZ0cEQ3ei84REFDUW5KR0RYbmoxSWlvdkRUOGFOT2FEK1gxNWZHRW1BdmNOT3hvQWVQVnA5ejk5Y2RXV0xONTM2MWN1dllNM21MeHE5WHJKM0w3ckV4OWNwcXc2RjhOQ3I4OUczV3pkTUdua0JkdXplQXdBd1JGQmN2aGVsKzhwUkZhcGRrL3gxYVNrKzJycTFUaDk5anpzT0NiR3hkY3A2ZE8ySzAvdjFiVkhjOWUydHFNRGJuM3phNlBYQ3RXc2pyODhiTWhnSnNiRUlPVTZUaVhSajEwSU85MHVMeGdTWWlBNmJ2ZE52WFEvZ0xnQjNwZWZNR2F2UTZ3VzRGRUR0ZDZySWJsb0t3SWhNSTRwT2pHdEpid0IzZU5TNEl5MG5ieU9BRjBWQ0x4US9jTnRhRUJFUjBVRTVhOEFBakR2ekRBenVlVHd5VHprRlJXdlhJZWVsVnhxc3V5OXFOUGIrbDE1cGRNZmpXVCsrQWNrSjhRMWUrL3VTcFRDa1pTUEFXMHVhbmxMOTYxZitoYzA3ZCtMMnNhTVB1UGJGcmwzNFl1ZXV5SHRIRmZjOC8rSUI5WjViOWlhZVcvWm1uYkxmVDdvR1EzdjNybE0yNlBqak1jVzJzSytxcWtXeGh4a2kyTGxuVDZNSnNPTTRkVVp6dzlPZnp4azhDSVAzMXV3UitzR1hXMURzdms1SlNNQ1ovZnMxZXI5ZTdiakd1U05nQWt4RVIwVHg5Q21MQUN6QzNVOGtwOGRXWGEzQTlRSmNVRnREM01uUmNJZUNhNU5mZFFlRm83OVZDakFJUURiVXpFN0x6dnNRMEJjY2lYbUJHMmdSRVJHMTNwUXNPL0o2ZjFVVnl2YnRhN1pOVSt1REhYVWF2ZmJhcXRXdEM4NjF0N0lTanl4Y2hBdUdmZ3VuOWUyTFdJOG5Fa055Zk8xNjJvVFlXSnpacngvSzl1ODdxT25MVFNsYXV3NnpGaGUwcWszM3Jzbkl2dXpTUnE4di8rUVRsSlNYUjk2ZjBiZG1sUGtHNzRXUnNwdm16b3U4UHU5YlF6QnRkRmFyWXVqTW1BQVQwWkgxK3h2M0ZBT1BBWGdzT1dmMlVJL0tiUUpjRDBFeTRDYTVicWFyN25UbzZCOFNSMGFJbzdvVXdhbUF6REFSbkpHV00vc05VYzByanVuK2IrUmUxYm9mMFJJUkVYVWlqeTdLeDFkUmEwd0I0S2JNVVRpcFQyOU1HbEg3TStyM1B2OGM2N1o4MVdnL2NSNFB4cDExSnBMaTRpSmw4VEV4N1I3dk42VmwrT0RMTCtIL2NDM082TmNQdjczcVN1elp2eDhpVW1lMDJXTVl1T2ZTUzdCbmZ3Vis5WEx0U0hiM3JzbElpS21aMXJ5MXRCUkJkMGZyYmwyNjFJa2RBR0k5TmZHZk0yZ2cwcEtTQU5STWk2NW81ZWh2V0dwaUlpYWM5KzNJKzdpb0tlRC9Ydmx1bmJxR1lhQ2l1anF5VG5oNzJlN0lORzRBR05xckYvWTNFMGRUUjBaMU52eXZRRVJIalQzVHAzMEU0SGJjL2NSOWFiR1YxNG5LYlJCRUR1S0xqQUdyUXNXQVJHMmVWVk1lcVlpb05oZEM1TUwwNEs3dG1qUDdLU2VJZVdXL20vWVppSWlJcUk1TjIzZEVqdFVKMjF0UmlUUDc5OFBnbmowUmNoeTgrTmJ5U1BLYm1wU0l2dDI2NFg5ZjFPeEdmTUhRYitITmp6NUdaVENJcGVzMzRQYXhvM0hXZ0FFSDNLZitiT2VucGt4R2wwYW1SemVsOE1PMStPRExtbnNQNk5FZDVSVVZxQTZGa0pxWUNMT0JxZGlWMVZYNGJQdjJ5UHNIcjdrYTNkMU51cUxQQWY2Ujk4Skd6d0UrYjhnUW5EZGtTT1I5OGQ2OStNMkVLMXNWZDZ6SFJGcVhMcmgyNUlnRHJuM3d4WmY0NU91dkR5aS85dEZaalI0NTljaWlmRHl5S0wvSmU0NDZaUmgrOXIxeHJZcXpvMklDVEVSSG45L2Z1S2NFbUFWZ1ZzcDljeXpEY0c0VFNPMWNJYW1aSGwweklCeTFTWllnYXNzc2hXcWREYlo2Q09TWGhvbTcwN1B6Rmp1UXZOS1AweGZnbGF1YVBzQ1FpSWlJc0duN0RzektYeHhKem1KTUU5bVhYb3JYMzM4L1V1ZktiNStMcW1BUTc3am4xK2IrOC85dzFvRCtHSjl4ZHAxRXVQNG1WZjkrNXgxY2Z1NDVpSyszeVZSalFvNkR6VHQyNHY5VzF1NS9lVkx2M3RqbHJvbE42NUxVWUx1VlVjY0tuWkNlSGtsK0Q4YTJraEo4OHZVM3pWZHN4SkwxR3hBZjQ4RzVnd2RIeWxRVnp6UnpYQksxSFJOZ0lqcXFsYzJjNGdmZ1Q4K2VkYUxDbUFiQlRRSWNCeUJxZnJSQ3RXWnFkTlIrMGJVL1lhN0poR3RLYTRhUnh4alFNZW5mMnZVVmN2SWVyL0FFNSszTHZiM3VkbzlFUkVTZHpDMVdKdlpWVnVMUHJ5L0U3djM3QVFBVjFWWDQyNkxGOEgvNFlXVDliSXhwNHE2TEw4SzNldmVxa3dDTENPNis1R0pNLzc5L1IzWnFmbS9UNTNodjArZTQvL0xMTUh6UVFBQkEzMjdka0pxWWlGSjNYZkZycTFZZjlEcGdBUENZSms0OThVUjgrdlUyQUdnMHNUMmpYMStjTTJnZzN0bjRHYzRkUE9pZzd3Y0E3MysrR1hOOC9qYjEwYjFyY3AwRStJMzE2eHNjL1FVQTc3QmhDRG9oN0srcXFyTjUxaWtubklBZUtTMDdhb3BxTUFFbW9tTkM4WXhidndSd0wzS2YrazFhZGNWTmdONHRJdTZwNzdYSnJxcldPVmFwNW5MdFlVb2FmZEt3b0ErQVg4ZFZlM0xpc3ZNV2lNaWM0dW1UODkxaFpTSWlvazdscEQ0MXV4eDdURE5TRmg4VGk3MFZGWkhrTnpVeEVmZGROajZ5STNKU1hCeFNFaE1CQUlZWWlQVjRrSFA1WmNncjhLSHd3NXBER1RJR0RvZ2t2MERObXRaYjdFdzh2T0IxaEp6R044ZHFxY3ZQUFFmSkNmRkk2OUlGM3g0OENDZDI2OVpndlQ3cDZianYwdkY0NitOUGtKS1lpQkozeEJpb2U0VFF2c3JLT3RjQUlDVXhzZEVkcmtXa3pocmVwb1FjcDlHcHpLcy9hM3pmenR2Y1hhMFhySDR2a2dBYkl2akZSZDlIZW5LWEZ0MmJhakFCSnFKalMrNE5GU1hBMzNETDNMbnBQWUxYcWNvOUloTDU4YW1JUkVaOG8wOFFqaDRacnI5VVdBUW1nUEdBamsvUHp2dlkwYnlIU25jYWY4ZTh5ZFdINDVHSWlJaU9acmVOSFkyUHQyMURTWGs1VGozeEJMejl5YWVSSkN6VzQ0RjE2aWtBZ01DNmRaRTJKNlNuNDg3dmZ3OHZ2clVja3kzcmdENHZHRG9VSjZSM1ErR0hIMkx6cmwyb2pOcmtxVGtpZ2hqRFJJK1VGSnovclNFNGUyRE45T3IrM2J2alBuZDM1ZnJuK0laOVhWcUdQOHhmMEdUL2VRVSs1Qlg0NnBUTnUva21ISithMG1EOWZzY2RoNy8rNkxvV3hiNWsvUVk4dk9DL0RWN3IzNzA3M2xpL0FUMVRVN0JqOTU0R2Z6aXdiTU9HeU9zdThmRjRaY1dLWnU5NXlna25ZTVJKUTFzVVgyZkFCSmlJamszekpsY1hBMDhnTi9lcHRPcWVQNEE0MlFLcCtRNGNudTdzbnBlazBsQWlYRVBkWDJ0SGhlVmJodUNKOU83T2I1R1Q5M0J4UmRJOC9QRzZjaEFSRVhWU1hlTGo4ZENrYS9DUHBXL1dTWEtiTW56Z1FOeC94V1g0N3NrbkhUZ3p5OVd2KzNHNFlaUzN4WEc4dG1vVmxxNy9DSUJpOFBISDQ4Yk1VUzF1ZXloOXZtTUh4di9oNFRiM002Qkhkd0RBWk12Q3pQKzhpb2JHaWZkWDFmNXNmdmYrL1hqOXZmY2JxSFVnSnNDMW1BQVQwYkV0TjljcEFWNEE5TVhVbkx6eGhrbzJCTU1CMU5sbU1ubzBPSnFFZnoxZ1dCaDlBUHdwTGI0OFIzTHlIZ2w2WWg3ZG5YdFRjUU5kRUJFUmRYaDdLeW9RRitOQmZFd01xa09oeU9oa2pHbEdkbHl1Q2dZalU0bFA3VnV6U2lrNitTMWF1dzR2dnZYV1FjZXdaMzhGeWlzckFRQ2JkK3pBeW8wYkk5ZlN1M1RCZzlkYzNXd2ZoaUVOSHNsVVVWMmJXRVkvVTNTN3hwaUdnZlJHTnQ2cXI3STZHRmxmWFYrLzd0MXh3ZEJ2UlVhMDI0dlJ5QThnT2lzbXdFVFVRWWlXVHNjU3dveFVBQUFnQUVsRVFWUi9BUHduSldmV2FBTkdqZ0FqZ2RxY3RyRWtHS2gzSVhyVExDQWRRSzZudXVxdTlKeThlUldPOFlkOU15ZHZPelRQUUVSRWRIUUpoa0o0ZU1GL2tSQWJpMm1qc3pCdGRCYis4dnBDRksydEdRbk92dXhTbkRXZ1B3Qmc2dU5QWUd0SktRRGcwMjFmUjNZMEhublNVQXc4L25pVVYxVGc2OUt5ZG9tck1oaXMwMWRWc0dXSE92Uk1UY1ZMUC92SkFlWFJ4eUQ5Wk56WVJvOUJhc2lKM2JxMXl4VG85QzVkY0xPVjJXVDczMCs2cHM1NjVmb1cvKzhEUEZrVWlMenZsWnFLSzc1OWJvdGk2eXlZQUJOUmgxTTIvZGJGQUJhbjVNd2FiYWo4UVVST0I2SnkzQ1l6WVVTUzN6clZSSklBM0JFbnptM3gyWGwvRDRhY0IzZi83dFpQRyttQmlJaW9RM2cwUHgrbDVmdnFKSVFmYmEzOU9YQlBkMTNzanQyN0k4a3ZBQ3o3NktQSTYvN2R1MlBnOGNjZmhtaVBqTTA3ZDJMaUkzOXJVZDFnSXh0Z2hhVWxOVDJTWEJVTTRnL3pGMkQ0b0lINDdza25JOVhkZ0F3QS9ydjZ2VHJKYjgvVUZFei93UVNrZCtFbVdkR1lBQk5SaDFXVENHdEJhbmJlZFliSWRBQW5BSWhrdGFvS2lCRzFMVlpkdGFjbzFlNHNMWUlZQUQ4MlBmS2o5T3paZndmMGZuZUhhaUlpb2c0aGV2T2wwdkthbzRxK0thc1piWDEzNDJmWTZvNlVwaVVsb1ZkYUdnQmcwL2J0Nk9PK0JvQ3Z5OG9pL2NTNk95U1BQZk1NV0tlZEdxbFR0bThmN3ZySDg1RXB3ZDgvNjB6ODhMc2pHNDNybVRlV1lPSDdhd0FBWi9UdGkzc3ZHeCs1ZGlRbithcHFaR3Iyb2Zic2txVllzL2tMck5uOEJaNE9MTUU1Z3dZaTY3VFRzS1c0R0U4RjNvalVPejRsQmROL2NCV09hOE5aeHgwVkUyQWk2dUJFUzJmZ0dlUSs5VkphY1A4ZEF0d0RTRmVnWmwyU3FrSWpweUkxMGtONFJEZzZFYTdKbks5WHhkWHBPWG16cTBPaEdYc2V2RzNYSVg4Y0lpS2lRNmk4c2hKbDd2bThZVWx4Y1JnL1BBUGJ5OG93YTNGQnBEeDZWUGpjd1lQcm5HbDcvZXk4U1BLY0VCc0xvT1o0cGVnamxoSmlZK0VkZG5Ma0RPRC92dmMrS3FxRHVIVk0xZ0ZyY0FFZ0dLcE56QTNUaVBSN0pKdzNaREQ2ZGUvZXBqNWlQV2J6bGFLVTdkdUhkNk9PU2dvNVRwMGR1Y042ZE8yS0dWZGYxZWg1eUowZEUyQWk2aHhxams5Nk1QbmV2ODN6bU1hdm9USkZCREhTNG5uUmRSTmhDQ0FRaUVnY2dEdGlUT1BHdEp5ODM1ZVU3LzhUL254bnc3dGJFQkVSSGVVKy9mcnJPdThIOU9pT2U4WmZnaTI3aW5IWGM4OUhrdG80andmamgyYzAyTWVXWGNXUmVnQWk1d1EzNU1iTVVZaVBqY1hMeTk4R2dFanlYYnhuTDJMZFRiY01FV3phdmdNclA2MU45THJFeGJYNjJkN1p1QkYvbk4vdyt0dm9UYkFlV2JnSXMvSVgxN21lbkJDUEI2KzVHazhVQnVvM2JSZmY2dFVUbHplelZqY2xNUkdQVDc0WjcyemNpTVgvK3dDck4zM2U0TkZSM2J0MnhWZkZKVGd1T2JuUkhiZzdNeWJBUk5TcHVLTzBQMG5KbWZ0WFU1MkhJTGlpNWtwNFhqU2FuVWNsSWxDRXp4dU9sSFlWWUhwNlV2eHRtajM3TnlVeDJ4OUhibTd3MER3RkVSSFJvWEZHdjM3NDNsbG40dlgzM2tmbXFhZGdhcGFOUDh4ZmdKV2ZicXhUNzhiTVVlaVduSXlxWUJDM1BmazBUTU9BQUZBb2R1emVFNmtYSHhPREU5TFQwSlJKSXk2QUFQamdpeTl4OXlVWHdUUU0vSFhSSXJ6LytlWkcyL1E5N3JoV1AxdkljZW9rdW8ycERvVlFYVyt0Ym94cG9yeXlFc3MvK2FUVjkyMkpwamEyaW1ZYUJzNGJNZ1RuRFJtQzdXVmxXTFRtZi9CLzhDRktvMGJ0MTI3WmdsKy84ay8wTys0NC9PSGFpWWhyWU5mcnp1ekF1UVZFUkoxQTJmVEpHNHRuVEwzU1Via1EwTnFkT3R5OHRwRmx3VkhWMUQwOXFmNEtZdWtwSW5scDFUM1dwOStmZHhVaUU2eUppSWlPRFQvMlhvaWZmVzhzZmpwdUxHSTlIb3c3NDR3Nkk0bFhuLzhkakRuamRBQzE2M3UzbHBUZ3E1SVNiQzBwclpNOGpqM3pETVI0bWg5em16amlBdnoycWlzanlkcFovZnMzV2pjMU1SSGp6anpqb0o2dEkrbVJrb0xydmpzU2owKytHVDhkTnhhRGU5YmRhT3lzQWYyWi9EYUFJOEJFMUttVnpwaXlCTG01cDZZRmU5d2hpbDlESkVsYVBoaGNKLzJ0dTFtV0RJYmlwYlRzdkh2Vm1QMnowZ2VtdmRGWUgwUkVSRWVUR0k4SG8wNDVKZkwrN0lFRGNQSFpaMkhKK2cyNHhjN0VCVU9IMXFuZnYzdDNmRk5XQmtNRXNaNmFhY3VwU1ltNFlPaFFYTm1LSTNpaUUrVlRUenlodHR3MEVldnhJQ1V4QWNOT09BRVRMemdmeVFrSnJYNnVqQUVEOFBUVXlhMXVCd0JpR09nU0Y0ZDVOOTkwVU8yYkV4ZDc4SWxxak1lRHpGTlBRZWFwcDJEZGxpMzR6enVyOE5uMmIzRE5CZWUzWTRRZEIwY21pSWhjaWJtUDlvNnY5anhTT3kzYUZYVXVjSFBVclY5L3pZMUNGMG5JK0hueGcxUFd0Vk80UkVUVWlaWG5MMnpabk5sMlVsRlZCVWNWaVEyc3ZkVUd2dS9Sa1ZVVkRFWkc1dytscERIampybi84Y2Rjd0VSRWgxcktmWE95REhIbWlNakF1bGNVQ21uUkIyZGpvOGNLbllWcU03dmtvY2xsN1JBcUVSRjFVb2M3QVNacXlMR1lBSE1OTUJGUlBXVXpweFNVN0E0T2MxUi9EYUNpOWtwNGdYRHphallDQ1UrUTFxaHl1VlZpbkk5VHMyZGZ6L1hCUkVSRVJJY1gvL0ZGUk5TRTFIdnkraHNtNWtBd0pseFdNeU82NWFQQmJpdW9TdDJaMUlxVnFucHp5Y3hwLzJ2UG1JbUlxT1BqQ0RBZERZN0ZFZUJqTG1BaW9pTWhQWHYyQkFYbWlranRXUTZ0V0JzTTFJd0loMyt0VzQ0ODljVGZWNXA3UTJuN1JFdEVSQjBkRTJBNkdoeUxDVENuUUJNUnRVRHhqR212VkR2Qm9RcDlMVklvQXRXYWxjRXRJVkhKcjlZcHgxUUpWbnlTbmpQclJrNkxKaUlpSWpwMCtBOHRJcUpXU3J0LzlrUTQrRnVkMGVBV0hacFVWM2g5Y0oySjFJcVZJVFdtbHMyY3ZMb2RRaVVpb2c2S0k4QjBOT0FJTUJGUkoxRHl3TFRucXpUbVpFQjl0YVhTNHBIZzJoWUFZTlRkV0V0d3JtR0Uza25ObnYwd2NwK0tiNDk0aVlpSWlLZ0dFMkFpb29OUVB2UG1iNHFuVDhzQ25KdWcyQU1nTXBLclFJdFRZVUh0T21LTmxJbGhpTnlaVnIzL2c3VDc4eTVvNTlDSmlJaUlPaTBtd0VSRWJWQTgvZFluQU9jVUJRTGhNZ0ZhZkZ4U05BR2dVZTFFWkRBY0xFM1B6dnNyN3ZoVFFqdUVTMFJFUk5TcE1RRW1JbXFqNGhtM2Zsa3lmZW9vaGQ0R1lCOEFTTlR1MEsxSmhTUHROUHdlQXNGUDBoSVQxbkUwbUlpSWlLaHRtQUFURWJXVGt1blRaZ1VoWnlyd1FkMHJCN0ZQaVVpZFVXUVI5SWVEcFduWmViUHdpMmVUMmhncUVSRVJVYWZFQkppSXFCM3RuajdsazVLeTZuTlVkVjY0VENCMXBqYTNUTTNhNFBCTzBVRE5hTEFJcHFYRjdWMmZtcFBuYmJlZ2lZaUlpRHFKWTI3YmFpS2lZMFhhL2JNbmlvTjVFS2t6WXR2YUE1TVVBRlRyVEt0MnkrZVdWTVhlaGQvZnVLZk53UklSMFRHRnh5RFIwWURISUJFUlVVVEpBOU9lRDRweFZsdW5SQXRxMXdiWDJTUUxtSndXVTdrMjVmN1pHVzJObFlpSWlLZ3pZQUpNUkhRSVJhWkVBM25oc29PYkVoMXViQUJhdXp4WVJFNDBGRytuWmVmZEErZ3g5MU5ZSWlJaW9zT0ovMWdpSWpwTVVuTG1YR21xUGdsQmNyaE1hNDhCYnIxNmpWVzFxRXBqcmltZmVmTTNiWTJWaUlpT2Jwd0NUVWVEWTNFSzlERVhNQkhSc1N3bDU3RUJCb0wvRXVDczJsS0ZRbHI5Z2F3QXBONkNZZ1YyT25BbWxVMi9kWEU3aEV0RVJHM3crR3J0RndTNkd5RjBWMEVQQmJvRFNCZEZUeFYwRjBXeUFyRUNlQlR3QUlnUmdRZnVlMUgzOTVxeUdOVFVTUUtBYTNjdE9uSVBSdVQ2Ui9yWU55YWZJOGZVeHB4TWdJbUlEcmZjbDJQVHFuYzlLWUpKMGNXdDNSeXJydnFac1A2bGVJZDVOK1pOcmo3b0xvbUk2QUJ6MzlWZUFQcEdmZlZTb0xzb3VpdlFYUVRkVVpQb0poN0tPSmdBMDlHQUNUQVJFYlZZYXM3czJ3WDRrMEE4UUZzVDRBUGJLN0RHZ1hGRjJmVEpHOXNTSnhGUlovR250elFoTVI0REVFSWZNVEFBRHZxcTRFUUJUbFJGUHhFTVBOSXhFaDFWRkV5QWlZaW81Vkx2bjMyaE9QaTNpS1JGQ3R1d01MaG1jeTJwYmE1YTdnQzNsczZZOWt6Ym95VWk2aGdlWDYzOWdvclRCVGhORmNNQkRBVFFWNEMwNXRxMmxTcDJBZGdKWUNjRU93RnNFMkFyZ0RKSHNOdDBmemNFdTROQjdKWVk3SVdnT3NhRDRMNDlDTVo1RUp3OFhQWWQ2amlKT2lvbXdFUkVSMWpxUFhuOXhjUjhFWndhTGp1NFZjSGh0alhxalFhL1hPSnhia1R1clh2YkVDb1IwVEhscVUwYVg3VUxaemlDMDBWeENvQ3pCVGdkUU1vaHVOME9CVGFJWXIwS1BsZkJUaFBZcVlvZGNCUGV5Y05sNXlHNEx4RzFBaE5nSXFLalFlN2N4TFJxNTNrUmpBOFhOWlRJdHBRQ2dHcmsvR0MzYkdNUSt2MDkwNmQ5MUtaWWlZaU9Rbm52YVg4SjRnd1JuSzdBNmFJNFhRV0RwVDJQL1ZTRUlOaWt3QVlBR3d6RmVuaXdJV2hpL2JUVHBhVGQ3a05FaHd3VFlDS2lvMGhhVGw0MkZBOUlaUGkzTFdQQjRVUVlkYVpFcThqVkpkT25MbWg3dEVSRVI4NWpxM1JrU0hFK2dCRUNqQUNRMnM2MzJBRmdKWUFWQURZWWdvOXV6cEQvdGZNOWlPZ3dZd0pNUkhTVVNjdVo4ejJCOHhJZ1hZRHdrbUJCN1podzYyblVhTEFxVkFTL0xaNCs1VGZ1UVVwRVJFZTF4OWRxZW5BZlJncHdBWUFMSUJnT0lMYTkrbGZGZmdDckJWaXBCbGFvZ1JWVHo1TFAyNnQvSWpwNk1BSHVRTHhlYjMvVE5COHpET091Z29LQzl3L1hmUzNMeWhLUitZN2ovS0t3c1BCdjBkY21USmhnbHBTVWxLdnE2MzYvLy9MREZWTjd5Y3JLdXRCeG5Ba0FGdm45Zm82WTBXR1RmTy9ja3p4R2FMNklEQTZYdGZjdTBWRGtJNmI2cXVMY24reHVRN2RFUk8xdTlqczYxQU5jb082WENJYTJZL2NLWUlNQ0s4UWQ0VTNMd0pxclJFTHRlQThpT2tveEFlNUFNak16SnhpRzhiS3FmaFlLaFRJQ2dVQnB2V3VUVzlPZnFpN3grLzIvZGQ4YVhxKzN3ZlBzVE5PMFJlVGZxdnJMVUNnME8vcWF4K014QVpTcTZxSlFLRFNoa1ZzRkE0RkFoUnRuSDhNd1pyVW16b2JzMzcvL2gyKysrZWFlNkRMTHNtNEVNS3ArWFJFSitYeSs2K3VYWjJSa0pLYW1wcTRUa1g2cStyamY3Nys1clhFUnRVYmFMK2VtSU1aWktNQjN3bVhxN2hCOTBGT2lHMWdYN01BWXc2T1NpT2hJbXZ1dXBxaGdMQlJqQlJnRG9GZDc5cStLTHlGWXJJTEY4UVlXMzNDV2xEYmZpb2c2SXMrUkRvRGFUMkZoNFN1MmJUOHJJdGQ1UEo1L0FMZ1k3cHhKd3pENkFiQmEyV1hrbTROdDIrY0NXTjVVWlJGNXlPUHhQTlRJdGJFZWoyZFBROWNBK0FIWUFPQTRUckpoR09NYnFkZGlNVEV4Y1FEcTMrODdJaklKUUdWVVdSeUFFSUFERXVEVTFOVGZ1c252WmhHNXliYnRmL3A4dnZ5MnhrYlVVaVVQVFM3RDdZK01TdS9xK1R0RUpnRHVWT2cyREFXTENCVGlicEFGQ0RESVJHaDErbjE1VnhYUG5Nby8zMFIwMkR5MlNzOExLVVlER0FmZ3ZCWXR5R2o1NTk4K0tONVFnYy93SUgveW1iSzJEYUVTVVFmQ0JMaUQyYjkvLzIwSkNRa2pBWHpmdHUxc244ODNIUUJLU2tyK21weWNQS2VWM1FVakw0TEJMUjZQNXpjTlZWTFZ3VzVpbVEvZzdYclhEQkc1SDhBbkFKNXY1RDZmTlZDMkxCZ01qbXRsdlBCNFBHOEJPSzJwT3NGZzhJUkFJTERUNi9WMjhYZzh1MVQxay9wMWJOdStRbFh2Vk5XbEhvL24wbEFvOUQ2QUo3MWU3N2NEZ2NDVzFzWkZkTkFlL1VsbE1YQlZXczdzM3d2a0xnQkEyM0pnQ0xTbWo4aG9zSFJWd2NMVTdObS9LcDB4YlhwN2hVNUVGTzNKMWRxOTJzSDNvQmdMWUxTalNHL3FjeXh5SkxvQTZ0Uytic0pxQUlzQkxKNDhYSXJhTFhBaTZsQTRCYm9EeXN6TVBOOHdqQ1dxV3EycWd3c0xDNzg2bFBlekxHc1VnQmRFNUg2ZnovZFk5TFVKRXlhWXhjWEZYd0VvOFB2OVAyeXVMNi9YZTVMSDQxa1A0QTJmeitkMXkxS2pwM05IeTh6TVBOY3dqUFBMeTh2bkxsKytmTDlsV2UrTHlCbkJZTEI3SUJDb2M5YWVaVm1QaThpTjRXdTJiWThIOEI4QXYvUDVmUGVHNjJWbFpaMnBxc3NBVkRxT2MzWmhZZUhtckt3c1MxWHpWZldqeXNyS0VjdVdMZU5SQjNUWXBlWGtUUVgwYndJeGdMWWRreFJXUDVGV1lFRkpSZExWK09OMTVXM29sb2dJdVVYcU9iNExSb2hnckNqR1FIQUdHdm5JMHNndmdPSCtrSzhGUCtqYnFzQmlLQlo3RXBGLzB5bFMzSTdoRTFFSHhSSGdEcWl3c1BDdHpNek0yMHpUZkx1Z29LRGRrdC9Nek14TXd6QysyOGpsT1FENjJMYWRHMTFZVWxJQ0Vaa0RBUFd2QVlDcVZ2bjkvcGxOM1BOSGhtSDh4YmJ0a1Q2Zjc0UDYxdzNEZUJqQWlLU2twUGNCQkZyelBLbzZ6bDBMK1dxNExDc3JhN2pqT0l0RUpFWlZ4eFVXRm00R2dJS0NBcjl0MjNlSXlDUHg4ZkdMdlY3dnhZRkE0T3ZXM0krb3JVcW1UODFMdTIvMjV6RHdmd0RpSXljYm9TMmp3WFhYQlF0d1VWcjgzaFdTKzlqWTR0eWJPZHVCaUZvbHQwZzl2YnNnU3dVL0FEQWU0YU9KR3ZxUWl2b3BYbmhyQXRWbWY3aTNUWUdYVGNHTE4yZkkydzFYSVNKcUhCUGdEcXF3c0xDMTA1MmJaUmhHSm9Eczl1eFRSTW9CTkpvQXUxSUFQRGR1M0xoekZpNWNHRm0vNjQ3Z2pnQVE4UGw4clVwK1hXTlY5UnUvMzcvQzdjK3JxcStLU0pLcVh1djMrNWRHVi9iNWZJOWFsdFZQUkg3dThYaFdabVZsWFhJNGQ5c21Bb0NTbWRNV3BtVFBHV21JNWd1UURxRE4yME1mdUM1WVRrR3crcDMwKy85bUZ6OXdHOWZORVZHVFhsWTFTMWJCVXVBcVVWeW00bjQyMVJPWjBod1dudExzSVBJNUpnMThsaWxRSXNDLzFNQ0xYNStGb2x3UjV4QThCaEYxRWt5QU96N0RzcXptRXN3bWhVS2huRUFnRUZrUHJLb1hoMEtoZzBrNDYvQjRQQ3NCOUcycVRtRmg0ZE9XWlYwaUlwZFZWVlhOQlBCeklISzgwb051UEw5cTdiMHR5enJkM2VCcUhnQmtabWIrVWxXbkE0Q0lUUFQ3L1M4MzFNN3Y5Ly9Dc3F3cUViblhjWnlWdG0wL0ZBd0daNFIzc1NZNkhNcG1USGszSldmdXVRYWNmQUVHUlVaT29EalkvYUVGQ3EzVFZIckNNWmVuNU15K3ZHejZORitiZ3lhaURpVlgxZWo1SGtaSkNGZVZyTUxsQUk0VDRNQWZ4aW1nNHVhNjlhNnB1dFViL3RncVYrQTFDRjRReGFMSnc2VzZ2WitCaURvbkpzQWRoRzNiZjBiVVVTa0E0RGpPRHh6SCtVcEVmdG5HN25NUnRTRVdnSXBBSUxEWHR1MlRSU1N1dFozdDNyMzdzeFVyVnV5MkxNdVJobjdVVzA4b0ZMckZOTTN6QWR5UmxaWDFXa0ZCd1JzbEpTVS9CbkN5cWhiVUg2bHRDUkc1eEgzNWI4dXk4a1Jrc3FydWRkY0l2KzcxZXJzMEVjOU0welJMQWN3QWtPUHhlTjVGMURScW9zT2hiUHJralYxekh6L1hVMTJkRDhGd0FHN3llL0REd1hVT1I0SUFnbVJEWlZIcWZYbTNsTTZjK21RN2hFMUV4ekJWbGNmZXczY2RCMWRoRmE0VW9FZXpIemR5d1BuamtZSUcvZ2xRQmNVaUFWN1lXNDFYN3p4ZjlyZFQ2RVJFRVV5QU93aFY3UzhpcDdwdjR3R1lqdU1rQkFLQmtHVlpXZldxRHhPUnZ3TFk1empPMVNKTmY0TUpCQUpWN2oyK0ZKRVZBTXJjOS9NQkRHcHRyRjI2ZExrWXdBSVJXYU9xMnh0N3BLajc3eHcxYXRRdHBtbSs2ampPMDVabG5ZZWFwTnh4SE9ldTF0N2ZqZjBTRWFuY3RtMWJZYTlldlQ0RGtBSGdQZ0NMUFo3bS8xcW82cjhjeC9HYXBtbjdmRDRtdjNSRTdNNjlxUmk1VDQxTXE2NTRVUVR1OFdGdDNDTGE3U004bWl3Q1V3UlBwR2ZQSGxBOFk5cjk3UkEyRVIxRFZGWG1yY0lGQ2x3MWJ4V3VCTkNyc2VXOG9nQU1SSDBIais2bmlWMmNGUjlETUMvV3hCTThuNWVJRGpVbXdCMkUzKysvTFB6YXR1MUZxRGxFSGdEVTcvZlhtYjVvMi9aVUFGRFZod29MQytlSHl6TXlNaEpYclZxMXI0bDd6QVV3dDE3eGJsVzlvb1ZoVGhLUkg0WGYrSHkrU2ZVcmlJanB4bFpuZlU5UlVkRnI0VE9PVmZWZEFMMEJQRlpVVkxTbWhmZXVidzJBYzNyMzdqM0o1L005QmVDY0VTTkdwTVhGeFQzWHd2WXJpNHFLM2dUdzVrSGVuNmg5NU41UVVRSzlMQzE3enQ5RlVQTjNxczRSUndlcjNtaXlTRTVhZHQ2QWtoM0dEWmczbVZNUmlUcTR2RFhhUTZweDQ3eDNjVE1FQXhyTVc3WGUxT2J3eDBZREd2ZzRxbGJnMzZaZzdzM0RwYkNkd2lZaWFoWVQ0RTVtMUtoUkdRQXVCL0Rsdm4zNy9oQXV0MjM3ejZwNjJaZ3hZODdPejg5djhURUNxbHBkUDhGdWpHM2I1elZYeHpBTUV3QkVKRmovV2pBWS9LbHBtcGFJbktDcWV3QWM5R2hVS0JTNnkrUHhYS0dxRHd3Yk51eTVkZXZXVmJsSEcxMGJydVAxZWoyR1lYeFhSTmI2L2Y1dm90dDd2ZDc0ZzcwM1Vmc1RMWm1oUDB6TG1iTmJnS2tBSXNudndRNEdoL2VFanQ2MFJnU1QwbnFFVHNBdjU0NHZlV2h5V1h0RVRrUkhEM2UwTjBzVmsxR0ZTMFRncWY4QkV2MlpVcnYvUU9OMURyd0hQaFBCWXdBZW56SmNkalpTallqb2tHRUMzTWtZaHZGN0FGRFZ1NWN2WHg2WitxeXFlMFNrWHlnVWVnb0lUNlZza1ZqTHNxNXNTVVZWUGFVRkkxSnhidDJxK2hjQ2dVQ3BaVmtmQWVnRFlGOWxaZVVCZFZvcUVBaVUycmI5VnhISjdkMjc5MFVKQ1FuejA5TFNyZ0VBbjgvM0xBQVlobkd0WVJoUHFlclBBZndwM05hMjdaTlZkYVZsV2MvNS9mNHBCeHNEVWZzU0xabU9hZW5ac3lzaDhyTkk4UUhicnJheTEzb3pxZ1Z5SVdKQ0sxS3ovemFtZE1adG05c1dNeEVkRFE0WTdXMWdzeXFnNXZOQUdodmxEZS9tWEgvTmIwMzdJQVR6RGNIY1d6S3dXRVFhR1NjbUlqcjBqQ01kQUIwK3RtMVBGSkZNZCtPb0Y2T3ZsWmFXUHFDcTd3RzR4TEtzbjdhMFR4RkpGcEZYV3ZoMWRRdTZERzgrdGJmK0JjdXliaEdSVEFBaEVUaytMaTd1a1piRzJSRERNSjUxWDQ1TlRrNVdWWDA0ZWtkcGo4ZnpPZ0JIUkM2UGJxZXFFMFNraTRqRXR1WCtSSWRDOFl4cGQ2aHE1TGd5RVlGcTIvNnRHVGx2T05LTkRCVVk3NlRlTit2TU5uVk1SRWVNcXNyY2QzWDBuSGYwWDFLRnJ3U1lDY0dBdXBWcWZvc2t2bEZsZGZ0Q1k4TytYd0Q0bGNhaXo1VGhjdmt0R1pMUDVKZUlqalFtd0oyRWJkc3Bxdm93Z0gwQURoaTFYTFZxVlhVb0ZMb09RSldJL042MjdkT2E2MU5FRmdKNE5oZ01EbWpKbDZyZTVHNGV0YTJKUHRQY2w3dWp5NzFlYjM4QWYxVFZhaEVabzZyZmlNaTFtWm1aRjlkcjMrSnZySXNYTDk2a3FydFU5WlJBSUJBVWtYK0t5S0JSbzBaOTI3MitYVlZYcU9yNVhxKzNaOVE5cmdZQXgzR2VidW05aUE2bmtoblRaaW93VGJYbW42bzE1L3hxWTB2eldrd2tlaVJJdWhzaXk5THVuejJ5amQwUzBXR1V0MFo3ekhsWDc1MzNMallDeUJmQjVTSzFNd0kxOGd1YVhUOFJxWGJnaVBHSEFDWnR5OENBeWNQbGdhbG5TR01iWGhJUkhYYWNBdDBKakJzM0xxNnFxdXBGRWVrSjRIbkhjVTV5MStPbXFHb3FnTFR3bDZydUZwSGpWUFVacjlkN2J2VDV2L1g1Zkw3Yld4bktFKzVYbzFTMWw0aEFwTTQzU3pGTjgwa1JTUWFRVzFCUTRIZEhxVjgwREdPTzErdGRHZ2dFU3QzMjFlNDA2eGI5MlJhUkhhcmF6VzM3dkloTU1ReGpJb0FWYnBVaUVmbU9hWnBqQUR5VGxaVjFwcXFlcktvYkN3c0xXMzM4RXRIaFVqSjlhbDVhZHQ1dVZmeGRCQ0tvR1FsV09kaVRnbDNSalVXUzRHaEIybjJ6THl1Wk9XMWhHME1tb2tOb3pqdWFCY0d0VXUwdWMycmtnNkNKYzNscnFEdlkyL0JVNTNkaDRMZFRoc3Y4aHBvU0VSME5tQUIzQWxWVlZmZUp5RmozN1VUVE5DZUdyOVZiazF1cHFpVUF5a1RrTEkvSGt3M2dOL1g3czIzN1FRQjN0REdzb00vbmEraXMzU0VBb0twYndnV1daZDBqSXFOVWRYVW9GSm9CQUg2Ly95WExzaWFKeU1XbWFUNE00RWIzZWFvQXdEQ01PQUJpMi9ZYUFJLzZmTDdINnQ5bzlPalJTYUZRcUkrSWJIVDdmTk95ckowQXJwb3dZY0tkcjd6eVNraEUzbkw3SFEzZ21WQW9kSjFoR0FEd0pCcmQ2NUxvNkZBeVkrcHo2ZG16cXhSNFhpQ2V5SFRvdHF3SlJ2MU5jQ1JPUlY5THo1NDlzWGpHdEZmYUkyNGlhaCs1UmVycDJRVVRSZkFMQUEzUDdHckpUbm51WC96R0VsOEFSV3BneHBTenhkKzJpSW1JRGowbXdCMlFxaHJSaVcxMWRmWGpzYkd4TjZqcUdsWDlSRVMyQVBnR3dEZUdZZXlzcnE3ZVdWbFp1U3U4S1pZN092eW1xbDZla1pFeGM5V3FWZFgxK284UmtUZ0FqNkZtZlU5clRRVndmQ1BYUmdDQVlSZ2IzRmk4QUI1QXpkVHRIMGFQU0lkQ29XbW1hWHBGNU1kWldWblBGeFFVK0ZGN1JuR3FiZHVscVBtR2Y0VWJLd0RBTk0xSGJkc3VjUnpuT3lLU3JLcHZ1SmNjRVZrTVlHSnhjWEVtZ0FMVE5KY0hnOEhWSXJKK3dvUUpabkZ4OFVRQUljTXdPUDJaamduRk02YTlrbmJmN0wwcWVGVUVNUkxaMWFxSjgwcWFVYnNtdU9hb0pZRjRGSGdwTFRzdnRtVEcxSlllSlVaRWg4Z2piMnZYdUJoTVZzVlBwV2JqeURycTVMeE5KYjhDaEE4bGJPQUlYMVhndnpEd215bG55N3Z0RURZUjBXSEJCTGhqRWN1eWNnRFlBR0NhNWpVQWZyMWt5Wkl2QWZSdGFTYytuKzl0eTdMR3g4YkdGdFJQZnV0NTF1ZnpMV3R0a0pabFhTb2lCeVRBSTBlTzdBWGdiRld0RGdhRHE3eGViMDlWZmNFOUcvZzJ2OSsvTHJwK0lCRFlZdHQyTm9CSEhNZVpsNUdSY1JxQW5RQmdtbVpQZDJmck9xUEpyaFFBNFEyNThpc3FLaUxIS2FucVFoRVpwNnI5QU1BOUVpb0RBREl6TXk4MkRPTjRWWjN2OC9tMnR2YTVpWTZVa3BuVEZxYmNOMmVjQ1djK1JCSnF6Z2wyMm5oT3NEdUR4QjFSRm9HbzR1OXBPWGxkUzZaUHpXdW4wSW1vRlo1WXJiMkREdTRFTUFXS3BBUCtocnVaYjdOLzg4TS9IMnRrd29nQ0w4REE5Q2xueTdvRHJ4SVJIZDJZQUhjUVhxKzNpOGZqZVFZMVoveHVVdFV0SXZJcjI3YlBVTlZmK2YzKy83V21QNy9mditEUVJOcTRtSmlZSzBSRVZIVlpJQkRZYTFuV2RIZmQ4ck0rbisrcGh0cjRmTDVaLzgvZWZjZEhWV1lOSFArZE81T0VEZ0dwRnV3cllBR1NnQVUxa01GZXNLQ3NkUzFVeSt1NjdxNEs3bVpYY0hYZGRWMExFS3hyMlYzYjJoc2tFTUNlaEdMQmpnMUZXaEo2U2VhZTk0OHBtY2xNQ3VRR1FuSytuMDlnNXJuM251ZkprQ0Z6N3ROeWNuSXVFcEhVdG0zYmRsSFZyOEpKN3k5YzE5M2c4L2tBbHNaZW82clh1SzdycjZ5c0xKMC9mLzZxMkdQTGx5OS91bHUzYnY5Tk52ZlpjWndyd3RjbkRLYzJwcWxiZTl1NGdrNFRwNS9rb0c4Q3JTSUxZelZ3Um5Cb1RuSGtRM1VvMk5UMFNWTTdsVTJlOEJjdjJtMk1xZHYwQmRwWGd0eFU2WEkra0ZMamlmVjR1NnZXZUZxRndtTytGS2FNUGtLKzJiR1dHbVBNcm1jSmNEUGg4L2tlQU01VzFTV080d3pmdkhueit0YXRXejhMbkNraVorYms1SHduSWw4QnBlRTlkaXVBYlVDRmlGU29hZ1hnRTVFMlFGdFZiUU8wQmRxbzZrMnpaODkrSjBtMUZ3WUNnU0hiMjFaVjdWRzlMQ01qSTBWRWJnQVFrY2NCZ3NIZ0RUNmZiNFhQNTZ0dHV5TTNHQXllczNMbHlwVkxsaXpabHBPVDgxNDR4bm1PNC9RS1AvNHM3Z0xYWFZ0WVdMZzY4anduSitjS0VZbGJUVG9RQ0NScjk2bmhCYnJHQkFLQks4TEZHL1B6OHkrczF6ZHV6QzVXUG1YY3ZJNlRwcDd1UTE0R1dna1NYaHQ2eDlQZ3lJSTVrZUhRb2FkeVcrZUpVN3VWVHBuUTBMVUNqREcxeUN2V0V4UnVFSmZoeWNZbmk4TjJ6WFJJdGtTQWhuYjNmVUxnbG5HWnNpUFRub3d4cGtteEJMaVpFSkVuZ0tOVjlZUlpzMlpGaHVlZW1KT1RjNjZJL0VwRWpnSnl3dWNtdTc2bTV5dkx5OHVMYXFoMjlBNjIxUWNFWTh2UzA5UFBBbm9EeTFOU1V2NE5FTzZGcmJNWHFiQ3dNTFNLWFpBQUFDQUFTVVJCVkRyRU9SZ016dkg1ZkYrSXlERWljZ3loaGIzbTFuSTVoT1lKbjFtUGRrZitQaTJtZUcxZDF4blRsS3lkUENHLzQ2U3BwenZJcXdLcERlMEJqb2dkRGgwdXVDNTkwclMwc3NuanJnTGI5OU1ZTDAwdjBsTUlMVktabWJBU00rSDV1anN3elQ5Sjh2dThxOXcwSVVzKzM5RzJHbU5NVTJNSmNET1JuNS8vNm5ISEhUZGszcng1UDhhV0Z4UVVQQXM4QzNEVVVVZTE3dENoUSt0Tm16YjVmRDZmTHlVbHhkbTZkYXZQNy9jN0FKV1ZsYTdqT0pxU2t1SldWRlM0cWFtcHJ1dTZXMnVaQjV5OWczT0FpMFdrZjJ4WlpXWGxTejZmN3gwUmVmVDExMS9mdXIweEl3b0xDeXNEZ2NDNXF2cGZFZW5odXU3dlo4K2V2YWEyYTVZdlgvNjdidDI2VGRxUitsSlRVKzJEdmRudHJKMDhJVDk5MHZTekZQZEZRY0svQitxekZHd2RvZ3RzaFovQytQU0owenVVcGVSZVFtNnUyN0RneHBqd1ZrWi9Gamd5dGp6dTN0TjJ4S3RwVVhpRldhcjhmbnlXTEd4QWM0MHhwa255NXRhL01SNFlNbVJJK2x0dnZiV1cwSEFyWTB3ajZ6UnA2Z2lCWnp4TmdpSGhVN1VxTDVhdGNrWXlZMnh0aStvWlkycVFWNnhEZ1Q4VDNpa2hJanBmMTRPaHp1SHlZaEYrUFRaVHR2dm10akhHN0M0c0FUYkdtQmFzMDZTcEkwVGxXUkY4RUQrWDEwc0tyNVg1VjV4SmJtN0NBblBHbU9RZUtORWpYZVZPUEVwOGE3bkg5YUVvdDR6SmtwZDJzS2xtRjlqNDV1czJDczNVcWUySkoxdStWNDJ6cXh0Z2pERm0xeW1mUE9FRndiMVF3N3Q5U25qaW9CZWZxbUpqQ0p5U1h0bnRHWEp6N2ZlT01YV1l2a0F6cHhmclRGZDVsNWprVnpXY3d6cFViVlZVSDFMdDc2cDRQNHR5eFpnTStsdnlhNHhwS2V5RGlESEd0SENsVTY1NlNsVitGVW1DSWJTcGIwT1Q0T3FmendVWmtWN1IvVkZRdXh0dFRCSjV4WHBBWHJFK0x5NUZBc09qQjhKdkpISENPZXoySnI3VnpsZllxbkJIbTFRT0hKTWxENHZZUW5YR21KYkRQb1FZWTR3Qm9OUEVhUmNML0N1OG42K0h3NkhqVTJHRkI4b21qeC9qUVdCam1vV3BIMnE2czQwL0NZd2pkaC9meU50bUI5NkdOVjJxOEx6ZjRkZFhEcFR2ZHFDcHBnbXhJZENtUG13SWRDTHJBVGJHR0FOQStaVHhqNHN3TnZKY1JEd2JESzFhRlVkZ2RQckVhZmQ2RU5pWTNkclRuMmhxWG9uKzFyZU5id1N1SVpMOEtqSDdHVzEvM01nYzRiaExsVS9FSVh0Y3BweHR5YTh4cGlXekJOZ1lZMHhVNmVUeEQ2RDZtOGh6MmE2SmhqVVRrZmdrV0xnNmZlTFVPeHNjMkpqZDFJd2lIVlc2bWM5Ui9ncDBqQjVRUXAvT2RxVFBKakpVT3Y3YVZTampsbWR5K0ppQk1uZEgyMnVNTWMyRmRZa2JZNHhKa0Q1cDZsOEYrVzNrdVVjYkpDVUxkR3ZwNVBGLzhDSzBNYnVEdkdJZHJNcDlJbVFtSE55UiswMUNhUFBBeERkb2hjSzlLZTNJdmVJUVdiOGpiVFZObXcyQk52VmhRNkFUMlF0aWpERW1xZlJKVXg4WDVLTEljNitTNElRNEtyOHRuVEx1Yng2RU5xYkptclpROTVWSy9pN0MyYkhsTmUzSjJ4QUs3L21FeTBkbnlLZmVSalpOaVNYQXBqNHNBVTVrUTZDTk1jWWtWZmI1SHI5UzlJMW9nVWNmdFJKV3NSVzlNMzNpdEt1OWlXNU0wL0xJTjlvcXIwaW5PRUUrVDBoK2FVRHltL3o5V0k0eWJtd0dSMXZ5YTR3eHlWa0NiSXd4SnJsbnpndVcrVnVmaGZJQmhENm9xMGZMWWlGVW54TjhiK2RKMDBaN0VkcVlwbUpHaVo2NGRUVmZJTndNcEViS0ZVQjJmRVJGNVBwcVpVKzdLZnhpYkpiazJiWkd4aGhUTStzU044WVlVNnRPdVk5MGtvb3Q4MFU0RlBCNHpHYlZnR2hWVk5EelM2ZE1lTWFqNE1ic0VnOHQwRjZWTHZjREkyTExHL3JXU1RvTlFWbUdjTVhZVEptNTQ1SE43c2lHUUp2NnNDSFFpYXdIMkJoalRLM0tjeThyMzZiK2dNTDNBRlJiMGJsaHBHcS9Va0ZVK0hmSFNkT0dlUlRjbUozcWFWVmZYcEgrcnRMbEM2b2x2OURBNUZjVHRqVUtvdnlqZFNxSFdQSnJqREgxWndtd01jYVlPbTI4YmZRS0YyZVlxcTZCeUI3QjNrd0xGa0lmN2tPUHhlOVRmYW5UTGRNR2VCRGFtSjFteGtJOXVyU0VEeEh1QU5vQ29KNU5uWTlQbnBWRjRpZHpiSlpjZjhrUnN0R2pLb3d4cGtXd0JOZ1lZMHk5ckowODltdDFaRGlxR3lHVXVBcUtlakNiUm1LM2Z4RnBLNjdPU3Y5ajNqNE5EbXhNSTd2dmZlMHl2VmdmMFNCdkNmU05QU1lObU9jYm1pZWZVRnFoY012eVRETEdESkJGT3hyYUdHTmFNa3VBalRIRzFGdjVyZU1YQmtYT1VOZ1dLaEhFbytIUUdwTUVpMGdYZ3U3czlqZmQxOFdUNE1ZMGd1bEYra3UvdytjQ3Z5STIxdzAvYXRBN28vcDhZZVVUOFROZ1hLWk16aFZ4R3hMYUdHTmFNa3VBalRIR2JKZTFrOGZQZHBVTG9nVWVMYThoMFQ4MDh2d0F2ODgzaXhzZWErdE5EY1o0NCtFRjJqV3ZTRjhVNGQ4aVJHL1NhTUlERHloQjRIYUVBV1A2eXljZVJqYkdtQmJKVmdYYnlmS0t0QkRoK0YzZERyTjdVR1V6VUZHZkx4RzJBWnZxKzZVK1B2R25zdWJLZmxLNlU3OHAwMngwbWpUdEZnZitISG1lZElYYUhWUnR0ZHpacGY0Vko1S2JXK2xSZUdOMjJMUVN2VkJjL2htYitBTGh5ZXdOaTExOWxXaUZiMzNDdWFNenBLUmhrVTF6Wkt0QW0vcXdWYUFUK1hkMUE0d3hOUk9oTmRDNlVXSUhJYmdacGhlcmkxSW1zRVpoalFpbENtdEVXYU5DcWNBYVYxampjeWtOd2hwSFdGUFptdEtyK3NtR3htaVgyWDJVVHg1L2EvcWtxWWNJRXVvTjlqQURyclphN3JET0ZkMytYWXFlRDdhL3FkazFIdmhJdTd0Ym1JRnlSdHdRWjYwMmgzMUhoTjg3TVQvM2luTC9wZ3ArZC8zUnNya0JrWTB4eGxSakNiQXhMWnlBUTZnbm80dFVsWVUraklXZk94cWFueG1aTStIZkRIbkZDc29LRmRZQWE0QlMwZkJqaDU4VXZrYjRldHhBV2JKVHZ5R3pVNVd0OVAwcXZadTduOEJSRWg2K3JJZ25lWEJjYjVqSXlQUkowMWFXVGVacUQwSWJzMTJtbCtoRjdoYitpZEE1dHJ4cTJQNE9FbEEzNFliUFQ2NXk0ZmdzS1d4QVpHT01NVFd3TG5Gam1yREhGbXZib0V1S0tpbEs2SXZ3WTZwOXFVdWFDdDJBUFRTVXpIWUY5Z0QyVUEwOUZxSEhMdmxHbEdVcWZDWEtVaFcrVXVGckVaYW10T0h6S3c2UjlidWtUY1l6SFcrY211N3p5L3ZBUWVEMVVHaEY0ck9ERzBvbmovKzdSK0dOcVZXNDEvY1JoSk1qWmRHZmI0OTZmYXNWUFpyU2ptdnQvMFZUSHpZRTJ0U0hEWUZPWkMrSU1TMU1YckYyQlBad2hOU2d5MTQ0N0NYS1hpaDdxYkNYRUhwY3ZhZWpFYTBHdm83OWNwV3ZYT1hycXdiSnp6dXBEYWFCT3Q0NGRYL0hUNGtnbmNEYkpEZ2htTHFqU3FkYzlaUlg0WTFKWm5xUlhvSnd0MEM2cDRHVEpNNEtHd1F1SHBzcEwzaGFsMm5XTEFFMjlXRUpjQ0o3UVl3eE5acStVQStTWUNoQlZtRlBoYjBsbEJ6dnBiQ1hRTGRHYnNJbVZaYUs4QlhLbHdqZkFGOEhsYThtWk1uU1JxN2JiS2ZPdDB3L1NsMTNqb2lrZ1hlRG9SVkNXeTJGZTRKVmRXdlEwV1BYM1hwVlVZT0RHMU5OK0NiaG84Q0lTRm5vWjVEUVBCRHZGN3BhckQ1R2pCOGczellzc21scExBRTI5V0VKY0NKN1FZd3hPK3llTHpXdDFRYjZ1QzZIaXRKUGxYNUFQeEgybzVIL2YxSFlpdktSUUluclVPSW9KZW10K2ZpOGZyS3RNZXMxdFV1L1pkb29VZjRUZWU1dFQzQnM1cUEvNDAvSktzMGR2Y3lyOE1ZOFVLSkhCbDJlRm1Gdno0TW5lek1vZHlQOGJteW1WSGhlbjJuMkxBRTI5V0VKY0NKN1FZd3hucnZySFczZFBvMitRWmQrQXYwUStpbjBFK2hONC82L3N3MzRXS0ZFbEJMMVVkSTVqUTh0S2Q2NUdtdDdwRkIvc2h1TnBxcUx5alp0T1pwL1hHK3I1Sm9HeVZWMWVoYnpCMkFTZ2c5aVZuaHVhSzl2a29XdUZNb0VSbzNObEprTmlHeGFPRXVBbTRhTlc3ZlNOaTB0NmJHeURSdFl1M2t6KzNidHVwTmJWY1VTNEVUMmdoaGpkcHJIRm12YkxXNG9NWGFVUTJONmpMM3ZiYWxTZ2ZLSkNpVUNKYTVTVXRHSnhkY2VKRnNic2M0V0wzM1MxTWNGdVNqeTNMc2t1SG9jL1YvcDVBbm5lQkRhdEZEM2Y2QjcreDMrRFF5SkZubzZkQ0dld25zQ1o0L05sT1dOVTROcEtSb3pBWDZwdUlRRGUzU243MTU3MVhudU55dFg4dURzT2RIbnVlZWVRNHEvWVJ2TjNQN0NTM3o0L2ZmUjUrT0dCeml1enlFN0hLOTB3d2JHUC9odzlQa1RWMCtJYStNRjk5eEgwSFVCdU91U2k5aXpjLzJXUVptNzVGUHVldlUxOXVyY21ZTjY5dURTNDQ4anZXMWJ2bHUxbWtsUFBjMjZ6WnRwbFpMQ2pERlgwckZObXgxdWYwTllBcHpJdGtFeXh1dzBseHdoRzRHaThGZlUxQTgxM2FsZ0NNb3hBc2NvWkFra3Y1MjYvVklRK2d2MEI2NXdCRkxMcWN3cjFpVW9KVGlVT0ZEaTc4eWl5L2FUTFI3VjJlS1ZyZlJkbnQ3TlBVRGdLS2hhOTZlaHY0VkRjV0xuRnN2WjZaT21UUzZiUEg1U0EwT2JGaWl2V0VjUW11L2JNZTVBNDN4Y1ZJWGJPMmR3eTNraXdVYXB3UmdQUFB2ZSt6dysveTBjRWM0LzZrak9QL3FvNnF2eHg5bXdaU3NmLzFBMUc2V2hXZm5UNzc3SHUxOStHVmMyYy9HSEhIblFnYVRXSTdHKzRmRW5xUWpHdjhXQ2JwQXRGVlV6RFg3eitKTngzOVBHclZYM3hHOTcva1g4UGw5QzNKdEhuRW4zVGxYL1ZhemZ2SVZINTg0RFlGbHBLZTFhdFNLOWJWc0FlbmZkZ3owN3A3UHV4ODFzcWFqZ2Z4OFVjVm4yOFhXMjNld2Nka2ZBR05NazVSWHJFSlNqQ1NYRXgwaG9yK0s2YVZXaXBiSjkvOGtwdkNmS2JJWENUUlc4ZGYzUllrTnJHeUJoZTZURUxZMTJXTUxDMENvWGxFMFo5NSthempjbTFpUGZhS3R0cS9rbndwakdpRjk5b1N0Q3E5MmZOelpUNWlTL3dwanQxeGc5d0tYck4zRHRvLzlpL1phcSs4R0REenlRWDU5Nk1xMVRVM251L2ZjcDI3QUpnT3grZlRpd1J3OCsrdjRISmozMWRQVDh4NitlUUVxMUJOSVJJUzBscGM3NlgxMndrQmtGczVNZUczVGdBZnp1OU5QcTdGMCs5NjY3RXhKZ0w5eDMrYS9ZdTB2b280aXFNdmwvTDFDOHRHbzlUci9QaDk5eG9zOHJnc0ZvcjdLSWtGWkx1eTg5L2poT0dkRGY4emFEOVFBbll5K0lNV2EzTUdPUkhrd0ZReFNPQVlZZ0hGem5SWkdQQmtMU2VYaDFYcTdNRTVnalB1YU1HU2h6ZDZUZExWMzdtL0lPU2ZHNUpVQWJhTHhGc1d4bGFGTmZNeFpwUDdlQzUwVDRSZHlCaHU3clcwTU1HL0pzR2t0akRZSCtzYlNVUHovM1AzNHVYeHN0RzVHVnlXWFp4M1BOdzQveS9abzFBRngzeXNrTTdkYzNJUUZPNXVDZVBibnpvZ3RxUE82NkxrKzg5VGJQdmY5QnRHenZMbDNvM3JGalhKSjVZSS91L1A2TTArbldzV095TUFDOFVySUF0OW9iY2RQV2Jmem43WGVpejMrVmZUdytwK3EzMGNOejVxSWF1dWFjd1lQbzFEWnh1UExRdm4xcDM3bzFBQS9ObnNOTEpRdHFiTVAydW1KWU5tZGtaSGdXTDVZbHdJbnNCVEhHN0pZZS9FUTdWMjdpV0FrbHhNY2dIRjNyQmJISk1GVTl4REZyS3RWTzJhTENPOEFjeDhmc01RUGtuVHF2TVFCMG1uVC8yUTdPYzVIbmpaZ0VyeEkwbzNUS1ZUOTRGZDQwTDNuRmVvSEN3M0ZUTEx6OGdVd1lta0RlOGcxY25UdFVLajJxd1ppb3hwd0RYTDVwRTM5NDZobStXNzJhSTNydnd5MW5uMFdLMzk4b0NmQ3FkZXU0OTQwM1dmeGQxWnpmYmgwNmNOc3Z6NmRUbXpaTWVlRkZGbjVUdFV0WSsxYXRHRHM4aDJNUHFYMU84RmMvL3h6dGdhMElCdm5vKzZwZkRmMzM3WTBUYzBkODRUZmZSajhtOU4xckwxcWxoSHByZlk3RGdUMTZSTTl6WFpkSDU4N2p4ZUtTdUxydXZ2UVN1blpvSDFmMlFsRXh6N3ozUGdEWmZmc3lPbWRvalcxTjgvc2JQRys2SnBZQUo3SVh4QmpUTE56MWpyWnVsMGFPcTV5S2NtcHRDMnRGOS9TczRYL0FlbjRlM3Fqd0ZqQkhsVGxkTWlteGVYMDFTNTg0OVU0UnVTSHkzTHVjbzlwZERHVko2YWJObWJZeXRJbVZPMGY5UGRwenI4QTR6NE1udjVHMlRaUXJ4MlRKNDU3WFoweFlZNjhDdlg3elpwNlkvemFYRFQyZVZ1SGh5L1ZKZ0kvbzNSdkhpWDlEN04yNU0xY01pMDhBZzY3THF3c1g4cCszM21IVHRxck5HdmJ1MHBrL2pUeVhMdTFEQ2VYV2lncnVmUGtWaXI1ZUduZDluejE3Y2NYUW9SelVzd2ZKWEhUdi9YRkR1WGRFMjdRMC9uM3QxZEhuTHhXWDhOQ2N3b1R6K3UyMUY2a3A4UW5zaXZLMS9GUldCa0NYZHUzWXArc2VTZXZJM0g5L1RoczRvRUh0ckkwbHdJbHNFU3hqVExNUW5xLzdTdmlMdkdJOUREZzEvRFVrOWx5Si9oRVM3VVFNRDErVTJCTzF4bVN0cmNDSndJa2lVRnJNdXJ4aW5RL01jWlhaS3pKWm5Ddmlldmd0N3RiS1VsYitQcjJpK3lBUmp2TTJjbWhKTEtyK0RmdW10MjMxM3pKMFJQZzJoMm5oN3Y5QWUvaUVGd1VHUmNxU3pOSGRNY2xYZDF2dUNLZVB6cFNTcE5jWTA4U3QzN3laMGcwYjZkMTFEOGFmRU5qdTZ5ZWRQYUxXeGFwYzEyWCtaNS96MzNmZWpTYUlFWU1QUEpEclRqbUpOakhiQ3FXbHBIRHppRE1UaGtoLyt1TlAzUERFa3h6UnV6ZW5ERGlDUVFjY2dCTXpCemRXdjczMm9sMnJWdlZxLzhhdFcrSVc5WXAxMkQ3N0pDMy9aRm50VzlLdjJiQ0JOUnMySkQzV3JVT0hlclhMZU1jU1lHTk1zelEyVXo0Q1BnSnVuL3FocGp0Yk9VbUUwMUJPUW9qYjN5RDZRVmlyUGhnTG9jZVFtUHhXRzAwZGlkR0JjTUx0Q1BRb29XeDZzYzRUbUEzTUdaUEJ4eUl0T0NITHpYV0R1UStlNWEvYzloRklyL0NnWmJ6b0I2NStRME9RTXpwUG12N0gwc25rTmppNDJhM05XS2hIYTVBWGdPZ21uRjRtdjZwVUcvSE0vRlNIY3k0ZktLczhxTUdZbmE2aXNwTGJYM3lKTDVmL3pQZ1RBZ3p0MXcrQU5ldlhVeGwwcVhTckJqcXQzN0taRmVWcktkdTRNUzdHeXJYckVoYkJBdWpZdGcwTHYvbVdSd3Juc21MdDJyaGpLVDRmbHh4L0xLY1BISmgwc1VUSGNiamt1R001cUVjUHBzL0twM3pUcHVpeHhkOTl4K0x2dm1QZ2Z2dnl4M09UNzRxWHVmOSs5T3FjWHEvWFlIbFplWTBKOEg3ZHVySlBseTc4VUZvYW5UTU04T2Z6UnRLNVhkdTRjOTljOUNFdkx3ak5Fejc2NElPNFlNZ3hTV1BXTnpFMzNyRXVjV05NaXpPdFNJOFI0VlFKSmF5SDEzaGliZmxacE53Tnp5V3UrMFAxVHlqL2MrRzVGWm5NYTZtOXd4MXZ6aHZvaVB1ZUNIVXZCN3FkWWhNYlZkUVY5NlMxazYrYTZYVTladmN3dlZpdlI3bERaS2ZkN0w4blBZUHJiU3FFMlZrYVl3ajA5Rm41dkw1b2NmVDU2UU1IY3ZuUTQ3bjY0VWY1c1ZwdjdmYTY3cFNUMlRNOW5kLzkrejl4eVdPYjFGVGF0MjVOajA0ZDZiM0hIZ2xEcFFFV0xQMkdGNHFMQWVqY3JoMUIxMlhlcDUvRm5mUG44MFp5Uk8rcUh0ckdHQUlOOFBpOCtlelJvVDBQelM2TXJqYmQwQVE0c24xU1k3QWgwSW1zQjlnWTArS016NUszZ2JlQm02Y3QwajJkQ2s1VE9GV0VITUtyRlFPMURwT083UWF1Y1VoMXZGNElWenR3ZGM4U1ZrMHYxaGNFbmwyK250a3RhWUdjdGJlTlhaQStjZXJWSUhrUTdtWGZ6dTJxYWhMN21vc2dEdkpVcDRuMzlTK2ZjdlYzSG9RM3U0bTczdEhXYlZQNEwzQkcxZFJ3RDllNXF2YitWdGlLY09tNERIbktveXFNMldWT0hUaUFvcStYc25yOWVnQmVYckFnWVc1clF4emNxeWVuRHVqUEt3c1cwall0alF1R0hJUHJ1ancwcDVBVmE5Zld1RlhleW5Ycm9vdGtSWHA2aHg5K0dJL05uYytYUC8vTWtRY2RHSmY4VmpmeHJEUFp2MXUzZXJYeDIxV3J1ZlYvejlkNGZPUlJSOUlxSllXSFpsZk5CZjdEMDgvVUd2T2RMNzdrblMrK1RIcnN4Q01PWjhJSncrdlZOdU1OUzRDTk1TM2ErUDd5STVBSDVOM3pwYWFscm1Pb3VPRzV3OEora2ZNa3BzYzNWRUNOMjZaVSszQWNQVDFHVjRIUndPZ2U3U25MSzlhWFJIaTJVeXRtbnRkUHR0SE1sVTJaTUtQenBLbEhnbHdtVXBVRWV5YWFWRXNuY0Y3aW1uc0djZSsxV3oyc3dUUlJEeXpXL2R3S1hnWDZSQXNWeE1HVExZNlNKTDhyVlRscGZLWXNiR0IwWTVxRXZidDA0ZllMUnZHSHA1L2hwN0p5dW5mc3lJaXNUQ3FEUWZZTEo4VTdxbnQ0NjZJTGh4eERXa29LSTdJeTZkQzZOZitOMlo2b2RVcHEwbXUzQmF2dUUwY1c1RHA4bjMzNDI4VVg4dTRYWDdKZnQ2NUpyNHU0OCtWWDQxWjlybzJydGY5bjBTckpmc1lOV1FScm56MlNsNXZHWXdtd01jYUVYWHVRYkFYZUNIOWQ4MENKWmdTVlN3VitDWVIrUTFYdjZhMGplWXM3RkZsUUsyNitLdW5BcGFwY1dyYUo5ZE9MOVJXRVo5TTY4OXBsKzBuRHhtNDFZYVVyZldQVHU3cEhpREJReE9PdGtTU3lOSllnSW9lbmQvUS9XQVlYZXhYZU5FMHppdlJrZHh0UElVVDNJbEU4U241SjNFZGNsWTlUZkp4NHhVRDVxZUhSaldrNnVuYm93Rjh1K0NWL2ZmRmx4cDhRb0VQcjFsdytORHQ2WEZYamVtby8rL0duNkY2OUhWcTM1b3pNMnZlemJaT1d4aVhISFJ0OXZqeG12K0V1N2RzbHZXYlYyblhSeDlVVDJhTU9QaWpwTmIwNnA3TmhjL3l2MGVYbDVkRUV0MHU3ZGttVDJWaXQwNUluNU5WZGV2eXhkR2tYMy9hWEZ5emtoYUxRc08xK2UrL0ZwVEhmYzNYbEd6ZlNxUkdIUVp0NE5pYmNHR1Bxa0Zlc0thS2M3TUtsSXB3R0pQNUczSjRNTHJ4dFN2Vmt1SnBOS0s4TFBGdlJobGV1NmlmSmw0L2NqYlhKdmJkWFdxWC9JeUcwS0Zra2FmVkNRaXhYUjVmZU51RkJUNEtiSmlldlJHOUdtVXo0WGVqWlFsYzFVZklSemh5YktadnFQdG1ZeHRIWTJ5QWxzN1dpZ3B2Lyt4UkhIbmdnSTdJeVNmSDdlYW1rSkRvY2VNLzBkS1plZVRrUVNwUm5GTXdtdTI4ZmZ0R3JWNDB4ci92WDQzeXpjaVVBbHh4M0xPY01IcFJ3enEzUFBSOU5zdFBidHVXUjhXTnJIQzc5N2FwVmNYT01Jejc3NlNlbXp5b0FvRk9iTnR3MDRrelM2am04VzBUWXQydDhML081ZDkwZG5RUGNVSDMyN01YdEYvelNrMWpWMlJ6Z1JOWURiSXd4ZFJpYktSWEFTOEJMVXovVWROODJSZ0dYQW9Pako4WE9OYXdyR1k2ZDk1cDhEMUdBTmdqbktKemoyOHpXNlVVNkUzaFdoQmZIWnNyYWhMTjNRNXR5ci9rcGRlTDBzeEIzamlDT0lKNGx3ZFZqcU1qVTlKdW5mbEIyMjRRUEd4emNOQmw1eFpxaThDREtKZEhDeGs5KzcxNmV5VzlhNmtKMnBtVllYbFpHeWRKdk9MYlBJWFJzVTdVMHhrTnpDdm5xNXhWODlmTUszdnI4Qys2NjVLSWFZenovUVJHdkxWekVhd3NYRVRqc1VNYmtEQ090V28vcnVzMmJvOGt2d0gvZWZnZFF6c3JLaW01cDVMb3VuLzc0WS9TY3NvMGIrV1RaTWc3ZGUrK2s5VTc2NzlOMUxuNVZ2bWtUdi8vM2YybzlKMWFybEJTZXV1N2FHbytuK2YwMUp1VDFrZXIzZkYxSVV3dExnSTB4Wmp0TU9GektnR25BdEFkTDlNQ2d5NjhRTGdiMmdjUUZzZXJzR1k0OVh0T2NZa2hET0IwNEhhaVlYcXl6Qlo3MXRlWi9WL2FUMGdaK1M3dFUrWlJ4ODlJblRyc0o0UTRndEtTMlI4bEw2S1VOL1NsQ2lzSkxuWElmNlYrZWUxbTVOeldZWFNtdldEc0NyMGkxZmI2OUhOc1c5L1pWZ3Vvd2VseW1QT0pkRGNZMFRSOSsvd01Qeko3RHc0VnpPZUh3d3hnM1BNRGNKWi95NXVLcWU0aEQrL1hGVjhPK3U0dS8rNTRuWStiMnJsbS9JU0g1QlhpMzJzSlFGY0VnajgxN2k3YysrNEpyVHo2Ui9icDFZOG1QUDdKeGEvd3lEcTh0WEZSakFyeXpuSHZrWUNyRFBjQWpzakxqdGpPYXVmaERYbDI0Q0lDakRqcVFVY2NjdlV2YWFKS3pCTmdZWTNiUWxSbnlGVEJKVlcrWlVVSzJ3aVhBdVFKVkU0RzI1OE40YlBJYlRvYVQ5Q2luQ0p3SW5GaTVpV2w1eGZxS0tnLzhuTWtidTJ1UFZObVU4WDlObnpqMU9CRTVWV0o3MGhzWU4vUVNTa3dTTEwybGN2TlRvQ2VGWDFXem01cGFwUHVqdkk1d2NLVE0wM25rMVZZblYyV2Q0K09Nc1FObHJsZFZHTk9VZmZaVGFHcDcwSFZ4VmZua2gyWGMrOGFiMGVOOTl1ekZHUmtEazE3NzNwZGY4cmVYWDQwbWh4MWF0K2JhazA1TU9FOVY0N1pjRXBIbzBPV2xLMWR5L1dOUGNOY2xGL0ZHekRrUjczenhKZCt1V3BVd0xCa2diL1FWS1BEMWlwVThVRENiSDlhc0FTRFY3K2ZxRTArSURudnUwTG9OKyt6UkpYcmRGejh0WjhvTEwxSVpETkkyTFkwcmhtWXorS0FEbzIwRDJMaGxDM2U4OUhKQ25YK3RWclppN1ZwK0RzOXRYcmQ1TTB0aWVyQnJjdXFBQWRINlRPT3lCTmdZWXhwSVJCU1lBOHk1NngyZDBDYU5jOEpETW5NRTRtNlAxMnVJZE9SRTRudVVxODlyRE85dk9rS0VFVDFMK0g1NnNUNFVkSmx4MVNENTJZTnZhNmNxUzlGUm5TdWtDT0VRQVBGb0VtY29RdXdxU0hKQzU0blRja3VuOE1jR0J6ZTdSRjZ4RGxaNG5kQUNjbEdlYlhORXdrclAzL29kaGw4NVVMN3lxQXBqbXJ3bHk1WkZIeC9TcXhkL2UrWFY2SHpYam0zYThKdlRUbzBPVWZZN3Z1aGlVcXZXcitlT0YxK09MalNWNnZjejhhd1JkRTZ5dU5XOFR6K0xHLzU4NWJDaExGMnhnb0tQUHdIZzZJTVBSbFY1Ky9Ndm91ZDBhdE9HOGsyYlVGV216Y3puTDc4OFA5cU9pSlhyMXZGaWNRbUZTejZObXd0OHlvRCtmTGQ2TmMrOS93RUFSL1R1emRtRHNxTEhIY2RoYU4rK3pQcm9Jelp1M2NvOWI3ekpFWjkreWptREIzSDRQcUV0bGlwZE43b2RVMzJWYnRoQTZZYTZsL0VZZE1BQjJ4WFg3RGliRkcyTU1ZM2svZzkwYjc5d2pRcFhTclVQNnhEelFYczcraUtGVUNKYzQwaGhKYWpDNndnek9nL2t0Zk5FdkZtaFl5Zm9PQ252QUIvQlJTRHRvUEVXeFZKRlhYRlBXanY1cXBtZUJEYzd6WXdpSGFYQ3Y0Z3NSS2ZFMzk5b0NFbGM2Um1sS0pqR2llR3BEOFkwS1kyMUNGYnBoZzFjTmkwdit2eGZFOFpSdm1rVGQ3NzBDaXZXcm1YS3FQTVNGclZhL04xM1BEN3ZMYjc4dWVyK2E0clB4NDFubmtIbUFmc24xTEY2M1RwKy9kZ1RyTnU4R1FqTnNYMWsvRmphcEtYeDdIdnZNK3VqajdqOWw2UDQ4M1BQc3pTY0pMZEtTZUcyVWVkend4TlBSaFBzRVZtWlhKWjlmRFR1TSsrK3h4TnZ2ZTNkaXhIV3VWMDdMaDk2UEZuNzc4K3o0UVE2VmtVd1NPR1NKWlJ2ckgxZHZGWXBLUXp0MXpkdXVIUkUxZ0g3MTdwWTJJNnlSYkFTMlF0aWpER043SkZ2dE5XV1VpNTJsR3VBdzZvZmIxQm5adzBiRFljUC9TandzT3NuTDd6ZmNaT1hmdlBVVThXUlZ4cTdIa1hMVmQzKzVWT3UvcTZ4NnpMZW1GNnNmeEQ0VTJ6WmR0NC9xbDIxa1JrS0wyN3J5UG5oN2RHTWFYSWFLd0V1WExLRWY3ejZPZ0M5OTlpRGV5NjdORlRmbGkxOCtmTUsrdS9iRzREMW16ZnoxbWVmTS91VEpYeXhmSGxjakE2dFczUHpXV2ZTWjg4OUUrS3YyN3laVzU1NmhtOVhyWXFXalR4eU1CY2RXeldkZi8zbUxkejM1cHU4OTJYVndJdXpCMlZ4NmZISDhmZFhYbVhlcDU5Rnk4OC82a2d1R0hJTUVOcE9hTUpEajdCeDYxWmFwNlp5N3VCQmZMTnlKVXQrL0lsdGxSVnMyQko2TzRzSTZkVzJIYW9NQnFNSmVjYisreUZJZE9WcFI0UVpZNjZrYTRjT2NkZVViOXhJd2NjZjgrcUNSYXdKOS9LbStIejA3cm9IWC8yOEFvREQ5dDZibGV2V3NXSnRhRWgwNjlSVWNnN3R4N0IrL1RpZ1IvZWEvaGs4WXdsd0ludEJqREZtSjVwV3BOa2lYQ3ZLR1FpK2hCTWFNSkd4cGtSYXdSWGxUWVFaNlJtODNOUjdoZE1uVHZ1TENEZEM0bjZURFJieitpb3NMUE92R0VSdWJxVjNGUml2NVJWckNzcGpDS01pWlR0aG02T0h4MlJ5WlhoNmd6Rk5VbU1sd0hlLzlqcHpQbGtDd0drREJ6QTZaeGdBRzdaczRkdFZxL2o0aDJWOCtOMzNmTDU4ZVhTZWI2ekQ5OW1iYTA0NmtXNGRPeVljKzM3MWF1NTQ4V1dXbFZhdDM5aWxYVHVtWG5sNWRCaDFxTGY1WlQ3K29Xb1k5dDVkdXZEM2l5OGtMU1dGMGcwYnVPcWhSOWkwYlZ2MGVPYisrek1tTUl6dU5EdTlOUUFBSUFCSlJFRlVIVHZ5Nm9LRnJOdThtVk1IRHFCRDY5WkFhR3VrTzE1OG1aL0tRb001VGgzUW56R0JuTGkyZmZEVlYweDUva1VnTkZ4NmJDQ0hrcVZMZWZiOUQramVzU1BYblhJeUVPcTlYdmp0ZDd6OStSZDgrUDMzQk4ycTVUZDZkT3JJYjA4L2pRWGZmTXVUNFo3b3dHR0hjdkd4UTdqcmxkZFkvSDM4OE9rOTJyZG40SDc3Y2tpdlh2VFphMDk2cFNjTUZtc3dTNEFUMlJ4Z1k0elppY1puU1NGUWVQOEh1cmRQdUVxVTBVaG9IMXdnZmp1bDdSMGVMVlZEcEdPVGFBRUg0V1RnNUxJU2x1Y1Y2U00rSHpPdUhDaE5zdmV6TEdYRnhQU0s3a2VMY0p5SU5PU2VRQ0twR2c0dE1DQzlvdnV0WlhDVFYrR050eDVickcwM1YvQXl3dERZY3MrUzMyVGJrQ21UeG1iSmxMRWVWV0hNN2tSVjQrYTQ5dDFyVHg2WlU4aTh6ejZ2Y3g1cjUzYnQrT1hSUnpIODhNTnF2SEc1ckxRMEx2bjFPUTdYbjNaS05QbDkrL1BQbVRwelZyU25GcUJOYWlxL09lM1U2Q3JTbmR1MVkrenduR2d2TlVEeDBxVjAvYUE5NDRZSE9IWGdBQUIrV0xPRzk3LzhpcUt2bDFMMDlkZlJZZE43ZCtuQ2hVT09ZZFc2ZFN6KzdqdFNmSDU4anNOYm4zMGVqUmNab3B5eC8vNWs3TDgvRlpXaCs2VHZmdkVsdDcvNFVzTDNsZXIzYzg3Z1FadzlLSXRVdjU4RjMzd2JkN3hUMjdiOCtmeVJ6UGxrQ1kvTm14OTlMVmV2WDgvTUR6OWk1b2NmY2QwcEp6VktBbXdTV1FKc2pERzd3RldENUFmZ3hrZSswZHl0cTdsUWhHdUJ3eVBIQlVMSmJ5VDdxMmN5ck5HTHF3cXF6UmZ1aVhCejBPV202Y1dhanpMajV3MjhrRHRVbWs0dmFHNnVHOHg5OEN4LzViYVBRSHFGa25vdmU0TGo0dnkrMDhUcHI1ZFBHVGZQbytER0k0OHMxRTZidGpGYmhBR1JNbFVRRCtmOHh0MWRVWUt1dzZYak0rVkpENkliczF2NmVzV0t1RVMzNzE1N3NWL1hic3o4OEtNYXI5bTNhMWRPUE9Kd0FvY2RTcXEvOXRUaTZJTVA1dnlqanVTcGQ5OERZRndnSjI0N293TzZkOGZ2VkEyT2F0Y3FqZHh6ejJXL2J2R3JQV2YzN2N1YTlldDViTjViQUJ5NjkxNWNPU3p1UGhrcnl0ZHkzNXZ4U3owYzFLTUhrODRlUWR0V3JTamR1SkY3MzBpK0ZFVC8zcjNqbnFlRXY2K2pEajZJUS9mZUs5bzczVFl0alpQNkg4RVptUmwwaXRrdnVTWkQrL1ZseUM4T1p0Nm5uL0h5Z29YUlJjQU82ZFdMb2YzNjFYbTk4WVoxaVJ0alRCTXhmWUVlSjBHdUJVWWtIUjd0NllUSEtnb3JnVWRjWmNhRUxGbnFmUTA3cHZQRXFVZXE4TGFFVWg2ODNlZ21MdlA1T1ZoSjM3VzNUN0NGanBxSXZHTHRxWkF2MERkYTZPWFBmNUpZb3B3eUprdGVUM3ErTVUxUVl3eUJYcnRwRTI5Ly9nVWZmUFUxcFJzMlJPZi81bi8wVVZ5eWVFRDM3bVR1dngrRER6eHd1K2V4cWlwM3Z2d0tSeDUwRU1mMU9TVGgrQ2MvTEdQU1UwOXpRUGZ1WEhmS3llelZwWE9TS0NHelAvNkUvMzFReEpSUjU5RXhTUUo2eit0dlVQRHhKL1JLVCtlc1Faa0VEajAwdW1wMDBIVVorWTkveGcxaDd0bXBFeU9QSEV6T1lZZldXT2ZYUDYvZ1gzUG5NZlRRZmh4MTBJRzBTazFOT09mcGQ5K0xHd0o5VFpKdG9BQitMQzNsM1MrK1pNQysremJhZkdBYkFwM0lYaEJqakdsaUhscWd2U3BkcmxGbHRBaGQ0ZzdXc3VoVmZkU3hpclNpdk93NC9HVjBocnkzWXpWNHEvT2thYmtRM3JMSTY0bWZzZk9CVlY4dG16TGhOTytDbXgzMVlJa2VXT2t5VzRTOTZ6N2JBMHFwK2poeDNFQXAzaW4xR2VPUnhwb0RIRkVaRE9MM1ZkMkxmWDNSSW5wMDZzVEJQWHZTTmkydE1hdm04NTkrNHFBZVBSSzJPRXJHZGQwYXoxdTdhUk5yMXE5bi8rN0prOHV0RlJVRVhSY2x0SGhWWFQzWXV5TkxnQlBaQzJLTU1VM1VQVjlxV3F0eUxsUzRCcUYvN0xISTFvWU56UWRyekNtVnVlcHcrN2dNZWFOaE5UUlFicTZUWHRHOVNJU0JvWFo1bHdSWDcwOVdHRmMyZVh4ZVRlZWJ4amRqb2ZiWFNnb1M1c1Y3OVRFL2NhWG5IeDAvdzhiMGx5OXF2TWFZSnFxeEUyRFRQRmdDbk1oZUVHT00yUTNNS05FVFhTVlg0TWlFZzE0a0NEV05MbFlXcWNQdFB3L2ttVndSTjhrWmphN2pqVlAzOS9uNEVKRzJvU1o1T0JBNlBwL2VVaEgwSGJIK0wyTXNHZG9GcGhYcE1RNjhqdEIrcDFTb2ZGS3BCSzRhSkQvWGZiSXhUWThsd0tZK0xBRk9WUGU0QW1PTU1idmNtQXg1YzF5bUhDWENTUXJ4dzVQVmd3Nnk4RUpiV2oyUTBGK1UvL1lzNFl1OEloMTd6NWZhdU9QZWtsaDcrNFNscnNyVlZTVWVmdWFMTHBzTlFDdS9FM3lPM0tjVEozU1pSaldqUkU4VW1CVk5majFkK3B1RUh4bFY1dm5iYzVRbHY4WVkwL0pZQW15TU1idVIyRVFZZUQ5U0hzMFZHcEliUm5wRGt5Y2VCeUJNVHkzbjI3d2kvZDFEbituTzZhVUxLNzl0L0tPcStqS0FJR2hDcHI1akJDQzgxVkw0NGFHZEsxYmY0VWx3VXk4emluU1U2L0tLQ0syamhSNE9lNjYrTXJvcUJkczZjY0lWaDhoNmIyb3d4aGl6TzdFRTJCaGpka05qTXVUTnNabHlaUFZFT0M1NTNkRWVORTM2TUJSUzZJRndSK1VHZnBoZXJMYzl2RUM3c3BPNFFTNUZXUjVxUjdMdWFvK0lYTmR4MHRSQTR3UTNzYWFWNkdnVi9pM1NlTnN5VnB2bi9hSUlKMTk3a0d5dDhRSmpqREhObW8wSk44YVlabUI2aVo0a1NpNHdPTGJjczVHa05mWElLVnRVZUZqZ2pyR1o4cjBYVmRXbTB5MVRqeGRYNW9pRXQwcjJkR0hvcWxkTFlYV2wzK216UG5mc2FxK2ltM2pUaS9WUEFuOW9yUGhKZnZhZldaN0JxRjAxbDkwWXI5a2NZRk1mTmdjNGtmVUFHMk5NTXpBdVE5NFlteWxIcW5BeVNZWkdhME16NFpxdUYxb0pURUJabWxlc1QwNWZvSDJUbk9XWjhsc256QVg5ZTdSNjhmTHpYMVdXTDdCSFNtWHdQeDRHTjJHcUt0T0xkVVpzOHR2Z244K0VTaEo2ZnA4Y2s4SDVsdndhWTR5eEJOZ1lZNXFSMkVSWWxROGk1ZUxWU3RFMVBSVjh3QVhpOGtsZXNiNlNWNnhER2xoYmpjcFM5cGlvOEZHa1lpK0hRbXY4R1BKQStzVHBFendMYmdDWVVjeURBcU1qenhXUGZqNWo0bFhMZmg4ZW04SEY0dTNkRW1PTU1ic3A2eEkzeHBobWJIcUpub1RMbjBRWUZGdnVhWWRielZzb3pSVS8xNDBaSUl1OHFpcWkvYVNwdjBoQkZnR3RhbXZDamxEVjBCemowSlBOTG02ZjhpbFhmK2RSK0JZdHIxaW5BdU9qQlVyb1ZyeUh5YS9FRjl3OU5rdCs3VTEwWTVvV0d3SnQ2c09HUUNleUhtQmpqR25HeG1YSUcrT3laTEFvNXdKZlI4cmpoa1kzVlB3S3U3SGx4MnVRQlhuRit1UzBoYnF2QnpWRnJaODg0WE5GYjRpcHVWcnZiUU9JVTdYS3RFaHJ3WGtDMUQ1QU5GRFM1TmZqbnQ5cXc1NG5XL0pyakRHbU9rdUFqVEdtQlJpVEpjOEJmUlIrbzFBV0tZOHVJT1ZSRXBKa0tLc0FGemhCUHM4cjBuL2M5NzUyOGFZbUtKczg0WDdRbWFGS0JOVDFKQWtXUWozQVZUbXdET2swY2ZvMURRN2NndVVWNlQ5SWx2eDZKQ0djOE90eG1YS0xkelVZWTR4cExpd0JOc2FZRm1Kc3BsU015NVM3M0ZRT0FPNEJLcUlIdzFOcFBjbURreWZWcVFqWCtSMlc1cFhvelhlOW82MFRMOXgrMjRLVkY2bnFLZ2h0alNSNHVjWlIxVGZnb0xkM3VQSCtBejBNM21KTUw5WS9JVndYZWU3cGdsZVNQUGtkbXlGM2UxU0RNY2FZWnNZU1lHT01hV0VtSEM1bFl6UGwvd2oxQ0w4WUtSY0pqMGoxYWxhWkpJNXdGYUVEeXBTMnFYeVZWNnhYUHEzcWEwZ1ZHLzV5N1NwWDlLSzRTajNLcmlTMk8xdWt0ZC9uUEdsRG9iZFBYckhlV0gyMVorKzJyUUxjaEgvdG15ejVOY1lZVXh0TGdJMHhwb1VhbXlsZmo4dVVFYTR5UkpXUEkrVmVEb3VPNjUyTGo5Y0xlS0NzaEkrbUYrbVpEYWxqN2VTclpxb3lOVnFOdWw2TjZDWTBJRHFTQkRPbzg4UnBOcWUwbnZKSzlEcmdMNUhuMGRXZVBWSjl0V2VGUDQ3TmxOdTlxOEVZWTB4elpBbXdNY2EwY09PejVPMnhtUnl1eXFVb3k2SUg0bllFOHFDaWNPZHN0UjdtUGlLOGtGZXM3K1VWNitBZERWMlcwdW8zb0o5RHRaNWJMOFNFVXBHLzJGRG91dVVWNjNpVWYwU2VlNXI4U3R4ZkViZVB5NVEvZTFTRE1jYVlac3dTWUdPTU1ZaUlqc3VTeHpaV2NERHdCNFVOc2NmVnhadUZpeUpEWUNVaFJSME12SmRYck0vUFdLUUhiM2ZjM011MnFQaEdLbG9Kb1VXeFBCdkpMVld4QkZMOVB1ZEpSajdkb0tIYnpkbU1JcjBjWW5yazhYYWYzNFJwM3NyZFl6UGxKbytpRzJPTWFlWnNMcE14eHBnRUR5L1FydHRjL2dKY0pvMThzelJoWHFnU0JCNXlXdkdIMFlmSml1MkpsVDVwNm04RitXc29qSWQ3QTRmL2p0ays2dmRsVThiLzFhUHd6Y2EwRXIzUVVSNG45cVgzTXZsTjNPdkk5dmsxalVvWExPaUs2M1lBT3VJNDdWRnRqZXVtNFRocDRiOWI0YnBwaUlTK1ZOT0FORUo3bEllZVI4cEZXb1dQcHdBcGlQZ0FQNkcxRVB4eHowWDhnQTlWZjVMeldnTnNXck5xVjd3a1pqZlRwdk1lY3lVckszdFh0Nk1wc1FUWUdHTk1qUjRvMFQ2dXl6U0U0MlBMVlVFY3ZFMXNvUHB2cFUwS2Q2VzA0NjlYSENMcjZ4bEkwaWRObXlQSThaSEFHdG9reVlNbVZrVlMyQmFzZFB1dHUvMnFyendJM1N4TUs5RUxSWG1zc1c2WUpGbEFhOXJZVEpuUUdIV1o1a0UvL0RDZGlvb3VxSGJCY2RxaDJnWG9pR3BISUpUVWhyNDZvTm9Ca1U3Ujh0RHpWcnV3K1hXeUJOalVoeVhBaVN3Qk5zWVlVNmNaUlJwd0lVK0UvZU1PZUx5ZmF3M1dva3dhbXlYMzFlZmsxaE9uN2RsYTlET1FkdUJsQ2h6LzdTcGFValo1ZkJhSWh4T09kMC9UUy9Ra2NYa0Z3UWVOY0lPa091VzVNWm1NRkxIWHZxWFFEejdZRzVHZVFBOGNwd2VxM1FrdHB0Y0Q2SUpxT3BHRVZxVERybXlyTVUyS3FpWEExVmdDYkl3eHB0Nm1GK3ROS0xlSVVMV1BiMk1rd2NsamZxZkNuOFpseUNOMVhkNTUwclRSd0F5STdEdnJ6YXhnRGY4WlNhaGQ1Zi9LcDR5L3A4R0JkMlBUaW5TQUErOGdWUFdXZVRuc3VWb3NoY0tmMXpNOGQ2aFVlbFNEMlVYMC9mZTdrSmJXQTlmdGdXb1BWSHVpMmcyUlhxajJRS1JuK08vT3U3cXRkZGlBYWhraVplRy95NEhRWThkWlMyalA5UXBVdDRVZmI0dDdEQlU0empaRXFzNnAvbmRxNmpZY0ovVGM1NnVRZnYwMjFOQVdZMHdkTEFFMnhoaXpYUjVhb0wwcWc5eURjRTVzdWVlOWZoSmFmS3Y2NnNHcUZJdHcrZGhNK2FpMnk5TW5UcDB2SWtNOGFrMVYvY1QrOHRRTitGUDZsT2FPWGxiekZjMVhYckVlb01yN0luU0JSdGpuVndndGVoV09xYkJZNE9peG1iTEp3MXBNSTlBRkM3cWl1Zy9RRzlmdERleURTRzlVOXdSNklyTDNMbTVpUE5WU1JNcUE4bWd5Vy8yeFNCbXVXNHJmWHc2VUV3eVdTV2JtNmwzYmNHUE05cklFMkJoanpBNTVvRVNIdWNvTTRJQkltWWF6UTA5L3VTVHZUYXhRK051Mmp2enAyb05rYTdMTE9rMjhyN2NqenNlTk14UTZKcGJ5WnVtVThTZDVFbmczY3QvNzJpWEZ4d0pnbjBhckpPWnVneXBMSzEwR1hUMVkxalJhZmFaZVZOWEhva1Y3bzdvUHdXQlZjaHY2V1lqODNXYVhOakpDZFFzaXk0QmxxQzVESlBUbHVzdHduR1drcGk3ajBFTlgybkI2WTFvT1M0Q05NY1kweVBSaXZWVmdVbXhaWTh3QlRUb3FXdmxHWU15WUxNbFBkazM2cEtsWENhRzV3NTczVHNad2NjOHBuM3pWL3hvbmV0UHoyR0p0dTJrYjgwVVlBRVMzdDJxOEtiK3NETHBrWGpWSWZtaWtLa3dNZmVlZDFxU2tIRUQxeERiU294dnF3VzBLVzRGdElEYXhqWDNzT011b3FGZ21nd2ZiRFJOalRCeExnSTB4eGpSWVhyRWVodklZUXY5b29jYnNBZXVsWkptdzhqakM5V016SldFNFl1eFE2RWJyQlVaL0x2WHJRZVJlMWV6bjVUMnQ2aXN0WWFiQXNHaGhJODc1QmNyRno1QXgvZVVUajJvd2dLb0tpeGIxeG5VUEFRNEovOTBIa1VPQWJydTRlVlZVdHdCZkFWOGdFdnB5M1MvdytiNlFnUU50R1dSanpIYXpCTmhzbDBBZ01CcDRPajgvZjIxOXpzL0p5WGxlUklhcjZzQ0Nnb0l2R3JsNW5ocytmUGp4cnV1T0JONG9LQ2g0WlZlM3g1aW1ibnF4M2lCd1oxemh6bGtwR3FCY2hldXJMNUxWYWVKOXZSMmNUeU43WjNwSFVIVVJpV3lOcFBlWFRaNXd0YmQxTkQxNVJmbzR3a1hSQWkvL2ZhdlArMWEyaUovanhneVFJbzlxYUhIMG0yOWFVVmIyQzFRamlXNGY0QmZBSVEzZTVrZkRkeXE4dU11bHVoVDRBdmdVeC9rYTEvMGN2LzhyR1REZzI0WUhOOGFZS3BZQU56UERoZzI3MG5HY2M3MktwNnJ2RnhRVS9CRWdKeWRubElqOFIxVS9keHpuOUZtelpuMVoxL1dCUU9BTjRNVEt5c28raFlXRm45VjEvckJody9aMEhPZitoclo3OCtiTkY3Lzk5dHR4KzRibTVPUmNBUXl0ZnE2SUJQUHo4eSt0WHA2UmtkR21VNmRPUzBTa3Q2bytXRkJRTUxxaDdUS21KWmhhcFBzN3dxTUN4MFlMRzZNM3VPWmV4emxCNWNvSldiSTBVdEI1MHJSZkEzZUZtdEk0dmNDcXFPdG8xdHBiSjVSNEVyd0p5aXZTeVFnVG93V05lWE5EQ1NLY01qWlRaalpTRGMxS2VOR3BVSktyZWdpcWZRZ2x1YjNaMGIyWnE4OGJFQUhYclhxOC9aYWpHdXJGaFM4aWp5VXpzODdQQjhZWTR4WC9ybTZBOFphRWhpNmQ2R0c4NkRZVDVlWGx6NlducHo4dUloZXI2bnM1T1RrakNnb0s1bnRWRjREcnV1MGR4em16b1hGU1VsTFNnUFhWaW84U2tRdUIyQVZ6MG9BZ2tKQUFkK3JVNmMvaDVQYzdFYmt5RUFnOG01K2YvMlpEMjJaTWN4ZE9QSStiVnFLanhlVnZJblNJTG95bGhENktlekZjTm41VDNsaERmZkJKWG9uZWluTG4yRXlwS0owODd1N09FNmVQUWhnVTJSREppN3hOa0dnN1JCREhsVWNaK1hSL25qa3Y2RUg0Sm1WNmtWNFJsL3lDdDhsdnRYOFVoWXZIV2ZLYlFGV0Y0dUtEZ1FHSTlBZjZvOW9mMSswZWQySjlFdFJrQ2E1cS9QUFk4K28za1g1dHNpUVgrRXd5TTIzMWJtUE1MbWNKY0ROVFVGRHd1K3pzN0JzYkdrZEVCdnQ4dnJkaXkwcEtTaXFBUzRjTkc3YmFjWnhmaThpc29VT0huajFuenB6WEdscGZFbTlWVmxhZXZMMFgrZjMrZDRERGFqdW5zckp5cjhMQ3d0WFoyZG50L0g3L0dsVk42TWtPQkFMbnFPcjFxanJmNy9lUENBYURpNENIczdPekJ4Y1dGcmJJN1U2TTJWN2pNK1NCaHhib3F4VXVUd3BrQTk3T0ZhV1dXRUlybENuQVJRK1U2T1dqTStTOXl1RDlGL3I4emljQ3FhRm1lTlFUTEVRVEF4RU9UZi9GNmh2SzRJNkdCMjQ2cHBmb1NZUlcvQWE4Ny9pdFBqcEE0Y1p4V2ZJZkQ2dllMZW1YWDZheFljUGh1RzRveVZVZFFFbko0WWkwalR1eHRxUTBXVUpiVXpMckp0bDNyTGI0b2EyRFNvQmlSSW9SS1pHQkE3K3IrenN6eHBoZHh4TGc1c2N0TEN4MEd4b2tFQWpVMUh1aHMyZlB2ajRRQ0d3Q3pxNnNyQ3dLbi8rd3FuWklPRm0xdjRqZzkvdi9tWk9UVTcxSEZoRjVLejgvLys0azlRUUxDd3MzQUdSblozY3FMQ3dzVDlhWVljT0dEWEljNStpTkd6Zm12ZnZ1dTV0emNuSmNxZWV3TEwvZm53T2tpc2pMc2VYRGh3L3ZyNnIvRXBFeTEzVXZmdlBOTjB1SER4OSttYXErNmZQNTNod3laTWlRdDk1NnE2eGVsUmpUd2wweFVINENodVlWNlZnVi9pYlFMbktzc1ZabHJwYWM5UWtxYitjVjZkOFJKdDc0d3JRL2dOd2VPdVJkVDdCS1RDcXQvS25qcEFlZVhqdDU5RGNlaE43bHBoWHBJSEY1SGdrTm8yMk1mN2ZZY0FyVHgyVktzN3FCVUIvNjRZZnBWRlFNUUhVQXFxR2UzZkx5UXhDcCtxeFdWNkliU1d3ZHAvYjV1YXJKajlmK0Q3c1dXSUJxTVk1VGpPc1dTMWJXMHRvdU1NYVlwc2dTNE9aRHNyT3oyOVo5V3UyMmJ0MGFmUGZkZHpmWGRWNStmdjZrN096czIrZlBuNzhCUUZYUEVKRXV0Vnh5UXJMRVZGVXJrNXdiTld6WXNGODVqbk4zSUJBNE5qOC8vNlBxeHgzSCtUc3dwRzNidG91QXdycmFYYTN1azhOdGVqRlNObno0OEV6WGRkOFFrUlJWUFhuMjdObmZBY3lhTmFzZ0VBajhXa1R1YWRXcTFjenM3T3pUQ3dzTGY5NmUrb3hweWNabVNkNzlIK2hyUHVFL0lod0Q0Yy9halRDSHRIbzRBUWZodDhCSnVTZGZjVUh1YXcrTkVwSCtrYVdydkdoQWRIaTNnSWlrT1ZUZUE1emU0TUM3V0Y2eEhnQzhDVVFYUy9KNmU2czR5bk5qTTVrd3JwSENOeFU2WjQ2ZmpoMzdFd3dlaWNpUndKRnMyeGJkVDd0ZWlXN3N1YkZsMVljeHgxNFhHN3YyWkhjRHNCRFZVTSt1MzEvTUVVZDhhWHZsR21PYUEwdUFtNG5zN096dWZyOS9lVVBqK1AzK3Q0RWh5WTROSFRyMGpNckt5bmZuejUrL0NpRFNRd3ZRdVhQbjdxdFdyVXI0YmVyMysxOEZUZ2dHZzRlcTZ1ZlZqOWV6dDdvajhPVEpKNStjOWZycnIwZm43d1lDZ1RQRGJTM016OC9mcnVRMzdDUlZYVkZRVVBCK09GNjJxcjRvSW0xVjlhTHE4NXZ6OC9Qdnpjbko2UzBpdi9INy9SOE1Iejc4akZtelppM2FnWHFOYVpHdUdpUS9xT3F4TXhid2Y3ajhCYUZWWE83cDhmQm9BZHo0WE9Hd3RMVFU0dXVIamJyN0g0WC9QUlFWZjZnWDJNT2gwRlVQVCtzNDZmNFQxazYrYXJlZHcvckFSOXJkM2Nwc29CUEU1RmdlYm5la0d2ZXl6VnkrZ1ZITk1jblNCUXQ2RVF3ZUZVMTJWVE53M2RaMWRxWEhKcktSWHQzcTF5UkxkbVBMNjBwNFZUY0RpeEFwUnJVWW42K1lBUU0rRTVFR2p5WXp4cGlteUJMZzVtTUxNVDJaTzBwVmx5UXJIelpzMk5HTzQvelA1L090Q0FRQ0YxWlBPSjk1NXBta1E2WURnWUNHNHdZTEN3dHI3ZTFOWnZiczJZL201T1NjSVNKbmJkdTI3VGJnTndBalI0NzBsWldWL1NVYyt3L2JHemNuSitmdzhBSlhNd0NHRFJ2MmUxV2REQ0FpRnhRVUZEeWQ3THFDZ29JYmNuSnl0b25JVGE3cmZoQUlCTzZvckt5Y1VsaFl1R1Y3MjJCTVN4Uk9idTUrc0VSZkNTci9CVEtpQnoxT2U2THpTbU02ZVFYU3VuVk0vLzBOZ1F1L25mSFdpL3V1Mjd3UjhiQVhPamFVbzNJL0k1OCtaSGRjRU91eHhkcDIweGJ5UmRnblV1YjVjUFg0N1k2S1V2Zmd6TnhNMmU3ZkUwMU5lTjV1QnNGZ0pOazlFdGZkdTg2aHh0VVhtcXB2b2x1VG1oUGVkY0RiaU14RlpDNFpHVVVpc3R2OWpCcGp6STZ5QkxpWkNNK1JIZEZZOFYzWC9jQnhuS25BTlVCK0lCRDRiWDUrL2o4YXE3NVl3V0J3ak0vbk94cjQ5ZkRodzErYU5XdlczTEt5c3N1QlBxbzZhMGRXb2hhUk04SVBuOC9KeVprbUltTlZkWU9JWEZGWldmbGFkbloydTVxdURRYUR0L2w4dm5KZ0NqREo3L2NYNDhITkIyTmFraXN6NUt0YzFVRTlGM0FqeWgrQjFNZ3h6MGRGQ3duN3kzWnAyMkhmNjRlTkNqNi9hSzV2OFk5Zk5jNVFiSkVETy8yaTlPcHkrS2Uza1J2ZjVncWVFdUZRQ0U4cGxVWVk5VnlWL0g2UjZ1ZUV5L2FUM2ZKR29pNWV2Qi9idG9XR01xc2V5ZHExL1luNWVhNGxFUTM5SGVuWnJkN0RXMVBDR3p2RXVYNFRzc3RSblkvSVhCeG5MZ01HTExEZVhXTk1TMllKc0ttWGNPL3R0VGs1T1orTHlEK0J1M0p5Y2pwRjlnaHVCTkhmL0lXRmhhdUhEaDA2eHVmenZlaTY3cU01T1RsSEFybUE2N3J1YjNjb2VHak84dGJseTVmUDd0bXo1MUpDdlZBM0F6UDkvcnJmRnFyNm5PdTYyVDZmTDVDZm4yL0pyOW10bmZYMm5ZY0dnNXpzb0lOVjVVZ1I5dHdaOVM2YS96ZDI4UndDWDhkK2NGeS9ScTNqYms2NE05bENmMDNhNjV2K3RqT3JPeGdvR3pIdnpwMVpwMmV1V0RlWFh6anRPZGpYaVlHK3p1eERrdVU0a2lXcTFSUGR1aExlWk1lVDl5U3ZRV1FlTUJmVmVXUm1MbXFPdzhxTk1XWkhXUUxjREFVQ2dVdFU5WVQ2bmk4aU0vUHo4eCtyejdrRkJRWDNEeDA2OUFmSGNlNE1Cb01QQUdSblo5ZjJjeVRoT253MW5kZTFhMWVOREtFV0VSK0Fxc2Jkblo0elo4NUxnVURnTVJHNVJGV0xnVjdBQTNQbXpGbGNuM1luc1JqSTZ0V3IxNFg1K2ZtUEFGbERoZ3hKVDB0TGU3S2UxMzh3Wjg2Y3Q0RzNkN0IrWTNhNTdEbTVyVG82YlhPMWtoc2N3UWZTS0tzeUc5T2NsZXBXM2cxdTVkM2dhaDVYT0N0bEgwYWw3bzgvTWdhL29XK3F5TlpFTmZja3IwQmtIaUp6VVowbldWa0pDMFlhWTR5cFlnbHdNNlNxZzBUa3d1MDR2eHlvVndJTW9XUTBPenY3dGNMQ3dzcnM3T3c5L0g3L3FycXU4Zmw4SDlkMHJLeXNiQzdoUFVJZHgvRUJpQ1RPQTZ1c3JQdy9uOCtYSXlKN3FlcDY0SmI2dHJtNllERDRXNy9mZjQ2cTN0cTNiOThubHl4WnNpMjh0ZEZGa1hPeXM3UDlqdU1jSnlLZkZCUVVySWk5UGpzN3UxVkNVR04ySTJmTi8vc1JyZ2FmRXZqRnJtNkxNYzJGSy9CYzVmY3NDSlp5ZFZvZjlwZDI5WnU3VzlQS3paRmo4WDRpMUxzN0Y4ZVpKNW1abnphdzJjWVkwNkpZQXR5TXVhNTdpdXU2TmM2UGRSem5XTWR4WHR1UjJKRUZyU29xS3JiNmZMN25rcHppQTg2VTBENUQ3NnZxc2xyQ2ZSTHpPQTFBVmJjbHFiTThKeWZuYzJCUFlOUFdyVnNUenRtTzlwY0hBb0YvaWtodXIxNjlUbXZkdXZYTDZlbnB2d1NJOUlZN2puT1I0emlQcU9wdmdMc2kxd1lDZ1Q2cStrRk9UczZUQlFVRnpYMjNEdE1NbmJENHpyYTZOdmljSUFmVWZiWXhabnQ5b3h1NGMrdEgzTnQ2TVA3UTlzbnhxaWU4dFNmSjM2TTZGNUY1K0h4elpjQ0FMNzF1cnpIR3RDU1dBRGRqanVOc25qMTc5b2FhamdjQ2dUcjMrMDFtK1BEaEI2bnFMYXA2YjBGQlFSRndicExZMXdFalZQWGI4dkx5WVNVbEpadnFHVDZ5K0ZSQ3UzTnljc2FJeURBZ0tDTGQwOUxTN2dFdTNwSHZBY0J4bk1kYzE4MEZUbXJmdnYxTHF2cDNZQzNoM25DLzMvK2E2N3F1aUp4TlRBS3NxaU5GcEIyeGk1d1lzeHRwVTY1VEVFdCtqV2xNUCtzVy9yM3RHeTVKcmZaV3E2dEhXRFVJdkkzanZJTHF5NUtaK1Ztak5kSVlZMXFnSkxjbGphbGRNQmc4bTFEaWVXMnk0OE9HRGR0VFZmOE1vS29UdGlQNVJVVFN3dy9YeFpabloyZnZDL3hOVlN0RTVFUlZYU0VpRncwYk51ejBhdGZYZTZHUG1UTm5mcU9xYTFTMVgyRmhZYVdJUENzaUJ3d2RPblJ3K1BoS1ZYMWZWWS9PenM3dUVWUEhLQURYZFIrdGIxM0dOQlZuenYzNzBRalg3T3AyR05NU3ZGRDVQWis2YStPVDN1UnplZGVpK2hRaUZ5SFNSYkt5anBlTWpEc3QrVFhHR085WkFteTJXN2hIRk5kMW4wbDIzSEdjZTBTa1BmRFk3Tm16WDQrVTUrVGtqTXJKeVpuWnQyL2ZHbnRPVmJWbnVJNlZzVlg2Zkw2SFJhUzlpRXlaTld0V0FmQi80YnFtWjJkbmQ0cTV2aUw4c0Y2akcwUmtGZEFsZk8yL3d6RXZpRGxsam9pSXorYzdFV0Q0OE9IOUNXMi85UFhzMmJPM2Uvc2xZM1k1Q1Y0TFl2LzNHN01US0RDcjhxZWFrdDZ2VUwwYmtSeldyOTlEc3JKR1NVYkdrNUtadVhZbk45TVlZMW9VR3dMZGpOVzI4bkxrdU5abmNZNFl3NFlOMnhQSVV0WDFyVnExZXJQNjhVQWdjQ3B3TnZEVGxpMWJycXRXMzhYQThKNDllOTYyWk1tU0cycW80aUNBMkRuRE9UazVONHJJVUZWZEVBd0dwd0FVRkJROGxaT1RjNkdJbk83eitmNE9YQkd1WXh1QTR6aHBnQVFDZ2NYQXZmbjUrUTlVcitpRUUwNW9Hd3dHOXhTUnI4TXgzODdKeVZrTm5EZHk1TWpybjNubW1hQ0l2Qk9PZXdMd3IyQXdlSW5qT0FBUDB3amJZaHJUMkFRNVpGZTN3WmlXWkprYkhnU2xHa1RrSFVSZUJsNlJqQXhidk1vWVkzWUI2d1ZveGxRMTMrLzNWOVQwcGFyNTJ4dFRSRVpJeUN1dnYvNzYxdGhqMmRuWm5WVDFmZzM1VlhoVjVhaXRXN2RlQ1pRQjF3OGZQanluaGlxR0FEaU84eGxBSUJESUZwRmJnVTNBeFpIRnR3Q0N3ZUFFVlYwdklwZkh4RnNiL3Q0N0JRS0JEc0Jod0RteEZmaDh2bnNEZ2NCVTEzWGZFcEgycWpvM2ZNZ1ZrWmtpMHFPMHRIUlkrTngzVlhVQjhPbklrU045SW5JQkVIUWN4NFkvbTkyVDZyNjd1Z216Y3lLbUFBQWdBRWxFUVZUR3RDVGZ1eHNxRUxtWXRMU3VrcGw1bkdSazNHbkpyekhHN0RyV0E5eU1xZW84b000dGlvQ0Y5WTBabWY4S1BCdGJucDJkN2ZmNy9VOEF2VlgxN3dVRkJiT3FYenQvL3Z6bGdVRGdOeUx5c091Ni84ck96ajYwc0xDd1BITDgyR09QN1FrTVZOV0t5c3JLa3V6czdCNnErcC93M3NCWEZ4UVVMSW1OVjFoWXVDd1FDRXdFN25GZGQwWkdSc1pod0dvQW44L1hJNXdjeC9VbWgzVUVJdC9IbTF1MmJJbHVwNlNxcjR2SXlhcmFHK0ROTjk4c0JUSUFoZzBiZHJyak9OMVY5ZVg4L1B5ZjZ2dWFHZE9raUhUYzFVMHdwaVhaaXBzaUdSbFA3T3AyR0dPTUNiRUV1QmtUa1QvbTUrY1g3c2kxcXRvNnRJTVJ3VWhaSUJEWVIxV1BBVGFYbDVlL0VTblB5Y25wTGlJUEE2ZW82anZsNWVVM25YRENDVzFkMSswaUlwMkR3V0Jub0l1SWRGYlZMc0FHRWRuVDcvZi9FLzZmdlR1UGo2bzYvd2YrZWU2ZG1TeVRmU09FUU1JT0Fka1hGWkNRR1ZCVVJGUmNjS0V1MzliYTF0YTIxcTdXMW1wYnJYYXZQN1YxVnhSVUZIQUJNc213eXlvZ0pJUTFCTEx2ZXpJejk1N2ZIN05rMW1TeXNPWjU5MlZuN3Jubm5udG0wSkRubm5PZWcrWE9kclJhN2ExRVJFS0lyV2F6dWNsZ01QeUJpSklCdkpXZG5mMjZ2MzVtWjJmLzIyQXczRU5FT3IxZUh5K0VPTzRJZWtlcnF0b2t5eklBblBUNmJEOVFWVlZqczlscXRtelo0dkdBb0xTMGRHVlNVdEw3N2lQTlRwSWtQZWk0M21jNk5XT01NY1lZWSt6aXh3SHdaVWhWMWJlSmFJK3Fxc0ZrajVRQXFGNWxSRVIzT2Q2N2ozUXVjK3pydThFOXM3TVE0aUVpdXQ1eGVFVnNiR3lUcXFvNnh6azQxc3o2YzUvQllGaGxNcG5XVFowNlZVdEVQM1hjL0cwQVVCVGxwN0lzbDh1eS9JL09QcTZpS0xkV1ZGUlU1T1hsV1F3R3cxZU9ObTZYSkNuRjhkN2plMUJWdGQ1c05sYzVqdzBHdzRORTVKRk4ybWcwK3R4SUNIRURFWUdJdm0wMEdoOTBGRGRuWjJmZjNVbi9HR09NTWNZWVl4Y0pEb0F2UTdtNXVUc0I3QXltcnNGZ3VCM0EyMFRVTElSb0pTS0xFQ0lLZ0RPejhqcTM2bmNEZ0JCaXRYc2JSUFJmQUU4Q0VFUlVLNFFvQjFBT29OeVJaYmxDQ0ZFaGhLaVVKS25TWnJOVmFqU2FCd0U4UlVTdnpKNDllMXhvYU9oOEFHa0FTclZhN1hzQTRCaUYvV05YbjhGc05ydW1PQ3VLa2l2TDhsRWlta1ZFc3dDMHU2M3hEZVFLQUl1N3VvOWpSQnhFZEtOYk1XZnJaSXd4eGhoajdCTEJBWEEvSjRUWUxVbVNKSVNJSXNmYVFDSlNBWndTUXZ6TFpESjlCZ0JMbHk2VnE2dXIzM0ZzZ2VRZUZNTmtNcFZuWm1iR204M21wbUR2bTVHUjhjZUJBd2ZlVGtTYk5CcU5zTmxzYTJSWjNrNUViM2duMStvT3M5bHNNeHFOdHdraDNpZWlaRlZWbjhqSnlhbnU3SnJTMHRLZkpTVWwvYm9uOTlQcGRKd0ptakhHR0dPTXNVdUUzNDNwR0RzZkZpNWNHT0llN002ZVBUdDI2OWF0OWZDZGtzMFk2eU0zYjM2ZUg5b3dkcDU5Y3Mzai9Qc1dZNHhkSkhnRW1GMHczaU85M3RzbU1jWVlZNHd4LzVyWGY4RVBORm1YOU5jdTVBZHdYbmdmWU1ZWVk0d3h4aGhqL1FJSHdJd3h4aGhqakRIRytnVU9nQmxqakRIR0dHT005UXNjQURQR0dHT01NY1lZNnhjNEFHYU1NY1lZWTR3eDFpOXdBTXdZWTR3eHhoaGpyRi9nQUpneHhoaGpqREhHV0wvQUFUQmpqREhHR0dPTXNYNkJBMkRHR0dPTU1jWVlZLzBDQjhDTU1jWVlZNHd4eHZvRkRvQVpZNHd4eGhoampQVUxIQUF6eGhoampESEdHT3NYT0FCbWpESEdHR09NTWRZdmNBRE1HR09NTWNZWVk2eGY0QUNZTWNZWVk0d3h4bGkvb0xuUUhlaHZwcnk2d2t4RWN5OTBQeGpySU5vZ1NBVkJFWUJDZ09wNFZRU0VhbitGODFVaGtQMjhnQ0lJcXYzVlVVOUFJWUlxQkJTNDJpRDdPWEllZDdRRkFRVWtWSURzN1FFS1FYVGNuNkNRSUZVUUZBR2hTSUNpZ2xUSmVTOUFFVVQyUGtBb1FvSkNxbENGZ0VLeVozOWMxeENwUWtCUkFVVVNVRlFpVlJKUWhBYUtVRlFieWJLUUhPZFZBVVVXamxldC9WV3kybFJGSnhSRlFOR29vWW9pb0doVktOWXdVaXdDaXJhNVZXMk5Fa3E0cWlvTmlxSVUzbjkvMjRYK0UyYU1NY1lZWTNZY0FEUFc3MUVveVBFTzNxOFVvTnorZngydmpuck9kcHdWQTEzcjFnYmNidTY4bTcvN09FdWQwMVpjOTRMb3FDUHNKNGdBUjNISHExZi9aRWZic3ZONjFYRkNWVjMza1p4MUNJRGlPSllseUlyamVsZ2hFUUFaMEZvQUxRRG9aT2djSVc4OGdQai92Zzh2allDd1FNQWlDQllBRmhLd3dQRmVDRmhBWkFHRTFmMmNBRm5nZUUrQS9YcUlkb0RzOWNoZXBwSm9KeUZaSU5tdlZRUXNKTU1DRlJaSlV0dUJzOTc5WVl3eHhoanJOemdBWm95eDh5dlNHYkc3bmhPNFB6RHdMblIvY2F2bi91REJ2VXdDMlo4RUNIdVJUQUJVeDNuVnF6NWpqREhHV0QvREFmQjV0dS8vN3NxODBIMWdsNTZwTDY4TmI3VzFTbUVheUJiRkt1bGtrcTFob1pLMlZjaTJVRVhTdEVHMlNwQzFxaXJaQ0xKR09GNjFHa214UXBZMXFxVFlJRXNFV1JWQ2tnZ3lTT2loU2hwQWFDRkxXa0JvQWFFbFFSb0lPSTRsclVxcUJwQzBKRlNOSU9nSTBFS1EvVHFRRm5EVUpkSzQzb08wSklRRzVIYmV6M1dDaE1hOURRTHBMK1Qzek5qRmJFcnNVQ3dmNXJtQ3BxS3RIczhjWHQzcmR2ZlhGa0oxUGpYeGNrWDBFRHcwSXN1amJPM1p2Y2d1L3laZ214TmlocUM0cFFiVmxxWmU5YTB2eGVzaUlGTkg2cE4yMVlaNmE4c0Y3QkZqakxFTGdRTmd4aTRCZTcrenFOLzlsamJwOWRVeFFyTHFoUTBSV2xMMVFoRjZJVkVFVktHWFNOSUxvVWFBSkwyQTBFdEFoQUQwRUlnZ2doNUM2RUVJRXdKUjlxQmFSQWlRbmdnUkYvcHo5WWJ3ZU9jWXpSVUM1QmcyRm81aWduQlZFWUk2UnBYOXh6ZVhIUW1FcE5EbzgzSXZpMnBEVFlBZ1R3SWhTaHNXZEZ0TnRqYlloT3IzWEl3MkhJK09Yb2hvYmJoSCtlbm15dUE3NjhmQ2daUHc3UkZHSEdzc3hWK1BmSWJTdGpxZk91RWFIWWFFSjNpVVJla0NmNjZGQXlmaG9SRUdWTFUzNE1tREsxSGVWdSszSGdHWUZKdmVxLzQ3bGJmVm82UzF0dE02ZjU1OEQrSjFIVDhDZGxVZnh4L3pQdW1UK3pQR0dMdDBjQURNR0xzbzdiOS9TUjBBMzkvR2UybnF5MnZEVlcyclhsRVFBVkwxV2tub1ZSVVJJT2loU25xUzFBaW9wQWVnSnlBQ2dGNEFFWURRRTBFUGUwQWREVUV4SUVRRGlPdnJQZ1pDZnQ1NUxMaUdjRXlMSmdqSGUrZHBBUUpSLzRpQUUwSWk4ZEwwaDg3THZRN1huOEd2RDM3ZzkxeFNhSFMzK3ZHYmd4L2dVUDBaditkK09PWUduK0FYQU9Za2pzV09xcVBZVVhVczZQczRYWjB3Q2crTk1BQUFSa1lPeEl0VGwrTi94M002SGRudGpBVENnOE96Y0gzS1pBQkFVa2cwbnAxNEYzNTdjQ1hPdHRiNDFOZVFqQ2ZIMzlhamUzbjcrTXd1dkYyNEdjbWhNUjZqdkZYdGpXaFhyWDF5RDhZWVk1Y0hEb0FaWS8yS1l6UzlCVUR2aHM3Y1RIanJMYjFzMVVhVFN0RkNrbUpJMktJaEtCcEVNUUJGazFBamhEMVFqZ1lvQmhDUkFHSkJpS2FPUUxyWHlDMFlKdkpjNzB2OVpmajNNblRIa0tzeEtTWXQ0UG52ajdvT0p4b3JVTkh1ZjZUVkh3bUVPOU5tMmRlTU80UktXbnh2MUxVWUh6TVlMeDNiMkszQVVhOEp3ZU5qYjhKRXIzN0c2U0x3cldHWitNUGhqNE51cXplZW0zdzNJalVkbzlQUEhQNFllMnBPbnBkN004WVl1elJ3QU13WVk3MTA4TDc3bWdFMEF5anBhUnNqM25rbkt0UWlSMHNxUlV1Z2FCbHFEQUMzUUZvTmgwQUM3RUYwdElDSUpHZFFUUlFOSUxKdlBnMjdtTXdiTUE1M3BsM2RhWjF3T1FRL0g3Y1l2enJ3UGxvVlMxRHRxaEQ0NVlFVmVIenNJa3p3Q2xybkptVmdlTVFBL0RsL0RjNjJWSGZaMXVEd2VQeHkzQklraDhiNG5Nc3RQNHlYam0wSXFrK01zWXVIMVdhRFZ1TS9UQ2lycTRPaXF0Q0hoaUlpSkFRYVdUN1B2ZXMrVlZYUjJHYmZva0VpQ1pGaG9YM1dkbk43Ty9RaElYN1AxVFkxb2I2MUZlbUppWDEyUDlaN0hBQXp4dGhGNFBnOTl6UUFhQURnZnc1c0VESmVYNWtjQmlSQ0ZRbXFFQU1rSVpKVW9uZ1NTQVpFSW9BRUFIUDZxcytzKzFxVWRnRDI2Yjg2eWZPdjREcExzOGZ4eEpnMFBETHlXcDgyRHRZVklVeldZbVRrUUZmWlVIMFNmalh1RnZ6KzBJZXdxTGFnK3RKa2E4UHZ2dm5RWTlxeVUycDRQS2JIRGVzeUFKWkFlQ0pqc1Uvd3F3Z1ZyNTgwNDdPU2ZRR3ZGUkE0MFZUdWRzODRoRWhhMTNHdHBkbGpmWFZTYURRaU5SMi90RGJaMmx6cmk2c3RqWjMya3pFV3ZLYTJOdnpzbmZjd2VXZzY3cDB6RzZFNm5ldWMxV2JERSsrdVFGMkxQVFhKOXhiTXg0S0pFL3IwL2cydHJmamxpZzl3cHJyajU4KzQxRlQ4NXRZbENIUHJTM2RVTmpUaTI2LytGd0FRR1JxS2QzN3d2VDdwNjZhOGZMejQyZWRJall2RHlJSEpXRDczR3NUcTlUaGRXWVZmZjdBU0RhMnRDTlZxOGNxM0gwSjB1Tzh5Rm5aaGNBRE1HR09YaWJ6N2J5OERVTlpablNHYm4rK1hjNkVyMnh1UVY5KzdQWkFsSXN4SkhOdmo2MVVJM0wzOW53Q0FaV216c1hUSWxhNXo1VzMxSHV0a3gwY1B4aE1aaTZGeFc4OEtBTlh0alhqaHlGcUV5enE4T0dVNXd1U09Yd2JIUmFmaThiRTM0Yzk1bjhJbWxLRDc5T29KRTA0MVYrQTdJK2E3N3JlcWFBZFduOTBkMVBYUEhsNk5QMHk0RTdFNmV4TDNXa3N6bnM5ZmcveUc0azZ2dFFrVlAvMzZiZGZ4WHliZmkrRVJBMXpIT2VXSDhFN2hGdGZ4ajBaZmo3bEpHYTdqL2JXRmVPSEl1cUErSjJNc09LcXE0b1YxbjZHNHRoYkZ0YlhZZS9JVUhydGhJVWFucEFBQU5oejh4aFg4QXNEaHM4VW9LQzN0c2wyZFJvUHZHQTFkMW11MVdQQzdEei95Q0g0QklGU245ZDc0cjFkYUxSYThuRzBLdW41Y1JBVHV1OGJ6K1hGamF4dmUyTFFaQUhDMnBnWVJvYUdJMWR0L0RxWWxKbUJRWEN3YWlsdlJaclhpNDEyN2NYL21YSjkyMllYQkFUQmpqTEhMWGtGRENmNVc4SG12MnRDUzNLc0EyTjM0bU1FZXg3dHJUcmplVDRzYmpzZkhMdklaSWJZSkJYL09YNE1HYXlzYXJLMTQ5WVFKajQ1YTZGRm5XdHd3L0g3Qzdmamo0VS9RYUd2MXVlK1lxQlRmL2FNQkZMZlVZTVhwcmJnN2ZRNE8xaFhoNjlwQ2pJMGFCTUErR3V3dE1TVGFkUjRBM2kzY2dvZEh6a2VUclIydm5yRC9VdWwrM3Ftb3BRck50bmFmY3NiWXhhR2hyUTIxelIwQmJtbGRIWDcxL2txODlOQURDTkZxOGY3MkhSNzF6WGw1UWJVYnF0VjJHUUJYTmpUZ2o1K3N3WW55Y3A5emUwK2V3cE1yUDhTdmIxMkNxTERPcytzWFZsYmlpWGRYQUFEU0VoTHczRDNMZk9wWWJEYmtIZzZ1N3dBd0tEYldJd0FXUXVCdm4zK0JtcWFPV1NySHk4dHh4OS8rNFRxMktoMFBJai9kc3hkZjdqOFFzUDNsYzYvQjlaTW5CZDBmMWpzY0FEUEdHT3Qza2tPalVSWmdleDZuSDQ2K0h1VnRkVmg5Wm5lZlpoTFdTUnFNakV6MktOdFZkUndBa0RWZ0hCNFplYTFISm1Pbmw0NXR4TEhHanBHVzNQTERHQldaZ3VzR1R2U29OelpxRUo2ZmZBK2VQYndhUlMxVkh1ZWVtWGlYUitJcmZ5YkZwSFdhZEFzQXJoczQwZWUrZ0gyN3BwK052U25nZFowbHBmSU96QVVuYm1Qc3ZJc0pEOGZ6ZDkrRlYzTnlzZjdBUVFEQTdWZGRpY1NvS1B6cGt6Vm9hUFY5c0JhTWtBRHJpWjIrS1RxRDU5ZXNSYjFiK3pkT21ZeklzRENzMkxZZEFGQlFXb3BIWDM4VFA3aHVBYVlPR3hhd0xTRUUycXoybjludHR1Q1doSFRYYTdsbTdEbnArYlBNcGlpd0tmNW4zN2ozeVIrYkd0eXNIZFkzT0FCbWpESFdiNFRMT2p3OGNqNW14by9Fei9lL2gxUE5GWDdycGVzVE1UY3BBd1JnUWZKRXJEaTlEWnNyOHZ1a0QyT2lCa0ZESFVsam1teHRPTlpZaXUrT25JOEZ5YjVCSlFCOFVMUWRPZVdIZk1wZlBaNk5oSkFJVElzYjdsRStJRFFhTDB5NUY2dUt2c0xIWjNZRzNGLzRZaUo1WlM0WGdnTmd4aTRFclVhRFJ4Yk14K0Q0ZUJ3K2N4YTN6SmlPajNidXdvNWpIZHV0L2Y3MjJ6QnE0RUMwVzYxNDZPVlhYYU9kLzM3Z2ZzUkgydmZiZm5mTE5xemRaODhEc0dqcUZMLzNhbTV2eDl1YnQrRExBd2M5L3B1L2E5YlZ1UFBxcXdEWWcyZm5WT1BhNW1iOC9xUFZ5Qm8vRHN0bVhZM0VxS2dlZmNad25RNlBYdWViWThIZDBkSXlmSG5BYzlSV1ZWVzhzV2t6MXV6MXpHL3d0K1gzSVRIS014ZmxKN3YzWU5WWE93RUFtUmtaK0QvRHZJRDM2dW9CQWV0Yi9HMHp4aGpyRjhaR0RjSmpZMjVBWW9qOUY2YWZaU3pHVC9lOWhXYkZkMHJ1N1VPdWRvMUh4dXIwZUdUa0FveUlIT0JUcnlldThKcitYTmhjaVdjbjNZV2graVMvOWZmWG5ZYTVQTTl2bG1VQWVLZHdLd2FISjJCQXFPZHVXaHFTY1ZmYUxJeUlUTWF6aDFmM1NkLzdrbmZpTGU5OWpvZEhKbnZVU1FuejNISjdZRmlzeC9rZFZVZlBRUzhaNjcrdW56d0pOa1hCRSsrdHdBT1ptUmlhbElSVEZSVllQRzBxSnFiWlo0bXNQM0RRWTZydmh6dDM0b2NMcndNQW5LeXdQMkNNMWV0OUFtQlZWV0hPeThlYm16ZWp6bTNLdFU2andjTkdBd3hYakhlVkxaa3hIYkVSZXJ5MElkczFpcHB6NkRDMjVCL0JkUk1uNHFacFU1QVUzYjNkQkxVYWpjYzlBdFh4RG9EWDdmc2FuKzdaNjFQM1ZWTU9kRnJQc0txOHJtT1cwVGRGUmZqTHVzLzgzbWZhc0dHNGNjcGt2K2ZZdWNFQk1HT01zVDQxVkorSUd3ZE54ZENJSkF6VkorRlVjd1ZPTlZWZ1hmRmVuR3J1cysyWHV5VkNHNFlueDkrR1VMa2p5M0J5YURSK09PWjZuK0F3WForSUt4TkdlcFNwRVBpeTVFREFFZHJ1OEI2dHpTMC9oRzhOeXd4WWYxSk1HbDZhL2xDUDcvZGx5WDdYKzFwTHM5L3AxZDVra2p3eUxnZlNvclREMG8ycGU4NjZFZ2ovTjd6ejlZQlRZb2RpU3V6UWdPZUhSd3p3U0pwMXFzbi9hRDVqclB2eXpwN0ZLNlpjbkhJRXNTMldkcnh3Nzkwd2ZYTUlXZVBIQVFEMm5EaUp0N2RzOWJndTkzQWVMRFliL3MrUWhXZnZ1Z09uS2lyUjNON215aVJ0VXhTWTgvTHcwYzdkS0ttdDliZzJPU1lhUDE5OEU0WW0rVDRNek16SXdJZ0J5WGh1elZxY3JySXY3YkFxQ3RidTI0ZTErL1poWXRvUUxKbzZCZE9IRC9lNXRpOWRNV1NJMy9MRFp6dFBzbGpkMUlScXQvWEM3cEo2T0lyTmVvNERZTVlZWTMzbXpyU3JjY2NRejMxcmgrcnRnWERXZ1BGNC8vUjJmRkMwL2J6M3E4bmFpdGRQNXVLN0l4ZDRsRStQRzQ0bHFkTTlNaDQvT0R6TFo1VnNidm5ob1BiRTdVcDhTQ1RTOVIzN1FiWXFGbXl1T0FLdHBNSERJK2IzdW4xdnUydE9ZRi90S2RmeFF6di9YNWZYVElrZGlvZEdHSUlLZ0NXU2NLRDJCTXpsaDNHd3JnZ3FyOXRsN0pKV1hsZVB0elp2d2RhQ0FvL3lkZnUreHZUaHc3Rmc0Z1NVMXRiaTQxMjdzZkdiUTY1cHkrbUppU2lycTBPYjFZcHRCVWV4di9BMEZreVlnTGtaWXpCK2NNZXNsOWZObTdCdTM5ZCs3eTBFOExmUHYreTBmNEhXMkI0NFhZUjU0ekw4bnV0TFE1TVNNU1ErSG1kcWFqeW1iUC8rOXFXSWk5QjcxRjIvLzZCckN2alZvMFppMmV4WmZ0dU1DTzI3UFlsWmNEZ0Fab3d4MWlmOEJiLys2aEFCNzU4Ky8wSHdocktEbUJpYmpxc1RSbm1VMzUwK0Iva054VGpTVUlJNWlXTXdQdHB6aXJKVktIai85TFkrNmNOMHI5SGZYZFhIWVJNS05wUWV3QTBwVXpBNFBCNHFCQTdWbmNHRUdQOGpEWjBwYks3RTVvbzhMRXVmRFFCNDdVUnUwTmRPaVIyS3hhblRNS0dMQkZqdVFpVXQ1aVpsWUc1U0Jtb3R6ZGhja1FkelJSNEtMOUJJUDJPc2QxYnYzdTBUL0U1S1Q4TzQxRlM4dVdrekRoWVY0WGlaWjVibUFkSFJlR3JwclRoZVZvWm5WMzhLVlFnMHQ3ZGo5ZTdkV0wxN042TEN3cEFhSDRkYlo4ekEwaXRuWW5QK0VWY3lyUUhSMFpnelpqUSszTGtMNWZXZEp5WjBkOC9zV1Npc3JITDFOU04xRU9hTkc5ZkxUeCtjR1NPRzQvcW9TZmhmanRsaitqZTdkSEFBekJoanJOZUc2aE83REg2ZDdoaHlOWFpXSFR0bjA2R0pBbWM1L3MvUjlSZ1ptZXhhQnd6WXAvditkTXdpL09MQUNpejNNeFg1eTVMOXFHcHZoTll0Y1ZWUFRZLzNESUQzT2pJaUN3RHZGbTdGdDBjWThPS1JkWWpTaHZjb0FBYUExV2QzNDBEZGFZeU5Ta1ZaVzEybmRkUDBpYmdxWVNUbUpJNUZTbGlzM3pwTnRqWkVCREVhSEt2VFkzSHFkQ3hPblk3QzVrcmtsaC9HcG9vODFGdGJmT29LQ0d5dFBPSTZuaGliaGtoTng5WW1iYW9WZTZwUGVGd3pPaXJGNDgrdHNyMEJCUTBscnVONmF3c08xWjJGWHFOeksrdklLTnRWOW12R0dIRERsTW40d3JGZFQzUjRPQjdLbW9kcnhvN0JuejVaNDVFRXkybjY4R0Y0ZE9GMWlBb0x3L1Rody9IblpYZmg3MTk4aWJNMUhmdWFON1MyNGxocEdZWWxKU0ZHcjhmOW1YUHhudzBic1dUR2ROdzJjd1pPbEZmZ3c1Mjd1dFhQbExoWUxMM3FTdHhXTVFQdmJ0Mkd1d09Ncm5hbW9yNGV6ZTJCdDJXcmJQQWZrQys5NmtxRWFyWDRYNDdaVmZia3lsV2QzbXY3MFdQWWZ0VDMrd09BYXlkT3dDTUwrbjRHRUF1TUEyREdHR085dG1qUXRHN1gvOGZSTDg1Slgvd0ZPczZKYXMxS08xN0lYNGRuSnQ3cHNSWTJQaVFTZjUyeUhIcE5pTWQxZGRZV2ZOQ0hvOVdubWlvODFyVXVHalFOMnlvTG9FSmdaL1V4SEs0L2d5WmJHelFrNGI0ZC8rNTIrNm9qMi9QSnBncWM5TE1tTmw0WGdVbXg2UmdibllweDBZT1JIQm80Y1l3QXNLNTRMd29hU3ZEVHNZczh6cTByM290V3hZSUZBeWY2Sks4QzdPdW83eCtXaWZ1R1hvTjl0YWRnS2p1RVBUVW5vRGo2SndDOGNHUWRBQ0F4SkFyL1NmQmM0N3k3K2poZVBPS1pNT1pIbzYvSDNLU09LWTRGRFNXdU5weWV5Ly9VNzJjWkh6MFlzVHJQNllrOFhac3hYNFBqNHpFcFBRMHg0WG84bERVUGtXSDJoMThQekp1THZhZE93V0t6UVI4U2drbnBhYmh4eWhSa3BIcnU5ejBxWlNEKy9xMzc4Tld4NDhnK2RBaUh6NXlGeFdaRFprWUc0aHpab2JQR2o4TVZRd2E3TWppUFNSbUk5My80QTQ5MmZ2L1J4OGc3V3d3QXVHTHdZUHpxbHBzOXpqdXpKZzlOU3NLdmIxblM1ZWR5MzFaTmx1dy8rOS9jdEJsYkM3cWZQQzlVcS9VcEc1ZWE2amNKbG5PZGMzeEVCSVlrSnZodGIwaUMvM0oyN25BQXpCaGpyTmVHUnZqUFlCeElla1JpMTVWNnlOOElzT3EyRFZCQll3bFduTjZHZTlMbmVOVHhEbjRCNExVVE9YNnpSUGZVZTRWYk1UNTZNRVpIcFFBQVJrWW00NWJCTS9IaG1hOEEyRWRiQWNBbVZEVGFQUGZiVEE2TndaaW9GSXlPR29TRGRhZDlzaDRUMEdWSWx4UWFqZStQdXE3TGZwNXRyY0gvanB1d3YrNDBac2FQOERsZmEyM0d4MmQyWVZYUlY3Z21hU3dXRFpxS05MM3ZuNmxNRXFiSERjZjB1T0VvYks3RVkvdmU5S2x6MjVDWjBIZ2w1dHBXV2VCVEwxalhwMHpHdlVPdmdWVzF3YW9xa0VoQ2pKOGd2ZEhhcy8xTUdidmNQWEhUSW9TSGhPRHBqMWFqdWIzTlZhNlZaVWhFU0kyTFEwMVRFOTdhdkxuTHRzWU5Uc1h5YTY1QlRIaVlSN243OWtXU0pDRk1wL000Nzc0dG1pU1J6L251Y3ArcUxFbGRKd0xzcnVWejV5QStJc0tqYk8yK3IvSEo3ajBBbk4vREhIK1hBZ0RxbXBzUm85Y0hQTS82RmdmQWpESEdlaTNkVC9EVG1VQmIvdlFGZjFtT3ZmZkIvZmpNVGt5SVNldDBtdkgrdXRQWTRqWk50eStvRUhqOXBCbC9tclRNVlhaVDZqU3NMZDZMZHRXK3ZVZUlwTVc0NkZRa2g4WGc4eEo3c3BobGFiT3hkTWlWcm1zaU5hRWVBVEFCK04vTTc2SzR0UWI1OVdlUlYzOFdSeHBMMEtaWVBlNmYzMUNNTFpWSE1DZHhqTi8rMVZ0YnNMSm9CNzRzMmU4YUlWV0VpamJWc3gyYmF2OCtyVUtCcWZ3UVRPV0hNQ0VtRFRjTm1vb3BjY1A4VGpZMmxYM2pVellwSmczRzVBa2VaYVZ0ZGRoVmZkeHYvNEpSMWxxSFVFbUxVTWwzbE1aZFhuM25XVnNaNjYvQ1Erd1BBd3RLU3REWTF1Wnp2cUMwTk9pMklrTkRNVFRKOSsrSHlvWUcvSGJsaHdHdnEyeHNkTDAvVWx5Q1IvNzdXc0M2djd2OXRpNzNBMjYzZHZ3TWM0NGVKMFZISXoweDhOOWR6ZTF0cUd4b0RIamUzYy9lWGRIcCtjMzVSN0E1UC9EZkoyTUhwZUJQeSs0SzZsNnM5emdBWm93eDFtdUZ6WlhkQ29MUFpaS2tFRCtCanlJOEU1VUlBSDhyK0F4L25iTGM3eFJlaTJyRHk4YzJucFArRlRTVzRFaERDY1k0Um9Fak5hR1lrelFHUnhwSzhQQ0krUmdkbFFJTlNWQWhzS1VpSDQyMk5oeHQ5UHlGYzV6WFhzTHAra1RFNnZTSTFlbGRTYnoyMUp6RU00Yy85cm4vTzZlMjRPcUVVUjRQQ2s0M1YySnQ4VjVzcXNpSHpldTcybDliaUllKzhzd2UzZTRWRUFQQXdiclRPRmgzR3FuaDhWZzhhQnJtRHNod3JadXVzN1pnUTlsQmovb3gybkQ4ZU93aW55bnJLd3EzQlRVNWVXaEVFcjQxZEM0QSs0aDF0aVBBUHR0UzA5bGxBT3ovL20zdHhTZ3pZNngzckRZRnhWN2JJQVhTYnJOMVd0ZHE2em9SVlkzYkZrVDZVSHVBdjN6dU5WZys5NXFBMTJ6T1A0SVhBdXpkNnkxRW8razAvMFJYZEpyT0g5aXh2c1VCTUdPTXNWNDcxVlRSclFENFhPN1pHaUw3L3RYbVBSSUsyUGZFTlpjZnh1TFU2VDduQ2hwTGZCSklpVDVjTTdxcityZ3JBQWFBU2JIcDJGRjVGR09pVWx5QnFRVEMxTGhoTUZma0liLytMRlFJVjdBWW93M0hvTEE0RkxmYWc3MngwYWsrOS9pcXl2L2F0b3IyZXVSV0hNYVUyS0hZWGxtQXpaVkhjS3d4OElqT3dwVEplR0RZUEkreXZ4ZDhEbk5GbnQvNloxdXE4ZTlqNi9GTzRSWXNHalFWMXcyY2hOVm5kc0dpMmp6cTFWbGJzS0p3Szc0MUxCTTZ5ZjVudHFmbUJMWlU1dnR0dDFXeG90SFdDZzNKQ0pOMUdCUVdoMEdwY1FDQXIyc0xYUUZ3WlhzOUxLck4xYWE3TnRXS3JaVkg4T2JKVFQ2QlBtTXNzTzlmdXdDeng0eDJIWmZXMXFLMHp2NHpVaVBKbUpEV01adG02NUVDL0d2OWh2UGV4ODZVMXplNDNzZDVUVlh1cWR1dW5PbmFsdW5tNmRNOHRqUGFjT0FnUHZ2YXZnZjdWU05INE01WndTV0paT2NIQjhDTU1jWjZiVzN4SHN3YkVQd1dGR3VMOTV5enZvVEp2bXZGV213V243THgwWU54NDZDcGZ0dTRJbm9JNWlTTzlRakd2S2RSOThZWnJ6MkZ4MFFOUXJQU2p2eUdZbzl0bUtiSGo0QzVJZy9OU2p1S21xczhIaktNanhuc0NvREhlVzNkcEVMNFRDTW1BT1FJb0Y4N2tZdVgxWTFRSGZ0WWRwWWgyZDhJZVhWN1U1ZFpsUnV0clhpdmNDdFduOWtGUmFpdSt1N0pwNzRvM1krOGhtSjdraTBoOFBlQ3dJblJYajYrRVM4ZjM0aVo4U1B3ODR5YkE5WVRBSjQ1dkJvNlNRTlZxTENxQ2l5cURZMjJWcFMzMWJzU2NUSEdncWVSWlk5MXVCL3YybzB0Uit5ektFWWtEOERNa1NNODZuWWxKUzRXSC8va01RQ0ErWEFlZHAwNGdaL2VlSU5yZmU1dlBsaUZ3MmZ0eXhRbURCbU1wNWJlQmdCUVZCVlBybHlGY2FtcFdESmpPc0owT2xkU3E4NGNkWnUyblJMclArTjlNSnJiMnZEbk5XdDl5cC96S2l1dnIwZFpuVDJMZEVOcksvS0tpN3RzKzRiSmt6MitSM2J1Y0FETUdHT3MxMDQxVitLRG91MUJiWVgwUWRIMmM3WUZFZ0JFK1FuWVdyd1NXUTBJamNiUE1tN3l1MTdZNmVHUlJ1UTNuRVZWZThjYU1QZFJXS0Fqb093dTd3Ulh6aVJOdTZ0UGVBVEFrMlBUb1NFSk5xSGlVUDBaandCNFhIUXExcGZhdHlzWkcrV1ppZlZRWFJFYWJaNXI5eDRhYnNEMUtaTjcxRjl2djU5d2U0K3VhN1MxK21TM1B0dFNqVDhlWG8xd09RUWhrZ1lodXM1SFo5eTNTM0xTU2pMaTNhNHI5bnJBNE9UOG50dFZteXZoR0dPc2U1cmEydkIxWWFIcmVQemd3WjNVN3J5ZEY5WjlqZ09uVHdNQTNuRG52ZmNBQUNBQVNVUkJWTnE4QlE5bTJXZWJ1TThtSmlKWGtMdHl4MWZJTHk1QmZuRUpObjV6Q0UvZXVnUWprcE05MmsxTFNIQmxsWmFJMEdheFlPL0pVNjd6azlLRDMrdmNtMDFWY2VCMFViZXVxV2xxOHBpQ0hjaU00Y083ck1QNkJnZkFqREhHK3NUN2p1MkNPZ3VDUHlqYTdxcDNydmdic2F5eGRQenlFU3ByOGN0eFMvd0dVdTdDNVJEOGFQVDErTTNCRDF4amxsYlY1ckhHdUtkcnZwSkRZenlPWlpJUUp1dXdxL280N25mYml6aE0xbUZzVkNxK3FTL0MwWVpTb0dQV05NWkcyYWM5RHd5Tjhkbml4enREOU1Vc1haK0l2MHkrdDFkdGpJOGVqUC9PZkRqbytqdXFqdUs1L0RXOXVpZGovWkdxcW5ocFF6YWEyam9lS3A2cXFJRHBtME9ZbEo2RytNaEk2RU4wR09RWVpZMElDN3lIZUdSb0tJVGJqSXcxZS9jaEl6VVZWNDBhNmJmKzhiSXlyTnp4bGVzNE9Ub2FRNU44RXlwNlo1WCthT2N1MTM2LytwQVFqRS8xWFRJU3JCQ05Ca3V2bk9sVGJsVVVtUFB5VU5mc3UrKzV1MUN0RnZQR1pYaE1sM1lhT1REWnp4WHNYT0FBbURIR1dKOTUvL1IyN0t3NmhrV0RwbUZvUkJMUzlZa29iSzdFcWFZS3JDM2VjMDVIZnAwRytObmIxam1LcXlFSmo0KzlDVVBDZmZkZExHK3I5N2wyWFBSZzNKdzZBNnZQN2dJQXRDdWVBYkQ3VmgxL21Yd3ZQaS9aaDgwVitRR25TeTl5VExtK3ljKyt5UmJWaHJLMk9wUzAxaUlsckdPSzNwUzRvZmltdmdqSHZkYnBKb1JFSWo0a0VsUGlobm1VMi9jVTdua1daY1lZQTRCL2ZHdTVhd3U1c0pBUTdEbHhFaXUyYjhmeHNuS1BlZ2RPRjdsR1JkTVRFekE1ZlNnZXVYWStNZ1lONm5UTElVbVM4Sk1iYjhCamI3M2pHaUU5VWxJU01BQTJIVHJzV3JZUkhSYUd4Mis2c2N2cHo4Zkx5ckJpVzhkRDE1dW1Ub0VzU1dqeWs5M2FtOFhtbXpzaVZLZkRQWE5tdTQ3cm1wdGhPblFJT2ZzT3U0SmZyU3dqTFRIQjlUMWRNWGd3S2hvYVVGNWZqemFyRmVhOGZCakdqMFBXdUhFWW5qeWd5MzZ3dnNjQk1HT01zVDUxcXJrUy96Z2FlQzNudVpZUzdydStxN0t0QVJJSVB4NnpDRk5paC9xY3o2cy9pNmNQZjRUbko5K0wxTEE0ajNQTDBtZGhUODBKbkdtcFJwdHFRUlE2Um82ZDA2RTFKR040eEFEOFlOUkMzRHQwTG42eTd5Mi9mYnNxWVpUUGRHWEFucGpLdVRiMW03b2lud0Q0elZPYlVOcFdoMlpidThkK3hSbFJnM0JsZ3Vjdml3VU5KYWkxTlB1OVAyT01kYWJOYWtWOVN3dnFtMXRRM2xDUDR1b2FIQ3NyUjM1eHNXc1UxU2xVcTBXN3pRWWhPdGIxRjFaV29iQ3lDcXQzNzBaRWFBaW1EaDJHNlNPR1lVcDZPdlNPVWM5VEZaNUpFSmRNbjRhM3QyekZzbGxYWTFKNkdrNVZWS0RWMGhGOHRscXNPRlZSZ1FVVHJrQjBlRGcrM3JrTHQ4eWNnYWEyTm85QU5pMGh3U1BnUGxOZGpUOTgvSWxyRCtBWWZUZ1dUWjJDc3JwNmZQZC9nYmRWNmtwVlF3TytManlOYlFWSGNiQ29DSXJhOGNBek9TWWFqeSs2RWZ0T0Zib0M0QUV4MGZqcG9odnc0cnJQY2FDb0NLMFdDOWJ0K3hycjluMk5oTWhJVEJtYWpqRXBLUmliT3FoWDY1Tlo4RGdBWm93eGR0bVFRQmdaTWRDanJFVnBSNjJsQ1Q4Y2ZUMnVTdkFkV2FocWI4UnorV3ZRcGxqeHI2TmY0dG1KZDNtczg5V1FqRWRITDhRVFg3K0xabHM3MEJGL1FuWnM4eE90N1FpS1k3VGhzQWtGT2o5L3hSNXZMUE1iQU8rcVB1RjYvMDFkRWE0ZE9ORjFQQ1E4QWZHNkNGUmJtbkNpcVF3VFl0S2dDQldGelpVSWswT1E0WlVCT3REMDU4OUs5blZyWkhqUm9LbVk1bWQwMmYyN3NhZzJ2SGxxVTFCYkR3SGd6TXVNWGVTMjVCOEpLb1B6NFBnNC9IenhZa1NFaFdKSHdWRnNQM29VaDg2Y2RZM1FBa0JUV3pzMjVlZGpVMzQraGlVbDRhL0w3NFdpcXZqUm0yLzdiZk9OVFp1QlRiN2xSMHRMZmE1NTNleGI4ZDBmZk04MXRmaGdVUkdlWDdNT0RhMzJmQXRFaEIvZmNBUDBvYUdvYjJuMXVUWllPNDRldzU4KzlWMCtvZE5vY092TUdiaGx4blRvTkJyc08xWG9jVDVHcjhmdjcxaUszTU41ZUd2ekZ0ZUlkMVZqSXpZYy9BWWJEbjZESDExL0hRZkE1d2tId0l3eHhpNGJvNklHSWxUMjNFL3hkSE1WSGg2NUFIT1RNbnpxVzFRYi9waTNHdlZXKzlTMWdvWVNmRkh5Tlc1SW1lSlJiMFJFTXBZTW5vRkdxK2N2VGpySkhnREhoWFFrWUxJSkZZM1dWb1RMSWZCVzFGTGxVMVpqYWNLSFJSM3IycjZwTDRJQVBOSnJUWXBOaDZuOEVGWVZmWVZWUlYvaGFHTXBMS29OV1FQRytXUmpEaFFBbDdUV29xUTF1SDAzNzB5NzJpZjRiVlVzK1BmUjlmakoyRVd1Tytva0RlNU9uNE1YajZ6RDNwcVRRYlh0N1V4TE5YNjg3ODJnNjQrUEdlS3pMZE9SaGhLOGNqejRmWnViYmUxZFYyS3NIOG9hUHc0Zjc5cU5rZ0Q3N3FiR3hlSDZ5Wk93WU1JVjBHcnNZY1RDeVpPd2NQSWsxTFcwWUh2QlVXd3JLTURoczhVZUk4TjN6YnJxdlBUZktWeW5RNGhXQ3pnQzRIdm56TVpFeDFaTnNpeEJIK0w3ODltYlRWSFFidlBjdnUycVVTTXhmbkFxRHAyeFo2aldoNFRndWtrVGNkTzBxWWdKOTgwLzRXM2V1QXpNSGowS20vT1BZTzIrcjEyajRXTlNVakJ2WFBBN0tiRGU0UUNZTWNiWVpjTmZrSHU4c1F3akluMlRpNmdRK0Z2QjV6anB0U2Z4MjZlMllFYjhDQ1NHUkhtVTM1bDJOUW9hU2p6S3doM1RrWk5DT3RZTzExcWFBdTRZWE5iYXNiZHdxMkxCanFxamVLZHdpeXNBQjRBR2F5dUttaXNSRnhLQkE3V244WFh0S2V4eEJKZUg2czk0dERjejNuTkUrMWhqbVVmVzZ1NUtEWS9Id3lPTVB0c3FBY0Rxczd1eHJhb0FvNHRUWEd1WkFTQmMxdUdYNDViZ3k1TDlXRm0wdytPekJNT2kycnExTmp6Snp4cnZWc1Z5WHRhWE0zYTVreVVKUzZaUHc3ODNiSVJFaElFeE1VaExUTUNvZ1FNeEtUMGRRNU1DNy9jZUV4Nk82eWRQd3ZXVEo2RzZzUkZiamhUQW5KY0huYXpCakJIMjdYMEl3RlVqL2EveDdTMk4yL1RuRWNuSmVHN1pYWGpxdzQ4d2MrUUkzRHB6aHV2Y2dPaG92UGZvOTd0c2IzUCtFYnl3N2pPZjhnY3lNL0htcHMyWU4zNGNyaG81QXFFNjM2MzNPcVBWYUdDNFlqd01WNHhIY1UwTmRodzloc25wNmQxcWcvVU9COENNTWNZdUMrR3lEdGNramZVcDMxVjlIQ3RPYjhQdnJyZ2RJOTBDNFZlUG0veU9scmFyVnZ6bjZIcjg5b3FscmpLTGFzUEx4N09SRWhickVSekc2UFFJbGJVWXJJOTNsWlczMVFmczQ5SEdVanl4LzEwMFdGdFIzbFlYTUZCKyt0QkhxT2tra0Fic282K1RZajEvYWVwcDl1ZlJVU200TVdVS3JrNGM3WGQvMy95R1luemtHS1YrNDZRWktXR3htT28yUWl5QmNIM0taR1FsajhlNjRyMzR2T1JyWG9mTTJDVXFhL3c0VEJtYWpyaUlpRTZUV0hVbVBqSVNOMCtmaHB1blQ0UEZiUlJWa2lUOC9PYWIrcXFybllxTGpNRHo5eXl6andUM3dEVmp4K0Nhc1dOOHlvY25EOER2NzFqcTU0b090MTkxSlc2LzZzb3U3ekVvTGc2Mytja3F6YzR0RG9BWlk0eGRGbTRZTk1WbjJuR0R0Ulg1RGNWUWhJcW5EMzJJWnljdFEycFlIRDRvMm80dlMvY0hiR3QvM1dua2xoL0d2QUhqVU5GZWp6L25mWXFUVFJYSUd1QTVSVTBDNGYrR0d6REdiVjF2U1d2ZzliQVcxWWFqWHRtY0FlQlg0MjdCNktpQmZxNElUSUlFbmVUNTEvaHRRNjdFa3NIVFhjZHRpaFhmM3ZXS3o3VTZTWVBSa1NtWUVqY1VNeE5HWXFEWHRrenVDaHBMOElkREgwRjFoT01xQko3UFg0dWZqN3NaazJJODk5TU1sYlM0YmZDVnVHWHdUQlEwbEdCN1pRSDIxSnhBbWRkREFRM0ptSlU0dWx1ZjEybDRoRy9XMUZpZDN1L29mekRPdEZUNXpBSmdyRC9UeURJU29xSzZyaGdrbmViQ2hSczlEWDdaNVkwRFlNWVlZNWU4T0YwRWJrbjFmWXErdVNMUGxWMjUwZGFHcDc1WmhRWEpFNExhaS9oL0ozTmNyODQxbzhjYnkzM3FaUTBZNzNGOHFxbjdVM0gxbXBBdTl5VU9ScmpzT1JWUDZ4WWdYNU0wRmhOajBwQ21UMFM2UGhFeWRUMnlrMTMyRFY0OVlZSkY5VndIMTY1YThjeWhqL0RJeUdzeGI0RHZ1alVKaExGUmd6QTJhaEFlSEo2Rk5zV0tvcFlxRkRaWDR2VVR1ZEJLR3Z4bzlQVTkvSlMrMHZXSlBXN3YwN083T1FCbWpMRitoQU5neGhoamw3elppV044a2w4SkFPdExEM2lVVmJjM1lzWHBiVUcxMld4cjk5bk9xYWlsQ2xYdGpVZ0lpUXg0M1pHRzR1QTZmWjVWdFRjaTAwL1NMSC9PdHRiZ2paUG1UaE5iMllTS2Z4ejlBb2ZxeitEQjRWayt3YmU3VUZtTFVaRURjYWp1RE5wVXEwZGd6aGhqakoxUFBadll6eGhqakYxRTFoWHZ4ZTZhRXg1bE82cU80bXduMDVGNzZxTXpYd1U4VjlaV2g4S0xOQmxUWHYxWmZISm1kNmQxQ3BzcjhjK2pYK0tIZTE0UE9xdHpUdmtoUExMN3Y4Z3BQK1NhSnUzUGlhWnl2SGQ2YTdmNnpCaGpqUFUxZmdUTEdHUHNrcWRDNEMvNWEvSDBoRHN3S25JZ1ZBaDhFTVEwNTU1WVgzb0FVK09HWVZyY2NKOXpiNTcwczRsbEVENHMrZ294dXE2MzBPZ3VtMlA2dDlPSzA5c3dQWDQ0Qm9kM0pPMXFzTFppUjlWUmJLN01SMTc5MlI3ZHA5N2FnbjhlL1JJcmkzYmdwa0hUY0UzU1dFUm9RbDNuTGFvTmZ6M3ltV3M2dWdvVlpXMTFnWm83cnhwc1BkOFRsREhHMktXbjYzbFFqREhHTGhzM2IzNitzOFRDbDd4b2JUaWVuM3dQZGxVZngzOVA1Snl6KzhnazRlYlU2VEFrWDRHRWtFaVV0ZGJoZzZMdDJGWlo0S3FUSEJxRGw2WS81RHBXSVhEcmxoZk9XWitDTlRveUJROE1uNGNEdGFkeG9LNFErZlhGblk3YzlvU0dKRXlKRzRhcGNjTXdJV1lJUGkvNUdtdUw5L2JwUFM0bG4vdzNEUUFPQXpnS2lLTUFqb0pRQUZWN0RHL2Z3Z3VRV1k4MHIvL2lzdjU1enZxRy90cUZITzk1NFMrRU1jYjZrY3M5QUFic2U5bld0amVoV1dtLzBGMWhESUFyQVBaUG9ONFZGSVBzL3dqbEtNaFNnTGZ2NDcya1dFQWNBTE5nY0FEc2k2ZEFNOFlZdTZ5Y2JhbSswRjFnTEhpRWFJQ21BM0RzWHlVQWtnQ0VBdmV0cklZUUowRjBHaENGRUNnRWNBcVNmQm9oSWFmd3lxS1dDOWh6eGhpN0pIRUF6QmhqakRGMnJna0NTQUJDQU9RWWtCSG9haTVlUElqaUFVd0hxS091VUlHMlZ1QytsWlVRb2hDRVV4QW9oS0JDU0ZRSW9SU2lUU3JFcXR0NWdUTmpqSG5oQUpneHhoaGo3RndqeDJ4VmNvdDR5ZjJOY1B6ak9PNDZPQWFBUkJBbEFwZ09jdFozakNDSEFiaDNaUVVJaFI2ang0SUtvWkVLMGF5ZTVnQ1pNZFlmY1FETUdHT01NWFpPZVFlMnd2RXFPVTRKUi9EcUx6aDJiNFBjNmdleHJJK1FCQ0FKb0JtdTlnaUFxdG9ENVB0VzFrQ0lFb0JLUWFJRWdrcEJWQUtJVXFoVUFoS2xxSW9vd1JmWDg0SjZ4dGhsZ3dOZ3hoaGpqTEZ6eWp1d0piZlJXai9WWGZHeWNCc0pKcmZySmMrNnpyWkVrSUZ4aHpnUXhRRVk3OUVuQUpBY3I0bE53SDByNnlCUUFrSXBCT3dCTWxFSlZNZXJwSmFDV292eHh2MXQzYms1WTR4ZENCd0FNOFlZWTR4ZFROeW5SdnVOWjRXZnV1N255SE5rV2FDN2diRzNHQkJpQUdSNEJPT1NjeTJ6QkFnOWNPL0tKZ0FWQU1vQVVRMUNwZjA5VlVPZ0VnSmxnRm9OcmFqRTYzZWQ2VTJIR0dPc3B6Z0Fab3d4eGhnN2x5UU1oQldKa0VVQ2hEUUFoRVFJa1FBU0F3Qktna0FpU0RoZUtiYkg5L0ZaWCt3K2Fud2VFQ0lBUkFBWTVuTlQxeHBsQ1ZBQTNMY1NBQm9CNFFpWUhVR3llL0JNVWdVRVZVS2hTcng3NjluejlDa1lZNWM1RG9BWlk0d3h4czZsTjI0dkExQVdkUDE3UGhvSVdKTWdVU0pBU1FBU0FSRVBnV1NBa2tBaUZxQjRBREVRaUhZRW5wZWlTSUFpQVF3SDRKVVVEUFlwM1JDQURIdkFMTkFLaUFZUU5RQm9BRVFEaE50N1FnMEV0ZGozVnFZR2tOb0FDZlVRY2lQSTFnQkphc0RydDFlZTd3L0pHTHU0Y0FETUdHT01NWFl4ZWVmV1VnQ2wzYnJtdm8valFaWVlRSXFCUXBHQUdnOEowUURGQUNJS0FuR085ekVBUllFUUN3SDdNVkhVdWZrZ2ZZd1FCbEFZZ0FIT0FwK2cyVDBidG1zcXVHcWZwdDB4OGd3SVVXVVBrcDJCTkZvQmFnT2h6UkZvdHdGb0JkRG1LTGVmRjJySGUxQWJoR2lCSk5vQmFvTU5yUkJ5RzFSTEd5UzFGVlp0RzJmYVp1eml3d0V3WTR3eHh0aWw3cTFicWdGVTkvajZaZS9HUXRiR2dLUVlrQklKRmRFZ3NvL1FxbW9rSkVsdkQ2UkZKSUJJRUVWQ0lBSVE5dmVBL2ZoU0dZMG1TZ0NRNERqd25MSHRuWkhieFR2Sm1IT050YU5NQnV4UnRtei9SNE9PZ0p1eEMrWGVsV2E4Zlh2bWhlN0d4WVFEWU1ZWVk0eXgvdTY5dTJzQjFQWkpXdzk4R29tV2xraG81RWpJaUlCQ2tTRFZIaWlyaUFCUnBEMVFGbm9JRVE1Q09FRGg5dmNVRG9Fd2U1a0loNkJ3MTN0UWFKLzBqekhXcjNFQXpCaGpqREhHK3M1cml4c0JOSjZUdHU5OVN3OU5hRGphNVhEb1JCaHN0bkNRRkE2SndxR285bGRRT0lScWZ5VVJDZ0VkQ0ZvSWFBQm9BZEtDaEJad0t5T3lIME5vSVVoalArOG9FMElMSW8zalhFYzlJbzNqblA2Y2ZOWXU2Tjg5TjE4eFk1YzdEb0FaWTR3eHh0aWw0ZTM3bWdFMFgraHVNTVl1WFZMWFZSaGpqREhHR0dPTXNVc2ZCOENNTWNZWVk0d3h4dm9GRG9BWlk0d3h4aGhqalBVTEhBQXp4aGhqakRIR0dPc1hPQUQyWTlhc1daRUdnK0V2V1ZsWlM4OUYrL1Btelp2YTJ6WXlNakowQm9NaFB0RDVCUXNXSkhtWExWMjZWTTdLeXZxKzBXajhRYURyTWpNelV3MEd3Ny9tekptVDJObjlEUWJEbjdLeXNyN2Z2VjVmZXViUG56L1hZREQ4eTJBdzNIaWgrOEpZWHhCQ2xGL29QakRXbi9CL2M0d3hkbkhoTE5CK2FMVmFQUkg5Qk1EL0FLenlQbTh3R0g1QlJETTdhNk8xdGZYZWJkdTIrZVNuTnhnTUx3QjRMQ3NyYTNsT1RzN2I3dWN5TXpOVE5ScE5yQkFpQW9DZTdHbjE5YXFxUmhIUllDSktGMEtrQTBnam9vRkNpSHdBNDczdllUUWFiMVVVNWUyc3JLeEhjbkp5M25DV2w1V1Z4ZWwwdXQ4S0lhSU5Cc05YSnBOcHQvZTFzaXovaDRnV2hZU0VEQVJ3YTZEUFIwUlBBTmdMNEYvT3NxeXNySHNsU1FwNFRRQy95ODdPL3RxdGpVR1NKUDI3bTIzNDhQZjlHd3lHQndITTg2NUxSRXAyZHZaeTcvS3BVNmVHcTZyNkpoR2xDU0ZDQUt6cmJiOFl1K0NJOWdPNDlrSjNnN0Yrdy83ZkhHT01zWXNFQjhBOTRBaCtGOE4vR3Y1UUFMSldxdzJCbnozd2hCQ2ZFdEVqa2lTOWJqUWFtN096c3o5Mm50Tm9OQjhDbUVsRUh0ZElrc2RBdlkySUtvVVFCd0NVWFh2dHRYSHIxNit2OGVyZlFRQVdBSzhZamNiQzdPeHNNd0JzMmJLbDBtZzBmZy9BQjBLSXR6TXpNeWVaemVZMjUzVkdvM0VaZ0VWQ2lDcEprZ0tPRWdkQ1JPTUFMQlpDdEJHUjBsbGRJWVNPN0h2dS9jVzlYRlhWU0VtU0ZuZjMzdDRDZlA5WEVkSGRBTnJkeWtJQUtBQjhBdUNZbUpqZk80TGYwMFQwa05Gby9EQTdPM3Q5Yi92RzJBVWxzQi9FQVRCajU0MEFCOENNTVhZUjRRQzRGNFFRYVNhVHFkcTl6R0F3ZkVoRUFVZEJjM0p5Tm1kbFpkMU9SSjhBV0dFd0dCYWJUS1l2dmFyOVNRaFJLb1NvQlZCSFJIV0tvdFRxZExxS0RSczJWQUZRTyt2WHhvMGJqODJiTis4K1daWS9GVUtzeXNyS21wYVRrM01hQUxLenMxY2FESVo3aUdpUkxNdS9BL0FFQU15Yk4yKzBFT0wvQVJBQTd0KzRjV05KdDcrUURrdXlzN085UDVNSGc4SHdYd0FQQ2lFYUFsVFphclBaRm5iM3hocU5aanVBS3pxclk3UFpVczFtYzFWbVptYUVScU9wRmtJYzg2NWpOQnB2RlVMOFdBaXhSYVBSM0t3b3luNEFyMlZtWnM0MG04MW51OXN2eGk0V1FsWmZoeUw5aUFnaEY3b3ZqRjMraEVXeHp5WmpqREYya2VBQTJDRXpNMU1ESUJVQVpGbDJybitOeU16TVRIZVVOYm9GdXdNQXFIRnhjWFU5dVZkT1RzNWFnOEh3T0JHOVFFUlBBZGdBdDZEV1pyTzlZRGFicTNyNldRQWdOemQzamNGZytBOEFJeEZGdTUrVFpmbUhxcXJxaEJBZnVKVzlDQ0JTQ1BHMHlXVHltZXFia1pHaEd6Um8wQVRuc1JBQ1JCUStmLzc4YVk3akNpRkUwUDBqb2xnQXNGcXR0UUdxS0dhenVRa0FNak16WTh4bXM5L3ZPaXNyYTRZa1NWYzNOemUvdkdQSGpsYUR3YUI2ajZBSG90Rm9EQUIwUkxUV3ZYeisvUG1UaEJCdkVsR3RxcXIzcmwrL3ZtYisvUG4zQ3lIV3k3SzhmdmJzMmJPM2J0MGFxTitNWGRUV3pINmk0T1pOei84SndHOHZkRjhZdTl3SmdkK3VtL3N6bjRlc2pESEdMaHdPZ0R1a2FqU2FVKzRGUkhTSFJxTzVBd0NFRUM4RGVIanExS2xhQUtNQWxLOWF0YXJUYWI2ZE1abE1MeHFOeGxhYnpmWTJ1aGpSRFZabVptYUUrN0dpS0wvVjZYUy9zMWdzTGU3bkxCWkxKWURiM0sreFdDd1BhN1hhN3pZMU5mM0Z1NTJLaWdwTFVsSlNpaERDZTgzd1dHZVo0L3Z4Q1ZJTkJzTUFBQ2d0TGEzTnk4dXpBSURSYUx3Q1FDYUFoczJiTnhkMzlwbXlzcksrSlVuUzM0eEc0NXpzN094dnZNOUxrdlFDZ05sNnZYNC9BSE5uYlhrVFFpeDBCTXVmT3N2bXo1OC9UVlhWTDRsSUs0Ulk2Qnc1MzdoeG84bG9ORDVHUlA4SURRM2RrSm1adWNoc05wZDE1MzZNWFN6YVUwTCtxQ3R0dTVOQW95OTBYeGk3WEFtQnIzWFhwRDkvb2Z2QkdHUE1Fd2ZBRHEydHJUV1JrWkdQQTRBUUlwS0luaFJDN0NJaVp4S3MvUUFRR3h1N0ZFQ2NFT0xkQUUzWkhLOHhBRG9keGMzT3puNnBEN29PQU1qTXpFelFhRFNWM3VXcXFrS2pDZjZQT1RJeThoZmVaU2twS2MvWWJMWS9xYXA2djdOTWtxVFhoUkNGUW9qZkFRQVJGY0MrTHRvREVkMEg0TG1VbEJTa3BLUlloQkFxN091a0lZVDRNNElML3FNQnZMdHc0Y0xwWDN6eGhXdjlydEZvWEF4Z05nQ3pjNTF6TjEwbmhDZzNtVXc3SGUxbE90Wm82NFVROTVoTXBpM3VsYk96cy85cE1CalNpT2duR28xbTEvejU4Mi9hdUhFanIrMWlsNXd2Umo3YWZ2T1c1eCtHUU82RjdndGpseVVCUlVCNmNCWGQzdU1INVl3eHhzNE5Eb0FkZHU3YzJRQkhRcWJNek14a2pVYnpKSUJ2c3JPelhVbWFEQWJETUNIRTM0a0lraVM5SHFDcFBBQ1FaWG1qMFdqY0oreUtpT2dJRVMxelZoSkN0SnBNSnI5clhHVlpmc1ZnTUZpQzdidXFxbisxV0N4NXNpeC80Tzg4RVMwRUVDV0UyQXlnMU0vNVJiQW5nL3JZRWFCNm56L29tSTdzeWlodE5CcGZCMUR0bm1YYVlERDRCTUNLb3VUSXN2d1pBSTBRd3BuTnEwd0lzZDVrTXEzbzZyUGw1T1M4WVRBWWJpS2lKUmFMNVZrQVB3SHNXenJWMXRiK0VRQ0VFRTkyMVk0M2c4RXd3WkhnNmhVQXlNcktla0lJOFFmSDUxMW1NcGxXK3J2T1pETDkxR0F3V0lqb0Y2cXE3aklhalgrMjJXelB1Q2NUWSt4UzhNbWN4ODFUOTd5c0c5elM4RHNJL0F3RStVTDNpYkZMbm9BaWdMK2MxVWY5WnUrMDcxZ3ZkSGNZWTR6NTRnQTRTRmxaV1lzQXZFSkVDUURlMnJoeG84bGZ2YWFtcHI5RlJFUk1JNklGQUc1eFRMRjlFMEFhN0tPVkFDQVRrYjhNMGdBQUlsclNuYjVKa3ZUaHRtM2JkZ0s0MDArLzd5S2lPNFFRQit2cTZveDc5KzYxR2d5R1h3SVkxZDdlL3RqV3JWdHJqVWJqNHdDZUEzRENaREw1akFEM1JtNXU3bDRBdmRwRFYxR1ViOHV5ZkRXQXgrYlBuNzltNDhhTm0ycHJheCtBZlFyMlJ1K1IybUFRMFUyT3Q2c05Cc05MUlBRZElVUVRFVDFvczlrKzk1NEc3dFdmWjJWWnJnUHdESUJmYXpTYVBYQ2JSczNZcFdMdnRPOVk5d0svWExMdCtmZFVtN2lPQ0ZkS3FwaWxTbEx5aGU0Ylk1Y0tJVkJNSkw1U1FUdGxEYjc0Wk5iamh5NTBueGhqakFYR0FYQ1FKRWxLQlpBc2hQaENVWlR2QmFybkdFbStDWUNVbVprWkR0algwRHJXdi80S0FBd0dRNkVqa0E1a2lzMW04MGl5Sk12eUswUTBuNGlNVnF2MWhQdTV4c2JHQ24rTkdJM0dLNFVRcndnaDJpUkpXcjUzNzE0ckFCRFI5UUJtYVRTYVh3T290ZGxzZjlWb05Nc0EvTnhnTUp3MW1VemQzb2MzSXlORDUzYjRIWVBCY0YwdzEwbVN0SHJqeG8yYi9KeHlaZFF5bTgxVjgrYk4rN1lzeTUrcXF2cUd3V0M0RXNCVEFGUlZWUi92Ymw4QlFBaHhFeEcxbDVhVzVnd2NPUEFrZ0trQWZnbGdRekJUeG9VUUg2bXFtaW5Mc2pFN081dURYM1pKKy9qOWw0K1ZSOUVWQUdJQU1RRGVpZVNFZ0NDQ0JMZi9NSHRGQUNENy93c0JuL3ZaSFlEQWEySGExbmVpbnpwYjQ2OUMwSGRiaTNCVkc3OFh3Qmp2UGdTOHhxcEIxWWZUQVZVS3FuNlFQWEcxSVlUNGFPQTdhMi9yWllQZDlsUjIxallBVnpzNkVlaTc3NmFPejZVVktoNVY4eEF1ZWp2elYwQ0FQTDl4SWQ2WGh0UXNwM0VJZW9ZVVk0d3g1bzBENEM0WWpjYXhBTzdPenM1KzBtZzBGalUxTlcwSkN3dnpTVGpsVDJOalk3c3o2T3dPbTgxMnhqc0x0TkZvYkFFQXE5VmFiRGFiQzd0cUl5c3JLOHV4bmpWTUNIRmJaMnRWeldhenpiR2VkZ2NSL2N0Z01BeFRGT1VKczlsc0MzU05RNlJqOVBoV0ljUldPTlkvRTlITlhmWFBTUWhSQ01BVkFCT1I3Q2ozbUlxZG01dTd4bWcwdmtWRTl3a2g5Z0JJQWZCcWJtN3VnV0R2NWVVQWdPa3BLU2wzWjJkbnZ3NWcrdXpaczJORFFrSUNyZTMydGlzM04zY2JnRzA5dkQ5akYxemxiNFpQdGFuMFFEbGhHZXg1QytBWjVObURFTWtSSlBVKytCV0FJSHRnUTQ0N3VRVmdBcWdoSWQ2VEpMeVc5UFR4cjN0OU93ZEZHL2MydVlKZmUxZ2x1Z2htVzQ4a2R3Uy9mUlFvZW9UUUtuWDdRV09mSVB3QUFudnQ3L3NpK0lYais3U3prb1JjS1JrM0tKM21Od3k2VmVGNFp5K2lPNVV6Y1VQRk9tVWgzVmpQbWZnWlk0ejFDQWZBZnNpeVBOVHg5bTRBRHdKQVptYm1INFFRU3lJakkzMjJDQW9rTmpiMk1RQi9Pd2RkREdqcDBxVnlUVTNOcndEOGhvaElWZFVmcWFxYTdSNndDeUVrSW9Jc3krSE9jcHZOVmlQTDhtMUU5QmtSL1ZpVzVXdm56NS8vUGEvUldabzNiOTRNV1pZWEFRQVJqUUx3bkdPZDgxb2lpblRVdTBNSVVVbEVPYXFxL2xwVjFaZTkrNm5SYVA0T1lKbWlLRWZkeXlWSmtoMXQrd1RmTnB2dGg3SXNHNGdvVlFqUkNPQTNQZjJlRkVWNVhLUFIzQ3FFZURvakkrUGR2THc4aTJOcm8zdWNkVEl6TXpXU0pGMURSSWROSmxPNSsvV1ptWm1oUGIwM1l4ZFM3VlBwTWUxVzdYMGdQS0FJVFBTSmdZUUFuTUVwZWgvNEV1eGh0Q3VRSWU5eFZLRUtnWTJROEZxeXJQdUVuc3JyMDlFOTVjdTRud0IwUzhmdEFORlYzS2RJYURreTBIVklSTDBPL2oyL1QzRms0SHRyTDBnQ3NxY01PZnVleXM1Nkg4NGxNMzBRM0h0L04vc29Iak9vR29taXQ2a1JIS0d2MjVNREFzMVVaWG1QeUk1Y1NNYkdvNTFjekJoampQbkZBYkJEWm1ibUNFbVNIcEVrYVJHQUVXNm4xZ2doVnBuTlpvdkJZREFMSVNZUjBWUUFLNFVRZnA5QUU5RmNBR01jUVZyUWhCQkVSTEJhcmUyT0pFMTEyZG5aUmNGZWJ6QVk1dFhXMWo1SFJOTUExS3VxZXJza1NXc2tTZnBuZ0g0VytKbnV1MXdJOFNnUlRSVkNtQTBHd3c0QS93WlFBZUJ0SWhyZ1ZyY0d3Tk5DaUZVNU9UbkZCb1BoVDQ3UDBXQXltVFlaamNZYUlwcGxOcHVmY2IrQkk0R1ZVUWpSR0JvYTZyMldPc1RSaHM4dndXYXp1YzVnTUJRQUdBU2dwYjI5dmNlL0tKdk41anFqMGZoM0lub3FKU1hseHJDd3NMV3hzYkYzQVVCMmR2WmJBQ0JKMGoyT2JOYy9BZkNpODFxajBUaFdDTEhMWURDOGF6S1pIdTVwSHhnN1g4UlRrQ29zSStZTENRKzBXYkdZeVA3Zm1VY2RZWTh5SkVldzEvdWcxeDViQ2JLSE1UNGhsaERIUWVJTmpaRGZTSGptYUcrSEMvMFM2Mk91VVZVODUzSHpJSUs5MXVNRElDejJWUjJpVDZZKzI5UGRkNHord3UvUDVQTkdWbjhCaFc0RlNHdi9QdnJtTTNZRTA0UXZhQkR1WTQyT293QUFJQUJKUkVGVUV5ZTZ2Q1FvcnE0NStrazBUTFZwZDRrdlk1YlFkWFdjeVp3eHhsaTNjQURzSU12eUpDSjZUQWhoSTZKTkFPWUNlRGM3Ty9zaFp4MlR5ZlJPVmxaV0NSR1poQkE3VFNiVGk5N3R6Sm8xS3pJME5QUWtFZFcwdGJYNXpTVHNMVE16YzRUWmJENE9JRm9JWWR1MmJWdVR3V0I0QThCRW85R1lxNnJxbXdEQ09tdkRZREFzSnlKblJ1WTlpcUxjazV1YlcyQTBHajhXUXVpOHFtY1NVVHlBejRVUXJlNG5WRlhkSzRTWXJkRm9mZ3ZnTVNLNnlySGV0VmFXNVFGQ2lMMUU5RDZBNTRVUXAwd21VNkFSYmhYQVp3RHVtajkvZnNyR2pSdExuQ2RxYW1wdUk2SWtBUDl6MzliSXdUbFMzZVRuTTM2YmlMSUFLRVEwSUNRazVCOEE3dTNzZSttTUpFbHZxYXI2RklEcklpTWoxd2doWGdCUUQrQXRBTkJvTkorcnFxb1MwUzF3QzRDRkVFdUpLQUtBOS9mSzJFV2w5bGREMDlwSWVyRE1TdDhpaVFZRG52R2ZFUGJwd1BhWXBYZWp2YzVtM1lObjM5RmxOQk93aW9EWGs1NDV2cm1IdHdxSzJKQ1FvcXJxYWhCSnpuNVJNSUdlU21nNWxPbzY3Sk5Kd2tLQW5OK3ZFTFhKbHRCQXV3aWNGMC9OTXhjK2xUM3Zud0IrYk8rVS9kK0JYbzl5dTdWeFdvckFNUkdCa2NMblIzblAyM2ViRkExUXRDcWtqYll2NDc2cnVhN20xVDY3Q1dPTXNjdWUxSFdWL2tHU3BBTUFIclZZTENrMm04MG5tN0pUVGs2T1dRaHhFc0FQRmk1YzZET0tFaG9hK2pRUkpRZ2gvcnh0MjdZdVI0RG56NTgvVGFQUmJGKzZkS2tNSUo2SWFwY3VYU281a2xjZEFtQ1FKT2t0QUFzYy9SenByNTI0dUxoM0FIeXVxdXJQWTJOanI4ek56UzBBZ096czdHVW1rK2syOTMrSTZBZ0EyR3kyNzNpZnk4M05QV3cybTl1eXM3Ti9ZYlBaeGdnaHZtY3ltVjdRNlhSZjJXeTJrU2FUYVpyNzFsQmRlSTJJTktxcS90Q3RUQ0tpbndPQW9pZyt3VE1SeFRyZU5yaVhaMlptcGdQNGl4RENTa1RYQ2lIS2llZ2VSM1p1OSt1RC9oMXV3NFlOcDRRUTFVS0ljV2F6MlVaRUh4TFI4SG56NXMxMG5LOFFRdXdVUWx5ZG1abnB5b3BMUkhjQ2dLcXFid1JxbTdFTFJmeGdSRWo1cjBiY1hmYnJFYVoyeUtjSTBtK0k3TUd2cTQ0alRKVWNDM0Y3Ri9nSXQvOEZyTE1OcW5oUTB0WWxEM2ptMlAxSnp4dzd0OEh2SG1oVlZhd0ZLTTdaUi9jcHlKMXBQNVVBdGMweCtpdDgwakQxakZzVFJQZ1ByVnJWR3JqeWVSTFI4anNJeDg5WlFxZC9lc0VTcnJGL3V3MVNLa1NYODgyNzB6N2djUXNpbVVDdktGL0UvMXNjNWdlU2pESEdnc01qd0E0Yk4yNDhCdUFZWU44SHVKT3FLaEg5QWNCckZvdmxad0NlZHA3SXl2ci83SjE1ZkZUbDFjZC81N2t6V2RnellRbUxDZ3BhVWRTQ1ZsblVKRE1oQWJkYVJGdFJxOVczcTF0OVhlcGJxNE90UzYzNzF0MlZXZ3RWcXloSllMS0lBbHBGUlFSUkFYZFpzd0VoeTh4OXp2dkgzSm01azBuQ1pPYUdCRGpmRHlHNXo3M1BlWjU3YzJjeXYzdk9jMDdoZEFCWEFsaGRYMTkvMzU3R0xDZ29tTXJNcndBWXVHM2J0akV1bDhzRFlPMkNCUXRNQUg4QzhLZkN3c0lwUlBReklwb05JRk1wOVpMUDUzdVBtZjlLUlA4SUJBSU5BR0QxT1MyMXMyOGZLOW5Xb3dCUVhsNWVpM0RJYzlJRUFvRnFyOWY3TGhGZFZWaFkrSmZLeXNvTmhZV0ZQd2R3SElBRjFkWFZDYVVpbUhrNEVZR0k3Sm10eVRDTXg2dzF4djRsUzVaVWVMM2Vxd0E4cTVUNlUzNSsvbXZWMWRYMVZ2K2c1V2xKNnQ0bW9tM01uR3YxZllhSWZxcVVPaC9BbTlZaFZVUTAyVENNWWdCUEZoVVZIY2ZNUnpMemhzckt5aTZYWHhLRTdtTGJydzg5UGdTNmRBdndBeEFOQkJBbnZHSkxQV09pTGhYSkUvWDBzdFdiMmcxdlpoRGVJT2JuM1M2ZTc1bTdNZW1sSEU2Z3QzditER0NpTlpma3Zac01OSzZKUFN1SWwzTXB3b2g1MXhtdGFBazlrSzVKSi9DZjlPWU9mNkJnTGtEM0FIRE1DeHkyQllDQVdzckVTc09EU2ViMnFBYzhmZHZXUXh1YlZ4MkVuK3N2YzAva3NxWXpxR1IzUXExN1FSQUVRYkFqQWpnRmNuSnlucXFycS9zSmdKdDlQdDlybHRBN2hvam1NM05qS0JRNnY3UHN6eFQrcTUxbEdNWmlaczVtNWl1VVVvY0NVTXo4cHYzWXlzcks1UUNXKzN5Ky9nRE9BbEFINERnaWVvU1o3L1o2dmM5VVZGVDhEd0NlUFh1MnNXM2J0azVEcFlIMmsyQjFSSFoyZHJDZE1PV2tJYUliQVpRUjBUTUZCUVZYRXRGZEFCcGJXMXYvdDRNdTQ2dzVmaFZwOEhxOXZ5S2lBbVoreHpUTjJ3Q2dvcUxpWDE2dmR3NFJuV0VZeGoyd2twVVJVU3NBS0tVeUFaRFA1MXNGNEtGQUlKQVFJamQ5K3ZTK3BtbU9KS0lObHMxbFhxOTNPNEJ6WjgrZWZjMkNCUXRNSWxwdTJaME80RW5UTkM5U1NnSEFZM0NxSW93Z3BNaTIveHM3MFZRNGh4bXpUS0xERXlWR0xQbFVPRGlDa0ZwUWJ5eUFPRXBpcVNTVENhOFQrRG5sTmhjTTlYKzJPWVdCMHNZc3ova3htQzZKbTFxUzU5enlsUWZtenV4SUoyZVd4VkxzZ1FNUlA1MjNvSFJiK2xhZFlmaWdIUTl0cWg5d0JVQ2p3NklTRHB3ekFSUXpWS1h5TUo0YjBFY0hIVWttRmgwbG90Wmo4NTJrT1hzVmwyWE9vcEk2ZVRncENJSWdkSWlFUUtmQWdnVUxUR2EraUlnYW1mbWx3c0xDeTRtb0d1SDFxeGUyNTltTWtKK2ZuOFhNSXdBWUFMS0k2TkxLeXNxSGxWSUZBR0NWRStxTVU3WFdGekh6S2lMS0J1Q0JKY1JxYTJ1TFhDN1h6ajE5RWRGa0lKb0VxOU5qVzF0YkV6STRkNFZBSUZBTzRDa2krbzVTNm5XckxOTlBsaTVkK21VSFhhWUJnRkpxSFFENGZMNThJdm90Z04wSVg5dG9kbWpUTkgvT3pEdUo2RWRGUlVWZXE3a0JBSmg1a00vbkd3QmdBb0JaOWdFTXczakk1L005cXJWK25ZajZNM01rMDdVbW9zVkVsRmRiVzF0b0hidUNtZDhCOE9IczJiTU5Jam9mZ0ttVWt2Qm5vVWZZL091eEoyMzY5YmcvYkw1cDNFWlQwVXFBYnJReXNzZGd0Z3I5Mk5OUGRWM1pFTmdXZDlxT0JVWVE0TVZnL1pNK2JwVTMvSGZyOC9OK3QrR2huaEsvWERad0lwZ2VqazJ2YXhtT0cxZmJJc1VwK2wvS0VDd3RDQURNYkpCNVYxb0dIZVlueDY4TUFueGp0SUdTZlZTd0J3aVdtZ2FhNFVLQWhnTkVrUVRqemhHWEhBc0FZWWhtcWpMTFBkYzZPWXdnQ0lLd2Z5RWU0QlNwcUtqNHVLaW9hQll6TDRsa1dXYm03MWRVVlB5bnMzNHVsK3QvQUxpWU9RVGdnb3FLaW45WkpYVitCRUNIUXFHMldaSGpDSVZDd2VycTZxY0JQTzMxZW91SUtGb3ZXR3U5U1NuMXJ5U203eVdpd1FobnVPNTBMUm9SdmRuWi9tVFFXaitwbExxSWlGek0vSmxwbXVYdEhYZnl5U2NQQnpDUm1ZT2hVR2hsZm41K0hqUC8wNm9OZkhsRlJjVmErL0hWMWRWZitYeStYd040VUd2OWwwbVRKazBBc0IwQURNUElzOFJ4bkRmWllpQWlKVUNBOHVibTVtZzVKV1l1SmFJWnpId0lFQTM5bmdRQWhZV0ZaeWlsaGpIendrQWc4QTBFWVMvQUFHMzc5YmlUTlRDTGliOEgwS2gyUllTbFZSVUJuTEtuelo3ejJLcVZtK0RvNVJZQ0ZqUFQ4NW1tK1lMbjl4c2JVaHJLWWJpODMxRE5yb1VBM0pHMnJvaXQxczBEWWRhRkEyS1lyZXVZN3B4czRjOEFMUnJ5MUtKZVY3Ykg3NnQrMWg4b3ZBN0F4QVF2ZjZvdzJaUS9zRXA1TUpGck1RcU5ZZnVNOE9OM2g5ekJCSXA1cjRrTU1QNFFLdk5NTnFqMklpcEdvek9qQ0lJZ0NQc0xJb0JUeE92MWxqRHpIeWgrWWRNTlhxKzNvYUtpb2h3ZC8ybC9pcGwvQ09DK2lvcUtmd0dBWVJnL0FqQVV3UE9kZUVZVHFLaW9XR0xmcnFxcVdvV1lzT3NRbjgvM09vREJvVkRvRjlYVjFXM0ZvYVA0Zkw2ZndhcUZ6TXhmRTlGb3d6QlcrM3kreXdLQndDdjJZOTF1OXl3aUltWit2YnE2ZXBmWDYvMGRFZVVCZUNvUUNMU2JOVFVRQ0R6aTlYb3ZJS0tNdm4zNzVqTHpla3YwSHFHMTNtVVlCZ0JzdFBkaDVpdTAxcTVRS0ZUNzJtdXZ4WVVqYnRxMGFmN1FvVU9mdFh1YUl5aWxMclg2UzhaUm9WdmgyVEMyakRzMG41V2F0UVU0RzBBZUFMU2JrTWtXMmR6Vk5hdlI0OWtTdnUydDV3WEE0TjFnS2lYZ09jUGRzSENvZjV0enFYMGRnT2ZETUhYR2kwUVlZV3RGVnlSdzA1cVIwWi9EdVliVDkxWGFaOERReVNZUDNQc1FyZ0JqR1FCRW5PYnBhOVA0Ni9lOEd0VjZ1Zmx4aGtMWURjd2F0ckQ4OUFnSEtURFlXc2NjSHAyK3AzWHVVVnphZWhiTjJQbFIyb01JZ2lBSSt3MGlnTnZCTUF5clhBakYxWm5Oejg4ZnJKUTZSeW4xY3dBVE9Kd0Y1Z25UTk84eERNTlBSTE1BbFBwOHZrK1llUjRSTFF3RUF1L0I5bGtpRUFnMFRKbzBhWEpralhCK2Z2NVlJcm9EQUxUVzkreXRjMHdIS3lNemlLaTVvMk44UHQvQnpQd3dnRE1BMUdxdEw5TmFseHFHY1Q4Ui9RVEF5ejZmcjV5SS9yQmt5WktLU1pNbXVZbm9Xc3Z1MHdCZ211YTFobUZzTVF6andVNm1vMDNUbkxWMTY5YXRhOWV1YmZWNnZXOVlOczVWU28yd2ZsNFgxMEhyaHVycTZxam4zT3YxWGtwRWNkbWtmVDVmd2tETWZKcVZvT3ZIUHAvdlVxdTVNUkFJek9sa2ZvS1FGT3lIYTF2cllVVmEwYXpOb0xNSUdOeStOR0Fyb1ZWWXJIWWx5VzVNSUlmRlFuU3RacnZDbDNjQWVKbWdueHZtMG92SS8xbUhyL2VlUnZmMy9KMklUZ3B2UlhJUkozOWh6UG8rYU4yY0U5MTJacTJxTFVrVCtJUGg4MTZ1VHR0a04rSDNWaTczTHlsNEVVUm5wWjhWUEViNDl4Qyt4eG9vSzZOQ0RWdFhwRGQvQzdBYzQwNG0zZ0tCRkFBZGliTW1nSENFUnNaS0xzMjlpR2JVUE8vSU1JSWdDTUkrandoZ2k4bVRKMmYzNmRQbkd3QU5SRFFFQUpqNW8vejgvRUdHWWZ3U1FENkFLVllZTHdONGdabC9WMWxaK1k1bDRwekN3c0pUaU9nM1JPUWpvcmtBNXZwOHZnWm1YbUFscWdJQTJCTmt1Vnl1V3dFTUFQQzRsZkNxVnpKanhvek0xdGJXcndEc3NNS25BV0J0QjRmUEF2QnZJdXJMekMrYnB2a3ptNmY1cHo2ZmJ3a3ozMitWTXlyMmVyMjNXQ0wxRUFDYjNHNzNNd0JnZVdIdjJOUGM3RjVzMHpTckRNUDRtSWltRXRGVUFDMjJOYjRkTVFIaEJHT2RFdmt3UzBTbjI1cDdSZmluc0cvQ1Y0ek4zRElBSlF6TTJoTENHVkEwQ0VqMGlVVlNVRVVFYkxTbWJKTGpFQUJ0UzRpRlNPM2ZOaU14VUV2Z0Z3RjZmdGpXOWVYMEYzU1l6SyszWUpibVhBZWlIOXJidXVxOWpWdjd5d3hPTTJNeHdkSmhVVE4wVzFvRzl3YWtyZ2Z6NlNBWVRwbHNlMysrb1lZZWNqVHFIeGl1bThPbDhTZyttN2dqQTVJbHFtTVp2ZnBxd25ObXFlY1BhbWZ0alhRdXpQUUhFZ1JCRVBabFJBQmJyRml4b3NubjgrMUFXSVMxTUhOcGMzUHpZOHVXTGR2bDgvbE9CWEFLTTY5aDV2bW1hVDVsbFFpS283S3ljaW1Bb3NMQ3dzT1VVaGN3ODJrQXZnM2dtWTdHMVZyZlNFUWpEY080b3J2T3pRbEtTMHRidkY1dkl4RWRDc0JrNWhWV09hZ0VyRXpXeDJxdGYxZFZWZlZTMi8yQlFPQzV5Wk1uTDhyT3pyNUdLVlcwZS9mdVAyUm1ackpoR011SjZJbDBzazVYVjFlSGZEN2ZPY3o4TEJIbGFhMXZxS3lzck9tc3o2Wk5tNjRmT25Ub1RhbU1sNUdSSVptZ2hTNng3YVl4UjVqc0ttWkM4UmJHcVNEMDdkRFRpMGgwYy9qL0xnbmVTQTNiYUxMY2RzT25nd3k4cWNCTG9MQmsyTHIxLzZVRis0NUE0Tkxjc3pYeDc2UGI5dEk0U2FJYk05SHlSYTZ0eFlHUVhJNDlwQURqbTJGalg1cWZ0dEZ1eHUrcitOaS9wT0F2QVAwTWdMMXVWbHFFMStkR2JGSDIzK2p3TWJlb1ZjWGF4TE1neW9tV2lJcDR6QjE0UjJVcmNWdmNLUkJkWnc3d25NU0xXbWZSekYyOUpoTzNJQWlDc1BkeE5DSGova3ArZnY0b0lON1RtQ3pUcDAvdnUzang0ajBsNFhDazNHUjNNM3YyYkdQTm1qWEcyclZyUXdDMDAvYW5UWnVXOC9ycnJ6ZDBoMjFCNkNtMlhYOUVmKzNXMHhtWXp1QmlJanFrbzJQRDVYTWphekNUZTN1T0hLV1RGSDhNZkVoQUFNeEwwTEt6TXUvdUxmdGtraUF1R3poUnM3RUNSQm1BcmR4dUY5OUpkNzV4R0pvM1dLWGZIVm1TR3BsQU5QejVsM2xQTDd3L1hhdDdBMy9aWkE4YjJWOFFvUzhBQjBWdy9LK0ZDRE52RHI3eG5zbFp6OGRDMTRGSTJEZzc5ZGN3SFByUTluZTZTV24rSHMyc2ZjT2hVUVJCRUlSOURCSEFnaUFJRHNKK3FDM0JzZDhoWURvRHhRQk9SRGlUZVVjOWJNS3JDMi9KOXFLdG5YYmpyV0NxWU1JU3d4VXM3YWtTUlU3Q0ZZTU8wYTNxYlVTV1k2U1l0bGszdVZIend2RUFXeFVCblJEQThhSng1N0RtekdHMFlFR24yZlo3RTNNcjhuL05yS3pvbm5BVWdUTjYxSFp4bWI4YzBMZjVpR3VtckdneXkzTHZCSENESTBNa00zYXM2U3BqUmsxbitTVUVvZGZUV0Y3YTY1MG5Rcy9UdDNpRzZMMDJTQWkwSUFoQ21tejFqODdUSWRkcHpDamVIQ0l2RVR3ZGZTcGhjRFQ1VHpSWlV5ZC9tdXlKaE5nU0pPRWRIUVJPTXpjUjRUVUdCUXlOSlVOdVg3L0t3YnhHUFE2L1BEQkhCNDBBQ0RIeG0ySU16ZTRQUjBURmJ5cmgwKzNPRDdGZkp6RS91aStKWHdCZ2hYdGc0bWNBUmtidU9XZWVsVWRYc0FORUIrM1luWDBMZ0Y4WkpUVy80ckpCNVpyVmZNVHlTOFRmNjA2TUhhMU5ISDFvOUVDb3pEUGR5QXhlVEFVN3QzZldXeEFFUWRpL2tDY0NnaUFJWFlUOW83TzJoWXg4RFpyT2pHSWlHdDk1QjZzMDZoNDhhbEd4RzhuUXpKMkw0N0J0WmdiZVZlQUFpSmNNYlZDdjBVUHJVMTVIMzV2aHQrRTJ0M21XeG1kOFRzMUR5VUVYdHYvN0JFQ3JTQXNjY1AvQzV1VU1jVXRveFBBRnBmdmNldE81RllVL1lJN2tybkJLQUxlMXhVRkRZY0p2Q3FzK0FnQitwVytlYVdUK2kwQ24ySThQSjdSeTdxTkt3dGt3Tml2Z0FwcFJVK0hZSUlLd2x4QVBzSkFNNGdGT1JDNklJQWpDSHRoeDQ4amNKcFYxaW9hYVFzUlRtVEdSaURJN09qN3NUYlI1ZURzZ3ZnNnZKZVgyN0lYY0JmQi93YlJjc1Y3dU1ubTU1L2NiRDRoczVHYVo1MW1Bem5QQzF1N1ZvOUQ0dnJVYzI2RzFyblo1eFl3bmg4OTc2V0lIalBZSS9rQmhKWUNDeUxZVGlTcmFPbUVCTFBmN0txZEdOcGloZExubkpqQnVBWkdLOVhTc09IR2N5ZGc4bUFINmd4cGNjeE1kMy9zem53dENCQkhBUWpLSUFFNUVRcUFGUVJCc01FQ2Jmek4yUEdtZXlsQlRDRHgxTjlGWUlQSjVtUksxRWdOTVlRa2JYc3FiV0tZb0ZnREswRzFGY2JRT2I3dVptamNDdklLQjVRYlQ4aUVabjd4UC9nTXZVWnhaNXBrYkwzNVQ5MHh5U0dIM2h5T2RtVmljWVVTbjVGS2gyNTBmWUc5Q2x3RjZIVUJ1QUxaTXpxbGpKV2VHN1VKTjhWY1VYdXozVmo0QkFFVFFRTzJ0WEpwVHFVSC9CakRNbWd0WU8vU01JZ0xGbFFVakFOZnI3WjVpWG1UT29wa05HeHdjU1JBRVFlaGx5Qk1CUVJBT2FQaVhvN0kzWjJlZVJBcFRtR2txRVNZRDRYcThlK2hwZmJldGJZemJSOUZ5UkVqU3U4dk1MVVI0bTVsV0tPamw3TWF5UFArR3JhbWMxLzVFcU54ekhqRTlHMnRKTHl6WDd2MTFhdTF2blBjWEtCLys5RXNsRGhqdFVmeUJnbHNCK2sxNHE5dENvYmZENEhIK2d1cjZ1Q09xK2c4Mld6TG1rODBMN2VnVW9nYlIxdWd1Smx6dUtxNTUwc21SQktFN0VBK3drQXppQVU1RVBNQ0NJQnhRYlBXUHpqTk4xeW5FUElXWnBtNGhPbzZzOThMT2RGREVleHN2ZURuYXBtRVR1akVoWkJOWDdSci9oc0hMRldNRkE4dnozQm52a0g5dHF5TW51cC9BNVlOTzBZeW5vOXZvb0taeHN2WmFqVGp2cjFQcG5UVEhJZ01VMGQwT21PMXhQSzFadDlWbXRNd0JjR2k0b0xSVG9lTDIxeEFOUmdoM0FmaHgzQkVGTzdjenc2dkxjNjRINkhjQXVhTExxK0dVRHJiaUxnaGdIVDIzZnNSNHdpenp6RlFHLzVpSzZnNkk1UVdDSUFnSEV2SkVRQkNFL1JiMlEyMHp4eDVyTXFZUTAxUUdUK21zRG0rMEg4STVxRUQyVExUaGRicGhEWkRhUjNBR3J5VFFjakJXWkNLMFBPZTJUei92c3BFRENDNGJNRmF6YXlXSUJqaGxzL0c5ZzdGN3pVRmgrM0RvajJEOGV0SVA4cDVlT01FSnM3MkJ1UUZ2QVlNckk5dGs2V0RIMGZvRS8vVHF0OXZieFlzOEoybkNzN0MvZGhtQXNoTEZPUUluUGx4aC9rb0I1OUtNMmhVT0RTSUlqaUllWUNFWnhBT2NpRndRUVJEMkM3Yi8rdkNSSnV1am9maG9zRHBhRTA4QVl6d1JaZStwcjkyN3F3RG9hRW9xdHBKVW9XdGhzc3hiUUxTYW1kOEgwMm9YK1AwaHQ2OS9KOFZUT3lEaHF2NkRkYlA3N2Fqb1NiSFdiNXpOVmdNMUw1d0FEbGxsbVIxUXdKRXc5OGo5UVJvWER2dkhTL1BTczlxNzhBY0tGd0E0QndCZ25hdmpuN29acThmWDVYNzczSE1YbU8zdVhvNXMzZUM1RTRRcjdHNW94Nk9pMjRaRk01dFFkSmZLcmJsRkVtUUp2UTBSd0VJeWlBQk9SRUtnQlVIWXA2aTk0ZENCb1F3K2h0azRXZ01UQURvYXpFZUhpSFBDbjR2Sit0ZCtDYUZvZlZITGpSVU5YTFkrVTRlelMwVSs0RWVTV3JVL0YyWnVBbUd0WWxyTnhPOFQ5T29zVitzN0EvMWYxVHA3MWdjV3ZCelpla2RHT1FpVytIWEc4N2g3elVpYitMWHFCNmNwbitMV0VETytHZnIxam1jNzc3RVBZdWdyWU5KcEFHV0RxRzBtNTVTeDE3Z0dZY0tIT2R1dkJIQmZ1OGRPUVJOUWV4VXZ6cG12TmVZQk5EcGl3MWtWVFBIWnFva01NRzdVMnoxbmNwbWVReVgxcTV3YVNSQUVRZWdaNUltQUlBaTlFdmFQenRvZVZFZUgyRGdhQ3VNSmZDeEFSd01ZMFVOVCtoVGcxUXhlcFJqdkd0cjhjUEFkbjYzcm9ibnN0M0FWWEdhejV4VWltbTYxcEZ6ck44NXVpeHZiWHpnZU1LM3FPdDFRK29pWXJ4czJiK0Yrc2Y2M0xYT1hGUHlTaWU0RkVINGdvWndLaFk1TGlOVUVndy8xRjFSdjdyVEhjbVRySFo0N0FGelpmZDdnOWhKa2NRakE3V3B3N2UvRUd5ejBCc1FETENTRGVJQVRFUSt3SUFnOUFnTlU2eDg3MGd6U29ZQWVZeEtOQVRBR29ESEVPSFJMa0VlQXlCWjV2SGZldjVtNURxRFZpbmcxTTc5UGlsWnowODczOCs3ZTByaFhKbkFBd3d4bGxudWVqWWxmV0NXbTByZmR1SHBrVlB3eW5NbjgzR2JONkU2VlFYOU8yMmd2NWNpNndRK3V6YW01QklRSjRRQUtaK1FtZ1d3bGxpZ2JKaDVHSk55Nm96NWhiL0RWdkRoblFmZDVneU9GeVJqTWtXZ1NjZ0c0V1cvM3pPSXluRWNsdFd1Y0dFa1FCRUhZdThnVEFVRVF1bzBHL3loUHE1azVocG5HbUJ3V3VvQWxkSWxHRTVDeDF5ZkZ6RXo0R2t3YkZiQ1JnUTFRMkFqTkcrSG1qVkoycU9jd3l6eVBBM1J4ck1VWk5hT2IzYWo1ai9QZTMyZzRmZmpuZTRZL3ZmRGF0STMyWXZ5TDg0K0hVbTlGdGlPNW5OT2xyUjFpUHYyV29xcFhrdWtiOVFZenJnQ1JpcmFETzY2dDdRZ2NCTk90S3F2bVRpcEFxSnNHRVlST0VRK3drQXppQVU1RUxvZ2dDQ25EL3RGWk5TSDNtQ0RNTVlBYUE4YWhGQkc0NERFZ0d0Z2o4d0x2SnVCVEFCdkEyQWppamF4NW81djFodHpNUGh1bDFGRHZ3eXpOdlFPRVg4VmFuQXRvM2ZYV0dEUjliRVhPT3hYNmJMUERqRmJERlRwazZCT0xPZzNkM1Ivd0J3ci9DdUN5eUxaVElqanU5ODNZQ3JQcFNIL0ppcVRYMHZQaW5LbGFxeWNBakUyMDZaUzMydTROam82eFNuSHdQSnF4ODZPMEJ4Q0VMaUlDV0VnR0VjQ0pTQWkwSUFoUjJEOCtvemJZTWt3ekRkSEFFQmdZd293aEFJWWc4aDBZQWdwLzN4S2lRUUJBc0JJTHhiM0ZkdlA3TFdNVGlEY3lZeU1JR3hWakF4UnZWR1pvNDVEYlA5L1V2WU1MVG1LV2VhNENZdUkzV2ovWmdZOTJ1dG1GcGsveTBqY1VCOE91Z3dqNDQ0RWdmZ0VBaHI0T0puMFhvTUdBVStMWElwcDRDa1BoeW40RXdBK1M3VXJUNjVaeEZTYm9GczhkWUZ3WjlnYkgzb1BJNWhOT2ZYclVqcDZtWXpVeVZwbWxPWDVWVW5jWGtaVkhUeEFFUWVpMXlCTUJRZWpGYlBVUDZaZlJuTzF1em5LN1hVSERiU0RvQ3ByS3JWektiZXFRV3huS2JXcHlLMlc2TlNzM1FQMUEzQWNtOVdIaVBvRHFvNGl6ZFh1dmRhYlJFU0ZMSEJXMmZmZjZTYmFkRnZQbkJHd0NzQVZFbXdtOENVeGJHTHdKaWpabjZ0Qm1xWis3L3hBcXpiMllDSTlIdHNQaUY0NHBxNTF2SElybURjUHQxdE0zYXZmK2dwc053eHh6d0FoZ0FIT1hGRjdDaE1jQU9KeDVxbzB4NWxuK29xcm51MnlsYk9CRXpjYmpJRG9tcnAyZFdmc05kT2dOZms4cGZRbE5yMy9Qa1VFRVlRK0lCMWhJQnZFQUo3TFBYWkJOTjQydEp0Q3BQVDBQUVJDU2hUV0E3V0RhRE9MTkRHeFd3Q1ptYkliaXpjeTAyVzJHTmh1WjJKemovNnkrcDJjcjdEMjR6RE5MTStaSDFtNkdkYVZ6aXNyY2xZSGFGNCtQMlhNay9KbHRLaDBBODMxNTh4WmVrNmJSZlE1L29IQVpnQ2tBSE15bzNjWVdveFptMDdpdWhFTGJ6Q2hkbnZzemdHOERiRXN4SEM4Y25DRGFUUkFlVWxSN0V4VkRFdWNKM1lvSVlDRVpSQUFuSWlIUWdpRHNHVVlqZ0hvUTF3T29CNmdPNEhvdzZnR3FKM0FkTStwSjZYb0cxU3VpT3MzQitxd1Exdy9NK3FLQi9CSVdLTVREaXozVHRjYXowY1JGVm1rZFIxSStJK3p0MjczNllOaEs3RGkwOWpmbTlXTndjMS9sdWkxOW8vc2VodUlmbVNhdEFjR0l1ZXdkS3c0Y0NZWDJ3TWo2STREenVteUdvSUdhUjNoUnYvbWFNdThGNFlLb2ZjQzZIZElQaTdieVdNZTh3VVFHZ0t1MTlwekQ1WFFGRmRmOEo4MEJCRUVRQklmWjU1NElpQWRZT0pCZzhHNWlCQmtVSXVJZ000SUVDakloU016V2R3cUNPQWdnQ0U3Y3g4UkJZdXdBVVFNRERjUzZBVUFEUUdlRHFCN2dXZ1lhRktpZVdkY1RxMXBOb1FhWHBub3prK29sSzdMZ05GenVtYUtaS2dCa1dTMXc3TThSQWF3WnVqRUx0UzlPaXRvbFI4b3B4WHQvbWZudTRmTVdYcGV1MVgwVmY2RGdMb0RDNTg4QWxFTTFxOXFTWWloMG5JbHl6eFN0NlRFUWpvamZnZkROa2U3OVJ3QTBSOG9sMmN6eks0YkdUMmxtN1ZmcERTQUlpWWdIV0VnRzhRQW5JaGRFRUFSQjJHdHcyYUJqTlJ1dmdkQS8ydWlNT3JWRVNQajdqbVhqMFBMWlVHdFFwMEowWTBLSndjMTl5VFZxd0ZNdjFEaGdlSi9rM3VXVHMzYzBabjBFb29NY04rNVFLSFNjeVNxNGRIUE9MMEhxRnNDVzc0RFo5bWtvdmZ1RUxITnR6T3dDODgycXBQWUJTWklsT0lrSVlDRVpSQUFub3ZaOGlDQUlnaUNrRHdmNkg2NmhLbUxpMXdwQWRWajhtZzNaYVBsc1NKdWQ2Y0p4aWJrVTZNRURXZndDd0RWVFZqU0IrTXI0Vm9jK2o5c1RvWVZEb2YrYXRza0NoSXdaZFg5UWlnNW5jTXlqVElTNDJPZzBZRVJNeGQwdi9VQjByeTczck9URkE0OVBhd0JCRUFRaGJVUUFDNElnQ04wT2wzc08wcUdNS29CeUkyM2gxWk1PWVlsZkFHaDgvNkRZUnB4M0x3M3NpYS9BamRsazNPV0ExWDBldjYvNlB3Qmk2MXpacVJUZWJld1FmYysvcE9CY0J3eURwbS8veGxWU08wc3hmQUN2aVIrVDRuL1ZxWThTRHNlUHV4UjBuRGFOTjgzU25BZjU5Y0g5TytvcENJSWdkQzhpZ0FWQkVJUnVoY3Y3RGRVYTFRQkdXQzF3cU15dlpTNG1jczJHYkxSOFlmUCtPcFdkT0o2SERuVHZieHlocGt2QkNPY0thTE1HTmkyb3JZS2tQL3JMSm51Y01RN1FqSm9LVlZ4N0RJTi9oSERwdFhBN3dzT0dSMDd2THFWSXpyVEllUkFwa0xwQzcrU1BRNlc1RjNQNldiZ0VRUkNFTGlJQ1dCQUVRZWcydUdyUUlNMFpsU0E2Tk56QVljK3ZVK3EzemZyZUhXOGV0amx1bnpPRHhIbC9NNXFiN25USThINkJ2MlJGTFNsY0hOL2FlME9oNDh3VHRLdWs5bkZGTmVNQXZoV01KdnZRQU5LK2orTERvaU5DR0hsRWVGeVhlOTdseFRsVDB4cEFFSG9JclRYV2IrNytFdWlOemMzWVpYMXB2ZjhzbzI5dWJlM3BLUnl3aUFBV0JFRVF1Z1d1UWorelJaVURkRlMwa1J3TWU3YnNSV2pkTXJBcXRHMWdYblNYUTg2MU5rNGZRc2g5QUFBZ0FFbEVRVlM2K3owTEFnMk9HTjZQdU1WYldRcmdpV2lEazZIUTlzdFA5RDEvSVAvN0RoaU9INlVZalVaSjdTMksrWEFBVDltVmFyVE1FNlVUVGg4T3I2YUUrNStPMVZxOWJwWjUvc1VWZ3c1Si9Rd0VZZS9SSEF4aTRjcDM4Tk8vUFlicjVqMkRUemFsTG9KdmZPWlorUC85SEo1Nzg3K28zYldyM1dNdWYveEp6SG5vRWN4NTZCRnMzSnBhWVlwUHQyN0RuNVlFRURMTlRvLzdTNkFDS3pkdVRHbU05bmozMDA5eHpWUHpFbXcydDdiaXAzOTdETGUvOENKV2YvR2xZK01KeVNGMWdBVkJFQVRINFNyME01dHpLNGx3UXF6UnFXek1TS2ljeEl5WEdwWWM1WXJsTW1Ld0kzVi83VlBteG96bXBqK2tiM1QvcEsvcHVyeFJoYWFETUNLdW5xOGoySXl4ZXNSZlBxWFNYN3pjOFJKdFZybWlIM0w1d0FkTmJUeEFSSlozTmhLemI0bmdGQk8zZFh4SjZGd2ROTTQwU3oxM3ExRHRIWFFHZHFjMGdDRHNCZDdlc0JGL3E2eUtiait5ZUFudXZYQU9sT3FhWDYydXNSRnJ2LzRhQVBEdXA1L2hoTU1PaGFkZlAwZm55c3g0OGUyVm1QZmE2d2lhSm5hM3RPQ1hwODBFdGZQM29mS0ROWGpsM2Zmd3lydnZZZnlva2JqdzVKTXhmdFRJdUdPK3JLbkIzNnVxOXpodTNzQ0JPSDNpUk14OTdnVXdNeDR1WDRLSEx2a2grbVdGcS8rVnJub2ZkWTJOZUhQOWVyeTFZUVB1LytGRk9HVElZR2RPV3RnajRnRVdCRUVRSElXWDVBdzBXendWOGVJWERvcGZiaXQrRjI1N2V2SnRJSm9aYlhSb0xJNGJoKzhWNzIvSFhGZTh1QkVLRjBZYkV0Yndwb2s5RkZwbFB1YWM0VVNvdUdHbGEwYnRORVU0RzhCNjJ4NEh2ZHZXUXVPWXFTd1EzYVRkdVorRXlnWmRLT3VEaGQ3S3RHOGRnZkVqWThMdzA2MWJzZmo5MVYyMjg5NW5uMFYvenUzWER3Y1BkbDRBQmswVFN6OWNoNkRsK1gzMXczVjRhdWxyQ2NjMTdONk5KNnBmalc2di9lcHJiR21vVHpodWQwc0wzdjMwc3oxK2ZmajFOeGlWNjBIeE1jY0FBR3AzN2NLODExNEhFUGFndi9EbWY2TTJaMzc3T0JHL2V4a1J3SUlnQ0lKajhDTFBBRzFTTllHK1kydDF6aFBZUmtnenVNdzR1T1ljVXZUYldLTkRvaXRPZ1hCalprdnpQYzRZM24veGV5c3J3WGc0MXVKVUlEckZQOU1nT20xdUlIK09JNlk3RzdXNDVqOXFjTTE0Z0g4SjVqcjdmR0trZXI5WjRkMHE3S1d5TVlKZ1BLWExjOS9pOHR3VFV6UXVDTjNLLzNnTFFFUXdsRUwrK1BFNGN1VElQWGRxdzlzYlltSEIzeDR6R2sydHJlMSsyV2tKaHRvOXBqa1liSGVNREpjTE4zNzNUQXpNem82MlBmL2Z0MUQ2N250eHgvMXhjUUFOVGRFVUFEaDM4a2tvT09vb3BNdDVrMCtDMnpBQUFEdWFtcUMxeGl2dnZCTWRLNmR2WDV3L2RVcmE0d2hkUTU0dUNvSWdDSTdBTHcvTTBTNmpFcURqYksxd1dQM0d0aGlWeHNFMU03YmZlY1prRTFUdDlIQjJVOFR3RDV2MzBseG5MTy9mK0t2eXMyRFNCd0FkQnNEWjBIZmJiNFVaRGFTYkQrK09VT2gyUjY0YU5FaTNxRitDY1RXSUJpUk95enJQRlBVd0VhQ3RKSEZ4cHBsZk1CQzhrV2JzL0NqRnFRdjdLWTNscFk2bVZMQno5Wk5Qb1dGM1U2ZkgxRGMySXNQbFFwL016RDNhTzMvcUZCUWRNeUc2M1JvSzRjS0hINDBLMTErZmZSWnVlK0hGbE9lYjVYYmpYMWZIeXBJM0I0TnhENWJlLy93TDNQNmZzUDB4UTRmZ3Foa2x5QnMwQ0FEdytycVA4SEQ1NHVpeEp4eDJLSzVwRXlidE5neTREQU5hYTZ6NjRndjRGendIQUpoK3pBVDhxQ0EvZkk0UFBnek5qSU55YzNIUGhYT3c5TU4xK0thdURpcysvZ1JEQnc3RVljT0dBZ0NXdkw4YU81dWJBUUJIamh5QkkwZU94TkFCQXpEajI3WS9uUTdTdDNpRzZMMDJ5QnBnUVJBRUlXMHM4ZnRhWE1Jcko4T2UyeE8vV1RXbjRTZ0VReGZRbzJSVHFvNG9ZT2JZaHg5R0ExUHozZWtiUFREd0YxUTMzeG80OVFlYWpUZEFVTkVrVWc3OFhxSVp4TU81cVFaYW9kQ25wMjA0bWJFTDZ1c0IzTUpWZys3VExYUXRXRjBKUW45cllnQUl6QXhGcVdVNUQwZjJSKys1Nk9VaW9yTTF1ODh5eTNMbktVUC9ob3Jxdm5EZ2RBU2hVMnAzTmFKaDk1NlhvamNIZ3gxNlgrMDBCZU05dWU5KytsbTBYNWJiamVOR2owNXRvaDF3d1VPUFJNT2UyL0xwMW0yNCtzbW5PK3o3MW9hTitNR0REOGUxelprMkZlZE9QZ2xLS1dTNjNORjJsMkVnT3lNajdsZ0NrT2wyNDdWMTY3RHE4L0RMZFZOOVBWWjkvbm5DV0I5Ky9RMCsvUG9iSERseVJMY0pZQ0VSQ1lFV0JFRVEwb0tyK2c5dVgvdzZOUURRbnZpbEFqUnZ2dkNNSHhKaGZQZ3c1d2ExSjlBaTRKNjhweGMzT21MNEFPRm0zNnR2QWJqTDN1YkVieWJobVFyUmFYTXJDaS9zNlBqdWdBcnE2NDJTdXBzVUJVZURjU2VBNkwwUkVlak1qTFR5blZQODRtQVFLUUFYYVpQV202VzVqM0I1djZHcEd4ZUVubWZaUng5SGY1NXc4RUhJY0xrd1pFRC91QytYRlRyY0ZpSktPSGJJZ1A1N2ErcHhyTis4QmZOWHZJSDVLOTV3dHNLQjBLMklCMWdRQkVGSUdhN3FQMWkzdUt2anhhOXpJYTl0VFRFNFlJUnF6NklDTlBPTUdabGJtRzZMZXNvY0dURThpczBUMThEVWZLOWpwZzhrWFBvM0hGSm5FZUZJUk9RZ2Njb1psQ053OVA5SUtEUS84cnRYVDZtKzZkU2xlN1dXQ0pYc3FBVndJMWYxdjBjM3U2OEg2QmNnOUFFUUxYZkV6TmI5MjlWenR0M1VVWGN5QVNBM0NEL1hPdk5pc3l6eklaVnAzbWw1cGdYQlVlYk9uZ1d6azVxN0w3NjlFa3MvWEFjQVVFVDR3d1huZDJwdjhJRFlxb0ZkemMxWThja24wZTFNVjFpTy9PMG5QNDYyN1docXdvLysrT2QyYlRFemZuMzIyUmd6ZEVpSDQyVzUzVEE2eVVvZE5NMjQ4OHR5dXpzOEZnQmNIZGo2ZU5NbWZMeHBVN3Y3TGo3MUZPeG9hbzV1My92S29xaFgvWmVuemNDZ1BuMmorL3BsN1RtTVhIQU9FY0NDSUFoQ1NuQlYvOEc2T2VOMUVJNkkyK0dJK0dWTC9Ob1RYdUZsWTNEdDkraDRCQUZnYTY3N2VoQkdXRWVEbU5KV3dZbjVmZmt1OGY2bWhyK2dPblJyWmNFUHRNYmJBSVUvYnpqa0lxRTQveXIxRDdVYUMveFYrZFA4QmRVaFowYm93bHdLZG00SGNEMlg5N3RiYzhZTllQb1pDTm1BN2Y2TlBzbnBZcFJDbStpSGFQK3cwTDVCdDZpZm11VzVmMUN0TmZkSjZTVEJTY1lNN1R6SVlHQjJuN2p0c1hsNUhSeVp5TklQMTZFMTFQbEx0V0wxQndpYUp0eUdnU3kzTzdwbWRtQjJOaHFhbXJCdzVUdTRja1p4aC8zblhmR0xUdTMvNC9WbG1ML2lEUUJoQVc5ZlArd1VodzRiRnJlZDRZckpycU5HamNLUUFRUGFkaEgyRWhJQ0xRaUNJSFFaRHZRZGxpQit5VEYxQTJhS3I5UEkvS1JSWEhOV1JQeHVtajFqaUNiK1ZkelFEdWh1elRaRGpBWlF5d1BwV3oxd3VibXdhaFVSKzZNTlRPbUZCa2ZNdFAySjZFU0UxRzg3T0h5dlFNVzd0aG9sdGYrclZNdG9nQjhBRUhQOUpEd1VTajF6ZEh4UEdnakc3N1E3OTFPenpITVZyMEZHQngwRm9WZWd0Y2JDbFNzN1BTWVlDbUdSbGFYNW1FTU9odHNtSEU4Y054WUFzUFRERDdHcHJxN2Qvc2tRc3EwUGJxOG1jTEpNUDJZQ25yM3FDang3MVJWUWU3Qmo5emhMVnFxZVJUekFnaUFJUXBmZ2NzOUJPb1NsSU1TeWxqZ1EybXBaRDR1a09GUDZZV05HM1JYMkZzcDAzUTVRbjBnWFI3ek9iVVUwNnp2ejVvbjNOMTI0c1BvT3JpZzhpNEFUa0hxUzVBNk0yN3oreERmNEt3cEwvZDdLcFU0TzBWV29lTmRXQUZmem9uNjNhZVcrQ3FDZkFlU3g5b2EvUmJKRzI5dVN0UStBaUtIdFNiT0FvUURkcjcvd1hHZVc0VzQxb1BiUE5BV2RwL0FWaEI3Z3pmVWI4RTFkNTFIN2k5NWJoYTA3ZGdBQUpvOGJoMCszYm92dW0zTDQ0YWhjc3haQjA4UmZLaXB4eXptejR2cHFyZEd5Qis4eUFMVFlFbmNwb29SeVMrM2hVaXBPakFQdEo4RUNnSzBORFhoai9mcTR0dDB0TGRHZkE2cy9RSjgyWWM5amh3M0QrRkdqOWpnUElYMUVBQXVDSUFoSncrVzUzOUtNU2dERDQzZDAxL05zL1N1anBPNzM5cFpOYzg0YUQraExiWVBEa2VmcEZGdjd5MEJObm52WC9la2JGZndFL2RzSy9NQmsvZ0NnTEVkOUg4cis0SVVJelAveVYrVlA4QmRVYjNkdWtOU2dtYnUyQWJpSkYrSjJuWkY3S1poL0NkQ1k4TTdJbk1PcDIxUTRpRDlwMjh6aE81V0FzQkNPWFlLUkFPN1RPenczbVdWNFFHWHFoMlNOc0pBcTlZMk5jWjVTTzIyek9tKzNCR3Q3OU12S1FwWWxFalYzdks0WUFIWTJOV09CRlpxYzVYWmoycmVPd0RQTGxrZjM5OC9Pd3VSeFkvSGF1by93enFlZlllbUg2M0RLa2QrSzd2OTgrL1pPTXp5M1I5QTA4ZjBISHRyamNkT09PQnpYblhsR1hOdkhtemJobjliOHRDMzkrMWMxdGZoN1pYV0h0djY1ZkVWQzIvZStjNElJNEwyRUNHQkJFQVFoS2Jnczl6dWF1UnlnUVZZTG5BL2tpZ29EWnFKTFhNVjFUeVljb3ZTamtZLzhERTRyZk0xT1hOMWY4SzMwUkhWelo4Y0x5Zk1iYitXR3VZSDhYekhJZXFnUS9yMmxVaTRvRG80SlNjczNtZ2NUL3dSUWxLWmx4d2l2emExNWlCbVBtR1dlV1FCZFI0UVRyTDNXdW5PSzNYOWRpS2FJQkQ4UUdEcXVnakRsQXJoVk54dlhtYVdlUHlsM3l6M2thOXppN0prSit6dTN2ZkJpaHdtZTdHaG1YUHJudjNhNC8rcVpNMUJ3MUhnQXdNR0RCd01JMTlWdHIwelJINWNzaWE3M3pSOC92bDN2NnN4dkg0Zlgxb1hMWWo5U3ZoaUhEQjZNUTRZTTN2TUpkUVByTjIvQitzM3kwdHJYRUFFc0NJSWc3QkV1RzFTZ0dhK0FLTnRxZ1RPck9TT0pwK3p5azRPSzZmdFVVdk44MjJPM1hIaGFNWU5PRFIvbW5QaUZQZUVXWS8yd2xxeEhuREVzUkxqRlYvMkFmMG5CYkJCTmhWVXVLREhwV0lxUVBiYWFmUDRsaGRmNml5cDdWZTFtSW1pZ2RnR0FCVncrNkJTVGplc0lmQnJhNW9rT3A0K08xaFpPaGtqc1FrSm9OS0UvUU5mcFlOYVZabG5XNDhyUWQwZ2RZYUVuR1ptVEE3ZGg0SnlUVG94NlRpTlVyVmtUTFkra2lQQzk3NXpRcm8zeG8wWmh3a0VIWWZXWFg2STVHTVNkTDc2RU8zNXdIZ2IxN1FzaTJtTkdaODJja0lUTFVBcnVEc291UldnYi90d1pZNFlOeGZWbnhrcVVyL255Szd4aXJXc0dnTUg5KytOSEJhZkc5Um5wOFNSdFgwZ1BFY0NDSUFoQ3AzQnA3dmMwK0ZrUXdwOHFHQ0RsZ1BjT1ljOFZSNE01QVRDYUZPblRhRVo5VmNJOEFOck14cjJ4Y00vMHg0K3pIakdvK0ZwYXNLRDl1RDhoTFZ5S3pnc3lWaEdRQzhTdWV0cTNVcVJzYm13OThCMjNMam1sNHVhaXBlK21hN283b09MNnBRQ1djbW4vSXpUYzF3RjBBUWpXZ2tDeXZSeTZkcHZIUXFNdElVeFJJWndKNEtjNlJQOWpsdWIrVXpIZlFUTnIxenAyUXNKK1NiYmJqYjZaN1pmbmFRbUY0c0tqT3pvT1FKeXdWRXJoek9Nblllb1JoOGNKNEhWZmY0TkhGd2VpMjhYSEhvTmhnd1oyYVBQOGFWTnc0ei8vQlFENHBxNE9OOC8vTjI0OWJ6WkdEeG15eDR6TzgxZThnWCs4dml5dWJmaWdRWGpnNG9zNnJEM2NFU1hISG90TEMvTUJBT2ZkLzJBMEREcW5iMTlNUFNLV0kvTHRqWi9HOWR1K2N5Y09HVHdFbzNKRjlQWUVJb0FGUVJDRURnbVY1LzVRTXo4ZVhXVm9yVGQwUXZ4R1NoM1pYRi8xaXFpWVN1ci8yOTdSV3k0ODh6SUN4bHM5SFNsN0ZMVVZQVDErZGZoVEMxOU0zNnJRSGpkNUs3K2VHL0RPWnVnS2V4aTdJNzlJeFlDR1paWmNKb3puZnYvNjFHTnZtTFpzWi9yR3V3ZWFzZk1qQUpkeFZmOWY2V2JYWlNENkNVRFI1SEp4WHVISWl5OEpHQlFOalk1MERUZVFBZUFDVFpnVEt2VXNOc0FQb3FTdWxKd0o1aEQyTTI0OWIzYUgrLzVXVVlXRjc3d0RJT3l0ZmViS3k1TzJlOEcwcWZqYWxzRjVTOE1PM1BiQ2Y2SmUyZjVaV1pnemJWcW5Oc2FQR29XQ284YWphazM0T2M3bjI3ZmprZkxGK1BYWjMrMjAzNmRidDJIQkcyOG10SDlWVzR0NXJ5M0R4Zm1uSkgwZUFLQVV4WlUzQXNMWm5qLytaaE5HZUhMUUx5c0x3VkFJS3pkc0JBQ015TWxCdys3ZGFHeHB3YUozMzhXUGZkNHVqU2M0Z3doZ1FSQUVvVjNNMHR5YndQaXRYWnlRY2tEOEVoQlZ2ckZQK0Y4b1Y3Q0lmRHMvYnEvTE4yZWMwWWZCdDBWQ083c1FIYm9IWW9tdkFBQmEvZHdKcTBMSDNPS3JxUEl2S2J3VmhGc0FSTE4rcCs4RnBuQnhSK3ZlSXFJeFRjMFpqd000SjEzVDNZMVZTL2hPWnZ3ZWkzTktURlkvSithWklBcVhxNHpjOE14Z0lxZ2tIMEpGRTJ1UjVTS1Baa3duSWtLeEJoV2pQSGU5V2NZUHEzN3FNWnEydmRjK0xCRDJINVNLcjhLNmJlY083R2lLSlMzUGRMdnhpOGNlajI3Yjkva1hQQmZ0SHpKTjlNbkl3RzRyZy9QcEU3L2Q2YmhmMTliaTF1ZWVqd3B0dDJGZ3dzRUg0WjFQUHdNQXZQRFdXeGpZSnh0bmR4QjYzUjQxTzNlaDhvTTErS3EyTnVyOS9icXVEdGY5NHhrOGV1a2w2SmVWaGRKVnE5QmduY09rTVdQUUZHeEZZUFVIS0gxdkZZcU9tYkRIbXN1QzgwZ2RZRUVRQkNFT1pwQlpsdk1RQ0xhNnFoelpsNjUxc0U3dytLMVVtY0ZKSFlsZkFLQ0IvQ3NDRGJFc2hMMi9UbUN6dzR3bmgvL2pSUWtMM1F2YzRxdWNDeUFjNWs0T3BsT3poLzJHamMrYXU2VHdFaWRNN3cySXdGUmNWK29xcVRsREtZd0c5TzBBdHRvUGlENC9BbHMvSlBPaXRKWVp0Qjl2UGhhZysvVXUvc1lzeTNtSUZ3OFk1OFM1Q0VLeUhEMXFGS1paNGNKRkV5YmdXeU9HbzJIMzd1Z1gyLzd3N0d4dWpyWTN0clRncXBrbGNCc0dUajN5V3pqMmtFTTZIT1BOVDliaituODhnOXBkdTZKdDUwMCtDZGVlY1RweSsvV0x0ajN4NmxMY3Y2Z1V1NXJiejRINDFvWU51SDlSYWN6dSt2VjRvTFFNejcyWkdMZzBJTHNQNm5mdnhyOVh4RHpPa3c0ZERlL1JSd01JcjBXKzc1VlM3R3lTaW1WN0d4SEFnaUFJUWhSbUtGM21lUVpReWNlekpZdmx0YklMRkFaZVZwazEweXdQV0x0cysvNlpJMEIwdmMyTVl5V0hZMnN0dWNVVnd2ODVZRlZJQWlKd0JtZzJnSzhqYmN4c3E0MmJPbTBmMG1qZ0lYL0FlM2phaHZjeVZGejdwVkZTOTJzMXVHWVVFMytmd1czcUcxUEVtMnNGT2ljcGhPTnFYY2Z0N0Flb3k3VjJmUlFxOVpSeGFjNU03a3B0SmtGSWc4dThCWmh3MEVINHNhK3dTLzJPR0Q0Y1Y4NG93U1VGK2UzdS82YTJEbmU5dEJDMy8rZEY3R3FPMWVFOWFkeFluSFBTaWVpYm1ZbXJaczZJVy90YnRXWXRmdnJYditPNU45L0V6cVo0SWR3bkl4TmJHaG82blZPR3k0VVR4eDZHVExjTGQvN254YWozOStEY1hCdzNlalRHanhxSll3ODVHRUE0ZFB2VzUxNkk4M0lMM1krOHNRbUNJQWdBQUY2SVBxYkw4endSRlVmYk9CejJuRzU4YXZ1T0o3NVhGZGRldTZmMWg1c3VPUE1KSXZ3d09oK25uTDhjdC9iMzF1RlBMN3pGR2N0Q3N0d2FPUFVFRGJVY0lHdEpscE9sdGV4UE9QZ0RqTmd5eVgvVTJ0Wk91L1J5ZUpGbnZGYjhNekJkQktJQmlRZFlJZEt3SGhJbDhicU5KY3dLYjdYaEV6QWVWdjNwY1FtUDduMDBscGM2dm5aNzlSZGY0bmZQdjdESDQ0S21DVlBIYXZydUtmTXlBRXdjTXhvM25IVW1BT0RMbWhwYy90Z1RBR0wxZGJYV1VFb2hHQW9oWkxQOTg3OC9IdlhjM3Y3OTgzRG9zRmpJY0piYjNXNDFnTFZmZlkxRjc3NkxaUjk5SEZlZkZ3QW1qeHVIL3oxOVpseFc1M2MvL1JSM3ZyZ1F6Y0ZnM0xGdXc4Qnhvdy9CcERGamNQVEJCeUduYjEvTWVlaVI2TmlqaHd6Qm1LRkRjT2l3b1hoMGNRRE1qSU56YzNIYkQ4N0QzUXRmd2FyUFA0L2F1dWEwbVRoMS9KRUFnUFdiTitQYWVjOUV2ZHM1ZmZ2aXFwa2wrUGJvMFhDYXZzVXpSTysxUWRZQUM0SWdDT0NLM0pHNmxSY1IwVEhSTm9UTHFxVHJiclV2K1EwYlpzMkVuN3BLYWpzdUhHbXhhYzVaNHduNm9raG41Y1JhMGZBYzdPSjNHOWZqOTA2WUZickd6YjVYMy9JSENtNEFjRStzMVJrUkhGZGVpK2hvZkRQc2JtQnQ1K2xoZXpsVzV1WXJlRG11TjNma25BM1FoY1Fvc3BKYnhVS2tnZkNMTG9uMTFaR0VXYkdRNmpndjhUZ1FIdEM3K0hhenpMTkFnUitqa3JyWHV1djhoSjdIMURwQkJDWkRNbjFhUTUwbjE0K3M3WFc3WE9oSVRtZTZYZTNXQm82d3BhRUJOejA3SDF0MzdFaTBUNFR6cGt6R2VaTlBTaEROM3g0ekJyZWVldzd1ZVhsUm5JYzNhSnA0YThOR3ZMVmhJeTR2bm82aVl5YmcvNzU3Rmc0YW5Jdmhnd2JGMmZuajRrRDB0ZmJBb3JJNDhYdlN1TEZSOFFzQVkvUHk4UDNKSitHZnkxY0FBT29hRzlFYWpDL05KSFFmRWdJdENJSndnTU9sT2Nmb0lGYkNKbjRSS1VQcWdCRGhhRTFUQUl6ZENwaVpqUGdGQUNqOXFFMnBPbFozT002TnpIekRpSVVMZHp0Z1drZ0J2Ni9xWGpCYm1iZWR1dXNpQ2FCc2xvaXVtTHVrNERRSFRQYzROQVZOcnBLNloxd2x0VE9VYWgwQjVtdkFhRlB5aWFMcnF5UC9kMzVkclpEcVNCaDYvSXV0TDBBWGE2aWxabG51SjJaWjd2OXhSZTVJWjg1R0VKeGoyTUNCOEUwNE9xRjliTjR3M0RYbmZIeC95dVFPNjhjZk1XSUVIdm5SeFRoLzZwU0V6TTc1NDQ5RTBURVRBQUFuamh1TEVUazVuZGFodjZ3d0gvMnpzZ0NFTXo5ZlhseWNjTXk1azAvQ2lXTVBBd0I4Wit4aE9ISGMyT1JPVWtnYjhRQUxnaUFjd0hDcHAxaURuZ2ZRSjlib1VKeHh4SkVYc2NYOHRRTFBwQmwxN3lmVGZmT2NNMDRINk5RNFd3N0F0dk5qeHRxOGVTOC80WXhsSVZXeXMxc3ZiR3JPZUQ5Y0FzamhtanoyU0dqQzAvNnEvUEgrZ3VyTlRnN1JrMUR4cnEwQTdnTndIeS9KUFZLYitDR1k1NEJvbE8wb0FEYlBNS3lNN21qUFBSeXRIUXdpaE1PajQ5OFR4Z0s0VGJmeWIwTmxuc1VBSGpjT3F2MFBIWVY5T3J4Y0NIUEVpT0c0LzRjWGRvdnRQclphd1lvb0dqYnRkamtyUjg2Yk1obWJHeHBRK2NFYUhESjRNR1pQUGhIVGpqaWlVOEVhd2UxeTRid3BrMUY4N0RGWSt1RTZWSzVaZzZiV1Z2eTB5TmVsT1F6UHljRzFaNXlPeDZ1cmNjdXNXZWlmblpWd2pGSUtONXgxSmg0cFg0S3p2M044bCt3TDZTRXg0WUlnQ0Fjb29UTFAveERqVDlGU0s5RlB3dW4rYWVDRVpGZGdmbCs1VzZhVHIzRkxVaFptenphMlpMYXNBMkZzZEdyZDhCZkxBT2NQZVhyaHE4NWJGcnJLclpVRngycU5Od0N5UGlsMlF5aDBtS1h3VmhiNENicmpYdnMyekZCWVBEQmZzM0VobUdhQjBML2pnNTBvYjhhMUFEK2pvQitua29aMzByRWtKRTkzckFIZVh3aUdRbGozelNaTU9QaWd0RzAxdDdZaXE1T3c2ODR3dFlhaGVqYmdWdFlBSnlJaDBJSWdDQWNZekNDejFITXZnZjVpRjcvVU5tUTBCUWpSR3F5MjhiaGNoV29uSnl0K0FXQnJac3VQSStLWHdjNGx2b3JmZWxuRWIrL2g1c0txVlFTMlpSOVBNb3ZUSG1oSFJwK0NRT0hOYVJ2dXhSQkJVM0ZEcFZGU2U0bmltaUVLNW5mQm1BZHdZdnJhU0UxaERxOEJKbkNuYndQaDVjTGNSakdUQjFDWGE3aFdtbVdldFdhcHg4K0xQT01kUGkxQlNCcTN5K1dJK0FXUXN2Z0YwT1BpVjJnZmVTSWdDSUp3QU1GVnlESmJjaGNRY0xxdDFhSGFRaHpKbkdWdnZFc1YxOXhJWGZDMjFjeVpNYUNWWEo4UlVVN1lyRk1oMlRZN0RGTUIzeG82NzZYMTZSc1duTVMvcE9CSkVGMFUzckorWjA3NHVlS1VNRFBBMC8yKzZvQURsdmNaK0cyNHNkM2oxWXh6QUp3Rm9zRWRIc3NBS2V1aXRYdjlPVmJhTFBGMUh6R3lGZ3J6RllXZW9lazdQbkhvTkFRTDhRQUx5U0FlNEVUa3NZUWdDTUlCQWxmMUg2eGJjbCszaTE4R0xJR1J4dC9IU0FiWmFGMVNBRUNqWXN3eVNtcHU2SXI0QllDZ2N0MFlFNyt3UE5QcHdtMC93LzlSeEc4dnhjVS9BWGhOZU1PcHROOW84OGlmQ0t5ZTh3ZThoenBrZlorQWprZVFTbXJMakJtMWw2bWR0WGtLWmlFWWp3TFlsSEJzNUtGWXRNU3dWUlE0V3FzNS9MNUI4YS83dGtiR2c4bXZ0ZnRqczh6emdWbm11WmtYRHhqWEhlY21DSUtRTFBKRVFCQUU0UUNBeXdZZHExbTliRStNRTVhczZhNno1R2p3dEsxcGcwTHJhVFJqNTBkZHRiYmwvTk1PMVlaYVM2Qk0reXpUeFY3ekY4dzdzclFlUGVpWlYrclNOaXgwQy82cS9MRXc2UjJBT2w2N21qTDJyRmhZalp5R2svekhyenpnczRCenVXZUtac3dDWXhhSUR1bjAyTWlydnAweWFXVHQ3ZnlseXg4QW1LKzArUXpOYk5qZ3lBa2NnSWdIV0VnRzhRQW5JaDVnUVJDRS9aeFF1ZWM4emNhYmNWbGhtZE11T0JOMi9NYUxYMll1Vjh3VFV4Ry9BTUNHOGJlSStFMm1jRXN5dEYzWlRNQnZSZnoyYnZ3RjFldUowVDJwYU8waDFZUUpxQnZ3ZExlTXM0OUJ4YlhMalpMYS96Vm0xSTVXaGo0R3JLOW5SbVc3eDlyU2FrZVdQaENGWGNXUmQ1WndGU2EyZVpEakxCd04wSzFhdWRhYnBibnJ6RExQZlZ6dUtlSTFTSDJ4cFNBSVFwTElFd0ZCRUlUOUZKNFBRdy93M0EzUTFiSEdTSUtiTk4vK2lRRU5XK2dqTXhpM3FwTGF1WlJpRlpzdEY1d3hpNG4rSFIwQ1RrVy94bHhSelB4NVhwOXZ4dEZmVmdZZE1TMTBLLzVBNGYwQXJnSVEvalVxT0JjU2JZTVlWOTVTVlBtUTg1YjNmYmdjZllHY1FzMXFCc0FsQUkzcDlIakxPMHlSNUZvV0JBWnpUQngzMEhrM0V5cUpkYW5LNEZmSVcvKzVRNmV4WHlJZVlDRVp4QU9jaUZ3UVFSQ0UvUkFPOU04MVErNFhDSFJ5ckRIc3BlRzAzdnJiS1pYRXZFTUI1OUtNMnZLVXJjNmVuYjBscTNralFIbXhjUnhNL1J5TmVNVzV3NTkrYVlFemhvWHU1czl2VDNKL1V6OXdHUUVuQUhEdUFVN1lHR3czaGdub2FmNmk2amNjTUx4Znc0SCtoK3RnUmdrVGx4QlRQZ2pablhldy9xUElJeTJLaFVudm1YVmdMbFZFaTZpazVvQktXSllNSW9DRlpCQUJuSWhjRUVFUWhQME1Mdk1jcFJsbFRxLzNKVmdlbmJpWVozeWtPSFJhdXV2NE5sMXc1bDFFdUM1dXJIUU1Sb2pML014djVNMWJPTmtKczhMZTQ3YWxKdzhQdHJoV2dXZ0lnSEQ0ZnFwaEJuYmFybDlsYklWdW51QXZYcjQxWGRNSEVsenFLZGFFRW9CS0FId3JxVDRSTDdIdG5hbWRiQUp0T3pVeHNJSVVMMVZhdjBvejZxc2RPWUY5R0JIQVFqS0lBRTVFTG9nZ0NNSitCSmZtZms4RDh4SzhNazRveWpibGlCajh2RUcxRjFFeEd0TXh1KzJDTTQ4d2dUVWdHTzJOa3lwdHZVeUtNSEhvVXkrOW03WmhZYS9qcnlqOERqU1dndUJvY3JUdytsV0ttV0orWTNqT2psTitjcnlFeUtjQ2wvY2JhdXFNVXdtWUJxSnBBQ2J1dVpOTi9FWXkwMmdrOWV0bDVtVkUvS3BpV29wUTdXdDBCZzZvWkdZaWdJVmtFQUdjaUZ3UVFSQ0UvUUJtS0YzbXVSTkUxOWxhNFhnRzViRFpGaEN1TlVwcUhrN2JPSURORjV5NURJUXBZZFBPL0dFaUFOcXVvNW4vbVRkdjRma09tQlo2aUxtQi9QTVk2dGxZaTROaDhuRzIrRkcvcitvWERoaytvT0VxOUVQUU0wVnJUR1hReVFSTUJwQ1ZWRi9yTzhXRlVPK2hEK010QXIrcUZDK0Z3bElxcW10SWVmTDdBQ0tBaFdRUUFaeUlYQkJCRUlSOUhLNGFOTWhzTnA0alFxR3QxWEw2cGhueW5EQVlQbExFczZpa2RrM0tobTFzdWZDTUN4bjBWTmkyTTU3ZnNDbDcyU1BzVXE3UXVLRlBMTnJzaUhHaHgvQUhDdThFY0FPQXFDWnlRZ0VrM092TWMveEZWYzg0WUZxd3dmTmhvSC91UkEyZXhvUnBCSm9LWUZnM2pjWUFyUWY0WFlEZlVVVHZnRU1ycVdSSGJmZU10L2NSQVN3a2d3amdST1NDQ0lJZzdNTncrY0JKbW8wWEFEb28ycmFudFhSSkdiWStWOFY1ZnZudktxdjJjaXBBYzNyR3cyejcwWm45UTYyOGtZZ0doODIzOFRTblE1eHprSy9LZTNyaGc4NFlGbm9TWnREY2lzSlhBTXdJTnpnbmd1UFhpNk5GSVhUQ3pVVkxWenRoV3VnWVhwSnpNTFNhcUprbk1qQ1JRQk1CRE8vR0ViOWswRHNFZmtjUnZ3T1hlcGU4TlY5MzMzamRod2hnSVJYcngxZ0FBQ0FBU1VSQlZCbEVBQ2NpRjBRUUJHRWZ4U3pOdVE1RXR3SGtqclRGVnIybS92YWVLRVM1UVJGZFRNVTEvMG5aYUR0c3VmRE1oeG40UmZ0anBrNWNNQ3Z6eXJ4NUMwOXdTaU1KUFkrL0tyOGZUSG9ib0NNaWJVNHNjVS8wQXVPTExLaGpmbFVVMksvRGFIc2pYTjV2S09DZXBLRW1Ndk5FQWlZQ05Mb2JSNnhuNEdOaStnVEVIelB6SjRhaFAwRWY5MGMwYmZ2TzdoczNQVVFBQzhrZ0FqZ1J1U0NDSUFqN0dQenl3QnpUTUo0bG91bXhSZ2FVRXpJdllWM2xTa1Y4TmhYWGZwbXVaVHViNTV3MUFhUlhSVld2UThzNTI0UStteUR6dUx5blgva2dmY3RDYjhJZjhCNEs1cmRBOEFCd0xqTjBZbEtzVjRmbjdDaVNwRmc5RHkveURBRGhLQk1ZVDRUeERCeEpqUEVnT3FSN0I4WTJCbjlFd0FZUVdlTFkvQlRCMEZkMFdtT1BMcXNRQVN3a2d3amdST1NDQ0lJZzdFUHdJczlKV3RIemlBc1I1R2hCa1JTdFd0R2ZjZUhPR29wK3J6SnFicVlDaEZLZmNYdWpnVFpmZU9aL0NUZyswdEE5dVl6NHZyeDVDNjl4eUxMUXk3aGxTZjQwZ3FxT1pnOTM2RVlpQ2o5SWlkVUk1bWY4UlZWejBqWXNkQXU4RUgyUU1mQklVNnNqU2FueHpCaFB3SGd3SHdvaW81dEhEd0w0bWhsZkUrRXJJUHlsQ0YvQnRMWjMxVzZpYzJGMngrZ2lnSVZrRUFHY2lGd1FRUkNFZlFCbWtDNzMzQVRHTGZZUGRlblg5NDNtV3JVM2JsRXdmMEFsOVZVcEd1MlVMUmVjOFJNbStsTmtlS2ZXY01aclgzeVYxNUo1T0MxWTBPU0FhYUdYNGc4VS9CaWdQMGUySGFzZjNmWTF4YmpPWDFSNXR5T21oYjBHbHcwWUMzWWZZaEtQSWZCb3NCck40RU1JR0FPaWtYdHZJcndEUUIwSWRReXFCM01kRWVvQjFJR3BEb1I2Smwxbk1PcEJ2Qk5hQmFITTF2QjMxUW96RklSaHRDTFVFdjdlTHlOSTA3YnZGQUVzSklNSTRFVGtnZ2lDSVBSeU9OQjNtQm5LK2ljQkJYRTd5QXJYVE0wcW1LbWRwTXY4TDRYUXo3c3JVK3FPSDV3eGVMZUxQZ0V3S0R4Yzk5VDhKWmdsdzU1K3BUeHR3MEt2eDcrazhDRVFMZzl2ZFY4NEFjQm4rbjNWTHp0a1hPZ0ZjTm1Bc1lCN3RBbExJRU9OWnVaRGlHZ01nQkU5UGI4OTBVenplbm9Ld2o1QXByN2dWZGVNbXZ5ZW5rZHZ3dFhURXhBRVFSQTZoc3NHRmVpZ21rK0V3YkhHU0pobWFoLzB3Mkt4amU1a2JGTXdMNk1aOVMrbE4rUE8yVzNnTGtURWI1SzFQZmRFdU9hdlRjd3pYaGcyVDhUdmdjTDR1dHlyMStac1B4SkUzb2dQT0wwbEFXRUlGQTZGSm9MMTMzeC93SHVTMzFmeGZ2cXpGbm9EVkxKalBZRDE3ZTNqK1RBd2FQQXc2R0FlU0Ewem1mS0llUmlJOGdEa01XZ1lBWGtJdCtYczNaa0xncEFPNGdFV0JFSG9oZkFhWk9ndlBiOEhjRldiV2tUVzl4VGZ2dHR4a0RIakpZT0NsM1IzZmN3dEY1dzJoY2xZNXJSZHFma3IrTjg0Y1FCMjlua1RSTjhDNEZob1BRRTJFUXdBdkJrR2Y5dGZVQzMzbHhBSEw4azVHS2JLQTloakFnTUFEQ0FPZjQ5OGNlUm5RaDhDUEFENmgvZlJvQjZjdXJDZnd3enhBTGRCQkxBZ0NFSXZnOHNHSGF2WitCY0lSOFFha2RZN05oSEF1bzBONXUxTStJV3JwSForNnBhVGcyZlBOalpudHF3aCt6azVaaHhTODFmQTd5b0tSNFlZYndJSXIrMTBLRE4wK0xVVEY2M3cvb0ErVFNkZE0yV0ZyQzhYQkVIWUIxRTlQUUZCRUFRaERGZkJaWlo3YnRGUWJ5ZUszMVEveGpPWXcxbWU0M0w2TUY1UzNEcCtiNGhmQU5pUzFYeGxkNGhmQm16SmVubmxzS2NYUHVUMEdNSyt3VTNleXE5aGFCOFlPd0FBRkFsaFRrOENSeDNBTVRQSDdOaWRQWjlabkFpQ0lBajdJaUtBQlVFUWVnRmNObUNzYnZHOERTWS9RRlorQnVzVHQwckIvVXZXRjFOOGVTTndEYk0rM3pXajVpeWF1V3RiK2pQZk0xc3ZucGtIME56WUZCekswMnRYSUF5VFNGL3NVRUpwWVIvRlgxQzlEZ3BuZ05FS0lLeGNkZnJoYmd3Q3hYOWlPbjF1b1BEMk5NMEtnaUFJUFlBSVlFRVFoQjZFR1dTV2VhN1djSzhHNkZqN3ZwaTQ2OXJIZHdLSFF6WVRLcmx3cWRLdFI3cG0xUDB6dlZsM0RXMGE5eU84MXMxS3Z1V000NHppNDdrZnpIdjZsUThjTVN6czAvaTlsVXRKNGZ2Ukp5ME9oRUVEN1R5M0lmekt2NlRnZkFkTUM0SWdDSHNSQ2Q4UnVwV1RUejU1aUdFWW1kWFYxVi8xOUZ3RW9iZkJpd2VQTUUwOW40aW1KdXhNcDZCcDI5SkN6Rjhwd3RWVVV2dGNpaFpUWnRQNVp4YVFnY29PNTVZaVV2TlgyQlArUU1HVkFEMFFiWENxUWxMOG12T2dnajcxWnQrckt4eXdMQWlDSU93RnhBTzgvME0rbjIrZ3ZTRS9QNzlmT2dhOVh1L3RYcTkzYzNGeHNXZFB4MlptWmk1d3VWeGY1dWZuWjZVelprOVJWRlIwcXRmcmZkanI5WjdlMDNNUjlpOUNaWjVMdEtrL2pCTy9jY2xtdTJyUjFpRm1KQVR3UFNwVWUwUlBpRjhBSUFOL2pmek1DYldYVXJUSjhUcUdtSDhtNGxkb2k5OVg5U0RBOTBZYkNIQWlRajcrRmlhM2hscjAyOG9DNTVPN0NZSWdDTjJDMUFIZUQ1azBhVktmbkp5Y2t3R2NCdUM3QU9vblRabzBhZVhLbGNGVFRqbmxJTU13Tm5xOTNzc3JLaXIrSE9sVFZGUjB2Tlo2ck4wT001dVZsWlVMMmhsaUFCRU5hMmxwY2Z3QlNtRmg0VWlsMUNQcDJtbHFhcnB3MmJKbE8rMXRYcS8zVWdBRmJZOGxJak1RQ1B5d2JmdWtTWlA2YUsyZkpLSkRtRGtUd012cHprc1F1Tnh6a0tucENRSUsyeVNsc21yN2R0bWlWZldVMnJiKzE5QzRoR2JXcmsxNzBpbXllYzZadndWd21EVWZSMEtmQ1VCY01tdkdDM24vV0NpdlRhRmRidkZXWFR1M29uQU1nTE1CaEpjVEtLU2xneVBQY1dLWm9XbVFhYUxTdjNqcUNmN3B5NzV4WU5xQ0lBaENOeUlDZUQvRDYvWGVDZUFhQUc0QWpRQmUxMXBYRFJvMGFBQ0FHcmZiZlRFQUtLVVcydnRwclM4am9wL1kyNGlvQlVCN0FyanRtS2NUMGJNZDdNNEdBSmZMdGQzbjgzVmtZbVFnRUdpdzV0RmZLWFhXbnNiY0UyNjNPeFBBempiTms0bG9Eb0FXVzFzbUFCTkFnZ0FlTkdqUXJaYjQvWnlJTHZQNWZQOE9CQUxsNmM1Tk9ERGgrVEIwLzV6cnRLYWJpY0t2QzJzUGdGVFd4WEwwUTN4OGppdmV6Z28zR05OckgzZG82V05LYkxub3pHT1ljVk5rVzhHWnlXall6NWNiWFlxdmNNQ3NzSjlDQlBhdjJmeDliTXBiQXVDVXlCTVVvdkNEbzFSaEJxQWlUNndJSUl3QVpWVDZxL0pQOGhkVTF6czBmVUVRQktFYkVBRzgvNUZIUkVIVE5BdDI3Tmp4MzVVclZ3WlBQUEhFQWRuWjJRUHk4L05IQWJnWXdOSmdNS2lzYlFDQTF2bytacjQ3c3UxeXVlNEgwS0ZpdFVORUd3RGMzOEh1Q3dIOFAzdDNIaDlGZWY4Qi9QT2QyUndFd2lua1FFV3JWc1dyaWxhUmdKdWRDUmd3ZUtKVndMUGF1OXFmVmVzRkM0clZWcTNWMmxiYktuSjU0RkVKaDVEZDdIS0RvcUlXdlBEQWd5UmNDU1JBanAzNS92N1kyYzN1NXRyc2JrS3krYjVmcGV3K00vUE1zMDdZekhlZTUvaytSd040Q3Y1QXN3bWZ6MWZYVFBFYW44OVhHTTM1UTlsc3RuVUFUbXR0SDUvUGQ2VFg2OTF0dDl2NzJHeTJQY3o4ZWVRK3VxNWZ6c3oveDh5cmJUYmJKWVpoYkFid25OMXVQMWZtTTR2MjRyZjZuV1d5T2hkRXc4UEtnN2ZnTVFTL1FKUElGOEIvbEhUekRzcXZPcXczNE95RVVyR041d1RheHdtYmZHbXRhTk5ZMVQxSHpGbjhmVUlxRmtuTGVjcldldWVHekNKVVoyd0UwVWtnZ0puaURvS0RhM0FGZnlicFJCaTAzTGxsK0dqbktWdnJFOUo0SVlRUUNTY0JjSEpxOEhnOGF3TnZNak16L3cvQTlKRHRQN0RaYk4rR0hzRE04OTF1OTVUQWUwM1RhdHJxa2JMWmJML1NkWDJSeStWNkgyanM2UW1sNjNvZWdLTjlQdDhNcjlkYjI0N1BZSGk5M2hvQXNOdnQvYjNlNXArb094eU9IeXVLY3Y2QkF3ZWVXYjkrL1NGTjA4eG9lOUpzTnBzR0lKV0l3bnJEQ3dvS2ZzVE1MeEJScFdtYVU1Y3ZYNzYzb0tEZ0JtWmVycXJxOHJ5OHZMdzFhOVpVdHVPemlCNktsdzdzYXlyMGlNbDhDeWhrRVJWbUt6WnNaM1puWXBqY2RMZ3ptTGNxUkRmUWhYdmVqci9WOGF2NG91aHVVR05HNnlidGpWSG9GR0ptZmpkN25xejVLNkxqUEcvai9nZmREdDNIMkFoZ0tDZ3c3U0RPSUJqd0Q2bHVISmYvWSt6SVd1amtyWmM2Q1dhODdSWkNDSkY0RWdEM0FNeThBTUFtSW5vQVFEOW0vbTNrUG9xaXRObXJxV25hbllxaWJEVE40Ty8wbTVqNTV0R2pSNStUbXByNlJ5SzZvcG5EV2gwQ3pjeTN1dDN1LzdSMFRvZkRjYjJpS0Uvb3VqN2E1WEo5MUV5N0h3T1ExN3QzNzgwQXZHMTlob2h6RjFyQjhwdUJNbXN1OUZ0RWxNTE1oYVdscGRzQm9LU2t4SzNyK3UrSTZNbjA5UFFWZHJ1OXlPdjFscmZuZktKbjhTMGZlSlhKOUJjQU9TRlJtLzl2UXZ0dXVnUHpEWnVHa2hWZ2M3cFNYZmx2dXJMNUVSYWRiZmZWUlNmNVFBOEczaWV1N3plOEhrV2hHMlhOWDlFZTkybWwzeit3WWt5K1FlcGFFQTBHa1g4dDZRVDBCSWZWUVRRUjd2eG5BYzlQRTlOeUlZUVFpU1FCY0hMcW8rdjZoc0Fid3pCdVVsWDFRd0NuTWZPZFJMU2FtWjhCTU0vdGRpOEdnTkdqUitlRUhzUE14MGZVcVFDWVpacm1ud0lGcG1sZXJ5akswdFRVMUpjQS9CMUFjMEYwVzBPZ1A0emk4L1FETUwrd3NQQ2NaY3VXQllkTDY3cCtNWUE4QUY2WHk5V3U0TmR5SVROWHVOM3VqVlo5ZG1aK2s0aDZNL01VdDl1OU9uUm5sOHYxbEtacHc0am9kcHZOOW5aQlFjSEVrcEtTelRHY1Z5U3hZSklyaGlPc25CbUs0aDk2Mlk3YS9DRWVSOHdSWmh3Q21ZOHJWUGxIdWhBSEV0UHkrREZBNVNybWhBV3FTRVNVR2hoRUhYeVE4SmVzdWNYUmZIY0lFZWIrc2FzK2Y2Qmt6QVVHMjlhQU1EQVlCQ3V4SktCcnhNRjF5d0kvL1hTVDA1WC92VlAzVEcvbE1DR0VFSWVCQk1ESnlXRG1ZR0NXa3BKeTBEQ01YeE5ScldFWXp3SG9aYlBacmdLd0NWWm00OVRVMVByUVl3QWNBU0M0WEpMZGJzOGxJaHN6ZndOcmpxMXBtaDhxaW5LamFacWZlanllZHdHOEhObVFPSVpBQXdCS1MwdG5hNW8ya1lndXJhK3Zmd2pBN1FBd2FkSWt0Ykt5OG84QXdNelQybHV2cG1tbld3bXVuZ1VBaDhOeEZ6TS9DQUJFZEkzYjdYNmx1ZVBjYnZmdk5VMnJKNks3VGROOFc5ZjFSM3crMzZ4WVBwdElMdXhCdWxrLzhDN1RwTHZDa2x3eEFQSm5RSTcrQnR2YWtTbWkrNVFab0htS1NuK2dzWlZkTHR2c3ppbEZ0eFBST1FDQ2FhMFRFL3cyOW53eitCdWl1dnZqcmxiMFdQY1hyUHJZNmRMeW1Ya1ZFZnFCQ0d3aTdpQzQ2VmdIbWpiRFpmOW11dTV0Y1pTVEVFS0l6aWNCY0hJNjVIYTdmeDVhb092NjZmQUh2dCtoOGJmMExGM1huY3o4bnR2dEhnTWdlSXltYVM4QkNDYkpTa2xKT1k3OWR3YmJFWkpreXVWeUxkQTA3V3RkMTQ5b29TMXRab0ZtNXFmZGJ2ZGRMWDBZd3pCdVVWWDFmQUMvS3lnb1dGUlNVckt5c3JMeVJnQW5NM05KWkU5dE5JaG9vdlh5RFUzVC9rRkVQMlBtR2lLNnllZnpMVzF0cldURE1CNVNWYlVLd0N3QTk5bHN0azBJR1VZdGVoN2ZXd092Tk92d1o0Q09EbHZhQ1A2YmFyU24xNWU0Y2Yrd1paSjRyYXFhdjZheFZWMXkxRUhGZFlYSG1RYk5hbXh5NGdZK055WjlabFpnWHAwMWIwV1g2ZlVXM1pOVGQzODRzelJmTTAxNEFlcmpuMmFRZ0NDWU9DeFZPYlB5ckxNMGY1ZlQ0Vm1Va0lZTElZU0ltd1RBUGNlL0FMZ0FnSmt6aVdnYU02OGdvcFVBMnB6TGFoakd5WXFpd0RDTVQxUlZ2U2hpOHpNQWVzZmFNTk0wMXpWVEhMd0Y4WHE5dS9QejgyOVJWZlZOMHpSbmE1cDJIZ0NuLzFEempsak95Y3dUaWFpdXJLeXNOQ2NuNTBzQUl3RGNBMkNGemRiMlB3dG1mczAwVGJ1cXFyckw1WkxndDRmaXR3YWVZakNlSWRDbzhBM3c5L3FpUGJOVXJlR1RrY0V5NHpPRmpEdXBzS3JML3B3eFFPV0c3VVVpcEFMV2NPOEU5UDRTVzRPZkE4RUU0ZkhzdVV1YSs3NFFvdDJtT1R6dk9rdnNCUUM1UWNnSUJzSHhUQzVuQWhRR0Ftc0VFeFFZdEhCNmlWMmJVZUJkazhqMkN5R0VpSTBFd0VtSW1WVmQxODhMdlBmNWZKdGNMdGRyZ2ZkMnV6M2Jack5OSTZLVkxwZnJVYXZNWnJQWnpnNnBZMUJvblVSMEdvQ0RYcTkzdTZacFllZHp1OTEvVEZUYmlVaTF6aCtXUGRQajhTelNkWDBPRVYzTHpKc0E1QUw0bDhmaitTREdVMzBBNEp6YzNOekpMcGZyZVFEbjVPWGxEVWhMUzVzZjVmRnZXNW0yMTdhNXAwZzYvRmJmZ1NaU1pwbk1Od2QrWnEwdElhbUtvK3NCOVM5THlrM1RXekh2aGtJemxiUTkvNkI4K0JMVjlvNVFQbVhpcjRod1R1QjlJb0pmQU9DUU5ZOFkvRWwyYmZvOUNhaFdpQ0JuZ1hlRDArMG9CUE55Z05MOTJhRWJIN3JFaE1rZlJITXdDRTRsMExLWnBmbjJhUTdQdTRscnZSQkNpRmhJQUp5RWlLZ1BnUFdCOTRxaWpISTRIR2VGYk04RUFHWWU1WEE0YXEyeVR3Q1VoT3dEQUhVaDc1Y3k4L2RvNGNHNHBtblhFZEhUN1drbk03L3RkcnZERWdVcGlxSmE1MnR5dysveitXNVZWVlVqb2lPWnVScEF6UE1BRGNPNHcyYXpYYzdNRHd3ZlBueisxcTFiNjYybGpZSkxRZG50ZHB1aUtHT0lhSXZiN2E0SVBkNXV0NmZIZW03UmZmRXJVTTNNUWI4eW1aMGdEQWk5U1E3ZU0wZDU0MHp3TDJrRWlzenR6SHRBOUJlbGovSWs1ZTJ1VHV3blNMekthOFlQcXlYK2MyakFuNURVektGQkNMTlBVZWdxV3JoUTFsWVZDZWZVU2xjNVhmWWlBTXNBc2xuUnE1WEJMYlpBMlA4Y3pKcjM3MS95ckk5aHdPMTBhV09jdWxzU3VBa2h4R0VrQVhBU3N1YXlGZ2JlRTlFSlJQUkU1SDVFTkpHSWlxeGo3Z0V3T21TekUvNE15d0FBbDh1MUJNQ1NWczZaUWtTOUFheGc1aWJMRlRWejd0dUpLS09aVFdsV2ZVMXVkTDFlYjVXbWFaOENHQXJnWUYxZFhjdzN3MTZ2dDByWDliOFNrVE0zTi9laVhyMTZGUThZTU9CcUFIQzVYSE1BUUZHVUtZcWlQTS9NdHdONFBIQ3NydXNuTS9QYm1xYk5qNXhyTFpJWEwrL25NRTMxS1JDR0kyS2lMeEZIM2V2clg4c1hBQ2c4Vm1iZURRV1BLTmo3RHhyWGRUSTd0NlZPc2MwbndQOUFLRUZySGhFek9QVGhBbWhXOXB4RkVqU0lEdVBVdlM2bnl6NEpUSytDb01ZM0R0clBId1N6RlFRVGlOQVB6SjRIVm93NTcvNnhxejVQUkx1RkVFSzBud1RBU1lpSURKZkxGVHJYYUEyQUZ3SnZyQ0hRWlFEdUNneUJqcVJwMm02S1lRaVlhWm9MUzB0TC85M1dmcnF1Mzk3Q3BrRHlxWnBtMm5RTEVUa0FHRVNVbFphVzlpVDh5eXpGUkZHVU9hWnBPZ0ZjbUptWnVZaVpId093RDhBY0FMRFpiRXROMHpTSjZES0VCTURNUE1ucVpVK045ZHlpKytBVi9jNDJETnNqSnNNUmtaRzVjVzVxTklFdkFKT2JYY3QzSjRqL3JQVGQrelNkajBPSmFuZG5LSjl5MFU5QmFKei9uSWpnRndnTGZnSCtNUHU3NmdkYjJsK0lSSEhxM3YvT2NOa25NeXNMUUZDQ0cwSVQwN1VUZzZ3Z09EZ2NlcUFCZGVVRHk4ZU11bi9jcXE4UzFYWWhoQkRSVTlyZVJZam9LWXJ5TjEzWGE5cjYwOUx4UkRUQWVyay90Tnh1dHg4RDRGRm1iaUNpY2N4Y1FVUlRIQTVIVWNUeFVUK3pYN0ZpeFZmTXZJZVpUL0Y2dlQ0aWVwV0lqc3ZQenovWDJyNlRtVGN5OC9sMnV6MDc1QncvQVFEVE5HZEhleTdSL1hESmdOTjhidzBxTmszYk8wVGhhL3I2UmRkRFJQRDNBQVdHUkliWUNmRHZsTFE5dzlSeGV4L3Ric0h2cnA5TXpFWFl5SktFREh3R2g2VGdaVWE5elllcnlPdnQwbk9nUmZLWXJudGZKZ1hYaCtXQ051Tjd0c09CMFI2QkdvbHlERVZkK2VES01VZkYwMVloaEJDeGtSN2dKREZpeElpTS92MzdUeU9pRVFEU05VMTd1S1Y5cmFIS1lPYnhtcVkxdTN3UkVaME93S1pwMnNQTVhGcGFXcm9pbW5aWW1hWGZpMkxYNlMwY24wTkVJS0tkb2MxUlZmVTVhKzZ5czZTa3hLMXAycTBBWGxJVTVaOTJ1MzIxMSt1dHNvNXZzSUtNcUg2MmlXaFhJT0VYTXk4Z29wOHJpbklOZ0kzV0xoNGlHcW1xNmpnQUx4UVVGUHlJbVU5bTVpOUtTMHZidmZ5UzZQcDRXZWFKSnFYTU5BMjZNdkttdDkwamZLMmh2QkdES1hZQy9FZjF3cjFOcGlWMEowWUt6d1VvSlB0N2dwWTlDdm1QcFlEdlBlTEY0azhTVTdFUTBabXVsYzZkNGJLYnpEUUhCQVZFL2djemNjMEp0dGIwRG55SkVCM1ZVSyt1bkxWcTlLaDd4Nnd1UzJEemhSQkN0RUVDNENUUnYzLy9Ya1IwVytCOTZPc1cxQkhSK1FET2IyVWZIeEhkUmtTSEFFUWJBQzl5dTkzUkRJRnVOZ0FHY0lKVnozZUJBazNUL2tCRStjejhubUVZc3dEQTdYYS9yR25hWkNJcVVsWDFNUUEzQVFBUjFRT0FvaWhwQUVqWDlROEFQT1Z5dWY0VmVhS3hZOGYyTmd4aktCRjlZZFc1VnRPMDNRQ3VuRFJwMHY4dFhMalFJS0oxVnIxakFieGdHTWExaXFJQXdITklWSmVYNkJKNGViOWpUZE0yMDZUR1JHakJiUXdvVWQzM2N2Z2FLcUdSTC9OM1VQZ0JkVnpsc3dscDhHRlVQclhvSm9DQ3ZlSnhqQkFORi9xRWdiRnV5THppeHhKUXF4RHRObDMzenA5UmtsL0R3RUtBVWdML3JrTTdjbVBoWDJmWW1ncEJkR3hEWGNyS2gxYU5IblhQbU5XN0V0UjBJWVFRYlpBQU9FbTQzZTQ5Q0NTaWFjYnc0Y05UdDI3ZDJ1RVpWSWxvb3E3clI4WlJSUjRBS0lyeUNRRG91bTRIOEFDQWd3Q21la09HUWhxRzhVdFZWZTFFZEdOQlFjR0NrcElTTi94emVNSE0vWFZkcndKd0dvREw0VjhIR1FDZ3F1cFR1cTVYbXFZNWtvZ3ltWG1sdGNra29oVUFydG03ZDY4RFFJbXFxdXQ5UHQ5N1JQVHhwRW1UMUwxNzkxNER3RkFVUllZL0p3bCtLeVBINUhTbnliZ0JoSlN3YldBb1ZzOU42emU5d1lpM3lZN00yQVNZajZ2cGxRdTcrbkpHMFNpZlduUXNnTDhHQ3hJVy9JWXVQY01IVW9tdmpqOE5rUkN4bTE3Z2VYUEdpdnhDSml3QkJSSTB3di9FSjhZUkQyd2x3R3ZzQ2NZSmRYVXBLNTF2amN4elhyaCtiNEthTG9RUW9oVVNBQ2U1d3NMQ3RJYUdoaHNCM0oyVGszT24yKzErS1hTN3crRzRXbEdVTzVuNWliS3lzaGZqRFpLdG50Sm01a3UyYmZUbzBUa0F6bUxtQnAvUDk2N2RiczltNWhldGRWWi83WGE3dDRidTcvVjZ2OU4xL1Y0QVQ1cW0rZXlJRVNOT0E3QWJBRlJWeldibWF2OHlGSTI5eVpaK0FINWl2VjVlVzFzYlhFNkptWmNSVVNFekR3T0E1Y3VYN3dVd0FnQWNEa2VSb2loWnpGenNjcmwyeFBJWlJkZkJiL1U5M21UYkgweW1LWUdiMitBMkFJcDFoOXBhQkJaSWJPV1AyOEo2ZTAwbUtsYkplSnd1ckZxVitOWWZIdXlFVXY0RnZVYUFmeG9GNGxzdU5ZQVFudldad0w4Zk9IZnhOL0hYTEVSOHBvLzF1R2U2TGlnd1dGMUdoTjVXbHJhNGdtQWdjR2lnSnhnbnc5Ykw4M0NKUHVZUEJhNTlDV200RUVLSUZra0FuS1JHamh6Wkt5TWo0K2I2K3ZvN2lXZ29nTXFRQkZOQlJIUWFNNTlFUkxOemNuSWV6c25KK2J0aEdQL3dlcjI3WXptdmFacS9qaklMZEpPNElpVWw1WElpSW1aZTQvVjZhelJOZTVDSXNnSE1jYmxjenpkWGo4dmxlbHJUdENsRWxOcTdkKzlCekx6TkNucFBORTJ6UmxWVkFQZ3k5QmhtL28xcG1qYWZ6N2QzOWVyd1lXZGxaV1d2REJreTVDVnZNMGwzRkVXNXlUcSt5WEJxMFgzNHN6cXI5NWlNaTBFVW5nalE2b1gwRDNOczRlWTJNQVl5T0w4M2JMOERBR1lyS2NianBPLzdzdG5qdTdHZDJ5YmVUNFF6QVFETWtaODlabVpvWm14bWI5YTh4ZjlNU01WQ0pNQTBmZVhxbWFYNUY1Z0dsWUxRTnhBRUUzRlVHZUJiMVJoSG4xNUxodHZwc2R1ZCtkNFdFMFVLSVlTSW53VEFTVWJYOVg3TS9Fc2kraDJBd2N4Y3hjelRhMnBxbnRpNGNlUCt5UDNkYnZjOVk4ZU9mY0l3akY4QitDVVJ6VlJWOVc1TjArWUFlTnp0ZG4rVzZEWmFHWjNCek5XQnNoRWpScVFRMGU4QmdJam1Bb0JoR0w5WFZiVkNWZFVuVzZuT05Bemo4cDA3ZCs3Y3VuVnJ2YVpwRzZ3NnJsUVVKZGQ2SFpaRXh6VE5mYUVCdnFacE53WFdRdzdRZGIzSmlaaDVncFdnNnhaZDEyK3lpZys0WEs3SjdmajQ0akRodHdaTU1FQjNtaWFOYVJLM0JXNUNsWllIM1JJeDJBd2R1aGhXeVE2dytaUml3eitvb0RJcGUzQjJYanZ4VEpNeExkSDFobzk4NXYwcTZxOUo5RG1FaU5jMGgrZGRwMHNiemVCU0FnYjVSekhIK3dDSXJNUmF3UytWRVd4UXFYUER1YnJ6dkthL3I0VVFRaVNHQk1CSlJOTzBtUUJ1SmFLK3pGeEZSRTRpZXNMbGFuMUkxWW9WSzNZQ21ENXk1TWlITXpJeWJpU2lPd0g4RE1ETm1xWXRNZ3pqaGtDVzVWam91cjZCbVk4aG9vTUFmTXdjbUNPOExyRFBnQUVETGdVd0RFQlpTa3JLQWdDd2VtSC8yRmI5WHE4M09NVFpNQXlQcXFxZkVkRW9JaG9Gb0M1a2ptOUxUZ053Y1Z2bkNmUjJFZEZGSWNWSkdld2tDL2JBWnRRTnVvYkFkNWlnVTV2R3ZSSERseU9EWDBMdzVwU1ptbzU0Wkx6UFpQeEZUYXQ2TVJubTk3YWtmT3JZM2liemEvNFVQckJ5ZmJVK1BEdzY0YjNJeEh6OTRQbkxKU091NkpLY3V2dkRCMWFNR1dtUXpRdENMb0FZVXNOSDRKQy8vVjh4NTZBNlk2WFRZeTl3NXNjMkVrc0lJVVRyWkIzZ0pHSmxRR1ptbm1rWXhyRXVsMnRHVzhGdnFQWHIxeDl5dTkxUFYxWldIbSthNXMzTS9CV0FnZkVFdnhhUHRhelJBUUMxUlBRaGdFZXJxcW9lQ2V6Zzgva1dNZk02QU5PWExWdFdGK3VKclBWOHIyRG1yUUQybXFiNWF5dEJXSXZLeXNydTlQbDhtYkg4VVJSbGFLeHRGUjJIbC9UT05wWU5kSnAxZzdZVDhBSkFwNFp0NTBEK0dXbzJnNU4vbERPSDlNeUVxUUg0T1lYNWZMVnd6MW0yQzZ2bUpuUHdDd0RndENjQU9oWm83TEZOVEhhcXNIblR6MmJOWC94R1Fxb1Zvb1BjUDNiVjU0eTZrV0Q0NTZoYmMzbmo2d3NPekNtMi9sVVIvUWdHclpubDByTGlxbFlJSVVTekVyUndvK2dLN0hhN0RVQ2ZCQVNzQUlCSmt5YXB1M2J0R2hEcmZPRDJ5c3ZMRzdCbXpacDlBTXpPT0o5SVByeThuOE5nOVpjRVhBeFErQWdYSytyMXp4RnY5bWlFTDlRWnVaVTNBdmlQbXJiM1JjcEhqNW1qVnpabDRnUWlMQTRXaEkxWmpnMEJNTUVoTTM5NVM1WmFmVGJOOXRiR1ZiRVFuY1M1WWxRdUtNMEw4aS9kQit2bk9hNGxrbUE5ZUd2OC92blNSbkRjcDVWdWo2dXhRZ2dod2tnQUxJVG8xbmpwd0w0bTBmVWcvQUxBU1UxM3NQNVcwSHkzcFRXM2w5QmNZTWQ3QU14VFREeEw0L2R1YmVib3BMYi82cUlqRHFqNExKQkFqOE9DMXRpRnh0QU1ybFVOUG4zSWdzV2Z4MTJ4RUozb0laYzJxQjY4Q3NEd1JOWFpUQkQ4UFVCam5Mbzc2WkxxaWZnZFdMNU1sb3JyQkwzSEZVcThsR1JrQ0xRUW9sdmlrZ0duR1c4TmZOWWtLZ1BocjJndStDWDJmOHNGT25aRGoyZHJ5Q0dUUHhnTHljVEVZQmV6ZWJWeXhONGM5Y0s5dC9YRTRCY0FEdHJveFdEMmVJNC81WSsvbnZEbkRNUzRWWUpmMFIzZG83djNwTE55UHBya21ZajkzNHIvYXlyc0Myc293T3RtbHVhZkVtT1ZRZ2doSXNnVERTRkV0OEhMK3d3eHpkVEpBRTFGWURtZXNCMzhTeE0xN2V4bDYvOEoxUElRM25kQi9KSkN5Z0lhdTd2SHIvTmNOdldpWHhHVXYzWG9TUmh2Wk05YmRGbUhua09JRHZiTXBoRXBaVlY5bndlb2NVVUFhNW13V0x2bkNHeWxJQWcrbUt1RXlRN25XTy9tZU5zcmtvZjBBSGNPNlFGT1BuSkJoUkJkR3E5REw2TjZ3R1V3YVNvQk9valVwanRaL3hjVzJJWUV2UzFXemx0QmVFbUI3MFc2Y1ArMkJEZTkyOXAxN2ZnZitsajlnRURwL3BKNFU5Mmk4WWxFWU9nejR6dGJLb1lQZm01UmRZdkhDTkdOT0YzNU13QUtXU29zdm44M1RZWkRNL1pEUWFGVEsxM1gybkdpNTVBQXVITklBSng4NUlJS0lib2NaaWhZTVZBem1hWUN1QlJBbjJiM1F6TmZPU0ZZdEFBQUlBQkpSRUZVWXVRZnhOeHkyTXRmZ2VnbHhUUmZvc0xLRHhQWDZ1VEFkcnV0NHFqTTk0T1pzeE1RKy9yckNaMzR5ejQyZVZUT2dzVnZKNkJtSWJxTUdTNzdaR2JsQlJDc0IzV0pDSUpEOFNFd2ozY1dlTDJ4dDFJa0N3bUFPNGNFd01sSExxZ1Fvc3ZndC9xZlliSXlCVVRYQU5ZNm0wMTJnclZrQ0FYKzU1L1AyOXc2dlkxMkFQeUtRdlFTamR1enNTUGFuaXpLcHhiOUVhQS9BSWg3R0dkTEdMZ3JaKzZpUHlXNFdpRzZCS2ZMcmdQME9rQ1pBSUtEVTJJZkRoMXhMS09Pd0pkUEwvQXNpYk9wb3B1VEFMaHpTQUNjZk9TQ0NpRU9HMzRGS3ZyM3p6Tk5wUWlnaVVCZ1NaRW1ld2FUVlFVR05uTWdlVldMbGVOOWdKY29DaTJXb0RjNjVWTXZQaGRzcmdjMTVtaE94SytKc096UnpPNnNlY1VGQ1Z0S1dJZ3VhR1pwL2ltbWliY0FPaEpBUndUQkJwRjUzWFRkT3ovT3BvcHVUQUxnemlFQmNQS1JDeXFFNkZUc1FSK2pmdUFFTXFrSXhJVUFEV3grUjMvZ3BCREFSSURaeHZxempJTU11RWd4bHloY1Ywd1hIaXpyb0krUWxQWmZlK21nZyt6N0FLQ2gvcEtJU2JzeENYOVF3Y3k3ZXhzNHVlK0x4WjJ5dHJnUWg1UFRZOCtHUVM2QVFqSTR4NzVlY0ROTEpJRUl6dWxhNll4NDJ5cTZKd21BTzRjRXdNbEhMcWdRb3NQeDhvRkhtU1pkeXNCRUltaHQ3bS85U2lkcW93ZVNlVHRBU3hURlhFempLcGNscUxrOURnTlVNYVdvRkVUMllFRWl1bWhETHg4emc3a2dlLzVpZDd6VkN0RmRQTEptVk9haDJ0VFhBZEtEaFd3dHo4YnR2d1ZyWmtVM0FEeC8rTjRqcnJ2eXlvVkdIRTBWM1pBRXdKMURBdURrSXhkVUNKRnd2S1IzdHFHbUZCQXJvMEFZQTlESkNhdWJlUzJCbGlnMmN6RVZWSDZVcUhwN3N2S3BFKzhEOEVBaTY0eThVU2VHTTJ2ZUl1bXBFajNPSzY5TVVyY08zUDBzUURjMmxzYlpFOXprMlNDN2VxWFhYM1pYM2xySnF0NkRTQURjT1NRQVRqNXlRWVVRY2VNVlIrUWF6QVhFZkFFQU8wREhKcVppMURINEhWSm90UUp6TlhxcmF5aHZ0OXpnSlZERnRSZU5aRmJXd044bkZaNnRPUTRSMWJpeTVpNGFLL04rUlU4Mm84VHhHeVorSENBYmdQaW4yRGNOZ3JkQTVRdWQrZDd2NHFoVmRDTVNBSGNPQ1lDVGoxeFFJVVM3c0x2L01OU3JaNW5nc3hnNGk0ak9CSkNUbU1wNVB4UFdFZEVhQmNacUdGVWJhVHpxRWxLM2FLTGk2b2xaclBJSElNcnlsOFEvNzVjWU1NTVRjbitSV250d3hNQ0ZybjJ4dDFTSTVERFRkY0ZvazVYWFFEUTRXTWdBRkk1cFNIVHcrT0NoWEs0bzBLYzVQRnZpYktyb0JpUUE3aHdTQUNjZnVhQkNpR1l4ZzFEUzkzaURiV2NSMDFrTVBvdUFNd0VhbE1EVFZEQjREUUdyRlJpck1XN2ZaaUtZQ2F4ZnRJQ2RVQ3ErS0ZvRDBFaC9RU0xtL1FaUzlGRGczY0VVSDBZYzhXTHhKL0cyVjRoa01XdlY2SnlHZWxzeFFDT0NoWEVzT2RaMFNEUlhBM3laVS9lNjRtK3Q2TW9rQU80Y0VnQW5IN21nUXZSd3ZBNjlVTlgvSklQb1JBS2RCT0JFZ0U0RTRZY0FlaWZ3VEY4emFET0IzMWZZM0F3YmJhYUN5bThTVjc5b2ovS3BFeDhDY0hkQ0s0MFk5MHpBNVZsekY3MmUwSE1Ja1FTY1c0YW5Za2YydjBHWTJsZ2ErN3hnLytFaC8vNWttYVFlUVFMZ3ppRUJjUEtSQ3lwRWttTjMvMkdvVTNLZ1VyWUpNd2RNZzhGUUdKUkg0Qk5CMWpxVkNUMHBmd1NpelFDL3A4RDhBQ3E5UndXVk1nUzJpNmlZWERTV0NXOEYxL3ROd0x6ZnlLUlhESDRzWjI3eDcrT3FWSWdrNTNRN2Znb1RUNE9RQ3NBL0VrTnB6SVRmSHMwdGt3VEdvOUJMNzNMS3lKcWtKQUZ3NTVBQU9QbklCUldpaTJJUCtxQytUd1pNV3daWXlZRE55QUNUL3pWVGhnRXpneFQ0eTBBWllHU0NNSlRCMlFUa0FzaHBjWTNkaERTUUt4bjRsQWlmZ1BsVFJWRStnWUpQWWR2ek9lWEQxMkhuRlhIWmZlMUZRMzJzL0E5QWYzOUpJdGI3amVoOFlxektQbjVSUGpubHBsdUl0c3dzelI5aEdpZ0dVV011aFJnVFpMV3dURklwVkw3Y21lK3RpcjJWb2l1U0FMaHpTQUNjZk9TQ2RqTGZza0ZlSWx4d3VOc2hSSFI0TDRBZERHd240Rk1RZjZvd1BvYXQvalBTRDFRYzd0YUo5bUc3M1ZaK1pPWUdJbXZ1WVFMbS9UWkplc1hZMGF1dTdyUitDNWZ2amJlOVF2UVVENjBhUGJpK1B1VTFBS09EaGJIT0MyNG1FeDJBN1lyQ0V5UTVWbktSQUxoelNBQ2NmR3lIdXdGQ2lNT2lESXhxQnI0alFqbUE3d0F1WTJDSHF2RDNVTXd5MHZkOWViZ2JLUktyNHNpK2p4S2hNZkZPQXBKZStlK3pnL2NHRFNyTUlnbCtoV2lmZThhczN2WEtLNVB5dHc3Yzh4aUFXd0VBUk9CWTVnV3pGZnlHWjhjYVpwcDR4K215WCtuVXZZc1QzSHdoaE9oVzVJbEdKNU1lWU5FdWpJTWdiZ0NqQVVRTkFQdkFhQUNvd1Y5T0RSellEcW9GOFQ0QzlzSC9weEtNYWxhd1QyWHNBMmdmR1B1UVVyOFBNUGRKRDI3UFVqNzFvaUpBV2RSWUV1OGlwRTJyWURadnpKbTMrUG40S2hXaVozTzY3SmN3SzdPSjBDOVlHR052Y0NDRWJzUU1wbG5UOWRKcE1TYWRGbDJJOUFCM0R1a0JUajV5UVlVUUlzbFZYak4rV0oxaSt4OElmZndsQ1pqM0c1azRpL21aN0huRlA0KzlRaUZFd0lNcnh4emxxMWNYZ0NndldCaFhzcm9tVDZ1V0kvUGdsYzd6TnU2UHE2SGlzSklBdUhOSUFKeDhsTVBkQUNHRUVCMkhKMDNxVmFlcWk0UEJMd2VHTE1lWjlDcnNYcHJmeThyWThadTRLaFJDQk4xM3dhcHZvWHN1QU9OK01Bd0F3UW43MUdSNmI5c0lGSjVhbW1nY2FqTGVlOER0T0M1eHJSWkNpTzVCQW1BaGhFaGlGV20xQ3dBNkZZQTFqSkxqSHZjWW1KZG8yV256VVJFOSsyNURuTlVLSVVJNENhYXpvUFJCd013RDg3Y0FFSWhqbWJsZG5jRU1BRVFnNHBDSi8zU2NZZUs5R1NYNTR4TGNkQ0dFNk5Ja0FCWkNpQ1JWTWJWb0dvZ3VDUzNqT0hwK3lWOUJNUGhsUnIzS1p1SGdseGJ0aUtlZFFvaVdPUXU4RzlLaG5nYm1WNEtGUk9BWUZobGpKditkWCtNc2lMNU1XT1owT1I1MmV1eVNHRlVJMFNQSW1IWWhoRWhDT3ljWEZacUVKU0FLeEszeERub083L2RsWm1LK1BHdis0amZpYTZrUUlsb3pYUGJyR1BRM2dQcUViU0FPbjVmUUJ2OTZ3WkhmQ3Z3dVZMN0NtZS85T2lHTkZSMU81Z0IzRHBrRG5IemtnZ29oUkpMWk5XWGlpUWF3S1h6ZWI3dnVqNXRnS3d0dHlQcy81TXdyZmlUT3Bnb2gydWtCdCtNNGcvbGxnRWFFbHZ1RDJuWWdCa3hFSk5iaWFvQi82ZFM5OHhMUVZOSEJPaklBWHJUcFhSeWZuWVhoUng3WjVyNWY3ZHlKZjVkNmd1K2RWMXlPRkZ0MEF3cHFhbXRSWGxXRjcvYnV4ZmQ3SzFGWmN3Qy92bkFzQU1BMFRUaGZmUjFmNzlvRkFMaitnakZ3bkhwS0RKOG1QaElBSng4WjdpS0VFRWxrN3lTOVh6MTRLY2pmUThSZ0szZE9QTCsvSTROZnZDREJyeENIeC8xYTZSZE9qLzA4R0pnRjRJNUFCTXRBKzVaTDRwQnNXc0hPWU1vRWFLNnpKTDhJTnI3Sm1lK3Q2WUNQSUxxNFZ6ZHN4TnpWYTZBUTRhcVI1K0dxODBlRy9RNklWRk5iaC85OSsxM3dmV3MvZjFVSER1Q0IxOS9Bdm9PSFVIWGdBQm9NbzhrK2wvNzRiQXdkT0JERjc3MlBEN1p2QndEazlPK1BNU2VmRlBObkVpS1VCTUJDQ0pFazJBbWxZbHV2MTBEMGcwQVp4VDNRcDhuZ2FWZDJYZHBOY1ZZcWhJaURNOS9yQTNEWHpOTDhSYWJCczBGMFBBRC8zT0FZSmp6NEg1S0ZIRWQwSlF6OGVHWnAvaFhUSEo1M0U5cDQwYVh0cmE3QmY5L1pCQUF3bWZIaXV2WDRjdWN1L0c1Q0lYcWxwdUsxalJ0UldYTVFBR0EvNVdRY241M2RwSTdhaGdZWVp2Z2tkWVVJYVNrcDZKZVJnVzkzNzBHZHo5ZGlHejc4NWhzb1JKaS9lazJ3ckdMZlBreCs2dWxtOTc5NjFQbTQ1Snl6Mi8xWlJjOGxBYkFRUWlTSjhpK0sva1JFV3VCOXU0ZEVSaUFBSmxOd2hDU0RQeUhVWFVJTEZ6VjlaQytFNkhUVEhKNjFUby85TkJpWUJhYmJRRkNDUVN4em9GZTN6WHI4b1c5a3p6RWRZNXE4Zm9iYmZ2ODBoL2RQMFhZc2krNXRZR1lmUERMNWFzeDg3WFdVViswREFHemN0ZzB2clZ1UEcrd1h3THZsWTN5elp3OEE0TGpzckdZRDRLbC8rM3VUc2gvbTVPRFBVNjRCRVdGSXY3NzRkcy9lc08xOTB0TXc0Y3d6Y2V5UUljZ1owQit6M3ZodldKQnNNcU8yb2ZuRkJpS0RiU0hhSWdHd0VFSWtnZkxKRjEwRjBPMk5KUngzeG1jemRONHZjMFdLd3ZvUmMxWWNpSytsUW9oRWN1Wjdhd0hjUHJNMC94WFR4QXNBblFqQUdobk5VVDhJYTB3TWJTMFo3QStlVTVqcDRSbHV4N2haTHJyNlh0MWRrZmhQSUxxYW9RTUg0cEhKMTJEYXl3dXhmZmR1bkRIc2FFekpHNVd3K2dOemhBL1YxK05uLy9vUEFHQmc3ejY0Sm04VUR0YlY0ZjVYRmdZRDVFRjkrdUQwWVVlSEhYK2dyZzV2Yi9zQ0FKQnFzK0hIeDh0eTFxSjlKQUFXUW9odWJ1ZTFFODgwbUY4SVR1ZGp0RHBmS3hwbXlMeGZaaHdpVmdxT21QUG05M0UyVlFqUlFhWTVQQnNCbk9SMDVjOEM2QjUvS2JWN2JqQURJQVZnazBNVFpPWFhnN2M0Uy9KLzZ5endMT2lBNW9zdXBuOUdCbWI5NUVyTVc3MFdOK1JmRUhWU0t3QTRZOWd3S0VyNDc2Q2pCZzRNdmo2aWIxOEFRRzE5MHg3ZGo3NzVGbC90OUNlOVNyWFpjTjlsbCtBSFdWbGgrenhhdkRqNCtnYjdCVGhxMEtDbzJ5WUVJRm1naFJDaVd5dWJWRGlZMGxJK0FDRUg4Tis4aGk3ekdZdUlHWVFtd3l6S21idDRhVHp0RkVKMEh1Y0srNDlBTkJkRXB6YVdXZ254MnBNT3ZybnB4TXhMVXRKOE45ODdablZaSXRvcVl0ZFJXYUNyRHgzQzNwb0RHRGI0aUNiYmZ2UGM3T0FRNk52R0Z5TC9sT0g0Nkp0dmNkL0xqY3RVTC96ZHJVaHRJV0N1T25BZzJIdGJYWHNJYzFiNTUva083Tk1IVjU4L0VnQ1FucHFLeHhZdmdVTFViRDJoUTZIVFUxSUFBSVA3WnVKdk45NFF5OGR0azJTQlRqN1NBeXlFRU4wVTN6SWlwZUtRYlRGZ0JiOGNTR1lUUjUySXZOL2wzMG53SzBUMzRoenIzUXpnTkdlSnd3bkNkSDhwK1ljMk13TktsRjhVWlAweDBmakZRRFNob2Q2MlpVWkovdFRwQlo0bEhkQjhjUmcxK0h4NCtNMUYrTHlzSEw4WXF5UC9GUCt5UTN1cXErRXpUUGpNeGhRUTFiV0hVRkcxRDVVSHdtZkc3TnkzSHltcTJxVHVmcjB6VUxGdkg1NWVVZEprMjk2YW1tRDU5TXN2QTlENnZOK0F3UGEyOWhNaWxEelJFRUtJYnFwOFN0RmNFRTFwTEdsLzl0ZHdrY2Z6dzlsemkrK09vMEloeEdFMncrMG9aSk1mQjFINEdqTHRXVElKYU9IcmhmL2VLNzMrRDNmbHJhMk92NldpdlRxaUIvaWZKUzRzMi94QjhIM1JXV2ZoeHZ3TDhPdm5adVA3eXNxNDZyNXRmQ0Z5Qi9USG5mTmZiSFUvNXhXWFljdDNiYys0cWZmNThPWW1mNUx5d1gwejhlK2YzUkpYKzFvaVBjREpSM3FBaFJDaUc2cVlXalNOa2NqZ0YySEhFM2gybGdTL1FuUjcwN1hTWlFDV09WMzV0ekRvSVFMOEV5YUR3VzlvK3F0V0JGY2JEdDJQZm5ub1VOb2xNOXlPbjAvWFNvc1QyM0p4T0V3NDYweTg4OFdYMkYzdGY2WlIvTjU3U0UxSlhMalFQNk0zeHAvNUl3REE1cSsveG83S0tnQkFabm82Umx2ci9BN3UydytYbnp1MHplek9OYlcxd1FCWWlQYVFKeHBDQ05ITmxFMmRPSW1BNElRckRzM1dISVBJTExITS9GcjI4Y1ZYa2hPeXRvUVFTZVNSTmFNeUQ5V20zUXZHYlNDa05XNWhLMmwwMnozQ2pWbWltengwZXhWRzdhK2M0OWJ0VEhDelJRczZhZzd3cnYzN01lMlZoZGhSV1lXc2Z2M3c2TlRKZUhYRFJ1eXBqcStqZjhKWloySDRrVU1CK0pjdXV1RWZ6MkRmUWYrYXdrY1BHb1NuYnJ3K3VPKzlMNzJNLzMzN1hkUjFTdyt3YUErNW9FSUkwWTNzbkhwUm5zbmtBWkVOQ1BUSHhONzcyMlNKRkdadjFuZlZCZVQxK2xvNFJBalJ6VDNvZGd6ek1UOEcwT1hoVzZ4aDBUR0dWY3pZUjhSM1R0YzgvNUoxZ3p0ZVJ3WEFBRkIxOENEKzlHWXhmakZXYjVKbE9mS2g2eWZmNzhDbUw3OEVBUFR0MVFzVHp4N1JadjFyUHZrVWZ3N0o1bXhUVlp3eDdHamNmdEVFOUU1TGczUGhhL2o0KzdhSFFRZm0va29BTE5wRExxZ1FRblFUdTZaTVBORWd2QU1nRS9EZmhDangzbVVHTW1mNTYzdUg5OEdlVzF4OE1QN1dDaUc2dXBtbCthTk1FMDhEZEViWUJtYVEwbllnSE93TkRyeHBQSDZEeXNhMTk0OWQ5WGtpMnl2Q2RXUUEzSks2aGdiYzg5TExPTy80NDNISk9XY2p4V2JEb25mZnhYOUt2UUNBb1FNRzRPOC92UkdBLzNmVXMrNVMySWVmakJOemM4UHF1WDN1UEd3cmI3cXM5RkdEQnVIdVN5YWlYMFpHbTIycHFhME5yaU1zQWJCb0Q1a0RMSVFRM2NDdW4wek1OWUJTQklKZnhCLzhNa0tmNHZPV2RKczZka0R4ZnlYNEZhS0htT2J3ckdYR21UTmRqdXVaK0NHQXNnSDQ1d2N6QTB5dGRwVXcwTGc5ZENBSzBYa0diQjg1WGZrUElhZmlZZWNwVytzNzdsT0lqbEJXV1lsM3Yvd0tvMDgrS1N3WS9ZL0hpMjNsRmRoV1hvRTFuMzZHeDYrZDBtSWRiN3o5RHBhK3Z4bEwzOThNL2JSVGNZdm1RRnBLQ3RaLzlubVQ0RmRWRkJpbWlXLzM3TUU5TDc2TXFvUHlxMGgwSE9Wd04wQUlJVVRyZHQwNE1kTm5ReWtJL2tmb3pGQ2ltS3ZYS2diSXVsdGw0RnZBNWhndys3OVY4YmRXQ05HZEVJR25GNVErMzl0SU9SN2dod0N1dGJZMHpwRUl6dmx0dFo3R1BGbit3OU1BbW9FZDJmOXpsdGpQNjdBUElEckVoOTk4aTMrVmVuRERQNTdCUDB0Y0FJQ1ZXei9HOGc4K0RPNlRmOHB3cUVyem9jUUgyNy9CL0xYcmd1LzNWTmNnTFNVRnRRME5lTTdqN3kwKzVjZ2pnOXVIRGhnQTdkUlRjZFNnZ2ZqbDJJS08rRWhDQkVrUHNCQkNkR0ZzdDl2S0czZ3BFWjBZS0NNUU9JNEJXZUU5djlpcEdJWTlhOEVpU1Z3alJBOTJ4N2dWQndEYys2RGI4YXpQNUQrQjZFb0FqYjI2Sm9YRnhKR0NjUyt4bFNUTE9wQndBa0Rybks3OEJiWVU0Kzc3TGxqMWJZZCtFSkVRbit6WUFjQ2ZyTXBreHBadnY4TlRieTBQYmo5NWFDNG1qamlyMldNM2ZQNDVIaTFlQXAvaFh6TzRiNjllK08yRjR3QUErdzhleE03OSt3RUEycW1uWU10M2pZbXVidEh5Y2FpaEFRVGdWMk1MNEROTjdLMnBBUUQwU2szRnFvOC94dGU3ZHNPbXF2aHB2ajBZZkp2TWFEQU1DQkV0NlFFV1FvZ3VyUHlvdmdzSWxCY3NZSTQ1K0NXcko0Y2F4elJXczQ4ZFdRdVdmQmx2TzRVUXllRStyWFM3czhCemxhSndIc0NOYTh4WVh4ditvZEV0SDgrZ2tMdkx4ckFZb01tK2V0dm5UcGZqMFQrdXpodlFFVzBYaWJNMUpEQTlLVGNYank1ZUVnd3krMlZrNFBhTEprQ3hBbENib2lJOUpRWHBLU25ZVlYyTlI5NHNEdTZiYXJQaDNrc3Z3Y0RNUGdDQUlmMzY0YmlzTE9RTzZJOVRqejRxN0p6cHFhbndHUVlXckYySGdYMzY0QWREaG1EaGhvMVl1R0VqdHUvYWhmRm5uZ2tBOEJrRzBsSlNNUGFNMC9IeGpoMTR6dU5GeVljZmRmaC9FNUU4SkFBV1FvZ3VxbXhxMFF3Q0pqV1dOQ2FzYWpjR21ManhKaFpjUzJ4Y21QTmk4WmI0V3lxRVNEYlRISjYxVHQxek5oRXVBL0JlY0VQWVdHZHVmb3F3OVpTT1FGWU1iQVhDL3FXWGJxK3JTL2xpaHN0K3UzUEw4TlFPL0FnaVJudHJhbEJldFMvNC9xeGpqOEgwS3k3RGtRTUhJa1ZWY2UrbEYyTnczNzdCN2VQUC9CSHV1ZlJpSERWb0VPcDlQcGhXWnJRVVZjVmRFNHR3MHREd0JGZ2pmbkFzTGozbm5HWWZwSGkyYk1YeUR6N0VBNisvZ1hXZmZSYTJMZStrRTVIVHZ6K3VISGtlMGxOVFVGbFRnLzRaR2FqeitiQjk5MjU4dTJkUEF2OHJpR1FtUTZDRkVLSUxLcDg2OFdZQTA4SkxZeC8zN005UEUrekM4U21NaTdQbUwxblg2a0ZDaUI1dnVsYjZCb0EzbktYNTQySGdmaEJaODNrRE9RUmFUcGJWbUNTTEFudGEzME0wZ0VHUG9pejdOODZTckh1bTY1NFhaZG1rcnVQRGI3NEp2aDUyeEJIbzM3czMrdmZ1alQ5TnZocWZsMWNFTXpwWEh6cUVOWjk4aXRJdFcvRlpXVmxZSFgxNzljSTlsMTZNazRjT2JWTC9xQk4vaUtFREJtQnZ6WUd3Y21hR1o4dFdBUDRoenlOL2VBTGUzTlE0Q0tGM1docitlZk5OQUlCSGl4ZmowZUlsT0hMZ3dPRDI5Wjk5anFOR2hpL1pKRVJ6SkFBV1FvZ3Vwbnp5UlZlQitabVllM3NqaGE3WnlPeGowQ1haOHhldFNFemxRb2lld09ud0xBV3cxT215NjRCeVA0QXgvaTNoMmEvOG9XNXozMTBFaFFBMncwYXlEQVBSL0JtdS9MdG5sdUxYMHh5ZWxSMzhNVVFVTm4rOVBmajZ0SkJoeWd6QXBpcDRhZDE2ZkxqOUczeGFWaGFjNXh2cTlLT1B3bTh1SEljaC9mbzFXLzh4Z3djM1cvN3VsMTloUjJVbEFHRDBTU2NpUGFWeGdNRDNsWlV3VFJPS29xQzJvUUVmZnZNdEROTkV4YjU5eUV4UFIzVnRMVFp1MjRZclIwcStOZEUyQ1lDRkVLSUxxWmhTZEFtRDVqZW1hUFlIcjdGMGpmalg2QXk3Mld4ZzBLVTU4eFl0U1ZCemhSQTlqRlAzdWdDNG5HN0hHRERmRDVEdTN4TDh5Z3A5R3lhUUhJc0lZRE5rSDZKVFRSTmVwOHV4VEdYZjdmY1hyUHE0WXorRmFBa3o0NFB0alQzQXc0OGNpdWM5WHF6NjVOTmdRcXFXRE96VEIxZWZQeElGcDU4V21tZ3hhcXMrYnJ6czQ4LzhFWTdJekF5KzMxWmVnWnVmL1RmNlpXUmc1NzU5cUs3MUp5c2YrY01UWUpxTWxSOS9qTjNWMVRoWVY0ZU10TFIybjF2MExCSUFDeUZFRjFGeDdjVTZtK1pDRUZSL2lYL09icXpCcjhsaDJaNGJpREVoZTk2aWtzUzBWZ2pSa3ptMTBsVUFDcHdyN0dlRHlBbWlDUUJDQWwrMjBoWTBmWUFYZUM0WG5CN2NHQ3NWR3JDTmM3cnkzNERKRHp2SGVqZDErQWNSWWI2b3FBZ0xkSWNmZVNTT0hUd0VLMXBKTW5YTTRNRVlkOGJwMEU4N0ZhbTIyRU9MMjhZWEl2OFVmMmJvWTRjTUFlQ2ZmL3plVjE4REFIWlhWMk4zZFhWdy8vU1VGRng1M25sZ01DYU5QQmRIRFpMaHp5STZDUnBmSjRRUUloN2xrNHZPWXdVZUFxVUQvdGx5Q3NlKzNCR0RROWI1NVRxRnFTaExnbDhoUkFlWldUTG1OSk5zTXdDK3BFbTJQdlkvekNPaXhoN2lzTzNXMzVIZmQ4eHVFRDlzOVRxTENBZVdMMHY0dk9sOUJ3OWk3YWVmNGUxdFgyQnZUUTJldk9FNkFJRHJvNC93MUZ1Tk0yZU95OHJDMlQ4NEZ1Y2VmenlPeTg2SzZWd1ZWZnR3eTcvK0RRQTRldEFnUEhYajlVMzJPVkJiaS85dWVoZWZmUDg5cW12cndNeElUMG5Cc01GSFlQeVpQMnB4T0hVaTlSNVhLUEZTa3BFTEtvUVFoOW11YXlhTU1CVFZDNEovblloV2tzcTBKWExZTXpNT0FlYjRuSG1MdllscnNSQkNOTS9wMG9ZRGZEOFlWNElpVmh1eGVuc3A1RzBBZ2NHQkozNU52dnY0WFlBZmh1WjkzVWt3TzZibDNVOUhCTUNoZklZQm02b0czeS9idkJuWi9mdmpoems1Nk4yRGhobExBSng4NUlJS0ljUmh0SHZxaEpOOXJLNEh3Wjh0eEZxcEtLYWVYN1o2ZmtPQ1h3V0dualZQc2owTElUclhnMjdITUIvekxRRGRCS0NaTHNMQTJPZndNZEJFMWx6aDhPTEFJWjlEd1o4RzFxWE4vZTM0WlhVZDFmYnVvcU1EWU9FbkFYRHlrUXNxaEJDSFNmblVvbU1aMkVpZ3dVRDRzT1gySWpCTWE3NGQvSlhWRUl4eEV2d0tJUTZuWnphTlNDbmYxKzhTWnY0NVFJNG1PelFYNkFLTmliTFF6SGJtTWdMK2t0NnIvcDkzNWEydGpqeTJwNUFBdUhOSUFKeDg1SUlLSWNSaHNPY25GeDlWbjhKckNmQ3ZNZEhDVFdEVVFyTTlNMnFZMlpFenYvaWR1QnNxaEJBSjhzQ0tNU2NZaXUxbllOd0F3c0FtT3dTU1l4RUhoOEVFaDB1SFo3UVBsRllCK0h0cXF1K0plOGFzM3RXaGplK0NKQUR1SEJJQUp4KzVvRUlJMGNuS0poVU9wblRiUm9DT0JlTHIrWVcvZ3RDN3hQM00wQ1g0RlVKMFpVNlhmUXFZZmc2aVVVMjNjdVAzbWpVbkpEQll1dG1uaFl3NkVCWUI1blBRdkN0NnlqeGhDWUE3aHdUQXlVY3VxQkJDZEtMeXFaY09BZnZXZ09nRXdOOXhxeURHT2IrUnliS1k5eXVtY2NHUUJVczNKNnE5UWdqUmtad3ViVGlZZndIZ1doRDZOcnRUWUVrM0t3cHVadm1rVU44RC9BS2cvTWVwdTcvc29HWjNDUklBZHc0SmdKT1BYRkFoaE9na3UzNHlNZGRJNFRXQm50KzRzSCtZWUhDcEkrWksxVFFjRXZ3S0licWp4OWVON0ZWOU1PMGE5dmNLbjkzMkVmN3Z2ellpd05YRWVKNXQ1a0pudnJlbTlWMjdId21BTzRjRXdNbEhMcWdRUW5TQ3ZWTXZPcm9PdEpwQVJ3T0pHUFljdHRUUmR6WkFIenh2MGFjSmFhd1FRaHhHRDZ3WWM0S3BLbGN5SzVjRE9ET2FZNGpZbnpTcnlUeGhBT0FhTUJZeStMa1pCZDQxQ1czc1lTUUJjT2VRQURqNXlBVVZRb2dPVmo2MTZGZ3dyUUVoRndqUFZ4VS8zcUtvaGo1azl0THlSTlVvaEJCZGhkTmpQd1krNVFxQUx3ZlJlUzN1eU94UG9BVUFvSmFIU0RNK1orTFpLVVF2M0tlVmZ0OHhyZTRjRWdCM0RnbUFrNDljVUNHRTZFQTdyN25vQkZOVjFnQVlBc0M2S1d0L3ltZi8xTGNteDduVUZGdzIrTGxGUFhZWkVDRkV6K0ZjTVNvWGF0cGxNUGtLRUYzUTRvNmgzN090ZjkyK1RZU2x4TWJTYWZyS2JwYzRVQUxnemlFQmNQS1JDeXFFRUIya2JQTEZ3Nkh3S2dJR0FZaDVxU01DWUVZZXlwaWZWWmQySFMxY2FNVGZVaUdFNkY2Y0h2c1JNSlZMWVBJa0VJMk50ejRHOWhEekVsTG9yZFRVK3JmdUhyMm1NaEh0N0VnU0FIY09DWUNUajF4UUlZVG9BQlhYVGp5ZEdTc0I5QWNRMzdqbnlHT1pIOHFlVjN4di9LMFVRb2p1NytFU3ZWOHRqSXNCWEE3Q1dJRFM0NnFRWVFDOGdRbEx5ZVNsenJIZUxwbGNVQUxnemlFQmNQS1JDeXFFRUFtMjY1b0pJd3hGS1FWUlh3QmdaaWprejFuYUhzVHM3L2x0REg1Tm1MZzVlLzZpNXhMYllpR0VTQTVQTGkxTXEweXRQeC9FWTVoNURJQ1JBUFdLcDA2cmQzZ2pFVFl3MGNaZWFYWHI3OHBiZTlpbm5rZ0EzRGtrQUU0K2NrR0ZFQ0tCeWljWG5RY0ZMb0I2QS83Z2wwRHQvN2FOWE9ZSVhLdWF1R3pJL09KbGlXNnpFRUlrcTJjMmpVZ3AyOWZ2SERZeGhnaGp3QmpWNG5yRFVXTm1waytJc0pGZ2JpQ0ZOcGo1bm8rY0JETXhyWTZPQk1DZFF3TGc1Q01YVkFnaEVtVG41S0pDUThIclpBMi9pem40OVIvY3VNd1JlSmNOTkg3dzNFV2JFdGxlSVlUb2Fad01SZkhrbjhrR3hqRFJHQVpHQi9NMHhJRVpCd2k4Q1VRYkFITkRhcXF4OXA0eHEzY2xvczB0a1FDNGMwZ0FuSHprZ2dvaFJBS1VUNTU0SXhUOEM0QUN3RnFTZzlDZXV4TUNZRnJIaGZnaXpmQnBBeFlzM1o2NDFnb2hoQWh3ZXV6SGtJL09BT0YwQnAwTzRIUXdqZ2RaMytjeDR5b3d2Z2F3SFlUdEFMWVRZenN6YjA5Tk43YkhHeUJMQU53NUpBQk9QbkpCaFJBaVRtVlRpMllRYUZwb21YL1pvdlpnTkE1NERwUmdVMFp0M2JoK0M1ZnZUVUF6aFJCQ1JNbnBzYWNyVEdld1FhY3o0UlFBWndKOEprQ1ppVHNMSHdMd0RSaGZXd0h5OTJBNkNPS0RJRHBJd0FHWWZKREJCNkFvQjZHWUIyR29CNkVhQjN1bE5CejQ5WUg3OWlldUxhSWxFZ0FuSDdtZ1FnZ1JJM1pDcWRnMmNRNElrNE5sQUJRR3VCM2ZyZ1FyMlZWNCtQdHkxbTdmZGJSc1dWM0NHaXlFRUNJdUQ2NGNjNVJScjU1dUVzNGc0SFJtT3AyQUg0S2dkblpiN2pEdTZPeFQ5a2gvVnY2MDBsbmdzUi91ZG9qRXNSM3VCZ2doUkhmRTE5dlR5N2Rsdms2RXdtQVpHQXFvbmNGdllMcXZkUkN6RDRRN3MrY1cveVhCVFJaQ0NCR24reTVZOVMyQWJ3RXNDWlE1UFhZYmdHeVlTaTdZekFVb0YweTVBT2NDeUFVb2x3bTVpWmhyTElTSW4vUUFDeUZFTysyYk5HN2d3ZlMwNVFTY0hiNkZFZTNYYW5ORHBCbllvN0p4NlpCNVMxWW5vcDFDQ0NHNkZxZkhma3hZb0F3Y0FhWmVBTkpCN1A4YlNBZWpGd2pwMXBwais0anlBQUFZR1VsRVFWVEc2Y3pvQlhBNkFlbitjdlNLZTcxakVSMW02UUZPTWhJQUN5RkVPMVJlTTM1WW5XcHpBemd1VU5iZStiNysvU09DWmVZUFV0aDMwYUQ1eTc1TFVGT0ZFRUlJSVVRRUNZQ0ZFQ0pLWlZjWG5RSWJQQVFhREFDd1ZpcHFYL0RyVDNZVlR1YjdDaUdFRUVKMEJnbUFoUkFpQ3J1bUZsMWdnSW9CWkFMTjVXeHVXNU9lWW1ZZlFML1BucmZvcndscnFCQkNDQ0dFYUZHblo2d1RRb2p1cG16cVJiOWlLUE1COUFJQ3lhNkE5ajFEREIveXpNQWVGZWI0ckhtTFgwbGdVNFVRUWdnaFJDdWtCMWdJSVZwUk1iWG9lUVpkSHl5SVBzOFZnQmFTWFRHL204cStTMlMrcnhCQ0NDRkU1NUpsa0pLVXJ1dDNBSmdBNEZxWHkvVk5JdXZXTk8yM1JQUzRZUmpuZWp5ZWQ1czU5NThCL0lhWmg3cmQ3ajBoeHoxQ1JMOWk1bUdoNVYxWlFVSEJCYVpwVGdMd2x0dnRYbnk0MnlNNno2NHA0M0o4U0gyVFFlY0V5cGdCcFIxemZwc1BmdkZDenJ6aTY1dmJYd2doaEJCQ2RDd0pnSk1VTTU5SVJCZjRmTDZNMFBMOC9QenhxcXIrTnNvNkRybmQ3a3NqeTRsSUFhRGFiTFptKzhHWU9ZV0kwZ3pEaU55ZUJxQjNNK1ZCRG9kanFLSW9UMGZUdnRZY09uUm82dHExYTZ0RHl6Uk51d2xBZnVTK1JHUzRYSzdySXN0SGpCaVJZWnJtQzBRMGpKblRBRWdBM0VOVVRKbHd2a0hxR3dRTUNTMlBPdUVWKy8rUHFVbXlxMXR6NWhVL21hQm1DaUdFRUVLSWRwSUF1SWNob3FNQmpHUG1XaUl5V3RtMUZ4RWRpcWJPRVNOR1pQVHYzLy9aa0hPTUFBQlZWZitoYVZwZFcrV0dZZHptOVhwM0E0QnBtcG1Lb2x6Y3ZrL1ZWRXBLU2hxQTZvamlrVVEwR1VCb3B0MDBBQWFBSmdGdy8vNzlaMXJCNzNZaStxbXU2Nis2WEs3bDhiWk5kRzNXZk4rL0FFZ0IydC9yRzB3TkhiN0UwZWRnNWZMcytZcytTbkJ6aFJCQ0NDRkVPMGdBM0hOTmRibGNyN2EwVWRmMURRQk9qYVlpbTgxbUE2Q0hGR1VDQUJHTllXWnVxOXcwelY3TlZMdkc1L01WUm5QK2lMYXNBM0JhYS92NGZMNGp2Vjd2YnJ2ZDNzZG1zKzFoNXM4ajk5RjEvWEptL2o5bVhtMnoyUzR4REdNemdPZnNkdnU1WHE5WDVtMG1JWjQwS2JVOHZmYmZCSnJhV0Fnb3pTNWIxRlFMYS9zeUVmMTlpSzM2OXpUYlc1djRWZ3NoaEJCQ2lQYVFBRGlKYUpwMkhUT25BQUFSblFnQU5wdnRDb2ZEVVc2VmZSQWVqL3FOSFR2MjJJYUdoZ3lQeDdNbGx2TnUzTGh4UDREc2tIWThRVVMzK255K1V3STl1NjJWdDhEd2VyMDFBR0MzMi90N3ZkNnE1blp5T0J3L1ZoVGwvQU1IRGp5emZ2MzZRNXFtbWRSazJHbnpiRGFiQmlDVmlJcER5d3NLQ243RXpDOFFVYVZwbWxPWEwxKyt0NkNnNEFabVhxNnE2dks4dkx5OE5XdldWRVoxRXRFdDdKb3lMcWNjdGNVRS95Z0ZBUDZ1WDFBenc1aWIxeVQ0QlhhQytacXNlY1h1UkxaVkNDR0VFRUxFVGdMZ0pFSkVUeE5SNzRqaUJ4VEZ2MkFMTXo4QzRPdkk0MHpUZkY1VjFUeTA4dk9nNi9wdm1Qa002KzBwVm4zM2Fab1dHTHI4WjQvSDg2bTFmUzh6Yi9mNWZKRkRyRnNxYjVIRDRiaGVVWlFuZEYwZjdYSzVtZ3dmVlJUbE1RQjV2WHYzM2d6QUcyMjlWdnNMcldENXpVQlpRVUhCMmFacHZrVkVLY3hjV0ZwYXVoMEFTa3BLM0xxdS80Nklua3hQVDE5aHQ5dUx2RjV2ZVh2T0o3cW04c2xGNS9rSWl3ZzBPRkRHWUVUeklDV1k1SW9EdzU2RE5SUm5rTzJHdnZNWGRZdGtiMElJSVlRUVBZVUV3TWxsTkJHcGdEODRCWEF4Z0N1SWFEc0FtS1paQnFBb2xvcVpPWitJeGx1dlU2M2dvSkNJR0FDSWFJNm1hUmNUVVNEcDF1ejA5UFJiZFYyUHJDcTAvRE9YeTdVZ2l0UDNBekMvc0xEd25HWExsZ1huNytxNmZqR0FQQUJlbDh2VnJ1RFhjaUV6VjdqZDdvMVdmWFptZnBPSWVqUHpGTGZidlRwMFo1Zkw5WlNtYWNPSTZIYWJ6ZloyUVVIQnhKS1NrczB4bkZkMEFleUVVckd0NkE4QVpoRElCalRPOTQxMm5TTVREQUkxQnIrTUdoRGZsajIzK0Q4ZDAyb2hoQkJDQ0JFUENZQ1RpTXZsZWovd1d0TzBQVVFFSXZxd3BLUWtPTWZWNFhERVZMZmI3YjdNZWttYXB1MEFrRTFFbzBwS1NqYUZuUE4xQUFNQVJKTThxemVBSlFCYURZQkxTMHRuYTVvMmtZZ3VyYSt2ZndqQTdRQXdhZElrdGJLeThvOEF3TXpUMnZ0NU5FMDczVXB3OVN3QU9CeU91NWo1UVFBZ29tdmNidmNyelIzbmRydC9yMmxhUFJIZGJacm0yN3F1UCtMeitXWjV2VEsvc3p2WmZlMUZReXUyS2ErQWNINndNTXI1dnNUV2NHY2lmL0FiT0p6NW5YVFRtRFJnd2RMdEhkWndJWVFRUWdnUkZ3bUFreFJaWGJTR1laaHQ3Y3ZNQktETi9RQkEwN1N6aVNpN2xWM1d1MXl1dkxicTBYWGRGODM1QU1Bd2pGdFVWVDBmd084S0Nnb1dsWlNVckt5c3JMd1J3TW5NWEJMWlV4c05JcHBvdlh4RDA3Ui9FTkhQbUxtR2lHN3krWHhMN1haN24xYmE4NUNxcWxVQVpnRzR6MmF6YlVMSU1HclJ0WlZQdmFqSVo5SThFUG9HeWhvelBiZmQ4OHVSUGNUTVBpSThrRldYUG9zV0xveDZlTDhRUWdnaGhPaDhFZ0FucjhDMWpTYlFqSHJKSXdDWEIxNHc4eVc2cnY4d2RCZ3pNK2M0SEk1ZlIxRlBXNUZHTUZ1WDErdmRuWitmZjR1cXFtK2FwamxiMDdUekFEZ0JtS1pwM2hGbHU4TXJaNTVJUkhWbFpXV2xPVGs1WHdJWUFlQWVBQ3Y4U2EzYlBQNDEwelR0cXFycUxwZExndDl1WUVkUlVZYlNEMzhENkFZRVJ5ejdoekMzdWI2dnRhNHZJdWNGTTMrcEtIVEZrRG1MM20vdU1DR0VFRUlJMGJWSUFKd2s3SGI3U2FxcTNoWlNOQklBaU9oQlRkTU9XR1g3bVBtcnlHT0pxQmN6UnhNQUt3Q21NUE1lSWhyRXpKT0k2QmlIdy9GZGFXbnBLcXV1SHhEUkUxSFcxVVRJSE9hd0htbVB4N05JMS9VNVJIUXRNMjhDa0F2Z1h4NlA1NE1venRXY0R3Q2NrNXViTzlubGNqMFA0Snk4dkx3QmFXbHA4Nk04L20yUHg3TVd3Tm9Zenk4NjBjNXJKNTVwbXZ3cWlINFFLR013RkZDYjYvc1NtdW4xQlJvQVBKcGxxNTRweXhzSklZUVFRblFmRWdBbkNWVlZqeVNpbjBXV0U5R1V3R3Rtcm9DLzV6VFNFQ0xhMzlZNUhBN0hCQ0lheXN3dkFMaU9tWDhCNE8rS29yeWhhZHBJYTdlMThReUJWaFJGdGRyZFpMdlA1N3RWVlZXTmlJNWs1bW9BOTdkMW5wWVlobkdIeldhN25Ka2ZHRDU4K1B5dFc3ZldXMHNiQmY5NzJlMTJtNklvWTRob2k5dnRyZ2c5M202M3A4ZDZidEY1QW9tdVRJWVRSQ21oMjZJSmZ0SGNuR0RHT2hXNGNmQzhSWjgyZjR3UVFnZ2hoT2lxSkFCT0VtNjMyNFdRTGlwZDE5OEhNTnpsY3FXRjd1ZHdPSDRlK3I2d3NEQ3R2cjUrTUlEL3RYVU9Jdm85TTM5QlJKc0JYS2VxNm42ZnozZVZxcW9MVGROTXNaWmI2cWZydWoyS0pyYzBCRG9OQUppNVBuS0QxK3V0MGpUdFV3QkRBUnlzcTZ0cnNrKzB2RjV2bGE3cmZ5VWlaMjV1N2tXOWV2VXFIakJnd05VQTRISzU1Z0NBb2loVEZFVjVucGx2Qi9CNDRGaGQxMDltNXJjMVRadnZkcnQvM3NJcHhHRzI4L3J4MlJYYmJLK0ZKcnBpK0ljZU1Gb2U4dHpTMGtiTXZCdUVPM0xtRmMvdXVGWUxJWVFRUW9pTzFPd3dWTkg5TWZPUkFHclBQZmZjdnEzdFYxOWZmN3FWTU92TDF2WnpPQnhqaUdnTWdCZEN5ejBlendjK24yKzR4K1BaWWhXZENzQVR4WitXZnZZQ3lhZHFJamRvbW5ZTEVUa0FHRVNVbFphVzltUnJiVzZMb2loenJKY1habVptTWpNL0ZwcFIybWF6TFFWZ0V0RmxvY2RaUTcvN0VGRnFQT2NYSFlNQnFwZ3k4UmVtei9aSlpQQWJERzViRVJ4N0gxemFpQm5nLzZUYjFCTnk1a3J3SzRRUVFnalJuVWtBbklUR2poM2JtNGlPQU5BM016TnpoYTdyL1ZyYWw0aEdXWCtQMXpSdFUwdlpqeFZGZVFSQVBUTS9GN25ONi9VR2hpdjdtUGs5SWpvbjhJZVpYd1lBWmg0VFdnNmdEa0NUakxsRU5NQjZHVFlrMjI2M0h3UGdVV1p1SUtKeHpGeEJSRk1jRGtkUnhQRnRqMnExckZpeDRpdG0zc1BNcDNpOVhoOFJ2VXBFeCtYbjU1OXJiZC9KekJ1WitYeTczUjdNZkUxRVB3RUEwelFsR09waWRrK2RjSExGbEtKMVRQZzdDUDBBZjBjdXVQWDh6djdBbUlPdkE1aXhsVTArTDN0dThVOEh6UDV2VlljMVhBZ2hoQkJDZEFvWkFwMkVUTk8wQXdBenZ3dmd4MFRreXN2TEc3dG16WnBLSXRyR3pDK2Jwdm10dGMvVjFvcEozeExSdWJCK0pwajViZ0RCd0ptWkR3S1lWMXBhK3IydTY4MmUxKzEyTjFrZVNkTTBINEM2WnBZcWFuWU9MVFBuV09zWDd3d3BKbFZWbnlPaVRBRE9rcElTdDZacHR3SjRTVkdVLzIvdi9vT3Nxczg3am4rZWMvWlhKQUlMWVJkS25FeW1jY1JPelpodXg4WWk3WVY3SUVGaGJjUzFCcEFZbURqVmlXblQwcWhqMHVoa1dtZFNhZk56VEVtTUNnb21aQ1pGMUpYMTNzdHRZRW0wd1V6YkNiRUpwS2sxTGl5NENwUVY3dTQ1VC8vZzdIcnYva0M2MlYxZ2ZiLyt1WHZQOTV6dmVlNnljNGRudnVmN1BOL0laREk3aThYaTYrbjFQZW5uT2FPL2JUTTc1TzdUMDJzM21kbWZCVUd3WE5KejZTazd6T3pLTUF3L0pPbVJoUXNYWHU3dWw3cjcva0toOFA5dXY0U3g0UzB0TlFkcTMvaHNqd2QzbUtsL1pkNTErdlpHNWxLU0RsWDA5SlYzUzNidnpKTzE2Mmh0QkFBQU1IR1FBRTlNSDA1Zjd6S3pQNVIwVDExZFhWc1VSVkV1bDh0SnlrbFNOcHVkWjJaWHVQdS9TdHFYSnNDU3BIdyt2ME9TNXMyYk4yUG56cDJIa2lUNXNwbnRHZXBtOCtmUHZ6b0lnZ1ZEalpuWlBIY3ZaYlBaKzRjTDFzeStrc3ZsWGtyZlhpeEo3djV5MzNnMm03M1R6T2E3K3d0eEhQOXRHdDkzc3Ruc0NqTmJHb2JoT2tscjBybEtraFFFUWEwa2k2TG8zeVI5TlpmTGZYUGdmUmN0V2pRcGp1UFpaclkvbmJNOW04MGVsblJEUzB2TFgyN1pzaVUyczkzcHZJc2tQUkxIOGFwMHIvTzM5ZFpQMDJJY2RLNjhadDVCblhqUUxMaTRZaURkd2p2VVA1SkpTdHpsVnBuNHBwZHRyK2tKUGpIOThhMy9NM1pSQXdBQTRHd2dBWjVnMHFKVzEwczZWbE5UODRQVzF0WmNOcHY5WFRPN1h0SXpjK2ZPWGRUZTNuNnNxYW1wV3RLWEpNbmQvOTdNcmgxaU9xdXBxWGtwaXFLSGM3bmNyY1BkTXdpQ1B6Q3pvWXBCVlV1cVNWZGtQeTFweUZaTDZXUFNmUW53VmVtY0wwcFNXbERyQzVLNkpkMVU5cmkxNGppK0xRekRqSm10WHJodzRhWm5uMzAyTCtsSU91ZlVLSXBlbDNTWlR2VXU3aytBd3pEOGFoUkZyeVZKY3FXWlhlanUvNUlPSldiV0ptbDVWMWZYQWtuUGhtSDR3OTdlM2hmTTdHY3RMUzFoVjFmWGNrbHhFQVE4L255V2RiVkVVMHAxNzFpWHVGYkx5cXRWU1dZdUg5aXpWMi91QVhhcDRwTDBzcDhFaXUrYXVmR3A3V01iT1FBQUFNNFdFdUFKcGxRcTNXeG1NeVU5ME5yYWVsS1N3akM4T1k3amk4M3NnN1cxdFIrVDlMWDYrdnAva1BSNzdyNnpVQ2g4TDV2TkRrcUE1ODZkKzA0enEzUDNwdFBkTTUvUGYxN1M1OHVQUlZFMHhkMTNtOWtsN3Q0bUtYTDNXd3VGd3NiaDVwazNiOTZzTkthZTN0N2VQWmxNWnFhN2IwNTdBMzh5bjgvdkxUKy9XQ3krSEVYUjNaSytraVRKK3FhbXBzc2tIVTQvODB4M1AyWm1GYXZKcVNtU2JreC8zbjdpeEluK2RrcnUzbXBtaTkzOVBaSzBmZnYyTGtsTmtyUmd3WUtsUVJBMHV2dTJYQzczeXVsK0p4aGJCMjVxdnJIay9pWEpHdnNYY0QxZDZ6VWI0cEhuVTJPSm13Ymx4ZTYvVktEUHpkeXdiZk13QzhZQUFBQ1lJQ2lDTllFc1hyeTRWdEpmcDI4ZjZEdmUxdFoyM015YUpkMWJLQlMrbHMxbS8wclNKeVVkamVONHRZYjVUMzl0YlcxRCt1UEFCUEswb2lqNmdMdi93TXgreDkzL0pvN2paa25QbU5rajJXejI2NWxNWnVwUTExVlhWeTlMSzFMdktoYUwveHVHNFoxcE1yOGhsOHM5Tk5RMXVWenU2KzcrdkprZG5UUnAwblIzM3lkSjduNUpraVN6MHRNcUtseTcrKzF4SE04NWVmSmtReTZYKzNCN2UvdXh2ckdPam83djl2YjJOaFFLaFc4TnZGY1FCR3ZTNndjOVRvM3gwYm44NnNzUHJHemVKV216ekJvckJrMGFuTjJxN0s5N1VQTGI2YTdiR3k5NFpjN01EZHMya2Z3Q0FBQk1mS3dBVHlDbFV1bGVNL3R0ZC85T1BwLy9qL0t4ZEkvdFBWRVUzU25wUGtteHU2OG9Gb3Y3Sk1uTXVpV3BxcXBxbHFTK2FyZnZUOGYybjhIdGJlSENoWCtVSk1tdDdyNU1rcnY3Mm53K3YwNlNtcHFhbGsyZE92VitNL3RVR0laL0drWFJRKzYrTVkzVG01cWFxczFzYlhxL2paSVV4L0hhTUF3UGhtRjR1blpIU1J6SHl6bzdPenYzN3QxYnltYXpQMHJudUNFSWd0OUtmMzZ4NG9Ja09WSXNGZy8zdmM5bXMydk1yS0thOUZDRnZ0ejltclJBMXkxUkZLMUpEeC9QNVhJcnp1RDNnOS9BcXpkZWUxRlBsZCtYeUpkWFZxdnlkSit2YVdCcjZmN0t6alpvN0ppNTFybWR1SC9XbzIzSHh5RjhBQUFBbkNOSWdDZUl0RHJ4V25kL0l3ekR1d2FPcDN1RHZ5SHBaa21KdTYvSjUvTlBscDN5RStuVUk4QlJGTzEyOXlBdC9DUjNmM3E0KzJZeW1YZUhZZmlQa3VhbjFaVGR6Rm9sM1puTDVmcVQ4RDE3OXZSSSt2TnNOdHRxWmwrVXROYk0xa1pSZENSSmtnVkJFTHhQMG5za2RWUlhWMitTK3RzcjNmZFduNzFZTFBhdlVNZHh2Q01NdzUrYjJkeTB4ZFBKc2oyK3c3bE0wbEI3b0N2MDdSazFzeVZsaDQrODFYVVl1VmRYTEo3Y0cxVGZYVkx5S1pQVjlTZXlhVk5mTTZ0WXRpM2Y0L3Zta2ZRU1Y4bk0vK2tDcTdwMzhzYnZ2em9lOFFNQUFPRGNRZ0k4UVFSQjhGSWN4NTFtOW9XMnRyYi9HamhlS3BYZWIyWTM2RlF2MzQvbDgvbkh5OGVycTZ1LzNkUFQ4OEcwR0ZaZmE2UU9kNytqcnlMMFVJckY0cStqS0hxM3BFNTNYeC9IOFlaaXNmamljT2ZuOC9sbkpMWE5uejkvU1JpR0t5VzlYaWdVWHNoa01udkRNTnh0WmcvMzdWMGVpV0t4MkJ0RjBmWHUvcmlaelV5UzVJNUNvWERhWktlam8rTXpEUTBObngzSi9XcHFhbmhzZGd6NExVM1ZCN3RuMzFZeWZjNms2ZjJMdm40cTgrMnI3anp3bCs5OWlYSGxRWmRwczNyRHUyYysvcysvR28vNEFRQUFjRzRhdWprbXprdFJGRjJheStWK050ejRnZ1VMRnJ2NzBSMDdkclNQNW4wem1VeFZlWFhta2JycXFxdnFkKzNhZFVSU01ncGg0VHpWdVdMSjlZa0Y5OG4wdm9vQjE2bkd2ZVZmVzMxdjNRZnQvM1ZYeWVTUEJiSy9hM2owaVgxakhUY0FBQURPZlNUQUFNNDZ2MGZCZ2YzTnl5VGRaZElIQm96S1pJTXJWQTNUeDFmdVIxMWFIMWJGNnhvZWZ2ckFHSVlOQUFDQTh3d0pNSUN6eGpPWnFvT3pKNjl5MDJmTWRFbkZtSjhxVSsvOTMxTHBjbTladTZQS3lkVGg4aS9YZU84RDB4OXJQVHJXc1FNQUFPRDhRd0lNWU56NXpabTZnL0dGdDdoc3JVa1hWUTYrbWR2MnJmcWV5bm05dnhCWnhlbXUvelFsOXpkZTBQR0lyZC9UTTZhQkF3QUE0THhHQWd4ZzNCeGEzWHhoWFBMYjNmUVhKcHRSUHVaeXlhVWdUWEpkUTI3dExiL2loK2I2WXNPajI3YlN3eGNBQUFCbmdnUVl3SmpyYUZrOHcrcXFQeTNYYlRKTktSOXp1UUpaZndWbjkvU0xhYWh2SjljUk4yMnVraDZjc2ZHSkg0OUg3QUFBQUpnNGFJTUVZRXk0WkoycnJzMjYreHFYZjBSU2JVVUI1M1IxMS9yUFAxWHNhcWdWWDNmdERGMFB6aWpWZnRlMmJIbGpQT0lIQUFEQXhNTUtNSUJSZFhqVmt0bHhFcXgyODQ5TDl0NkI0eTRwVk5ycnlpVTNIMXpKV1pMY0Q3cHNReWl0cDQwUkFBQUFSZ01KTUlCUmNYRGwwbVdKdE1iTUZnOTdVdDl6enFmNTVuSDUwMEhpMzJwODdNbnZqMzZVQUFBQWVEc2pBUVl3WWdkV05qZWIrVWRjOWllU3BvNTBIcGUvWkxKdlZsbnkwTHMyUFBuclVRd1JBQUFBNkVjQ0RPQ01IYmhwMFNUMzJtdk1kSjFrVjB1NmNPU3orVS9sMnVxSmI1MjE2Y25uUnkxSUFBQUFZQmdrd0FCT3E2c2xtdEpUVzNldG0xM24wb2RNVmplaWlWeXhTN3NEMDlhYXVQZDc5WnVlL3U5UkRoVUFBQUE0TFJKZ0FJTWMvZWpTZDNXSHVrN1NNcG5ObDFROWtubGMzbTJ1TmpkdGZVZWNiSjI2NmFuWFJqZFNBQUFBNE15UkFBTnZjNTdKVkIyK2FQTGx2WWxmSWJNclpINkZ1ZWJJaG1wSWRBYnp5UStaYkp0Y1d4dGY3ZGx1cmEwblJ6dG1BQUFBWUNSSWdJRzNpYzZXekR1dGJ2S2NKTkVjbWQ3cjVqTWsvYjVrVi81R0U3di9RdEp6WnQ0dUMzWTNibmppMzBjbFlBQUFBR0NVa1FBREU4emhWVXRtOThhYTQ0SG1tT3dTeVM2Vi9GTEpaby9PSGZ4NWQ5c1ZtTnFURXowN1oyMXBQVFE2OHdJQUFBQmppd1FZT0VjZC9HaHpZeWl2ajhOa1dxS3dQakNmNWxLOXVkVzcrVFM1cGtsV0wvTnA3amJOVFBXU0drWXpCcGQzbWJSYnN0MUJyUFlaci9VOHh5UE5BQUFBT0YrUkFJK3pqcHVXRmszMngyYzdEcUNjeTE4MHQvMW0rcW03NzNmNXo2c0QvWUtldkFBQUFKaElxczUyQUFER2xydGVscnpEWkIxOXJ5N3ZNTmV2NU1tK3hrMVAvZkpzeHdnQUFBQ01CeEpnNEp6bHgxM3FscXRibHI3S2pwdjhoRlIyek5RdHFWdUpIL0hBRGdTSlhsRm9CNUkzZWpyWW53c0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lEaC9CL3dhQ3NSTlQzUmxBQUFBQUJKUlU1RXJrSmdnZz09IiwKCSJUaGVtZSIgOiAiIiwKCSJUeXBlIiA6ICJtaW5kIiwKCSJWZXJzaW9uIiA6ICIxOSIKfQo="/>
    </extobj>
  </extobjs>
</s:customData>
</file>

<file path=customXml/item16.xml><?xml version="1.0" encoding="utf-8"?>
<s:customData xmlns="http://www.wps.cn/officeDocument/2013/wpsCustomData" xmlns:s="http://www.wps.cn/officeDocument/2013/wpsCustomData">
  <extobjs>
    <extobj name="C9F754DE-2CAD-44b6-B708-469DEB6407EB-1">
      <extobjdata type="C9F754DE-2CAD-44b6-B708-469DEB6407EB" data="ewoJIkZpbGVJZCIgOiAiMjg2MTc4NTgzNDUwIiwKCSJHcm91cElkIiA6ICIxNzE5MzUyOTM5IiwKCSJJbWFnZSIgOiAiaVZCT1J3MEtHZ29BQUFBTlNVaEVVZ0FBQThBQUFBSjhDQVlBQUFBeHFjZ2hBQUFBQVhOU1IwSUFyczRjNlFBQUlBQkpSRUZVZUp6czNYbDhWTlhaQi9EZmMrOWtKMlJCa0VYWktZcTdRV3NWNnBCN3c5S3F1R0VWck5hNnNLaHR0ZFdxaVcxYUFXdGJ1MmdoZ0x1dGUvdTJDaFZDWnBJUlVBUUZwY3JpZ29naUtFc1dJSkJsNWo3dkg3a3ptWVNzSkd6SjcvdjVCR2JPUGVmYzV5cE1lSEkyZ0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TZDamw5WHE3ZUwzZVU0OTBIRVJFUkVSRVJNMHhqM1FBZEhqWXRuMTUvLzc5TCt6VHA4L0dMNzc0b2lKY2JsbldSUU1HRE1qczE2L2ZsczgvLzN4dmEvc2ROR2pRYjAzVGZHN0FnQUg3TjIzYTlHYjdSbjNrWldWbFhUaGd3SUM3Qmc0Y2FHemF0T25qSXgwUEVSRVJFUkVkUE0rUkRvQU9EMVc5enpDTURJL0hzd3hBU2JoY1JING1JcFpoR0I4QytMbzFmV1psWlExUjFaOEIyRkZWVmZWVWU4U1ptWm5aeHpDTVdXM3RaLy8rL1Q5ODg4MDM5MFNYV1paMUk0QlI5ZXVLU01qbjgxMWZ2endqSXlQUmNaeG5SS1NmcXNZQldORFd1SWlJaUlpSTZNaGhBa3dIWmRpd1liR080N3dnSW5HcW1oWVhGN2ZKdHUwV3QxZlZhLzErLzMvcWx6dU9rMndZeHZpMnhoY1RFeE1IWUUrOTR1K0l5Q1FBbFZGbGNRQkNBQTVJZ0ZOVFUzL3JKcitiUmVRbTI3Yi82ZlA1OHRzYUd4RVJFUkVSSFJsTWdPbWc5TzdkKzJFQUdlN2JEMVIxWlF1YURST1JrZTdyNXFaYkx3c0dnK05hRzVmSDQza0x3R2xOMVFrR2d5Y0VBb0dkWHErM2k4ZmoyYVdxbjlTdlk5djJGYXA2cDZvdTlYZzhsNFpDb2ZjQlBPbjFlcjhkQ0FTMnREWXVJaUlpSWlJNjhwZ0FVNnRabG5VM2dOc0FyRkRWUVFBR0c0Yng0NEtDZ3ZjYmE1T1ptWG0rWVJnTEFFQlZIL0g3L2I1bWJoTUtCQUo3QWNEcjlhWUdBb0hTUnZvOTF6Q004OHZMeStjdVg3NTh2MlZaam9pMDZEazhIbzhGSUZaRTVrZVhaMlZsbmFtcXo0aElpZU00UDh6UHp5L095c3E2UVZYelRkUE1IekZpeElobHk1YVZOTkl0RVJFUkVSRWRwWXdqSFFDMW40eU1qRVRMc3FiWnRuMTdXL3V5YlR2RjdTc2x1dHl5ck1raThwQ3FiZ3dHZ3hlcDZpUUFDYXBhT0dyVXFBc2E2c3V5ckdtR1lSUUJTQU9RNS9mNzcyaHBISm1abVQveWVEeWYyN2JkNEtpdVlSZ1BBL2h6VWxMU3QxditkRFZVTlR6Qy9HcTRMQ3NyYTdqak9ENEFNYXA2YVdGaDRXWUFLQ2dvOEFPNFEwU0d4Y2ZITC9aNnZUMWJlejhpSWlJaUlqcXltQUIzSUNrcEtXa2k4aWlBbkdIRGhzVzJwUzlWdlZwRVpnR0lyTk8xYlR0SFJPYW82azdIY2I0ZkNBUjJGaFlXTGxiVjYxUTEyVENNSXR1Mjc0RDc1OHF5cklHMmJlZTcvWmlPNDl6ajgvbW1BWEJhKzJnQW5oczNibHhjZEtGdDIrTUJqQUFROFBsOGdZTjR6TEdxK28zUDUxdmg5dWRWVmIrSXBLcnE5WDYvZjJsMFpaL1A5NmlxUGd4Z3VNZmpXWm1WbFhYbVFkeVRpSWlJaUlpT0VDYkFIVWhoWWVGWHFwb1BvRWV2WHIwdWIwdGZJbklEQURpTzh3d0FlTDNlazFRMUc4RDJVQ2cwcXFpbzZLT28rNzRBNEdJUjJRdmdUN1p0cjdCdCsxRVJXUTlnTklCUEFYZ0xDd3NmT29obmVscFYvdzNndEtxcXFwbmg4Z2tUSnBnQUhnUUFWZjFWYS91MUxPdDBFZWtIZC9RM016UHpsNnBhb0txSkFDYjYvZjRYRzJybjkvdC9vYW9QQWpqUmNaeVZ0bTAvNFBWNjQxdDdmeUlpSWlJaU92eTRCcmpqZVJMQU9CR1pES0RCSks0NVhxLzNKQURmQmxCV1ZsYjJNZ0FFQW9FTm8wYU51c0kwelUyQlFHQjkvVGFoVU1obkdNYWRobUU4RG1DNCt3VlZYVjFWVlRWMjZkS2xPdzcyZ1VLaDBDMm1hWjRQNEk2c3JLelhDZ29LM2lncEtma3hnSk5WdGFEK1NHMUxpTWdsN3N0L1c1YVZKeUtUVlhXdmlOd1lEQVpmOTNxOVhacUlaNlpwbXFVQVpnREk4WGc4N3lKcUdqVVJFUkVSRVIyZG1BQjNNTnUyYlh1dFY2OWVPMFhFNi9WNlR3b0VBaHRhMjRkcG1qY0FnS28rdldyVnFuM2g4cUtpb3RmRHJ5ZE1tR0NXbEpRTWN4em5RaEc1RUlBdElxbHV1MjlFWkJ1QU0wWGs3TmpZMkM4c3l5b1FrU0lSV1ZwZFhmMWhJQkNvYUNZTURiOElCQUk3UjQwYWRZdHBtcTg2anZPMFpWbm5BY2dGNERpT2MxZHJuOCtOOFJJUnFkeTJiVnRocjE2OVBrUE5qdGIzQVZqczhUVC8xMEpWLytVNGp0YzBUZHZuOHpINUpTSWlJaUk2QmpBQjdtRFdyVnRYMWJObno3K0x5QjF1SXZ2TDFyUWZOMjVjWEZWVjFmV3FxZ0JtaDhzek16TXpVWE9NMGNraWNrWkpTY2xaQUJJTkl6S0xmcjJxTGxYVjF4M0hlVHdRQ0FTenNyS0dPSTV6SllBc0VSa040R0pWaGNmamNTekwyaVFpR3dGOERlQmxuOC8zWHdBUUVSTUFWTFhPT3VHaW9xTFhiTnQrVmtTdVU5VjNBZlFHOEZoUlVkR2FnL252QkdBTmdITjY5KzQ5eWVmelBRWGduQkVqUnFURnhjVTkxOEwySzR1S2l0NEU4T1pCM3ArSWlJaUlpQTR6SnNBZGtJaThBT0FPQUpNQTNJdFdiRHBWWFYwOVVVU09CNUR2OC9rK2p1cnpHaEc1eVgyN0Q4RC9WSFdGcXE0QXNLU3dzUEFyeTdLMkdZWXhwckN3Y0M0QUZCUVVmSUthZGJvUGVyM2VlTk0wendKd05tcEdob2VvNmpBQVBmZnUzUnZadGRvd0ROTzlYN0IrYk1GZzhLZW1hVm9pY29LcTdnRndmMnYrdTBRTGhVSjNlVHllSzFUMWdXSERoajIzYnQyNkt2ZG9vMnZEZGJ4ZXI4Y3dqTytLeUZxLzMvOU5kSHV1K3lVaUlpSWlPdll3QWU2QS9INy9PNVpsZlNZaUF6TXpNKzNDd3NMRkxXMnJxajl6ejlIOWM3MUw5NmpxZjBPaDBJZUJRT0F6MUV1cU16SXlZa1NrQjREUEVEVjlPY3lkOHJ6Yy9XcEtuQnRIVlFOOWxGcVc5UkdBUGdEMlZWWldIbENucFFLQlFLbHQyMzhWa2R6ZXZYdGZsSkNRTUQ4dExlMGFBUEQ1Zk04Q2dHRVkxeHFHOFpTcS9oekFuOEp0YmRzK1dWVlhXcGIxbk4vdm4zS3dNUkFSRVJFUjBlSEZCTGlERXBHWEFkeGpHTWIxQUZxVUFHZGxaVm1xZXJxcXJ2WDcvZm5SMS94Ky95NEEvN0Z0ZTdabFdZa05OSTlIemE3aUtaWmxQZDNjdmFxcnErOWZzbVRKbHcxY0NtOCt0YmYrQmN1eWJoR1JUQUFoRVRrK0xpN3VFUUEvYk81ZWpURU00MW5IY1hJQmpFMU9UbjdOUGVLb0RNQ3pBT0R4ZUY1M0hNY1JrY3NSbFFDcjZnUVI2UUtnVFVkTkVSRVJFUkhSNGNWamtEb29FWGtKQUZUMWV5MDlFMWhWNzNEYi9yNkphaE5GNVBvR3ZuN2dYdS9leVBVNlh4NlBwOEdZUkNUTmZiazd1dHpyOWZZSDhFZFZyUmFSTWU1R1c5ZG1abVplWEsvOUFhUFBqVm04ZVBFbVZkMmxxcWNFQW9HZ2lQeFRSQWFOR2pYcTIrNzE3ZTQwNy9POVhtL1BxSHRjRFFDTzR6U2I2Qk1SRVJFUjBkR0RDWEFIVlZCUThENkF1NnFxcW9hdFc3ZXVSVk9GSGNmNUZZQzhZREQ0ZkdOMURNUG9Fd3dHayt0L3FlclRiaC9YTlhROS9BVmdtVnV2cktIK1ZiVVhBSWpJOXFoaU1VM3pTUkZKRnBFWkJRVUZmZ0EvZGVPWjQvVjZVNlBhVjdzdld6UzdRVVIyQU9qbXRuM2U3WE5pVkpVaUVSSFROTWNBUUZaVzFwbW9PWDVwWTJGaFlhdVBYeUlpSWlJaW9pT0hVNkE3TUovUDk4ZlcxQzhzTEZ3TllGcFRkUll2WGx4ZXYyekVpQkZwcG1sZXFxb1ZqdVBNRHdRQ0IweGZEck50TzV5c2xqWlNaUWdBcU9xV2NJRmxXZmVJeUNoVlhSMEtoV1lBZ04vdmY4bXlyRWtpY3JGcG1nOER1QkVBUktRS0FBekRpQU1ndG0ydkFmQ296K2Q3clA2TlJvOGVuUlFLaGZxNHUxSEQ3L2UvYVZuV1RnQlhUWmd3NGM1WFhua2xKQ0p2dWYyT0J2Qk1LQlM2enQzNStrazBzTmFaaUlpSWlJaU9YaHdCcGphTGk0dDdVRVJTUmVUcFFDRFFXR0liMWsxVjl3UUNnUU4yZVhhTkFBRERNRFlBZ0czYlhoRjVBRFU3VC84d3VsMG9GSnFtcW50RTVNZFpXVm1XVzF3R0FLcWFhdHQyVndDbkFiZ2krZ2FtYVQ1cTIvWnN4M0dXaVVpeXFyN2hYbkpFWkxHSTlDd3VMczUwNnk1WDFkVUExaytZTU1FVWtZa0FRb1poY1BvekVSRVJFZEV4aGlQQTFDYnV4bFNUVlhWblZWWFZyMXJRcEJ1QUxRMWRHRGx5WkM4QVo2dHFkVEFZWE9YMWVudXE2Z3Z1MmNDMytmMytkZEgxQTRIQUZ0dTJzd0U4NGpqT3ZJeU1qTk1BN0FRQTB6Ujd1c2x4bmRGa1Z3cUFxOTNYK1JVVkZaSGpsRlIxb1lpTVU5VitBSkNmbjE4TUlBTUFNak16THpZTTQzaFZuZS96K2JhMjRGbUppSWlJaU9nb3dnUzRnNWd3WVlLNVk4ZU9oQ2FxR0FCZ21tYUMxK3Z0RWxWdUFvQ3ExaStQcUt5c0RDMWZ2bngvdldLeGJUdGJWWC9ycnJ1ZHVIVHAwaDFOeFdqYmRsOEFzU0xTME83UGlJbUp1VUpFUkZXWEJRS0J2WlpsVFJlUm5nQ2U5Zmw4VHpYVXh1Znp6YklzNjFvUmlVMUtTdXFtcXArNlNlOVF4M0gybXFZSjFCek5GS0dxdHp1TzR3a0dnOFgxWTk2MmJkdkxQWHIwZUxHaEVXckRNRzUwMng4d25acUlpSWlJaUk1K1RJQTdpT0xpNHNzOEhzOHJ6ZFVUa1pVZXo0SC8yMFZrY1VQbEFHQ2E1bG9BcDRiZlc1WjFPb0MvQVJncEl2c0FUUFQ1ZkFYUjNlSEE5YkVHZ0hzQlFGWGZySDhQOXh6aFg3aXgvQjBBUXFIUUwwelQvTVkwelVlYWVDUW5GQXBkc1gzNzl1M3IxcTJyc2l6cmJiZVBxd3pENk8yKzNsQ25nZU9VQlFLQm5WSFBjNk9JMU5sTjJyYnRBMjZrcXQ4WEVZaklMYlp0MytnV2wvdDh2a2xOeEVkRVJFUkVSRWNKSnNBZHgxY0FYajFFZlc4R0lKWmxlVVhrTmxXOXpCMnAvWi9qT05jVkZSV3RpYTVzMi9ZanFucXRpT3hVMWQwaXN0K2RVbnlDcXBhcTZyejZOMGhMUzdzTVFEOEEyMkppWXA0SEFIY1U5c0htZ2dzRUFwRXB6cUZRcU1nMHpZOUY1QUlSdVFCQVpkUWEzOGFjQm1COGMvY1JrZkR2RjBVVk43aWJOUkVSRVJFUkhYMllBSGNRZnI5L09ZQkxEMVgvbVptWmcwUmtQb0FrRWRubU9NN01zckt5dWF0V3JhcXVYMWRWM3hlUm13RU1EaWVOcU5uMU9WOUU3dlg3L1p2cnR3a0dnNitacHZtV2lEeTljT0hDeW9PTk14QUlCRzNidmxKVlh4U1JubzdqL0xLd3NIQlhVMjIyYmR0MmQ0OGVQWElPNW42eHNiSGNDWnFJaUlpSWlLaWp5Y3pNdkN3ek0vT2FZY09HeGJhMFRVWkdSc3k0Y2VQaVdsSjN4SWdSYWVETzVFUkVSRVJFZEloSTgxV0lpSWlJaU9ob1VwNi9rTFBRNkloTEdqUHVtTXNuT2RwR1JFUkVSRVJFblFJVFlDSWlJaUlpSXVvVW1BQVRFUkVSRVJGUnA4QUVtSWlJaUlpSWlEb0ZKc0JFUkVSRVJFVFVLVEFCSmlJaUlpSWlvazZCQ1RBUkVSRVJFUkYxQ2t5QWlZaUlpSWlJcUZOZ0FreEVSRVJFUkVTZEFoTmdJaUlpSWlJaTZoU1lBQk1SRVJFUkVWR253QVNZaUlpSWlJaUlPZ1Vtd0VSRVJFUkVSTlFwTUFFbUlpSWlJaUtpVG9FSk1CRVJFUkVSRVhVS25pTWRRR2VUbGpNN0lKQUxqM1FjZEl4UTNROUJ0U3FxeGYwZENMK1dhZ2lxUlZHdGdtcUJsaXZ3TlZTMnFzalhodWcyaFc1ejFOeGFWbDYrRlgrK2MvK1JmaHdpSWlJaW9pT0pDVERSMFV3a0FVQ0NTUGh0OUtYd0MwRGNGeEo1cjREV2xKaHdrSjZVQU9UTTNnMWdtMEsyUWJGTmdCMkFiblpFUDFlUnpZNXBidDZUTzNubjRYczRJaUlpSXFMRGl3a3dVYWNoWFFGMEZXQW9Jb20wd0lBQUNwaEJCK25aczhzQjJheUN6d0ZzaHVKemdiTTVCSE5qMll3cDd4NjUySW1JaUlpSTJrNmFyMEpFUjhUZFR5UW5lWnhFajRGRVV5b1RnNUJFd3pFVERFR2lnMUNpaUNUQ1FhSUNpUUlrQWtnRFpBaUFRU0lZaUpxeWRxYnJGYklHMFBjQjQ0TUsxVFg3WjB6OXF2M3ZRMFJFUkUwcHoxK29Sem9Hb3FReDQ0NjVmUEtZQzVpSVdpWXBkMWJQdUdvTWRBeHpzS0U2VUJXREFSMGdJb01COUdpdis2aWlUQVNyQUh6Z1FOZW9HaDl3dEppSWlPalFZZ0pNUndNbXdFUjBiTWlkbTRqY3lmdTYzai9ySEVQbFZFTnhPaUNucVdpR1FGTGI0eFlLTElmcW00Q3h4QWs1eThwK042MmtQZm9sSWlJaUpzQjBkR0FDVEVUSHZNVDc1dmFLTi9RTWhYTWFnUE1CR1NIQWNXM3ZXZGNySktDSzVRaGhhZW52cG43ZTlqNkppSWc2SnliQWREUmdBa3hFSFZKeXp1eWhNUTVHcW9HUlVQbXVDUHEzdFU5Vi9SS1FaUkFzaFlPbEpUT25yQVdFMzh5SmlJaGFnQWx3MDRLaEVQYnNyemtCVWd3RHFZbE5iNDFTdG04ZkhNY0JBQ1RGeHlQVzB6NTdCVHVPQThNdzJxV3ZveEVUWUNMcUZKSnlaL1dNRFJsZU9CZ0p3VWdvVGhWcDIrZUpxdTRRNFBXUUdBdktQS0ZGeUwxMWIzdkZTMFJFMU5FY3lnUjQxV2Vmd2YvaFd0enh2WEdJYVNZUmRCd0grNnVxVUZGZGpYMVZWYWlvcXZsOVgyVWw5bFZXNHJTK0o2SkhTc29CYlNxRHdUYkg2VEdNUnVQN2FPdFczUDNjQ3dDQTVQaDQvT1AyVzV2c2E5cmpUK0tya3ByVldqKy82UHY0N3NrbkhWUk1JY2ZCUTYrK2htL0tkcU9rdkJ4N0t5cncyQzAzb1Z0eWNxdjcrdDhYWCtBdi8xMkkwL3YxeFZuOSsrUENZU2ZYdWY3Mko1L2c1ZVVySXU5L2ZlWGxTR2ttMFc5dngySUN6R09RaUtqVnluTnYvYm9jZUJFMVgwak9uWHVjV2VWY0lvSkxCRHJhUGIrNFZVU2tPNERyVGVqMWFkVkd0V1RuTFhHZ0MxUmlYaTJiZnZPbTluNEdJaUlpcXF1aXFncS9lM1UrM3Z1OFpwVlNXbElTYnJZeUFRQjc5dS9IZlMrOGhPcFFDRlhCSUtxQ1FWUlVWNk02RkdxeXoxdkhaR0gwNmFmWEtWdTc1U3ZrdlBSeW0rTzlkSGdHYmhqbGJYVzdGWjk4aWsrKy9ockpDUWs0WjlCQTlFNUxhM01zWWFaaG9FdDhQRlo4dWpGU3RtVERSN2pzbk9HdDd1dmRqWjloMTk2OUtGcTdEc1Y3OWg2UUFMKzdjUk0yZnZNTkFLQjcxK1REbnZ3ZXE1Z0FFMUdiN2NtZHZCUEFrKzRYMG5MeUxvTHF4UUN1RUpGdVRiZFdRS1hPZkJRUnhBQ3dESWdGQlArY25wMjNRYUVMVk9TL3BkT25CZzdWY3hBUkVYVm04Ykd4U0UycVRhSVdySDRQWncvb2o0eUJBNUdja0lDUzhuTHNxYWhvVlo5YmkwdmJPOHcyODMrNEZpcysvUlFBMExkYmVxc1M0Rm41aStINzRNTW02OVFmbW44NjhBYWVmV05KazIyZXVYVXF1aWJVSFQ5NGQrTm5rZGZlVTRZZDBHYnRsaThqcjA4OThjUW0rNmRhVElDSnFOMlZUSis2QU1BQ0FKUFRzMmVmcDVEeElqb2VrSk1QckMxUWFDVC9WVFF3bDFwd2trQk9FdUFYYWRtemQwSGtueXI2UXVrRDA5NDRwQTlDUkVUVXlkeGlaV0w5VjEvaDY5SXlBTUNzL0FJOCt1TWZJU2t1RHVjT0hvenRaV1dJajQxQlFtd3M0and4MkxCMUs3N2N0UXNBY09rNXc5RW5QUTF4bmhna3hNWWdMaVlHUGJwMmJmYWV3L3IwZ1dHMGJDYnRwdTA3VUY1WjJhcG5xcWl1eGxzZmY0enZEQmtDRWNGbjI3K0pYT3VkbHQ2cXZoeFZPTnI2MmVmTnRkRjYxemZ2MkJtWmtoMGZFNFB2ZkdzSWJuL3lhV3dwTG02d3o2SzE2L0RHdXZVTjlqMjBkeS84YnVJMXJZNjVvMklDVEVTSFZQR01hVzhEZUJ2QXZWMXlacDBjby9KamdVeUNvRmU0amtqdE56MVJoYm9MaWhVMTZYSDA4TEE3b2p4WlZDYW41OHplQ3NoTFFYRmUyUDNBcmU4Y3JtY2lJaUxxcUJMajRqREZ0cEQ3ei84REFDUW5KR0RYbmoxSWlvdkRUOGFOT2FEK1gxNWZHRW1BdmNOT3hvQWVQVnA5ejk5Y2RXV0xONTM2MWN1dllNM21MeHE5WHJKM0w3ckV4OWNwcXc2RjhOQ3I4OUczV3pkTUdua0JkdXplQXdBd1JGQmN2aGVsKzhwUkZhcGRrL3gxYVNrKzJycTFUaDk5anpzT0NiR3hkY3A2ZE8ySzAvdjFiVkhjOWUydHFNRGJuM3phNlBYQ3RXc2pyODhiTWhnSnNiRUlPVTZUaVhSajEwSU85MHVMeGdTWWlBNmJ2ZE52WFEvZ0xnQjNwZWZNR2F2UTZ3VzRGRUR0ZDZySWJsb0t3SWhNSTRwT2pHdEpid0IzZU5TNEl5MG5ieU9BRjBWQ0x4US9jTnRhRUJFUjBVRTVhOEFBakR2ekRBenVlVHd5VHprRlJXdlhJZWVsVnhxc3V5OXFOUGIrbDE1cGRNZmpXVCsrQWNrSjhRMWUrL3VTcFRDa1pTUEFXMHVhbmxMOTYxZitoYzA3ZCtMMnNhTVB1UGJGcmwzNFl1ZXV5SHRIRmZjOC8rSUI5WjViOWlhZVcvWm1uYkxmVDdvR1EzdjNybE0yNlBqak1jVzJzSytxcWtXeGh4a2kyTGxuVDZNSnNPTTRkVVp6dzlPZnp4azhDSVAzMXV3UitzR1hXMURzdms1SlNNQ1ovZnMxZXI5ZTdiakd1U05nQWt4RVIwVHg5Q21MQUN6QzNVOGtwOGRXWGEzQTlRSmNVRnREM01uUmNJZUNhNU5mZFFlRm83OVZDakFJUURiVXpFN0x6dnNRMEJjY2lYbUJHMmdSRVJHMTNwUXNPL0o2ZjFVVnl2YnRhN1pOVSt1REhYVWF2ZmJhcXRXdEM4NjF0N0lTanl4Y2hBdUdmZ3VuOWUyTFdJOG5Fa055Zk8xNjJvVFlXSnpacngvSzl1ODdxT25MVFNsYXV3NnpGaGUwcWszM3Jzbkl2dXpTUnE4di8rUVRsSlNYUjk2ZjBiZG1sUGtHNzRXUnNwdm16b3U4UHU5YlF6QnRkRmFyWXVqTW1BQVQwWkgxK3h2M0ZBT1BBWGdzT1dmMlVJL0tiUUpjRDBFeTRDYTVicWFyN25UbzZCOFNSMGFJbzdvVXdhbUF6REFSbkpHV00vc05VYzByanVuK2IrUmUxYm9mMFJJUkVYVWlqeTdLeDFkUmEwd0I0S2JNVVRpcFQyOU1HbEg3TStyM1B2OGM2N1o4MVdnL2NSNFB4cDExSnBMaTRpSmw4VEV4N1I3dk42VmwrT0RMTCtIL2NDM082TmNQdjczcVN1elp2eDhpVW1lMDJXTVl1T2ZTUzdCbmZ3Vis5WEx0U0hiM3JzbElpS21aMXJ5MXRCUkJkMGZyYmwyNjFJa2RBR0k5TmZHZk0yZ2cwcEtTQU5STWk2NW81ZWh2V0dwaUlpYWM5KzNJKzdpb0tlRC9Ydmx1bmJxR1lhQ2l1anF5VG5oNzJlN0lORzRBR05xckYvWTNFMGRUUjBaMU52eXZRRVJIalQzVHAzMEU0SGJjL2NSOWFiR1YxNG5LYlJCRUR1S0xqQUdyUXNXQVJHMmVWVk1lcVlpb05oZEM1TUwwNEs3dG1qUDdLU2VJZVdXL20vWVppSWlJcUk1TjIzZEVqdFVKMjF0UmlUUDc5OFBnbmowUmNoeTgrTmJ5U1BLYm1wU0l2dDI2NFg5ZjFPeEdmTUhRYitITmp6NUdaVENJcGVzMzRQYXhvM0hXZ0FFSDNLZitiT2VucGt4R2wwYW1SemVsOE1PMStPRExtbnNQNk5FZDVSVVZxQTZGa0pxWUNMT0JxZGlWMVZYNGJQdjJ5UHNIcjdrYTNkMU51cUxQQWY2Ujk4Skd6d0UrYjhnUW5EZGtTT1I5OGQ2OStNMkVLMXNWZDZ6SFJGcVhMcmgyNUlnRHJuM3d4WmY0NU91dkR5aS85dEZaalI0NTljaWlmRHl5S0wvSmU0NDZaUmgrOXIxeHJZcXpvMklDVEVSSG45L2Z1S2NFbUFWZ1ZzcDljeXpEY0c0VFNPMWNJYW1aSGwweklCeTFTWllnYXNzc2hXcWREYlo2Q09TWGhvbTcwN1B6Rmp1UXZOS1AweGZnbGF1YVBzQ1FpSWlJc0duN0RzektYeHhKem1KTUU5bVhYb3JYMzM4L1V1ZktiNStMcW1BUTc3am4xK2IrOC85dzFvRCtHSjl4ZHAxRXVQNG1WZjkrNXgxY2Z1NDVpSyszeVZSalFvNkR6VHQyNHY5VzF1NS9lVkx2M3RqbHJvbE42NUxVWUx1VlVjY0tuWkNlSGtsK0Q4YTJraEo4OHZVM3pWZHN4SkwxR3hBZjQ4RzVnd2RIeWxRVnp6UnpYQksxSFJOZ0lqcXFsYzJjNGdmZ1Q4K2VkYUxDbUFiQlRRSWNCeUJxZnJSQ3RXWnFkTlIrMGJVL1lhN0poR3RLYTRhUnh4alFNZW5mMnZVVmN2SWVyL0FFNSszTHZiM3VkbzlFUkVTZHpDMVdKdlpWVnVMUHJ5L0U3djM3QVFBVjFWWDQyNkxGOEgvNFlXVDliSXhwNHE2TEw4SzNldmVxa3dDTENPNis1R0pNLzc5L1IzWnFmbS9UNTNodjArZTQvL0xMTUh6UVFBQkEzMjdka0pxWWlGSjNYZkZycTFZZjlEcGdBUENZSms0OThVUjgrdlUyQUdnMHNUMmpYMStjTTJnZzN0bjRHYzRkUE9pZzd3Y0E3MysrR1hOOC9qYjEwYjFyY3AwRStJMzE2eHNjL1FVQTc3QmhDRG9oN0srcXFyTjUxaWtubklBZUtTMDdhb3BxTUFFbW9tTkM4WXhidndSd0wzS2YrazFhZGNWTmdONHRJdTZwNzdYSnJxcldPVmFwNW5MdFlVb2FmZEt3b0ErQVg4ZFZlM0xpc3ZNV2lNaWM0dW1UODkxaFpTSWlvazdscEQ0MXV4eDdURE5TRmg4VGk3MFZGWkhrTnpVeEVmZGROajZ5STNKU1hCeFNFaE1CQUlZWWlQVjRrSFA1WmNncjhLSHd3NXBER1RJR0RvZ2t2MERObXRaYjdFdzh2T0IxaEp6R044ZHFxY3ZQUFFmSkNmRkk2OUlGM3g0OENDZDI2OVpndlQ3cDZianYwdkY0NitOUGtKS1lpQkozeEJpb2U0VFF2c3JLT3RjQUlDVXhzZEVkcmtXa3pocmVwb1FjcDlHcHpLcy9hM3pmenR2Y1hhMFhySDR2a2dBYkl2akZSZDlIZW5LWEZ0MmJhakFCSnFKalMrNE5GU1hBMzNETDNMbnBQWUxYcWNvOUloTDU4YW1JUkVaOG8wOFFqaDRacnI5VVdBUW1nUEdBamsvUHp2dlkwYnlIU25jYWY4ZTh5ZFdINDVHSWlJaU9acmVOSFkyUHQyMURTWGs1VGozeEJMejl5YWVSSkN6VzQ0RjE2aWtBZ01DNmRaRTJKNlNuNDg3dmZ3OHZ2clVja3kzcmdENHZHRG9VSjZSM1ErR0hIMkx6cmwyb2pOcmtxVGtpZ2hqRFJJK1VGSnovclNFNGUyRE45T3IrM2J2alBuZDM1ZnJuK0laOVhWcUdQOHhmMEdUL2VRVSs1Qlg0NnBUTnUva21ISithMG1EOWZzY2RoNy8rNkxvV3hiNWsvUVk4dk9DL0RWN3IzNzA3M2xpL0FUMVRVN0JqOTU0R2Z6aXdiTU9HeU9zdThmRjRaY1dLWnU5NXlna25ZTVJKUTFzVVgyZkFCSmlJamszekpsY1hBMDhnTi9lcHRPcWVQNEE0MlFLcCtRNGNudTdzbnBlazBsQWlYRVBkWDJ0SGhlVmJodUNKOU83T2I1R1Q5M0J4UmRJOC9QRzZjaEFSRVhWU1hlTGo4ZENrYS9DUHBXL1dTWEtiTW56Z1FOeC94V1g0N3NrbkhUZ3p5OVd2KzNHNFlaUzN4WEc4dG1vVmxxNy9DSUJpOFBISDQ4Yk1VUzF1ZXloOXZtTUh4di9oNFRiM002Qkhkd0RBWk12Q3pQKzhpb2JHaWZkWDFmNXNmdmYrL1hqOXZmY2JxSFVnSnNDMW1BQVQwYkV0TjljcEFWNEE5TVhVbkx6eGhrbzJCTU1CMU5sbU1ubzBPSnFFZnoxZ1dCaDlBUHdwTGI0OFIzTHlIZ2w2WWg3ZG5YdFRjUU5kRUJFUmRYaDdLeW9RRitOQmZFd01xa09oeU9oa2pHbEdkbHl1Q2dZalU0bFA3VnV6U2lrNitTMWF1dzR2dnZYV1FjZXdaMzhGeWlzckFRQ2JkK3pBeW8wYkk5ZlN1M1RCZzlkYzNXd2ZoaUVOSHNsVVVWMmJXRVkvVTNTN3hwaUdnZlJHTnQ2cXI3STZHRmxmWFYrLzd0MXh3ZEJ2UlVhMDI0dlJ5QThnT2lzbXdFVFVRWWlXVHNjU3dveFVBQUFnQUVsRVFWUi9BUHduSldmV2FBTkdqZ0FqZ2RxY3RyRWtHS2gzSVhyVExDQWRRSzZudXVxdTlKeThlUldPOFlkOU15ZHZPelRQUUVSRWRIUUpoa0o0ZU1GL2tSQWJpMm1qc3pCdGRCYis4dnBDRksydEdRbk92dXhTbkRXZ1B3Qmc2dU5QWUd0SktRRGcwMjFmUjNZMEhublNVQXc4L25pVVYxVGc2OUt5ZG9tck1oaXMwMWRWc0dXSE92Uk1UY1ZMUC92SkFlWFJ4eUQ5Wk56WVJvOUJhc2lKM2JxMXl4VG85QzVkY0xPVjJXVDczMCs2cHM1NjVmb1cvKzhEUEZrVWlMenZsWnFLSzc1OWJvdGk2eXlZQUJOUmgxTTIvZGJGQUJhbjVNd2FiYWo4UVVST0I2SnkzQ1l6WVVTUzN6clZSSklBM0JFbnptM3gyWGwvRDRhY0IzZi83dFpQRyttQmlJaW9RM2cwUHgrbDVmdnFKSVFmYmEzOU9YQlBkMTNzanQyN0k4a3ZBQ3o3NktQSTYvN2R1MlBnOGNjZmhtaVBqTTA3ZDJMaUkzOXJVZDFnSXh0Z2hhVWxOVDJTWEJVTTRnL3pGMkQ0b0lINDdza25JOVhkZ0F3QS9ydjZ2VHJKYjgvVUZFei93UVNrZCtFbVdkR1lBQk5SaDFXVENHdEJhbmJlZFliSWRBQW5BSWhrdGFvS2lCRzFMVlpkdGFjbzFlNHNMWUlZQUQ4MlBmS2o5T3paZndmMGZuZUhhaUlpb2c0aGV2T2wwdkthbzRxK0thc1piWDEzNDJmWTZvNlVwaVVsb1ZkYUdnQmcwL2J0Nk9PK0JvQ3Z5OG9pL2NTNk95U1BQZk1NV0tlZEdxbFR0bThmN3ZySDg1RXB3ZDgvNjB6ODhMc2pHNDNybVRlV1lPSDdhd0FBWi9UdGkzc3ZHeCs1ZGlRbithcHFaR3Iyb2Zic2txVllzL2tMck5uOEJaNE9MTUU1Z3dZaTY3VFRzS1c0R0U4RjNvalVPejRsQmROL2NCV09hOE5aeHgwVkUyQWk2dUJFUzJmZ0dlUSs5VkphY1A4ZEF0d0RTRmVnWmwyU3FrSWpweUkxMGtONFJEZzZFYTdKbks5WHhkWHBPWG16cTBPaEdYc2V2RzNYSVg4Y0lpS2lRNmk4c2hKbDd2bThZVWx4Y1JnL1BBUGJ5OG93YTNGQnBEeDZWUGpjd1lQcm5HbDcvZXk4U1BLY0VCc0xvT1o0cGVnamxoSmlZK0VkZG5Ma0RPRC92dmMrS3FxRHVIVk0xZ0ZyY0FFZ0dLcE56QTNUaVBSN0pKdzNaREQ2ZGUvZXBqNWlQV2J6bGFLVTdkdUhkNk9PU2dvNVRwMGR1Y042ZE8yS0dWZGYxZWg1eUowZEUyQWk2aHhxams5Nk1QbmV2ODN6bU1hdm9USkZCREhTNG5uUmRSTmhDQ0FRaUVnY2dEdGlUT1BHdEp5ODM1ZVU3LzhUL254bnc3dGJFQkVSSGVVKy9mcnJPdThIOU9pT2U4WmZnaTI3aW5IWGM4OUhrdG80andmamgyYzAyTWVXWGNXUmVnQWk1d1EzNU1iTVVZaVBqY1hMeTk4R2dFanlYYnhuTDJMZFRiY01FV3phdmdNclA2MU45THJFeGJYNjJkN1p1QkYvbk4vdyt0dm9UYkFlV2JnSXMvSVgxN21lbkJDUEI2KzVHazhVQnVvM2JSZmY2dFVUbHplelZqY2xNUkdQVDc0WjcyemNpTVgvK3dDck4zM2U0TkZSM2J0MnhWZkZKVGd1T2JuUkhiZzdNeWJBUk5TcHVLTzBQMG5KbWZ0WFU1MkhJTGlpNWtwNFhqU2FuVWNsSWxDRXp4dU9sSFlWWUhwNlV2eHRtajM3TnlVeDJ4OUhibTd3MER3RkVSSFJvWEZHdjM3NDNsbG40dlgzM2tmbXFhZGdhcGFOUDh4ZmdKV2ZicXhUNzhiTVVlaVduSXlxWUJDM1BmazBUTU9BQUZBb2R1emVFNmtYSHhPREU5TFQwSlJKSXk2QUFQamdpeTl4OXlVWHdUUU0vSFhSSXJ6LytlWkcyL1E5N3JoV1AxdkljZW9rdW8ycERvVlFYVyt0Ym94cG9yeXlFc3MvK2FUVjkyMkpwamEyaW1ZYUJzNGJNZ1RuRFJtQzdXVmxXTFRtZi9CLzhDRktvMGJ0MTI3WmdsKy84ay8wTys0NC9PSGFpWWhyWU5mcnp1ekF1UVZFUkoxQTJmVEpHNHRuVEwzU1Via1EwTnFkT3R5OHRwRmx3VkhWMUQwOXFmNEtZdWtwSW5scDFUM1dwOStmZHhVaUU2eUppSWlPRFQvMlhvaWZmVzhzZmpwdUxHSTlIb3c3NDR3Nkk0bFhuLzhkakRuamRBQzE2M3UzbHBUZ3E1SVNiQzBwclpNOGpqM3pETVI0bWg5em16amlBdnoycWlzanlkcFovZnMzV2pjMU1SSGp6anpqb0o2dEkrbVJrb0xydmpzU2owKytHVDhkTnhhRGU5YmRhT3lzQWYyWi9EYUFJOEJFMUttVnpwaXlCTG01cDZZRmU5d2hpbDlESkVsYVBoaGNKLzJ0dTFtV0RJYmlwYlRzdkh2Vm1QMnowZ2VtdmRGWUgwUkVSRWVUR0k4SG8wNDVKZkwrN0lFRGNQSFpaMkhKK2cyNHhjN0VCVU9IMXFuZnYzdDNmRk5XQmtNRXNaNmFhY3VwU1ltNFlPaFFYTm1LSTNpaUUrVlRUenlodHR3MEVldnhJQ1V4QWNOT09BRVRMemdmeVFrSnJYNnVqQUVEOFBUVXlhMXVCd0JpR09nU0Y0ZDVOOTkwVU8yYkV4ZDc4SWxxak1lRHpGTlBRZWFwcDJEZGxpMzR6enVyOE5uMmIzRE5CZWUzWTRRZEIwY21pSWhjaWJtUDlvNnY5anhTT3kzYUZYVXVjSFBVclY5L3pZMUNGMG5JK0hueGcxUFd0Vk80UkVUVWlaWG5MMnpabk5sMlVsRlZCVWNWaVEyc3ZkVUd2dS9Sa1ZVVkRFWkc1dytscERIampybi84Y2Rjd0VSRWgxcktmWE95REhIbWlNakF1bGNVQ21uUkIyZGpvOGNLbllWcU03dmtvY2xsN1JBcUVSRjFVb2M3QVNacXlMR1lBSE1OTUJGUlBXVXpweFNVN0E0T2MxUi9EYUNpOWtwNGdYRHphallDQ1UrUTFxaHl1VlZpbkk5VHMyZGZ6L1hCUkVSRVJJY1gvL0ZGUk5TRTFIdnkraHNtNWtBd0pseFdNeU82NWFQQmJpdW9TdDJaMUlxVnFucHp5Y3hwLzJ2UG1JbUlxT1BqQ0RBZERZN0ZFZUJqTG1BaW9pTWhQWHYyQkFYbWlranRXUTZ0V0JzTTFJd0loMyt0VzQ0ODljVGZWNXA3UTJuN1JFdEVSQjBkRTJBNkdoeUxDVENuUUJNUnRVRHhqR212VkR2Qm9RcDlMVklvQXRXYWxjRXRJVkhKcjlZcHgxUUpWbnlTbmpQclJrNkxKaUlpSWpwMCtBOHRJcUpXU3J0LzlrUTQrRnVkMGVBV0hacFVWM2g5Y0oySjFJcVZJVFdtbHMyY3ZMb2RRaVVpb2c2S0k4QjBOT0FJTUJGUkoxRHl3TFRucXpUbVpFQjl0YVhTNHBIZzJoWUFZTlRkV0V0d3JtR0Uza25ObnYwd2NwK0tiNDk0aVlpSWlLZ0dFMkFpb29OUVB2UG1iNHFuVDhzQ25KdWcyQU1nTXBLclFJdFRZVUh0T21LTmxJbGhpTnlaVnIzL2c3VDc4eTVvNTlDSmlJaUlPaTBtd0VSRWJWQTgvZFluQU9jVUJRTGhNZ0ZhZkZ4U05BR2dVZTFFWkRBY0xFM1B6dnNyN3ZoVFFqdUVTMFJFUk5TcE1RRW1JbXFqNGhtM2Zsa3lmZW9vaGQ0R1lCOEFTTlR1MEsxSmhTUHROUHdlQXNGUDBoSVQxbkUwbUlpSWlLaHRtQUFURWJXVGt1blRaZ1VoWnlyd1FkMHJCN0ZQaVVpZFVXUVI5SWVEcFduWmViUHdpMmVUMmhncUVSRVJVYWZFQkppSXFCM3RuajdsazVLeTZuTlVkVjY0VENCMXBqYTNUTTNhNFBCTzBVRE5hTEFJcHFYRjdWMmZtcFBuYmJlZ2lZaUlpRHFKWTI3YmFpS2lZMFhhL2JNbmlvTjVFS2t6WXR2YUE1TVVBRlRyVEt0MnkrZVdWTVhlaGQvZnVLZk53UklSMFRHRnh5RFIwWURISUJFUlVVVEpBOU9lRDRweFZsdW5SQXRxMXdiWDJTUUxtSndXVTdrMjVmN1pHVzJObFlpSWlLZ3pZQUpNUkhRSVJhWkVBM25oc29PYkVoMXViQUJhdXp4WVJFNDBGRytuWmVmZEErZ3g5MU5ZSWlJaW9zT0ovMWdpSWpwTVVuTG1YR21xUGdsQmNyaE1hNDhCYnIxNmpWVzFxRXBqcmltZmVmTTNiWTJWaUlpT2Jwd0NUVWVEWTNFSzlERVhNQkhSc1N3bDU3RUJCb0wvRXVDczJsS0ZRbHI5Z2F3QXBONkNZZ1YyT25BbWxVMi9kWEU3aEV0RVJHM3crR3J0RndTNkd5RjBWMEVQQmJvRFNCZEZUeFYwRjBXeUFyRUNlQlR3QUlnUmdRZnVlMUgzOTVxeUdOVFVTUUtBYTNjdE9uSVBSdVQ2Ui9yWU55YWZJOGZVeHB4TWdJbUlEcmZjbDJQVHFuYzlLWUpKMGNXdDNSeXJydnFac1A2bGVJZDVOK1pOcmo3b0xvbUk2QUJ6MzlWZUFQcEdmZlZTb0xzb3VpdlFYUVRkVVpQb0poN0tPSmdBMDlHQUNUQVJFYlZZYXM3czJ3WDRrMEE4UUZzVDRBUGJLN0RHZ1hGRjJmVEpHOXNTSnhGUlovR250elFoTVI0REVFSWZNVEFBRHZxcTRFUUJUbFJGUHhFTVBOSXhFaDFWRkV5QWlZaW81Vkx2bjMyaE9QaTNpS1JGQ3R1d01MaG1jeTJwYmE1YTdnQzNsczZZOWt6Ym95VWk2aGdlWDYzOWdvclRCVGhORmNNQkRBVFFWNEMwNXRxMmxTcDJBZGdKWUNjRU93RnNFMkFyZ0RKSHNOdDBmemNFdTROQjdKWVk3SVdnT3NhRDRMNDlDTVo1RUp3OFhQWWQ2amlKT2lvbXdFUkVSMWpxUFhuOXhjUjhFWndhTGp1NFZjSGh0alhxalFhL1hPSnhia1R1clh2YkVDb1IwVEhscVUwYVg3VUxaemlDMDBWeENvQ3pCVGdkUU1vaHVOME9CVGFJWXIwS1BsZkJUaFBZcVlvZGNCUGV5Y05sNXlHNEx4RzFBaE5nSXFLalFlN2N4TFJxNTNrUmpBOFhOWlRJdHBRQ2dHcmsvR0MzYkdNUSt2MDkwNmQ5MUtaWWlZaU9Rbm52YVg4SjRnd1JuSzdBNmFJNFhRV0RwVDJQL1ZTRUlOaWt3QVlBR3d6RmVuaXdJV2hpL2JUVHBhVGQ3a05FaHd3VFlDS2lvMGhhVGw0MkZBOUlaUGkzTFdQQjRVUVlkYVpFcThqVkpkT25MbWg3dEVSRVI4NWpxM1JrU0hFK2dCRUNqQUNRMnM2MzJBRmdKWUFWQURZWWdvOXV6cEQvdGZNOWlPZ3dZd0pNUkhTVVNjdVo4ejJCOHhJZ1hZRHdrbUJCN1podzYyblVhTEFxVkFTL0xaNCs1VGZ1UVVwRVJFZTF4OWRxZW5BZlJncHdBWUFMSUJnT0lMYTkrbGZGZmdDckJWaXBCbGFvZ1JWVHo1TFAyNnQvSWpwNk1BSHVRTHhlYjMvVE5COHpET091Z29LQzl3L1hmUzNMeWhLUitZN2ovS0t3c1BCdjBkY21USmhnbHBTVWxLdnE2MzYvLy9MREZWTjd5Y3JLdXRCeG5Ba0FGdm45Zm82WTBXR1RmTy9ja3p4R2FMNklEQTZYdGZjdTBWRGtJNmI2cXVMY24reHVRN2RFUk8xdTlqczYxQU5jb082WENJYTJZL2NLWUlNQ0s4UWQ0VTNMd0pxclJFTHRlQThpT2tveEFlNUFNak16SnhpRzhiS3FmaFlLaFRJQ2dVQnB2V3VUVzlPZnFpN3grLzIvZGQ4YVhxKzN3ZlBzVE5PMFJlVGZxdnJMVUNnME8vcWF4K014QVpTcTZxSlFLRFNoa1ZzRkE0RkFoUnRuSDhNd1pyVW16b2JzMzcvL2gyKysrZWFlNkRMTHNtNEVNS3ArWFJFSitYeSs2K3VYWjJSa0pLYW1wcTRUa1g2cStyamY3Nys1clhFUnRVYmFMK2VtSU1aWktNQjN3bVhxN2hCOTBGT2lHMWdYN01BWXc2T1NpT2hJbXZ1dXBxaGdMQlJqQlJnRG9GZDc5cStLTHlGWXJJTEY4UVlXMzNDV2xEYmZpb2c2SXMrUkRvRGFUMkZoNFN1MmJUOHJJdGQ1UEo1L0FMZ1k3cHhKd3pENkFiQmEyV1hrbTROdDIrY0NXTjVVWlJGNXlPUHhQTlRJdGJFZWoyZFBROWNBK0FIWUFPQTRUckpoR09NYnFkZGlNVEV4Y1FEcTMrODdJaklKUUdWVVdSeUFFSUFERXVEVTFOVGZ1c252WmhHNXliYnRmL3A4dnZ5MnhrYlVVaVVQVFM3RDdZK01TdS9xK1R0RUpnRHVWT2cyREFXTENCVGlicEFGQ0RESVJHaDErbjE1VnhYUG5Nby8zMFIwMkR5MlNzOExLVVlER0FmZ3ZCWXR5R2o1NTk4K0tONVFnYy93SUgveW1iSzJEYUVTVVFmQ0JMaUQyYjkvLzIwSkNRa2pBWHpmdHUxc244ODNIUUJLU2tyK21weWNQS2VWM1FVakw0TEJMUjZQNXpjTlZWTFZ3VzVpbVEvZzdYclhEQkc1SDhBbkFKNXY1RDZmTlZDMkxCZ01qbXRsdlBCNFBHOEJPSzJwT3NGZzhJUkFJTERUNi9WMjhYZzh1MVQxay9wMWJOdStRbFh2Vk5XbEhvL24wbEFvOUQ2QUo3MWU3N2NEZ2NDVzFzWkZkTkFlL1VsbE1YQlZXczdzM3d2a0xnQkEyM0pnQ0xTbWo4aG9zSFJWd2NMVTdObS9LcDB4YlhwN2hVNUVGTzNKMWRxOTJzSDNvQmdMWUxTalNHL3FjeXh5SkxvQTZ0Uytic0pxQUlzQkxKNDhYSXJhTFhBaTZsQTRCYm9EeXN6TVBOOHdqQ1dxV3EycWd3c0xDNzg2bFBlekxHc1VnQmRFNUg2ZnovZFk5TFVKRXlhWXhjWEZYd0VvOFB2OVAyeXVMNi9YZTVMSDQxa1A0QTJmeitkMXkxS2pwM05IeTh6TVBOY3dqUFBMeTh2bkxsKytmTDlsV2UrTHlCbkJZTEI3SUJDb2M5YWVaVm1QaThpTjRXdTJiWThIOEI4QXYvUDVmUGVHNjJWbFpaMnBxc3NBVkRxT2MzWmhZZUhtckt3c1MxWHpWZldqeXNyS0VjdVdMZU5SQjNUWXBlWGtUUVgwYndJeGdMWWRreFJXUDVGV1lFRkpSZExWK09OMTVXM29sb2dJdVVYcU9iNExSb2hnckNqR1FIQUdHdm5JMHNndmdPSCtrSzhGUCtqYnFzQmlLQlo3RXBGLzB5bFMzSTdoRTFFSHhSSGdEcWl3c1BDdHpNek0yMHpUZkx1Z29LRGRrdC9Nek14TXd6QysyOGpsT1FENjJMYWRHMTFZVWxJQ0Vaa0RBUFd2QVlDcVZ2bjkvcGxOM1BOSGhtSDh4YmJ0a1Q2Zjc0UDYxdzNEZUJqQWlLU2twUGNCQkZyelBLbzZ6bDBMK1dxNExDc3JhN2pqT0l0RUpFWlZ4eFVXRm00R2dJS0NBcjl0MjNlSXlDUHg4ZkdMdlY3dnhZRkE0T3ZXM0krb3JVcW1UODFMdTIvMjV6RHdmd0RpSXljYm9TMmp3WFhYQlF0d1VWcjgzaFdTKzlqWTR0eWJPZHVCaUZvbHQwZzl2YnNnU3dVL0FEQWU0YU9KR3ZxUWl2b3BYbmhyQXRWbWY3aTNUWUdYVGNHTE4yZkkydzFYSVNKcUhCUGdEcXF3c0xDMTA1MmJaUmhHSm9Eczl1eFRSTW9CTkpvQXUxSUFQRGR1M0xoekZpNWNHRm0vNjQ3Z2pnQVE4UGw4clVwK1hXTlY5UnUvMzcvQzdjK3JxcStLU0pLcVh1djMrNWRHVi9iNWZJOWFsdFZQUkg3dThYaFdabVZsWFhJNGQ5c21Bb0NTbWRNV3BtVFBHV21JNWd1UURxRE4yME1mdUM1WVRrR3crcDMwKy85bUZ6OXdHOWZORVZHVFhsWTFTMWJCVXVBcVVWeW00bjQyMVJPWjBod1dudExzSVBJNUpnMThsaWxRSXNDLzFNQ0xYNStGb2x3UjV4QThCaEYxRWt5QU96N0RzcXptRXN3bWhVS2huRUFnRUZrUHJLb1hoMEtoZzBrNDYvQjRQQ3NCOUcycVRtRmg0ZE9XWlYwaUlwZFZWVlhOQlBCeklISzgwb051UEw5cTdiMHR5enJkM2VCcUhnQmtabWIrVWxXbkE0Q0lUUFQ3L1M4MzFNN3Y5Ly9Dc3F3cUViblhjWnlWdG0wL0ZBd0daNFIzc1NZNkhNcG1USGszSldmdXVRYWNmQUVHUlVaT29EalkvYUVGQ3EzVFZIckNNWmVuNU15K3ZHejZORitiZ3lhaURpVlgxZWo1SGtaSkNGZVZyTUxsQUk0VDRNQWZ4aW1nNHVhNjlhNnB1dFViL3RncVYrQTFDRjRReGFMSnc2VzZ2WitCaURvbkpzQWRoRzNiZjBiVVVTa0E0RGpPRHh6SCtVcEVmdG5HN25NUnRTRVdnSXBBSUxEWHR1MlRSU1N1dFozdDNyMzdzeFVyVnV5MkxNdVJobjdVVzA4b0ZMckZOTTN6QWR5UmxaWDFXa0ZCd1JzbEpTVS9CbkN5cWhiVUg2bHRDUkc1eEgzNWI4dXk4a1Jrc3FydWRkY0l2KzcxZXJzMEVjOU0welJMQWN3QWtPUHhlTjVGMURScW9zT2hiUHJralYxekh6L1hVMTJkRDhGd0FHN3llL0REd1hVT1I0SUFnbVJEWlZIcWZYbTNsTTZjK21RN2hFMUV4ekJWbGNmZXczY2RCMWRoRmE0VW9FZXpIemR5d1BuamtZSUcvZ2xRQmNVaUFWN1lXNDFYN3p4ZjlyZFQ2RVJFRVV5QU93aFY3UzhpcDdwdjR3R1lqdU1rQkFLQmtHVlpXZldxRHhPUnZ3TFk1empPMVNKTmY0TUpCQUpWN2oyK0ZKRVZBTXJjOS9NQkRHcHRyRjI2ZExrWXdBSVJXYU9xMnh0N3BLajc3eHcxYXRRdHBtbSs2ampPMDVabG5ZZWFwTnh4SE9ldTF0N2ZqZjBTRWFuY3RtMWJZYTlldlQ0RGtBSGdQZ0NMUFo3bS8xcW82cjhjeC9HYXBtbjdmRDRtdjNSRTdNNjlxUmk1VDQxTXE2NTRVUVR1OFdGdDNDTGE3U004bWl3Q1V3UlBwR2ZQSGxBOFk5cjk3UkEyRVIxRFZGWG1yY0lGQ2x3MWJ4V3VCTkNyc2VXOG9nQU1SSDBIais2bmlWMmNGUjlETUMvV3hCTThuNWVJRGpVbXdCMkUzKysvTFB6YXR1MUZxRGxFSGdEVTcvZlhtYjVvMi9aVUFGRFZod29MQytlSHl6TXlNaEpYclZxMXI0bDd6QVV3dDE3eGJsVzlvb1ZoVGhLUkg0WGYrSHkrU2ZVcmlJanB4bFpuZlU5UlVkRnI0VE9PVmZWZEFMMEJQRlpVVkxTbWhmZXVidzJBYzNyMzdqM0o1L005QmVDY0VTTkdwTVhGeFQzWHd2WXJpNHFLM2dUdzVrSGVuNmg5NU41UVVRSzlMQzE3enQ5RlVQTjNxczRSUndlcjNtaXlTRTVhZHQ2QWtoM0dEWmczbVZNUmlUcTR2RFhhUTZweDQ3eDNjVE1FQXhyTVc3WGUxT2J3eDBZREd2ZzRxbGJnMzZaZzdzM0RwYkNkd2lZaWFoWVQ0RTVtMUtoUkdRQXVCL0Rsdm4zNy9oQXV0MjM3ejZwNjJaZ3hZODdPejg5djhURUNxbHBkUDhGdWpHM2I1elZYeHpBTUV3QkVKRmovV2pBWS9LbHBtcGFJbktDcWV3QWM5R2hVS0JTNnkrUHhYS0dxRHd3Yk51eTVkZXZXVmJsSEcxMGJydVAxZWoyR1lYeFhSTmI2L2Y1dm90dDd2ZDc0ZzcwM1Vmc1RMWm1oUDB6TG1iTmJnS2tBSXNudndRNEdoL2VFanQ2MFJnU1QwbnFFVHNBdjU0NHZlV2h5V1h0RVRrUkhEM2UwTjBzVmsxR0ZTMFRncWY4QkV2MlpVcnYvUU9OMURyd0hQaFBCWXdBZW56SmNkalpTallqb2tHRUMzTWtZaHZGN0FGRFZ1NWN2WHg2WitxeXFlMFNrWHlnVWVnb0lUNlZza1ZqTHNxNXNTVVZWUGFVRkkxSnhidDJxK2hjQ2dVQ3BaVmtmQWVnRFlGOWxaZVVCZFZvcUVBaVUycmI5VnhISjdkMjc5MFVKQ1FuejA5TFNyZ0VBbjgvM0xBQVlobkd0WVJoUHFlclBBZndwM05hMjdaTlZkYVZsV2MvNS9mNHBCeHNEVWZzU0xabU9hZW5ac3lzaDhyTkk4UUhicnJheTEzb3pxZ1Z5SVdKQ0sxS3ovemFtZE1adG05c1dNeEVkRFE0WTdXMWdzeXFnNXZOQUdodmxEZS9tWEgvTmIwMzdJQVR6RGNIY1d6S3dXRVFhR1NjbUlqcjBqQ01kQUIwK3RtMVBGSkZNZCtPb0Y2T3ZsWmFXUHFDcTd3RzR4TEtzbjdhMFR4RkpGcEZYV3ZoMWRRdTZERzgrdGJmK0JjdXliaEdSVEFBaEVUaytMaTd1a1piRzJSRERNSjUxWDQ1TlRrNVdWWDA0ZWtkcGo4ZnpPZ0JIUkM2UGJxZXFFMFNraTRqRXR1WCtSSWRDOFl4cGQ2aHE1TGd5RVlGcTIvNnRHVGx2T05LTkRCVVk3NlRlTit2TU5uVk1SRWVNcXNyY2QzWDBuSGYwWDFLRnJ3U1lDY0dBdXBWcWZvc2t2bEZsZGZ0Q1k4TytYd0Q0bGNhaXo1VGhjdmt0R1pMUDVKZUlqalFtd0oyRWJkc3Bxdm93Z0gwQURoaTFYTFZxVlhVb0ZMb09RSldJL042MjdkT2E2MU5FRmdKNE5oZ01EbWpKbDZyZTVHNGV0YTJKUHRQY2w3dWp5NzFlYjM4QWYxVFZhaEVabzZyZmlNaTFtWm1aRjlkcjMrSnZySXNYTDk2a3FydFU5WlJBSUJBVWtYK0t5S0JSbzBaOTI3MitYVlZYcU9yNVhxKzNaOVE5cmdZQXgzR2VidW05aUE2bmtoblRaaW93VGJYbW42bzE1L3hxWTB2eldrd2tlaVJJdWhzaXk5THVuejJ5amQwUzBXR1V0MFo3ekhsWDc1MzNMallDeUJmQjVTSzFNd0kxOGd1YVhUOFJxWGJnaVBHSEFDWnR5OENBeWNQbGdhbG5TR01iWGhJUkhYYWNBdDBKakJzM0xxNnFxdXBGRWVrSjRIbkhjVTV5MStPbXFHb3FnTFR3bDZydUZwSGpWUFVacjlkN2J2VDV2L1g1Zkw3Yld4bktFKzVYbzFTMWw0aEFwTTQzU3pGTjgwa1JTUWFRVzFCUTRIZEhxVjgwREdPTzErdGRHZ2dFU3QzMjFlNDA2eGI5MlJhUkhhcmF6VzM3dkloTU1ReGpJb0FWYnBVaUVmbU9hWnBqQUR5VGxaVjFwcXFlcktvYkN3c0xXMzM4RXRIaFVqSjlhbDVhZHQ1dVZmeGRCQ0tvR1FsV09kaVRnbDNSalVXUzRHaEIybjJ6THl1Wk9XMWhHME1tb2tOb3pqdWFCY0d0VXUwdWMycmtnNkNKYzNscnFEdlkyL0JVNTNkaDRMZFRoc3Y4aHBvU0VSME5tQUIzQWxWVlZmZUp5RmozN1VUVE5DZUdyOVZiazF1cHFpVUF5a1RrTEkvSGt3M2dOL1g3czIzN1FRQjN0REdzb00vbmEraXMzU0VBb0twYndnV1daZDBqSXFOVWRYVW9GSm9CQUg2Ly95WExzaWFKeU1XbWFUNE00RWIzZWFvQXdEQ01PQUJpMi9ZYUFJLzZmTDdINnQ5bzlPalJTYUZRcUkrSWJIVDdmTk95ckowQXJwb3dZY0tkcjd6eVNraEUzbkw3SFEzZ21WQW9kSjFoR0FEd0pCcmQ2NUxvNkZBeVkrcHo2ZG16cXhSNFhpQ2V5SFRvdHF3SlJ2MU5jQ1JPUlY5THo1NDlzWGpHdEZmYUkyNGlhaCs1UmVycDJRVVRSZkFMQUEzUDdHckpUbm51WC96R0VsOEFSV3BneHBTenhkKzJpSW1JRGowbXdCMlFxaHJSaVcxMWRmWGpzYkd4TjZqcUdsWDlSRVMyQVBnR3dEZUdZZXlzcnE3ZVdWbFp1U3U4S1pZN092eW1xbDZla1pFeGM5V3FWZFgxK284UmtUZ0FqNkZtZlU5clRRVndmQ1BYUmdDQVlSZ2IzRmk4QUI1QXpkVHRIMGFQU0lkQ29XbW1hWHBGNU1kWldWblBGeFFVK0ZGN1JuR3FiZHVscVBtR2Y0VWJLd0RBTk0xSGJkc3VjUnpuT3lLU3JLcHZ1SmNjRVZrTVlHSnhjWEVtZ0FMVE5KY0hnOEhWSXJKK3dvUUpabkZ4OFVRQUljTXdPUDJaamduRk02YTlrbmJmN0wwcWVGVUVNUkxaMWFxSjgwcWFVYnNtdU9hb0pZRjRGSGdwTFRzdnRtVEcxSlllSlVaRWg4Z2piMnZYdUJoTVZzVlBwV2JqeURycTVMeE5KYjhDaEE4bGJPQUlYMVhndnpEd215bG55N3Z0RURZUjBXSEJCTGhqRWN1eWNnRFlBR0NhNWpVQWZyMWt5Wkl2QWZSdGFTYytuKzl0eTdMR3g4YkdGdFJQZnV0NTF1ZnpMV3R0a0pabFhTb2lCeVRBSTBlTzdBWGdiRld0RGdhRHE3eGViMDlWZmNFOUcvZzJ2OSsvTHJwK0lCRFlZdHQyTm9CSEhNZVpsNUdSY1JxQW5RQmdtbVpQZDJmck9xUEpyaFFBNFEyNThpc3FLaUxIS2FucVFoRVpwNnI5QU1BOUVpb0RBREl6TXk4MkRPTjRWWjN2OC9tMnR2YTVpWTZVa3BuVEZxYmNOMmVjQ1djK1JCSnF6Z2wyMm5oT3NEdUR4QjFSRm9HbzR1OXBPWGxkUzZaUHpXdW4wSW1vRlo1WXJiMkREdTRFTUFXS3BBUCtocnVaYjdOLzg4TS9IMnRrd29nQ0w4REE5Q2xueTdvRHJ4SVJIZDJZQUhjUVhxKzNpOGZqZVFZMVoveHVVdFV0SXZJcjI3YlBVTlZmK2YzKy83V21QNy9mditEUVJOcTRtSmlZSzBSRVZIVlpJQkRZYTFuV2RIZmQ4ck0rbisrcGh0cjRmTDVaLzgvZWZjZEhWV1lOSFArZE81T0VEZ0dwRnV3cllBR1NnQVUxa01GZXNLQ3NkUzFVeSt1NjdxNEs3bVpYY0hYZGRWMExFS3hyMlYzYjJoc2tFTUNlaEdMQmpnMUZXaEo2U2VhZTk0OHBtY2xNQ3VRR1FuSytuMDlnNXJuM251ZkprQ0Z6N3ROeWNuSXVFcEhVdG0zYmRsSFZyOEpKN3k5YzE5M2c4L2tBbHNaZW82clh1SzdycjZ5c0xKMC9mLzZxMkdQTGx5OS91bHUzYnY5Tk52ZlpjWndyd3RjbkRLYzJwcWxiZTl1NGdrNFRwNS9rb0c4Q3JTSUxZelZ3Um5Cb1RuSGtRM1VvMk5UMFNWTTdsVTJlOEJjdjJtMk1xZHYwQmRwWGd0eFU2WEkra0ZMamlmVjR1NnZXZUZxRndtTytGS2FNUGtLKzJiR1dHbVBNcm1jSmNEUGg4L2tlQU01VzFTV080d3pmdkhueit0YXRXejhMbkNraVorYms1SHduSWw4QnBlRTlkaXVBYlVDRmlGU29hZ1hnRTVFMlFGdFZiUU8wQmRxbzZrMnpaODkrSjBtMUZ3WUNnU0hiMjFaVjdWRzlMQ01qSTBWRWJnQVFrY2NCZ3NIZ0RUNmZiNFhQNTZ0dHV5TTNHQXllczNMbHlwVkxsaXpabHBPVDgxNDR4bm1PNC9RS1AvNHM3Z0xYWFZ0WVdMZzY4anduSitjS0VZbGJUVG9RQ0NScjk2bmhCYnJHQkFLQks4TEZHL1B6OHkrczF6ZHV6QzVXUG1YY3ZJNlRwcDd1UTE0R1dna1NYaHQ2eDlQZ3lJSTVrZUhRb2FkeVcrZUpVN3VWVHBuUTBMVUNqREcxeUN2V0V4UnVFSmZoeWNZbmk4TjJ6WFJJdGtTQWhuYjNmVUxnbG5HWnNpUFRub3d4cGtteEJMaVpFSkVuZ0tOVjlZUlpzMlpGaHVlZW1KT1RjNjZJL0VwRWpnSnl3dWNtdTc2bTV5dkx5OHVMYXFoMjlBNjIxUWNFWTh2UzA5UFBBbm9EeTFOU1V2NE5FTzZGcmJNWHFiQ3dNTFNLWFpBQUFDQUFTVVJCVkRyRU9SZ016dkg1ZkYrSXlERWljZ3loaGIzbTFuSTVoT1lKbjFtUGRrZitQaTJtZUcxZDF4blRsS3lkUENHLzQ2U3BwenZJcXdLcERlMEJqb2dkRGgwdXVDNTkwclMwc3NuanJnTGI5OU1ZTDAwdjBsTUlMVktabWJBU00rSDV1anN3elQ5Sjh2dThxOXcwSVVzKzM5RzJHbU5NVTJNSmNET1JuNS8vNm5ISEhUZGszcng1UDhhV0Z4UVVQQXM4QzNEVVVVZTE3dENoUSt0Tm16YjVmRDZmTHlVbHhkbTZkYXZQNy9jN0FKV1ZsYTdqT0pxU2t1SldWRlM0cWFtcHJ1dTZXMnVaQjV5OWczT0FpMFdrZjJ4WlpXWGxTejZmN3gwUmVmVDExMS9mdXIweEl3b0xDeXNEZ2NDNXF2cGZFZW5odXU3dlo4K2V2YWEyYTVZdlgvNjdidDI2VGRxUitsSlRVKzJEdmRudHJKMDhJVDk5MHZTekZQZEZRY0svQitxekZHd2RvZ3RzaFovQytQU0owenVVcGVSZVFtNnUyN0RneHBqd1ZrWi9Gamd5dGp6dTN0TjJ4S3RwVVhpRldhcjhmbnlXTEd4QWM0MHhwa255NXRhL01SNFlNbVJJK2x0dnZiV1cwSEFyWTB3ajZ6UnA2Z2lCWnp4TmdpSGhVN1VxTDVhdGNrWXlZMnh0aStvWlkycVFWNnhEZ1Q4VDNpa2hJanBmMTRPaHp1SHlZaEYrUFRaVHR2dm10akhHN0M0c0FUYkdtQmFzMDZTcEkwVGxXUkY4RUQrWDEwc0tyNVg1VjV4SmJtN0NBblBHbU9RZUtORWpYZVZPUEVwOGE3bkg5YUVvdDR6SmtwZDJzS2xtRjlqNDV1czJDczNVcWUySkoxdStWNDJ6cXh0Z2pERm0xeW1mUE9FRndiMVF3N3Q5U25qaW9CZWZxbUpqQ0p5U1h0bnRHWEp6N2ZlT01YV1l2a0F6cHhmclRGZDVsNWprVnpXY3d6cFViVlZVSDFMdDc2cDRQNHR5eFpnTStsdnlhNHhwS2V5RGlESEd0SENsVTY1NlNsVitGVW1DSWJTcGIwT1Q0T3FmendVWmtWN1IvVkZRdXh0dFRCSjV4WHBBWHJFK0x5NUZBc09qQjhKdkpISENPZXoySnI3VnpsZllxbkJIbTFRT0hKTWxENHZZUW5YR21KYkRQb1FZWTR3Qm9OUEVhUmNML0N1OG42K0h3NkhqVTJHRkI4b21qeC9qUVdCam1vV3BIMnE2czQwL0NZd2pkaC9meU50bUI5NkdOVjJxOEx6ZjRkZFhEcFR2ZHFDcHBnbXhJZENtUG13SWRDTHJBVGJHR0FOQStaVHhqNHN3TnZKY1JEd2JESzFhRlVkZ2RQckVhZmQ2RU5pWTNkclRuMmhxWG9uKzFyZU5id1N1SVpMOEtqSDdHVzEvM01nYzRiaExsVS9FSVh0Y3BweHR5YTh4cGlXekJOZ1lZMHhVNmVUeEQ2RDZtOGh6MmE2SmhqVVRrZmdrV0xnNmZlTFVPeHNjMkpqZDFJd2lIVlc2bWM5Ui9ncDBqQjVRUXAvT2RxVFBKakpVT3Y3YVZTampsbWR5K0ppQk1uZEgyMnVNTWMyRmRZa2JZNHhKa0Q1cDZsOEYrVzNrdVVjYkpDVUxkR3ZwNVBGLzhDSzBNYnVEdkdJZHJNcDlJbVFtSE55UiswMUNhUFBBeERkb2hjSzlLZTNJdmVJUVdiOGpiVFZObXcyQk52VmhRNkFUMlF0aWpERW1xZlJKVXg4WDVLTEljNitTNElRNEtyOHRuVEx1Yng2RU5xYkptclpROTVWSy9pN0MyYkhsTmUzSjJ4QUs3L21FeTBkbnlLZmVSalpOaVNYQXBqNHNBVTVrUTZDTk1jWWtWZmI1SHI5UzlJMW9nVWNmdFJKV3NSVzlNMzNpdEt1OWlXNU0wL0xJTjlvcXIwaW5PRUUrVDBoK2FVRHltL3o5V0k0eWJtd0dSMXZ5YTR3eHlWa0NiSXd4SnJsbnpndVcrVnVmaGZJQmhENm9xMGZMWWlGVW54TjhiK2RKMDBaN0VkcVlwbUpHaVo2NGRUVmZJTndNcEViS0ZVQjJmRVJGNVBwcVpVKzdLZnhpYkpiazJiWkd4aGhUTStzU044WVlVNnRPdVk5MGtvb3Q4MFU0RlBCNHpHYlZnR2hWVk5EelM2ZE1lTWFqNE1ic0VnOHQwRjZWTHZjREkyTExHL3JXU1RvTlFWbUdjTVhZVEptNTQ1SE43c2lHUUp2NnNDSFFpYXdIMkJoalRLM0tjeThyMzZiK2dNTDNBRlJiMGJsaHBHcS9Va0ZVK0hmSFNkT0dlUlRjbUozcWFWVmZYcEgrcnRMbEM2b2x2OURBNUZjVHRqVUtvdnlqZFNxSFdQSnJqREgxWndtd01jYVlPbTI4YmZRS0YyZVlxcTZCeUI3QjNrd0xGa0lmN2tPUHhlOVRmYW5UTGRNR2VCRGFtSjFteGtJOXVyU0VEeEh1QU5vQ29KNU5uWTlQbnBWRjRpZHpiSlpjZjhrUnN0R2pLb3d4cGtXd0JOZ1lZMHk5ckowODltdDFaRGlxR3lHVXVBcUtlakNiUm1LM2Z4RnBLNjdPU3Y5ajNqNE5EbXhNSTd2dmZlMHl2VmdmMFNCdkNmU05QU1lObU9jYm1pZWZVRnFoY012eVRETEdESkJGT3hyYUdHTmFNa3VBalRIRzFGdjVyZU1YQmtYT1VOZ1dLaEhFbytIUUdwTUVpMGdYZ3U3czlqZmQxOFdUNE1ZMGd1bEYra3UvdytjQ3Z5STIxdzAvYXRBN28vcDhZZVVUOFROZ1hLWk16aFZ4R3hMYUdHTmFNa3VBalRIR2JKZTFrOGZQZHBVTG9nVWVMYThoMFQ4MDh2d0F2ODgzaXhzZWErdE5EY1o0NCtFRjJqV3ZTRjhVNGQ4aVJHL1NhTUlERHloQjRIYUVBV1A2eXljZVJqYkdtQmJKVmdYYnlmS0t0QkRoK0YzZERyTjdVR1V6VUZHZkx4RzJBWnZxKzZVK1B2R25zdWJLZmxLNlU3OHAwMngwbWpUdEZnZitISG1lZElYYUhWUnR0ZHpacGY0Vko1S2JXK2xSZUdOMjJMUVN2VkJjL2htYitBTGh5ZXdOaTExOWxXaUZiMzNDdWFNenBLUmhrVTF6Wkt0QW0vcXdWYUFUK1hkMUE0d3hOUk9oTmRDNlVXSUhJYmdacGhlcmkxSW1zRVpoalFpbENtdEVXYU5DcWNBYVYxampjeWtOd2hwSFdGUFptdEtyK3NtR3htaVgyWDJVVHg1L2EvcWtxWWNJRXVvTjlqQURyclphN3JET0ZkMytYWXFlRDdhL3FkazFIdmhJdTd0Ym1JRnlSdHdRWjYwMmgzMUhoTjg3TVQvM2luTC9wZ3ArZC8zUnNya0JrWTB4eGxSakNiQXhMWnlBUTZnbm80dFVsWVUraklXZk94cWFueG1aTStIZkRIbkZDc29LRmRZQWE0QlMwZkJqaDU4VXZrYjRldHhBV2JKVHZ5R3pVNVd0OVAwcXZadTduOEJSRWg2K3JJZ25lWEJjYjVqSXlQUkowMWFXVGVacUQwSWJzMTJtbCtoRjdoYitpZEE1dHJ4cTJQNE9FbEEzNFliUFQ2NXk0ZmdzS1d4QVpHT01NVFd3TG5Gam1yREhGbXZib0V1S0tpbEs2SXZ3WTZwOXFVdWFDdDJBUFRTVXpIWUY5Z0QyVUEwOUZxSEhMdmxHbEdVcWZDWEtVaFcrVXVGckVaYW10T0h6S3c2UjlidWtUY1l6SFcrY211N3p5L3ZBUWVEMVVHaEY0ck9ERzBvbmovKzdSK0dOcVZXNDEvY1JoSk1qWmRHZmI0OTZmYXNWUFpyU2ptdnQvMFZUSHpZRTJ0U0hEWUZPWkMrSU1TMU1YckYyQlBad2hOU2d5MTQ0N0NYS1hpaDdxYkNYRUhwY3ZhZWpFYTBHdm83OWNwV3ZYT1hycXdiSnp6dXBEYWFCT3Q0NGRYL0hUNGtnbmNEYkpEZ2htTHFqU3FkYzlaUlg0WTFKWm5xUlhvSnd0MEM2cDRHVEpNNEtHd1F1SHBzcEwzaGFsMm5XTEFFMjlXRUpjQ0o3UVl3eE5acStVQStTWUNoQlZtRlBoYjBsbEJ6dnBiQ1hRTGRHYnNJbVZaYUs4QlhLbHdqZkFGOEhsYThtWk1uU1JxN2JiS2ZPdDB3L1NsMTNqb2lrZ1hlRG9SVkNXeTJGZTRKVmRXdlEwV1BYM1hwVlVZT0RHMU5OK0NiaG84Q0lTRm5vWjVEUVBCRHZGN3BhckQ1R2pCOGczellzc21scExBRTI5V0VKY0NKN1FZd3hPK3llTHpXdDFRYjZ1QzZIaXRKUGxYNUFQeEgybzVIL2YxSFlpdktSUUluclVPSW9KZW10K2ZpOGZyS3RNZXMxdFV1L1pkb29VZjRUZWU1dFQzQnM1cUEvNDAvSktzMGR2Y3lyOE1ZOFVLSkhCbDJlRm1Gdno0TW5lek1vZHlQOGJteW1WSGhlbjJuMkxBRTI5V0VKY0NKN1FZd3hucnZySFczZFBvMitRWmQrQXYwUStpbjBFK2hONC82L3N3MzRXS0ZFbEJMMVVkSTVqUTh0S2Q2NUdtdDdwRkIvc2h1TnBxcUx5alp0T1pwL1hHK3I1Sm9HeVZWMWVoYnpCMkFTZ2c5aVZuaHVhSzl2a29XdUZNb0VSbzNObEprTmlHeGFPRXVBbTRhTlc3ZlNOaTB0NmJHeURSdFl1M2t6KzNidHVwTmJWY1VTNEVUMmdoaGpkcHJIRm12YkxXNG9NWGFVUTJONmpMM3ZiYWxTZ2ZLSkNpVUNKYTVTVXRHSnhkY2VKRnNic2M0V0wzM1MxTWNGdVNqeTNMc2t1SG9jL1YvcDVBbm5lQkRhdEZEM2Y2QjcreDMrRFF5SkZubzZkQ0dld25zQ1o0L05sT1dOVTROcEtSb3pBWDZwdUlRRGUzU243MTU3MVhudU55dFg4dURzT2RIbnVlZWVRNHEvWVJ2TjNQN0NTM3o0L2ZmUjUrT0dCeml1enlFN0hLOTB3d2JHUC9odzlQa1RWMCtJYStNRjk5eEgwSFVCdU91U2k5aXpjLzJXUVptNzVGUHVldlUxOXVyY21ZTjY5dURTNDQ4anZXMWJ2bHUxbWtsUFBjMjZ6WnRwbFpMQ2pERlgwckZObXgxdWYwTllBcHpJdGtFeXh1dzBseHdoRzRHaThGZlUxQTgxM2FsZ0NNb3hBc2NvWkFra3Y1MjYvVklRK2d2MEI2NXdCRkxMcWN3cjFpVW9KVGlVT0ZEaTc4eWl5L2FUTFI3VjJlS1ZyZlJkbnQ3TlBVRGdLS2hhOTZlaHY0VkRjV0xuRnN2WjZaT21UUzZiUEg1U0EwT2JGaWl2V0VjUW11L2JNZTVBNDN4Y1ZJWGJPMmR3eTNraXdVYXB3UmdQUFB2ZSt6dysveTBjRWM0LzZrak9QL3FvNnF2eHg5bXdaU3NmLzFBMUc2V2hXZm5UNzc3SHUxOStHVmMyYy9HSEhIblFnYVRXSTdHKzRmRW5xUWpHdjhXQ2JwQXRGVlV6RFg3eitKTngzOVBHclZYM3hHOTcva1g4UGw5QzNKdEhuRW4zVGxYL1ZhemZ2SVZINTg0RFlGbHBLZTFhdFNLOWJWc0FlbmZkZ3owN3A3UHV4ODFzcWFqZ2Z4OFVjVm4yOFhXMjNld2Nka2ZBR05NazVSWHJFSlNqQ1NYRXgwaG9yK0s2YVZXaXBiSjkvOGtwdkNmS2JJWENUUlc4ZGYzUllrTnJHeUJoZTZURUxZMTJXTUxDMENvWGxFMFo5NSthempjbTFpUGZhS3R0cS9rbndwakdpRjk5b1N0Q3E5MmZOelpUNWlTL3dwanQxeGc5d0tYck4zRHRvLzlpL1phcSs4R0REenlRWDU5Nk1xMVRVM251L2ZjcDI3QUpnT3grZlRpd1J3OCsrdjRISmozMWRQVDh4NitlUUVxMUJOSVJJUzBscGM3NlgxMndrQmtGczVNZUczVGdBZnp1OU5QcTdGMCs5NjY3RXhKZ0w5eDMrYS9ZdTB2b280aXFNdmwvTDFDOHRHbzlUci9QaDk5eG9zOHJnc0ZvcjdLSWtGWkx1eTg5L2poT0dkRGY4emFEOVFBbll5K0lNV2EzTUdPUkhrd0ZReFNPQVlZZ0hGem5SWkdQQmtMU2VYaDFYcTdNRTVnalB1YU1HU2h6ZDZUZExWMzdtL0lPU2ZHNUpVQWJhTHhGc1d4bGFGTmZNeFpwUDdlQzUwVDRSZHlCaHU3clcwTU1HL0pzR2t0akRZSCtzYlNVUHovM1AzNHVYeHN0RzVHVnlXWFp4M1BOdzQveS9abzFBRngzeXNrTTdkYzNJUUZPNXVDZVBibnpvZ3RxUE82NkxrKzg5VGJQdmY5QnRHenZMbDNvM3JGalhKSjVZSS91L1A2TTArbldzV095TUFDOFVySUF0OW9iY2RQV2Jmem43WGVpejMrVmZUdytwK3EzMGNOejVxSWF1dWFjd1lQbzFEWnh1UExRdm4xcDM3bzFBQS9ObnNOTEpRdHFiTVAydW1KWU5tZGtaSGdXTDVZbHdJbnNCVEhHN0pZZS9FUTdWMjdpV0FrbHhNY2dIRjNyQmJISk1GVTl4REZyS3RWTzJhTENPOEFjeDhmc01RUGtuVHF2TVFCMG1uVC8yUTdPYzVIbmpaZ0VyeEkwbzNUS1ZUOTRGZDQwTDNuRmVvSEN3M0ZUTEx6OGdVd1lta0RlOGcxY25UdFVLajJxd1ppb3hwd0RYTDVwRTM5NDZobStXNzJhSTNydnd5MW5uMFdLMzk4b0NmQ3FkZXU0OTQwM1dmeGQxWnpmYmgwNmNOc3Z6NmRUbXpaTWVlRkZGbjVUdFV0WSsxYXRHRHM4aDJNUHFYMU84RmMvL3h6dGdhMElCdm5vKzZwZkRmMzM3WTBUYzBkODRUZmZSajhtOU4xckwxcWxoSHByZlk3RGdUMTZSTTl6WFpkSDU4N2p4ZUtTdUxydXZ2UVN1blpvSDFmMlFsRXh6N3ozUGdEWmZmc3lPbWRvalcxTjgvc2JQRys2SnBZQUo3SVh4QmpUTE56MWpyWnVsMGFPcTV5S2NtcHRDMnRGOS9TczRYL0FlbjRlM3Fqd0ZqQkhsVGxkTWlteGVYMDFTNTg0OVU0UnVTSHkzTHVjbzlwZERHVko2YWJObWJZeXRJbVZPMGY5UGRwenI4QTR6NE1udjVHMlRaUXJ4MlRKNDU3WFoweFlZNjhDdlg3elpwNlkvemFYRFQyZVZ1SGh5L1ZKZ0kvbzNSdkhpWDlEN04yNU0xY01pMDhBZzY3THF3c1g4cCszM21IVHRxck5HdmJ1MHBrL2pUeVhMdTFEQ2VYV2lncnVmUGtWaXI1ZUduZDluejE3Y2NYUW9SelVzd2ZKWEhUdi9YRkR1WGRFMjdRMC9uM3QxZEhuTHhXWDhOQ2N3b1R6K3UyMUY2a3A4UW5zaXZLMS9GUldCa0NYZHUzWXArc2VTZXZJM0g5L1RoczRvRUh0ckkwbHdJbHNFU3hqVExNUW5xLzdTdmlMdkdJOUREZzEvRFVrOWx5Si9oRVM3VVFNRDErVTJCTzF4bVN0cmNDSndJa2lVRnJNdXJ4aW5RL01jWlhaS3pKWm5Ddmlldmd0N3RiS1VsYitQcjJpK3lBUmp2TTJjbWhKTEtyK0RmdW10MjMxM3pKMFJQZzJoMm5oN3Y5QWUvaUVGd1VHUmNxU3pOSGRNY2xYZDF2dUNLZVB6cFNTcE5jWTA4U3QzN3laMGcwYjZkMTFEOGFmRU5qdTZ5ZWRQYUxXeGFwYzEyWCtaNS96MzNmZWpTYUlFWU1QUEpEclRqbUpOakhiQ3FXbHBIRHppRE1UaGtoLyt1TlAzUERFa3h6UnV6ZW5ERGlDUVFjY2dCTXpCemRXdjczMm9sMnJWdlZxLzhhdFcrSVc5WXAxMkQ3N0pDMy9aRm50VzlLdjJiQ0JOUnMySkQzV3JVT0hlclhMZU1jU1lHTk1zelEyVXo0Q1BnSnVuL3FocGp0Yk9VbUUwMUJPUW9qYjN5RDZRVmlyUGhnTG9jZVFtUHhXRzAwZGlkR0JjTUx0Q1BRb29XeDZzYzRUbUEzTUdaUEJ4eUl0T0NITHpYV0R1UStlNWEvYzloRklyL0NnWmJ6b0I2NStRME9RTXpwUG12N0gwc25rTmppNDJhM05XS2hIYTVBWGdPZ21uRjRtdjZwVUcvSE0vRlNIY3k0ZktLczhxTUdZbmE2aXNwTGJYM3lKTDVmL3pQZ1RBZ3p0MXcrQU5ldlhVeGwwcVhTckJqcXQzN0taRmVWcktkdTRNUzdHeXJYckVoYkJBdWpZdGcwTHYvbVdSd3Juc21MdDJyaGpLVDRmbHh4L0xLY1BISmgwc1VUSGNiamt1R001cUVjUHBzL0twM3pUcHVpeHhkOTl4K0x2dm1QZ2Z2dnl4M09UNzRxWHVmOSs5T3FjWHEvWFlIbFplWTBKOEg3ZHVySlBseTc4VUZvYW5UTU04T2Z6UnRLNVhkdTRjOTljOUNFdkx3ak5Fejc2NElPNFlNZ3hTV1BXTnpFMzNyRXVjV05NaXpPdFNJOFI0VlFKSmF5SDEzaGliZmxacE53Tnp5V3UrMFAxVHlqL2MrRzVGWm5NYTZtOXd4MXZ6aHZvaVB1ZUNIVXZCN3FkWWhNYlZkUVY5NlMxazYrYTZYVTladmN3dlZpdlI3bERaS2ZkN0w4blBZUHJiU3FFMlZrYVl3ajA5Rm41dkw1b2NmVDU2UU1IY3ZuUTQ3bjY0VWY1c1ZwdjdmYTY3cFNUMlRNOW5kLzkrejl4eVdPYjFGVGF0MjVOajA0ZDZiM0hIZ2xEcFFFV0xQMkdGNHFMQWVqY3JoMUIxMlhlcDUvRm5mUG44MFp5Uk8rcUh0ckdHQUlOOFBpOCtlelJvVDBQelM2TXJqYmQwQVE0c24xU1k3QWgwSW1zQjlnWTArS016NUszZ2JlQm02Y3QwajJkQ2s1VE9GV0VITUtyRlFPMURwT083UWF1Y1VoMXZGNElWenR3ZGM4U1ZrMHYxaGNFbmwyK250a3RhWUdjdGJlTlhaQStjZXJWSUhrUTdtWGZ6dTJxYWhMN21vc2dEdkpVcDRuMzlTK2ZjdlYzSG9RM3U0bTczdEhXYlZQNEwzQkcxZFJ3RDllNXF2YitWdGlLY09tNERIbktveXFNMldWT0hUaUFvcStYc25yOWVnQmVYckFnWVc1clF4emNxeWVuRHVqUEt3c1cwall0alF1R0hJUHJ1ancwcDVBVmE5Zld1RlhleW5Ycm9vdGtSWHA2aHg5K0dJL05uYytYUC8vTWtRY2RHSmY4VmpmeHJEUFp2MXUzZXJYeDIxV3J1ZlYvejlkNGZPUlJSOUlxSllXSFpsZk5CZjdEMDgvVUd2T2RMNzdrblMrK1RIcnN4Q01PWjhJSncrdlZOdU1OUzRDTk1TM2ErUDd5STVBSDVOM3pwYWFscm1Pb3VPRzV3OEora2ZNa3BzYzNWRUNOMjZaVSszQWNQVDFHVjRIUndPZ2U3U25MSzlhWFJIaTJVeXRtbnRkUHR0SE1sVTJaTUtQenBLbEhnbHdtVXBVRWV5YWFWRXNuY0Y3aW1uc0djZSsxV3oyc3dUUlJEeXpXL2R3S1hnWDZSQXNWeE1HVExZNlNKTDhyVlRscGZLWXNiR0IwWTVxRXZidDA0ZllMUnZHSHA1L2hwN0p5dW5mc3lJaXNUQ3FEUWZZTEo4VTdxbnQ0NjZJTGh4eERXa29LSTdJeTZkQzZOZitOMlo2b2RVcHEwbXUzQmF2dUUwY1c1RHA4bjMzNDI4VVg4dTRYWDdKZnQ2NUpyNHU0OCtWWDQxWjlybzJydGY5bjBTckpmc1lOV1FScm56MlNsNXZHWXdtd01jYUVYWHVRYkFYZUNIOWQ4MENKWmdTVlN3VitDWVIrUTFYdjZhMGplWXM3RkZsUUsyNitLdW5BcGFwY1dyYUo5ZE9MOVJXRVo5TTY4OXBsKzBuRHhtNDFZYVVyZldQVHU3cEhpREJReE9PdGtTU3lOSllnSW9lbmQvUS9XQVlYZXhYZU5FMHppdlJrZHh0UElVVDNJbEU4U241SjNFZGNsWTlUZkp4NHhVRDVxZUhSaldrNnVuYm93Rjh1K0NWL2ZmRmx4cDhRb0VQcjFsdytORHQ2WEZYamVtby8rL0duNkY2OUhWcTM1b3pNMnZlemJaT1d4aVhISFJ0OXZqeG12K0V1N2RzbHZXYlYyblhSeDlVVDJhTU9QaWpwTmIwNnA3TmhjL3l2MGVYbDVkRUV0MHU3ZGttVDJWaXQwNUluNU5WZGV2eXhkR2tYMy9hWEZ5emtoYUxRc08xK2UrL0ZwVEhmYzNYbEd6ZlNxUkdIUVp0NE5pYmNHR1Bxa0Zlc0thS2M3TUtsSXB3R0pQNUczSjRNTHJ4dFN2Vmt1SnBOS0s4TFBGdlJobGV1NmlmSmw0L2NqYlhKdmJkWFdxWC9JeUcwS0Zra2FmVkNRaXhYUjVmZU51RkJUNEtiSmlldlJHOUdtVXo0WGVqWlFsYzFVZklSemh5YktadnFQdG1ZeHRIWTJ5QWxzN1dpZ3B2Lyt4UkhIbmdnSTdJeVNmSDdlYW1rSkRvY2VNLzBkS1plZVRrUVNwUm5GTXdtdTI4ZmZ0R3JWNDB4ci92WDQzeXpjaVVBbHh4M0xPY01IcFJ3enEzUFBSOU5zdFBidHVXUjhXTnJIQzc5N2FwVmNYT01Jejc3NlNlbXp5b0FvRk9iTnR3MDRrelM2am04VzBUWXQydDhML081ZDkwZG5RUGNVSDMyN01YdEYvelNrMWpWMlJ6Z1JOWURiSXd4ZFJpYktSWEFTOEJMVXovVWROODJSZ0dYQW9Pako4WE9OYXdyR1k2ZDk1cDhEMUdBTmdqbktKemoyOHpXNlVVNkUzaFdoQmZIWnNyYWhMTjNRNXR5ci9rcGRlTDBzeEIzamlDT0lKNGx3ZFZqcU1qVTlKdW5mbEIyMjRRUEd4emNOQmw1eFpxaThDREtKZEhDeGs5KzcxNmV5VzlhNmtKMnBtVllYbFpHeWRKdk9MYlBJWFJzVTdVMHhrTnpDdm5xNXhWODlmTUszdnI4Qys2NjVLSWFZenovUVJHdkxWekVhd3NYRVRqc1VNYmtEQ090V28vcnVzMmJvOGt2d0gvZWZnZFF6c3JLaW01cDVMb3VuLzc0WS9TY3NvMGIrV1RaTWc3ZGUrK2s5VTc2NzlOMUxuNVZ2bWtUdi8vM2YybzlKMWFybEJTZXV1N2FHbytuK2YwMUp1VDFrZXIzZkYxSVV3dExnSTB4Wmp0TU9GektnR25BdEFkTDlNQ2d5NjhRTGdiMmdjUUZzZXJzR1k0OVh0T2NZa2hET0IwNEhhaVlYcXl6Qlo3MXRlWi9WL2FUMGdaK1M3dFUrWlJ4ODlJblRyc0o0UTRndEtTMlI4bEw2S1VOL1NsQ2lzSkxuWElmNlYrZWUxbTVOeldZWFNtdldEc0NyMGkxZmI2OUhOc1c5L1pWZ3Vvd2VseW1QT0pkRGNZMFRSOSsvd01Qeko3RHc0VnpPZUh3d3hnM1BNRGNKWi95NXVLcWU0aEQrL1hGVjhPK3U0dS8rNTRuWStiMnJsbS9JU0g1QlhpMzJzSlFGY0VnajgxN2k3YysrNEpyVHo2Ui9icDFZOG1QUDdKeGEvd3lEcTh0WEZSakFyeXpuSHZrWUNyRFBjQWpzakxqdGpPYXVmaERYbDI0Q0lDakRqcVFVY2NjdlV2YWFKS3pCTmdZWTNiUWxSbnlGVEJKVlcrWlVVSzJ3aVhBdVFKVkU0RzI1OE40YlBJYlRvYVQ5Q2luQ0p3SW5GaTVpV2w1eGZxS0tnLzhuTWtidTJ1UFZObVU4WDlObnpqMU9CRTVWV0o3MGhzWU4vUVNTa3dTTEwybGN2TlRvQ2VGWDFXem01cGFwUHVqdkk1d2NLVE0wM25rMVZZblYyV2Q0K09Nc1FObHJsZFZHTk9VZmZaVGFHcDcwSFZ4VmZua2gyWGMrOGFiMGVOOTl1ekZHUmtEazE3NzNwZGY4cmVYWDQwbWh4MWF0K2JhazA1TU9FOVY0N1pjRXBIbzBPV2xLMWR5L1dOUGNOY2xGL0ZHekRrUjczenhKZCt1V3BVd0xCa2diL1FWS1BEMWlwVThVRENiSDlhc0FTRFY3K2ZxRTArSURudnUwTG9OKyt6UkpYcmRGejh0WjhvTEwxSVpETkkyTFkwcmhtWXorS0FEbzIwRDJMaGxDM2U4OUhKQ25YK3RWclppN1ZwK0RzOXRYcmQ1TTB0aWVyQnJjdXFBQWRINlRPT3lCTmdZWXhwSVJCU1lBOHk1NngyZDBDYU5jOEpETW5NRTRtNlAxMnVJZE9SRTRudVVxODlyRE85dk9rS0VFVDFMK0g1NnNUNFVkSmx4MVNENTJZTnZhNmNxUzlGUm5TdWtDT0VRQVBGb0VtY29RdXdxU0hKQzU0blRja3VuOE1jR0J6ZTdSRjZ4RGxaNG5kQUNjbEdlYlhORXdrclAzL29kaGw4NVVMN3lxQXBqbXJ3bHk1WkZIeC9TcXhkL2UrWFY2SHpYam0zYThKdlRUbzBPVWZZN3Z1aGlVcXZXcitlT0YxK09MalNWNnZjejhhd1JkRTZ5dU5XOFR6K0xHLzU4NWJDaExGMnhnb0tQUHdIZzZJTVBSbFY1Ky9Ndm91ZDBhdE9HOGsyYlVGV216Y3puTDc4OFA5cU9pSlhyMXZGaWNRbUZTejZObXd0OHlvRCtmTGQ2TmMrOS93RUFSL1R1emRtRHNxTEhIY2RoYU4rK3pQcm9Jelp1M2NvOWI3ekpFWjkreWptREIzSDRQcUV0bGlwZE43b2RVMzJWYnRoQTZZYTZsL0VZZE1BQjJ4WFg3RGliRkcyTU1ZM2svZzkwYjc5d2pRcFhTclVQNnhEelFYczcraUtGVUNKYzQwaGhKYWpDNndnek9nL2t0Zk5FdkZtaFl5Zm9PQ252QUIvQlJTRHRvUEVXeFZKRlhYRlBXanY1cXBtZUJEYzd6WXdpSGFYQ3Y0Z3NSS2ZFMzk5b0NFbGM2Um1sS0pqR2llR3BEOFkwS1kyMUNGYnBoZzFjTmkwdit2eGZFOFpSdm1rVGQ3NzBDaXZXcm1YS3FQTVNGclZhL04xM1BEN3ZMYjc4dWVyK2E0clB4NDFubmtIbUFmc24xTEY2M1RwKy9kZ1RyTnU4R1FqTnNYMWsvRmphcEtYeDdIdnZNK3VqajdqOWw2UDQ4M1BQc3pTY0pMZEtTZUcyVWVkend4TlBSaFBzRVZtWlhKWjlmRFR1TSsrK3h4TnZ2ZTNkaXhIV3VWMDdMaDk2UEZuNzc4K3o0UVE2VmtVd1NPR1NKWlJ2ckgxZHZGWXBLUXp0MXpkdXVIUkUxZ0g3MTdwWTJJNnlSYkFTMlF0aWpER043SkZ2dE5XV1VpNTJsR3VBdzZvZmIxQm5adzBiRFljUC9TandzT3NuTDd6ZmNaT1hmdlBVVThXUlZ4cTdIa1hMVmQzKzVWT3UvcTZ4NnpMZW1GNnNmeEQ0VTJ6WmR0NC9xbDIxa1JrS0wyN3J5UG5oN2RHTWFYSWFLd0V1WExLRWY3ejZPZ0M5OTlpRGV5NjdORlRmbGkxOCtmTUsrdS9iRzREMW16ZnoxbWVmTS91VEpYeXhmSGxjakE2dFczUHpXV2ZTWjg4OUUrS3YyN3laVzU1NmhtOVhyWXFXalR4eU1CY2RXeldkZi8zbUxkejM1cHU4OTJYVndJdXpCMlZ4NmZISDhmZFhYbVhlcDU5Rnk4OC82a2d1R0hJTUVOcE9hTUpEajdCeDYxWmFwNlp5N3VCQmZMTnlKVXQrL0lsdGxSVnMyQko2TzRzSTZkVzJIYW9NQnFNSmVjYisreUZJZE9WcFI0UVpZNjZrYTRjT2NkZVViOXhJd2NjZjgrcUNSYXdKOS9LbStIejA3cm9IWC8yOEFvREQ5dDZibGV2V3NXSnRhRWgwNjlSVWNnN3R4N0IrL1RpZ1IvZWEvaGs4WXdsd0ludEJqREZtSjVwV3BOa2lYQ3ZLR1FpK2hCTWFNSkd4cGtSYXdSWGxUWVFaNlJtODNOUjdoZE1uVHZ1TENEZEM0bjZURFJieitpb3NMUE92R0VSdWJxVjNGUml2NVJWckNzcGpDS01pWlR0aG02T0h4MlJ5WlhoNmd6Rk5VbU1sd0hlLzlqcHpQbGtDd0drREJ6QTZaeGdBRzdaczRkdFZxL2o0aDJWOCtOMzNmTDU4ZVhTZWI2ekQ5OW1iYTA0NmtXNGRPeVljKzM3MWF1NTQ4V1dXbFZhdDM5aWxYVHVtWG5sNWRCaDFxTGY1WlQ3K29Xb1k5dDVkdXZEM2l5OGtMU1dGMGcwYnVPcWhSOWkwYlZ2MGVPYisrek1tTUl6dU5EdTlOUUFBSUFCSlJFRlVIVHZ5Nm9LRnJOdThtVk1IRHFCRDY5WkFhR3VrTzE1OG1aL0tRb001VGgzUW56R0JuTGkyZmZEVlYweDUva1VnTkZ4NmJDQ0hrcVZMZWZiOUQramVzU1BYblhJeUVPcTlYdmp0ZDd6OStSZDgrUDMzQk4ycTVUZDZkT3JJYjA4L2pRWGZmTXVUNFo3b3dHR0hjdkd4UTdqcmxkZFkvSDM4OE9rOTJyZG40SDc3Y2tpdlh2VFphMDk2cFNjTUZtc3dTNEFUMlJ4Z1k0elppY1puU1NGUWVQOEh1cmRQdUVxVTBVaG9IMXdnZmp1bDdSMGVMVlZEcEdPVGFBRUg0V1RnNUxJU2x1Y1Y2U00rSHpPdUhDaE5zdmV6TEdYRnhQU0s3a2VMY0p5SU5PU2VRQ0twR2c0dE1DQzlvdnV0WlhDVFYrR050eDVickcwM1YvQXl3dERZY3MrUzMyVGJrQ21UeG1iSmxMRWVWV0hNN2tSVjQrYTQ5dDFyVHg2WlU4aTh6ejZ2Y3g1cjUzYnQrT1hSUnpIODhNTnF2SEc1ckxRMEx2bjFPUTdYbjNaS05QbDkrL1BQbVRwelZyU25GcUJOYWlxL09lM1U2Q3JTbmR1MVkrenduR2d2TlVEeDBxVjAvYUE5NDRZSE9IWGdBQUIrV0xPRzk3LzhpcUt2bDFMMDlkZlJZZE43ZCtuQ2hVT09ZZFc2ZFN6KzdqdFNmSDU4anNOYm4zMGVqUmNab3B5eC8vNWs3TDgvRlpXaCs2VHZmdkVsdDcvNFVzTDNsZXIzYzg3Z1FadzlLSXRVdjU4RjMzd2JkN3hUMjdiOCtmeVJ6UGxrQ1kvTm14OTlMVmV2WDgvTUR6OWk1b2NmY2QwcEp6VktBbXdTV1FKc2pERzd3RldENUFmZ3hrZSswZHl0cTdsUWhHdUJ3eVBIQlVMSmJ5VDdxMmN5ck5HTHF3cXF6UmZ1aVhCejBPV202Y1dhanpMajV3MjhrRHRVbWs0dmFHNnVHOHg5OEN4LzViYVBRSHFGa25vdmU0TGo0dnkrMDhUcHI1ZFBHVGZQbytER0k0OHMxRTZidGpGYmhBR1JNbFVRRCtmOHh0MWRVWUt1dzZYak0rVkpENkliczF2NmVzV0t1RVMzNzE1N3NWL1hic3o4OEtNYXI5bTNhMWRPUE9Kd0FvY2RTcXEvOXRUaTZJTVA1dnlqanVTcGQ5OERZRndnSjI0N293TzZkOGZ2VkEyT2F0Y3FqZHh6ejJXL2J2R3JQV2YzN2N1YTlldDViTjViQUJ5NjkxNWNPU3p1UGhrcnl0ZHkzNXZ4U3owYzFLTUhrODRlUWR0V3JTamR1SkY3MzBpK0ZFVC8zcjNqbnFlRXY2K2pEajZJUS9mZUs5bzczVFl0alpQNkg4RVptUmwwaXRrdnVTWkQrL1ZseUM4T1p0Nm5uL0h5Z29YUlJjQU82ZFdMb2YzNjFYbTk4WVoxaVJ0alRCTXhmWUVlSjBHdUJVWWtIUjd0NllUSEtnb3JnVWRjWmNhRUxGbnFmUTA3cHZQRXFVZXE4TGFFVWg2ODNlZ21MdlA1T1ZoSjM3VzNUN0NGanBxSXZHTHRxWkF2MERkYTZPWFBmNUpZb3B3eUprdGVUM3ErTVUxUVl3eUJYcnRwRTI5Ly9nVWZmUFUxcFJzMlJPZi81bi8wVVZ5eWVFRDM3bVR1dngrRER6eHd1K2V4cWlwM3Z2d0tSeDUwRU1mMU9TVGgrQ2MvTEdQU1UwOXpRUGZ1WEhmS3llelZwWE9TS0NHelAvNkUvMzFReEpSUjU5RXhTUUo2eit0dlVQRHhKL1JLVCtlc1Faa0VEajAwdW1wMDBIVVorWTkveGcxaDd0bXBFeU9QSEV6T1lZZldXT2ZYUDYvZ1gzUG5NZlRRZmh4MTBJRzBTazFOT09mcGQ5K0xHd0o5VFpKdG9BQitMQzNsM1MrK1pNQysremJhZkdBYkFwM0lYaEJqakdsaUhscWd2U3BkcmxGbHRBaGQ0ZzdXc3VoVmZkU3hpclNpdk93NC9HVjBocnkzWXpWNHEvT2thYmtRM3JMSTY0bWZzZk9CVlY4dG16TGhOTytDbXgzMVlJa2VXT2t5VzRTOTZ6N2JBMHFwK2poeDNFQXAzaW4xR2VPUnhwb0RIRkVaRE9MM1ZkMkxmWDNSSW5wMDZzVEJQWHZTTmkydE1hdm04NTkrNHFBZVBSSzJPRXJHZGQwYXoxdTdhUk5yMXE5bi8rN0prOHV0RlJVRVhSY2x0SGhWWFQzWXV5TkxnQlBaQzJLTU1VM1VQVjlxV3F0eUxsUzRCcUYvN0xISTFvWU56UWRyekNtVnVlcHcrN2dNZWFOaE5UUlFicTZUWHRHOVNJU0JvWFo1bHdSWDcwOVdHRmMyZVh4ZVRlZWJ4amRqb2ZiWFNnb1M1c1Y3OVRFL2NhWG5IeDAvdzhiMGx5OXF2TWFZSnFxeEUyRFRQRmdDbk1oZUVHT00yUTNNS05FVFhTVlg0TWlFZzE0a0NEV05MbFlXcWNQdFB3L2ttVndSTjhrWmphN2pqVlAzOS9uNEVKRzJvU1o1T0JBNlBwL2VVaEgwSGJIK0wyTXNHZG9GcGhYcE1RNjhqdEIrcDFTb2ZGS3BCSzRhSkQvWGZiSXhUWThsd0tZK0xBRk9WUGU0QW1PTU1idmNtQXg1YzF5bUhDWENTUXJ4dzVQVmd3Nnk4RUpiV2oyUTBGK1UvL1lzNFl1OEloMTd6NWZhdU9QZWtsaDcrNFNscnNyVlZTVWVmdWFMTHBzTlFDdS9FM3lPM0tjVEozU1pSaldqUkU4VW1CVk5majFkK3B1RUh4bFY1dm5iYzVRbHY4WVkwL0pZQW15TU1idVIyRVFZZUQ5U0hzMFZHcEliUm5wRGt5Y2VCeUJNVHkzbjI3d2kvZDFEbituTzZhVUxLNzl0L0tPcStqS0FJR2hDcHI1akJDQzgxVkw0NGFHZEsxYmY0VWx3VXk4emluU1U2L0tLQ0syamhSNE9lNjYrTXJvcUJkczZjY0lWaDhoNmIyb3d4aGl6TzdFRTJCaGpka05qTXVUTnNabHlaUFZFT0M1NTNkRWVORTM2TUJSUzZJRndSK1VHZnBoZXJMYzl2RUM3c3BPNFFTNUZXUjVxUjdMdWFvK0lYTmR4MHRSQTR3UTNzYWFWNkdnVi9pM1NlTnN5VnB2bi9hSUlKMTk3a0d5dDhRSmpqREhObW8wSk44YVlabUI2aVo0a1NpNHdPTGJjczVHa05mWElLVnRVZUZqZ2pyR1o4cjBYVmRXbTB5MVRqeGRYNW9pRXQwcjJkR0hvcWxkTFlYV2wzK216UG5mc2FxK2ltM2pUaS9WUEFuOW9yUGhKZnZhZldaN0JxRjAxbDkwWXI5a2NZRk1mTmdjNGtmVUFHMk5NTXpBdVE5NFlteWxIcW5BeVNZWkdhME16NFpxdUYxb0pURUJabWxlc1QwNWZvSDJUbk9XWjhsc256QVg5ZTdSNjhmTHpYMVdXTDdCSFNtWHdQeDRHTjJHcUt0T0xkVVpzOHR2Z244K0VTaEo2ZnA4Y2s4SDVsdndhWTR5eEJOZ1lZNXFSMkVSWWxROGk1ZUxWU3RFMVBSVjh3QVhpOGtsZXNiNlNWNnhER2xoYmpjcFM5cGlvOEZHa1lpK0hRbXY4R1BKQStzVHBFendMYmdDWVVjeURBcU1qenhXUGZqNWo0bFhMZmg4ZW04SEY0dTNkRW1PTU1ic3A2eEkzeHBobWJIcUpub1RMbjBRWUZGdnVhWWRielZzb3pSVS8xNDBaSUl1OHFpcWkvYVNwdjBoQkZnR3RhbXZDamxEVjBCemowSlBOTG02ZjhpbFhmK2RSK0JZdHIxaW5BdU9qQlVyb1ZyeUh5YS9FRjl3OU5rdCs3VTEwWTVvV0d3SnQ2c09HUUNleUhtQmpqR25HeG1YSUcrT3laTEFvNXdKZlI4cmpoa1kzVlB3S3U3SGx4MnVRQlhuRit1UzBoYnF2QnpWRnJaODg0WE5GYjRpcHVWcnZiUU9JVTdYS3RFaHJ3WGtDMUQ1QU5GRFM1TmZqbnQ5cXc1NG5XL0pyakRHbU9rdUFqVEdtQlJpVEpjOEJmUlIrbzFBV0tZOHVJT1ZSRXBKa0tLc0FGemhCUHM4cjBuL2M5NzUyOGFZbUtKczg0WDdRbWFGS0JOVDFKQWtXUWozQVZUbXdET2swY2ZvMURRN2NndVVWNlQ5SWx2eDZKQ0djOE90eG1YS0xkelVZWTR4cExpd0JOc2FZRm1Kc3BsU015NVM3M0ZRT0FPNEJLcUlIdzFOcFBjbURreWZWcVFqWCtSMlc1cFhvelhlOW82MFRMOXgrMjRLVkY2bnFLZ2h0alNSNHVjWlIxVGZnb0xkM3VQSCtBejBNM21KTUw5WS9JVndYZWU3cGdsZVNQUGtkbXlGM2UxU0RNY2FZWnNZU1lHT01hV0VtSEM1bFl6UGwvd2oxQ0w4WUtSY0pqMGoxYWxhWkpJNXdGYUVEeXBTMnFYeVZWNnhYUHEzcWEwZ1ZHLzV5N1NwWDlLSzRTajNLcmlTMk8xdWt0ZC9uUEdsRG9iZFBYckhlV0gyMVorKzJyUUxjaEgvdG15ejVOY1lZVXh0TGdJMHhwb1VhbXlsZmo4dVVFYTR5UkpXUEkrVmVEb3VPNjUyTGo5Y0xlS0NzaEkrbUYrbVpEYWxqN2VTclpxb3lOVnFOdWw2TjZDWTBJRHFTQkRPbzg4UnBOcWUwbnZKSzlEcmdMNUhuMGRXZVBWSjl0V2VGUDQ3TmxOdTlxOEVZWTB4elpBbXdNY2EwY09PejVPMnhtUnl1eXFVb3k2SUg0bllFOHFDaWNPZHN0UjdtUGlLOGtGZXM3K1VWNitBZERWMlcwdW8zb0o5RHRaNWJMOFNFVXBHLzJGRG91dVVWNjNpVWYwU2VlNXI4U3R4ZkViZVB5NVEvZTFTRE1jYVlac3dTWUdPTU1ZaUlqc3VTeHpaV2NERHdCNFVOc2NmVnhadUZpeUpEWUNVaFJSME12SmRYck0vUFdLUUhiM2ZjM011MnFQaEdLbG9Kb1VXeFBCdkpMVld4QkZMOVB1ZEpSajdkb0tIYnpkbU1JcjBjWW5yazhYYWYzNFJwM3NyZFl6UGxKbytpRzJPTWFlWnNMcE14eHBnRUR5L1FydHRjL2dKY0pvMThzelJoWHFnU0JCNXlXdkdIMFlmSml1MkpsVDVwNm04RitXc29qSWQ3QTRmL2p0ays2dmRsVThiLzFhUHd6Y2EwRXIzUVVSNG45cVgzTXZsTjNPdkk5dmsxalVvWExPaUs2M1lBT3VJNDdWRnRqZXVtNFRocDRiOWI0YnBwaUlTK1ZOT0FORUo3bEllZVI4cEZXb1dQcHdBcGlQZ0FQNkcxRVB4eHowWDhnQTlWZjVMeldnTnNXck5xVjd3a1pqZlRwdk1lY3lVckszdFh0Nk1wc1FUWUdHTk1qUjRvMFQ2dXl6U0U0MlBMVlVFY3ZFMXNvUHB2cFUwS2Q2VzA0NjlYSENMcjZ4bEkwaWRObXlQSThaSEFHdG9reVlNbVZrVlMyQmFzZFB1dHUvMnFyendJM1N4TUs5RUxSWG1zc1c2WUpGbEFhOXJZVEpuUUdIV1o1a0UvL0RDZGlvb3VxSGJCY2RxaDJnWG9pR3BISUpUVWhyNDZvTm9Ca1U3Ujh0RHpWcnV3K1hXeUJOalVoeVhBaVN3Qk5zWVlVNmNaUlJwd0lVK0UvZU1PZUx5ZmF3M1dva3dhbXlYMzFlZmsxaE9uN2RsYTlET1FkdUJsQ2h6LzdTcGFValo1ZkJhSWh4T09kMC9UUy9Ra2NYa0Z3UWVOY0lPa091VzVNWm1NRkxIWHZxWFFEejdZRzVHZVFBOGNwd2VxM1FrdHB0Y0Q2SUpxT3BHRVZxVERybXlyTVUyS3FpWEExVmdDYkl3eHB0Nm1GK3ROS0xlSVVMV1BiMk1rd2NsamZxZkNuOFpseUNOMVhkNTUwclRSd0F5STdEdnJ6YXhnRGY4WlNhaGQ1Zi9LcDR5L3A4R0JkMlBUaW5TQUErOGdWUFdXZVRuc3VWb3NoY0tmMXpNOGQ2aFVlbFNEMlVYMC9mZTdrSmJXQTlmdGdXb1BWSHVpMmcyUlhxajJRS1JuK08vT3U3cXRkZGlBYWhraVplRy95NEhRWThkWlMyalA5UXBVdDRVZmI0dDdEQlU0empaRXFzNnAvbmRxNmpZY0ovVGM1NnVRZnYwMjFOQVdZMHdkTEFFMnhoaXpYUjVhb0wwcWc5eURjRTVzdWVlOWZoSmFmS3Y2NnNHcUZJdHcrZGhNK2FpMnk5TW5UcDB2SWtNOGFrMVYvY1QrOHRRTitGUDZsT2FPWGxiekZjMVhYckVlb01yN0luU0JSdGpuVndndGVoV09xYkJZNE9peG1iTEp3MXBNSTlBRkM3cWl1Zy9RRzlmdERleURTRzlVOXdSNklyTDNMbTVpUE5WU1JNcUE4bWd5Vy8yeFNCbXVXNHJmWHc2VUV3eVdTV2JtNmwzYmNHUE05cklFMkJoanpBNTVvRVNIdWNvTTRJQkltWWF6UTA5L3VTVHZUYXhRK051Mmp2enAyb05rYTdMTE9rMjhyN2NqenNlTk14UTZKcGJ5WnVtVThTZDVFbmczY3QvNzJpWEZ4d0pnbjBhckpPWnVneXBMSzEwR1hUMVkxalJhZmFaZVZOWEhva1Y3bzdvUHdXQlZjaHY2V1lqODNXYVhOakpDZFFzaXk0QmxxQzVESlBUbHVzdHduR1drcGk3ajBFTlgybkI2WTFvT1M0Q05NY1kweVBSaXZWVmdVbXhaWTh3QlRUb3FXdmxHWU15WUxNbFBkazM2cEtsWENhRzV3NTczVHNad2NjOHBuM3pWL3hvbmV0UHoyR0p0dTJrYjgwVVlBRVMzdDJxOEtiK3NETHBrWGpWSWZtaWtLa3dNZmVlZDFxU2tIRUQxeERiU294dnF3VzBLVzRGdElEYXhqWDNzT011b3FGZ21nd2ZiRFJOalRCeExnSTB4eGpSWVhyRWVodklZUXY5b29jYnNBZXVsWkptdzhqakM5V016SldFNFl1eFE2RWJyQlVaL0x2WHJRZVJlMWV6bjVUMnQ2aXN0WWFiQXNHaGhJODc1QmNyRno1QXgvZVVUajJvd2dLb0tpeGIxeG5VUEFRNEovOTBIa1VPQWJydTRlVlZVdHdCZkFWOGdFdnB5M1MvdytiNlFnUU50R1dSanpIYXpCTmhzbDBBZ01CcDRPajgvZjIxOXpzL0p5WGxlUklhcjZzQ0Nnb0l2R3JsNW5ocytmUGp4cnV1T0JONG9LQ2g0WlZlM3g1aW1ibnF4M2lCd1oxemh6bGtwR3FCY2hldXJMNUxWYWVKOXZSMmNUeU43WjNwSFVIVVJpV3lOcFBlWFRaNXd0YmQxTkQxNVJmbzR3a1hSQWkvL2ZhdlArMWEyaUovanhneVFJbzlxYUhIMG0yOWFVVmIyQzFRamlXNGY0QmZBSVEzZTVrZkRkeXE4dU11bHVoVDRBdmdVeC9rYTEvMGN2LzhyR1REZzI0WUhOOGFZS3BZQU56UERoZzI3MG5HY2M3MktwNnJ2RnhRVS9CRWdKeWRubElqOFIxVS9keHpuOUZtelpuMVoxL1dCUU9BTjRNVEt5c28raFlXRm45VjEvckJody9aMEhPZitoclo3OCtiTkY3Lzk5dHR4KzRibTVPUmNBUXl0ZnE2SUJQUHo4eSt0WHA2UmtkR21VNmRPUzBTa3Q2bytXRkJRTUxxaDdUS21KWmhhcFBzN3dxTUN4MFlMRzZNM3VPWmV4emxCNWNvSldiSTBVdEI1MHJSZkEzZUZtdEk0dmNDcXFPdG8xdHBiSjVSNEVyd0p5aXZTeVFnVG93V05lWE5EQ1NLY01qWlRaalpTRGMxS2VOR3BVSktyZWdpcWZRZ2x1YjNaMGIyWnE4OGJFQUhYclhxOC9aYWpHdXJGaFM4aWp5VXpzODdQQjhZWTR4WC9ybTZBOFphRWhpNmQ2R0c4NkRZVDVlWGx6NlducHo4dUloZXI2bnM1T1RrakNnb0s1bnRWRjREcnV1MGR4em16b1hGU1VsTFNnUFhWaW84U2tRdUIyQVZ6MG9BZ2tKQUFkK3JVNmMvaDVQYzdFYmt5RUFnOG01K2YvMlpEMjJaTWN4ZE9QSStiVnFLanhlVnZJblNJTG95bGhENktlekZjTm41VDNsaERmZkJKWG9uZWluTG4yRXlwS0owODd1N09FNmVQUWhnVTJSREppN3hOa0dnN1JCREhsVWNaK1hSL25qa3Y2RUg0Sm1WNmtWNFJsL3lDdDhsdnRYOFVoWXZIV2ZLYlFGV0Y0dUtEZ1FHSTlBZjZvOW9mMSswZWQySjlFdFJrQ2E1cS9QUFk4K28za1g1dHNpUVgrRXd5TTIzMWJtUE1MbWNKY0ROVFVGRHd1K3pzN0JzYkdrZEVCdnQ4dnJkaXkwcEtTaXFBUzRjTkc3YmFjWnhmaThpc29VT0huajFuenB6WEdscGZFbTlWVmxhZXZMMFgrZjMrZDRERGFqdW5zckp5cjhMQ3d0WFoyZG50L0g3L0dsVk42TWtPQkFMbnFPcjFxanJmNy9lUENBYURpNENIczdPekJ4Y1dGcmJJN1U2TTJWN2pNK1NCaHhib3F4VXVUd3BrQTk3T0ZhV1dXRUlybENuQVJRK1U2T1dqTStTOXl1RDlGL3I4emljQ3FhRm1lTlFUTEVRVEF4RU9UZi9GNmh2SzRJNkdCMjQ2cHBmb1NZUlcvQWE4Ny9pdFBqcEE0Y1p4V2ZJZkQ2dllMZW1YWDZheFljUGh1RzRveVZVZFFFbko0WWkwalR1eHRxUTBXVUpiVXpMckp0bDNyTGI0b2EyRFNvQmlSSW9SS1pHQkE3K3IrenN6eHBoZHh4TGc1c2N0TEN4MEd4b2tFQWpVMUh1aHMyZlB2ajRRQ0d3Q3pxNnNyQ3dLbi8rd3FuWklPRm0xdjRqZzkvdi9tWk9UVTcxSEZoRjVLejgvLys0azlRUUxDd3MzQUdSblozY3FMQ3dzVDlhWVljT0dEWEljNStpTkd6Zm12ZnZ1dTV0emNuSmNxZWV3TEwvZm53T2tpc2pMc2VYRGh3L3ZyNnIvRXBFeTEzVXZmdlBOTjB1SER4OSttYXErNmZQNTNod3laTWlRdDk1NnE2eGVsUmpUd2wweFVINENodVlWNlZnVi9pYlFMbktzc1ZabHJwYWM5UWtxYitjVjZkOFJKdDc0d3JRL2dOd2VPdVJkVDdCS1RDcXQvS25qcEFlZVhqdDU5RGNlaE43bHBoWHBJSEY1SGdrTm8yMk1mN2ZZY0FyVHgyVktzN3FCVUIvNjRZZnBWRlFNUUhVQXFxR2UzZkx5UXhDcCtxeFdWNkliU1d3ZHAvYjV1YXJKajlmK0Q3c1dXSUJxTVk1VGpPc1dTMWJXMHRvdU1NYVlwc2dTNE9aRHNyT3oyOVo5V3UyMmJ0MGFmUGZkZHpmWGRWNStmdjZrN096czIrZlBuNzhCUUZYUEVKRXV0Vnh5UXJMRVZGVXJrNXdiTld6WXNGODVqbk4zSUJBNE5qOC8vNlBxeHgzSCtUc3dwRzNidG91QXdycmFYYTN1azhOdGVqRlNObno0OEV6WGRkOFFrUlJWUFhuMjdObmZBY3lhTmFzZ0VBajhXa1R1YWRXcTFjenM3T3pUQ3dzTGY5NmUrb3hweWNabVNkNzlIK2hyUHVFL0lod0Q0Yy9halRDSHRIbzRBUWZodDhCSnVTZGZjVUh1YXcrTkVwSCtrYVdydkdoQWRIaTNnSWlrT1ZUZUE1emU0TUM3V0Y2eEhnQzhDVVFYUy9KNmU2czR5bk5qTTVrd3JwSENOeFU2WjQ2ZmpoMzdFd3dlaWNpUndKRnMyeGJkVDd0ZWlXN3N1YkZsMVljeHgxNFhHN3YyWkhjRHNCRFZVTSt1MzEvTUVVZDhhWHZsR21PYUEwdUFtNG5zN096dWZyOS9lVVBqK1AzK3Q0RWh5WTROSFRyMGpNckt5bmZuejUrL0NpRFNRd3ZRdVhQbjdxdFdyVXI0YmVyMysxOEZUZ2dHZzRlcTZ1ZlZqOWV6dDdvajhPVEpKNStjOWZycnIwZm43d1lDZ1RQRGJTM016OC9mcnVRMzdDUlZYVkZRVVBCK09GNjJxcjRvSW0xVjlhTHE4NXZ6OC9Qdnpjbko2UzBpdi9INy9SOE1Iejc4akZtelppM2FnWHFOYVpHdUdpUS9xT3F4TXhid2Y3ajhCYUZWWE83cDhmQm9BZHo0WE9Hd3RMVFU0dXVIamJyN0g0WC9QUlFWZjZnWDJNT2gwRlVQVCtzNDZmNFQxazYrYXJlZHcvckFSOXJkM2Nwc29CUEU1RmdlYm5la0d2ZXl6VnkrZ1ZITk1jblNCUXQ2RVF3ZUZVMTJWVE53M2RaMWRxWEhKcktSWHQzcTF5UkxkbVBMNjBwNFZUY0RpeEFwUnJVWW42K1lBUU0rRTVFR2p5WXp4cGlteUJMZzVtTUxNVDJaTzBwVmx5UXJIelpzMk5HTzQvelA1L090Q0FRQ0YxWlBPSjk1NXBta1E2WURnWUNHNHdZTEN3dHI3ZTFOWnZiczJZL201T1NjSVNKbmJkdTI3VGJnTndBalI0NzBsWldWL1NVYyt3L2JHemNuSitmdzhBSlhNd0NHRFJ2MmUxV2REQ0FpRnhRVUZEeWQ3THFDZ29JYmNuSnl0b25JVGE3cmZoQUlCTzZvckt5Y1VsaFl1R1Y3MjJCTVN4Uk9idTUrc0VSZkNTci9CVEtpQnoxT2U2THpTbU02ZVFYU3VuVk0vLzBOZ1F1L25mSFdpL3V1Mjd3UjhiQVhPamFVbzNJL0k1OCtaSGRjRU91eHhkcDIweGJ5UmRnblV1YjVjUFg0N1k2S1V2Zmd6TnhNMmU3ZkUwMU5lTjV1QnNGZ0pOazlFdGZkdTg2aHh0VVhtcXB2b2x1VG1oUGVkY0RiaU14RlpDNFpHVVVpc3R2OWpCcGp6STZ5QkxpWkNNK1JIZEZZOFYzWC9jQnhuS25BTlVCK0lCRDRiWDUrL2o4YXE3NVl3V0J3ak0vbk94cjQ5ZkRodzErYU5XdlczTEt5c3N1QlBxbzZhMGRXb2hhUk04SVBuOC9KeVprbUltTlZkWU9JWEZGWldmbGFkbloydTVxdURRYUR0L2w4dm5KZ0NqREo3L2NYNDhITkIyTmFraXN6NUt0YzFVRTlGM0FqeWgrQjFNZ3h6MGRGQ3duN3kzWnAyMkhmNjRlTkNqNi9hSzV2OFk5Zk5jNVFiSkVETy8yaTlPcHkrS2Uza1J2ZjVncWVFdUZRQ0U4cGxVWVk5VnlWL0g2UjZ1ZUV5L2FUM2ZKR29pNWV2Qi9idG9XR01xc2V5ZHExL1luNWVhNGxFUTM5SGVuWnJkN0RXMVBDR3p2RXVYNFRzc3RSblkvSVhCeG5MZ01HTExEZVhXTk1TMllKc0ttWGNPL3R0VGs1T1orTHlEK0J1M0p5Y2pwRjlnaHVCTkhmL0lXRmhhdUhEaDA2eHVmenZlaTY3cU01T1RsSEFybUE2N3J1YjNjb2VHak84dGJseTVmUDd0bXo1MUpDdlZBM0F6UDkvcnJmRnFyNm5PdTYyVDZmTDVDZm4yL0pyOW10bmZYMm5ZY0dnNXpzb0lOVjVVZ1I5dHdaOVM2YS96ZDI4UndDWDhkK2NGeS9ScTNqYms2NE05bENmMDNhNjV2K3RqT3JPeGdvR3pIdnpwMVpwMmV1V0RlWFh6anRPZGpYaVlHK3p1eERrdVU0a2lXcTFSUGR1aExlWk1lVDl5U3ZRV1FlTUJmVmVXUm1MbXFPdzhxTk1XWkhXUUxjREFVQ2dVdFU5WVQ2bmk4aU0vUHo4eCtyejdrRkJRWDNEeDA2OUFmSGNlNE1Cb01QQUdSblo5ZjJjeVRoT253MW5kZTFhMWVOREtFV0VSK0Fxc2Jkblo0elo4NUxnVURnTVJHNVJGV0xnVjdBQTNQbXpGbGNuM1luc1JqSTZ0V3IxNFg1K2ZtUEFGbERoZ3hKVDB0TGU3S2UxMzh3Wjg2Y3Q0RzNkN0IrWTNhNTdEbTVyVG82YlhPMWtoc2N3UWZTS0tzeUc5T2NsZXBXM2cxdTVkM2dhaDVYT0N0bEgwYWw3bzgvTWdhL29XK3F5TlpFTmZja3IwQmtIaUp6VVowbldWa0pDMFlhWTR5cFlnbHdNNlNxZzBUa3d1MDR2eHlvVndJTW9XUTBPenY3dGNMQ3dzcnM3T3c5L0g3L3FycXU4Zmw4SDlkMHJLeXNiQzdoUFVJZHgvRUJpQ1RPQTZ1c3JQdy9uOCtYSXlKN3FlcDY0SmI2dHJtNllERDRXNy9mZjQ2cTN0cTNiOThubHl4WnNpMjh0ZEZGa1hPeXM3UDlqdU1jSnlLZkZCUVVySWk5UGpzN3UxVkNVR04ySTJmTi8vc1JyZ2FmRXZqRnJtNkxNYzJGSy9CYzVmY3NDSlp5ZFZvZjlwZDI5WnU3VzlQS3paRmo4WDRpMUxzN0Y4ZVpKNW1abnphdzJjWVkwNkpZQXR5TXVhNTdpdXU2TmM2UGRSem5XTWR4WHR1UjJKRUZyU29xS3JiNmZMN25rcHppQTg2VTBENUQ3NnZxc2xyQ2ZSTHpPQTFBVmJjbHFiTThKeWZuYzJCUFlOUFdyVnNUenRtTzlwY0hBb0YvaWtodXIxNjlUbXZkdXZYTDZlbnB2d1NJOUlZN2puT1I0emlQcU9wdmdMc2kxd1lDZ1Q2cStrRk9UczZUQlFVRnpYMjNEdE1NbmJENHpyYTZOdmljSUFmVWZiWXhabnQ5b3h1NGMrdEgzTnQ2TVA3UTlzbnhxaWU4dFNmSjM2TTZGNUY1K0h4elpjQ0FMNzF1cnpIR3RDU1dBRGRqanVOc25qMTc5b2FhamdjQ2dUcjMrMDFtK1BEaEI2bnFMYXA2YjBGQlFSRndicExZMXdFalZQWGI4dkx5WVNVbEpadnFHVDZ5K0ZSQ3UzTnljc2FJeURBZ0tDTGQwOUxTN2dFdTNwSHZBY0J4bk1kYzE4MEZUbXJmdnYxTHF2cDNZQzNoM25DLzMvK2E2N3F1aUp4TlRBS3NxaU5GcEIyeGk1d1lzeHRwVTY1VEVFdCtqV2xNUCtzVy9yM3RHeTVKcmZaV3E2dEhXRFVJdkkzanZJTHF5NUtaK1Ztak5kSVlZMXFnSkxjbGphbGRNQmc4bTFEaWVXMnk0OE9HRGR0VFZmOE1vS29UdGlQNVJVVFN3dy9YeFpabloyZnZDL3hOVlN0RTVFUlZYU0VpRncwYk51ejBhdGZYZTZHUG1UTm5mcU9xYTFTMVgyRmhZYVdJUENzaUJ3d2RPblJ3K1BoS1ZYMWZWWS9PenM3dUVWUEhLQURYZFIrdGIxM0dOQlZuenYzNzBRalg3T3AyR05NU3ZGRDVQWis2YStPVDN1UnplZGVpK2hRaUZ5SFNSYkt5anBlTWpEc3QrVFhHR085WkFteTJXN2hIRk5kMW4wbDIzSEdjZTBTa1BmRFk3Tm16WDQrVTUrVGtqTXJKeVpuWnQyL2ZHbnRPVmJWbnVJNlZzVlg2Zkw2SFJhUzlpRXlaTld0V0FmQi80YnFtWjJkbmQ0cTV2aUw4c0Y2akcwUmtGZEFsZk8yL3d6RXZpRGxsam9pSXorYzdFV0Q0OE9IOUNXMi85UFhzMmJPM2Uvc2xZM1k1Q1Y0TFl2LzNHN01US0RDcjhxZWFrdDZ2VUwwYmtSeldyOTlEc3JKR1NVYkdrNUtadVhZbk45TVlZMW9VR3dMZGpOVzI4bkxrdU5abmNZNFl3NFlOMnhQSVV0WDFyVnExZXJQNjhVQWdjQ3B3TnZEVGxpMWJycXRXMzhYQThKNDllOTYyWk1tU0cycW80aUNBMkRuRE9UazVONHJJVUZWZEVBd0dwd0FVRkJROGxaT1RjNkdJbk83eitmNE9YQkd1WXh1QTR6aHBnQVFDZ2NYQXZmbjUrUTlVcitpRUUwNW9Hd3dHOXhTUnI4TXgzODdKeVZrTm5EZHk1TWpybjNubW1hQ0l2Qk9PZXdMd3IyQXdlSW5qT0FBUDB3amJZaHJUMkFRNVpGZTN3WmlXWkprYkhnU2xHa1RrSFVSZUJsNlJqQXhidk1vWVkzWUI2d1ZveGxRMTMrLzNWOVQwcGFyNTJ4dFRSRVpJeUN1dnYvNzYxdGhqMmRuWm5WVDFmZzM1VlhoVjVhaXRXN2RlQ1pRQjF3OGZQanluaGlxR0FEaU84eGxBSUJESUZwRmJnVTNBeFpIRnR3Q0N3ZUFFVlYwdklwZkh4RnNiL3Q0N0JRS0JEc0Jod0RteEZmaDh2bnNEZ2NCVTEzWGZFcEgycWpvM2ZNZ1ZrWmtpMHFPMHRIUlkrTngzVlhVQjhPbklrU045SW5JQkVIUWN4NFkvbTkyVDZyNjd1Z216Y3lLbUFBQWdBRWxFUVZUR3RDVGZ1eHNxRUxtWXRMU3VrcGw1bkdSazNHbkpyekhHN0RyV0E5eU1xZW84b000dGlvQ0Y5WTBabWY4S1BCdGJucDJkN2ZmNy9VOEF2VlgxN3dVRkJiT3FYenQvL3Z6bGdVRGdOeUx5c091Ni84ck96ajYwc0xDd1BITDgyR09QN1FrTVZOV0t5c3JLa3V6czdCNnErcC93M3NCWEZ4UVVMSW1OVjFoWXVDd1FDRXdFN25GZGQwWkdSc1pod0dvQW44L1hJNXdjeC9VbWgzVUVJdC9IbTF1MmJJbHVwNlNxcjR2SXlhcmFHK0ROTjk4c0JUSUFoZzBiZHJyak9OMVY5ZVg4L1B5ZjZ2dWFHZE9raUhUYzFVMHdwaVhaaXBzaUdSbFA3T3AyR0dPTUNiRUV1QmtUa1QvbTUrY1g3c2kxcXRvNnRJTVJ3VWhaSUJEWVIxV1BBVGFYbDVlL0VTblB5Y25wTGlJUEE2ZW82anZsNWVVM25YRENDVzFkMSswaUlwMkR3V0Jub0l1SWRGYlZMc0FHRWRuVDcvZi9FLzZmdlR1UGo2bzYvd2YrZWU2ZG1TeVRmU09FUU1JT0Fka1hGWkNRR1ZCVVJGUmNjS0V1MzliYTF0YTIxcTdXMW1wYnJYYXZQN1YxVnhSVUZIQUJNc213eXlvZ0pJUTFCTEx2ZXpJejk1N2ZIN05rMW1TeXNPWjU5MlZuN3Jubm5udG0wSkRubm5PZWcrWE9kclJhN2ExRVJFS0lyV2F6dWNsZ01QeUJpSklCdkpXZG5mMjZ2MzVtWjJmLzIyQXczRU5FT3IxZUh5K0VPTzRJZWtlcnF0b2t5eklBblBUNmJEOVFWVlZqczlscXRtelo0dkdBb0xTMGRHVlNVdEw3N2lQTlRwSWtQZWk0M21jNk5XT01NY1lZWSt6aXh3SHdaVWhWMWJlSmFJK3Fxc0ZrajVRQXFGNWxSRVIzT2Q2N2ozUXVjK3pydThFOXM3TVE0aUVpdXQ1eGVFVnNiR3lUcXFvNnh6azQxc3o2YzUvQllGaGxNcG5XVFowNlZVdEVQM1hjL0cwQVVCVGxwN0lzbDh1eS9JL09QcTZpS0xkV1ZGUlU1T1hsV1F3R3cxZU9ObTZYSkNuRjhkN2plMUJWdGQ1c05sYzVqdzBHdzRORTVKRk4ybWcwK3R4SUNIRURFWUdJdm0wMEdoOTBGRGRuWjJmZjNVbi9HR09NTWNZWVl4Y0pEb0F2UTdtNXVUc0I3QXltcnNGZ3VCM0EyMFRVTElSb0pTS0xFQ0lLZ0RPejhqcTM2bmNEZ0JCaXRYc2JSUFJmQUU4Q0VFUlVLNFFvQjFBT29OeVJaYmxDQ0ZFaGhLaVVKS25TWnJOVmFqU2FCd0U4UlVTdnpKNDllMXhvYU9oOEFHa0FTclZhN1hzQTRCaUYvV05YbjhGc05ydW1PQ3VLa2l2TDhsRWlta1ZFc3dDMHU2M3hEZVFLQUl1N3VvOWpSQnhFZEtOYk1XZnJaSXd4eGhoajdCTEJBWEEvSjRUWUxVbVNKSVNJSXNmYVFDSlNBWndTUXZ6TFpESjlCZ0JMbHk2VnE2dXIzM0ZzZ2VRZUZNTmtNcFZuWm1iR204M21wbUR2bTVHUjhjZUJBd2ZlVGtTYk5CcU5zTmxzYTJSWjNrNUViM2duMStvT3M5bHNNeHFOdHdraDNpZWlaRlZWbjhqSnlhbnU3SnJTMHRLZkpTVWwvYm9uOTlQcGRKd0ptakhHR0dPTXNVdUUzNDNwR0RzZkZpNWNHT0llN002ZVBUdDI2OWF0OWZDZGtzMFk2eU0zYjM2ZUg5b3dkcDU5Y3Mzai9Qc1dZNHhkSkhnRW1GMHczaU85M3RzbU1jWVlZNHd4LzVyWGY4RVBORm1YOU5jdTVBZHdYbmdmWU1ZWVk0d3h4aGhqL1FJSHdJd3h4aGhqakRIRytnVU9nQmxqakRIR0dHT005UXNjQURQR0dHT01NY1lZNnhjNEFHYU1NY1lZWTR3eDFpOXdBTXdZWTR3eHhoaGpyRi9nQUpneHhoaGpqREhHV0wvQUFUQmpqREhHR0dPTXNYNkJBMkRHR0dPTU1jWVlZLzBDQjhDTU1jWVlZNHd4eHZvRkRvQVpZNHd4eGhoampQVUxIQUF6eGhoampESEdHT3NYT0FCbWpESEdHR09NTWRZdmNBRE1HR09NTWNZWVk2eGY0QUNZTWNZWVk0d3h4bGkvb0xuUUhlaHZwcnk2d2t4RWN5OTBQeGpySU5vZ1NBVkJFWUJDZ09wNFZRU0VhbitGODFVaGtQMjhnQ0lJcXYzVlVVOUFJWUlxQkJTNDJpRDdPWEllZDdRRkFRVWtWSURzN1FFS1FYVGNuNkNRSUZVUUZBR2hTSUNpZ2xUSmVTOUFFVVQyUGtBb1FvSkNxbENGZ0VLeVozOWMxeENwUWtCUkFVVVNVRlFpVlJKUWhBYUtVRlFieWJLUUhPZFZBVVVXamxldC9WV3kybFJGSnhSRlFOR29vWW9pb0doVktOWXdVaXdDaXJhNVZXMk5Fa3E0cWlvTmlxSVUzbjkvMjRYK0UyYU1NY1lZWTNZY0FEUFc3MUVveVBFTzNxOFVvTnorZngydmpuck9kcHdWQTEzcjFnYmNidTY4bTcvN09FdWQwMVpjOTRMb3FDUHNKNGdBUjNISHExZi9aRWZic3ZONjFYRkNWVjMza1p4MUNJRGlPSllseUlyamVsZ2hFUUFaMEZvQUxRRG9aT2djSVc4OGdQai92Zzh2allDd1FNQWlDQllBRmhLd3dQRmVDRmhBWkFHRTFmMmNBRm5nZUUrQS9YcUlkb0RzOWNoZXBwSm9KeUZaSU5tdlZRUXNKTU1DRlJaSlV0dUJzOTc5WVl3eHhoanJOemdBWm95eDh5dlNHYkc3bmhPNFB6RHdMblIvY2F2bi91REJ2VXdDMlo4RUNIdVJUQUJVeDNuVnF6NWpqREhHV0QvREFmQjV0dS8vN3NxODBIMWdsNTZwTDY4TmI3VzFTbUVheUJiRkt1bGtrcTFob1pLMlZjaTJVRVhTdEVHMlNwQzFxaXJaQ0xKR09GNjFHa214UXBZMXFxVFlJRXNFV1JWQ2tnZ3lTT2loU2hwQWFDRkxXa0JvQWFFbFFSb0lPSTRsclVxcUJwQzBKRlNOSU9nSTBFS1EvVHFRRm5EVUpkSzQzb08wSklRRzVIYmV6M1dDaE1hOURRTHBMK1Qzek5qRmJFcnNVQ3dmNXJtQ3BxS3RIczhjWHQzcmR2ZlhGa0oxUGpYeGNrWDBFRHcwSXN1amJPM1p2Y2d1L3laZ214TmlocUM0cFFiVmxxWmU5YTB2eGVzaUlGTkg2cE4yMVlaNmE4c0Y3QkZqakxFTGdRTmd4aTRCZTcrenFOLzlsamJwOWRVeFFyTHFoUTBSV2xMMVFoRjZJVkVFVktHWFNOSUxvVWFBSkwyQTBFdEFoQUQwRUlnZ2doNUM2RUVJRXdKUjlxQmFSQWlRbmdnUkYvcHo5WWJ3ZU9jWXpSVUM1QmcyRm81aWduQlZFWUk2UnBYOXh6ZVhIUW1FcE5EbzgzSXZpMnBEVFlBZ1R3SWhTaHNXZEZ0TnRqYlloT3IzWEl3MkhJK09Yb2hvYmJoSCtlbm15dUE3NjhmQ2daUHc3UkZHSEdzc3hWK1BmSWJTdGpxZk91RWFIWWFFSjNpVVJla0NmNjZGQXlmaG9SRUdWTFUzNE1tREsxSGVWdSszSGdHWUZKdmVxLzQ3bGJmVm82UzF0dE02ZjU1OEQrSjFIVDhDZGxVZnh4L3pQdW1UK3pQR0dMdDBjQURNR0xzbzdiOS9TUjBBMzkvR2UybnF5MnZEVlcyclhsRVFBVkwxV2tub1ZSVVJJT2loU25xUzFBaW9wQWVnSnlBQ2dGNEFFWURRRTBFUGUwQWREVUV4SUVRRGlPdnJQZ1pDZnQ1NUxMaUdjRXlMSmdqSGUrZHBBUUpSLzRpQUUwSWk4ZEwwaDg3THZRN1huOEd2RDM3ZzkxeFNhSFMzK3ZHYmd4L2dVUDBaditkK09PWUduK0FYQU9Za2pzV09xcVBZVVhVczZQczRYWjB3Q2crTk1BQUFSa1lPeEl0VGwrTi94M002SGRudGpBVENnOE96Y0gzS1pBQkFVa2cwbnAxNEYzNTdjQ1hPdHRiNDFOZVFqQ2ZIMzlhamUzbjcrTXd1dkYyNEdjbWhNUjZqdkZYdGpXaFhyWDF5RDhZWVk1Y0hEb0FaWS8yS1l6UzlCVUR2aHM3Y1RIanJMYjFzMVVhVFN0RkNrbUpJMktJaEtCcEVNUUJGazFBamhEMVFqZ1lvQmhDUkFHSkJpS2FPUUxyWHlDMFlKdkpjNzB2OVpmajNNblRIa0tzeEtTWXQ0UG52ajdvT0p4b3JVTkh1ZjZUVkh3bUVPOU5tMmRlTU80UktXbnh2MUxVWUh6TVlMeDNiMkszQVVhOEp3ZU5qYjhKRXIzN0c2U0x3cldHWitNUGhqNE51cXplZW0zdzNJalVkbzlQUEhQNFllMnBPbnBkN004WVl1elJ3QU13WVk3MTA4TDc3bWdFMEF5anBhUnNqM25rbkt0UWlSMHNxUlV1Z2FCbHFEQUMzUUZvTmgwQUM3RUYwdElDSUpHZFFUUlFOSUxKdlBnMjdtTXdiTUE1M3BsM2RhWjF3T1FRL0g3Y1l2enJ3UGxvVlMxRHRxaEQ0NVlFVmVIenNJa3p3Q2xybkptVmdlTVFBL0RsL0RjNjJWSGZaMXVEd2VQeHkzQklraDhiNG5Nc3RQNHlYam0wSXFrK01zWXVIMVdhRFZ1TS9UQ2lycTRPaXF0Q0hoaUlpSkFRYVdUN1B2ZXMrVlZYUjJHYmZva0VpQ1pGaG9YM1dkbk43Ty9RaElYN1AxVFkxb2I2MUZlbUppWDEyUDlaN0hBQXp4dGhGNFBnOTl6UUFhQURnZnc1c0VESmVYNWtjQmlSQ0ZRbXFFQU1rSVpKVW9uZ1NTQVpFSW9BRUFIUDZxcytzKzFxVWRnRDI2Yjg2eWZPdjREcExzOGZ4eEpnMFBETHlXcDgyRHRZVklVeldZbVRrUUZmWlVIMFNmalh1RnZ6KzBJZXdxTGFnK3RKa2E4UHZ2dm5RWTlxeVUycDRQS2JIRGVzeUFKWkFlQ0pqc1Uvd3F3Z1ZyNTgwNDdPU2ZRR3ZGUkE0MFZUdWRzODRoRWhhMTNHdHBkbGpmWFZTYURRaU5SMi90RGJaMmx6cmk2c3RqWjMya3pFV3ZLYTJOdnpzbmZjd2VXZzY3cDB6RzZFNm5ldWMxV2JERSsrdVFGMkxQVFhKOXhiTXg0S0pFL3IwL2cydHJmamxpZzl3cHJyajU4KzQxRlQ4NXRZbENIUHJTM2RVTmpUaTI2LytGd0FRR1JxS2QzN3d2VDdwNjZhOGZMejQyZWRJall2RHlJSEpXRDczR3NUcTlUaGRXWVZmZjdBU0RhMnRDTlZxOGNxM0gwSjB1Tzh5Rm5aaGNBRE1HR09YaWJ6N2J5OERVTlpablNHYm4rK1hjNkVyMnh1UVY5KzdQWkFsSXN4SkhOdmo2MVVJM0wzOW53Q0FaV216c1hUSWxhNXo1VzMxSHV0a3gwY1B4aE1aaTZGeFc4OEtBTlh0alhqaHlGcUV5enE4T0dVNXd1U09Yd2JIUmFmaThiRTM0Yzk1bjhJbWxLRDc5T29KRTA0MVYrQTdJK2E3N3JlcWFBZFduOTBkMVBYUEhsNk5QMHk0RTdFNmV4TDNXa3N6bnM5ZmcveUc0azZ2dFFrVlAvMzZiZGZ4WHliZmkrRVJBMXpIT2VXSDhFN2hGdGZ4ajBaZmo3bEpHYTdqL2JXRmVPSEl1cUErSjJNc09LcXE0b1YxbjZHNHRoYkZ0YlhZZS9JVUhydGhJVWFucEFBQU5oejh4aFg4QXNEaHM4VW9LQzN0c2wyZFJvUHZHQTFkMW11MVdQQzdEei95Q0g0QklGU245ZDc0cjFkYUxSYThuRzBLdW41Y1JBVHV1OGJ6K1hGamF4dmUyTFFaQUhDMnBnWVJvYUdJMWR0L0RxWWxKbUJRWEN3YWlsdlJaclhpNDEyN2NYL21YSjkyMllYQkFUQmpqTEhMWGtGRENmNVc4SG12MnRDUzNLc0EyTjM0bU1FZXg3dHJUcmplVDRzYmpzZkhMdklaSWJZSkJYL09YNE1HYXlzYXJLMTQ5WVFKajQ1YTZGRm5XdHd3L0g3Qzdmamo0VS9RYUd2MXVlK1lxQlRmL2FNQkZMZlVZTVhwcmJnN2ZRNE8xaFhoNjlwQ2pJMGFCTUErR3V3dE1TVGFkUjRBM2kzY2dvZEh6a2VUclIydm5yRC9VdWwrM3Ftb3BRck50bmFmY3NiWXhhR2hyUTIxelIwQmJtbGRIWDcxL2txODlOQURDTkZxOGY3MkhSNzF6WGw1UWJVYnF0VjJHUUJYTmpUZ2o1K3N3WW55Y3A5emUwK2V3cE1yUDhTdmIxMkNxTERPcytzWFZsYmlpWGRYQUFEU0VoTHczRDNMZk9wWWJEYmtIZzZ1N3dBd0tEYldJd0FXUXVCdm4zK0JtcWFPV1NySHk4dHh4OS8rNFRxMktoMFBJai9kc3hkZjdqOFFzUDNsYzYvQjlaTW5CZDBmMWpzY0FEUEdHT3Qza2tPalVSWmdleDZuSDQ2K0h1VnRkVmg5Wm5lZlpoTFdTUnFNakV6MktOdFZkUndBa0RWZ0hCNFplYTFISm1Pbmw0NXR4TEhHanBHVzNQTERHQldaZ3VzR1R2U29OelpxRUo2ZmZBK2VQYndhUlMxVkh1ZWVtWGlYUitJcmZ5YkZwSFdhZEFzQXJoczQwZWUrZ0gyN3BwK052U25nZFowbHBmSU96QVVuYm1Qc3ZJc0pEOGZ6ZDkrRlYzTnlzZjdBUVFEQTdWZGRpY1NvS1B6cGt6Vm9hUFY5c0JhTWtBRHJpWjIrS1RxRDU5ZXNSYjFiK3pkT21ZeklzRENzMkxZZEFGQlFXb3BIWDM4VFA3aHVBYVlPR3hhd0xTRUUycXoybjludHR1Q1doSFRYYTdsbTdEbnArYlBNcGlpd0tmNW4zN2ozeVIrYkd0eXNIZFkzT0FCbWpESFdiNFRMT2p3OGNqNW14by9Fei9lL2gxUE5GWDdycGVzVE1UY3BBd1JnUWZKRXJEaTlEWnNyOHZ1a0QyT2lCa0ZESFVsam1teHRPTlpZaXUrT25JOEZ5YjVCSlFCOFVMUWRPZVdIZk1wZlBaNk5oSkFJVElzYjdsRStJRFFhTDB5NUY2dUt2c0xIWjNZRzNGLzRZaUo1WlM0WGdnTmd4aTRFclVhRFJ4Yk14K0Q0ZUJ3K2N4YTN6SmlPajNidXdvNWpIZHV0L2Y3MjJ6QnE0RUMwVzYxNDZPVlhYYU9kLzM3Z2ZzUkgydmZiZm5mTE5xemRaODhEc0dqcUZMLzNhbTV2eDl1YnQrRExBd2M5L3B1L2E5YlZ1UFBxcXdEWWcyZm5WT1BhNW1iOC9xUFZ5Qm8vRHN0bVhZM0VxS2dlZmNad25RNlBYdWViWThIZDBkSXlmSG5BYzlSV1ZWVzhzV2t6MXV6MXpHL3d0K1gzSVRIS014ZmxKN3YzWU5WWE93RUFtUmtaK0QvRHZJRDM2dW9CQWV0Yi9HMHp4aGpyRjhaR0RjSmpZMjVBWW9qOUY2YWZaU3pHVC9lOWhXYkZkMHJ1N1VPdWRvMUh4dXIwZUdUa0FveUlIT0JUcnlldThKcitYTmhjaVdjbjNZV2graVMvOWZmWG5ZYTVQTTl2bG1VQWVLZHdLd2FISjJCQXFPZHVXaHFTY1ZmYUxJeUlUTWF6aDFmM1NkLzdrbmZpTGU5OWpvZEhKbnZVU1FuejNISjdZRmlzeC9rZFZVZlBRUzhaNjcrdW56d0pOa1hCRSsrdHdBT1ptUmlhbElSVEZSVllQRzBxSnFiWlo0bXNQM0RRWTZydmh6dDM0b2NMcndNQW5LeXdQMkNNMWV0OUFtQlZWV0hPeThlYm16ZWp6bTNLdFU2andjTkdBd3hYakhlVkxaa3hIYkVSZXJ5MElkczFpcHB6NkRDMjVCL0JkUk1uNHFacFU1QVUzYjNkQkxVYWpjYzlBdFh4RG9EWDdmc2FuKzdaNjFQM1ZWTU9kRnJQc0txOHJtT1cwVGRGUmZqTHVzLzgzbWZhc0dHNGNjcGt2K2ZZdWNFQk1HT01zVDQxVkorSUd3ZE54ZENJSkF6VkorRlVjd1ZPTlZWZ1hmRmVuR3J1cysyWHV5VkNHNFlueDkrR1VMa2p5M0J5YURSK09PWjZuK0F3WForSUt4TkdlcFNwRVBpeTVFREFFZHJ1OEI2dHpTMC9oRzhOeXd4WWYxSk1HbDZhL2xDUDcvZGx5WDdYKzFwTHM5L3AxZDVra2p3eUxnZlNvclREMG8ycGU4NjZFZ2ovTjd6ejlZQlRZb2RpU3V6UWdPZUhSd3p3U0pwMXFzbi9hRDVqclB2eXpwN0ZLNlpjbkhJRXNTMldkcnh3Nzkwd2ZYTUlXZVBIQVFEMm5EaUp0N2RzOWJndTkzQWVMRFliL3MrUWhXZnZ1Z09uS2lyUjNON215aVJ0VXhTWTgvTHcwYzdkS0ttdDliZzJPU1lhUDE5OEU0WW0rVDRNek16SXdJZ0J5WGh1elZxY3JySXY3YkFxQ3RidTI0ZTErL1poWXRvUUxKbzZCZE9IRC9lNXRpOWRNV1NJMy9MRFp6dFBzbGpkMUlScXQvWEM3cEo2T0lyTmVvNERZTVlZWTMzbXpyU3JjY2NRejMxcmgrcnRnWERXZ1BGNC8vUjJmRkMwL2J6M3E4bmFpdGRQNXVLN0l4ZDRsRStQRzQ0bHFkTTlNaDQvT0R6TFo1VnNidm5ob1BiRTdVcDhTQ1RTOVIzN1FiWXFGbXl1T0FLdHBNSERJK2IzdW4xdnUydE9ZRi90S2RmeFF6di9YNWZYVElrZGlvZEdHSUlLZ0NXU2NLRDJCTXpsaDNHd3JnZ3FyOXRsN0pKV1hsZVB0elp2d2RhQ0FvL3lkZnUreHZUaHc3Rmc0Z1NVMXRiaTQxMjdzZkdiUTY1cHkrbUppU2lycTBPYjFZcHRCVWV4di9BMEZreVlnTGtaWXpCK2NNZXNsOWZObTdCdTM5ZCs3eTBFOExmUHYreTBmNEhXMkI0NFhZUjU0ekw4bnV0TFE1TVNNU1ErSG1kcWFqeW1iUC8rOXFXSWk5QjcxRjIvLzZCckN2alZvMFppMmV4WmZ0dU1DTzI3UFlsWmNEZ0Fab3d4MWlmOEJiLys2aEFCNzU4Ky8wSHdocktEbUJpYmpxc1RSbm1VMzUwK0Iva054VGpTVUlJNWlXTXdQdHB6aXJKVktIai85TFkrNmNOMHI5SGZYZFhIWVJNS05wUWV3QTBwVXpBNFBCNHFCQTdWbmNHRUdQOGpEWjBwYks3RTVvbzhMRXVmRFFCNDdVUnUwTmRPaVIyS3hhblRNS0dMQkZqdVFpVXQ1aVpsWUc1U0Jtb3R6ZGhja1FkelJSNEtMOUJJUDJPc2QxYnYzdTBUL0U1S1Q4TzQxRlM4dVdrekRoWVY0WGlaWjVibUFkSFJlR3JwclRoZVZvWm5WMzhLVlFnMHQ3ZGo5ZTdkV0wxN042TEN3cEFhSDRkYlo4ekEwaXRuWW5QK0VWY3lyUUhSMFpnelpqUSszTGtMNWZXZEp5WjBkOC9zV1Npc3JITDFOU04xRU9hTkc5ZkxUeCtjR1NPRzQvcW9TZmhmanRsaitqZTdkSEFBekJoanJOZUc2aE83REg2ZDdoaHlOWFpXSFR0bjA2R0pBbWM1L3MvUjlSZ1ptZXhhQnd6WXAvditkTXdpL09MQUNpejNNeFg1eTVMOXFHcHZoTll0Y1ZWUFRZLzNESUQzT2pJaUN3RHZGbTdGdDBjWThPS1JkWWpTaHZjb0FBYUExV2QzNDBEZGFZeU5Ta1ZaVzEybmRkUDBpYmdxWVNUbUpJNUZTbGlzM3pwTnRqWkVCREVhSEt2VFkzSHFkQ3hPblk3QzVrcmtsaC9HcG9vODFGdGJmT29LQ0d5dFBPSTZuaGliaGtoTng5WW1iYW9WZTZwUGVGd3pPaXJGNDgrdHNyMEJCUTBscnVONmF3c08xWjJGWHFOeksrdklLTnRWOW12R0dIRERsTW40d3JGZFQzUjRPQjdLbW9kcnhvN0JuejVaNDVFRXkybjY4R0Y0ZE9GMWlBb0x3L1Rody9IblpYZmg3MTk4aWJNMUhmdWFON1MyNGxocEdZWWxKU0ZHcjhmOW1YUHhudzBic1dUR2ROdzJjd1pPbEZmZ3c1Mjd1dFhQbExoWUxMM3FTdHhXTVFQdmJ0Mkd1d09Ncm5hbW9yNGV6ZTJCdDJXcmJQQWZrQys5NmtxRWFyWDRYNDdaVmZia3lsV2QzbXY3MFdQWWZ0VDMrd09BYXlkT3dDTUwrbjRHRUF1TUEyREdHR085dG1qUXRHN1gvOGZSTDg1Slgvd0ZPczZKYXMxS08xN0lYNGRuSnQ3cHNSWTJQaVFTZjUyeUhIcE5pTWQxZGRZV2ZOQ0hvOVdubWlvODFyVXVHalFOMnlvTG9FSmdaL1V4SEs0L2d5WmJHelFrNGI0ZC8rNTIrNm9qMi9QSnBncWM5TE1tTmw0WGdVbXg2UmdibllweDBZT1JIQm80Y1l3QXNLNTRMd29hU3ZEVHNZczh6cTByM290V3hZSUZBeWY2Sks4QzdPdW83eCtXaWZ1R1hvTjl0YWRnS2p1RVBUVW5vRGo2SndDOGNHUWRBQ0F4SkFyL1NmQmM0N3k3K2poZVBPS1pNT1pIbzYvSDNLU09LWTRGRFNXdU5weWV5Ly9VNzJjWkh6MFlzVHJQNllrOFhac3hYNFBqNHpFcFBRMHg0WG84bERVUGtXSDJoMThQekp1THZhZE93V0t6UVI4U2drbnBhYmh4eWhSa3BIcnU5ejBxWlNEKy9xMzc4Tld4NDhnK2RBaUh6NXlGeFdaRFprWUc0aHpab2JQR2o4TVZRd2E3TWppUFNSbUk5My80QTQ5MmZ2L1J4OGc3V3d3QXVHTHdZUHpxbHBzOXpqdXpKZzlOU3NLdmIxblM1ZWR5MzFaTmx1dy8rOS9jdEJsYkM3cWZQQzlVcS9VcEc1ZWE2amNKbG5PZGMzeEVCSVlrSnZodGIwaUMvM0oyN25BQXpCaGpyTmVHUnZqUFlCeElla1JpMTVWNnlOOElzT3EyRFZCQll3bFduTjZHZTlMbmVOVHhEbjRCNExVVE9YNnpSUGZVZTRWYk1UNTZNRVpIcFFBQVJrWW00NWJCTS9IaG1hOEEyRWRiQWNBbVZEVGFQUGZiVEE2TndaaW9GSXlPR29TRGRhZDlzaDRUMEdWSWx4UWFqZStQdXE3TGZwNXRyY0gvanB1d3YrNDBac2FQOERsZmEyM0d4MmQyWVZYUlY3Z21hU3dXRFpxS05MM3ZuNmxNRXFiSERjZjB1T0VvYks3RVkvdmU5S2x6MjVDWjBIZ2w1dHBXV2VCVEwxalhwMHpHdlVPdmdWVzF3YW9xa0VoQ2pKOGd2ZEhhcy8xTUdidmNQWEhUSW9TSGhPRHBqMWFqdWIzTlZhNlZaVWhFU0kyTFEwMVRFOTdhdkxuTHRzWU5Uc1h5YTY1QlRIaVlSN243OWtXU0pDRk1wL000Nzc0dG1pU1J6L251Y3ArcUxFbGRKd0xzcnVWejV5QStJc0tqYk8yK3IvSEo3ajBBbk4vREhIK1hBZ0RxbXBzUm85Y0hQTS82RmdmQWpESEdlaTNkVC9EVG1VQmIvdlFGZjFtT3ZmZkIvZmpNVGt5SVNldDBtdkgrdXRQWTRqWk50eStvRUhqOXBCbC9tclRNVlhaVDZqU3NMZDZMZHRXK3ZVZUlwTVc0NkZRa2g4WGc4eEo3c3BobGFiT3hkTWlWcm1zaU5hRWVBVEFCK04vTTc2SzR0UWI1OVdlUlYzOFdSeHBMMEtaWVBlNmYzMUNNTFpWSE1DZHhqTi8rMVZ0YnNMSm9CNzRzMmU4YUlWV0VpamJWc3gyYmF2OCtyVUtCcWZ3UVRPV0hNQ0VtRFRjTm1vb3BjY1A4VGpZMmxYM2pVellwSmczRzVBa2VaYVZ0ZGRoVmZkeHYvNEpSMWxxSFVFbUxVTWwzbE1aZFhuM25XVnNaNjYvQ1Erd1BBd3RLU3REWTF1Wnp2cUMwTk9pMklrTkRNVFRKOSsrSHlvWUcvSGJsaHdHdnEyeHNkTDAvVWx5Q1IvNzdXc0M2djd2OXRpNzNBMjYzZHZ3TWM0NGVKMFZISXoweDhOOWR6ZTF0cUd4b0RIamUzYy9lWGRIcCtjMzVSN0E1UC9EZkoyTUhwZUJQeSs0SzZsNnM5emdBWm93eDFtdUZ6WlhkQ29MUFpaS2tFRCtCanlJOEU1VUlBSDhyK0F4L25iTGM3eFJlaTJyRHk4YzJucFArRlRTVzRFaERDY1k0Um9Fak5hR1lrelFHUnhwSzhQQ0krUmdkbFFJTlNWQWhzS1VpSDQyMk5oeHQ5UHlGYzV6WFhzTHAra1RFNnZTSTFlbGRTYnoyMUp6RU00Yy85cm4vTzZlMjRPcUVVUjRQQ2s0M1YySnQ4VjVzcXNpSHpldTcybDliaUllKzhzd2UzZTRWRUFQQXdiclRPRmgzR3FuaDhWZzhhQnJtRHNod3JadXVzN1pnUTlsQmovb3gybkQ4ZU93aW55bnJLd3EzQlRVNWVXaEVFcjQxZEM0QSs0aDF0aVBBUHR0UzA5bGxBT3ovL20zdHhTZ3pZNngzckRZRnhWN2JJQVhTYnJOMVd0ZHE2em9SVlkzYkZrVDZVSHVBdjN6dU5WZys5NXFBMTJ6T1A0SVhBdXpkNnkxRW8razAvMFJYZEpyT0g5aXh2c1VCTUdPTXNWNDcxVlRSclFENFhPN1pHaUw3L3RYbVBSSUsyUGZFTlpjZnh1TFU2VDduQ2hwTGZCSklpVDVjTTdxcityZ3JBQWFBU2JIcDJGRjVGR09pVWx5QnFRVEMxTGhoTUZma0liLytMRlFJVjdBWW93M0hvTEE0RkxmYWc3MngwYWsrOS9pcXl2L2F0b3IyZXVSV0hNYVUyS0hZWGxtQXpaVkhjS3d4OElqT3dwVEplR0RZUEkreXZ4ZDhEbk5GbnQvNloxdXE4ZTlqNi9GTzRSWXNHalFWMXcyY2hOVm5kc0dpMmp6cTFWbGJzS0p3Szc0MUxCTTZ5ZjVudHFmbUJMWlU1dnR0dDFXeG90SFdDZzNKQ0pOMUdCUVdoMEdwY1FDQXIyc0xYUUZ3WlhzOUxLck4xYWE3TnRXS3JaVkg4T2JKVFQ2QlBtTXNzTzlmdXdDeng0eDJIWmZXMXFLMHp2NHpVaVBKbUpEV01adG02NUVDL0d2OWh2UGV4ODZVMXplNDNzZDVUVlh1cWR1dW5PbmFsdW5tNmRNOHRqUGFjT0FnUHZ2YXZnZjdWU05INE01WndTV0paT2NIQjhDTU1jWjZiVzN4SHN3YkVQd1dGR3VMOTV5enZvVEp2bXZGV213V243THgwWU54NDZDcGZ0dTRJbm9JNWlTTzlRakd2S2RSOThZWnJ6MkZ4MFFOUXJQU2p2eUdZbzl0bUtiSGo0QzVJZy9OU2p1S21xczhIaktNanhuc0NvREhlVzNkcEVMNFRDTW1BT1FJb0Y4N2tZdVgxWTFRSGZ0WWRwWWgyZDhJZVhWN1U1ZFpsUnV0clhpdmNDdFduOWtGUmFpdSt1N0pwNzRvM1krOGhtSjdraTBoOFBlQ3dJblJYajYrRVM4ZjM0aVo4U1B3ODR5YkE5WVRBSjQ1dkJvNlNRTlZxTENxQ2l5cURZMjJWcFMzMWJzU2NUSEdncWVSWlk5MXVCL3YybzB0Uit5ektFWWtEOERNa1NNODZuWWxKUzRXSC8va01RQ0ErWEFlZHAwNGdaL2VlSU5yZmU1dlBsaUZ3MmZ0eXhRbURCbU1wNWJlQmdCUVZCVlBybHlGY2FtcFdESmpPc0owT2xkU3E4NGNkWnUyblJMclArTjlNSnJiMnZEbk5XdDl5cC96S2l1dnIwZFpuVDJMZEVOcksvS0tpN3RzKzRiSmt6MitSM2J1Y0FETUdHT3MxMDQxVitLRG91MUJiWVgwUWRIMmM3WUZFZ0JFK1FuWVdyd1NXUTBJamNiUE1tN3l1MTdZNmVHUlJ1UTNuRVZWZThjYU1QZFJXS0Fqb093dTd3Ulh6aVJOdTZ0UGVBVEFrMlBUb1NFSk5xSGlVUDBaandCNFhIUXExcGZhdHlzWkcrV1ppZlZRWFJFYWJaNXI5eDRhYnNEMUtaTjcxRjl2djU5d2U0K3VhN1MxK21TM1B0dFNqVDhlWG8xd09RUWhrZ1lodXM1SFo5eTNTM0xTU2pMaTNhNHI5bnJBNE9UOG50dFZteXZoR0dPc2U1cmEydkIxWWFIcmVQemd3WjNVN3J5ZEY5WjlqZ09uVHdNQTNuRG52ZmNBQUNBQVNVUkJWTnE4QlE5bTJXZWJ1TThtSmlKWGtMdHl4MWZJTHk1QmZuRUpObjV6Q0UvZXVnUWprcE05MmsxTFNIQmxsWmFJMEdheFlPL0pVNjd6azlLRDMrdmNtMDFWY2VCMFViZXVxV2xxOHBpQ0hjaU00Y083ck1QNkJnZkFqREhHK3NUN2p1MkNPZ3VDUHlqYTdxcDNydmdic2F5eGRQenlFU3ByOGN0eFMvd0dVdTdDNVJEOGFQVDErTTNCRDF4amxsYlY1ckhHdUtkcnZwSkRZenlPWlpJUUp1dXdxL280N25mYml6aE0xbUZzVkNxK3FTL0MwWVpTb0dQV05NWkcyYWM5RHd5Tjhkbml4enREOU1Vc1haK0l2MHkrdDFkdGpJOGVqUC9PZkRqbytqdXFqdUs1L0RXOXVpZGovWkdxcW5ocFF6YWEyam9lS3A2cXFJRHBtME9ZbEo2RytNaEk2RU4wR09RWVpZMElDN3lIZUdSb0tJVGJqSXcxZS9jaEl6VVZWNDBhNmJmKzhiSXlyTnp4bGVzNE9Ub2FRNU44RXlwNlo1WCthT2N1MTM2LytwQVFqRS8xWFRJU3JCQ05Ca3V2bk9sVGJsVVVtUFB5VU5mc3UrKzV1MUN0RnZQR1pYaE1sM1lhT1REWnp4WHNYT0FBbURIR1dKOTUvL1IyN0t3NmhrV0RwbUZvUkJMUzlZa29iSzdFcWFZS3JDM2VjMDVIZnAwRytObmIxam1LcXlFSmo0KzlDVVBDZmZkZExHK3I5N2wyWFBSZzNKdzZBNnZQN2dJQXRDdWVBYkQ3VmgxL21Yd3ZQaS9aaDgwVitRR25TeTl5VExtK3ljKyt5UmJWaHJLMk9wUzAxaUlsckdPSzNwUzRvZmltdmdqSHZkYnBKb1JFSWo0a0VsUGlobm1VMi9jVTdua1daY1lZQTRCL2ZHdTVhd3U1c0pBUTdEbHhFaXUyYjhmeHNuS1BlZ2RPRjdsR1JkTVRFekE1ZlNnZXVYWStNZ1lONm5UTElVbVM4Sk1iYjhCamI3M2pHaUU5VWxJU01BQTJIVHJzV3JZUkhSYUd4Mis2c2N2cHo4Zkx5ckJpVzhkRDE1dW1Ub0VzU1dqeWs5M2FtOFhtbXpzaVZLZkRQWE5tdTQ3cm1wdGhPblFJT2ZzT3U0SmZyU3dqTFRIQjlUMWRNWGd3S2hvYVVGNWZqemFyRmVhOGZCakdqMFBXdUhFWW5qeWd5MzZ3dnNjQk1HT01zVDUxcXJrUy96Z2FlQzNudVpZUzdydStxN0t0QVJJSVB4NnpDRk5paC9xY3o2cy9pNmNQZjRUbko5K0wxTEE0ajNQTDBtZGhUODBKbkdtcFJwdHFRUlE2Um82ZDA2RTFKR040eEFEOFlOUkMzRHQwTG42eTd5Mi9mYnNxWVpUUGRHWEFucGpLdVRiMW03b2lud0Q0elZPYlVOcFdoMlpidThkK3hSbFJnM0JsZ3Vjdml3VU5KYWkxTlB1OVAyT01kYWJOYWtWOVN3dnFtMXRRM2xDUDR1b2FIQ3NyUjM1eHNXc1UxU2xVcTBXN3pRWWhPdGIxRjFaV29iQ3lDcXQzNzBaRWFBaW1EaDJHNlNPR1lVcDZPdlNPVWM5VEZaNUpFSmRNbjRhM3QyekZzbGxYWTFKNkdrNVZWS0RWMGhGOHRscXNPRlZSZ1FVVHJrQjBlRGcrM3JrTHQ4eWNnYWEyTm85QU5pMGh3U1BnUGxOZGpUOTgvSWxyRCtBWWZUZ1dUWjJDc3JwNmZQZC9nYmRWNmtwVlF3TytManlOYlFWSGNiQ29DSXJhOGNBek9TWWFqeSs2RWZ0T0Zib0M0QUV4MGZqcG9odnc0cnJQY2FDb0NLMFdDOWJ0K3hycjluMk5oTWhJVEJtYWpqRXBLUmliT3FoWDY1Tlo4RGdBWm93eGR0bVFRQmdaTWRDanJFVnBSNjJsQ1Q4Y2ZUMnVTdkFkV2FocWI4UnorV3ZRcGxqeHI2TmY0dG1KZDNtczg5V1FqRWRITDhRVFg3K0xabHM3MEJGL1FuWnM4eE90N1FpS1k3VGhzQWtGT2o5L3hSNXZMUE1iQU8rcVB1RjYvMDFkRWE0ZE9ORjFQQ1E4QWZHNkNGUmJtbkNpcVF3VFl0S2dDQldGelpVSWswT1E0WlVCT3REMDU4OUs5blZyWkhqUm9LbVk1bWQwMmYyN3NhZzJ2SGxxVTFCYkR3SGd6TXVNWGVTMjVCOEpLb1B6NFBnNC9IenhZa1NFaFdKSHdWRnNQM29VaDg2Y2RZM1FBa0JUV3pzMjVlZGpVMzQraGlVbDRhL0w3NFdpcXZqUm0yLzdiZk9OVFp1QlRiN2xSMHRMZmE1NTNleGI4ZDBmZk04MXRmaGdVUkdlWDdNT0RhMzJmQXRFaEIvZmNBUDBvYUdvYjJuMXVUWllPNDRldzU4KzlWMCtvZE5vY092TUdiaGx4blRvTkJyc08xWG9jVDVHcjhmdjcxaUszTU41ZUd2ekZ0ZUlkMVZqSXpZYy9BWWJEbjZESDExL0hRZkE1d2tId0l3eHhpNGJvNklHSWxUMjNFL3hkSE1WSGg2NUFIT1RNbnpxVzFRYi9waTNHdlZXKzlTMWdvWVNmRkh5Tlc1SW1lSlJiMFJFTXBZTW5vRkdxK2N2VGpySkhnREhoWFFrWUxJSkZZM1dWb1RMSWZCVzFGTGxVMVpqYWNLSFJSM3IycjZwTDRJQVBOSnJUWXBOaDZuOEVGWVZmWVZWUlYvaGFHTXBMS29OV1FQRytXUmpEaFFBbDdUV29xUTF1SDAzNzB5NzJpZjRiVlVzK1BmUjlmakoyRVd1Tytva0RlNU9uNE1YajZ6RDNwcVRRYlh0N1V4TE5YNjg3ODJnNjQrUEdlS3pMZE9SaGhLOGNqejRmWnViYmUxZFYyS3NIOG9hUHc0Zjc5cU5rZ0Q3N3FiR3hlSDZ5Wk93WU1JVjBHcnNZY1RDeVpPd2NQSWsxTFcwWUh2QlVXd3JLTURoczhVZUk4TjN6YnJxdlBUZktWeW5RNGhXQ3pnQzRIdm56TVpFeDFaTnNpeEJIK0w3ODltYlRWSFFidlBjdnUycVVTTXhmbkFxRHAyeFo2aldoNFRndWtrVGNkTzBxWWdKOTgwLzRXM2V1QXpNSGowS20vT1BZTzIrcjEyajRXTlNVakJ2WFBBN0tiRGU0UUNZTWNiWVpjTmZrSHU4c1F3akluMlRpNmdRK0Z2QjV6anB0U2Z4MjZlMllFYjhDQ1NHUkhtVTM1bDJOUW9hU2p6S3doM1RrWk5DT3RZTzExcWFBdTRZWE5iYXNiZHdxMkxCanFxamVLZHdpeXNBQjRBR2F5dUttaXNSRnhLQkE3V244WFh0S2V4eEJKZUg2czk0dERjejNuTkUrMWhqbVVmVzZ1NUtEWS9Id3lPTVB0c3FBY0Rxczd1eHJhb0FvNHRUWEd1WkFTQmMxdUdYNDViZ3k1TDlXRm0wdytPekJNT2kycnExTmp6Snp4cnZWc1Z5WHRhWE0zYTVreVVKUzZaUHc3ODNiSVJFaElFeE1VaExUTUNvZ1FNeEtUMGRRNU1DNy9jZUV4Nk82eWRQd3ZXVEo2RzZzUkZiamhUQW5KY0huYXpCakJIMjdYMEl3RlVqL2EveDdTMk4yL1RuRWNuSmVHN1pYWGpxdzQ4d2MrUUkzRHB6aHV2Y2dPaG92UGZvOTd0c2IzUCtFYnl3N2pPZjhnY3lNL0htcHMyWU4zNGNyaG81QXFFNjM2MzNPcVBWYUdDNFlqd01WNHhIY1UwTmRodzloc25wNmQxcWcvVU9COENNTWNZdUMrR3lEdGNramZVcDMxVjlIQ3RPYjhQdnJyZ2RJOTBDNFZlUG0veU9scmFyVnZ6bjZIcjg5b3FscmpLTGFzUEx4N09SRWhickVSekc2UFFJbGJVWXJJOTNsWlczMVFmczQ5SEdVanl4LzEwMFdGdFIzbFlYTUZCKyt0QkhxT2tra0Fic282K1RZajEvYWVwcDl1ZlJVU200TVdVS3JrNGM3WGQvMy95R1luemtHS1YrNDZRWktXR3htT28yUWl5QmNIM0taR1FsajhlNjRyMzR2T1JyWG9mTTJDVXFhL3c0VEJtYWpyaUlpRTZUV0hVbVBqSVNOMCtmaHB1blQ0UEZiUlJWa2lUOC9PYWIrcXFybllxTGpNRHo5eXl6andUM3dEVmp4K0Nhc1dOOHlvY25EOER2NzFqcTU0b090MTkxSlc2LzZzb3U3ekVvTGc2Mytja3F6YzR0RG9BWlk0eGRGbTRZTk1WbjJuR0R0Ulg1RGNWUWhJcW5EMzJJWnljdFEycFlIRDRvMm80dlMvY0hiR3QvM1dua2xoL0d2QUhqVU5GZWp6L25mWXFUVFJYSUd1QTVSVTBDNGYrR0d6REdiVjF2U1d2ZzliQVcxWWFqWHRtY0FlQlg0MjdCNktpQmZxNElUSUlFbmVUNTEvaHRRNjdFa3NIVFhjZHRpaFhmM3ZXS3o3VTZTWVBSa1NtWUVqY1VNeE5HWXFEWHRrenVDaHBMOElkREgwRjFoT01xQko3UFg0dWZqN3NaazJJODk5TU1sYlM0YmZDVnVHWHdUQlEwbEdCN1pRSDIxSnhBbWRkREFRM0ptSlU0dWx1ZjEybDRoRy9XMUZpZDN1L29mekRPdEZUNXpBSmdyRC9UeURJU29xSzZyaGdrbmViQ2hSczlEWDdaNVkwRFlNWVlZNWU4T0YwRWJrbjFmWXErdVNMUGxWMjUwZGFHcDc1WmhRWEpFNExhaS9oL0ozTmNyODQxbzhjYnkzM3FaUTBZNzNGOHFxbjdVM0gxbXBBdTl5VU9ScmpzT1JWUDZ4WWdYNU0wRmhOajBwQ21UMFM2UGhFeWRUMnlrMTMyRFY0OVlZSkY5VndIMTY1YThjeWhqL0RJeUdzeGI0RHZ1alVKaExGUmd6QTJhaEFlSEo2Rk5zV0tvcFlxRkRaWDR2VVR1ZEJLR3Z4bzlQVTkvSlMrMHZXSlBXN3YwN083T1FCbWpMRitoQU5neGhoamw3elppV044a2w4SkFPdExEM2lVVmJjM1lzWHBiVUcxMld4cjk5bk9xYWlsQ2xYdGpVZ0lpUXg0M1pHRzR1QTZmWjVWdFRjaTAwL1NMSC9PdHRiZ2paUG1UaE5iMllTS2Z4ejlBb2ZxeitEQjRWayt3YmU3VUZtTFVaRURjYWp1RE5wVXEwZGd6aGhqakoxUFBadll6eGhqakYxRTFoWHZ4ZTZhRXg1bE82cU80bXduMDVGNzZxTXpYd1U4VjlaV2g4S0xOQmxUWHYxWmZISm1kNmQxQ3BzcjhjK2pYK0tIZTE0UE9xdHpUdmtoUExMN3Y4Z3BQK1NhSnUzUGlhWnl2SGQ2YTdmNnpCaGpqUFUxZmdUTEdHUHNrcWRDNEMvNWEvSDBoRHN3S25JZ1ZBaDhFTVEwNTU1WVgzb0FVK09HWVZyY2NKOXpiNTcwczRsbEVENHMrZ294dXE2MzBPZ3VtMlA2dDlPSzA5c3dQWDQ0Qm9kM0pPMXFzTFppUjlWUmJLN01SMTc5MlI3ZHA5N2FnbjhlL1JJcmkzYmdwa0hUY0UzU1dFUm9RbDNuTGFvTmZ6M3ltV3M2dWdvVlpXMTFnWm83cnhwc1BkOFRsREhHMktXbjYzbFFqREhHTGhzM2IzNitzOFRDbDd4b2JUaWVuM3dQZGxVZngzOVA1Snl6KzhnazRlYlU2VEFrWDRHRWtFaVV0ZGJoZzZMdDJGWlo0S3FUSEJxRGw2WS81RHBXSVhEcmxoZk9XWitDTlRveUJROE1uNGNEdGFkeG9LNFErZlhGblk3YzlvU0dKRXlKRzRhcGNjTXdJV1lJUGkvNUdtdUw5L2JwUFM0bG4vdzNEUUFPQXpnS2lLTUFqb0pRQUZWN0RHL2Z3Z3VRV1k4MHIvL2lzdjU1enZxRy90cUZITzk1NFMrRU1jYjZrY3M5QUFic2U5bld0amVoV1dtLzBGMWhESUFyQVBaUG9ONFZGSVBzL3dqbEtNaFNnTGZ2NDcya1dFQWNBTE5nY0FEc2k2ZEFNOFlZdTZ5Y2JhbSswRjFnTEhpRWFJQ21BM0RzWHlVQWtnQ0VBdmV0cklZUUowRjBHaENGRUNnRWNBcVNmQm9oSWFmd3lxS1dDOWh6eGhpN0pIRUF6QmhqakRGMnJna0NTQUJDQU9RWWtCSG9haTVlUElqaUFVd0hxS091VUlHMlZ1QytsWlVRb2hDRVV4QW9oS0JDU0ZRSW9SU2lUU3JFcXR0NWdUTmpqSG5oQUpneHhoaGo3RndqeDJ4VmNvdDR5ZjJOY1B6ak9PNDZPQWFBUkJBbEFwZ09jdFozakNDSEFiaDNaUVVJaFI2ang0SUtvWkVLMGF5ZTVnQ1pNZFlmY1FETUdHT01NWFpPZVFlMnd2RXFPVTRKUi9EcUx6aDJiNFBjNmdleHJJK1FCQ0FKb0JtdTlnaUFxdG9ENVB0VzFrQ0lFb0JLUWFJRWdrcEJWQUtJVXFoVUFoS2xxSW9vd1JmWDg0SjZ4dGhsZ3dOZ3hoaGpqTEZ6eWp1d0piZlJXai9WWGZHeWNCc0pKcmZySmMrNnpyWkVrSUZ4aHpnUXhRRVk3OUVuQUpBY3I0bE53SDByNnlCUUFrSXBCT3dCTWxFSlZNZXJwSmFDV292eHh2MXQzYms1WTR4ZENCd0FNOFlZWTR4ZFROeW5SdnVOWjRXZnV1N255SE5rV2FDN2diRzNHQkJpQUdSNEJPT1NjeTJ6QkFnOWNPL0tKZ0FWQU1vQVVRMUNwZjA5VlVPZ0VnSmxnRm9OcmFqRTYzZWQ2VTJIR0dPc3B6Z0Fab3d4eGhnN2x5UU1oQldKa0VVQ2hEUUFoRVFJa1FBU0F3Qktna0FpU0RoZUtiYkg5L0ZaWCt3K2Fud2VFQ0lBUkFBWTVuTlQxeHBsQ1ZBQTNMY1NBQm9CNFFpWUhVR3llL0JNVWdVRVZVS2hTcng3NjluejlDa1lZNWM1RG9BWlk0d3h4czZsTjI0dkExQVdkUDE3UGhvSVdKTWdVU0pBU1FBU0FSRVBnV1NBa2tBaUZxQjRBREVRaUhZRW5wZWlTSUFpQVF3SDRKVVVEUFlwM1JDQURIdkFMTkFLaUFZUU5RQm9BRVFEaE50N1FnMEV0ZGozVnFZR2tOb0FDZlVRY2lQSTFnQkphc0RydDFlZTd3L0pHTHU0Y0FETUdHT01NWFl4ZWVmV1VnQ2wzYnJtdm8valFaWVlRSXFCUXBHQUdnOEowUURGQUNJS0FuR085ekVBUllFUUN3SDdNVkhVdWZrZ2ZZd1FCbEFZZ0FIT0FwK2cyVDBidG1zcXVHcWZwdDB4OGd3SVVXVVBrcDJCTkZvQmFnT2h6UkZvdHdGb0JkRG1LTGVmRjJySGUxQWJoR2lCSk5vQmFvTU5yUkJ5RzFSTEd5UzFGVlp0RzJmYVp1eml3d0V3WTR3eHh0aWw3cTFicWdGVTkvajZaZS9HUXRiR2dLUVlrQklKRmRFZ3NvL1FxbW9rSkVsdkQ2UkZKSUJJRUVWQ0lBSVE5dmVBL2ZoU0dZMG1TZ0NRNERqd25MSHRuWkhieFR2Sm1IT050YU5NQnV4UnRtei9SNE9PZ0p1eEMrWGVsV2E4Zlh2bWhlN0d4WVFEWU1ZWVk0eXgvdTY5dTJzQjFQWkpXdzk4R29tV2xraG81RWpJaUlCQ2tTRFZIaWlyaUFCUnBEMVFGbm9JRVE1Q09FRGg5dmNVRG9Fd2U1a0loNkJ3MTN0UWFKLzBqekhXcjNFQXpCaGpqREhHK3M1cml4c0JOSjZUdHU5OVN3OU5hRGphNVhEb1JCaHN0bkNRRkE2SndxR285bGRRT0lScWZ5VVJDZ0VkQ0ZvSWFBQm9BZEtDaEJad0t5T3lIME5vSVVoalArOG9FMElMSW8zalhFYzlJbzNqblA2Y2ZOWXU2Tjg5TjE4eFk1YzdEb0FaWTR3eHh0aWw0ZTM3bWdFMFgraHVNTVl1WFZMWFZSaGpqREhHR0dPTXNVc2ZCOENNTWNZWVk0d3h4dm9GRG9BWlk0d3h4aGhqalBVTEhBQXp4aGhqakRIR0dPc1hPQUQyWTlhc1daRUdnK0V2V1ZsWlM4OUYrL1Btelp2YTJ6WXlNakowQm9NaFB0RDVCUXNXSkhtWExWMjZWTTdLeXZxKzBXajhRYURyTWpNelV3MEd3Ny9tekptVDJObjlEUWJEbjdLeXNyN2Z2VjVmZXViUG56L1hZREQ4eTJBdzNIaWgrOEpZWHhCQ2xGL29QakRXbi9CL2M0d3hkbkhoTE5CK2FMVmFQUkg5Qk1EL0FLenlQbTh3R0g1QlJETTdhNk8xdGZYZWJkdTIrZVNuTnhnTUx3QjRMQ3NyYTNsT1RzN2I3dWN5TXpOVE5ScE5yQkFpQW9DZTdHbjE5YXFxUmhIUllDSktGMEtrQTBnam9vRkNpSHdBNDczdllUUWFiMVVVNWUyc3JLeEhjbkp5M25DV2w1V1Z4ZWwwdXQ4S0lhSU5Cc05YSnBOcHQvZTFzaXovaDRnV2hZU0VEQVJ3YTZEUFIwUlBBTmdMNEYvT3NxeXNySHNsU1FwNFRRQy95ODdPL3RxdGpVR1NKUDI3bTIzNDhQZjlHd3lHQndITTg2NUxSRXAyZHZaeTcvS3BVNmVHcTZyNkpoR2xDU0ZDQUt6cmJiOFl1K0NJOWdPNDlrSjNnN0Yrdy83ZkhHT01zWXNFQjhBOTRBaCtGOE4vR3Y1UUFMSldxdzJCbnozd2hCQ2ZFdEVqa2lTOWJqUWFtN096c3o5Mm50Tm9OQjhDbUVsRUh0ZElrc2RBdlkySUtvVVFCd0NVWFh2dHRYSHIxNit2OGVyZlFRQVdBSzhZamNiQzdPeHNNd0JzMmJLbDBtZzBmZy9BQjBLSXR6TXpNeWVaemVZMjUzVkdvM0VaZ0VWQ2lDcEprZ0tPRWdkQ1JPTUFMQlpDdEJHUjBsbGRJWVNPN0h2dS9jVzlYRlhWU0VtU0ZuZjMzdDRDZlA5WEVkSGRBTnJkeWtJQUtBQjhBdUNZbUpqZk80TGYwMFQwa05Gby9EQTdPM3Q5Yi92RzJBVWxzQi9FQVRCajU0MEFCOENNTVhZUjRRQzRGNFFRYVNhVHFkcTl6R0F3ZkVoRUFVZEJjM0p5Tm1kbFpkMU9SSjhBV0dFd0dCYWJUS1l2dmFyOVNRaFJLb1NvQlZCSFJIV0tvdFRxZExxS0RSczJWQUZRTyt2WHhvMGJqODJiTis4K1daWS9GVUtzeXNyS21wYVRrM01hQUxLenMxY2FESVo3aUdpUkxNdS9BL0FFQU15Yk4yKzBFT0wvQVJBQTd0KzRjV05KdDcrUURrdXlzN085UDVNSGc4SHdYd0FQQ2lFYUFsVFphclBaRm5iM3hocU5aanVBS3pxclk3UFpVczFtYzFWbVptYUVScU9wRmtJYzg2NWpOQnB2RlVMOFdBaXhSYVBSM0t3b3luNEFyMlZtWnM0MG04MW51OXN2eGk0V1FsWmZoeUw5aUFnaEY3b3ZqRjMraEVXeHp5WmpqREYya2VBQTJDRXpNMU1ESUJVQVpGbDJybitOeU16TVRIZVVOYm9GdXdNQXFIRnhjWFU5dVZkT1RzNWFnOEh3T0JHOVFFUlBBZGdBdDZEV1pyTzlZRGFicTNyNldRQWdOemQzamNGZytBOEFJeEZGdTUrVFpmbUhxcXJxaEJBZnVKVzlDQ0JTQ1BHMHlXVHltZXFia1pHaEd6Um8wQVRuc1JBQ1JCUStmLzc4YVk3akNpRkUwUDBqb2xnQXNGcXR0UUdxS0dhenVRa0FNak16WTh4bXM5L3ZPaXNyYTRZa1NWYzNOemUvdkdQSGpsYUR3YUI2ajZBSG90Rm9EQUIwUkxUV3ZYeisvUG1UaEJCdkVsR3RxcXIzcmwrL3ZtYisvUG4zQ3lIV3k3SzhmdmJzMmJPM2J0MGFxTitNWGRUV3pINmk0T1pOei84SndHOHZkRjhZdTl3SmdkK3VtL3N6bjRlc2pESEdMaHdPZ0R1a2FqU2FVKzRGUkhTSFJxTzVBd0NFRUM4RGVIanExS2xhQUtNQWxLOWF0YXJUYWI2ZE1abE1MeHFOeGxhYnpmWTJ1aGpSRFZabVptYUUrN0dpS0wvVjZYUy9zMWdzTGU3bkxCWkxKWURiM0sreFdDd1BhN1hhN3pZMU5mM0Z1NTJLaWdwTFVsSlNpaERDZTgzd1dHZVo0L3Z4Q1ZJTkJzTUFBQ2d0TGEzTnk4dXpBSURSYUx3Q1FDYUFoczJiTnhkMzlwbXlzcksrSlVuUzM0eEc0NXpzN094dnZNOUxrdlFDZ05sNnZYNC9BSE5uYlhrVFFpeDBCTXVmT3N2bXo1OC9UVlhWTDRsSUs0Ulk2Qnc1MzdoeG84bG9ORDVHUlA4SURRM2RrSm1adWNoc05wZDE1MzZNWFN6YVUwTCtxQ3R0dTVOQW95OTBYeGk3WEFtQnIzWFhwRDkvb2Z2QkdHUE1Fd2ZBRHEydHJUV1JrWkdQQTRBUUlwS0luaFJDN0NJaVp4S3MvUUFRR3h1N0ZFQ2NFT0xkQUUzWkhLOHhBRG9keGMzT3puNnBEN29PQU1qTXpFelFhRFNWM3VXcXFrS2pDZjZQT1RJeThoZmVaU2twS2MvWWJMWS9xYXA2djdOTWtxVFhoUkNGUW9qZkFRQVJGY0MrTHRvREVkMEg0TG1VbEJTa3BLUlloQkFxN091a0lZVDRNNElML3FNQnZMdHc0Y0xwWDN6eGhXdjlydEZvWEF4Z05nQ3pjNTF6TjEwbmhDZzNtVXc3SGUxbE90Wm82NFVROTVoTXBpM3VsYk96cy85cE1CalNpT2duR28xbTEvejU4Mi9hdUhFanIrMWlsNXd2Umo3YWZ2T1c1eCtHUU82RjdndGpseVVCUlVCNmNCWGQzdU1INVl3eHhzNE5Eb0FkZHU3YzJRQkhRcWJNek14a2pVYnpKSUJ2c3JPelhVbWFEQWJETUNIRTM0a0lraVM5SHFDcFBBQ1FaWG1qMFdqY0oreUtpT2dJRVMxelZoSkN0SnBNSnI5clhHVlpmc1ZnTUZpQzdidXFxbisxV0N4NXNpeC80Tzg4RVMwRUVDV0UyQXlnMU0vNVJiQW5nL3JZRWFCNm56L29tSTdzeWlodE5CcGZCMUR0bm1YYVlERDRCTUNLb3VUSXN2d1pBSTBRd3BuTnEwd0lzZDVrTXEzbzZyUGw1T1M4WVRBWWJpS2lKUmFMNVZrQVB3SHNXenJWMXRiK0VRQ0VFRTkyMVk0M2c4RXd3WkhnNmhVQXlNcktla0lJOFFmSDUxMW1NcGxXK3J2T1pETDkxR0F3V0lqb0Y2cXE3aklhalgrMjJXelB1Q2NUWSt4UzhNbWN4ODFUOTd5c0c5elM4RHNJL0F3RStVTDNpYkZMbm9BaWdMK2MxVWY5WnUrMDcxZ3ZkSGNZWTR6NTRnQTRTRmxaV1lzQXZFSkVDUURlMnJoeG84bGZ2YWFtcHI5RlJFUk1JNklGQUc1eFRMRjlFMEFhN0tPVkFDQVRrYjhNMGdBQUlsclNuYjVKa3ZUaHRtM2JkZ0s0MDArLzd5S2lPNFFRQit2cTZveDc5KzYxR2d5R1h3SVkxZDdlL3RqV3JWdHJqVWJqNHdDZUEzRENaREw1akFEM1JtNXU3bDRBdmRwRFYxR1ViOHV5ZkRXQXgrYlBuNzltNDhhTm0ycHJheCtBZlFyMlJ1K1IybUFRMFUyT3Q2c05Cc05MUlBRZElVUVRFVDFvczlrKzk1NEc3dFdmWjJWWnJnUHdESUJmYXpTYVBYQ2JSczNZcFdMdnRPOVk5d0svWExMdCtmZFVtN2lPQ0ZkS3FwaWxTbEx5aGU0Ylk1Y0tJVkJNSkw1U1FUdGxEYjc0Wk5iamh5NTBueGhqakFYR0FYQ1FKRWxLQlpBc2hQaENVWlR2QmFybkdFbStDWUNVbVprWkR0algwRHJXdi80S0FBd0dRNkVqa0E1a2lzMW04MGl5Sk12eUswUTBuNGlNVnF2MWhQdTV4c2JHQ24rTkdJM0dLNFVRcndnaDJpUkpXcjUzNzE0ckFCRFI5UUJtYVRTYVh3T290ZGxzZjlWb05Nc0EvTnhnTUp3MW1VemQzb2MzSXlORDUzYjRIWVBCY0YwdzEwbVN0SHJqeG8yYi9KeHlaZFF5bTgxVjgrYk4rN1lzeTUrcXF2cUd3V0M0RXNCVEFGUlZWUi92Ymw4QlFBaHhFeEcxbDVhVzVnd2NPUEFrZ0trQWZnbGdRekJUeG9VUUg2bXFtaW5Mc2pFN081dURYM1pKKy9qOWw0K1ZSOUVWQUdJQU1RRGVpZVNFZ0NDQ0JMZi9NSHRGQUNENy93c0JuL3ZaSFlEQWEySGExbmVpbnpwYjQ2OUMwSGRiaTNCVkc3OFh3Qmp2UGdTOHhxcEIxWWZUQVZVS3FuNlFQWEcxSVlUNGFPQTdhMi9yWllQZDlsUjIxallBVnpzNkVlaTc3NmFPejZVVktoNVY4eEF1ZWp2elYwQ0FQTDl4SWQ2WGh0UXNwM0VJZW9ZVVk0d3g1bzBENEM0WWpjYXhBTzdPenM1KzBtZzBGalUxTlcwSkN3dnpTVGpsVDJOalk3c3o2T3dPbTgxMnhqc0x0TkZvYkFFQXE5VmFiRGFiQzd0cUl5c3JLOHV4bmpWTUNIRmJaMnRWeldhenpiR2VkZ2NSL2N0Z01BeFRGT1VKczlsc0MzU05RNlJqOVBoV0ljUldPTlkvRTlITlhmWFBTUWhSQ01BVkFCT1I3Q2ozbUlxZG01dTd4bWcwdmtWRTl3a2g5Z0JJQWZCcWJtN3VnV0R2NWVVQWdPa3BLU2wzWjJkbnZ3NWcrdXpaczJORFFrSUNyZTMydGlzM04zY2JnRzA5dkQ5akYxemxiNFpQdGFuMFFEbGhHZXg1QytBWjVObURFTWtSSlBVKytCV0FJSHRnUTQ0N3VRVmdBcWdoSWQ2VEpMeVc5UFR4cjN0OU93ZEZHL2MydVlKZmUxZ2x1Z2htVzQ4a2R3Uy9mUlFvZW9UUUtuWDdRV09mSVB3QUFudnQ3L3NpK0lYais3U3prb1JjS1JrM0tKM21Od3k2VmVGNFp5K2lPNVV6Y1VQRk9tVWgzVmpQbWZnWlk0ejFDQWZBZnNpeVBOVHg5bTRBRHdKQVptYm1INFFRU3lJakkzMjJDQW9rTmpiMk1RQi9Pd2RkREdqcDBxVnlUVTNOcndEOGhvaElWZFVmcWFxYTdSNndDeUVrSW9Jc3krSE9jcHZOVmlQTDhtMUU5QmtSL1ZpVzVXdm56NS8vUGEvUldabzNiOTRNV1pZWEFRQVJqUUx3bkdPZDgxb2lpblRVdTBNSVVVbEVPYXFxL2xwVjFaZTkrNm5SYVA0T1lKbWlLRWZkeXlWSmtoMXQrd1RmTnB2dGg3SXNHNGdvVlFqUkNPQTNQZjJlRkVWNVhLUFIzQ3FFZURvakkrUGR2THc4aTJOcm8zdWNkVEl6TXpXU0pGMURSSWROSmxPNSsvV1ptWm1oUGIwM1l4ZFM3VlBwTWUxVzdYMGdQS0FJVFBTSmdZUUFuTUVwZWgvNEV1eGh0Q3VRSWU5eFZLRUtnWTJROEZxeXJQdUVuc3JyMDlFOTVjdTRud0IwUzhmdEFORlYzS2RJYURreTBIVklSTDBPL2oyL1QzRms0SHRyTDBnQ3NxY01PZnVleXM1Nkg4NGxNMzBRM0h0L04vc29Iak9vR29taXQ2a1JIS0d2MjVNREFzMVVaWG1QeUk1Y1NNYkdvNTFjekJoampQbkZBYkJEWm1ibUNFbVNIcEVrYVJHQUVXNm4xZ2doVnBuTlpvdkJZREFMSVNZUjBWUUFLNFVRZnA5QUU5RmNBR01jUVZyUWhCQkVSTEJhcmUyT0pFMTEyZG5aUmNGZWJ6QVk1dFhXMWo1SFJOTUExS3VxZXJza1NXc2tTZnBuZ0g0VytKbnV1MXdJOFNnUlRSVkNtQTBHd3c0QS93WlFBZUJ0SWhyZ1ZyY0d3Tk5DaUZVNU9UbkZCb1BoVDQ3UDBXQXltVFlaamNZYUlwcGxOcHVmY2IrQkk0R1ZVUWpSR0JvYTZyMldPc1RSaHM4dndXYXp1YzVnTUJRQUdBU2dwYjI5dmNlL0tKdk41anFqMGZoM0lub3FKU1hseHJDd3NMV3hzYkYzQVVCMmR2WmJBQ0JKMGoyT2JOYy9BZkNpODFxajBUaFdDTEhMWURDOGF6S1pIdTVwSHhnN1g4UlRrQ29zSStZTENRKzBXYkdZeVA3Zm1VY2RZWTh5SkVldzEvdWcxeDViQ2JLSE1UNGhsaERIUWVJTmpaRGZTSGptYUcrSEMvMFM2Mk91VVZVODUzSHpJSUs5MXVNRElDejJWUjJpVDZZKzI5UGRkNHord3UvUDVQTkdWbjhCaFc0RlNHdi9QdnJtTTNZRTA0UXZhQkR1WTQyT293QUFJQUJKUkVGVUV5ZTZ2Q1FvcnE0NStrazBUTFZwZDRrdlk1YlFkWFdjeVp3eHhsaTNjQURzSU12eUpDSjZUQWhoSTZKTkFPWUNlRGM3Ty9zaFp4MlR5ZlJPVmxaV0NSR1poQkE3VFNiVGk5N3R6Sm8xS3pJME5QUWtFZFcwdGJYNXpTVHNMVE16YzRUWmJENE9JRm9JWWR1MmJWdVR3V0I0QThCRW85R1lxNnJxbXdEQ09tdkRZREFzSnlKblJ1WTlpcUxjazV1YlcyQTBHajhXUXVpOHFtY1NVVHlBejRVUXJlNG5WRlhkSzRTWXJkRm9mZ3ZnTVNLNnlySGV0VmFXNVFGQ2lMMUU5RDZBNTRVUXAwd21VNkFSYmhYQVp3RHVtajkvZnNyR2pSdExuQ2RxYW1wdUk2SWtBUDl6MzliSXdUbFMzZVRuTTM2YmlMSUFLRVEwSUNRazVCOEE3dTNzZSttTUpFbHZxYXI2RklEcklpTWoxd2doWGdCUUQrQXRBTkJvTkorcnFxb1MwUzF3QzRDRkVFdUpLQUtBOS9mSzJFV2w5bGREMDlwSWVyRE1TdDhpaVFZRG52R2ZFUGJwd1BhWXBYZWp2YzVtM1lObjM5RmxOQk93aW9EWGs1NDV2cm1IdHdxSzJKQ1FvcXJxYWhCSnpuNVJNSUdlU21nNWxPbzY3Sk5Kd2tLQW5OK3ZFTFhKbHRCQXV3aWNGMC9OTXhjK2xUM3Zud0IrYk8rVS9kK0JYbzl5dTdWeFdvckFNUkdCa2NMblIzblAyM2ViRkExUXRDcWtqYll2NDc2cnVhN20xVDY3Q1dPTXNjdWUxSFdWL2tHU3BBTUFIclZZTENrMm04MG5tN0pUVGs2T1dRaHhFc0FQRmk1YzZET0tFaG9hK2pRUkpRZ2gvcnh0MjdZdVI0RG56NTgvVGFQUmJGKzZkS2tNSUo2SWFwY3VYU281a2xjZEFtQ1FKT2t0QUFzYy9SenByNTI0dUxoM0FIeXVxdXJQWTJOanI4ek56UzBBZ096czdHVW1rK2syOTMrSTZBZ0EyR3kyNzNpZnk4M05QV3cybTl1eXM3Ti9ZYlBaeGdnaHZtY3ltVjdRNlhSZjJXeTJrU2FUYVpyNzFsQmRlSTJJTktxcS90Q3RUQ0tpbndPQW9pZyt3VE1SeFRyZU5yaVhaMlptcGdQNGl4RENTa1RYQ2lIS2llZ2VSM1p1OSt1RC9oMXV3NFlOcDRRUTFVS0ljV2F6MlVaRUh4TFI4SG56NXMxMG5LOFFRdXdVUWx5ZG1abnB5b3BMUkhjQ2dLcXFid1JxbTdFTFJmeGdSRWo1cjBiY1hmYnJFYVoyeUtjSTBtK0k3TUd2cTQ0alRKVWNDM0Y3Ri9nSXQvOEZyTE1OcW5oUTB0WWxEM2ptMlAxSnp4dzd0OEh2SG1oVlZhd0ZLTTdaUi9jcHlKMXBQNVVBdGMweCtpdDgwakQxakZzVFJQZ1ByVnJWR3JqeWVSTFI4anNJeDg5WlFxZC9lc0VTcnJGL3V3MVNLa1NYODgyNzB6N2djUXNpbVVDdktGL0UvMXNjNWdlU2pESEdnc01qd0E0Yk4yNDhCdUFZWU44SHVKT3FLaEg5QWNCckZvdmxad0NlZHA3SXl2ci83SjE1ZkZUbDFjZC81N2t6V2RnellRbUxDZ3BhVWRTQ1ZsblVKRE1oQWJkYVJGdFJxOVczcTF0OVhlcGJxNE90UzYzNzF0MlZXZ3RWcXloSllMS0lBbHBGUlFSUkFYZFpzd0VoeTh4OXp2dkgzSm01azBuQ1pPYUdCRGpmRHlHNXo3M1BlWjU3YzJjeXYzdk9jMDdoZEFCWEFsaGRYMTkvMzU3R0xDZ29tTXJNcndBWXVHM2J0akV1bDhzRFlPMkNCUXRNQUg4QzhLZkN3c0lwUlBReklwb05JRk1wOVpMUDUzdVBtZjlLUlA4SUJBSU5BR0QxT1MyMXMyOGZLOW5Xb3dCUVhsNWVpM0RJYzlJRUFvRnFyOWY3TGhGZFZWaFkrSmZLeXNvTmhZV0ZQd2R3SElBRjFkWFZDYVVpbUhrNEVZR0k3Sm10eVRDTXg2dzF4djRsUzVaVWVMM2Vxd0E4cTVUNlUzNSsvbXZWMWRYMVZ2K2c1V2xKNnQ0bW9tM01uR3YxZllhSWZxcVVPaC9BbTlZaFZVUTAyVENNWWdCUEZoVVZIY2ZNUnpMemhzckt5aTZYWHhLRTdtTGJydzg5UGdTNmRBdndBeEFOQkJBbnZHSkxQV09pTGhYSkUvWDBzdFdiMmcxdlpoRGVJT2JuM1M2ZTc1bTdNZW1sSEU2Z3QzditER0NpTlpma3Zac01OSzZKUFN1SWwzTXB3b2g1MXhtdGFBazlrSzVKSi9DZjlPWU9mNkJnTGtEM0FIRE1DeHkyQllDQVdzckVTc09EU2ViMnFBYzhmZHZXUXh1YlZ4MkVuK3N2YzAva3NxWXpxR1IzUXExN1FSQUVRYkFqQWpnRmNuSnlucXFycS9zSmdKdDlQdDlybHRBN2hvam1NM05qS0JRNnY3UHN6eFQrcTUxbEdNWmlaczVtNWl1VVVvY0NVTXo4cHYzWXlzcks1UUNXKzN5Ky9nRE9BbEFINERnaWVvU1o3L1o2dmM5VVZGVDhEd0NlUFh1MnNXM2J0azVEcFlIMmsyQjFSSFoyZHJDZE1PV2tJYUliQVpRUjBUTUZCUVZYRXRGZEFCcGJXMXYvdDRNdTQ2dzVmaFZwOEhxOXZ5S2lBbVoreHpUTjJ3Q2dvcUxpWDE2dmR3NFJuV0VZeGoyd2twVVJVU3NBS0tVeUFaRFA1MXNGNEtGQUlKQVFJamQ5K3ZTK3BtbU9KS0lObHMxbFhxOTNPNEJ6WjgrZWZjMkNCUXRNSWxwdTJaME80RW5UTkM5U1NnSEFZM0NxSW93Z3BNaTIveHM3MFZRNGh4bXpUS0xERXlWR0xQbFVPRGlDa0ZwUWJ5eUFPRXBpcVNTVENhOFQrRG5sTmhjTTlYKzJPWVdCMHNZc3ova3htQzZKbTFxUzU5enlsUWZtenV4SUoyZVd4VkxzZ1FNUlA1MjNvSFJiK2xhZFlmaWdIUTl0cWg5d0JVQ2p3NklTRHB3ekFSUXpWS1h5TUo0YjBFY0hIVWttRmgwbG90Wmo4NTJrT1hzVmwyWE9vcEk2ZVRncENJSWdkSWlFUUtmQWdnVUxUR2EraUlnYW1mbWx3c0xDeTRtb0d1SDFxeGUyNTltTWtKK2ZuOFhNSXdBWUFMS0k2TkxLeXNxSGxWSUZBR0NWRStxTVU3WFdGekh6S2lMS0J1Q0JKY1JxYTJ1TFhDN1h6ajE5RWRGa0lKb0VxOU5qVzF0YkV6STRkNFZBSUZBTzRDa2krbzVTNm5XckxOTlBsaTVkK21VSFhhWUJnRkpxSFFENGZMNThJdm90Z04wSVg5dG9kbWpUTkgvT3pEdUo2RWRGUlVWZXE3a0JBSmg1a00vbkd3QmdBb0JaOWdFTXczakk1L005cXJWK25ZajZNM01rMDdVbW9zVkVsRmRiVzF0b0hidUNtZDhCOE9IczJiTU5Jam9mZ0ttVWt2Qm5vVWZZL091eEoyMzY5YmcvYkw1cDNFWlQwVXFBYnJReXNzZGd0Z3I5Mk5OUGRWM1pFTmdXZDlxT0JVWVE0TVZnL1pNK2JwVTMvSGZyOC9OK3QrR2huaEsvWERad0lwZ2VqazJ2YXhtT0cxZmJJc1VwK2wvS0VDd3RDQURNYkpCNVYxb0dIZVlueDY4TUFueGp0SUdTZlZTd0J3aVdtZ2FhNFVLQWhnTkVrUVRqemhHWEhBc0FZWWhtcWpMTFBkYzZPWXdnQ0lLd2Z5RWU0QlNwcUtqNHVLaW9hQll6TDRsa1dXYm03MWRVVlB5bnMzNHVsK3QvQUxpWU9RVGdnb3FLaW45WkpYVitCRUNIUXFHMldaSGpDSVZDd2VycTZxY0JQTzMxZW91SUtGb3ZXR3U5U1NuMXJ5U203eVdpd1FobnVPNTBMUm9SdmRuWi9tVFFXaitwbExxSWlGek0vSmxwbXVYdEhYZnl5U2NQQnpDUm1ZT2hVR2hsZm41K0hqUC8wNm9OZkhsRlJjVmErL0hWMWRWZitYeStYd040VUd2OWwwbVRKazBBc0IwQURNUElzOFJ4bkRmWllpQWlKVUNBOHVibTVtZzVKV1l1SmFJWnpId0lFQTM5bmdRQWhZV0ZaeWlsaGpIendrQWc4QTBFWVMvQUFHMzc5YmlUTlRDTGliOEgwS2gyUllTbFZSVUJuTEtuelo3ejJLcVZtK0RvNVJZQ0ZqUFQ4NW1tK1lMbjl4c2JVaHJLWWJpODMxRE5yb1VBM0pHMnJvaXQxczBEWWRhRkEyS1lyZXVZN3B4czRjOEFMUnJ5MUtKZVY3Ykg3NnQrMWg4b3ZBN0F4QVF2ZjZvdzJaUS9zRXA1TUpGck1RcU5ZZnVNOE9OM2g5ekJCSXA1cjRrTU1QNFFLdk5NTnFqMklpcEdvek9qQ0lJZ0NQc0xJb0JUeE92MWxqRHpIeWgrWWRNTlhxKzNvYUtpb2h3ZC8ybC9pcGwvQ09DK2lvcUtmd0dBWVJnL0FqQVV3UE9kZUVZVHFLaW9XR0xmcnFxcVdvV1lzT3NRbjgvM09vREJvVkRvRjlYVjFXM0ZvYVA0Zkw2ZndhcUZ6TXhmRTlGb3d6QlcrM3kreXdLQndDdjJZOTF1OXl3aUltWit2YnE2ZXBmWDYvMGRFZVVCZUNvUUNMU2JOVFVRQ0R6aTlYb3ZJS0tNdm4zNzVqTHpla3YwSHFHMTNtVVlCZ0JzdFBkaDVpdTAxcTVRS0ZUNzJtdXZ4WVVqYnRxMGFmN1FvVU9mdFh1YUl5aWxMclg2UzhaUm9WdmgyVEMyakRzMG41V2F0UVU0RzBBZUFMU2JrTWtXMmR6Vk5hdlI0OWtTdnUydDV3WEE0TjFnS2lYZ09jUGRzSENvZjV0enFYMGRnT2ZETUhYR2kwUVlZV3RGVnlSdzA1cVIwWi9EdVliVDkxWGFaOERReVNZUDNQc1FyZ0JqR1FCRW5PYnBhOVA0Ni9lOEd0VjZ1Zmx4aGtMWURjd2F0ckQ4OUFnSEtURFlXc2NjSHAyK3AzWHVVVnphZWhiTjJQbFIyb01JZ2lBSSt3MGlnTnZCTUF5clhBakYxWm5Oejg4ZnJKUTZSeW4xY3dBVE9Kd0Y1Z25UTk84eERNTlBSTE1BbFBwOHZrK1llUjRSTFF3RUF1L0I5bGtpRUFnMFRKbzBhWEpralhCK2Z2NVlJcm9EQUxUVzkreXRjMHdIS3lNemlLaTVvMk44UHQvQnpQd3dnRE1BMUdxdEw5TmFseHFHY1Q4Ui9RVEF5ejZmcjV5SS9yQmt5WktLU1pNbXVZbm9Xc3Z1MHdCZ211YTFobUZzTVF6andVNm1vMDNUbkxWMTY5YXRhOWV1YmZWNnZXOVlOczVWU28yd2ZsNFgxMEhyaHVycTZxam4zT3YxWGtwRWNkbWtmVDVmd2tETWZKcVZvT3ZIUHAvdlVxdTVNUkFJek9sa2ZvS1FGT3lIYTF2cllVVmEwYXpOb0xNSUdOeStOR0Fyb1ZWWXJIWWx5VzVNSUlmRlFuU3RacnZDbDNjQWVKbWdueHZtMG92SS8xbUhyL2VlUnZmMy9KMklUZ3B2UlhJUkozOWh6UG8rYU4yY0U5MTJacTJxTFVrVCtJUGg4MTZ1VHR0a04rSDNWaTczTHlsNEVVUm5wWjhWUEViNDl4Qyt4eG9vSzZOQ0RWdFhwRGQvQzdBYzQwNG0zZ0tCRkFBZGliTW1nSENFUnNaS0xzMjlpR2JVUE8vSU1JSWdDTUkrandoZ2k4bVRKMmYzNmRQbkd3QU5SRFFFQUpqNW8vejgvRUdHWWZ3U1FENkFLVllZTHdONGdabC9WMWxaK1k1bDRwekN3c0pUaU9nM1JPUWpvcmtBNXZwOHZnWm1YbUFscWdJQTJCTmt1Vnl1V3dFTUFQQzRsZkNxVnpKanhvek0xdGJXcndEc3NNS25BV0J0QjRmUEF2QnZJdXJMekMrYnB2a3ptNmY1cHo2ZmJ3a3ozMitWTXlyMmVyMjNXQ0wxRUFDYjNHNzNNd0JnZVdIdjJOUGM3RjVzMHpTckRNUDRtSWltRXRGVUFDMjJOYjRkTVFIaEJHT2RFdmt3UzBTbjI1cDdSZmluc0cvQ1Y0ek4zRElBSlF6TTJoTENHVkEwQ0VqMGlVVlNVRVVFYkxTbWJKTGpFQUJ0UzRpRlNPM2ZOaU14VUV2Z0Z3RjZmdGpXOWVYMEYzU1l6SyszWUpibVhBZWlIOXJidXVxOWpWdjd5d3hPTTJNeHdkSmhVVE4wVzFvRzl3YWtyZ2Z6NlNBWVRwbHNlMysrb1lZZWNqVHFIeGl1bThPbDhTZyttN2dqQTVJbHFtTVp2ZnBxd25ObXFlY1BhbWZ0alhRdXpQUUhFZ1JCRVBabFJBQmJyRml4b3NubjgrMUFXSVMxTUhOcGMzUHpZOHVXTGR2bDgvbE9CWEFLTTY5aDV2bW1hVDVsbFFpS283S3ljaW1Bb3NMQ3dzT1VVaGN3ODJrQXZnM2dtWTdHMVZyZlNFUWpEY080b3J2T3pRbEtTMHRidkY1dkl4RWRDc0JrNWhWV09hZ0VyRXpXeDJxdGYxZFZWZlZTMi8yQlFPQzV5Wk1uTDhyT3pyNUdLVlcwZS9mdVAyUm1ackpoR011SjZJbDBzazVYVjFlSGZEN2ZPY3o4TEJIbGFhMXZxS3lzck9tc3o2Wk5tNjRmT25Ub1RhbU1sNUdSSVptZ2hTNng3YVl4UjVqc0ttWkM4UmJHcVNEMDdkRFRpMGgwYy9qL0xnbmVTQTNiYUxMY2RzT25nd3k4cWNCTG9MQmsyTHIxLzZVRis0NUE0Tkxjc3pYeDc2UGI5dEk0U2FJYk05SHlSYTZ0eFlHUVhJNDlwQURqbTJGalg1cWZ0dEZ1eHUrcitOaS9wT0F2QVAwTWdMMXVWbHFFMStkR2JGSDIzK2p3TWJlb1ZjWGF4TE1neW9tV2lJcDR6QjE0UjJVcmNWdmNLUkJkWnc3d25NU0xXbWZSekYyOUpoTzNJQWlDc1BkeE5DSGova3ArZnY0b0lON1RtQ3pUcDAvdnUzang0ajBsNFhDazNHUjNNM3YyYkdQTm1qWEcyclZyUXdDMDAvYW5UWnVXOC9ycnJ6ZDBoMjFCNkNtMlhYOUVmKzNXMHhtWXp1QmlJanFrbzJQRDVYTWphekNUZTN1T0hLV1RGSDhNZkVoQUFNeEwwTEt6TXUvdUxmdGtraUF1R3poUnM3RUNSQm1BcmR4dUY5OUpkNzV4R0pvM1dLWGZIVm1TR3BsQU5QejVsM2xQTDd3L1hhdDdBMy9aWkE4YjJWOFFvUzhBQjBWdy9LK0ZDRE52RHI3eG5zbFp6OGRDMTRGSTJEZzc5ZGN3SFByUTluZTZTV24rSHMyc2ZjT2hVUVJCRUlSOURCSEFnaUFJRHNKK3FDM0JzZDhoWURvRHhRQk9SRGlUZVVjOWJNS3JDMi9KOXFLdG5YYmpyV0NxWU1JU3d4VXM3YWtTUlU3Q0ZZTU8wYTNxYlVTV1k2U1l0bGszdVZIend2RUFXeFVCblJEQThhSng1N0RtekdHMFlFR24yZlo3RTNNcjhuL05yS3pvbm5BVWdUTjYxSFp4bWI4YzBMZjVpR3VtckdneXkzTHZCSENESTBNa00zYXM2U3BqUmsxbitTVUVvZGZUV0Y3YTY1MG5Rcy9UdDNpRzZMMDJTQWkwSUFoQ21tejFqODdUSWRkcHpDamVIQ0l2RVR3ZGZTcGhjRFQ1VHpSWlV5ZC9tdXlKaE5nU0pPRWRIUVJPTXpjUjRUVUdCUXlOSlVOdVg3L0t3YnhHUFE2L1BEQkhCNDBBQ0RIeG0ySU16ZTRQUjBURmJ5cmgwKzNPRDdGZkp6RS91aStKWHdCZ2hYdGc0bWNBUmtidU9XZWVsVWRYc0FORUIrM1luWDBMZ0Y4WkpUVy80ckpCNVpyVmZNVHlTOFRmNjA2TUhhMU5ISDFvOUVDb3pEUGR5QXhlVEFVN3QzZldXeEFFUWRpL2tDY0NnaUFJWFlUOW83TzJoWXg4RFpyT2pHSWlHdDk1QjZzMDZoNDhhbEd4RzhuUXpKMkw0N0J0WmdiZVZlQUFpSmNNYlZDdjBVUHJVMTVIMzV2aHQrRTJ0M21XeG1kOFRzMUR5VUVYdHYvN0JFQ3JTQXNjY1AvQzV1VU1jVXRveFBBRnBmdmNldE81RllVL1lJN2tybkJLQUxlMXhVRkRZY0p2Q3FzK0FnQitwVytlYVdUK2kwQ24ySThQSjdSeTdxTkt3dGt3Tml2Z0FwcFJVK0hZSUlLd2x4QVBzSkFNNGdGT1JDNklJQWpDSHRoeDQ4amNKcFYxaW9hYVFzUlRtVEdSaURJN09qN3NUYlI1ZURzZ3ZnNnZKZVgyN0lYY0JmQi93YlJjc1Y3dU1ubTU1L2NiRDRoczVHYVo1MW1Bem5QQzF1N1ZvOUQ0dnJVYzI2RzFyblo1eFl3bmg4OTc2V0lIalBZSS9rQmhKWUNDeUxZVGlTcmFPbUVCTFBmN0txZEdOcGloZExubkpqQnVBWkdLOVhTc09IR2N5ZGc4bUFINmd4cGNjeE1kMy9zem53dENCQkhBUWpLSUFFNUVRcUFGUVJCc01FQ2Jmek4yUEdtZXlsQlRDRHgxTjlGWUlQSjVtUksxRWdOTVlRa2JYc3FiV0tZb0ZnREswRzFGY2JRT2I3dVptamNDdklLQjVRYlQ4aUVabjd4UC9nTXZVWnhaNXBrYkwzNVQ5MHh5U0dIM2h5T2RtVmljWVVTbjVGS2gyNTBmWUc5Q2x3RjZIVUJ1QUxaTXpxbGpKV2VHN1VKTjhWY1VYdXozVmo0QkFFVFFRTzJ0WEpwVHFVSC9CakRNbWd0WU8vU01JZ0xGbFFVakFOZnI3WjVpWG1UT29wa05HeHdjU1JBRVFlaGx5Qk1CUVJBT2FQaVhvN0kzWjJlZVJBcFRtR2txRVNZRDRYcThlK2hwZmJldGJZemJSOUZ5UkVqU3U4dk1MVVI0bTVsV0tPamw3TWF5UFArR3JhbWMxLzVFcU54ekhqRTlHMnRKTHl6WDd2MTFhdTF2blBjWEtCLys5RXNsRGhqdFVmeUJnbHNCK2sxNHE5dENvYmZENEhIK2d1cjZ1Q09xK2c4Mld6TG1rODBMN2VnVW9nYlIxdWd1Smx6dUtxNTUwc21SQktFN0VBK3drQXppQVU1RVBNQ0NJQnhRYlBXUHpqTk4xeW5FUElXWnBtNGhPbzZzOThMT2RGREVleHN2ZURuYXBtRVR1akVoWkJOWDdSci9oc0hMRldNRkE4dnozQm52a0g5dHF5TW51cC9BNVlOTzBZeW5vOXZvb0taeHN2WmFqVGp2cjFQcG5UVEhJZ01VMGQwT21PMXhQSzFadDlWbXRNd0JjR2k0b0xSVG9lTDIxeEFOUmdoM0FmaHgzQkVGTzdjenc2dkxjNjRINkhjQXVhTExxK0dVRHJiaUxnaGdIVDIzZnNSNHdpenp6RlFHLzVpSzZnNkk1UVdDSUFnSEV2SkVRQkNFL1JiMlEyMHp4eDVyTXFZUTAxUUdUK21zRG0rMEg4STVxRUQyVExUaGRicGhEWkRhUjNBR3J5VFFjakJXWkNLMFBPZTJUei92c3BFRENDNGJNRmF6YXlXSUJqaGxzL0c5ZzdGN3pVRmgrM0RvajJEOGV0SVA4cDVlT01FSnM3MkJ1UUZ2QVlNckk5dGs2V0RIMGZvRS8vVHF0OXZieFlzOEoybkNzN0MvZGhtQXNoTEZPUUluUGx4aC9rb0I1OUtNMmhVT0RTSUlqaUllWUNFWnhBT2NpRndRUVJEMkM3Yi8rdkNSSnV1am9maG9zRHBhRTA4QVl6d1JaZStwcjkyN3F3RG9hRW9xdHBKVW9XdGhzc3hiUUxTYW1kOEgwMm9YK1AwaHQ2OS9KOFZUT3lEaHF2NkRkYlA3N2Fqb1NiSFdiNXpOVmdNMUw1d0FEbGxsbVIxUXdKRXc5OGo5UVJvWER2dkhTL1BTczlxNzhBY0tGd0E0QndCZ25hdmpuN29acThmWDVYNzczSE1YbU8zdVhvNXMzZUM1RTRRcjdHNW94Nk9pMjRaRk01dFFkSmZLcmJsRkVtUUp2UTBSd0VJeWlBQk9SRUtnQlVIWXA2aTk0ZENCb1F3K2h0azRXZ01UQURvYXpFZUhpSFBDbjR2Sit0ZCtDYUZvZlZITGpSVU5YTFkrVTRlelMwVSs0RWVTV3JVL0YyWnVBbUd0WWxyTnhPOFQ5T29zVitzN0EvMWYxVHA3MWdjV3ZCelpla2RHT1FpVytIWEc4N2g3elVpYitMWHFCNmNwbitMV0VETytHZnIxam1jNzc3RVBZdWdyWU5KcEFHV0RxRzBtNTVTeDE3Z0dZY0tIT2R1dkJIQmZ1OGRPUVJOUWV4VXZ6cG12TmVZQk5EcGl3MWtWVFBIWnFva01NRzdVMnoxbmNwbWVReVgxcTV3YVNSQUVRZWdaNUltQUlBaTlFdmFQenRvZVZFZUgyRGdhQ3VNSmZDeEFSd01ZMFVOVCtoVGcxUXhlcFJqdkd0cjhjUEFkbjYzcm9ibnN0M0FWWEdhejV4VWltbTYxcEZ6ck44NXVpeHZiWHpnZU1LM3FPdDFRK29pWXJ4czJiK0Yrc2Y2M0xYT1hGUHlTaWU0RkVINGdvWndLaFk1TGlOVUVndy8xRjFSdjdyVEhjbVRySFo0N0FGelpmZDdnOWhKa2NRakE3V3B3N2UvRUd5ejBCc1FETENTRGVJQVRFUSt3SUFnOUFnTlU2eDg3MGd6U29ZQWVZeEtOQVRBR29ESEVPSFJMa0VlQXlCWjV2SGZldjVtNURxRFZpbmcxTTc5UGlsWnowODczOCs3ZTByaFhKbkFBd3d4bGxudWVqWWxmV0NXbTByZmR1SHBrVlB3eW5NbjgzR2JONkU2VlFYOU8yMmd2NWNpNndRK3V6YW01QklRSjRRQUtaK1FtZ1d3bGxpZ2JKaDVHSk55Nm96NWhiL0RWdkRoblFmZDVneU9GeVJqTWtXZ1NjZ0c0V1cvM3pPSXluRWNsdFd1Y0dFa1FCRUhZdThnVEFVRVF1bzBHL3loUHE1azVocG5HbUJ3V3VvQWxkSWxHRTVDeDF5ZkZ6RXo0R2t3YkZiQ1JnUTFRMkFqTkcrSG1qVkoycU9jd3l6eVBBM1J4ck1VWk5hT2IzYWo1ai9QZTMyZzRmZmpuZTRZL3ZmRGF0STMyWXZ5TDg0K0hVbTlGdGlPNW5OT2xyUjFpUHYyV29xcFhrdWtiOVFZenJnQ1JpcmFETzY2dDdRZ2NCTk90S3F2bVRpcEFxSnNHRVlST0VRK3drQXppQVU1RUxvZ2dDQ25EL3RGWk5TSDNtQ0RNTVlBYUE4YWhGQkc0NERFZ0d0Z2o4d0x2SnVCVEFCdkEyQWppamF4NW81djFodHpNUGh1bDFGRHZ3eXpOdlFPRVg4VmFuQXRvM2ZYV0dEUjliRVhPT3hYNmJMUERqRmJERlRwazZCT0xPZzNkM1Ivd0J3ci9DdUN5eUxaVElqanU5ODNZQ3JQcFNIL0ppcVRYMHZQaW5LbGFxeWNBakUyMDZaUzMydTROam82eFNuSHdQSnF4ODZPMEJ4Q0VMaUlDV0VnR0VjQ0pTQWkwSUFoUjJEOCtvemJZTWt3ekRkSEFFQmdZd293aEFJWWc4aDBZQWdwLzN4S2lRUUJBc0JJTHhiM0ZkdlA3TFdNVGlEY3lZeU1JR3hWakF4UnZWR1pvNDVEYlA5L1V2WU1MVG1LV2VhNENZdUkzV2ovWmdZOTJ1dG1GcGsveTBqY1VCOE91Z3dqNDQ0RWdmZ0VBaHI0T0puMFhvTUdBVStMWElwcDRDa1BoeW40RXdBK1M3VXJUNjVaeEZTYm9GczhkWUZ3WjlnYkgzb1BJNWhOT2ZYclVqcDZtWXpVeVZwbWxPWDVWVW5jWGtaVkhUeEFFUWVpMXlCTUJRZWpGYlBVUDZaZlJuTzF1em5LN1hVSERiU0RvQ3ByS3JWektiZXFRV3huS2JXcHlLMlc2TlNzM1FQMUEzQWNtOVdIaVBvRHFvNGl6ZFh1dmRhYlJFU0ZMSEJXMmZmZjZTYmFkRnZQbkJHd0NzQVZFbXdtOENVeGJHTHdKaWpabjZ0Qm1xWis3L3hBcXpiMllDSTlIdHNQaUY0NHBxNTF2SElybURjUHQxdE0zYXZmK2dwc053eHh6d0FoZ0FIT1hGRjdDaE1jQU9KeDVxbzB4NWxuK29xcm51MnlsYk9CRXpjYmpJRG9tcnAyZFdmc05kT2dOZms4cGZRbE5yMy9Qa1VFRVlRK0lCMWhJQnZFQUo3TFBYWkJOTjQydEp0Q3BQVDBQUVJDU2hUV0E3V0RhRE9MTkRHeFd3Q1ptYkliaXpjeTAyVzJHTmh1WjJKemovNnkrcDJjcjdEMjR6RE5MTStaSDFtNkdkYVZ6aXNyY2xZSGFGNCtQMlhNay9KbHRLaDBBODMxNTh4WmVrNmJSZlE1L29IQVpnQ2tBSE15bzNjWVdveFptMDdpdWhFTGJ6Q2hkbnZzemdHOERiRXN4SEM4Y25DRGFUUkFlVWxSN0V4VkRFdWNKM1lvSVlDRVpSQUFuSWlIUWdpRHNHVVlqZ0hvUTF3T29CNmdPNEhvdzZnR3FKM0FkTStwSjZYb0cxU3VpT3MzQitxd1Exdy9NK3FLQi9CSVdLTVREaXozVHRjYXowY1JGVm1rZFIxSStJK3p0MjczNllOaEs3RGkwOWpmbTlXTndjMS9sdWkxOW8vc2VodUlmbVNhdEFjR0l1ZXdkS3c0Y0NZWDJ3TWo2STREenVteUdvSUdhUjNoUnYvbWFNdThGNFlLb2ZjQzZIZElQaTdieVdNZTh3VVFHZ0t1MTlwekQ1WFFGRmRmOEo4MEJCRUVRQklmWjU1NElpQWRZT0pCZzhHNWlCQmtVSXVJZ000SUVDakloU016V2R3cUNPQWdnQ0U3Y3g4UkJZdXdBVVFNRERjUzZBVUFEUUdlRHFCN2dXZ1lhRktpZVdkY1RxMXBOb1FhWHBub3prK29sSzdMZ05GenVtYUtaS2dCa1dTMXc3TThSQWF3WnVqRUx0UzlPaXRvbFI4b3B4WHQvbWZudTRmTVdYcGV1MVgwVmY2RGdMb0RDNTg4QWxFTTFxOXFTWWloMG5JbHl6eFN0NlRFUWpvamZnZkROa2U3OVJ3QTBSOG9sMmN6eks0YkdUMmxtN1ZmcERTQUlpWWdIV0VnRzhRQW5JaGRFRUFSQjJHdHcyYUJqTlJ1dmdkQS8ydWlNT3JWRVNQajdqbVhqMFBMWlVHdFFwMEowWTBLSndjMTl5VFZxd0ZNdjFEaGdlSi9rM3VXVHMzYzBabjBFb29NY04rNVFLSFNjeVNxNGRIUE9MMEhxRnNDVzc0RFo5bWtvdmZ1RUxITnR6T3dDODgycXBQWUJTWklsT0lrSVlDRVpSQUFub3ZaOGlDQUlnaUNrRHdmNkg2NmhLbUxpMXdwQWRWajhtZzNaYVBsc1NKdWQ2Y0p4aWJrVTZNRURXZndDd0RWVFZqU0IrTXI0Vm9jK2o5c1RvWVZEb2YrYXRza0NoSXdaZFg5UWlnNW5jTXlqVElTNDJPZzBZRVJNeGQwdi9VQjByeTczck9URkE0OVBhd0JCRUFRaGJVUUFDNElnQ04wT2wzc08wcUdNS29CeUkyM2gxWk1PWVlsZkFHaDgvNkRZUnB4M0x3M3NpYS9BamRsazNPV0ExWDBldjYvNlB3Qmk2MXpacVJUZWJld1FmYysvcE9CY0J3eURwbS8veGxWU08wc3hmQUN2aVIrVDRuL1ZxWThTRHNlUHV4UjBuRGFOTjgzU25BZjU5Y0g5TytvcENJSWdkQzhpZ0FWQkVJUnVoY3Y3RGRVYTFRQkdXQzF3cU15dlpTNG1jczJHYkxSOFlmUCtPcFdkT0o2SERuVHZieHlocGt2QkNPY0thTE1HTmkyb3JZS2tQL3JMSm51Y01RN1FqSm9LVlZ4N0RJTi9oSERwdFhBN3dzT0dSMDd2THFWSXpyVEllUkFwa0xwQzcrU1BRNlc1RjNQNldiZ0VRUkNFTGlJQ1dCQUVRZWcydUdyUUlNMFpsU0E2Tk56QVljK3ZVK3EzemZyZUhXOGV0amx1bnpPRHhIbC9NNXFiN25USThINkJ2MlJGTFNsY0hOL2FlME9oNDh3VHRLdWs5bkZGTmVNQXZoV01KdnZRQU5LK2orTERvaU5DR0hsRWVGeVhlOTdseFRsVDB4cEFFSG9JclRYV2IrNytFdWlOemMzWVpYMXB2ZjhzbzI5dWJlM3BLUnl3aUFBV0JFRVF1Z1d1UWorelJaVURkRlMwa1J3TWU3YnNSV2pkTXJBcXRHMWdYblNYUTg2MU5rNGZRc2g5QUFBZ0FFbEVRVlM2K3owTEFnMk9HTjZQdU1WYldRcmdpV2lEazZIUTlzdFA5RDEvSVAvN0RoaU9INlVZalVaSjdTMksrWEFBVDltVmFyVE1FNlVUVGg4T3I2YUUrNStPMVZxOWJwWjUvc1VWZ3c1Si9Rd0VZZS9SSEF4aTRjcDM4Tk8vUFlicjVqMkRUemFsTG9KdmZPWlorUC85SEo1Nzg3K28zYldyM1dNdWYveEp6SG5vRWN4NTZCRnMzSnBhWVlwUHQyN0RuNVlFRURMTlRvLzdTNkFDS3pkdVRHbU05bmozMDA5eHpWUHpFbXcydDdiaXAzOTdETGUvOENKV2YvR2xZK01KeVNGMWdBVkJFQVRINFNyME01dHpLNGx3UXF6UnFXek1TS2ljeEl5WEdwWWM1WXJsTW1Ld0kzVi83VlBteG96bXBqK2tiM1QvcEsvcHVyeFJoYWFETUNLdW5xOGoySXl4ZXNSZlBxWFNYN3pjOFJKdFZybWlIM0w1d0FkTmJUeEFSSlozTmhLemI0bmdGQk8zZFh4SjZGd2ROTTQwU3oxM3ExRHRIWFFHZHFjMGdDRHNCZDdlc0JGL3E2eUtiait5ZUFudXZYQU9sT3FhWDYydXNSRnJ2LzRhQVBEdXA1L2hoTU1PaGFkZlAwZm55c3g0OGUyVm1QZmE2d2lhSm5hM3RPQ1hwODBFdGZQM29mS0ROWGpsM2Zmd3lydnZZZnlva2JqdzVKTXhmdFRJdUdPK3JLbkIzNnVxOXpodTNzQ0JPSDNpUk14OTdnVXdNeDR1WDRLSEx2a2grbVdGcS8rVnJub2ZkWTJOZUhQOWVyeTFZUVB1LytGRk9HVElZR2RPV3RnajRnRVdCRUVRSElXWDVBdzBXendWOGVJWERvcGZiaXQrRjI1N2V2SnRJSm9aYlhSb0xJNGJoKzhWNzIvSFhGZTh1QkVLRjBZYkV0Yndwb2s5RkZwbFB1YWM0VVNvdUdHbGEwYnRORVU0RzhCNjJ4NEh2ZHZXUXVPWXFTd1EzYVRkdVorRXlnWmRLT3VEaGQ3S3RHOGRnZkVqWThMdzA2MWJzZmo5MVYyMjg5NW5uMFYvenUzWER3Y1BkbDRBQmswVFN6OWNoNkRsK1gzMXczVjRhdWxyQ2NjMTdONk5KNnBmalc2di9lcHJiR21vVHpodWQwc0wzdjMwc3oxK2ZmajFOeGlWNjBIeE1jY0FBR3AzN2NLODExNEhFUGFndi9EbWY2TTJaMzc3T0JHL2V4a1J3SUlnQ0lKajhDTFBBRzFTTllHK1kydDF6aFBZUmtnenVNdzR1T1ljVXZUYldLTkRvaXRPZ1hCalprdnpQYzRZM24veGV5c3J3WGc0MXVKVUlEckZQOU1nT20xdUlIK09JNlk3RzdXNDVqOXFjTTE0Z0g4SjVqcjdmR0trZXI5WjRkMHE3S1d5TVlKZ1BLWExjOS9pOHR3VFV6UXVDTjNLLzNnTFFFUXdsRUwrK1BFNGN1VElQWGRxdzlzYlltSEIzeDR6R2sydHJlMSsyV2tKaHRvOXBqa1liSGVNREpjTE4zNzNUQXpNem82MlBmL2Z0MUQ2N250eHgvMXhjUUFOVGRFVUFEaDM4a2tvT09vb3BNdDVrMCtDMnpBQUFEdWFtcUMxeGl2dnZCTWRLNmR2WDV3L2RVcmE0d2hkUTU0dUNvSWdDSTdBTHcvTTBTNmpFcURqYksxd1dQM0d0aGlWeHNFMU03YmZlY1prRTFUdDlIQjJVOFR3RDV2MzBseG5MTy9mK0t2eXMyRFNCd0FkQnNEWjBIZmJiNFVaRGFTYkQrK09VT2gyUjY0YU5FaTNxRitDY1RXSUJpUk95enJQRlBVd0VhQ3RKSEZ4cHBsZk1CQzhrV2JzL0NqRnFRdjdLWTNscFk2bVZMQno5Wk5Qb1dGM1U2ZkgxRGMySXNQbFFwL016RDNhTzMvcUZCUWRNeUc2M1JvSzRjS0hINDBLMTErZmZSWnVlK0hGbE9lYjVYYmpYMWZIeXBJM0I0TnhENWJlLy93TDNQNmZzUDB4UTRmZ3Foa2x5QnMwQ0FEdytycVA4SEQ1NHVpeEp4eDJLSzVwRXlidE5neTREQU5hYTZ6NjRndjRGendIQUpoK3pBVDhxQ0EvZkk0UFBnek5qSU55YzNIUGhYT3c5TU4xK0thdURpcysvZ1JEQnc3RVljT0dBZ0NXdkw4YU81dWJBUUJIamh5QkkwZU94TkFCQXpEajI3WS9uUTdTdDNpRzZMMDJ5QnBnUVJBRUlXMHM4ZnRhWE1Jcko4T2UyeE8vV1RXbjRTZ0VReGZRbzJSVHFvNG9ZT2JZaHg5R0ExUHozZWtiUFREd0YxUTMzeG80OVFlYWpUZEFVTkVrVWc3OFhxSVp4TU81cVFaYW9kQ25wMjA0bWJFTDZ1c0IzTUpWZys3VExYUXRXRjBKUW45cllnQUl6QXhGcVdVNUQwZjJSKys1Nk9VaW9yTTF1ODh5eTNMbktVUC9ob3Jxdm5EZ2RBU2hVMnAzTmFKaDk1NlhvamNIZ3gxNlgrMDBCZU05dWU5KytsbTBYNWJiamVOR2owNXRvaDF3d1VPUFJNT2UyL0xwMW0yNCtzbW5PK3o3MW9hTitNR0REOGUxelprMkZlZE9QZ2xLS1dTNjNORjJsMkVnT3lNajdsZ0NrT2wyNDdWMTY3RHE4L0RMZFZOOVBWWjkvbm5DV0I5Ky9RMCsvUG9iSERseVJMY0pZQ0VSQ1lFV0JFRVEwb0tyK2c5dVgvdzZOUURRbnZpbEFqUnZ2dkNNSHhKaGZQZ3c1d2ExSjlBaTRKNjhweGMzT21MNEFPRm0zNnR2QWJqTDN1YkVieWJobVFyUmFYTXJDaS9zNlBqdWdBcnE2NDJTdXBzVUJVZURjU2VBNkwwUkVlak1qTFR5blZQODRtQVFLUUFYYVpQV202VzVqM0I1djZHcEd4ZUVubWZaUng5SGY1NXc4RUhJY0xrd1pFRC91QytYRlRyY0ZpSktPSGJJZ1A1N2ErcHhyTis4QmZOWHZJSDVLOTV3dHNLQjBLMklCMWdRQkVGSUdhN3FQMWkzdUt2anhhOXpJYTl0VFRFNFlJUnF6NklDTlBPTUdabGJtRzZMZXNvY0dURThpczBUMThEVWZLOWpwZzhrWFBvM0hGSm5FZUZJUk9RZ2Njb1psQ053OVA5SUtEUS84cnRYVDZtKzZkU2xlN1dXQ0pYc3FBVndJMWYxdjBjM3U2OEg2QmNnOUFFUUxYZkV6TmI5MjlWenR0M1VVWGN5QVNBM0NEL1hPdk5pc3l6eklaVnAzbWw1cGdYQlVlYk9uZ1d6azVxN0w3NjlFa3MvWEFjQVVFVDR3d1huZDJwdjhJRFlxb0ZkemMxWThja24wZTFNVjFpTy9PMG5QNDYyN1docXdvLysrT2QyYlRFemZuMzIyUmd6ZEVpSDQyVzUzVEE2eVVvZE5NMjQ4OHR5dXpzOEZnQmNIZGo2ZU5NbWZMeHBVN3Y3TGo3MUZPeG9hbzV1My92S29xaFgvWmVuemNDZ1BuMmorL3BsN1RtTVhIQU9FY0NDSUFoQ1NuQlYvOEc2T2VOMUVJNkkyK0dJK0dWTC9Ob1RYdUZsWTNEdDkraDRCQUZnYTY3N2VoQkdXRWVEbU5KV3dZbjVmZmt1OGY2bWhyK2dPblJyWmNFUHRNYmJBSVUvYnpqa0lxRTQveXIxRDdVYUMveFYrZFA4QmRVaFowYm93bHdLZG00SGNEMlg5N3RiYzhZTllQb1pDTm1BN2Y2TlBzbnBZcFJDbStpSGFQK3cwTDVCdDZpZm11VzVmMUN0TmZkSjZTVEJTY1lNN1R6SVlHQjJuN2p0c1hsNUhSeVp5TklQMTZFMTFQbEx0V0wxQndpYUp0eUdnU3kzTzdwbWRtQjJOaHFhbXJCdzVUdTRja1p4aC8zblhmR0xUdTMvNC9WbG1ML2lEUUJoQVc5ZlArd1VodzRiRnJlZDRZckpycU5HamNLUUFRUGFkaEgyRWhJQ0xRaUNJSFFaRHZRZGxpQit5VEYxQTJhS3I5UEkvS1JSWEhOV1JQeHVtajFqaUNiK1ZkelFEdWh1elRaRGpBWlF5d1BwV3oxd3VibXdhaFVSKzZNTlRPbUZCa2ZNdFAySjZFU0UxRzg3T0h5dlFNVzd0aG9sdGYrclZNdG9nQjhBRUhQOUpEd1VTajF6ZEh4UEdnakc3N1E3OTFPenpITVZyMEZHQngwRm9WZWd0Y2JDbFNzN1BTWVlDbUdSbGFYNW1FTU9odHNtSEU4Y054WUFzUFRERDdHcHJxN2Qvc2tRc3EwUGJxOG1jTEpNUDJZQ25yM3FDang3MVJWUWU3Qmo5emhMVnFxZVJUekFnaUFJUXBmZ2NzOUJPb1NsSU1TeWxqZ1EybXBaRDR1a09GUDZZV05HM1JYMkZzcDAzUTVRbjBnWFI3ek9iVVUwNnp2ejVvbjNOMTI0c1BvT3JpZzhpNEFUa0hxUzVBNk0yN3oreERmNEt3cEwvZDdLcFU0TzBWV29lTmRXQUZmem9uNjNhZVcrQ3FDZkFlU3g5b2EvUmJKRzI5dVN0UStBaUtIdFNiT0FvUURkcjcvd1hHZVc0VzQxb1BiUE5BV2RwL0FWaEI3Z3pmVWI4RTFkNTFIN2k5NWJoYTA3ZGdBQUpvOGJoMCszYm92dW0zTDQ0YWhjc3haQjA4UmZLaXB4eXptejR2cHFyZEd5Qis4eUFMVFlFbmNwb29SeVMrM2hVaXBPakFQdEo4RUNnSzBORFhoai9mcTR0dDB0TGRHZkE2cy9RSjgyWWM5amh3M0QrRkdqOWpnUElYMUVBQXVDSUFoSncrVzUzOUtNU2dERDQzZDAxL05zL1N1anBPNzM5cFpOYzg0YUQraExiWVBEa2VmcEZGdjd5MEJObm52WC9la2JGZndFL2RzSy9NQmsvZ0NnTEVkOUg4cis0SVVJelAveVYrVlA4QmRVYjNkdWtOU2dtYnUyQWJpSkYrSjJuWkY3S1poL0NkQ1k4TTdJbk1PcDIxUTRpRDlwMjh6aE81V0FzQkNPWFlLUkFPN1RPenczbVdWNFFHWHFoMlNOc0pBcTlZMk5jWjVTTzIyek9tKzNCR3Q3OU12S1FwWWxFalYzdks0WUFIWTJOV09CRlpxYzVYWmoycmVPd0RQTGxrZjM5OC9Pd3VSeFkvSGF1by93enFlZlllbUg2M0RLa2QrSzd2OTgrL1pPTXp5M1I5QTA4ZjBISHRyamNkT09PQnpYblhsR1hOdkhtemJobjliOHRDMzkrMWMxdGZoN1pYV0h0djY1ZkVWQzIvZStjNElJNEwyRUNHQkJFQVFoS2Jnczl6dWF1UnlnUVZZTG5BL2tpZ29EWnFKTFhNVjFUeVljb3ZTamtZLzhERTRyZk0xT1hOMWY4SzMwUkhWelo4Y0x5Zk1iYitXR3VZSDhYekhJZXFnUS9yMmxVaTRvRG80SlNjczNtZ2NUL3dSUWxLWmx4d2l2emExNWlCbVBtR1dlV1FCZFI0UVRyTDNXdW5PSzNYOWRpS2FJQkQ4UUdEcXVnakRsQXJoVk54dlhtYVdlUHlsM3l6M2thOXppN0prSit6dTN2ZkJpaHdtZTdHaG1YUHJudjNhNC8rcVpNMUJ3MUhnQXdNR0RCd01JMTlWdHIwelJINWNzaWE3M3pSOC92bDN2NnN4dkg0Zlgxb1hMWWo5U3ZoaUhEQjZNUTRZTTN2TUpkUVByTjIvQitzM3kwdHJYRUFFc0NJSWc3QkV1RzFTZ0dhK0FLTnRxZ1RPck9TT0pwK3p5azRPSzZmdFVVdk44MjJPM1hIaGFNWU5PRFIvbW5QaUZQZUVXWS8yd2xxeEhuREVzUkxqRlYvMkFmMG5CYkJCTmhWVXVLREhwV0lxUVBiYWFmUDRsaGRmNml5cDdWZTFtSW1pZ2RnR0FCVncrNkJTVGplc0lmQnJhNW9rT3A0K08xaFpPaGtqc1FrSm9OS0UvUU5mcFlOYVZabG5XNDhyUWQwZ2RZYUVuR1ptVEE3ZGg0SnlUVG94NlRpTlVyVmtUTFkra2lQQzk3NXpRcm8zeG8wWmh3a0VIWWZXWFg2STVHTVNkTDc2RU8zNXdIZ2IxN1FzaTJtTkdaODJja0lUTFVBcnVEc291UldnYi90d1pZNFlOeGZWbnhrcVVyL255Szd4aXJXc0dnTUg5KytOSEJhZkc5Um5wOFNSdFgwZ1BFY0NDSUFoQ3AzQnA3dmMwK0ZrUXdwOHFHQ0RsZ1BjT1ljOFZSNE01QVRDYUZPblRhRVo5VmNJOEFOck14cjJ4Y00vMHg0K3pIakdvK0ZwYXNLRDl1RDhoTFZ5S3pnc3lWaEdRQzhTdWV0cTNVcVJzYm13OThCMjNMam1sNHVhaXBlK21hN283b09MNnBRQ1djbW4vSXpUYzF3RjBBUWpXZ2tDeXZSeTZkcHZIUXFNdElVeFJJWndKNEtjNlJQOWpsdWIrVXpIZlFUTnIxenAyUXNKK1NiYmJqYjZaN1pmbmFRbUY0c0tqT3pvT1FKeXdWRXJoek9Nblllb1JoOGNKNEhWZmY0TkhGd2VpMjhYSEhvTmhnd1oyYVBQOGFWTnc0ei8vQlFENHBxNE9OOC8vTjI0OWJ6WkdEeG15eDR6TzgxZThnWCs4dml5dWJmaWdRWGpnNG9zNnJEM2NFU1hISG90TEMvTUJBT2ZkLzJBMEREcW5iMTlNUFNLV0kvTHRqWi9HOWR1K2N5Y09HVHdFbzNKRjlQWUVJb0FGUVJDRURnbVY1LzVRTXo4ZVhXVm9yVGQwUXZ4R1NoM1pYRi8xaXFpWVN1ci8yOTdSV3k0ODh6SUN4bHM5SFNsN0ZMVVZQVDErZGZoVEMxOU0zNnJRSGpkNUs3K2VHL0RPWnVnS2V4aTdJNzlJeFlDR1paWmNKb3puZnYvNjFHTnZtTFpzWi9yR3V3ZWFzZk1qQUpkeFZmOWY2V2JYWlNENkNVRFI1SEp4WHVISWl5OEpHQlFOalk1MERUZVFBZUFDVFpnVEt2VXNOc0FQb3FTdWxKd0o1aEQyTTI0OWIzYUgrLzVXVVlXRjc3d0RJT3l0ZmViS3k1TzJlOEcwcWZqYWxzRjVTOE1PM1BiQ2Y2SmUyZjVaV1pnemJWcW5Oc2FQR29XQ284YWphazM0T2M3bjI3ZmprZkxGK1BYWjMrMjAzNmRidDJIQkcyOG10SDlWVzR0NXJ5M0R4Zm1uSkgwZUFLQVV4WlUzQXNMWm5qLytaaE5HZUhMUUx5c0x3VkFJS3pkc0JBQ015TWxCdys3ZGFHeHB3YUozMzhXUGZkNHVqU2M0Z3doZ1FSQUVvVjNNMHR5YndQaXRYWnlRY2tEOEVoQlZ2ckZQK0Y4b1Y3Q0lmRHMvYnEvTE4yZWMwWWZCdDBWQ083c1FIYm9IWW9tdkFBQmEvZHdKcTBMSDNPS3JxUEl2S2J3VmhGc0FSTE4rcCs4RnBuQnhSK3ZlSXFJeFRjMFpqd000SjEzVDNZMVZTL2hPWnZ3ZWkzTktURlkvSithWklBcVhxNHpjOE14Z0lxZ2tIMEpGRTJ1UjVTS1Baa3duSWtLeEJoV2pQSGU5V2NZUHEzN3FNWnEydmRjK0xCRDJINVNLcjhLNmJlY083R2lLSlMzUGRMdnhpOGNlajI3Yjkva1hQQmZ0SHpKTjlNbkl3RzRyZy9QcEU3L2Q2YmhmMTliaTF1ZWVqd3B0dDJGZ3dzRUg0WjFQUHdNQXZQRFdXeGpZSnh0bmR4QjYzUjQxTzNlaDhvTTErS3EyTnVyOS9icXVEdGY5NHhrOGV1a2w2SmVWaGRKVnE5QmduY09rTVdQUUZHeEZZUFVIS0gxdkZZcU9tYkRIbXN1QzgwZ2RZRUVRQkNFT1pwQlpsdk1RQ0xhNnFoelpsNjUxc0U3dytLMVVtY0ZKSFlsZkFLQ0IvQ3NDRGJFc2hMMi9UbUN6dzR3bmgvL2pSUWtMM1F2YzRxdWNDeUFjNWs0T3BsT3poLzJHamMrYXU2VHdFaWRNN3cySXdGUmNWK29xcVRsREtZd0c5TzBBdHRvUGlENC9BbHMvSlBPaXRKWVp0Qjl2UGhhZysvVXUvc1lzeTNtSUZ3OFk1OFM1Q0VLeUhEMXFGS1paNGNKRkV5YmdXeU9HbzJIMzd1Z1gyLzd3N0d4dWpyWTN0clRncXBrbGNCc0dUajN5V3pqMmtFTTZIT1BOVDliaituODhnOXBkdTZKdDUwMCtDZGVlY1RweSsvV0x0ajN4NmxMY3Y2Z1V1NXJiejRINDFvWU51SDlSYWN6dSt2VjRvTFFNejcyWkdMZzBJTHNQNm5mdnhyOVh4RHpPa3c0ZERlL1JSd01JcjBXKzc1VlM3R3lTaW1WN0d4SEFnaUFJUWhSbUtGM21lUVpReWNlekpZdmx0YklMRkFaZVZwazEweXdQV0x0cysvNlpJMEIwdmMyTVl5V0hZMnN0dWNVVnd2ODVZRlZJQWlKd0JtZzJnSzhqYmN4c3E0MmJPbTBmMG1qZ0lYL0FlM2phaHZjeVZGejdwVkZTOTJzMXVHWVVFMytmd1czcUcxUEVtMnNGT2ljcGhPTnFYY2Z0N0Flb3k3VjJmUlFxOVpSeGFjNU03a3B0SmtGSWc4dThCWmh3MEVINHNhK3dTLzJPR0Q0Y1Y4NG93U1VGK2UzdS82YTJEbmU5dEJDMy8rZEY3R3FPMWVFOWFkeFluSFBTaWVpYm1ZbXJaczZJVy90YnRXWXRmdnJYditPNU45L0V6cVo0SWR3bkl4TmJHaG82blZPR3k0VVR4eDZHVExjTGQvN254YWozOStEY1hCdzNlalRHanhxSll3ODVHRUE0ZFB2VzUxNkk4M0lMM1krOHNRbUNJQWdBQUY2SVBxYkw4endSRlVmYk9CejJuRzU4YXZ1T0o3NVhGZGRldTZmMWg1c3VPUE1KSXZ3d09oK25uTDhjdC9iMzF1RlBMN3pGR2N0Q3N0d2FPUFVFRGJVY0lHdEpscE9sdGV4UE9QZ0RqTmd5eVgvVTJ0Wk91L1J5ZUpGbnZGYjhNekJkQktJQmlRZFlJZEt3SGhJbDhicU5KY3dLYjdYaEV6QWVWdjNwY1FtUDduMDBscGM2dm5aNzlSZGY0bmZQdjdESDQ0S21DVlBIYXZydUtmTXlBRXdjTXhvM25IVW1BT0RMbWhwYy90Z1RBR0wxZGJYV1VFb2hHQW9oWkxQOTg3OC9IdlhjM3Y3OTgzRG9zRmpJY0piYjNXNDFnTFZmZlkxRjc3NkxaUjk5SEZlZkZ3QW1qeHVIL3oxOVpseFc1M2MvL1JSM3ZyZ1F6Y0ZnM0xGdXc4Qnhvdy9CcERGamNQVEJCeUduYjEvTWVlaVI2TmlqaHd6Qm1LRkRjT2l3b1hoMGNRRE1qSU56YzNIYkQ4N0QzUXRmd2FyUFA0L2F1dWEwbVRoMS9KRUFnUFdiTitQYWVjOUV2ZHM1ZmZ2aXFwa2wrUGJvMFhDYXZzVXpSTysxUWRZQUM0SWdDT0NLM0pHNmxSY1IwVEhSTm9UTHFxVHJiclV2K1EwYlpzMkVuN3BLYWpzdUhHbXhhYzVaNHduNm9raG41Y1JhMGZBYzdPSjNHOWZqOTA2WUZickd6YjVYMy9JSENtNEFjRStzMVJrUkhGZGVpK2hvZkRQc2JtQnQ1K2xoZXpsVzV1WXJlRG11TjNma25BM1FoY1Fvc3BKYnhVS2tnZkNMTG9uMTFaR0VXYkdRNmpndjhUZ1FIdEM3K0hhenpMTkFnUitqa3JyWHV1djhoSjdIMURwQkJDWkRNbjFhUTUwbjE0K3M3WFc3WE9oSVRtZTZYZTNXQm82d3BhRUJOejA3SDF0MzdFaTBUNFR6cGt6R2VaTlBTaEROM3g0ekJyZWVldzd1ZVhsUm5JYzNhSnA0YThOR3ZMVmhJeTR2bm82aVl5YmcvNzU3Rmc0YW5Jdmhnd2JGMmZuajRrRDB0ZmJBb3JJNDhYdlN1TEZSOFFzQVkvUHk4UDNKSitHZnkxY0FBT29hRzlFYWpDL05KSFFmRWdJdENJSndnTU9sT2Nmb0lGYkNKbjRSS1VQcWdCRGhhRTFUQUl6ZENwaVpqUGdGQUNqOXFFMnBPbFozT002TnpIekRpSVVMZHp0Z1drZ0J2Ni9xWGpCYm1iZWR1dXNpQ2FCc2xvaXVtTHVrNERRSFRQYzROQVZOcnBLNloxd2x0VE9VYWgwQjVtdkFhRlB5aWFMcnF5UC9kMzVkclpEcVNCaDYvSXV0TDBBWGE2aWxabG51SjJaWjd2OXhSZTVJWjg1R0VKeGoyTUNCOEUwNE9xRjliTjR3M0RYbmZIeC95dVFPNjhjZk1XSUVIdm5SeFRoLzZwU0V6TTc1NDQ5RTBURVRBQUFuamh1TEVUazVuZGFodjZ3d0gvMnpzZ0NFTXo5ZlhseWNjTXk1azAvQ2lXTVBBd0I4Wit4aE9ISGMyT1JPVWtnYjhRQUxnaUFjd0hDcHAxaURuZ2ZRSjlib1VKeHh4SkVYc2NYOHRRTFBwQmwxN3lmVGZmT2NNMDRINk5RNFd3N0F0dk5qeHRxOGVTOC80WXhsSVZXeXMxc3ZiR3JPZUQ5Y0FzamhtanoyU0dqQzAvNnEvUEgrZ3VyTlRnN1JrMUR4cnEwQTdnTndIeS9KUFZLYitDR1k1NEJvbE8wb0FEYlBNS3lNN21qUFBSeXRIUXdpaE1PajQ5OFR4Z0s0VGJmeWIwTmxuc1VBSGpjT3F2MFBIWVY5T3J4Y0NIUEVpT0c0LzRjWGRvdnRQclphd1lvb0dqYnRkamtyUjg2Yk1obWJHeHBRK2NFYUhESjRNR1pQUGhIVGpqaWlVOEVhd2UxeTRid3BrMUY4N0RGWSt1RTZWSzVaZzZiV1Z2eTB5TmVsT1F6UHljRzFaNXlPeDZ1cmNjdXNXZWlmblpWd2pGSUtONXgxSmg0cFg0S3p2M044bCt3TDZTRXg0WUlnQ0Fjb29UTFAveERqVDlGU0s5RlB3dW4rYWVDRVpGZGdmbCs1VzZhVHIzRkxVaFptenphMlpMYXNBMkZzZEdyZDhCZkxBT2NQZVhyaHE4NWJGcnJLclpVRngycU5Od0N5UGlsMlF5aDBtS1h3VmhiNENicmpYdnMyekZCWVBEQmZzM0VobUdhQjBML2pnNTBvYjhhMUFEK2pvQitua29aMzByRWtKRTkzckFIZVh3aUdRbGozelNaTU9QaWd0RzAxdDdZaXE1T3c2ODR3dFlhaGVqYmdWdFlBSnlJaDBJSWdDQWNZekNDejFITXZnZjVpRjcvVU5tUTBCUWpSR3F5MjhiaGNoV29uSnl0K0FXQnJac3VQSStLWHdjNGx2b3JmZWxuRWIrL2g1c0txVlFTMlpSOVBNb3ZUSG1oSFJwK0NRT0hOYVJ2dXhSQkJVM0ZEcFZGU2U0bmltaUVLNW5mQm1BZHdZdnJhU0UxaERxOEJKbkNuYndQaDVjTGNSakdUQjFDWGE3aFdtbVdldFdhcHg4K0xQT01kUGkxQlNCcTN5K1dJK0FXUXN2Z0YwT1BpVjJnZmVTSWdDSUp3QU1GVnlESmJjaGNRY0xxdDFhSGFRaHpKbkdWdnZFc1YxOXhJWGZDMjFjeVpNYUNWWEo4UlVVN1lyRk1oMlRZN0RGTUIzeG82NzZYMTZSc1duTVMvcE9CSkVGMFUzckorWjA3NHVlS1VNRFBBMC8yKzZvQURsdmNaK0cyNHNkM2oxWXh6QUp3Rm9zRWRIc3NBS2V1aXRYdjlPVmJhTFBGMUh6R3lGZ3J6RllXZW9lazdQbkhvTkFRTDhRQUx5U0FlNEVUa3NZUWdDTUlCQWxmMUg2eGJjbCszaTE4R0xJR1J4dC9IU0FiWmFGMVNBRUNqWXN3eVNtcHU2SXI0QllDZ2N0MFlFNyt3UE5QcHdtMC93LzlSeEc4dnhjVS9BWGhOZU1PcHROOW84OGlmQ0t5ZTh3ZThoenBrZlorQWprZVFTbXJMakJtMWw2bWR0WGtLWmlFWWp3TFlsSEJzNUtGWXRNU3dWUlE0V3FzNS9MNUI4YS83dGtiR2c4bXZ0ZnRqczh6emdWbm11WmtYRHhqWEhlY21DSUtRTFBKRVFCQUU0UUNBeXdZZHExbTliRStNRTVhczZhNno1R2p3dEsxcGcwTHJhVFJqNTBkZHRiYmwvTk1PMVlaYVM2Qk0reXpUeFY3ekY4dzdzclFlUGVpWlYrclNOaXgwQy82cS9MRXc2UjJBT2w2N21qTDJyRmhZalp5R2svekhyenpnczRCenVXZUtac3dDWXhhSUR1bjAyTWlydnAweWFXVHQ3ZnlseXg4QW1LKzArUXpOYk5qZ3lBa2NnSWdIV0VnRzhRQW5JaDVnUVJDRS9aeFF1ZWM4emNhYmNWbGhtZE11T0JOMi9NYUxYMll1Vjh3VFV4Ry9BTUNHOGJlSStFMm1jRXN5dEYzWlRNQnZSZnoyYnZ3RjFldUowVDJwYU8waDFZUUpxQnZ3ZExlTXM0OUJ4YlhMalpMYS96Vm0xSTVXaGo0R3JLOW5SbVc3eDlyU2FrZVdQaENGWGNXUmQ1WndGU2EyZVpEakxCd04wSzFhdWRhYnBibnJ6RExQZlZ6dUtlSTFTSDJ4cFNBSVFwTElFd0ZCRUlUOUZKNFBRdy93M0EzUTFiSEdTSUtiTk4vK2lRRU5XK2dqTXhpM3FwTGF1WlJpRlpzdEY1d3hpNG4rSFIwQ1RrVy94bHhSelB4NVhwOXZ4dEZmVmdZZE1TMTBLLzVBNGYwQXJnSVEvalVxT0JjU2JZTVlWOTVTVlBtUTg1YjNmYmdjZllHY1FzMXFCc0FsQUkzcDlIakxPMHlSNUZvV0JBWnpUQngzMEhrM0V5cUpkYW5LNEZmSVcvKzVRNmV4WHlJZVlDRVp4QU9jaUZ3UVFSQ0UvUkFPOU04MVErNFhDSFJ5ckRIc3BlRzAzdnJiS1pYRXZFTUI1OUtNMnZLVXJjNmVuYjBscTNralFIbXhjUnhNL1J5TmVNVzV3NTkrYVlFemhvWHU1czl2VDNKL1V6OXdHUUVuQUhEdUFVN1lHR3czaGdub2FmNmk2amNjTUx4Znc0SCtoK3RnUmdrVGx4QlRQZ2pablhldy9xUElJeTJLaFVudm1YVmdMbFZFaTZpazVvQktXSllNSW9DRlpCQUJuSWhjRUVFUWhQME1Mdk1jcFJsbFRxLzNKVmdlbmJpWVozeWtPSFJhdXV2NE5sMXc1bDFFdUM1dXJIUU1Sb2pML014djVNMWJPTmtKczhMZTQ3YWxKdzhQdHJoV2dXZ0lnSEQ0ZnFwaEJuYmFybDlsYklWdW51QXZYcjQxWGRNSEVsenFLZGFFRW9CS0FId3JxVDRSTDdIdG5hbWRiQUp0T3pVeHNJSVVMMVZhdjBvejZxc2RPWUY5R0JIQVFqS0lBRTVFTG9nZ0NNSitCSmZtZms4RDh4SzhNazRveWpibGlCajh2RUcxRjFFeEd0TXh1KzJDTTQ4d2dUVWdHTzJOa3lwdHZVeUtNSEhvVXkrOW03WmhZYS9qcnlqOERqU1dndUJvY3JUdytsV0ttV0orWTNqT2psTitjcnlFeUtjQ2wvY2JhdXFNVXdtWUJxSnBBQ2J1dVpOTi9FWXkwMmdrOWV0bDVtVkUvS3BpV29wUTdXdDBCZzZvWkdZaWdJVmtFQUdjaUZ3UVFSQ0UvUUJtS0YzbXVSTkUxOWxhNFhnRzViRFpGaEN1TlVwcUhrN2JPSURORjV5NURJUXBZZFBPL0dFaUFOcXVvNW4vbVRkdjRma09tQlo2aUxtQi9QTVk2dGxZaTROaDhuRzIrRkcvcitvWERoaytvT0VxOUVQUU0wVnJUR1hReVFSTUJwQ1ZWRi9yTzhXRlVPK2hEK010QXIrcUZDK0Z3bElxcW10SWVmTDdBQ0tBaFdRUUFaeUlYQkJCRUlSOUhLNGFOTWhzTnA0alFxR3QxWEw2cGhueW5EQVlQbExFczZpa2RrM0tobTFzdWZDTUN4bjBWTmkyTTU3ZnNDbDcyU1BzVXE3UXVLRlBMTnJzaUhHaHgvQUhDdThFY0FPQXFDWnlRZ0VrM092TWMveEZWYzg0WUZxd3dmTmhvSC91UkEyZXhvUnBCSm9LWUZnM2pjWUFyUWY0WFlEZlVVVHZnRU1ycVdSSGJmZU10L2NSQVN3a2d3amdST1NDQ0lJZzdNTncrY0JKbW8wWEFEb28ycmFudFhSSkdiWStWOFY1ZnZudktxdjJjaXBBYzNyR3cyejcwWm45UTYyOGtZZ0doODIzOFRTblE1eHprSy9LZTNyaGc4NFlGbm9TWnREY2lzSlhBTXdJTnpnbmd1UFhpNk5GSVhUQ3pVVkxWenRoV3VnWVhwSnpNTFNhcUprbk1qQ1JRQk1CRE8vR0ViOWswRHNFZmtjUnZ3T1hlcGU4TlY5MzMzamRod2hnSVJYcngxZ0FBQ0FBU1VSQlZCbEVBQ2NpRjBRUUJHRWZ4U3pOdVE1RXR3SGtqclRGVnIybS92YWVLRVM1UVJGZFRNVTEvMG5aYUR0c3VmRE1oeG40UmZ0anBrNWNNQ3Z6eXJ4NUMwOXdTaU1KUFkrL0tyOGZUSG9ib0NNaWJVNHNjVS8wQXVPTExLaGpmbFVVMksvRGFIc2pYTjV2S09DZXBLRW1Ndk5FQWlZQ05Mb2JSNnhuNEdOaStnVEVIelB6SjRhaFAwRWY5MGMwYmZ2TzdoczNQVVFBQzhrZ0FqZ1J1U0NDSUFqN0dQenl3QnpUTUo0bG91bXhSZ2FVRXpJdllWM2xTa1Y4TmhYWGZwbXVaVHViNTV3MUFhUlhSVld2UThzNTI0UStteUR6dUx5blgva2dmY3RDYjhJZjhCNEs1cmRBOEFCd0xqTjBZbEtzVjRmbjdDaVNwRmc5RHkveURBRGhLQk1ZVDRUeERCeEpqUEVnT3FSN0I4WTJCbjlFd0FZUVdlTFkvQlRCMEZkMFdtT1BMcXNRQVN3a2d3amdST1NDQ0lJZzdFUHdJczlKV3RIemlBc1I1R2hCa1JTdFd0R2ZjZUhPR29wK3J6SnFicVlDaEZLZmNYdWpnVFpmZU9aL0NUZyswdEE5dVl6NHZyeDVDNjl4eUxMUXk3aGxTZjQwZ3FxT1pnOTM2RVlpQ2o5SWlkVUk1bWY4UlZWejBqWXNkQXU4RUgyUU1mQklVNnNqU2FueHpCaFB3SGd3SHdvaW81dEhEd0w0bWhsZkUrRXJJUHlsQ0YvQnRMWjMxVzZpYzJGMngrZ2lnSVZrRUFHY2lGd1FRUkNFZlFCbWtDNzMzQVRHTGZZUGRlblg5NDNtV3JVM2JsRXdmMEFsOVZVcEd1MlVMUmVjOFJNbStsTmtlS2ZXY01aclgzeVYxNUo1T0MxWTBPU0FhYUdYNGc4VS9CaWdQMGUySGFzZjNmWTF4YmpPWDFSNXR5T21oYjBHbHcwWUMzWWZZaEtQSWZCb3NCck40RU1JR0FPaWtYdHZJcndEUUIwSWRReXFCM01kRWVvQjFJR3BEb1I2Smwxbk1PcEJ2Qk5hQmFITTF2QjMxUW96RklSaHRDTFVFdjdlTHlOSTA3YnZGQUVzSklNSTRFVGtnZ2lDSVBSeU9OQjNtQm5LK2ljQkJYRTd5QXJYVE0wcW1LbWRwTXY4TDRYUXo3c3JVK3FPSDV3eGVMZUxQZ0V3S0R4Yzk5VDhKWmdsdzU1K3BUeHR3MEt2eDcrazhDRVFMZzl2ZFY4NEFjQm4rbjNWTHp0a1hPZ0ZjTm1Bc1lCN3RBbExJRU9OWnVaRGlHZ01nQkU5UGI4OTBVenplbm9Ld2o1QXByN2dWZGVNbXZ5ZW5rZHZ3dFhURXhBRVFSQTZoc3NHRmVpZ21rK0V3YkhHU0pobWFoLzB3Mkt4amU1a2JGTXdMNk1aOVMrbE4rUE8yVzNnTGtURWI1SzFQZmRFdU9hdlRjd3pYaGcyVDhUdmdjTDR1dHlyMStac1B4SkUzb2dQT0wwbEFXRUlGQTZGSm9MMTMzeC93SHVTMzFmeGZ2cXpGbm9EVkxKalBZRDE3ZTNqK1RBd2FQQXc2R0FlU0Ewem1mS0llUmlJOGdEa01XZ1lBWGtJdCtYczNaa0xncEFPNGdFV0JFSG9oZkFhWk9ndlBiOEhjRldiV2tUVzl4VGZ2dHR4a0RIakpZT0NsM1IzZmN3dEY1dzJoY2xZNXJSZHFma3IrTjg0Y1FCMjlua1RSTjhDNEZob1BRRTJFUXdBdkJrR2Y5dGZVQzMzbHhBSEw4azVHS2JLQTloakFnTUFEQ0FPZjQ5OGNlUm5RaDhDUEFENmgvZlJvQjZjdXJDZnd3enhBTGRCQkxBZ0NFSXZnOHNHSGF2WitCY0lSOFFha2RZN05oSEF1bzBONXUxTStJV3JwSForNnBhVGcyZlBOalpudHF3aCt6azVaaHhTODFmQTd5b0tSNFlZYndJSXIrMTBLRE4wK0xVVEY2M3cvb0ErVFNkZE0yV0ZyQzhYQkVIWUIxRTlQUUZCRUFRaERGZkJaWlo3YnRGUWJ5ZUszMVEveGpPWXcxbWU0M0w2TUY1UzNEcCtiNGhmQU5pUzFYeGxkNGhmQm16SmVubmxzS2NYUHVUMEdNSyt3VTNleXE5aGFCOFlPd0FBRkFsaFRrOENSeDNBTVRQSDdOaWRQWjlabkFpQ0lBajdJaUtBQlVFUWVnRmNObUNzYnZHOERTWS9RRlorQnVzVHQwckIvVXZXRjFOOGVTTndEYk0rM3pXajVpeWF1V3RiK2pQZk0xc3ZucGtIME56WUZCekswMnRYSUF5VFNGL3NVRUpwWVIvRlgxQzlEZ3BuZ05FS0lLeGNkZnJoYmd3Q3hYOWlPbjF1b1BEMk5NMEtnaUFJUFlBSVlFRVFoQjZFR1dTV2VhN1djSzhHNkZqN3ZwaTQ2OXJIZHdLSFF6WVRLcmx3cWRLdFI3cG0xUDB6dlZsM0RXMGE5eU84MXMxS3Z1V000NHppNDdrZnpIdjZsUThjTVN6czAvaTlsVXRKNGZ2Ukp5ME9oRUVEN1R5M0lmekt2NlRnZkFkTUM0SWdDSHNSQ2Q4UnVwV1RUejU1aUdFWW1kWFYxVi8xOUZ3RW9iZkJpd2VQTUUwOW40aW1KdXhNcDZCcDI5SkN6Rjhwd3RWVVV2dGNpaFpUWnRQNVp4YVFnY29PNTVZaVV2TlgyQlArUU1HVkFEMFFiWENxUWxMOG12T2dnajcxWnQrckt4eXdMQWlDSU93RnhBTzgvME0rbjIrZ3ZTRS9QNzlmT2dhOVh1L3RYcTkzYzNGeHNXZFB4MlptWmk1d3VWeGY1dWZuWjZVelprOVJWRlIwcXRmcmZkanI5WjdlMDNNUjlpOUNaWjVMdEtrL2pCTy9jY2xtdTJyUjFpRm1KQVR3UFNwVWUwUlBpRjhBSUFOL2pmek1DYldYVXJUSjhUcUdtSDhtNGxkb2k5OVg5U0RBOTBZYkNIQWlRajcrRmlhM2hscjAyOG9DNTVPN0NZSWdDTjJDMUFIZUQ1azBhVktmbkp5Y2t3R2NCdUM3QU9vblRabzBhZVhLbGNGVFRqbmxJTU13Tm5xOTNzc3JLaXIrSE9sVFZGUjB2Tlo2ck4wT001dVZsWlVMMmhsaUFCRU5hMmxwY2Z3QlNtRmg0VWlsMUNQcDJtbHFhcnB3MmJKbE8rMXRYcS8zVWdBRmJZOGxJak1RQ1B5d2JmdWtTWlA2YUsyZkpLSkRtRGtUd012cHprc1F1Tnh6a0tucENRSUsyeVNsc21yN2R0bWlWZldVMnJiKzE5QzRoR2JXcmsxNzBpbXllYzZadndWd21EVWZSMEtmQ1VCY01tdkdDM24vV0NpdlRhRmRidkZXWFR1M29uQU1nTE1CaEpjVEtLU2xneVBQY1dLWm9XbVFhYUxTdjNqcUNmN3B5NzV4WU5xQ0lBaENOeUlDZUQvRDYvWGVDZUFhQUc0QWpRQmUxMXBYRFJvMGFBQ0FHcmZiZlRFQUtLVVcydnRwclM4am9wL1kyNGlvQlVCN0FyanRtS2NUMGJNZDdNNEdBSmZMdGQzbjgzVmtZbVFnRUdpdzV0RmZLWFhXbnNiY0UyNjNPeFBBempiTms0bG9Eb0FXVzFzbUFCTkFnZ0FlTkdqUXJaYjQvWnlJTHZQNWZQOE9CQUxsNmM1Tk9ERGgrVEIwLzV6cnRLYWJpY0t2QzJzUGdGVFd4WEwwUTN4OGppdmV6Z28zR05OckgzZG82V05LYkxub3pHT1ljVk5rVzhHWnlXall6NWNiWFlxdmNNQ3NzSjlDQlBhdjJmeDliTXBiQXVDVXlCTVVvdkNEbzFSaEJxQWlUNndJSUl3QVpWVDZxL0pQOGhkVTF6czBmVUVRQktFYkVBRzgvNUZIUkVIVE5BdDI3Tmp4MzVVclZ3WlBQUEhFQWRuWjJRUHk4L05IQWJnWXdOSmdNS2lzYlFDQTF2bytacjQ3c3UxeXVlNEgwS0ZpdFVORUd3RGMzOEh1Q3dIOFAzdDNIaDlGZWY4Qi9QT2QyUndFd2lua1FFV3JWc1dyaWxhUmdKdWRDUmd3ZUtKVndMUGF1OXFmVmVzRkM0clZWcTNWMmxiYktuSjU0RkVKaDVEZDdIS0RvcUlXdlBEQWd5UmNDU1JBanAzNS92N1kyYzN1NXRyc2JrS3krYjVmcGV3K00vUE1zMDdZekhlZTUvaytSd040Q3Y1QXN3bWZ6MWZYVFBFYW44OVhHTTM1UTlsc3RuVUFUbXR0SDUvUGQ2VFg2OTF0dDl2NzJHeTJQY3o4ZWVRK3VxNWZ6c3oveDh5cmJUYmJKWVpoYkFid25OMXVQMWZtTTR2MjRyZjZuV1d5T2hkRXc4UEtnN2ZnTVFTL1FKUElGOEIvbEhUekRzcXZPcXczNE95RVVyR041d1RheHdtYmZHbXRhTk5ZMVQxSHpGbjhmVUlxRmtuTGVjcldldWVHekNKVVoyd0UwVWtnZ0puaURvS0RhM0FGZnlicFJCaTAzTGxsK0dqbktWdnJFOUo0SVlRUUNTY0JjSEpxOEhnOGF3TnZNak16L3cvQTlKRHRQN0RaYk4rR0hzRE04OTF1OTVUQWUwM1RhdHJxa2JMWmJML1NkWDJSeStWNkgyanM2UW1sNjNvZWdLTjlQdDhNcjlkYjI0N1BZSGk5M2hvQXNOdnQvYjNlNXArb094eU9IeXVLY3Y2QkF3ZWVXYjkrL1NGTjA4eG9lOUpzTnBzR0lKV0l3bnJEQ3dvS2ZzVE1MeEJScFdtYVU1Y3ZYNzYzb0tEZ0JtWmVycXJxOHJ5OHZMdzFhOVpVdHVPemlCNktsdzdzYXlyMGlNbDhDeWhrRVJWbUt6WnNaM1puWXBqY2RMZ3ptTGNxUkRmUWhYdmVqci9WOGF2NG91aHVVR05HNnlidGpWSG9GR0ptZmpkN25xejVLNkxqUEcvai9nZmREdDNIMkFoZ0tDZ3c3U0RPSUJqd0Q2bHVISmYvWSt6SVd1amtyWmM2Q1dhODdSWkNDSkY0RWdEM0FNeThBTUFtSW5vQVFEOW0vbTNrUG9xaXRObXJxV25hbllxaWJEVE40Ty8wbTVqNTV0R2pSNStUbXByNlJ5SzZvcG5EV2gwQ3pjeTN1dDN1LzdSMFRvZkRjYjJpS0Uvb3VqN2E1WEo5MUV5N0h3T1ExN3QzNzgwQXZHMTlob2h6RjFyQjhwdUJNbXN1OUZ0RWxNTE1oYVdscGRzQm9LU2t4SzNyK3UrSTZNbjA5UFFWZHJ1OXlPdjFscmZuZktKbjhTMGZlSlhKOUJjQU9TRlJtLzl2UXZ0dXVnUHpEWnVHa2hWZ2M3cFNYZmx2dXJMNUVSYWRiZmZWUlNmNVFBOEczaWV1N3plOEhrV2hHMlhOWDlFZTkybWwzeit3WWt5K1FlcGFFQTBHa1g4dDZRVDBCSWZWUVRRUjd2eG5BYzlQRTlOeUlZUVFpU1FCY0hMcW8rdjZoc0Fid3pCdVVsWDFRd0NuTWZPZFJMU2FtWjhCTU0vdGRpOEdnTkdqUitlRUhzUE14MGZVcVFDWVpacm1ud0lGcG1sZXJ5akswdFRVMUpjQS9CMUFjMEYwVzBPZ1A0emk4L1FETUwrd3NQQ2NaY3VXQllkTDY3cCtNWUE4QUY2WHk5V3U0TmR5SVROWHVOM3VqVlo5ZG1aK2s0aDZNL01VdDl1OU9uUm5sOHYxbEtacHc0am9kcHZOOW5aQlFjSEVrcEtTelRHY1Z5U3hZSklyaGlPc25CbUs0aDk2Mlk3YS9DRWVSOHdSWmh3Q21ZOHJWUGxIdWhBSEV0UHkrREZBNVNybWhBV3FTRVNVR2hoRUhYeVE4SmVzdWNYUmZIY0lFZWIrc2FzK2Y2Qmt6QVVHMjlhQU1EQVlCQ3V4SktCcnhNRjF5d0kvL1hTVDA1WC92VlAzVEcvbE1DR0VFSWVCQk1ESnlXRG1ZR0NXa3BKeTBEQ01YeE5ScldFWXp3SG9aYlBacmdLd0NWWm00OVRVMVByUVl3QWNBU0M0WEpMZGJzOGxJaHN6ZndOcmpxMXBtaDhxaW5LamFacWZlanllZHdHOEhObVFPSVpBQXdCS1MwdG5hNW8ya1lndXJhK3Zmd2pBN1FBd2FkSWt0Ykt5OG84QXdNelQybHV2cG1tbld3bXVuZ1VBaDhOeEZ6TS9DQUJFZEkzYjdYNmx1ZVBjYnZmdk5VMnJKNks3VGROOFc5ZjFSM3crMzZ4WVBwdElMdXhCdWxrLzhDN1RwTHZDa2x3eEFQSm5RSTcrQnR2YWtTbWkrNVFab0htS1NuK2dzWlZkTHR2c3ppbEZ0eFBST1FDQ2FhMFRFL3cyOW53eitCdWl1dnZqcmxiMFdQY1hyUHJZNmRMeW1Ya1ZFZnFCQ0d3aTdpQzQ2VmdIbWpiRFpmOW11dTV0Y1pTVEVFS0l6aWNCY0hJNjVIYTdmeDVhb092NjZmQUh2dCtoOGJmMExGM1huY3o4bnR2dEhnTWdlSXltYVM4QkNDYkpTa2xKT1k3OWR3YmJFWkpreXVWeUxkQTA3V3RkMTQ5b29TMXRab0ZtNXFmZGJ2ZGRMWDBZd3pCdVVWWDFmQUMvS3lnb1dGUlNVckt5c3JMeVJnQW5NM05KWkU5dE5JaG9vdlh5RFUzVC9rRkVQMlBtR2lLNnllZnpMVzF0cldURE1CNVNWYlVLd0N3QTk5bHN0azBJR1VZdGVoN2ZXd092Tk92d1o0Q09EbHZhQ1A2YmFyU24xNWU0Y2Yrd1paSjRyYXFhdjZheFZWMXkxRUhGZFlYSG1RYk5hbXh5NGdZK055WjlabFpnWHAwMWIwV1g2ZlVXM1pOVGQzODRzelJmTTAxNEFlcmpuMmFRZ0NDWU9DeFZPYlB5ckxNMGY1ZlQ0Vm1Va0lZTElZU0ltd1RBUGNlL0FMZ0FnSmt6aVdnYU02OGdvcFVBMnB6TGFoakd5WXFpd0RDTVQxUlZ2U2hpOHpNQWVzZmFNTk0wMXpWVEhMd0Y4WHE5dS9QejgyOVJWZlZOMHpSbmE1cDJIZ0NuLzFEempsak95Y3dUaWFpdXJLeXNOQ2NuNTBzQUl3RGNBMkNGemRiMlB3dG1mczAwVGJ1cXFyckw1WkxndDRmaXR3YWVZakNlSWRDbzhBM3c5L3FpUGJOVXJlR1RrY0V5NHpPRmpEdXBzS3JML3B3eFFPV0c3VVVpcEFMV2NPOEU5UDRTVzRPZkE4RUU0ZkhzdVV1YSs3NFFvdDJtT1R6dk9rdnNCUUM1UWNnSUJzSHhUQzVuQWhRR0Ftc0VFeFFZdEhCNmlWMmJVZUJkazhqMkN5R0VpSTBFd0VtSW1WVmQxODhMdlBmNWZKdGNMdGRyZ2ZkMnV6M2Jack5OSTZLVkxwZnJVYXZNWnJQWnpnNnBZMUJvblVSMEdvQ0RYcTkzdTZacFllZHp1OTEvVEZUYmlVaTF6aCtXUGRQajhTelNkWDBPRVYzTHpKc0E1QUw0bDhmaitTREdVMzBBNEp6YzNOekpMcGZyZVFEbjVPWGxEVWhMUzVzZjVmRnZXNW0yMTdhNXAwZzYvRmJmZ1NaU1pwbk1Od2QrWnEwdElhbUtvK3NCOVM5THlrM1RXekh2aGtJemxiUTkvNkI4K0JMVjlvNVFQbVhpcjRod1R1QjlJb0pmQU9DUU5ZOFkvRWwyYmZvOUNhaFdpQ0JuZ1hlRDArMG9CUE55Z05MOTJhRWJIN3JFaE1rZlJITXdDRTRsMExLWnBmbjJhUTdQdTRscnZSQkNpRmhJQUp5RWlLZ1BnUFdCOTRxaWpISTRIR2VGYk04RUFHWWU1WEE0YXEyeVR3Q1VoT3dEQUhVaDc1Y3k4L2RvNGNHNHBtblhFZEhUN1drbk03L3RkcnZERWdVcGlxSmE1MnR5dysveitXNVZWVlVqb2lPWnVScEF6UE1BRGNPNHcyYXpYYzdNRHd3ZlBueisxcTFiNjYybGpZSkxRZG50ZHB1aUtHT0lhSXZiN2E0SVBkNXV0NmZIZW03UmZmRXJVTTNNUWI4eW1aMGdEQWk5U1E3ZU0wZDU0MHp3TDJrRWlzenR6SHRBOUJlbGovSWs1ZTJ1VHV3blNMekthOFlQcXlYK2MyakFuNURVektGQkNMTlBVZWdxV3JoUTFsWVZDZWZVU2xjNVhmWWlBTXNBc2xuUnE1WEJMYlpBMlA4Y3pKcjM3MS95ckk5aHdPMTBhV09jdWxzU3VBa2h4R0VrQVhBU3N1YXlGZ2JlRTlFSlJQUkU1SDVFTkpHSWlxeGo3Z0V3T21TekUvNE15d0FBbDh1MUJNQ1NWczZaUWtTOUFheGc1aWJMRlRWejd0dUpLS09aVFdsV2ZVMXVkTDFlYjVXbWFaOENHQXJnWUYxZFhjdzN3MTZ2dDByWDliOFNrVE0zTi9laVhyMTZGUThZTU9CcUFIQzVYSE1BUUZHVUtZcWlQTS9NdHdONFBIQ3NydXNuTS9QYm1xYk5qNXhyTFpJWEwrL25NRTMxS1JDR0kyS2lMeEZIM2V2clg4c1hBQ2c4Vm1iZURRV1BLTmo3RHhyWGRUSTd0NlZPc2MwbndQOUFLRUZySGhFek9QVGhBbWhXOXB4RkVqU0lEdVBVdlM2bnl6NEpUSytDb01ZM0R0clBId1N6RlFRVGlOQVB6SjRIVm93NTcvNnhxejVQUkx1RkVFSzBud1RBU1lpSURKZkxGVHJYYUEyQUZ3SnZyQ0hRWlFEdUNneUJqcVJwMm02S1lRaVlhWm9MUzB0TC85M1dmcnF1Mzk3Q3BrRHlxWnBtMm5RTEVUa0FHRVNVbFphVzlpVDh5eXpGUkZHVU9hWnBPZ0ZjbUptWnVZaVpId093RDhBY0FMRFpiRXROMHpTSjZES0VCTURNUE1ucVpVK045ZHlpKytBVi9jNDJETnNqSnNNUmtaRzVjVzVxTklFdkFKT2JYY3QzSjRqL3JQVGQrelNkajBPSmFuZG5LSjl5MFU5QmFKei9uSWpnRndnTGZnSCtNUHU3NmdkYjJsK0lSSEhxM3YvT2NOa25NeXNMUUZDQ0cwSVQwN1VUZzZ3Z09EZ2NlcUFCZGVVRHk4ZU11bi9jcXE4UzFYWWhoQkRSVTlyZVJZam9LWXJ5TjEzWGE5cjYwOUx4UkRUQWVyay90Tnh1dHg4RDRGRm1iaUNpY2N4Y1FVUlRIQTVIVWNUeFVUK3pYN0ZpeFZmTXZJZVpUL0Y2dlQ0aWVwV0lqc3ZQenovWDJyNlRtVGN5OC9sMnV6MDc1QncvQVFEVE5HZEhleTdSL1hESmdOTjhidzBxTmszYk8wVGhhL3I2UmRkRFJQRDNBQVdHUkliWUNmRHZsTFE5dzlSeGV4L3Ric0h2cnA5TXpFWFl5SktFREh3R2g2VGdaVWE5elllcnlPdnQwbk9nUmZLWXJudGZKZ1hYaCtXQ051Tjd0c09CMFI2QkdvbHlERVZkK2VES01VZkYwMVloaEJDeGtSN2dKREZpeElpTS92MzdUeU9pRVFEU05VMTd1S1Y5cmFIS1lPYnhtcVkxdTN3UkVaME93S1pwMnNQTVhGcGFXcm9pbW5aWW1hWGZpMkxYNlMwY24wTkVJS0tkb2MxUlZmVTVhKzZ5czZTa3hLMXAycTBBWGxJVTVaOTJ1MzIxMSt1dHNvNXZzSUtNcUg2MmlXaFhJT0VYTXk4Z29wOHJpbklOZ0kzV0xoNGlHcW1xNmpnQUx4UVVGUHlJbVU5bTVpOUtTMHZidmZ5UzZQcDRXZWFKSnFYTU5BMjZNdkttdDkwamZLMmh2QkdES1hZQy9FZjF3cjFOcGlWMEowWUt6d1VvSlB0N2dwWTlDdm1QcFlEdlBlTEY0azhTVTdFUTBabXVsYzZkNGJLYnpEUUhCQVZFL2djemNjMEp0dGIwRG55SkVCM1ZVSyt1bkxWcTlLaDd4Nnd1UzJEemhSQkN0RUVDNENUUnYzLy9Ya1IwVytCOTZPc1cxQkhSK1FET2IyVWZIeEhkUmtTSEFFUWJBQzl5dTkzUkRJRnVOZ0FHY0lKVnozZUJBazNUL2tCRStjejhubUVZc3dEQTdYYS9yR25hWkNJcVVsWDFNUUEzQVFBUjFRT0FvaWhwQUVqWDlROEFQT1Z5dWY0VmVhS3hZOGYyTmd4aktCRjlZZFc1VnRPMDNRQ3VuRFJwMHY4dFhMalFJS0oxVnIxakFieGdHTWExaXFJQXdITklWSmVYNkJKNGViOWpUZE0yMDZUR1JHakJiUXdvVWQzM2N2Z2FLcUdSTC9OM1VQZ0JkVnpsc3dscDhHRlVQclhvSm9DQ3ZlSnhqQkFORi9xRWdiRnV5THppeHhKUXF4RHRObDMzenA5UmtsL0R3RUtBVWdML3JrTTdjbVBoWDJmWW1ncEJkR3hEWGNyS2gxYU5IblhQbU5XN0V0UjBJWVFRYlpBQU9FbTQzZTQ5Q0NTaWFjYnc0Y05UdDI3ZDJ1RVpWSWxvb3E3clI4WlJSUjRBS0lyeUNRRG91bTRIOEFDQWd3Q21la09HUWhxRzhVdFZWZTFFZEdOQlFjR0NrcElTTi94emVNSE0vWFZkcndKd0dvREw0VjhIR1FDZ3F1cFR1cTVYbXFZNWtvZ3ltWG1sdGNra29oVUFydG03ZDY4RFFJbXFxdXQ5UHQ5N1JQVHhwRW1UMUwxNzkxNER3RkFVUllZL0p3bCtLeVBINUhTbnliZ0JoSlN3YldBb1ZzOU42emU5d1lpM3lZN00yQVNZajZ2cGxRdTcrbkpHMFNpZlduUXNnTDhHQ3hJVy9JWXVQY01IVW9tdmpqOE5rUkN4bTE3Z2VYUEdpdnhDSml3QkJSSTB3di9FSjhZUkQyd2x3R3ZzQ2NZSmRYVXBLNTF2amN4elhyaCtiNEthTG9RUW9oVVNBQ2U1d3NMQ3RJYUdoaHNCM0oyVGszT24yKzErS1hTN3crRzRXbEdVTzVuNWliS3lzaGZqRFpLdG50Sm01a3UyYmZUbzBUa0F6bUxtQnAvUDk2N2RiczltNWhldGRWWi83WGE3dDRidTcvVjZ2OU4xL1Y0QVQ1cW0rZXlJRVNOT0E3QWJBRlJWeldibWF2OHlGSTI5eVpaK0FINWl2VjVlVzFzYlhFNkptWmNSVVNFekR3T0E1Y3VYN3dVd0FnQWNEa2VSb2loWnpGenNjcmwyeFBJWlJkZkJiL1U5M21UYkgweW1LWUdiMitBMkFJcDFoOXBhQkJaSWJPV1AyOEo2ZTAwbUtsYkplSnd1ckZxVitOWWZIdXlFVXY0RnZVYUFmeG9GNGxzdU5ZQVFudldad0w4Zk9IZnhOL0hYTEVSOHBvLzF1R2U2TGlnd1dGMUdoTjVXbHJhNGdtQWdjR2lnSnhnbnc5Ykw4M0NKUHVZUEJhNTlDV200RUVLSUZra0FuS1JHamh6Wkt5TWo0K2I2K3ZvN2lXZ29nTXFRQkZOQlJIUWFNNTlFUkxOemNuSWV6c25KK2J0aEdQL3dlcjI3WXptdmFacS9qaklMZEpPNElpVWw1WElpSW1aZTQvVjZhelJOZTVDSXNnSE1jYmxjenpkWGo4dmxlbHJUdENsRWxOcTdkKzlCekx6TkNucFBORTJ6UmxWVkFQZ3k5QmhtL28xcG1qYWZ6N2QzOWVyd1lXZGxaV1d2REJreTVDVnZNMGwzRkVXNXlUcSt5WEJxMFgzNHN6cXI5NWlNaTBFVW5nalE2b1gwRDNOczRlWTJNQVl5T0w4M2JMOERBR1lyS2NianBPLzdzdG5qdTdHZDJ5YmVUNFF6QVFETWtaODlabVpvWm14bWI5YTh4ZjlNU01WQ0pNQTBmZVhxbWFYNUY1Z0dsWUxRTnhBRUUzRlVHZUJiMVJoSG4xNUxodHZwc2R1ZCtkNFdFMFVLSVlTSW53VEFTVWJYOVg3TS9Fc2kraDJBd2N4Y3hjelRhMnBxbnRpNGNlUCt5UDNkYnZjOVk4ZU9mY0l3akY4QitDVVJ6VlJWOVc1TjArWUFlTnp0ZG4rVzZEWmFHWjNCek5XQnNoRWpScVFRMGU4QmdJam1Bb0JoR0w5WFZiVkNWZFVuVzZuT05Bemo4cDA3ZCs3Y3VuVnJ2YVpwRzZ3NnJsUVVKZGQ2SFpaRXh6VE5mYUVCdnFacE53WFdRdzdRZGIzSmlaaDVncFdnNnhaZDEyK3lpZys0WEs3SjdmajQ0akRodHdaTU1FQjNtaWFOYVJLM0JXNUNsWllIM1JJeDJBd2R1aGhXeVE2dytaUml3eitvb0RJcGUzQjJYanZ4VEpNeExkSDFobzk4NXYwcTZxOUo5RG1FaU5jMGgrZGRwMHNiemVCU0FnYjVSekhIK3dDSXJNUmF3UytWRVd4UXFYUER1YnJ6dkthL3I0VVFRaVNHQk1CSlJOTzBtUUJ1SmFLK3pGeEZSRTRpZXNMbGFuMUkxWW9WSzNZQ21ENXk1TWlITXpJeWJpU2lPd0g4RE1ETm1xWXRNZ3pqaGtDVzVWam91cjZCbVk4aG9vTUFmTXdjbUNPOExyRFBnQUVETGdVd0RFQlpTa3JLQWdDd2VtSC8yRmI5WHE4M09NVFpNQXlQcXFxZkVkRW9JaG9Gb0M1a2ptOUxUZ053Y1Z2bkNmUjJFZEZGSWNWSkdld2tDL2JBWnRRTnVvYkFkNWlnVTV2R3ZSSERseU9EWDBMdzVwU1ptbzU0Wkx6UFpQeEZUYXQ2TVJubTk3YWtmT3JZM2liemEvNFVQckJ5ZmJVK1BEdzY0YjNJeEh6OTRQbkxKU091NkpLY3V2dkRCMWFNR1dtUXpRdENMb0FZVXNOSDRKQy8vVjh4NTZBNlk2WFRZeTl3NXNjMkVrc0lJVVRyWkIzZ0pHSmxRR1ptbm1rWXhyRXVsMnRHVzhGdnFQWHIxeDl5dTkxUFYxWldIbSthNXMzTS9CV0FnZkVFdnhhUHRhelJBUUMxUlBRaGdFZXJxcW9lQ2V6Zzgva1dNZk02QU5PWExWdFdGK3VKclBWOHIyRG1yUUQybXFiNWF5dEJXSXZLeXNydTlQbDhtYkg4VVJSbGFLeHRGUjJIbC9UT05wWU5kSnAxZzdZVDhBSkFwNFp0NTBEK0dXbzJnNU4vbERPSDlNeUVxUUg0T1lYNWZMVnd6MW0yQzZ2bUpuUHdDd0RndENjQU9oWm83TEZOVEhhcXNIblR6MmJOWC94R1Fxb1Zvb1BjUDNiVjU0eTZrV0Q0NTZoYmMzbmo2d3NPekNtMi9sVVIvUWdHclpubDByTGlxbFlJSVVTekVyUndvK2dLN0hhN0RVQ2ZCQVNzQUlCSmt5YXB1M2J0R2hEcmZPRDJ5c3ZMRzdCbXpacDlBTXpPT0o5SVByeThuOE5nOVpjRVhBeFErQWdYSytyMXp4RnY5bWlFTDlRWnVaVTNBdmlQbXJiM1JjcEhqNW1qVnpabDRnUWlMQTRXaEkxWmpnMEJNTUVoTTM5NVM1WmFmVGJOOXRiR1ZiRVFuY1M1WWxRdUtNMEw4aS9kQit2bk9hNGxrbUE5ZUd2OC92blNSbkRjcDVWdWo2dXhRZ2dod2tnQUxJVG8xbmpwd0w0bTBmVWcvQUxBU1UxM3NQNVcwSHkzcFRXM2w5QmNZTWQ3QU14VFREeEw0L2R1YmVib3BMYi82cUlqRHFqNExKQkFqOE9DMXRpRnh0QU1ybFVOUG4zSWdzV2Z4MTJ4RUozb0laYzJxQjY4Q3NEd1JOWFpUQkQ4UFVCam5Mbzc2WkxxaWZnZFdMNU1sb3JyQkwzSEZVcThsR1JrQ0xRUW9sdmlrZ0duR1c4TmZOWWtLZ1BocjJndStDWDJmOHNGT25aRGoyZHJ5Q0dUUHhnTHljVEVZQmV6ZWJWeXhONGM5Y0s5dC9YRTRCY0FEdHJveFdEMmVJNC81WSsvbnZEbkRNUzRWWUpmMFIzZG83djNwTE55UHBya21ZajkzNHIvYXlyc0Myc293T3RtbHVhZkVtT1ZRZ2doSXNnVERTRkV0OEhMK3d3eHpkVEpBRTFGWURtZXNCMzhTeE0xN2V4bDYvOEoxUElRM25kQi9KSkN5Z0lhdTd2SHIvTmNOdldpWHhHVXYzWG9TUmh2Wk05YmRGbUhua09JRHZiTXBoRXBaVlY5bndlb2NVVUFhNW13V0x2bkNHeWxJQWcrbUt1RXlRN25XTy9tZU5zcmtvZjBBSGNPNlFGT1BuSkJoUkJkR3E5REw2TjZ3R1V3YVNvQk9valVwanRaL3hjVzJJWUV2UzFXemx0QmVFbUI3MFc2Y1ArMkJEZTkyOXAxN2ZnZitsajlnRURwL3BKNFU5Mmk4WWxFWU9nejR6dGJLb1lQZm01UmRZdkhDTkdOT0YzNU13QUtXU29zdm44M1RZWkRNL1pEUWFGVEsxM1gybkdpNTVBQXVITklBSng4NUlJS0lib2NaaWhZTVZBem1hWUN1QlJBbjJiM1F6TmZPU0ZZdEFBQUlBQkpSRUZVWXVRZnhOeHkyTXRmZ2VnbHhUUmZvc0xLRHhQWDZ1VEFkcnV0NHFqTTk0T1pzeE1RKy9yckNaMzR5ejQyZVZUT2dzVnZKNkJtSWJxTUdTNzdaR2JsQlJDc0IzV0pDSUpEOFNFd2ozY1dlTDJ4dDFJa0N3bUFPNGNFd01sSExxZ1Fvc3ZndC9xZlliSXlCVVRYQU5ZNm0wMTJnclZrQ0FYKzU1L1AyOXc2dlkxMkFQeUtRdlFTamR1enNTUGFuaXpLcHhiOUVhQS9BSWg3R0dkTEdMZ3JaKzZpUHlXNFdpRzZCS2ZMcmdQME9rQ1pBSUtEVTJJZkRoMXhMS09Pd0pkUEwvQXNpYk9wb3B1VEFMaHpTQUNjZk9TQ0NpRU9HMzRGS3ZyM3p6Tk5wUWlnaVVCZ1NaRW1ld2FUVlFVR05uTWdlVldMbGVOOWdKY29DaTJXb0RjNjVWTXZQaGRzcmdjMTVtaE94SytKc096UnpPNnNlY1VGQ1Z0S1dJZ3VhR1pwL2ltbWliY0FPaEpBUndUQkJwRjUzWFRkT3ovT3BvcHVUQUxnemlFQmNQS1JDeXFFNkZUc1FSK2pmdUFFTXFrSXhJVUFEV3grUjMvZ3BCREFSSURaeHZxempJTU11RWd4bHloY1Ywd1hIaXpyb0krUWxQWmZlK21nZyt6N0FLQ2gvcEtJU2JzeENYOVF3Y3k3ZXhzNHVlK0x4WjJ5dHJnUWg1UFRZOCtHUVM2QVFqSTR4NzVlY0ROTEpJRUl6dWxhNll4NDJ5cTZKd21BTzRjRXdNbEhMcWdRb3NQeDhvRkhtU1pkeXNCRUltaHQ3bS85U2lkcW93ZVNlVHRBU3hURlhFempLcGNscUxrOURnTlVNYVdvRkVUMllFRWl1bWhETHg4emc3a2dlLzVpZDd6VkN0RmRQTEptVk9haDJ0VFhBZEtEaFd3dHo4YnR2d1ZyWmtVM0FEeC8rTjRqcnJ2eXlvVkdIRTBWM1pBRXdKMURBdURrSXhkVUNKRnd2S1IzdHFHbUZCQXJvMEFZQTlESkNhdWJlUzJCbGlnMmN6RVZWSDZVcUhwN3N2S3BFKzhEOEVBaTY0eThVU2VHTTJ2ZUl1bXBFajNPSzY5TVVyY08zUDBzUURjMmxzYlpFOXprMlNDN2VxWFhYM1pYM2xySnF0NkRTQURjT1NRQVRqNXlRWVVRY2VNVlIrUWF6QVhFZkFFQU8wREhKcVppMURINEhWSm90UUp6TlhxcmF5aHZ0OXpnSlZERnRSZU5aRmJXd044bkZaNnRPUTRSMWJpeTVpNGFLL04rUlU4Mm84VHhHeVorSENBYmdQaW4yRGNOZ3JkQTVRdWQrZDd2NHFoVmRDTVNBSGNPQ1lDVGoxeFFJVVM3c0x2L01OU3JaNW5nc3hnNGk0ak9CSkNUbU1wNVB4UFdFZEVhQmNacUdGVWJhVHpxRWxLM2FLTGk2b2xaclBJSElNcnlsOFEvNzVjWU1NTVRjbitSV250d3hNQ0ZybjJ4dDFTSTVERFRkY0ZvazVYWFFEUTRXTWdBRkk1cFNIVHcrT0NoWEs0bzBLYzVQRnZpYktyb0JpUUE3aHdTQUNjZnVhQkNpR1l4ZzFEUzkzaURiV2NSMDFrTVBvdUFNd0VhbE1EVFZEQjREUUdyRlJpck1XN2ZaaUtZQ2F4ZnRJQ2RVQ3ErS0ZvRDBFaC9RU0xtL1FaUzlGRGczY0VVSDBZYzhXTHhKL0cyVjRoa01XdlY2SnlHZWxzeFFDT0NoWEVzT2RaMFNEUlhBM3laVS9lNjRtK3Q2TW9rQU80Y0VnQW5IN21nUXZSd3ZBNjlVTlgvSklQb1JBS2RCT0JFZ0U0RTRZY0FlaWZ3VEY4emFET0IzMWZZM0F3YmJhYUN5bThTVjc5b2ovS3BFeDhDY0hkQ0s0MFk5MHpBNVZsekY3MmUwSE1Ja1FTY1c0YW5Za2YydjBHWTJsZ2ErN3hnLytFaC8vNWttYVFlUVFMZ3ppRUJjUEtSQ3lwRWttTjMvMkdvVTNLZ1VyWUpNd2RNZzhGUUdKUkg0Qk5CMWpxVkNUMHBmd1NpelFDL3A4RDhBQ3E5UndXVk1nUzJpNmlZWERTV0NXOEYxL3ROd0x6ZnlLUlhESDRzWjI3eDcrT3FWSWdrNTNRN2Znb1RUNE9RQ3NBL0VrTnB6SVRmSHMwdGt3VEdvOUJMNzNMS3lKcWtKQUZ3NTVBQU9QbklCUldpaTJJUCtxQytUd1pNV3daWXlZRE55QUNUL3pWVGhnRXpneFQ0eTBBWllHU0NNSlRCMlFUa0FzaHBjWTNkaERTUUt4bjRsQWlmZ1BsVFJWRStnWUpQWWR2ek9lWEQxMkhuRlhIWmZlMUZRMzJzL0E5QWYzOUpJdGI3amVoOFlxektQbjVSUGpubHBsdUl0c3dzelI5aEdpZ0dVV011aFJnVFpMV3dURklwVkw3Y21lK3RpcjJWb2l1U0FMaHpTQUNjZk9TQ2RqTGZza0ZlSWx4d3VOc2hSSFI0TDRBZERHd240Rk1RZjZvd1BvYXQvalBTRDFRYzd0YUo5bUc3M1ZaK1pPWUdJbXZ1WVFMbS9UWkplc1hZMGF1dTdyUitDNWZ2amJlOVF2UVVENjBhUGJpK1B1VTFBS09EaGJIT0MyNG1FeDJBN1lyQ0V5UTVWbktSQUxoelNBQ2NmR3lIdXdGQ2lNT2lESXhxQnI0alFqbUE3d0F1WTJDSHF2RDNVTXd5MHZkOWViZ2JLUktyNHNpK2p4S2hNZkZPQXBKZStlK3pnL2NHRFNyTUlnbCtoV2lmZThhczN2WEtLNVB5dHc3Yzh4aUFXd0VBUk9CWTVnV3pGZnlHWjhjYVpwcDR4K215WCtuVXZZc1QzSHdoaE9oVzVJbEdKNU1lWU5FdWpJTWdiZ0NqQVVRTkFQdkFhQUNvd1Y5T0RSellEcW9GOFQ0QzlzSC9weEtNYWxhd1QyWHNBMmdmR1B1UVVyOFBNUGRKRDI3UFVqNzFvaUpBV2RSWUV1OGlwRTJyWURadnpKbTMrUG40S2hXaVozTzY3SmN3SzdPSjBDOVlHR052Y0NDRWJzUU1wbG5UOWRKcE1TYWRGbDJJOUFCM0R1a0JUajV5UVlVUUlzbFZYak4rV0oxaSt4OElmZndsQ1pqM0c1azRpL21aN0huRlA0KzlRaUZFd0lNcnh4emxxMWNYZ0NndldCaFhzcm9tVDZ1V0kvUGdsYzd6TnU2UHE2SGlzSklBdUhOSUFKeDhsTVBkQUNHRUVCMkhKMDNxVmFlcWk0UEJMd2VHTE1lWjlDcnNYcHJmeThyWThadTRLaFJDQk4xM3dhcHZvWHN1QU9OK01Bd0F3UW43MUdSNmI5c0lGSjVhbW1nY2FqTGVlOER0T0M1eHJSWkNpTzVCQW1BaGhFaGlGV20xQ3dBNkZZQTFqSkxqSHZjWW1KZG8yV256VVJFOSsyNURuTlVLSVVJNENhYXpvUFJCd013RDg3Y0FFSWhqbWJsZG5jRU1BRVFnNHBDSi8zU2NZZUs5R1NYNTR4TGNkQ0dFNk5Ja0FCWkNpQ1JWTWJWb0dvZ3VDUzNqT0hwK3lWOUJNUGhsUnIzS1p1SGdseGJ0aUtlZFFvaVdPUXU4RzlLaG5nYm1WNEtGUk9BWUZobGpKditkWCtNc2lMNU1XT1owT1I1MmV1eVNHRlVJMFNQSW1IWWhoRWhDT3ljWEZacUVKU0FLeEszeERub083L2RsWm1LK1BHdis0amZpYTZrUUlsb3pYUGJyR1BRM2dQcUViU0FPbjVmUUJ2OTZ3WkhmQ3Z3dVZMN0NtZS85T2lHTkZSMU81Z0IzRHBrRG5IemtnZ29oUkpMWk5XWGlpUWF3S1h6ZWI3dnVqNXRnS3d0dHlQcy81TXdyZmlUT3Bnb2gydWtCdCtNNGcvbGxnRWFFbHZ1RDJuWWdCa3hFSk5iaWFvQi82ZFM5OHhMUVZOSEJPaklBWHJUcFhSeWZuWVhoUng3WjVyNWY3ZHlKZjVkNmd1K2RWMXlPRkZ0MEF3cHFhbXRSWGxXRjcvYnV4ZmQ3SzFGWmN3Qy92bkFzQU1BMFRUaGZmUjFmNzlvRkFMaitnakZ3bkhwS0RKOG1QaElBSng4WjdpS0VFRWxrN3lTOVh6MTRLY2pmUThSZ0szZE9QTCsvSTROZnZDREJyeENIeC8xYTZSZE9qLzA4R0pnRjRJNUFCTXRBKzVaTDRwQnNXc0hPWU1vRWFLNnpKTDhJTnI3Sm1lK3Q2WUNQSUxxNFZ6ZHN4TnpWYTZBUTRhcVI1K0dxODBlRy9RNklWRk5iaC85OSsxM3dmV3MvZjFVSER1Q0IxOS9Bdm9PSFVIWGdBQm9NbzhrK2wvNzRiQXdkT0JERjc3MlBEN1p2QndEazlPK1BNU2VmRlBObkVpS1VCTUJDQ0pFazJBbWxZbHV2MTBEMGcwQVp4VDNRcDhuZ2FWZDJYZHBOY1ZZcWhJaURNOS9yQTNEWHpOTDhSYWJCczBGMFBBRC8zT0FZSmp6NEg1S0ZIRWQwSlF6OGVHWnAvaFhUSEo1M0U5cDQwYVh0cmE3QmY5L1pCQUF3bWZIaXV2WDRjdWN1L0c1Q0lYcWxwdUsxalJ0UldYTVFBR0EvNVdRY241M2RwSTdhaGdZWVp2Z2tkWVVJYVNrcDZKZVJnVzkzNzBHZHo5ZGlHejc4NWhzb1JKaS9lazJ3ckdMZlBreCs2dWxtOTc5NjFQbTQ1Snl6Mi8xWlJjOGxBYkFRUWlTSjhpK0sva1JFV3VCOXU0ZEVSaUFBSmxOd2hDU0RQeUhVWFVJTEZ6VjlaQytFNkhUVEhKNjFUby85TkJpWUJhYmJRRkNDUVN4em9GZTN6WHI4b1c5a3p6RWRZNXE4Zm9iYmZ2ODBoL2RQMFhZc2krNXRZR1lmUERMNWFzeDg3WFdVViswREFHemN0ZzB2clZ1UEcrd1h3THZsWTN5elp3OEE0TGpzckdZRDRLbC8rM3VUc2gvbTVPRFBVNjRCRVdGSXY3NzRkcy9lc08xOTB0TXc0Y3d6Y2V5UUljZ1owQit6M3ZodldKQnNNcU8yb2ZuRkJpS0RiU0hhSWdHd0VFSWtnZkxKRjEwRjBPMk5KUngzeG1jemRONHZjMFdLd3ZvUmMxWWNpSytsUW9oRWN1Wjdhd0hjUHJNMC94WFR4QXNBblFqQUdobk5VVDhJYTB3TWJTMFo3QStlVTVqcDRSbHV4N2haTHJyNlh0MWRrZmhQSUxxYW9RTUg0cEhKMTJEYXl3dXhmZmR1bkRIc2FFekpHNVd3K2dOemhBL1YxK05uLy9vUEFHQmc3ejY0Sm04VUR0YlY0ZjVYRmdZRDVFRjkrdUQwWVVlSEhYK2dyZzV2Yi9zQ0FKQnFzK0hIeDh0eTFxSjlKQUFXUW9odWJ1ZTFFODgwbUY4SVR1ZGp0RHBmS3hwbXlMeGZaaHdpVmdxT21QUG05M0UyVlFqUlFhWTVQQnNCbk9SMDVjOEM2QjUvS2JWN2JqQURJQVZnazBNVFpPWFhnN2M0Uy9KLzZ5endMT2lBNW9zdXBuOUdCbWI5NUVyTVc3MFdOK1JmRUhWU0t3QTRZOWd3S0VyNDc2Q2pCZzRNdmo2aWIxOEFRRzE5MHg3ZGo3NzVGbC90OUNlOVNyWFpjTjlsbCtBSFdWbGgrenhhdkRqNCtnYjdCVGhxMEtDbzJ5WUVJRm1naFJDaVd5dWJWRGlZMGxJK0FDRUg4Tis4aGk3ekdZdUlHWVFtd3l6S21idDRhVHp0RkVKMEh1Y0srNDlBTkJkRXB6YVdXZ254MnBNT3ZybnB4TXhMVXRKOE45ODdablZaSXRvcVl0ZFJXYUNyRHgzQzNwb0RHRGI0aUNiYmZ2UGM3T0FRNk52R0Z5TC9sT0g0Nkp0dmNkL0xqY3RVTC96ZHJVaHRJV0N1T25BZzJIdGJYWHNJYzFiNTUva083Tk1IVjU4L0VnQ1FucHFLeHhZdmdVTFViRDJoUTZIVFUxSUFBSVA3WnVKdk45NFF5OGR0azJTQlRqN1NBeXlFRU4wVTN6SWlwZUtRYlRGZ0JiOGNTR1lUUjUySXZOL2wzMG53SzBUMzRoenIzUXpnTkdlSnd3bkNkSDhwK1ljMk13TktsRjhVWlAweDBmakZRRFNob2Q2MlpVWkovdFRwQlo0bEhkQjhjUmcxK0h4NCtNMUYrTHlzSEw4WXF5UC9GUCt5UTN1cXErRXpUUGpNeGhRUTFiV0hVRkcxRDVVSHdtZkc3TnkzSHltcTJxVHVmcjB6VUxGdkg1NWVVZEprMjk2YW1tRDU5TXN2QTlENnZOK0F3UGEyOWhNaWxEelJFRUtJYnFwOFN0RmNFRTFwTEdsLzl0ZHdrY2Z6dzlsemkrK09vMEloeEdFMncrMG9aSk1mQjFINEdqTHRXVElKYU9IcmhmL2VLNzMrRDNmbHJhMk92NldpdlRxaUIvaWZKUzRzMi94QjhIM1JXV2ZoeHZ3TDhPdm5adVA3eXNxNDZyNXRmQ0Z5Qi9USG5mTmZiSFUvNXhXWFljdDNiYys0cWZmNThPWW1mNUx5d1gwejhlK2YzUkpYKzFvaVBjREpSM3FBaFJDaUc2cVlXalNOa2NqZ0YySEhFM2gybGdTL1FuUjcwN1hTWlFDV09WMzV0ekRvSVFMOEV5YUR3VzlvK3F0V0JGY2JEdDJQZm5ub1VOb2xNOXlPbjAvWFNvc1QyM0p4T0V3NDYweTg4OFdYMkYzdGY2WlIvTjU3U0UxSlhMalFQNk0zeHAvNUl3REE1cSsveG83S0tnQkFabm82Umx2ci9BN3UydytYbnp1MHplek9OYlcxd1FCWWlQYVFKeHBDQ05ITmxFMmRPSW1BNElRckRzM1dISVBJTExITS9GcjI4Y1ZYa2hPeXRvUVFTZVNSTmFNeUQ5V20zUXZHYlNDa05XNWhLMmwwMnozQ2pWbWltengwZXhWRzdhK2M0OWJ0VEhDelJRczZhZzd3cnYzN01lMlZoZGhSV1lXc2Z2M3c2TlRKZUhYRFJ1eXBqcStqZjhKWloySDRrVU1CK0pjdXV1RWZ6MkRmUWYrYXdrY1BHb1NuYnJ3K3VPKzlMNzJNLzMzN1hkUjFTdyt3YUErNW9FSUkwWTNzbkhwUm5zbmtBWkVOQ1BUSHhONzcyMlNKRkdadjFuZlZCZVQxK2xvNFJBalJ6VDNvZGd6ek1UOEcwT1hoVzZ4aDBUR0dWY3pZUjhSM1R0YzgvNUoxZ3p0ZVJ3WEFBRkIxOENEKzlHWXhmakZXYjVKbE9mS2g2eWZmNzhDbUw3OEVBUFR0MVFzVHp4N1JadjFyUHZrVWZ3N0o1bXhUVlp3eDdHamNmdEVFOUU1TGczUGhhL2o0KzdhSFFRZm0va29BTE5wRExxZ1FRblFUdTZaTVBORWd2QU1nRS9EZmhDangzbVVHTW1mNTYzdUg5OEdlVzF4OE1QN1dDaUc2dXBtbCthTk1FMDhEZEViWUJtYVEwbllnSE93TkRyeHBQSDZEeXNhMTk0OWQ5WGtpMnl2Q2RXUUEzSks2aGdiYzg5TExPTy80NDNISk9XY2p4V2JEb25mZnhYOUt2UUNBb1FNRzRPOC92UkdBLzNmVXMrNVMySWVmakJOemM4UHF1WDN1UEd3cmI3cXM5RkdEQnVIdVN5YWlYMFpHbTIycHFhME5yaU1zQWJCb0Q1a0RMSVFRM2NDdW4wek1OWUJTQklKZnhCLzhNa0tmNHZPV2RKczZka0R4ZnlYNEZhS0htT2J3ckdYR21UTmRqdXVaK0NHQXNnSDQ1d2N6QTB5dGRwVXcwTGc5ZENBSzBYa0diQjg1WGZrUElhZmlZZWNwVytzNzdsT0lqbEJXV1lsM3Yvd0tvMDgrS1N3WS9ZL0hpMjNsRmRoV1hvRTFuMzZHeDYrZDBtSWRiN3o5RHBhK3Z4bEwzOThNL2JSVGNZdm1RRnBLQ3RaLzlubVQ0RmRWRkJpbWlXLzM3TUU5TDc2TXFvUHlxMGgwSE9Wd04wQUlJVVRyZHQwNE1kTm5ReWtJL2tmb3pGQ2ltS3ZYS2diSXVsdGw0RnZBNWhndys3OVY4YmRXQ05HZEVJR25GNVErMzl0SU9SN2dod0N1dGJZMHpwRUl6dmx0dFo3R1BGbit3OU1BbW9FZDJmOXpsdGpQNjdBUElEckVoOTk4aTMrVmVuRERQNTdCUDB0Y0FJQ1ZXei9HOGc4K0RPNlRmOHB3cUVyem9jUUgyNy9CL0xYcmd1LzNWTmNnTFNVRnRRME5lTTdqN3kwKzVjZ2pnOXVIRGhnQTdkUlRjZFNnZ2ZqbDJJS08rRWhDQkVrUHNCQkNkR0ZzdDl2S0czZ3BFWjBZS0NNUU9JNEJXZUU5djlpcEdJWTlhOEVpU1Z3alJBOTJ4N2dWQndEYys2RGI4YXpQNUQrQjZFb0FqYjI2Sm9YRnhKR0NjUyt4bFNUTE9wQndBa0Rybks3OEJiWVU0Kzc3TGxqMWJZZCtFSkVRbit6WUFjQ2ZyTXBreHBadnY4TlRieTBQYmo5NWFDNG1qamlyMldNM2ZQNDVIaTFlQXAvaFh6TzRiNjllK08yRjR3QUErdzhleE03OSt3RUEycW1uWU10M2pZbXVidEh5Y2FpaEFRVGdWMk1MNEROTjdLMnBBUUQwU2szRnFvOC94dGU3ZHNPbXF2aHB2ajBZZkp2TWFEQU1DQkV0NlFFV1FvZ3VyUHlvdmdzSWxCY3NZSTQ1K0NXcko0Y2F4elJXczQ4ZFdRdVdmQmx2TzRVUXllRStyWFM3czhCemxhSndIc0NOYTh4WVh4ditvZEV0SDgrZ2tMdkx4ckFZb01tK2V0dm5UcGZqMFQrdXpodlFFVzBYaWJNMUpEQTlLVGNYank1ZUVnd3krMlZrNFBhTEprQ3hBbENib2lJOUpRWHBLU25ZVlYyTlI5NHNEdTZiYXJQaDNrc3Z3Y0RNUGdDQUlmMzY0YmlzTE9RTzZJOVRqejRxN0p6cHFhbndHUVlXckYySGdYMzY0QWREaG1EaGhvMVl1R0VqdHUvYWhmRm5uZ2tBOEJrRzBsSlNNUGFNMC9IeGpoMTR6dU5GeVljZmRmaC9FNUU4SkFBV1FvZ3VxbXhxMFF3Q0pqV1dOQ2FzYWpjR21ManhKaFpjUzJ4Y21QTmk4WmI0V3lxRVNEYlRISjYxVHQxek5oRXVBL0JlY0VQWVdHZHVmb3F3OVpTT1FGWU1iQVhDL3FXWGJxK3JTL2xpaHN0K3UzUEw4TlFPL0FnaVJudHJhbEJldFMvNC9xeGpqOEgwS3k3RGtRTUhJa1ZWY2UrbEYyTnczNzdCN2VQUC9CSHV1ZlJpSERWb0VPcDlQcGhXWnJRVVZjVmRFNHR3MHREd0JGZ2pmbkFzTGozbm5HWWZwSGkyYk1YeUR6N0VBNisvZ1hXZmZSYTJMZStrRTVIVHZ6K3VISGtlMGxOVFVGbFRnLzRaR2FqeitiQjk5MjU4dTJkUEF2OHJpR1FtUTZDRkVLSUxLcDg2OFdZQTA4SkxZeC8zN005UEUrekM4U21NaTdQbUwxblg2a0ZDaUI1dnVsYjZCb0EzbktYNTQySGdmaEJaODNrRE9RUmFUcGJWbUNTTEFudGEzME0wZ0VHUG9pejdOODZTckh1bTY1NFhaZG1rcnVQRGI3NEp2aDUyeEJIbzM3czMrdmZ1alQ5TnZocWZsMWNFTXpwWEh6cUVOWjk4aXRJdFcvRlpXVmxZSFgxNzljSTlsMTZNazRjT2JWTC9xQk4vaUtFREJtQnZ6WUd3Y21hR1o4dFdBUDRoenlOL2VBTGUzTlE0Q0tGM1docitlZk5OQUlCSGl4ZmowZUlsT0hMZ3dPRDI5Wjk5anFOR2hpL1pKRVJ6SkFBV1FvZ3Vwbnp5UlZlQitabVllM3NqaGE3WnlPeGowQ1haOHhldFNFemxRb2lld09ud0xBV3cxT215NjRCeVA0QXgvaTNoMmEvOG9XNXozMTBFaFFBMncwYXlEQVBSL0JtdS9MdG5sdUxYMHh5ZWxSMzhNVVFVTm4rOVBmajZ0SkJoeWd6QXBpcDRhZDE2ZkxqOUczeGFWaGFjNXh2cTlLT1B3bTh1SEljaC9mbzFXLzh4Z3djM1cvN3VsMTloUjJVbEFHRDBTU2NpUGFWeGdNRDNsWlV3VFJPS29xQzJvUUVmZnZNdEROTkV4YjU5eUV4UFIzVnRMVFp1MjRZclIwcStOZEUyQ1lDRkVLSUxxWmhTZEFtRDVqZW1hUFlIcjdGMGpmalg2QXk3Mld4ZzBLVTU4eFl0U1ZCemhSQTlqRlAzdWdDNG5HN0hHRERmRDVEdTN4TDh5Z3A5R3lhUUhJc0lZRE5rSDZKVFRSTmVwOHV4VEdYZjdmY1hyUHE0WXorRmFBa3o0NFB0alQzQXc0OGNpdWM5WHF6NjVOTmdRcXFXRE96VEIxZWZQeElGcDU4V21tZ3hhcXMrYnJ6czQ4LzhFWTdJekF5KzMxWmVnWnVmL1RmNlpXUmc1NzU5cUs3MUp5c2YrY01UWUpxTWxSOS9qTjNWMVRoWVY0ZU10TFIybjF2MExCSUFDeUZFRjFGeDdjVTZtK1pDRUZSL2lYL09icXpCcjhsaDJaNGJpREVoZTk2aWtzUzBWZ2pSa3ptMTBsVUFDcHdyN0dlRHlBbWlDUUJDQWwrMjBoWTBmWUFYZUM0WG5CN2NHQ3NWR3JDTmM3cnkzNERKRHp2SGVqZDErQWNSWWI2b3FBZ0xkSWNmZVNTT0hUd0VLMXBKTW5YTTRNRVlkOGJwMEU4N0ZhbTIyRU9MMjhZWEl2OFVmMmJvWTRjTUFlQ2ZmL3plVjE4REFIWlhWMk4zZFhWdy8vU1VGRng1M25sZ01DYU5QQmRIRFpMaHp5STZDUnBmSjRRUUloN2xrNHZPWXdVZUFxVUQvdGx5Q3NlKzNCR0RROWI1NVRxRnFTaExnbDhoUkFlWldUTG1OSk5zTXdDK3BFbTJQdlkvekNPaXhoN2lzTzNXMzVIZmQ4eHVFRDlzOVRxTENBZVdMMHY0dk9sOUJ3OWk3YWVmNGUxdFgyQnZUUTJldk9FNkFJRHJvNC93MUZ1Tk0yZU95OHJDMlQ4NEZ1Y2VmenlPeTg2SzZWd1ZWZnR3eTcvK0RRQTRldEFnUEhYajlVMzJPVkJiaS85dWVoZWZmUDg5cW12cndNeElUMG5Cc01GSFlQeVpQMnB4T0hVaTlSNVhLUEZTa3BFTEtvUVFoOW11YXlhTU1CVFZDNEovblloV2tzcTBKWExZTXpNT0FlYjRuSG1MdllscnNSQkNOTS9wMG9ZRGZEOFlWNElpVmh1eGVuc3A1RzBBZ2NHQkozNU52dnY0WFlBZmh1WjkzVWt3TzZibDNVOUhCTUNoZklZQm02b0czeS9idkJuWi9mdmpoems1Nk4yRGhobExBSng4NUlJS0ljUmh0SHZxaEpOOXJLNEh3Wjh0eEZxcEtLYWVYN1o2ZmtPQ1h3V0dualZQc2owTElUclhnMjdITUIvekxRRGRCS0NaTHNMQTJPZndNZEJFMWx6aDhPTEFJWjlEd1o4RzFxWE4vZTM0WlhVZDFmYnVvcU1EWU9FbkFYRHlrUXNxaEJDSFNmblVvbU1aMkVpZ3dVRDRzT1gySWpCTWE3NGQvSlhWRUl4eEV2d0tJUTZuWnphTlNDbmYxKzhTWnY0NVFJNG1PelFYNkFLTmliTFF6SGJtTWdMK2t0NnIvcDkzNWEydGpqeTJwNUFBdUhOSUFKeDg1SUlLSWNSaHNPY25GeDlWbjhKckNmQ3ZNZEhDVFdEVVFyTTlNMnFZMlpFenYvaWR1QnNxaEJBSjhzQ0tNU2NZaXUxbllOd0F3c0FtT3dTU1l4RUhoOEVFaDB1SFo3UVBsRllCK0h0cXF1K0plOGFzM3RXaGplK0NKQUR1SEJJQUp4KzVvRUlJMGNuS0poVU9wblRiUm9DT0JlTHIrWVcvZ3RDN3hQM00wQ1g0RlVKMFpVNlhmUXFZZmc2aVVVMjNjdVAzbWpVbkpEQll1dG1uaFl3NkVCWUI1blBRdkN0NnlqeGhDWUE3aHdUQXlVY3VxQkJDZEtMeXFaY09BZnZXZ09nRXdOOXhxeURHT2IrUnliS1k5eXVtY2NHUUJVczNKNnE5UWdqUmtad3ViVGlZZndIZ1doRDZOcnRUWUVrM0t3cHVadm1rVU44RC9BS2cvTWVwdTcvc29HWjNDUklBZHc0SmdKT1BYRkFoaE9na3UzNHlNZGRJNFRXQm50KzRzSCtZWUhDcEkrWksxVFFjRXZ3S0licWp4OWVON0ZWOU1PMGE5dmNLbjkzMkVmN3Z2ellpd05YRWVKNXQ1a0pudnJlbTlWMjdId21BTzRjRXdNbEhMcWdRUW5TQ3ZWTXZPcm9PdEpwQVJ3T0pHUFljdHRUUmR6WkFIenh2MGFjSmFhd1FRaHhHRDZ3WWM0S3BLbGN5SzVjRE9ET2FZNGpZbnpTcnlUeGhBT0FhTUJZeStMa1pCZDQxQ1czc1lTUUJjT2VRQURqNXlBVVZRb2dPVmo2MTZGZ3dyUUVoRndqUFZ4VS8zcUtvaGo1azl0THlSTlVvaEJCZGhkTmpQd1krNVFxQUx3ZlJlUzN1eU94UG9BVUFvSmFIU0RNK1orTFpLVVF2M0tlVmZ0OHhyZTRjRWdCM0RnbUFrNDljVUNHRTZFQTdyN25vQkZOVjFnQVlBc0M2S1d0L3ltZi8xTGNteDduVUZGdzIrTGxGUFhZWkVDRkV6K0ZjTVNvWGF0cGxNUGtLRUYzUTRvNmgzN090ZjkyK1RZU2x4TWJTYWZyS2JwYzRVQUxnemlFQmNQS1JDeXFFRUIya2JQTEZ3Nkh3S2dJR0FZaDVxU01DWUVZZXlwaWZWWmQySFMxY2FNVGZVaUdFNkY2Y0h2c1JNSlZMWVBJa0VJMk50ejRHOWhEekVsTG9yZFRVK3JmdUhyMm1NaEh0N0VnU0FIY09DWUNUajF4UUlZVG9BQlhYVGp5ZEdTc0I5QWNRMzdqbnlHT1pIOHFlVjN4di9LMFVRb2p1NytFU3ZWOHRqSXNCWEE3Q1dJRFM0NnFRWVFDOGdRbEx5ZVNsenJIZUxwbGNVQUxnemlFQmNQS1JDeXFFRUFtMjY1b0pJd3hGS1FWUlh3QmdaaWprejFuYUhzVHM3L2x0REg1Tm1MZzVlLzZpNXhMYllpR0VTQTVQTGkxTXEweXRQeC9FWTVoNURJQ1JBUFdLcDA2cmQzZ2pFVFl3MGNaZWFYWHI3OHBiZTlpbm5rZ0EzRGtrQUU0K2NrR0ZFQ0tCeWljWG5RY0ZMb0I2QS83Z2wwRHQvN2FOWE9ZSVhLdWF1R3pJL09KbGlXNnpFRUlrcTJjMmpVZ3AyOWZ2SERZeGhnaGp3QmpWNG5yRFVXTm1waytJc0pGZ2JpQ0ZOcGo1bm8rY0JETXhyWTZPQk1DZFF3TGc1Q01YVkFnaEVtVG41S0pDUThIclpBMi9pem40OVIvY3VNd1JlSmNOTkg3dzNFV2JFdGxlSVlUb2Fad01SZkhrbjhrR3hqRFJHQVpHQi9NMHhJRVpCd2k4Q1VRYkFITkRhcXF4OXA0eHEzY2xvczB0a1FDNGMwZ0FuSHprZ2dvaFJBS1VUNTU0SXhUOEM0QUN3RnFTZzlDZXV4TUNZRnJIaGZnaXpmQnBBeFlzM1o2NDFnb2hoQWh3ZXV6SGtJL09BT0YwQnAwTzRIUXdqZ2RaMytjeDR5b3d2Z2F3SFlUdEFMWVRZenN6YjA5Tk43YkhHeUJMQU53NUpBQk9QbkpCaFJBaVRtVlRpMllRYUZwb21YL1pvdlpnTkE1NERwUmdVMFp0M2JoK0M1ZnZUVUF6aFJCQ1JNbnBzYWNyVEdld1FhY3o0UlFBWndKOEprQ1ppVHNMSHdMd0RSaGZXd0h5OTJBNkNPS0RJRHBJd0FHWWZKREJCNkFvQjZHWUIyR29CNkVhQjN1bE5CejQ5WUg3OWlldUxhSWxFZ0FuSDdtZ1FnZ1JJM1pDcWRnMmNRNElrNE5sQUJRR3VCM2ZyZ1FyMlZWNCtQdHkxbTdmZGJSc1dWM0NHaXlFRUNJdUQ2NGNjNVJScjU1dUVzNGc0SFJtT3AyQUg0S2dkblpiN2pEdTZPeFQ5a2gvVnY2MDBsbmdzUi91ZG9qRXNSM3VCZ2doUkhmRTE5dlR5N2Rsdms2RXdtQVpHQXFvbmNGdllMcXZkUkN6RDRRN3MrY1cveVhCVFJaQ0NCR24reTVZOVMyQWJ3RXNDWlE1UFhZYmdHeVlTaTdZekFVb0YweTVBT2NDeUFVb2x3bTVpWmhyTElTSW4vUUFDeUZFTysyYk5HN2d3ZlMwNVFTY0hiNkZFZTNYYW5ORHBCbllvN0p4NlpCNVMxWW5vcDFDQ0NHNkZxZkhma3hZb0F3Y0FhWmVBTkpCN1A4YlNBZWpGd2pwMXBwais0anlBQUFZR1VsRVFWVEc2Y3pvQlhBNkFlbitjdlNLZTcxakVSMW02UUZPTWhJQUN5RkVPMVJlTTM1WW5XcHpBemd1VU5iZStiNysvU09DWmVZUFV0aDMwYUQ1eTc1TFVGT0ZFRUlJSVVRRUNZQ0ZFQ0pLWlZjWG5RSWJQQVFhREFDd1ZpcHFYL0RyVDNZVlR1YjdDaUdFRUVKMEJnbUFoUkFpQ3J1bUZsMWdnSW9CWkFMTjVXeHVXNU9lWW1ZZlFML1BucmZvcndscnFCQkNDQ0dFYUZHblo2d1RRb2p1cG16cVJiOWlLUE1COUFJQ3lhNkE5ajFEREIveXpNQWVGZWI0ckhtTFgwbGdVNFVRUWdnaFJDdWtCMWdJSVZwUk1iWG9lUVpkSHl5SVBzOFZnQmFTWFRHL204cStTMlMrcnhCQ0NDRkU1NUpsa0pLVXJ1dDNBSmdBNEZxWHkvVk5JdXZXTk8yM1JQUzRZUmpuZWp5ZWQ1czU5NThCL0lhWmg3cmQ3ajBoeHoxQ1JMOWk1bUdoNVYxWlFVSEJCYVpwVGdMd2x0dnRYbnk0MnlNNno2NHA0M0o4U0gyVFFlY0V5cGdCcFIxemZwc1BmdkZDenJ6aTY1dmJYd2doaEJCQ2RDd0pnSk1VTTU5SVJCZjRmTDZNMFBMOC9QenhxcXIrTnNvNkRybmQ3a3NqeTRsSUFhRGFiTFptKzhHWU9ZV0kwZ3pEaU55ZUJxQjNNK1ZCRG9kanFLSW9UMGZUdnRZY09uUm82dHExYTZ0RHl6Uk51d2xBZnVTK1JHUzRYSzdySXN0SGpCaVJZWnJtQzBRMGpKblRBRWdBM0VOVVRKbHd2a0hxR3dRTUNTMlBPdUVWKy8rUHFVbXlxMXR6NWhVL21hQm1DaUdFRUVLSWRwSUF1SWNob3FNQmpHUG1XaUl5V3RtMUZ4RWRpcWJPRVNOR1pQVHYzLy9aa0hPTUFBQlZWZitoYVZwZFcrV0dZZHptOVhwM0E0QnBtcG1Lb2x6Y3ZrL1ZWRXBLU2hxQTZvamlrVVEwR1VCb3B0MDBBQWFBSmdGdy8vNzlaMXJCNzNZaStxbXU2Nis2WEs3bDhiWk5kRzNXZk4rL0FFZ0IydC9yRzB3TkhiN0UwZWRnNWZMcytZcytTbkJ6aFJCQ0NDRkVPMGdBM0hOTmRibGNyN2EwVWRmMURRQk9qYVlpbTgxbUE2Q0hGR1VDQUJHTllXWnVxOXcwelY3TlZMdkc1L01WUm5QK2lMYXNBM0JhYS92NGZMNGp2Vjd2YnJ2ZDNzZG1zKzFoNXM4ajk5RjEvWEptL2o5bVhtMnoyUzR4REdNemdPZnNkdnU1WHE5WDVtMG1JWjQwS2JVOHZmYmZCSnJhV0Fnb3pTNWIxRlFMYS9zeUVmMTlpSzM2OXpUYlc1djRWZ3NoaEJCQ2lQYVFBRGlKYUpwMkhUT25BQUFSblFnQU5wdnRDb2ZEVVc2VmZSQWVqL3FOSFR2MjJJYUdoZ3lQeDdNbGx2TnUzTGh4UDREc2tIWThRVVMzK255K1V3STl1NjJWdDhEd2VyMDFBR0MzMi90N3ZkNnE1blp5T0J3L1ZoVGwvQU1IRGp5emZ2MzZRNXFtbWRSazJHbnpiRGFiQmlDVmlJcER5d3NLQ243RXpDOFFVYVZwbWxPWEwxKyt0NkNnNEFabVhxNnE2dks4dkx5OE5XdldWRVoxRXRFdDdKb3lMcWNjdGNVRS95Z0ZBUDZ1WDFBenc1aWIxeVQ0QlhhQytacXNlY1h1UkxaVkNDR0VFRUxFVGdMZ0pFSkVUeE5SNzRqaUJ4VEZ2MkFMTXo4QzRPdkk0MHpUZkY1VjFUeTA4dk9nNi9wdm1Qa002KzBwVm4zM2Fab1dHTHI4WjQvSDg2bTFmUzh6Yi9mNWZKRkRyRnNxYjVIRDRiaGVVWlFuZEYwZjdYSzVtZ3dmVlJUbE1RQjV2WHYzM2d6QUcyMjlWdnNMcldENXpVQlpRVUhCMmFacHZrVkVLY3hjV0ZwYXVoMEFTa3BLM0xxdS80Nklua3hQVDE5aHQ5dUx2RjV2ZVh2T0o3cW04c2xGNS9rSWl3ZzBPRkRHWUVUeklDV1k1SW9EdzU2RE5SUm5rTzJHdnZNWGRZdGtiMElJSVlRUVBZVUV3TWxsTkJHcGdEODRCWEF4Z0N1SWFEc0FtS1paQnFBb2xvcVpPWitJeGx1dlU2M2dvSkNJR0FDSWFJNm1hUmNUVVNEcDF1ejA5UFJiZFYyUHJDcTAvRE9YeTdVZ2l0UDNBekMvc0xEd25HWExsZ1huNytxNmZqR0FQQUJlbDh2VnJ1RFhjaUV6VjdqZDdvMVdmWFptZnBPSWVqUHpGTGZidlRwMFo1Zkw5WlNtYWNPSTZIYWJ6ZloyUVVIQnhKS1NrczB4bkZkMEFleUVVckd0NkE4QVpoRElCalRPOTQxMm5TTVREQUkxQnIrTUdoRGZsajIzK0Q4ZDAyb2hoQkJDQ0JFUENZQ1RpTXZsZWovd1d0TzBQVVFFSXZxd3BLUWtPTWZWNFhERVZMZmI3YjdNZWttYXB1MEFrRTFFbzBwS1NqYUZuUE4xQUFNQVJKTThxemVBSlFCYURZQkxTMHRuYTVvMmtZZ3VyYSt2ZndqQTdRQXdhZElrdGJLeThvOEF3TXpUMnZ0NU5FMDczVXB3OVN3QU9CeU91NWo1UVFBZ29tdmNidmNyelIzbmRydC9yMmxhUFJIZGJacm0yN3F1UCtMeitXWjV2VEsvc3p2WmZlMUZReXUyS2ErQWNINndNTXI1dnNUV2NHY2lmL0FiT0p6NW5YVFRtRFJnd2RMdEhkWndJWVFRUWdnUkZ3bUFreFJaWGJTR1laaHQ3Y3ZNQktETi9RQkEwN1N6aVNpN2xWM1d1MXl1dkxicTBYWGRGODM1QU1Bd2pGdFVWVDBmd084S0Nnb1dsWlNVckt5c3JMd1J3TW5NWEJMWlV4c05JcHBvdlh4RDA3Ui9FTkhQbUxtR2lHN3krWHhMN1haN24xYmE4NUNxcWxVQVpnRzR6MmF6YlVMSU1HclJ0WlZQdmFqSVo5SThFUG9HeWhvelBiZmQ4OHVSUGNUTVBpSThrRldYUG9zV0xveDZlTDhRUWdnaGhPaDhFZ0FucjhDMWpTYlFqSHJKSXdDWEIxNHc4eVc2cnY4d2RCZ3pNK2M0SEk1ZlIxRlBXNUZHTUZ1WDErdmRuWitmZjR1cXFtK2FwamxiMDdUekFEZ0JtS1pwM2hGbHU4TXJaNTVJUkhWbFpXV2xPVGs1WHdJWUFlQWVBQ3Y4U2EzYlBQNDEwelR0cXFycUxwZExndDl1WUVkUlVZYlNEMzhENkFZRVJ5ejdoekMzdWI2dnRhNHZJdWNGTTMrcEtIVEZrRG1MM20vdU1DR0VFRUlJMGJWSUFKd2s3SGI3U2FxcTNoWlNOQklBaU9oQlRkTU9XR1g3bVBtcnlHT0pxQmN6UnhNQUt3Q21NUE1lSWhyRXpKT0k2QmlIdy9GZGFXbnBLcXV1SHhEUkUxSFcxVVRJSE9hd0htbVB4N05JMS9VNVJIUXRNMjhDa0F2Z1h4NlA1NE1venRXY0R3Q2NrNXViTzlubGNqMFA0Snk4dkx3QmFXbHA4Nk04L20yUHg3TVd3Tm9Zenk4NjBjNXJKNTVwbXZ3cWlINFFLR013RkZDYjYvc1NtdW4xQlJvQVBKcGxxNTRweXhzSklZUVFRblFmRWdBbkNWVlZqeVNpbjBXV0U5R1V3R3Rtcm9DLzV6VFNFQ0xhMzlZNUhBN0hCQ0lheXN3dkFMaU9tWDhCNE8rS29yeWhhZHBJYTdlMThReUJWaFJGdGRyZFpMdlA1N3RWVlZXTmlJNWs1bW9BOTdkMW5wWVlobkdIeldhN25Ka2ZHRDU4K1B5dFc3ZldXMHNiQmY5NzJlMTJtNklvWTRob2k5dnRyZ2c5M202M3A4ZDZidEY1QW9tdVRJWVRSQ21oMjZJSmZ0SGNuR0RHT2hXNGNmQzhSWjgyZjR3UVFnZ2hoT2lxSkFCT0VtNjMyNFdRTGlwZDE5OEhNTnpsY3FXRjd1ZHdPSDRlK3I2d3NEQ3R2cjUrTUlEL3RYVU9Jdm85TTM5QlJKc0JYS2VxNm42ZnozZVZxcW9MVGROTXNaWmI2cWZydWoyS0pyYzBCRG9OQUppNVBuS0QxK3V0MGpUdFV3QkRBUnlzcTZ0cnNrKzB2RjV2bGE3cmZ5VWlaMjV1N2tXOWV2VXFIakJnd05VQTRISzU1Z0NBb2loVEZFVjVucGx2Qi9CNDRGaGQxMDltNXJjMVRadnZkcnQvM3NJcHhHRzI4L3J4MlJYYmJLK0ZKcnBpK0ljZU1Gb2U4dHpTMGtiTXZCdUVPM0xtRmMvdXVGWUxJWVFRUW9pTzFPd3dWTkg5TWZPUkFHclBQZmZjdnEzdFYxOWZmN3FWTU92TDF2WnpPQnhqaUdnTWdCZEN5ejBlendjK24yKzR4K1BaWWhXZENzQVR4WitXZnZZQ3lhZHFJamRvbW5ZTEVUa0FHRVNVbFphVzltUnJiVzZMb2loenJKY1habVptTWpNL0ZwcFIybWF6TFFWZ0V0RmxvY2RaUTcvN0VGRnFQT2NYSFlNQnFwZ3k4UmVtei9aSlpQQWJERzViRVJ4N0gxemFpQm5nLzZUYjFCTnk1a3J3SzRRUVFnalJuVWtBbklUR2poM2JtNGlPQU5BM016TnpoYTdyL1ZyYWw0aEdXWCtQMXpSdFUwdlpqeFZGZVFSQVBUTS9GN25ONi9VR2hpdjdtUGs5SWpvbjhJZVpYd1lBWmg0VFdnNmdEa0NUakxsRU5NQjZHVFlrMjI2M0h3UGdVV1p1SUtKeHpGeEJSRk1jRGtkUnhQRnRqMnExckZpeDRpdG0zc1BNcDNpOVhoOFJ2VXBFeCtYbjU1OXJiZC9KekJ1WitYeTczUjdNZkUxRVB3RUEwelFsR09waWRrK2RjSExGbEtKMVRQZzdDUDBBZjBjdXVQWDh6djdBbUlPdkE1aXhsVTArTDN0dThVOEh6UDV2VlljMVhBZ2hoQkJDZEFvWkFwMkVUTk8wQXdBenZ3dmd4MFRreXN2TEc3dG16WnBLSXRyR3pDK2Jwdm10dGMvVjFvcEozeExSdWJCK0pwajViZ0RCd0ptWkR3S1lWMXBhK3IydTY4MmUxKzEyTjFrZVNkTTBINEM2WnBZcWFuWU9MVFBuV09zWDd3d3BKbFZWbnlPaVRBRE9rcElTdDZacHR3SjRTVkdVLzIvdi9vT3Nxczg3am4rZWMvWlhKQUlMWVJkS25FeW1jY1JPelpodXg4WWk3WVY3SUVGaGJjUzFCcEFZbURqVmlXblQwcWhqMHVoa1dtZFNhZk56VEVtTUNnb21aQ1pGMUpYMTNzdHRZRW0wd1V6YkNiRUpwS2sxTGl5NENwUVY3dTQ1VC8vZzdIcnYva0M2MlYxZ2ZiLyt1WHZQOTV6dmVlNnljNGRudnVmN1BOL0laREk3aThYaTYrbjFQZW5uT2FPL2JUTTc1TzdUMDJzM21kbWZCVUd3WE5KejZTazd6T3pLTUF3L0pPbVJoUXNYWHU3dWw3cjcva0toOFA5dXY0U3g0UzB0TlFkcTMvaHNqd2QzbUtsL1pkNTErdlpHNWxLU0RsWDA5SlYzUzNidnpKTzE2Mmh0QkFBQU1IR1FBRTlNSDA1Zjd6S3pQNVIwVDExZFhWc1VSVkV1bDh0SnlrbFNOcHVkWjJaWHVQdS9TdHFYSnNDU3BIdyt2ME9TNXMyYk4yUG56cDJIa2lUNXNwbnRHZXBtOCtmUHZ6b0lnZ1ZEalpuWlBIY3ZaYlBaKzRjTDFzeStrc3ZsWGtyZlhpeEo3djV5MzNnMm03M1R6T2E3K3d0eEhQOXRHdDkzc3Ruc0NqTmJHb2JoT2tscjBybEtraFFFUWEwa2k2TG8zeVI5TlpmTGZYUGdmUmN0V2pRcGp1UFpaclkvbmJNOW04MGVsblJEUzB2TFgyN1pzaVUyczkzcHZJc2tQUkxIOGFwMHIvTzM5ZFpQMDJJY2RLNjhadDVCblhqUUxMaTRZaURkd2p2VVA1SkpTdHpsVnBuNHBwZHRyK2tKUGpIOThhMy9NM1pSQXdBQTRHd2dBWjVnMHFKVzEwczZWbE5UODRQVzF0WmNOcHY5WFRPN1h0SXpjK2ZPWGRUZTNuNnNxYW1wV3RLWEpNbmQvOTdNcmgxaU9xdXBxWGtwaXFLSGM3bmNyY1BkTXdpQ1B6Q3pvWXBCVlV1cVNWZGtQeTFweUZaTDZXUFNmUW53VmVtY0wwcFNXbERyQzVLNkpkMVU5cmkxNGppK0xRekRqSm10WHJodzRhWm5uMzAyTCtsSU91ZlVLSXBlbDNTWlR2VXU3aytBd3pEOGFoUkZyeVZKY3FXWlhlanUvNUlPSldiV0ptbDVWMWZYQWtuUGhtSDR3OTdlM2hmTTdHY3RMUzFoVjFmWGNrbHhFQVE4L255V2RiVkVVMHAxNzFpWHVGYkx5cXRWU1dZdUg5aXpWMi91QVhhcDRwTDBzcDhFaXUrYXVmR3A3V01iT1FBQUFNNFdFdUFKcGxRcTNXeG1NeVU5ME5yYWVsS1N3akM4T1k3amk4M3NnN1cxdFIrVDlMWDYrdnAva1BSNzdyNnpVQ2g4TDV2TkRrcUE1ODZkKzA0enEzUDNwdFBkTTUvUGYxN1M1OHVQUlZFMHhkMTNtOWtsN3Q0bUtYTDNXd3VGd3NiaDVwazNiOTZzTkthZTN0N2VQWmxNWnFhN2IwNTdBMzh5bjgvdkxUKy9XQ3krSEVYUjNaSytraVRKK3FhbXBzc2tIVTQvODB4M1AyWm1GYXZKcVNtU2JreC8zbjdpeEluK2RrcnUzbXBtaTkzOVBaSzBmZnYyTGtsTmtyUmd3WUtsUVJBMHV2dTJYQzczeXVsK0p4aGJCMjVxdnJIay9pWEpHdnNYY0QxZDZ6VWI0cEhuVTJPSm13Ymx4ZTYvVktEUHpkeXdiZk13QzhZQUFBQ1lJQ2lDTllFc1hyeTRWdEpmcDI4ZjZEdmUxdFoyM015YUpkMWJLQlMrbHMxbS8wclNKeVVkamVONHRZYjVUMzl0YlcxRCt1UEFCUEswb2lqNmdMdi93TXgreDkzL0pvN2paa25QbU5rajJXejI2NWxNWnVwUTExVlhWeTlMSzFMdktoYUwveHVHNFoxcE1yOGhsOHM5Tk5RMXVWenU2KzcrdkprZG5UUnAwblIzM3lkSjduNUpraVN6MHRNcUtseTcrKzF4SE04NWVmSmtReTZYKzNCN2UvdXh2ckdPam83djl2YjJOaFFLaFc4TnZGY1FCR3ZTNndjOVRvM3gwYm44NnNzUHJHemVKV216ekJvckJrMGFuTjJxN0s5N1VQTGI2YTdiR3k5NFpjN01EZHMya2Z3Q0FBQk1mS3dBVHlDbFV1bGVNL3R0ZC85T1BwLy9qL0t4ZEkvdFBWRVUzU25wUGtteHU2OG9Gb3Y3Sk1uTXVpV3BxcXBxbHFTK2FyZnZUOGYybjhIdGJlSENoWCtVSk1tdDdyNU1rcnY3Mm53K3YwNlNtcHFhbGsyZE92VitNL3RVR0laL0drWFJRKzYrTVkzVG01cWFxczFzYlhxL2paSVV4L0hhTUF3UGhtRjR1blpIU1J6SHl6bzdPenYzN3QxYnltYXpQMHJudUNFSWd0OUtmMzZ4NG9Ja09WSXNGZy8zdmM5bXMydk1yS0thOUZDRnZ0ejltclJBMXkxUkZLMUpEeC9QNVhJcnp1RDNnOS9BcXpkZWUxRlBsZCtYeUpkWFZxdnlkSit2YVdCcjZmN0t6alpvN0ppNTFybWR1SC9XbzIzSHh5RjhBQUFBbkNOSWdDZUl0RHJ4V25kL0l3ekR1d2FPcDN1RHZ5SHBaa21KdTYvSjUvTlBscDN5RStuVUk4QlJGTzEyOXlBdC9DUjNmM3E0KzJZeW1YZUhZZmlQa3VhbjFaVGR6Rm9sM1puTDVmcVQ4RDE3OXZSSSt2TnNOdHRxWmwrVXROYk0xa1pSZENSSmtnVkJFTHhQMG5za2RWUlhWMitTK3RzcjNmZFduNzFZTFBhdlVNZHh2Q01NdzUrYjJkeTB4ZFBKc2oyK3c3bE0wbEI3b0N2MDdSazFzeVZsaDQrODFYVVl1VmRYTEo3Y0cxVGZYVkx5S1pQVjlTZXlhVk5mTTZ0WXRpM2Y0L3Zta2ZRU1Y4bk0vK2tDcTdwMzhzYnZ2em9lOFFNQUFPRGNRZ0k4UVFSQjhGSWN4NTFtOW9XMnRyYi9HamhlS3BYZWIyWTM2RlF2MzQvbDgvbkh5OGVycTZ1LzNkUFQ4OEcwR0ZaZmE2UU9kNytqcnlMMFVJckY0cStqS0hxM3BFNTNYeC9IOFlaaXNmamljT2ZuOC9sbkpMWE5uejkvU1JpR0t5VzlYaWdVWHNoa01udkRNTnh0WmcvMzdWMGVpV0t4MkJ0RjBmWHUvcmlaelV5UzVJNUNvWERhWktlam8rTXpEUTBObngzSi9XcHFhbmhzZGd6NExVM1ZCN3RuMzFZeWZjNms2ZjJMdm40cTgrMnI3anp3bCs5OWlYSGxRWmRwczNyRHUyYysvcysvR28vNEFRQUFjRzRhdWprbXprdFJGRjJheStWK050ejRnZ1VMRnJ2NzBSMDdkclNQNW4wem1VeFZlWFhta2JycXFxdnFkKzNhZFVSU01ncGg0VHpWdVdMSjlZa0Y5OG4wdm9vQjE2bkd2ZVZmVzMxdjNRZnQvM1ZYeWVTUEJiSy9hM2owaVgxakhUY0FBQURPZlNUQUFNNDZ2MGZCZ2YzTnl5VGRaZElIQm96S1pJTXJWQTNUeDFmdVIxMWFIMWJGNnhvZWZ2ckFHSVlOQUFDQTh3d0pNSUN6eGpPWnFvT3pKNjl5MDJmTWRFbkZtSjhxVSsvOTMxTHBjbTladTZQS3lkVGg4aS9YZU84RDB4OXJQVHJXc1FNQUFPRDhRd0lNWU56NXpabTZnL0dGdDdoc3JVa1hWUTYrbWR2MnJmcWV5bm05dnhCWnhlbXUvelFsOXpkZTBQR0lyZC9UTTZhQkF3QUE0THhHQWd4ZzNCeGEzWHhoWFBMYjNmUVhKcHRSUHVaeXlhVWdUWEpkUTI3dExiL2loK2I2WXNPajI3YlN3eGNBQUFCbmdnUVl3SmpyYUZrOHcrcXFQeTNYYlRKTktSOXp1UUpaZndWbjkvU0xhYWh2SjljUk4yMnVraDZjc2ZHSkg0OUg3QUFBQUpnNGFJTUVZRXk0WkoycnJzMjYreHFYZjBSU2JVVUI1M1IxMS9yUFAxWHNhcWdWWDNmdERGMFB6aWpWZnRlMmJIbGpQT0lIQUFEQXhNTUtNSUJSZFhqVmt0bHhFcXgyODQ5TDl0NkI0eTRwVk5ycnlpVTNIMXpKV1pMY0Q3cHNReWl0cDQwUkFBQUFSZ01KTUlCUmNYRGwwbVdKdE1iTUZnOTdVdDl6enFmNTVuSDUwMEhpMzJwODdNbnZqMzZVQUFBQWVEc2pBUVl3WWdkV05qZWIrVWRjOWllU3BvNTBIcGUvWkxKdlZsbnkwTHMyUFBuclVRd1JBQUFBNkVjQ0RPQ01IYmhwMFNUMzJtdk1kSjFrVjB1NmNPU3orVS9sMnVxSmI1MjE2Y25uUnkxSUFBQUFZQmdrd0FCT3E2c2xtdEpUVzNldG0xM24wb2RNVmplaWlWeXhTN3NEMDlhYXVQZDc5WnVlL3U5UkRoVUFBQUE0TFJKZ0FJTWMvZWpTZDNXSHVrN1NNcG5ObDFROWtubGMzbTJ1TmpkdGZVZWNiSjI2NmFuWFJqZFNBQUFBNE15UkFBTnZjNTdKVkIyK2FQTGx2WWxmSWJNclpINkZ1ZWJJaG1wSWRBYnp5UStaYkp0Y1d4dGY3ZGx1cmEwblJ6dG1BQUFBWUNSSWdJRzNpYzZXekR1dGJ2S2NKTkVjbWQ3cjVqTWsvYjVrVi81R0U3di9RdEp6WnQ0dUMzWTNibmppMzBjbFlBQUFBR0NVa1FBREU4emhWVXRtOThhYTQ0SG1tT3dTeVM2Vi9GTEpaby9PSGZ4NWQ5c1ZtTnFURXowN1oyMXBQVFE2OHdJQUFBQmppd1FZT0VjZC9HaHpZeWl2ajhOa1dxS3dQakNmNWxLOXVkVzcrVFM1cGtsV0wvTnA3amJOVFBXU0drWXpCcGQzbWJSYnN0MUJyUFlaci9VOHh5UE5BQUFBT0YrUkFJK3pqcHVXRmszMngyYzdEcUNjeTE4MHQvMW0rcW03NzNmNXo2c0QvWUtldkFBQUFKaElxczUyQUFER2xydGVscnpEWkIxOXJ5N3ZNTmV2NU1tK3hrMVAvZkpzeHdnQUFBQ01CeEpnNEp6bHgxM3FscXRibHI3S2pwdjhoRlIyek5RdHFWdUpIL0hBRGdTSlhsRm9CNUkzZWpyWW53c0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lEaC9CL3dhQ3NSTlQzUmxBQUFBQUJKUlU1RXJrSmdnZz09IiwKCSJUaGVtZSIgOiAiIiwKCSJUeXBlIiA6ICJtaW5kIiwKCSJWZXJzaW9uIiA6ICIxOSIKfQo="/>
    </extobj>
  </extobjs>
</s:customData>
</file>

<file path=customXml/item17.xml><?xml version="1.0" encoding="utf-8"?>
<s:customData xmlns="http://www.wps.cn/officeDocument/2013/wpsCustomData" xmlns:s="http://www.wps.cn/officeDocument/2013/wpsCustomData">
  <extobjs>
    <extobj name="C9F754DE-2CAD-44b6-B708-469DEB6407EB-1">
      <extobjdata type="C9F754DE-2CAD-44b6-B708-469DEB6407EB" data="ewoJIkZpbGVJZCIgOiAiMjg2MTc4NTgzNDUwIiwKCSJHcm91cElkIiA6ICIxNzE5MzUyOTM5IiwKCSJJbWFnZSIgOiAiaVZCT1J3MEtHZ29BQUFBTlNVaEVVZ0FBQThBQUFBSjhDQVlBQUFBeHFjZ2hBQUFBQVhOU1IwSUFyczRjNlFBQUlBQkpSRUZVZUp6czNYbDhWTlhaQi9EZmMrOWtKMlJCa0VYWktZcTdRV3NWNnBCN3c5S3F1R0VWck5hNnNLaHR0ZFdxaVcxYUFXdGJ1MmdoZ0x1dGUvdTJDaFZDWnBJUlVBUUZwY3JpZ29naUtFc1dJSkJsNWo3dkg3a3ptWVNzSkd6SjcvdjVCR2JPUGVmYzV5cE1lSEkyZ0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TZDamw5WHE3ZUwzZVU0OTBIRVJFUkVSRVJNMHhqM1FBZEhqWXRuMTUvLzc5TCt6VHA4L0dMNzc0b2lKY2JsbldSUU1HRE1qczE2L2ZsczgvLzN4dmEvc2ROR2pRYjAzVGZHN0FnQUg3TjIzYTlHYjdSbjNrWldWbFhUaGd3SUM3Qmc0Y2FHemF0T25qSXgwUEVSRVJFUkVkUE0rUkRvQU9EMVc5enpDTURJL0hzd3hBU2JoY1JING1JcFpoR0I4QytMbzFmV1psWlExUjFaOEIyRkZWVmZWVWU4U1ptWm5aeHpDTVdXM3RaLy8rL1Q5ODg4MDM5MFNYV1paMUk0QlI5ZXVLU01qbjgxMWZ2endqSXlQUmNaeG5SS1NmcXNZQldORFd1SWlJaUlpSTZNaGhBa3dIWmRpd1liR080N3dnSW5HcW1oWVhGN2ZKdHUwV3QxZlZhLzErLzMvcWx6dU9rMndZeHZpMnhoY1RFeE1IWUUrOTR1K0l5Q1FBbFZGbGNRQkNBQTVJZ0ZOVFUzL3JKcitiUmVRbTI3Yi82ZlA1OHRzYUd4RVJFUkVSSFJsTWdPbWc5TzdkKzJFQUdlN2JEMVIxWlF1YURST1JrZTdyNXFaYkx3c0dnK05hRzVmSDQza0x3R2xOMVFrR2d5Y0VBb0dkWHErM2k4ZmoyYVdxbjlTdlk5djJGYXA2cDZvdTlYZzhsNFpDb2ZjQlBPbjFlcjhkQ0FTMnREWXVJaUlpSWlJNjhwZ0FVNnRabG5VM2dOc0FyRkRWUVFBR0c0Yng0NEtDZ3ZjYmE1T1ptWG0rWVJnTEFFQlZIL0g3L2I1bWJoTUtCQUo3QWNEcjlhWUdBb0hTUnZvOTF6Q004OHZMeStjdVg3NTh2MlZaam9pMDZEazhIbzhGSUZaRTVrZVhaMlZsbmFtcXo0aElpZU00UDh6UHp5L095c3E2UVZYelRkUE1IekZpeElobHk1YVZOTkl0RVJFUkVSRWRwWXdqSFFDMW40eU1qRVRMc3FiWnRuMTdXL3V5YlR2RjdTc2x1dHl5ck1raThwQ3FiZ3dHZ3hlcDZpUUFDYXBhT0dyVXFBc2E2c3V5ckdtR1lSUUJTQU9RNS9mNzcyaHBISm1abVQveWVEeWYyN2JkNEtpdVlSZ1BBL2h6VWxMU3QxditkRFZVTlR6Qy9HcTRMQ3NyYTdqak9ENEFNYXA2YVdGaDRXWUFLQ2dvOEFPNFEwU0d4Y2ZITC9aNnZUMWJlejhpSWlJaUlqcXltQUIzSUNrcEtXa2k4aWlBbkdIRGhzVzJwUzlWdlZwRVpnR0lyTk8xYlR0SFJPYW82azdIY2I0ZkNBUjJGaFlXTGxiVjYxUTEyVENNSXR1Mjc0RDc1OHF5cklHMmJlZTcvWmlPNDl6ajgvbW1BWEJhKzJnQW5oczNibHhjZEtGdDIrTUJqQUFROFBsOGdZTjR6TEdxK28zUDUxdmg5dWRWVmIrSXBLcnE5WDYvZjJsMFpaL1A5NmlxUGd4Z3VNZmpXWm1WbFhYbVFkeVRpSWlJaUlpT0VDYkFIVWhoWWVGWHFwb1BvRWV2WHIwdWIwdGZJbklEQURpTzh3d0FlTDNlazFRMUc4RDJVQ2cwcXFpbzZLT28rNzRBNEdJUjJRdmdUN1p0cjdCdCsxRVJXUTlnTklCUEFYZ0xDd3NmT29obmVscFYvdzNndEtxcXFwbmg4Z2tUSnBnQUhnUUFWZjFWYS91MUxPdDBFZWtIZC9RM016UHpsNnBhb0txSkFDYjYvZjRYRzJybjkvdC9vYW9QQWpqUmNaeVZ0bTAvNFBWNjQxdDdmeUlpSWlJaU92eTRCcmpqZVJMQU9CR1pES0RCSks0NVhxLzNKQURmQmxCV1ZsYjJNZ0FFQW9FTm8wYU51c0kwelUyQlFHQjkvVGFoVU1obkdNYWRobUU4RG1DNCt3VlZYVjFWVlRWMjZkS2xPdzcyZ1VLaDBDMm1hWjRQNEk2c3JLelhDZ29LM2lncEtma3hnSk5WdGFEK1NHMUxpTWdsN3N0L1c1YVZKeUtUVlhXdmlOd1lEQVpmOTNxOVhacUlaNlpwbXFVQVpnREk4WGc4N3lKcUdqVVJFUkVSRVIyZG1BQjNNTnUyYlh1dFY2OWVPMFhFNi9WNlR3b0VBaHRhMjRkcG1qY0FnS28rdldyVnFuM2g4cUtpb3RmRHJ5ZE1tR0NXbEpRTWN4em5RaEc1RUlBdElxbHV1MjlFWkJ1QU0wWGs3TmpZMkM4c3l5b1FrU0lSV1ZwZFhmMWhJQkNvYUNZTURiOElCQUk3UjQwYWRZdHBtcTg2anZPMFpWbm5BY2dGNERpT2MxZHJuOCtOOFJJUnFkeTJiVnRocjE2OVBrUE5qdGIzQVZqczhUVC8xMEpWLytVNGp0YzBUZHZuOHpINUpTSWlJaUk2QmpBQjdtRFdyVnRYMWJObno3K0x5QjF1SXZ2TDFyUWZOMjVjWEZWVjFmV3FxZ0JtaDhzek16TXpVWE9NMGNraWNrWkpTY2xaQUJJTkl6S0xmcjJxTGxYVjF4M0hlVHdRQ0FTenNyS0dPSTV6SllBc0VSa040R0pWaGNmamNTekwyaVFpR3dGOERlQmxuOC8zWHdBUUVSTUFWTFhPT3VHaW9xTFhiTnQrVmtTdVU5VjNBZlFHOEZoUlVkR2FnL252QkdBTmdITjY5KzQ5eWVmelBRWGduQkVqUnFURnhjVTkxOEwySzR1S2l0NEU4T1pCM3ArSWlJaUlpQTR6SnNBZGtJaThBT0FPQUpNQTNJdFdiRHBWWFYwOVVVU09CNUR2OC9rK2p1cnpHaEc1eVgyN0Q4RC9WSFdGcXE0QXNLU3dzUEFyeTdLMkdZWXhwckN3Y0M0QUZCUVVmSUthZGJvUGVyM2VlTk0wendKd05tcEdob2VvNmpBQVBmZnUzUnZadGRvd0ROTzlYN0IrYk1GZzhLZW1hVm9pY29LcTdnRndmMnYrdTBRTGhVSjNlVHllSzFUMWdXSERoajIzYnQyNkt2ZG9vMnZEZGJ4ZXI4Y3dqTytLeUZxLzMvOU5kSHV1K3lVaUlpSWlPdll3QWU2QS9INy9PNVpsZlNZaUF6TXpNKzNDd3NMRkxXMnJxajl6ejlIOWM3MUw5NmpxZjBPaDBJZUJRT0F6MUV1cU16SXlZa1NrQjREUEVEVjlPY3lkOHJ6Yy9XcEtuQnRIVlFOOWxGcVc5UkdBUGdEMlZWWldIbENucFFLQlFLbHQyMzhWa2R6ZXZYdGZsSkNRTUQ4dExlMGFBUEQ1Zk04Q2dHRVkxeHFHOFpTcS9oekFuOEp0YmRzK1dWVlhXcGIxbk4vdm4zS3dNUkFSRVJFUjBlSEZCTGlERXBHWEFkeGpHTWIxQUZxVUFHZGxaVm1xZXJxcXJ2WDcvZm5SMS94Ky95NEEvN0Z0ZTdabFdZa05OSTlIemE3aUtaWmxQZDNjdmFxcnErOWZzbVRKbHcxY0NtOCt0YmYrQmN1eWJoR1JUQUFoRVRrK0xpN3VFUUEvYk81ZWpURU00MW5IY1hJQmpFMU9UbjdOUGVLb0RNQ3pBT0R4ZUY1M0hNY1JrY3NSbFFDcjZnUVI2UUtnVFVkTkVSRVJFUkhSNGNWamtEb29FWGtKQUZUMWV5MDlFMWhWNzNEYi9yNkphaE5GNVBvR3ZuN2dYdS9leVBVNlh4NlBwOEdZUkNUTmZiazd1dHpyOWZZSDhFZFZyUmFSTWU1R1c5ZG1abVplWEsvOUFhUFBqVm04ZVBFbVZkMmxxcWNFQW9HZ2lQeFRSQWFOR2pYcTIrNzE3ZTQwNy9POVhtL1BxSHRjRFFDTzR6U2I2Qk1SRVJFUjBkR0RDWEFIVlZCUThENkF1NnFxcW9hdFc3ZXVSVk9GSGNmNUZZQzhZREQ0ZkdOMURNUG9Fd3dHayt0L3FlclRiaC9YTlhROS9BVmdtVnV2cktIK1ZiVVhBSWpJOXFoaU1VM3pTUkZKRnBFWkJRVUZmZ0EvZGVPWjQvVjZVNlBhVjdzdld6UzdRVVIyQU9qbXRuM2U3WE5pVkpVaUVSSFROTWNBUUZaVzFwbW9PWDVwWTJGaFlhdVBYeUlpSWlJaW9pT0hVNkE3TUovUDk4ZlcxQzhzTEZ3TllGcFRkUll2WGx4ZXYyekVpQkZwcG1sZXFxb1ZqdVBNRHdRQ0IweGZEck50TzV5c2xqWlNaUWdBcU9xV2NJRmxXZmVJeUNoVlhSMEtoV1lBZ04vdmY4bXlyRWtpY3JGcG1nOER1QkVBUktRS0FBekRpQU1ndG0ydkFmQ296K2Q3clA2TlJvOGVuUlFLaGZxNHUxSEQ3L2UvYVZuV1RnQlhUWmd3NGM1WFhua2xKQ0p2dWYyT0J2Qk1LQlM2enQzNStrazBzTmFaaUlpSWlJaU9YaHdCcGphTGk0dDdVRVJTUmVUcFFDRFFXR0liMWsxVjl3UUNnUU4yZVhhTkFBRERNRFlBZ0czYlhoRjVBRFU3VC84d3VsMG9GSnFtcW50RTVNZFpXVm1XVzF3R0FLcWFhdHQyVndDbkFiZ2krZ2FtYVQ1cTIvWnN4M0dXaVVpeXFyN2hYbkpFWkxHSTlDd3VMczUwNnk1WDFkVUExaytZTU1FVWtZa0FRb1poY1BvekVSRVJFZEV4aGlQQTFDYnV4bFNUVlhWblZWWFZyMXJRcEJ1QUxRMWRHRGx5WkM4QVo2dHFkVEFZWE9YMWVudXE2Z3Z1MmNDMytmMytkZEgxQTRIQUZ0dTJzd0U4NGpqT3ZJeU1qTk1BN0FRQTB6Ujd1c2x4bmRGa1Z3cUFxOTNYK1JVVkZaSGpsRlIxb1lpTVU5VitBSkNmbjE4TUlBTUFNak16THpZTTQzaFZuZS96K2JhMjRGbUppSWlJaU9nb3dnUzRnNWd3WVlLNVk4ZU9oQ2FxR0FCZ21tYUMxK3Z0RWxWdUFvQ3ExaStQcUt5c0RDMWZ2bngvdldLeGJUdGJWWC9ycnJ1ZHVIVHAwaDFOeFdqYmRsOEFzU0xTME83UGlJbUp1VUpFUkZXWEJRS0J2WlpsVFJlUm5nQ2U5Zmw4VHpYVXh1Znp6YklzNjFvUmlVMUtTdXFtcXArNlNlOVF4M0gybXFZSjFCek5GS0dxdHp1TzR3a0dnOFgxWTk2MmJkdkxQWHIwZUxHaEVXckRNRzUwMng4d25acUlpSWlJaUk1K1RJQTdpT0xpNHNzOEhzOHJ6ZFVUa1pVZXo0SC8yMFZrY1VQbEFHQ2E1bG9BcDRiZlc1WjFPb0MvQVJncEl2c0FUUFQ1ZkFYUjNlSEE5YkVHZ0hzQlFGWGZySDhQOXh6aFg3aXgvQjBBUXFIUUwwelQvTVkwelVlYWVDUW5GQXBkc1gzNzl1M3IxcTJyc2l6cmJiZVBxd3pENk8yKzNsQ25nZU9VQlFLQm5WSFBjNk9JMU5sTjJyYnRBMjZrcXQ4WEVZaklMYlp0MytnV2wvdDh2a2xOeEVkRVJFUkVSRWNKSnNBZHgxY0FYajFFZlc4R0lKWmxlVVhrTmxXOXpCMnAvWi9qT05jVkZSV3RpYTVzMi9ZanFucXRpT3hVMWQwaXN0K2RVbnlDcXBhcTZyejZOMGhMUzdzTVFEOEEyMkppWXA0SEFIY1U5c0htZ2dzRUFwRXB6cUZRcU1nMHpZOUY1QUlSdVFCQVpkUWEzOGFjQm1COGMvY1JrZkR2RjBVVk43aWJOUkVSRVJFUkhYMllBSGNRZnI5L09ZQkxEMVgvbVptWmcwUmtQb0FrRWRubU9NN01zckt5dWF0V3JhcXVYMWRWM3hlUm13RU1EaWVOcU5uMU9WOUU3dlg3L1p2cnR3a0dnNitacHZtV2lEeTljT0hDeW9PTk14QUlCRzNidmxKVlh4U1JubzdqL0xLd3NIQlhVMjIyYmR0MmQ0OGVQWElPNW42eHNiSGNDWnFJaUlpSWlLaWp5Y3pNdkN3ek0vT2FZY09HeGJhMFRVWkdSc3k0Y2VQaVdsSjN4SWdSYWVETzVFUkVSRVJFZEloSTgxV0lpSWlJaU9ob1VwNi9rTFBRNkloTEdqUHVtTXNuT2RwR1JFUkVSRVJFblFJVFlDSWlJaUlpSXVvVW1BQVRFUkVSRVJGUnA4QUVtSWlJaUlpSWlEb0ZKc0JFUkVSRVJFVFVLVEFCSmlJaUlpSWlvazZCQ1RBUkVSRVJFUkYxQ2t5QWlZaUlpSWlJcUZOZ0FreEVSRVJFUkVTZEFoTmdJaUlpSWlJaTZoU1lBQk1SRVJFUkVWR253QVNZaUlpSWlJaUlPZ1Vtd0VSRVJFUkVSTlFwTUFFbUlpSWlJaUtpVG9FSk1CRVJFUkVSRVhVS25pTWRRR2VUbGpNN0lKQUxqM1FjZEl4UTNROUJ0U3FxeGYwZENMK1dhZ2lxUlZHdGdtcUJsaXZ3TlZTMnFzalhodWcyaFc1ejFOeGFWbDYrRlgrK2MvK1JmaHdpSWlJaW9pT0pDVERSMFV3a0FVQ0NTUGh0OUtYd0MwRGNGeEo1cjREV2xKaHdrSjZVQU9UTTNnMWdtMEsyUWJGTmdCMkFiblpFUDFlUnpZNXBidDZUTzNubjRYczRJaUlpSXFMRGl3a3dVYWNoWFFGMEZXQW9Jb20wd0lBQUNwaEJCK25aczhzQjJheUN6d0ZzaHVKemdiTTVCSE5qMll3cDd4NjUySW1JaUlpSTJrNmFyMEpFUjhUZFR5UW5lWnhFajRGRVV5b1RnNUJFd3pFVERFR2lnMUNpaUNUQ1FhSUNpUUlrQWtnRFpBaUFRU0lZaUpxeWRxYnJGYklHMFBjQjQ0TUsxVFg3WjB6OXF2M3ZRMFJFUkUwcHoxK29Sem9Hb3FReDQ0NjVmUEtZQzVpSVdpWXBkMWJQdUdvTWRBeHpzS0U2VUJXREFSMGdJb01COUdpdis2aWlUQVNyQUh6Z1FOZW9HaDl3dEppSWlPalFZZ0pNUndNbXdFUjBiTWlkbTRqY3lmdTYzai9ySEVQbFZFTnhPaUNucVdpR1FGTGI0eFlLTElmcW00Q3h4QWs1eThwK042MmtQZm9sSWlJaUpzQjBkR0FDVEVUSHZNVDc1dmFLTi9RTWhYTWFnUE1CR1NIQWNXM3ZXZGNySktDSzVRaGhhZW52cG43ZTlqNkppSWc2SnliQWREUmdBa3hFSFZKeXp1eWhNUTVHcW9HUlVQbXVDUHEzdFU5Vi9SS1FaUkFzaFlPbEpUT25yQVdFMzh5SmlJaGFnQWx3MDRLaEVQYnNyemtCVWd3RHFZbE5iNDFTdG04ZkhNY0JBQ1RGeHlQVzB6NTdCVHVPQThNdzJxV3ZveEVUWUNMcUZKSnlaL1dNRFJsZU9CZ0p3VWdvVGhWcDIrZUpxdTRRNFBXUUdBdktQS0ZGeUwxMWIzdkZTMFJFMU5FY3lnUjQxV2Vmd2YvaFd0enh2WEdJYVNZUmRCd0grNnVxVUZGZGpYMVZWYWlvcXZsOVgyVWw5bFZXNHJTK0o2SkhTc29CYlNxRHdUYkg2VEdNUnVQN2FPdFczUDNjQ3dDQTVQaDQvT1AyVzV2c2E5cmpUK0tya3ByVldqKy82UHY0N3NrbkhWUk1JY2ZCUTYrK2htL0tkcU9rdkJ4N0t5cncyQzAzb1Z0eWNxdjcrdDhYWCtBdi8xMkkwL3YxeFZuOSsrUENZU2ZYdWY3Mko1L2c1ZVVySXU5L2ZlWGxTR2ttMFc5dngySUN6R09RaUtqVnluTnYvYm9jZUJFMVgwak9uWHVjV2VWY0lvSkxCRHJhUGIrNFZVU2tPNERyVGVqMWFkVkd0V1RuTFhHZ0MxUmlYaTJiZnZPbTluNEdJaUlpcXF1aXFncS9lM1UrM3Z1OFpwVlNXbElTYnJZeUFRQjc5dS9IZlMrOGhPcFFDRlhCSUtxQ1FWUlVWNk02RkdxeXoxdkhaR0gwNmFmWEtWdTc1U3ZrdlBSeW0rTzlkSGdHYmhqbGJYVzdGWjk4aWsrKy9ockpDUWs0WjlCQTlFNUxhM01zWWFaaG9FdDhQRlo4dWpGU3RtVERSN2pzbk9HdDd1dmRqWjloMTk2OUtGcTdEc1Y3OWg2UUFMKzdjUk0yZnZNTkFLQjcxK1REbnZ3ZXE1Z0FFMUdiN2NtZHZCUEFrKzRYMG5MeUxvTHF4UUN1RUpGdVRiZFdRS1hPZkJRUnhBQ3dESWdGQlArY25wMjNRYUVMVk9TL3BkT25CZzdWY3hBUkVYVm04Ykd4U0UycVRhSVdySDRQWncvb2o0eUJBNUdja0lDUzhuTHNxYWhvVlo5YmkwdmJPOHcyODMrNEZpcysvUlFBMExkYmVxc1M0Rm41aStINzRNTW02OVFmbW44NjhBYWVmV05KazIyZXVYVXF1aWJVSFQ5NGQrTm5rZGZlVTRZZDBHYnRsaThqcjA4OThjUW0rNmRhVElDSnFOMlZUSis2QU1BQ0FKUFRzMmVmcDVEeElqb2VrSk1QckMxUWFDVC9WVFF3bDFwd2trQk9FdUFYYWRtemQwSGtueXI2UXVrRDA5NDRwQTlDUkVUVXlkeGlaV0w5VjEvaDY5SXlBTUNzL0FJOCt1TWZJU2t1RHVjT0hvenRaV1dJajQxQlFtd3M0and4MkxCMUs3N2N0UXNBY09rNXc5RW5QUTF4bmhna3hNWWdMaVlHUGJwMmJmYWV3L3IwZ1dHMGJDYnRwdTA3VUY1WjJhcG5xcWl1eGxzZmY0enZEQmtDRWNGbjI3K0pYT3VkbHQ2cXZoeFZPTnI2MmVmTnRkRjYxemZ2MkJtWmtoMGZFNFB2ZkdzSWJuL3lhV3dwTG02d3o2SzE2L0RHdXZVTjlqMjBkeS84YnVJMXJZNjVvMklDVEVTSFZQR01hVzhEZUJ2QXZWMXlacDBjby9KamdVeUNvRmU0amtqdE56MVJoYm9MaWhVMTZYSDA4TEE3b2p4WlZDYW41OHplQ3NoTFFYRmUyUDNBcmU4Y3JtY2lJaUxxcUJMajRqREZ0cEQ3ei84REFDUW5KR0RYbmoxSWlvdkRUOGFOT2FEK1gxNWZHRW1BdmNOT3hvQWVQVnA5ejk5Y2RXV0xONTM2MWN1dllNM21MeHE5WHJKM0w3ckV4OWNwcXc2RjhOQ3I4OUczV3pkTUdua0JkdXplQXdBd1JGQmN2aGVsKzhwUkZhcGRrL3gxYVNrKzJycTFUaDk5anpzT0NiR3hkY3A2ZE8ySzAvdjFiVkhjOWUydHFNRGJuM3phNlBYQ3RXc2pyODhiTWhnSnNiRUlPVTZUaVhSajEwSU85MHVMeGdTWWlBNmJ2ZE52WFEvZ0xnQjNwZWZNR2F2UTZ3VzRGRUR0ZDZySWJsb0t3SWhNSTRwT2pHdEpid0IzZU5TNEl5MG5ieU9BRjBWQ0x4US9jTnRhRUJFUjBVRTVhOEFBakR2ekRBenVlVHd5VHprRlJXdlhJZWVsVnhxc3V5OXFOUGIrbDE1cGRNZmpXVCsrQWNrSjhRMWUrL3VTcFRDa1pTUEFXMHVhbmxMOTYxZitoYzA3ZCtMMnNhTVB1UGJGcmwzNFl1ZXV5SHRIRmZjOC8rSUI5WjViOWlhZVcvWm1uYkxmVDdvR1EzdjNybE0yNlBqak1jVzJzSytxcWtXeGh4a2kyTGxuVDZNSnNPTTRkVVp6dzlPZnp4azhDSVAzMXV3UitzR1hXMURzdms1SlNNQ1ovZnMxZXI5ZTdiakd1U05nQWt4RVIwVHg5Q21MQUN6QzNVOGtwOGRXWGEzQTlRSmNVRnREM01uUmNJZUNhNU5mZFFlRm83OVZDakFJUURiVXpFN0x6dnNRMEJjY2lYbUJHMmdSRVJHMTNwUXNPL0o2ZjFVVnl2YnRhN1pOVSt1REhYVWF2ZmJhcXRXdEM4NjF0N0lTanl4Y2hBdUdmZ3VuOWUyTFdJOG5Fa055Zk8xNjJvVFlXSnpacngvSzl1ODdxT25MVFNsYXV3NnpGaGUwcWszM3Jzbkl2dXpTUnE4di8rUVRsSlNYUjk2ZjBiZG1sUGtHNzRXUnNwdm16b3U4UHU5YlF6QnRkRmFyWXVqTW1BQVQwWkgxK3h2M0ZBT1BBWGdzT1dmMlVJL0tiUUpjRDBFeTRDYTVicWFyN25UbzZCOFNSMGFJbzdvVXdhbUF6REFSbkpHV00vc05VYzByanVuK2IrUmUxYm9mMFJJUkVYVWlqeTdLeDFkUmEwd0I0S2JNVVRpcFQyOU1HbEg3TStyM1B2OGM2N1o4MVdnL2NSNFB4cDExSnBMaTRpSmw4VEV4N1I3dk42VmwrT0RMTCtIL2NDM082TmNQdjczcVN1elp2eDhpVW1lMDJXTVl1T2ZTUzdCbmZ3Vis5WEx0U0hiM3JzbElpS21aMXJ5MXRCUkJkMGZyYmwyNjFJa2RBR0k5TmZHZk0yZ2cwcEtTQU5STWk2NW81ZWh2V0dwaUlpYWM5KzNJKzdpb0tlRC9Ydmx1bmJxR1lhQ2l1anF5VG5oNzJlN0lORzRBR05xckYvWTNFMGRUUjBaMU52eXZRRVJIalQzVHAzMEU0SGJjL2NSOWFiR1YxNG5LYlJCRUR1S0xqQUdyUXNXQVJHMmVWVk1lcVlpb05oZEM1TUwwNEs3dG1qUDdLU2VJZVdXL20vWVppSWlJcUk1TjIzZEVqdFVKMjF0UmlUUDc5OFBnbmowUmNoeTgrTmJ5U1BLYm1wU0l2dDI2NFg5ZjFPeEdmTUhRYitITmp6NUdaVENJcGVzMzRQYXhvM0hXZ0FFSDNLZitiT2VucGt4R2wwYW1SemVsOE1PMStPRExtbnNQNk5FZDVSVVZxQTZGa0pxWUNMT0JxZGlWMVZYNGJQdjJ5UHNIcjdrYTNkMU51cUxQQWY2Ujk4Skd6d0UrYjhnUW5EZGtTT1I5OGQ2OStNMkVLMXNWZDZ6SFJGcVhMcmgyNUlnRHJuM3d4WmY0NU91dkR5aS85dEZaalI0NTljaWlmRHl5S0wvSmU0NDZaUmgrOXIxeHJZcXpvMklDVEVSSG45L2Z1S2NFbUFWZ1ZzcDljeXpEY0c0VFNPMWNJYW1aSGwweklCeTFTWllnYXNzc2hXcWREYlo2Q09TWGhvbTcwN1B6Rmp1UXZOS1AweGZnbGF1YVBzQ1FpSWlJc0duN0RzektYeHhKem1KTUU5bVhYb3JYMzM4L1V1ZktiNStMcW1BUTc3am4xK2IrOC85dzFvRCtHSjl4ZHAxRXVQNG1WZjkrNXgxY2Z1NDVpSyszeVZSalFvNkR6VHQyNHY5VzF1NS9lVkx2M3RqbHJvbE42NUxVWUx1VlVjY0tuWkNlSGtsK0Q4YTJraEo4OHZVM3pWZHN4SkwxR3hBZjQ4RzVnd2RIeWxRVnp6UnpYQksxSFJOZ0lqcXFsYzJjNGdmZ1Q4K2VkYUxDbUFiQlRRSWNCeUJxZnJSQ3RXWnFkTlIrMGJVL1lhN0poR3RLYTRhUnh4alFNZW5mMnZVVmN2SWVyL0FFNSszTHZiM3VkbzlFUkVTZHpDMVdKdlpWVnVMUHJ5L0U3djM3QVFBVjFWWDQyNkxGOEgvNFlXVDliSXhwNHE2TEw4SzNldmVxa3dDTENPNis1R0pNLzc5L1IzWnFmbS9UNTNodjArZTQvL0xMTUh6UVFBQkEzMjdka0pxWWlGSjNYZkZycTFZZjlEcGdBUENZSms0OThVUjgrdlUyQUdnMHNUMmpYMStjTTJnZzN0bjRHYzRkUE9pZzd3Y0E3MysrR1hOOC9qYjEwYjFyY3AwRStJMzE2eHNjL1FVQTc3QmhDRG9oN0srcXFyTjUxaWtubklBZUtTMDdhb3BxTUFFbW9tTkM4WXhidndSd0wzS2YrazFhZGNWTmdONHRJdTZwNzdYSnJxcldPVmFwNW5MdFlVb2FmZEt3b0ErQVg4ZFZlM0xpc3ZNV2lNaWM0dW1UODkxaFpTSWlvazdscEQ0MXV4eDdURE5TRmg4VGk3MFZGWkhrTnpVeEVmZGROajZ5STNKU1hCeFNFaE1CQUlZWWlQVjRrSFA1WmNncjhLSHd3NXBER1RJR0RvZ2t2MERObXRaYjdFdzh2T0IxaEp6R044ZHFxY3ZQUFFmSkNmRkk2OUlGM3g0OENDZDI2OVpndlQ3cDZianYwdkY0NitOUGtKS1lpQkozeEJpb2U0VFF2c3JLT3RjQUlDVXhzZEVkcmtXa3pocmVwb1FjcDlHcHpLcy9hM3pmenR2Y1hhMFhySDR2a2dBYkl2akZSZDlIZW5LWEZ0MmJhakFCSnFKalMrNE5GU1hBMzNETDNMbnBQWUxYcWNvOUloTDU4YW1JUkVaOG8wOFFqaDRacnI5VVdBUW1nUEdBamsvUHp2dlkwYnlIU25jYWY4ZTh5ZFdINDVHSWlJaU9acmVOSFkyUHQyMURTWGs1VGozeEJMejl5YWVSSkN6VzQ0RjE2aWtBZ01DNmRaRTJKNlNuNDg3dmZ3OHZ2clVja3kzcmdENHZHRG9VSjZSM1ErR0hIMkx6cmwyb2pOcmtxVGtpZ2hqRFJJK1VGSnovclNFNGUyRE45T3IrM2J2alBuZDM1ZnJuK0laOVhWcUdQOHhmMEdUL2VRVSs1Qlg0NnBUTnUva21ISithMG1EOWZzY2RoNy8rNkxvV3hiNWsvUVk4dk9DL0RWN3IzNzA3M2xpL0FUMVRVN0JqOTU0R2Z6aXdiTU9HeU9zdThmRjRaY1dLWnU5NXlna25ZTVJKUTFzVVgyZkFCSmlJamszekpsY1hBMDhnTi9lcHRPcWVQNEE0MlFLcCtRNGNudTdzbnBlazBsQWlYRVBkWDJ0SGhlVmJodUNKOU83T2I1R1Q5M0J4UmRJOC9QRzZjaEFSRVhWU1hlTGo4ZENrYS9DUHBXL1dTWEtiTW56Z1FOeC94V1g0N3NrbkhUZ3p5OVd2KzNHNFlaUzN4WEc4dG1vVmxxNy9DSUJpOFBISDQ4Yk1VUzF1ZXloOXZtTUh4di9oNFRiM002Qkhkd0RBWk12Q3pQKzhpb2JHaWZkWDFmNXNmdmYrL1hqOXZmY2JxSFVnSnNDMW1BQVQwYkV0TjljcEFWNEE5TVhVbkx6eGhrbzJCTU1CMU5sbU1ubzBPSnFFZnoxZ1dCaDlBUHdwTGI0OFIzTHlIZ2w2WWg3ZG5YdFRjUU5kRUJFUmRYaDdLeW9RRitOQmZFd01xa09oeU9oa2pHbEdkbHl1Q2dZalU0bFA3VnV6U2lrNitTMWF1dzR2dnZYV1FjZXdaMzhGeWlzckFRQ2JkK3pBeW8wYkk5ZlN1M1RCZzlkYzNXd2ZoaUVOSHNsVVVWMmJXRVkvVTNTN3hwaUdnZlJHTnQ2cXI3STZHRmxmWFYrLzd0MXh3ZEJ2UlVhMDI0dlJ5QThnT2lzbXdFVFVRWWlXVHNjU3dveFVBQUFnQUVsRVFWUi9BUHduSldmV2FBTkdqZ0FqZ2RxY3RyRWtHS2gzSVhyVExDQWRRSzZudXVxdTlKeThlUldPOFlkOU15ZHZPelRQUUVSRWRIUUpoa0o0ZU1GL2tSQWJpMm1qc3pCdGRCYis4dnBDRksydEdRbk92dXhTbkRXZ1B3Qmc2dU5QWUd0SktRRGcwMjFmUjNZMEhublNVQXc4L25pVVYxVGc2OUt5ZG9tck1oaXMwMWRWc0dXSE92Uk1UY1ZMUC92SkFlWFJ4eUQ5Wk56WVJvOUJhc2lKM2JxMXl4VG85QzVkY0xPVjJXVDczMCs2cHM1NjVmb1cvKzhEUEZrVWlMenZsWnFLSzc1OWJvdGk2eXlZQUJOUmgxTTIvZGJGQUJhbjVNd2FiYWo4UVVST0I2SnkzQ1l6WVVTUzN6clZSSklBM0JFbnptM3gyWGwvRDRhY0IzZi83dFpQRyttQmlJaW9RM2cwUHgrbDVmdnFKSVFmYmEzOU9YQlBkMTNzanQyN0k4a3ZBQ3o3NktQSTYvN2R1MlBnOGNjZmhtaVBqTTA3ZDJMaUkzOXJVZDFnSXh0Z2hhVWxOVDJTWEJVTTRnL3pGMkQ0b0lINDdza25JOVhkZ0F3QS9ydjZ2VHJKYjgvVUZFei93UVNrZCtFbVdkR1lBQk5SaDFXVENHdEJhbmJlZFliSWRBQW5BSWhrdGFvS2lCRzFMVlpkdGFjbzFlNHNMWUlZQUQ4MlBmS2o5T3paZndmMGZuZUhhaUlpb2c0aGV2T2wwdkthbzRxK0thc1piWDEzNDJmWTZvNlVwaVVsb1ZkYUdnQmcwL2J0Nk9PK0JvQ3Z5OG9pL2NTNk95U1BQZk1NV0tlZEdxbFR0bThmN3ZySDg1RXB3ZDgvNjB6ODhMc2pHNDNybVRlV1lPSDdhd0FBWi9UdGkzc3ZHeCs1ZGlRbithcHFaR3Iyb2Zic2txVllzL2tMck5uOEJaNE9MTUU1Z3dZaTY3VFRzS1c0R0U4RjNvalVPejRsQmROL2NCV09hOE5aeHgwVkUyQWk2dUJFUzJmZ0dlUSs5VkphY1A4ZEF0d0RTRmVnWmwyU3FrSWpweUkxMGtONFJEZzZFYTdKbks5WHhkWHBPWG16cTBPaEdYc2V2RzNYSVg4Y0lpS2lRNmk4c2hKbDd2bThZVWx4Y1JnL1BBUGJ5OG93YTNGQnBEeDZWUGpjd1lQcm5HbDcvZXk4U1BLY0VCc0xvT1o0cGVnamxoSmlZK0VkZG5Ma0RPRC92dmMrS3FxRHVIVk0xZ0ZyY0FFZ0dLcE56QTNUaVBSN0pKdzNaREQ2ZGUvZXBqNWlQV2J6bGFLVTdkdUhkNk9PU2dvNVRwMGR1Y042ZE8yS0dWZGYxZWg1eUowZEUyQWk2aHhxams5Nk1QbmV2ODN6bU1hdm9USkZCREhTNG5uUmRSTmhDQ0FRaUVnY2dEdGlUT1BHdEp5ODM1ZVU3LzhUL254bnc3dGJFQkVSSGVVKy9mcnJPdThIOU9pT2U4WmZnaTI3aW5IWGM4OUhrdG80andmamgyYzAyTWVXWGNXUmVnQWk1d1EzNU1iTVVZaVBqY1hMeTk4R2dFanlYYnhuTDJMZFRiY01FV3phdmdNclA2MU45THJFeGJYNjJkN1p1QkYvbk4vdyt0dm9UYkFlV2JnSXMvSVgxN21lbkJDUEI2KzVHazhVQnVvM2JSZmY2dFVUbHplelZqY2xNUkdQVDc0WjcyemNpTVgvK3dDck4zM2U0TkZSM2J0MnhWZkZKVGd1T2JuUkhiZzdNeWJBUk5TcHVLTzBQMG5KbWZ0WFU1MkhJTGlpNWtwNFhqU2FuVWNsSWxDRXp4dU9sSFlWWUhwNlV2eHRtajM3TnlVeDJ4OUhibTd3MER3RkVSSFJvWEZHdjM3NDNsbG40dlgzM2tmbXFhZGdhcGFOUDh4ZmdKV2ZicXhUNzhiTVVlaVduSXlxWUJDM1BmazBUTU9BQUZBb2R1emVFNmtYSHhPREU5TFQwSlJKSXk2QUFQamdpeTl4OXlVWHdUUU0vSFhSSXJ6LytlWkcyL1E5N3JoV1AxdkljZW9rdW8ycERvVlFYVyt0Ym94cG9yeXlFc3MvK2FUVjkyMkpwamEyaW1ZYUJzNGJNZ1RuRFJtQzdXVmxXTFRtZi9CLzhDRktvMGJ0MTI3WmdsKy84ay8wTys0NC9PSGFpWWhyWU5mcnp1ekF1UVZFUkoxQTJmVEpHNHRuVEwzU1Via1EwTnFkT3R5OHRwRmx3VkhWMUQwOXFmNEtZdWtwSW5scDFUM1dwOStmZHhVaUU2eUppSWlPRFQvMlhvaWZmVzhzZmpwdUxHSTlIb3c3NDR3Nkk0bFhuLzhkakRuamRBQzE2M3UzbHBUZ3E1SVNiQzBwclpNOGpqM3pETVI0bWg5em16amlBdnoycWlzanlkcFovZnMzV2pjMU1SSGp6anpqb0o2dEkrbVJrb0xydmpzU2owKytHVDhkTnhhRGU5YmRhT3lzQWYyWi9EYUFJOEJFMUttVnpwaXlCTG01cDZZRmU5d2hpbDlESkVsYVBoaGNKLzJ0dTFtV0RJYmlwYlRzdkh2Vm1QMnowZ2VtdmRGWUgwUkVSRWVUR0k4SG8wNDVKZkwrN0lFRGNQSFpaMkhKK2cyNHhjN0VCVU9IMXFuZnYzdDNmRk5XQmtNRXNaNmFhY3VwU1ltNFlPaFFYTm1LSTNpaUUrVlRUenlodHR3MEVldnhJQ1V4QWNOT09BRVRMemdmeVFrSnJYNnVqQUVEOFBUVXlhMXVCd0JpR09nU0Y0ZDVOOTkwVU8yYkV4ZDc4SWxxak1lRHpGTlBRZWFwcDJEZGxpMzR6enVyOE5uMmIzRE5CZWUzWTRRZEIwY21pSWhjaWJtUDlvNnY5anhTT3kzYUZYVXVjSFBVclY5L3pZMUNGMG5JK0hueGcxUFd0Vk80UkVUVWlaWG5MMnpabk5sMlVsRlZCVWNWaVEyc3ZkVUd2dS9Sa1ZVVkRFWkc1dytscERIampybi84Y2Rjd0VSRWgxcktmWE95REhIbWlNakF1bGNVQ21uUkIyZGpvOGNLbllWcU03dmtvY2xsN1JBcUVSRjFVb2M3QVNacXlMR1lBSE1OTUJGUlBXVXpweFNVN0E0T2MxUi9EYUNpOWtwNGdYRHphallDQ1UrUTFxaHl1VlZpbkk5VHMyZGZ6L1hCUkVSRVJJY1gvL0ZGUk5TRTFIdnkraHNtNWtBd0pseFdNeU82NWFQQmJpdW9TdDJaMUlxVnFucHp5Y3hwLzJ2UG1JbUlxT1BqQ0RBZERZN0ZFZUJqTG1BaW9pTWhQWHYyQkFYbWlranRXUTZ0V0JzTTFJd0loMyt0VzQ0ODljVGZWNXA3UTJuN1JFdEVSQjBkRTJBNkdoeUxDVENuUUJNUnRVRHhqR212VkR2Qm9RcDlMVklvQXRXYWxjRXRJVkhKcjlZcHgxUUpWbnlTbmpQclJrNkxKaUlpSWpwMCtBOHRJcUpXU3J0LzlrUTQrRnVkMGVBV0hacFVWM2g5Y0oySjFJcVZJVFdtbHMyY3ZMb2RRaVVpb2c2S0k4QjBOT0FJTUJGUkoxRHl3TFRucXpUbVpFQjl0YVhTNHBIZzJoWUFZTlRkV0V0d3JtR0Uza25ObnYwd2NwK0tiNDk0aVlpSWlLZ0dFMkFpb29OUVB2UG1iNHFuVDhzQ25KdWcyQU1nTXBLclFJdFRZVUh0T21LTmxJbGhpTnlaVnIzL2c3VDc4eTVvNTlDSmlJaUlPaTBtd0VSRWJWQTgvZFluQU9jVUJRTGhNZ0ZhZkZ4U05BR2dVZTFFWkRBY0xFM1B6dnNyN3ZoVFFqdUVTMFJFUk5TcE1RRW1JbXFqNGhtM2Zsa3lmZW9vaGQ0R1lCOEFTTlR1MEsxSmhTUHROUHdlQXNGUDBoSVQxbkUwbUlpSWlLaHRtQUFURWJXVGt1blRaZ1VoWnlyd1FkMHJCN0ZQaVVpZFVXUVI5SWVEcFduWmViUHdpMmVUMmhncUVSRVJVYWZFQkppSXFCM3RuajdsazVLeTZuTlVkVjY0VENCMXBqYTNUTTNhNFBCTzBVRE5hTEFJcHFYRjdWMmZtcFBuYmJlZ2lZaUlpRHFKWTI3YmFpS2lZMFhhL2JNbmlvTjVFS2t6WXR2YUE1TVVBRlRyVEt0MnkrZVdWTVhlaGQvZnVLZk53UklSMFRHRnh5RFIwWURISUJFUlVVVEpBOU9lRDRweFZsdW5SQXRxMXdiWDJTUUxtSndXVTdrMjVmN1pHVzJObFlpSWlLZ3pZQUpNUkhRSVJhWkVBM25oc29PYkVoMXViQUJhdXp4WVJFNDBGRytuWmVmZEErZ3g5MU5ZSWlJaW9zT0ovMWdpSWpwTVVuTG1YR21xUGdsQmNyaE1hNDhCYnIxNmpWVzFxRXBqcmltZmVmTTNiWTJWaUlpT2Jwd0NUVWVEWTNFSzlERVhNQkhSc1N3bDU3RUJCb0wvRXVDczJsS0ZRbHI5Z2F3QXBONkNZZ1YyT25BbWxVMi9kWEU3aEV0RVJHM3crR3J0RndTNkd5RjBWMEVQQmJvRFNCZEZUeFYwRjBXeUFyRUNlQlR3QUlnUmdRZnVlMUgzOTVxeUdOVFVTUUtBYTNjdE9uSVBSdVQ2Ui9yWU55YWZJOGZVeHB4TWdJbUlEcmZjbDJQVHFuYzlLWUpKMGNXdDNSeXJydnFac1A2bGVJZDVOK1pOcmo3b0xvbUk2QUJ6MzlWZUFQcEdmZlZTb0xzb3VpdlFYUVRkVVpQb0poN0tPSmdBMDlHQUNUQVJFYlZZYXM3czJ3WDRrMEE4UUZzVDRBUGJLN0RHZ1hGRjJmVEpHOXNTSnhGUlovR250elFoTVI0REVFSWZNVEFBRHZxcTRFUUJUbFJGUHhFTVBOSXhFaDFWRkV5QWlZaW81Vkx2bjMyaE9QaTNpS1JGQ3R1d01MaG1jeTJwYmE1YTdnQzNsczZZOWt6Ym95VWk2aGdlWDYzOWdvclRCVGhORmNNQkRBVFFWNEMwNXRxMmxTcDJBZGdKWUNjRU93RnNFMkFyZ0RKSHNOdDBmemNFdTROQjdKWVk3SVdnT3NhRDRMNDlDTVo1RUp3OFhQWWQ2amlKT2lvbXdFUkVSMWpxUFhuOXhjUjhFWndhTGp1NFZjSGh0alhxalFhL1hPSnhia1R1clh2YkVDb1IwVEhscVUwYVg3VUxaemlDMDBWeENvQ3pCVGdkUU1vaHVOME9CVGFJWXIwS1BsZkJUaFBZcVlvZGNCUGV5Y05sNXlHNEx4RzFBaE5nSXFLalFlN2N4TFJxNTNrUmpBOFhOWlRJdHBRQ2dHcmsvR0MzYkdNUSt2MDkwNmQ5MUtaWWlZaU9Rbm52YVg4SjRnd1JuSzdBNmFJNFhRV0RwVDJQL1ZTRUlOaWt3QVlBR3d6RmVuaXdJV2hpL2JUVHBhVGQ3a05FaHd3VFlDS2lvMGhhVGw0MkZBOUlaUGkzTFdQQjRVUVlkYVpFcThqVkpkT25MbWg3dEVSRVI4NWpxM1JrU0hFK2dCRUNqQUNRMnM2MzJBRmdKWUFWQURZWWdvOXV6cEQvdGZNOWlPZ3dZd0pNUkhTVVNjdVo4ejJCOHhJZ1hZRHdrbUJCN1podzYyblVhTEFxVkFTL0xaNCs1VGZ1UVVwRVJFZTF4OWRxZW5BZlJncHdBWUFMSUJnT0lMYTkrbGZGZmdDckJWaXBCbGFvZ1JWVHo1TFAyNnQvSWpwNk1BSHVRTHhlYjMvVE5COHpET091Z29LQzl3L1hmUzNMeWhLUitZN2ovS0t3c1BCdjBkY21USmhnbHBTVWxLdnE2MzYvLy9MREZWTjd5Y3JLdXRCeG5Ba0FGdm45Zm82WTBXR1RmTy9ja3p4R2FMNklEQTZYdGZjdTBWRGtJNmI2cXVMY24reHVRN2RFUk8xdTlqczYxQU5jb082WENJYTJZL2NLWUlNQ0s4UWQ0VTNMd0pxclJFTHRlQThpT2tveEFlNUFNak16SnhpRzhiS3FmaFlLaFRJQ2dVQnB2V3VUVzlPZnFpN3grLzIvZGQ4YVhxKzN3ZlBzVE5PMFJlVGZxdnJMVUNnME8vcWF4K014QVpTcTZxSlFLRFNoa1ZzRkE0RkFoUnRuSDhNd1pyVW16b2JzMzcvL2gyKysrZWFlNkRMTHNtNEVNS3ArWFJFSitYeSs2K3VYWjJSa0pLYW1wcTRUa1g2cStyamY3Nys1clhFUnRVYmFMK2VtSU1aWktNQjN3bVhxN2hCOTBGT2lHMWdYN01BWXc2T1NpT2hJbXZ1dXBxaGdMQlJqQlJnRG9GZDc5cStLTHlGWXJJTEY4UVlXMzNDV2xEYmZpb2c2SXMrUkRvRGFUMkZoNFN1MmJUOHJJdGQ1UEo1L0FMZ1k3cHhKd3pENkFiQmEyV1hrbTROdDIrY0NXTjVVWlJGNXlPUHhQTlRJdGJFZWoyZFBROWNBK0FIWUFPQTRUckpoR09NYnFkZGlNVEV4Y1FEcTMrODdJaklKUUdWVVdSeUFFSUFERXVEVTFOVGZ1c252WmhHNXliYnRmL3A4dnZ5MnhrYlVVaVVQVFM3RDdZK01TdS9xK1R0RUpnRHVWT2cyREFXTENCVGlicEFGQ0RESVJHaDErbjE1VnhYUG5Nby8zMFIwMkR5MlNzOExLVVlER0FmZ3ZCWXR5R2o1NTk4K0tONVFnYy93SUgveW1iSzJEYUVTVVFmQ0JMaUQyYjkvLzIwSkNRa2pBWHpmdHUxc244ODNIUUJLU2tyK21weWNQS2VWM1FVakw0TEJMUjZQNXpjTlZWTFZ3VzVpbVEvZzdYclhEQkc1SDhBbkFKNXY1RDZmTlZDMkxCZ01qbXRsdlBCNFBHOEJPSzJwT3NGZzhJUkFJTERUNi9WMjhYZzh1MVQxay9wMWJOdStRbFh2Vk5XbEhvL24wbEFvOUQ2QUo3MWU3N2NEZ2NDVzFzWkZkTkFlL1VsbE1YQlZXczdzM3d2a0xnQkEyM0pnQ0xTbWo4aG9zSFJWd2NMVTdObS9LcDB4YlhwN2hVNUVGTzNKMWRxOTJzSDNvQmdMWUxTalNHL3FjeXh5SkxvQTZ0Uytic0pxQUlzQkxKNDhYSXJhTFhBaTZsQTRCYm9EeXN6TVBOOHdqQ1dxV3EycWd3c0xDNzg2bFBlekxHc1VnQmRFNUg2ZnovZFk5TFVKRXlhWXhjWEZYd0VvOFB2OVAyeXVMNi9YZTVMSDQxa1A0QTJmeitkMXkxS2pwM05IeTh6TVBOY3dqUFBMeTh2bkxsKytmTDlsV2UrTHlCbkJZTEI3SUJDb2M5YWVaVm1QaThpTjRXdTJiWThIOEI4QXYvUDVmUGVHNjJWbFpaMnBxc3NBVkRxT2MzWmhZZUhtckt3c1MxWHpWZldqeXNyS0VjdVdMZU5SQjNUWXBlWGtUUVgwYndJeGdMWWRreFJXUDVGV1lFRkpSZExWK09OMTVXM29sb2dJdVVYcU9iNExSb2hnckNqR1FIQUdHdm5JMHNndmdPSCtrSzhGUCtqYnFzQmlLQlo3RXBGLzB5bFMzSTdoRTFFSHhSSGdEcWl3c1BDdHpNek0yMHpUZkx1Z29LRGRrdC9Nek14TXd6QysyOGpsT1FENjJMYWRHMTFZVWxJQ0Vaa0RBUFd2QVlDcVZ2bjkvcGxOM1BOSGhtSDh4YmJ0a1Q2Zjc0UDYxdzNEZUJqQWlLU2twUGNCQkZyelBLbzZ6bDBMK1dxNExDc3JhN2pqT0l0RUpFWlZ4eFVXRm00R2dJS0NBcjl0MjNlSXlDUHg4ZkdMdlY3dnhZRkE0T3ZXM0krb3JVcW1UODFMdTIvMjV6RHdmd0RpSXljYm9TMmp3WFhYQlF0d1VWcjgzaFdTKzlqWTR0eWJPZHVCaUZvbHQwZzl2YnNnU3dVL0FEQWU0YU9KR3ZxUWl2b3BYbmhyQXRWbWY3aTNUWUdYVGNHTE4yZkkydzFYSVNKcUhCUGdEcXF3c0xDMTA1MmJaUmhHSm9Eczl1eFRSTW9CTkpvQXUxSUFQRGR1M0xoekZpNWNHRm0vNjQ3Z2pnQVE4UGw4clVwK1hXTlY5UnUvMzcvQzdjK3JxcStLU0pLcVh1djMrNWRHVi9iNWZJOWFsdFZQUkg3dThYaFdabVZsWFhJNGQ5c21Bb0NTbWRNV3BtVFBHV21JNWd1UURxRE4yME1mdUM1WVRrR3crcDMwKy85bUZ6OXdHOWZORVZHVFhsWTFTMWJCVXVBcVVWeW00bjQyMVJPWjBod1dudExzSVBJNUpnMThsaWxRSXNDLzFNQ0xYNStGb2x3UjV4QThCaEYxRWt5QU96N0RzcXptRXN3bWhVS2huRUFnRUZrUHJLb1hoMEtoZzBrNDYvQjRQQ3NCOUcycVRtRmg0ZE9XWlYwaUlwZFZWVlhOQlBCeklISzgwb051UEw5cTdiMHR5enJkM2VCcUhnQmtabWIrVWxXbkE0Q0lUUFQ3L1M4MzFNN3Y5Ly9Dc3F3cUViblhjWnlWdG0wL0ZBd0daNFIzc1NZNkhNcG1USGszSldmdXVRYWNmQUVHUlVaT29EalkvYUVGQ3EzVFZIckNNWmVuNU15K3ZHejZORitiZ3lhaURpVlgxZWo1SGtaSkNGZVZyTUxsQUk0VDRNQWZ4aW1nNHVhNjlhNnB1dFViL3RncVYrQTFDRjRReGFMSnc2VzZ2WitCaURvbkpzQWRoRzNiZjBiVVVTa0E0RGpPRHh6SCtVcEVmdG5HN25NUnRTRVdnSXBBSUxEWHR1MlRSU1N1dFozdDNyMzdzeFVyVnV5MkxNdVJobjdVVzA4b0ZMckZOTTN6QWR5UmxaWDFXa0ZCd1JzbEpTVS9CbkN5cWhiVUg2bHRDUkc1eEgzNWI4dXk4a1Jrc3FydWRkY0l2KzcxZXJzMEVjOU0welJMQWN3QWtPUHhlTjVGMURScW9zT2hiUHJralYxekh6L1hVMTJkRDhGd0FHN3llL0REd1hVT1I0SUFnbVJEWlZIcWZYbTNsTTZjK21RN2hFMUV4ekJWbGNmZXczY2RCMWRoRmE0VW9FZXpIemR5d1BuamtZSUcvZ2xRQmNVaUFWN1lXNDFYN3p4ZjlyZFQ2RVJFRVV5QU93aFY3UzhpcDdwdjR3R1lqdU1rQkFLQmtHVlpXZldxRHhPUnZ3TFk1empPMVNKTmY0TUpCQUpWN2oyK0ZKRVZBTXJjOS9NQkRHcHRyRjI2ZExrWXdBSVJXYU9xMnh0N3BLajc3eHcxYXRRdHBtbSs2ampPMDVabG5ZZWFwTnh4SE9ldTF0N2ZqZjBTRWFuY3RtMWJZYTlldlQ0RGtBSGdQZ0NMUFo3bS8xcW82cjhjeC9HYXBtbjdmRDRtdjNSRTdNNjlxUmk1VDQxTXE2NTRVUVR1OFdGdDNDTGE3U004bWl3Q1V3UlBwR2ZQSGxBOFk5cjk3UkEyRVIxRFZGWG1yY0lGQ2x3MWJ4V3VCTkNyc2VXOG9nQU1SSDBIais2bmlWMmNGUjlETUMvV3hCTThuNWVJRGpVbXdCMkUzKysvTFB6YXR1MUZxRGxFSGdEVTcvZlhtYjVvMi9aVUFGRFZod29MQytlSHl6TXlNaEpYclZxMXI0bDd6QVV3dDE3eGJsVzlvb1ZoVGhLUkg0WGYrSHkrU2ZVcmlJanB4bFpuZlU5UlVkRnI0VE9PVmZWZEFMMEJQRlpVVkxTbWhmZXVidzJBYzNyMzdqM0o1L005QmVDY0VTTkdwTVhGeFQzWHd2WXJpNHFLM2dUdzVrSGVuNmg5NU41UVVRSzlMQzE3enQ5RlVQTjNxczRSUndlcjNtaXlTRTVhZHQ2QWtoM0dEWmczbVZNUmlUcTR2RFhhUTZweDQ3eDNjVE1FQXhyTVc3WGUxT2J3eDBZREd2ZzRxbGJnMzZaZzdzM0RwYkNkd2lZaWFoWVQ0RTVtMUtoUkdRQXVCL0Rsdm4zNy9oQXV0MjM3ejZwNjJaZ3hZODdPejg5djhURUNxbHBkUDhGdWpHM2I1elZYeHpBTUV3QkVKRmovV2pBWS9LbHBtcGFJbktDcWV3QWM5R2hVS0JTNnkrUHhYS0dxRHd3Yk51eTVkZXZXVmJsSEcxMGJydVAxZWoyR1lYeFhSTmI2L2Y1dm90dDd2ZDc0ZzcwM1Vmc1RMWm1oUDB6TG1iTmJnS2tBSXNudndRNEdoL2VFanQ2MFJnU1QwbnFFVHNBdjU0NHZlV2h5V1h0RVRrUkhEM2UwTjBzVmsxR0ZTMFRncWY4QkV2MlpVcnYvUU9OMURyd0hQaFBCWXdBZW56SmNkalpTallqb2tHRUMzTWtZaHZGN0FGRFZ1NWN2WHg2WitxeXFlMFNrWHlnVWVnb0lUNlZza1ZqTHNxNXNTVVZWUGFVRkkxSnhidDJxK2hjQ2dVQ3BaVmtmQWVnRFlGOWxaZVVCZFZvcUVBaVUycmI5VnhISjdkMjc5MFVKQ1FuejA5TFNyZ0VBbjgvM0xBQVlobkd0WVJoUHFlclBBZndwM05hMjdaTlZkYVZsV2MvNS9mNHBCeHNEVWZzU0xabU9hZW5ac3lzaDhyTkk4UUhicnJheTEzb3pxZ1Z5SVdKQ0sxS3ovemFtZE1adG05c1dNeEVkRFE0WTdXMWdzeXFnNXZOQUdodmxEZS9tWEgvTmIwMzdJQVR6RGNIY1d6S3dXRVFhR1NjbUlqcjBqQ01kQUIwK3RtMVBGSkZNZCtPb0Y2T3ZsWmFXUHFDcTd3RzR4TEtzbjdhMFR4RkpGcEZYV3ZoMWRRdTZERzgrdGJmK0JjdXliaEdSVEFBaEVUaytMaTd1a1piRzJSRERNSjUxWDQ1TlRrNVdWWDA0ZWtkcGo4ZnpPZ0JIUkM2UGJxZXFFMFNraTRqRXR1WCtSSWRDOFl4cGQ2aHE1TGd5RVlGcTIvNnRHVGx2T05LTkRCVVk3NlRlTit2TU5uVk1SRWVNcXNyY2QzWDBuSGYwWDFLRnJ3U1lDY0dBdXBWcWZvc2t2bEZsZGZ0Q1k4TytYd0Q0bGNhaXo1VGhjdmt0R1pMUDVKZUlqalFtd0oyRWJkc3Bxdm93Z0gwQURoaTFYTFZxVlhVb0ZMb09RSldJL042MjdkT2E2MU5FRmdKNE5oZ01EbWpKbDZyZTVHNGV0YTJKUHRQY2w3dWp5NzFlYjM4QWYxVFZhaEVabzZyZmlNaTFtWm1aRjlkcjMrSnZySXNYTDk2a3FydFU5WlJBSUJBVWtYK0t5S0JSbzBaOTI3MitYVlZYcU9yNVhxKzNaOVE5cmdZQXgzR2VidW05aUE2bmtoblRaaW93VGJYbW42bzE1L3hxWTB2eldrd2tlaVJJdWhzaXk5THVuejJ5amQwUzBXR1V0MFo3ekhsWDc1MzNMallDeUJmQjVTSzFNd0kxOGd1YVhUOFJxWGJnaVBHSEFDWnR5OENBeWNQbGdhbG5TR01iWGhJUkhYYWNBdDBKakJzM0xxNnFxdXBGRWVrSjRIbkhjVTV5MStPbXFHb3FnTFR3bDZydUZwSGpWUFVacjlkN2J2VDV2L1g1Zkw3Yld4bktFKzVYbzFTMWw0aEFwTTQzU3pGTjgwa1JTUWFRVzFCUTRIZEhxVjgwREdPTzErdGRHZ2dFU3QzMjFlNDA2eGI5MlJhUkhhcmF6VzM3dkloTU1ReGpJb0FWYnBVaUVmbU9hWnBqQUR5VGxaVjFwcXFlcktvYkN3c0xXMzM4RXRIaFVqSjlhbDVhZHQ1dVZmeGRCQ0tvR1FsV09kaVRnbDNSalVXUzRHaEIybjJ6THl1Wk9XMWhHME1tb2tOb3pqdWFCY0d0VXUwdWMycmtnNkNKYzNscnFEdlkyL0JVNTNkaDRMZFRoc3Y4aHBvU0VSME5tQUIzQWxWVlZmZUp5RmozN1VUVE5DZUdyOVZiazF1cHFpVUF5a1RrTEkvSGt3M2dOL1g3czIzN1FRQjN0REdzb00vbmEraXMzU0VBb0twYndnV1daZDBqSXFOVWRYVW9GSm9CQUg2Ly95WExzaWFKeU1XbWFUNE00RWIzZWFvQXdEQ01PQUJpMi9ZYUFJLzZmTDdINnQ5bzlPalJTYUZRcUkrSWJIVDdmTk95ckowQXJwb3dZY0tkcjd6eVNraEUzbkw3SFEzZ21WQW9kSjFoR0FEd0pCcmQ2NUxvNkZBeVkrcHo2ZG16cXhSNFhpQ2V5SFRvdHF3SlJ2MU5jQ1JPUlY5THo1NDlzWGpHdEZmYUkyNGlhaCs1UmVycDJRVVRSZkFMQUEzUDdHckpUbm51WC96R0VsOEFSV3BneHBTenhkKzJpSW1JRGowbXdCMlFxaHJSaVcxMWRmWGpzYkd4TjZqcUdsWDlSRVMyQVBnR3dEZUdZZXlzcnE3ZVdWbFp1U3U4S1pZN092eW1xbDZla1pFeGM5V3FWZFgxK284UmtUZ0FqNkZtZlU5clRRVndmQ1BYUmdDQVlSZ2IzRmk4QUI1QXpkVHRIMGFQU0lkQ29XbW1hWHBGNU1kWldWblBGeFFVK0ZGN1JuR3FiZHVscVBtR2Y0VWJLd0RBTk0xSGJkc3VjUnpuT3lLU3JLcHZ1SmNjRVZrTVlHSnhjWEVtZ0FMVE5KY0hnOEhWSXJKK3dvUUpabkZ4OFVRQUljTXdPUDJaamduRk02YTlrbmJmN0wwcWVGVUVNUkxaMWFxSjgwcWFVYnNtdU9hb0pZRjRGSGdwTFRzdnRtVEcxSlllSlVaRWg4Z2piMnZYdUJoTVZzVlBwV2JqeURycTVMeE5KYjhDaEE4bGJPQUlYMVhndnpEd215bG55N3Z0RURZUjBXSEJCTGhqRWN1eWNnRFlBR0NhNWpVQWZyMWt5Wkl2QWZSdGFTYytuKzl0eTdMR3g4YkdGdFJQZnV0NTF1ZnpMV3R0a0pabFhTb2lCeVRBSTBlTzdBWGdiRld0RGdhRHE3eGViMDlWZmNFOUcvZzJ2OSsvTHJwK0lCRFlZdHQyTm9CSEhNZVpsNUdSY1JxQW5RQmdtbVpQZDJmck9xUEpyaFFBNFEyNThpc3FLaUxIS2FucVFoRVpwNnI5QU1BOUVpb0RBREl6TXk4MkRPTjRWWjN2OC9tMnR2YTVpWTZVa3BuVEZxYmNOMmVjQ1djK1JCSnF6Z2wyMm5oT3NEdUR4QjFSRm9HbzR1OXBPWGxkUzZaUHpXdW4wSW1vRlo1WXJiMkREdTRFTUFXS3BBUCtocnVaYjdOLzg4TS9IMnRrd29nQ0w4REE5Q2xueTdvRHJ4SVJIZDJZQUhjUVhxKzNpOGZqZVFZMVoveHVVdFV0SXZJcjI3YlBVTlZmK2YzKy83V21QNy9mditEUVJOcTRtSmlZSzBSRVZIVlpJQkRZYTFuV2RIZmQ4ck0rbisrcGh0cjRmTDVaLzgvZWZjZEhWV1lOSFArZE81T0VEZ0dwRnV3cllBR1NnQVUxa01GZXNLQ3NkUzFVeSt1NjdxNEs3bVpYY0hYZGRWMExFS3hyMlYzYjJoc2tFTUNlaEdMQmpnMUZXaEo2U2VhZTk0OHBtY2xNQ3VRR1FuSytuMDlnNXJuM251ZkprQ0Z6N3ROeWNuSXVFcEhVdG0zYmRsSFZyOEpKN3k5YzE5M2c4L2tBbHNaZW82clh1SzdycjZ5c0xKMC9mLzZxMkdQTGx5OS91bHUzYnY5Tk52ZlpjWndyd3RjbkRLYzJwcWxiZTl1NGdrNFRwNS9rb0c4Q3JTSUxZelZ3Um5Cb1RuSGtRM1VvMk5UMFNWTTdsVTJlOEJjdjJtMk1xZHYwQmRwWGd0eFU2WEkra0ZMamlmVjR1NnZXZUZxRndtTytGS2FNUGtLKzJiR1dHbVBNcm1jSmNEUGg4L2tlQU01VzFTV080d3pmdkhueit0YXRXejhMbkNraVorYms1SHduSWw4QnBlRTlkaXVBYlVDRmlGU29hZ1hnRTVFMlFGdFZiUU8wQmRxbzZrMnpaODkrSjBtMUZ3WUNnU0hiMjFaVjdWRzlMQ01qSTBWRWJnQVFrY2NCZ3NIZ0RUNmZiNFhQNTZ0dHV5TTNHQXllczNMbHlwVkxsaXpabHBPVDgxNDR4bm1PNC9RS1AvNHM3Z0xYWFZ0WVdMZzY4anduSitjS0VZbGJUVG9RQ0NScjk2bmhCYnJHQkFLQks4TEZHL1B6OHkrczF6ZHV6QzVXUG1YY3ZJNlRwcDd1UTE0R1dna1NYaHQ2eDlQZ3lJSTVrZUhRb2FkeVcrZUpVN3VWVHBuUTBMVUNqREcxeUN2V0V4UnVFSmZoeWNZbmk4TjJ6WFJJdGtTQWhuYjNmVUxnbG5HWnNpUFRub3d4cGtteEJMaVpFSkVuZ0tOVjlZUlpzMlpGaHVlZW1KT1RjNjZJL0VwRWpnSnl3dWNtdTc2bTV5dkx5OHVMYXFoMjlBNjIxUWNFWTh2UzA5UFBBbm9EeTFOU1V2NE5FTzZGcmJNWHFiQ3dNTFNLWFpBQUFDQUFTVVJCVkRyRU9SZ016dkg1ZkYrSXlERWljZ3loaGIzbTFuSTVoT1lKbjFtUGRrZitQaTJtZUcxZDF4blRsS3lkUENHLzQ2U3BwenZJcXdLcERlMEJqb2dkRGgwdXVDNTkwclMwc3NuanJnTGI5OU1ZTDAwdjBsTUlMVktabWJBU00rSDV1anN3elQ5Sjh2dThxOXcwSVVzKzM5RzJHbU5NVTJNSmNET1JuNS8vNm5ISEhUZGszcng1UDhhV0Z4UVVQQXM4QzNEVVVVZTE3dENoUSt0Tm16YjVmRDZmTHlVbHhkbTZkYXZQNy9jN0FKV1ZsYTdqT0pxU2t1SldWRlM0cWFtcHJ1dTZXMnVaQjV5OWczT0FpMFdrZjJ4WlpXWGxTejZmN3gwUmVmVDExMS9mdXIweEl3b0xDeXNEZ2NDNXF2cGZFZW5odXU3dlo4K2V2YWEyYTVZdlgvNjdidDI2VGRxUitsSlRVKzJEdmRudHJKMDhJVDk5MHZTekZQZEZRY0svQitxekZHd2RvZ3RzaFovQytQU0owenVVcGVSZVFtNnUyN0RneHBqd1ZrWi9Gamd5dGp6dTN0TjJ4S3RwVVhpRldhcjhmbnlXTEd4QWM0MHhwa255NXRhL01SNFlNbVJJK2x0dnZiV1cwSEFyWTB3ajZ6UnA2Z2lCWnp4TmdpSGhVN1VxTDVhdGNrWXlZMnh0aStvWlkycVFWNnhEZ1Q4VDNpa2hJanBmMTRPaHp1SHlZaEYrUFRaVHR2dm10akhHN0M0c0FUYkdtQmFzMDZTcEkwVGxXUkY4RUQrWDEwc0tyNVg1VjV4SmJtN0NBblBHbU9RZUtORWpYZVZPUEVwOGE3bkg5YUVvdDR6SmtwZDJzS2xtRjlqNDV1czJDczNVcWUySkoxdStWNDJ6cXh0Z2pERm0xeW1mUE9FRndiMVF3N3Q5U25qaW9CZWZxbUpqQ0p5U1h0bnRHWEp6N2ZlT01YV1l2a0F6cHhmclRGZDVsNWprVnpXY3d6cFViVlZVSDFMdDc2cDRQNHR5eFpnTStsdnlhNHhwS2V5RGlESEd0SENsVTY1NlNsVitGVW1DSWJTcGIwT1Q0T3FmendVWmtWN1IvVkZRdXh0dFRCSjV4WHBBWHJFK0x5NUZBc09qQjhKdkpISENPZXoySnI3VnpsZllxbkJIbTFRT0hKTWxENHZZUW5YR21KYkRQb1FZWTR3Qm9OUEVhUmNML0N1OG42K0h3NkhqVTJHRkI4b21qeC9qUVdCam1vV3BIMnE2czQwL0NZd2pkaC9meU50bUI5NkdOVjJxOEx6ZjRkZFhEcFR2ZHFDcHBnbXhJZENtUG13SWRDTHJBVGJHR0FOQStaVHhqNHN3TnZKY1JEd2JESzFhRlVkZ2RQckVhZmQ2RU5pWTNkclRuMmhxWG9uKzFyZU5id1N1SVpMOEtqSDdHVzEvM01nYzRiaExsVS9FSVh0Y3BweHR5YTh4cGlXekJOZ1lZMHhVNmVUeEQ2RDZtOGh6MmE2SmhqVVRrZmdrV0xnNmZlTFVPeHNjMkpqZDFJd2lIVlc2bWM5Ui9ncDBqQjVRUXAvT2RxVFBKakpVT3Y3YVZTampsbWR5K0ppQk1uZEgyMnVNTWMyRmRZa2JZNHhKa0Q1cDZsOEYrVzNrdVVjYkpDVUxkR3ZwNVBGLzhDSzBNYnVEdkdJZHJNcDlJbVFtSE55UiswMUNhUFBBeERkb2hjSzlLZTNJdmVJUVdiOGpiVFZObXcyQk52VmhRNkFUMlF0aWpERW1xZlJKVXg4WDVLTEljNitTNElRNEtyOHRuVEx1Yng2RU5xYkptclpROTVWSy9pN0MyYkhsTmUzSjJ4QUs3L21FeTBkbnlLZmVSalpOaVNYQXBqNHNBVTVrUTZDTk1jWWtWZmI1SHI5UzlJMW9nVWNmdFJKV3NSVzlNMzNpdEt1OWlXNU0wL0xJTjlvcXIwaW5PRUUrVDBoK2FVRHltL3o5V0k0eWJtd0dSMXZ5YTR3eHlWa0NiSXd4SnJsbnpndVcrVnVmaGZJQmhENm9xMGZMWWlGVW54TjhiK2RKMDBaN0VkcVlwbUpHaVo2NGRUVmZJTndNcEViS0ZVQjJmRVJGNVBwcVpVKzdLZnhpYkpiazJiWkd4aGhUTStzU044WVlVNnRPdVk5MGtvb3Q4MFU0RlBCNHpHYlZnR2hWVk5EelM2ZE1lTWFqNE1ic0VnOHQwRjZWTHZjREkyTExHL3JXU1RvTlFWbUdjTVhZVEptNTQ1SE43c2lHUUp2NnNDSFFpYXdIMkJoalRLM0tjeThyMzZiK2dNTDNBRlJiMGJsaHBHcS9Va0ZVK0hmSFNkT0dlUlRjbUozcWFWVmZYcEgrcnRMbEM2b2x2OURBNUZjVHRqVUtvdnlqZFNxSFdQSnJqREgxWndtd01jYVlPbTI4YmZRS0YyZVlxcTZCeUI3QjNrd0xGa0lmN2tPUHhlOVRmYW5UTGRNR2VCRGFtSjFteGtJOXVyU0VEeEh1QU5vQ29KNU5uWTlQbnBWRjRpZHpiSlpjZjhrUnN0R2pLb3d4cGtXd0JOZ1lZMHk5ckowODltdDFaRGlxR3lHVXVBcUtlakNiUm1LM2Z4RnBLNjdPU3Y5ajNqNE5EbXhNSTd2dmZlMHl2VmdmMFNCdkNmU05QU1lObU9jYm1pZWZVRnFoY012eVRETEdESkJGT3hyYUdHTmFNa3VBalRIRzFGdjVyZU1YQmtYT1VOZ1dLaEhFbytIUUdwTUVpMGdYZ3U3czlqZmQxOFdUNE1ZMGd1bEYra3UvdytjQ3Z5STIxdzAvYXRBN28vcDhZZVVUOFROZ1hLWk16aFZ4R3hMYUdHTmFNa3VBalRIR2JKZTFrOGZQZHBVTG9nVWVMYThoMFQ4MDh2d0F2ODgzaXhzZWErdE5EY1o0NCtFRjJqV3ZTRjhVNGQ4aVJHL1NhTUlERHloQjRIYUVBV1A2eXljZVJqYkdtQmJKVmdYYnlmS0t0QkRoK0YzZERyTjdVR1V6VUZHZkx4RzJBWnZxKzZVK1B2R25zdWJLZmxLNlU3OHAwMngwbWpUdEZnZitISG1lZElYYUhWUnR0ZHpacGY0Vko1S2JXK2xSZUdOMjJMUVN2VkJjL2htYitBTGh5ZXdOaTExOWxXaUZiMzNDdWFNenBLUmhrVTF6Wkt0QW0vcXdWYUFUK1hkMUE0d3hOUk9oTmRDNlVXSUhJYmdacGhlcmkxSW1zRVpoalFpbENtdEVXYU5DcWNBYVYxampjeWtOd2hwSFdGUFptdEtyK3NtR3htaVgyWDJVVHg1L2EvcWtxWWNJRXVvTjlqQURyclphN3JET0ZkMytYWXFlRDdhL3FkazFIdmhJdTd0Ym1JRnlSdHdRWjYwMmgzMUhoTjg3TVQvM2luTC9wZ3ArZC8zUnNya0JrWTB4eGxSakNiQXhMWnlBUTZnbm80dFVsWVUraklXZk94cWFueG1aTStIZkRIbkZDc29LRmRZQWE0QlMwZkJqaDU4VXZrYjRldHhBV2JKVHZ5R3pVNVd0OVAwcXZadTduOEJSRWg2K3JJZ25lWEJjYjVqSXlQUkowMWFXVGVacUQwSWJzMTJtbCtoRjdoYitpZEE1dHJ4cTJQNE9FbEEzNFliUFQ2NXk0ZmdzS1d4QVpHT01NVFd3TG5Gam1yREhGbXZib0V1S0tpbEs2SXZ3WTZwOXFVdWFDdDJBUFRTVXpIWUY5Z0QyVUEwOUZxSEhMdmxHbEdVcWZDWEtVaFcrVXVGckVaYW10T0h6S3c2UjlidWtUY1l6SFcrY211N3p5L3ZBUWVEMVVHaEY0ck9ERzBvbmovKzdSK0dOcVZXNDEvY1JoSk1qWmRHZmI0OTZmYXNWUFpyU2ptdnQvMFZUSHpZRTJ0U0hEWUZPWkMrSU1TMU1YckYyQlBad2hOU2d5MTQ0N0NYS1hpaDdxYkNYRUhwY3ZhZWpFYTBHdm83OWNwV3ZYT1hycXdiSnp6dXBEYWFCT3Q0NGRYL0hUNGtnbmNEYkpEZ2htTHFqU3FkYzlaUlg0WTFKWm5xUlhvSnd0MEM2cDRHVEpNNEtHd1F1SHBzcEwzaGFsMm5XTEFFMjlXRUpjQ0o3UVl3eE5acStVQStTWUNoQlZtRlBoYjBsbEJ6dnBiQ1hRTGRHYnNJbVZaYUs4QlhLbHdqZkFGOEhsYThtWk1uU1JxN2JiS2ZPdDB3L1NsMTNqb2lrZ1hlRG9SVkNXeTJGZTRKVmRXdlEwV1BYM1hwVlVZT0RHMU5OK0NiaG84Q0lTRm5vWjVEUVBCRHZGN3BhckQ1R2pCOGczellzc21scExBRTI5V0VKY0NKN1FZd3hPK3llTHpXdDFRYjZ1QzZIaXRKUGxYNUFQeEgybzVIL2YxSFlpdktSUUluclVPSW9KZW10K2ZpOGZyS3RNZXMxdFV1L1pkb29VZjRUZWU1dFQzQnM1cUEvNDAvSktzMGR2Y3lyOE1ZOFVLSkhCbDJlRm1Gdno0TW5lek1vZHlQOGJteW1WSGhlbjJuMkxBRTI5V0VKY0NKN1FZd3hucnZySFczZFBvMitRWmQrQXYwUStpbjBFK2hONC82L3N3MzRXS0ZFbEJMMVVkSTVqUTh0S2Q2NUdtdDdwRkIvc2h1TnBxcUx5alp0T1pwL1hHK3I1Sm9HeVZWMWVoYnpCMkFTZ2c5aVZuaHVhSzl2a29XdUZNb0VSbzNObEprTmlHeGFPRXVBbTRhTlc3ZlNOaTB0NmJHeURSdFl1M2t6KzNidHVwTmJWY1VTNEVUMmdoaGpkcHJIRm12YkxXNG9NWGFVUTJONmpMM3ZiYWxTZ2ZLSkNpVUNKYTVTVXRHSnhkY2VKRnNic2M0V0wzM1MxTWNGdVNqeTNMc2t1SG9jL1YvcDVBbm5lQkRhdEZEM2Y2QjcreDMrRFF5SkZubzZkQ0dld25zQ1o0L05sT1dOVTROcEtSb3pBWDZwdUlRRGUzU243MTU3MVhudU55dFg4dURzT2RIbnVlZWVRNHEvWVJ2TjNQN0NTM3o0L2ZmUjUrT0dCeml1enlFN0hLOTB3d2JHUC9odzlQa1RWMCtJYStNRjk5eEgwSFVCdU91U2k5aXpjLzJXUVptNzVGUHVldlUxOXVyY21ZTjY5dURTNDQ4anZXMWJ2bHUxbWtsUFBjMjZ6WnRwbFpMQ2pERlgwckZObXgxdWYwTllBcHpJdGtFeXh1dzBseHdoRzRHaThGZlUxQTgxM2FsZ0NNb3hBc2NvWkFra3Y1MjYvVklRK2d2MEI2NXdCRkxMcWN3cjFpVW9KVGlVT0ZEaTc4eWl5L2FUTFI3VjJlS1ZyZlJkbnQ3TlBVRGdLS2hhOTZlaHY0VkRjV0xuRnN2WjZaT21UUzZiUEg1U0EwT2JGaWl2V0VjUW11L2JNZTVBNDN4Y1ZJWGJPMmR3eTNraXdVYXB3UmdQUFB2ZSt6dysveTBjRWM0LzZrak9QL3FvNnF2eHg5bXdaU3NmLzFBMUc2V2hXZm5UNzc3SHUxOStHVmMyYy9HSEhIblFnYVRXSTdHKzRmRW5xUWpHdjhXQ2JwQXRGVlV6RFg3eitKTngzOVBHclZYM3hHOTcva1g4UGw5QzNKdEhuRW4zVGxYL1ZhemZ2SVZINTg0RFlGbHBLZTFhdFNLOWJWc0FlbmZkZ3owN3A3UHV4ODFzcWFqZ2Z4OFVjVm4yOFhXMjNld2Nka2ZBR05NazVSWHJFSlNqQ1NYRXgwaG9yK0s2YVZXaXBiSjkvOGtwdkNmS2JJWENUUlc4ZGYzUllrTnJHeUJoZTZURUxZMTJXTUxDMENvWGxFMFo5NSthempjbTFpUGZhS3R0cS9rbndwakdpRjk5b1N0Q3E5MmZOelpUNWlTL3dwanQxeGc5d0tYck4zRHRvLzlpL1phcSs4R0REenlRWDU5Nk1xMVRVM251L2ZjcDI3QUpnT3grZlRpd1J3OCsrdjRISmozMWRQVDh4NitlUUVxMUJOSVJJUzBscGM3NlgxMndrQmtGczVNZUczVGdBZnp1OU5QcTdGMCs5NjY3RXhKZ0w5eDMrYS9ZdTB2b280aXFNdmwvTDFDOHRHbzlUci9QaDk5eG9zOHJnc0ZvcjdLSWtGWkx1eTg5L2poT0dkRGY4emFEOVFBbll5K0lNV2EzTUdPUkhrd0ZReFNPQVlZZ0hGem5SWkdQQmtMU2VYaDFYcTdNRTVnalB1YU1HU2h6ZDZUZExWMzdtL0lPU2ZHNUpVQWJhTHhGc1d4bGFGTmZNeFpwUDdlQzUwVDRSZHlCaHU3clcwTU1HL0pzR2t0akRZSCtzYlNVUHovM1AzNHVYeHN0RzVHVnlXWFp4M1BOdzQveS9abzFBRngzeXNrTTdkYzNJUUZPNXVDZVBibnpvZ3RxUE82NkxrKzg5VGJQdmY5QnRHenZMbDNvM3JGalhKSjVZSS91L1A2TTArbldzV095TUFDOFVySUF0OW9iY2RQV2Jmem43WGVpejMrVmZUdytwK3EzMGNOejVxSWF1dWFjd1lQbzFEWnh1UExRdm4xcDM3bzFBQS9ObnNOTEpRdHFiTVAydW1KWU5tZGtaSGdXTDVZbHdJbnNCVEhHN0pZZS9FUTdWMjdpV0FrbHhNY2dIRjNyQmJISk1GVTl4REZyS3RWTzJhTENPOEFjeDhmc01RUGtuVHF2TVFCMG1uVC8yUTdPYzVIbmpaZ0VyeEkwbzNUS1ZUOTRGZDQwTDNuRmVvSEN3M0ZUTEx6OGdVd1lta0RlOGcxY25UdFVLajJxd1ppb3hwd0RYTDVwRTM5NDZobStXNzJhSTNydnd5MW5uMFdLMzk4b0NmQ3FkZXU0OTQwM1dmeGQxWnpmYmgwNmNOc3Z6NmRUbXpaTWVlRkZGbjVUdFV0WSsxYXRHRHM4aDJNUHFYMU84RmMvL3h6dGdhMElCdm5vKzZwZkRmMzM3WTBUYzBkODRUZmZSajhtOU4xckwxcWxoSHByZlk3RGdUMTZSTTl6WFpkSDU4N2p4ZUtTdUxydXZ2UVN1blpvSDFmMlFsRXh6N3ozUGdEWmZmc3lPbWRvalcxTjgvc2JQRys2SnBZQUo3SVh4QmpUTE56MWpyWnVsMGFPcTV5S2NtcHRDMnRGOS9TczRYL0FlbjRlM3Fqd0ZqQkhsVGxkTWlteGVYMDFTNTg0OVU0UnVTSHkzTHVjbzlwZERHVko2YWJObWJZeXRJbVZPMGY5UGRwenI4QTR6NE1udjVHMlRaUXJ4MlRKNDU3WFoweFlZNjhDdlg3elpwNlkvemFYRFQyZVZ1SGh5L1ZKZ0kvbzNSdkhpWDlEN04yNU0xY01pMDhBZzY3THF3c1g4cCszM21IVHRxck5HdmJ1MHBrL2pUeVhMdTFEQ2VYV2lncnVmUGtWaXI1ZUduZDluejE3Y2NYUW9SelVzd2ZKWEhUdi9YRkR1WGRFMjdRMC9uM3QxZEhuTHhXWDhOQ2N3b1R6K3UyMUY2a3A4UW5zaXZLMS9GUldCa0NYZHUzWXArc2VTZXZJM0g5L1RoczRvRUh0ckkwbHdJbHNFU3hqVExNUW5xLzdTdmlMdkdJOUREZzEvRFVrOWx5Si9oRVM3VVFNRDErVTJCTzF4bVN0cmNDSndJa2lVRnJNdXJ4aW5RL01jWlhaS3pKWm5Ddmlldmd0N3RiS1VsYitQcjJpK3lBUmp2TTJjbWhKTEtyK0RmdW10MjMxM3pKMFJQZzJoMm5oN3Y5QWUvaUVGd1VHUmNxU3pOSGRNY2xYZDF2dUNLZVB6cFNTcE5jWTA4U3QzN3laMGcwYjZkMTFEOGFmRU5qdTZ5ZWRQYUxXeGFwYzEyWCtaNS96MzNmZWpTYUlFWU1QUEpEclRqbUpOakhiQ3FXbHBIRHppRE1UaGtoLyt1TlAzUERFa3h6UnV6ZW5ERGlDUVFjY2dCTXpCemRXdjczMm9sMnJWdlZxLzhhdFcrSVc5WXAxMkQ3N0pDMy9aRm50VzlLdjJiQ0JOUnMySkQzV3JVT0hlclhMZU1jU1lHTk1zelEyVXo0Q1BnSnVuL3FocGp0Yk9VbUUwMUJPUW9qYjN5RDZRVmlyUGhnTG9jZVFtUHhXRzAwZGlkR0JjTUx0Q1BRb29XeDZzYzRUbUEzTUdaUEJ4eUl0T0NITHpYV0R1UStlNWEvYzloRklyL0NnWmJ6b0I2NStRME9RTXpwUG12N0gwc25rTmppNDJhM05XS2hIYTVBWGdPZ21uRjRtdjZwVUcvSE0vRlNIY3k0ZktLczhxTUdZbmE2aXNwTGJYM3lKTDVmL3pQZ1RBZ3p0MXcrQU5ldlhVeGwwcVhTckJqcXQzN0taRmVWcktkdTRNUzdHeXJYckVoYkJBdWpZdGcwTHYvbVdSd3Juc21MdDJyaGpLVDRmbHh4L0xLY1BISmgwc1VUSGNiamt1R001cUVjUHBzL0twM3pUcHVpeHhkOTl4K0x2dm1QZ2Z2dnl4M09UNzRxWHVmOSs5T3FjWHEvWFlIbFplWTBKOEg3ZHVySlBseTc4VUZvYW5UTU04T2Z6UnRLNVhkdTRjOTljOUNFdkx3ak5Fejc2NElPNFlNZ3hTV1BXTnpFMzNyRXVjV05NaXpPdFNJOFI0VlFKSmF5SDEzaGliZmxacE53Tnp5V3UrMFAxVHlqL2MrRzVGWm5NYTZtOXd4MXZ6aHZvaVB1ZUNIVXZCN3FkWWhNYlZkUVY5NlMxazYrYTZYVTladmN3dlZpdlI3bERaS2ZkN0w4blBZUHJiU3FFMlZrYVl3ajA5Rm41dkw1b2NmVDU2UU1IY3ZuUTQ3bjY0VWY1c1ZwdjdmYTY3cFNUMlRNOW5kLzkrejl4eVdPYjFGVGF0MjVOajA0ZDZiM0hIZ2xEcFFFV0xQMkdGNHFMQWVqY3JoMUIxMlhlcDUvRm5mUG44MFp5Uk8rcUh0ckdHQUlOOFBpOCtlelJvVDBQelM2TXJqYmQwQVE0c24xU1k3QWgwSW1zQjlnWTArS016NUszZ2JlQm02Y3QwajJkQ2s1VE9GV0VITUtyRlFPMURwT083UWF1Y1VoMXZGNElWenR3ZGM4U1ZrMHYxaGNFbmwyK250a3RhWUdjdGJlTlhaQStjZXJWSUhrUTdtWGZ6dTJxYWhMN21vc2dEdkpVcDRuMzlTK2ZjdlYzSG9RM3U0bTczdEhXYlZQNEwzQkcxZFJ3RDllNXF2YitWdGlLY09tNERIbktveXFNMldWT0hUaUFvcStYc25yOWVnQmVYckFnWVc1clF4emNxeWVuRHVqUEt3c1cwall0alF1R0hJUHJ1ancwcDVBVmE5Zld1RlhleW5Ycm9vdGtSWHA2aHg5K0dJL05uYytYUC8vTWtRY2RHSmY4VmpmeHJEUFp2MXUzZXJYeDIxV3J1ZlYvejlkNGZPUlJSOUlxSllXSFpsZk5CZjdEMDgvVUd2T2RMNzdrblMrK1RIcnN4Q01PWjhJSncrdlZOdU1OUzRDTk1TM2ErUDd5STVBSDVOM3pwYWFscm1Pb3VPRzV3OEora2ZNa3BzYzNWRUNOMjZaVSszQWNQVDFHVjRIUndPZ2U3U25MSzlhWFJIaTJVeXRtbnRkUHR0SE1sVTJaTUtQenBLbEhnbHdtVXBVRWV5YWFWRXNuY0Y3aW1uc0djZSsxV3oyc3dUUlJEeXpXL2R3S1hnWDZSQXNWeE1HVExZNlNKTDhyVlRscGZLWXNiR0IwWTVxRXZidDA0ZllMUnZHSHA1L2hwN0p5dW5mc3lJaXNUQ3FEUWZZTEo4VTdxbnQ0NjZJTGh4eERXa29LSTdJeTZkQzZOZitOMlo2b2RVcHEwbXUzQmF2dUUwY1c1RHA4bjMzNDI4VVg4dTRYWDdKZnQ2NUpyNHU0OCtWWDQxWjlybzJydGY5bjBTckpmc1lOV1FScm56MlNsNXZHWXdtd01jYUVYWHVRYkFYZUNIOWQ4MENKWmdTVlN3VitDWVIrUTFYdjZhMGplWXM3RkZsUUsyNitLdW5BcGFwY1dyYUo5ZE9MOVJXRVo5TTY4OXBsKzBuRHhtNDFZYVVyZldQVHU3cEhpREJReE9PdGtTU3lOSllnSW9lbmQvUS9XQVlYZXhYZU5FMHppdlJrZHh0UElVVDNJbEU4U241SjNFZGNsWTlUZkp4NHhVRDVxZUhSaldrNnVuYm93Rjh1K0NWL2ZmRmx4cDhRb0VQcjFsdytORHQ2WEZYamVtby8rL0duNkY2OUhWcTM1b3pNMnZlemJaT1d4aVhISFJ0OXZqeG12K0V1N2RzbHZXYlYyblhSeDlVVDJhTU9QaWpwTmIwNnA3TmhjL3l2MGVYbDVkRUV0MHU3ZGttVDJWaXQwNUluNU5WZGV2eXhkR2tYMy9hWEZ5emtoYUxRc08xK2UrL0ZwVEhmYzNYbEd6ZlNxUkdIUVp0NE5pYmNHR1Bxa0Zlc0thS2M3TUtsSXB3R0pQNUczSjRNTHJ4dFN2Vmt1SnBOS0s4TFBGdlJobGV1NmlmSmw0L2NqYlhKdmJkWFdxWC9JeUcwS0Zra2FmVkNRaXhYUjVmZU51RkJUNEtiSmlldlJHOUdtVXo0WGVqWlFsYzFVZklSemh5YktadnFQdG1ZeHRIWTJ5QWxzN1dpZ3B2Lyt4UkhIbmdnSTdJeVNmSDdlYW1rSkRvY2VNLzBkS1plZVRrUVNwUm5GTXdtdTI4ZmZ0R3JWNDB4ci92WDQzeXpjaVVBbHh4M0xPY01IcFJ3enEzUFBSOU5zdFBidHVXUjhXTnJIQzc5N2FwVmNYT01Jejc3NlNlbXp5b0FvRk9iTnR3MDRrelM2am04VzBUWXQydDhML081ZDkwZG5RUGNVSDMyN01YdEYvelNrMWpWMlJ6Z1JOWURiSXd4ZFJpYktSWEFTOEJMVXovVWROODJSZ0dYQW9Pako4WE9OYXdyR1k2ZDk1cDhEMUdBTmdqbktKemoyOHpXNlVVNkUzaFdoQmZIWnNyYWhMTjNRNXR5ci9rcGRlTDBzeEIzamlDT0lKNGx3ZFZqcU1qVTlKdW5mbEIyMjRRUEd4emNOQmw1eFpxaThDREtKZEhDeGs5KzcxNmV5VzlhNmtKMnBtVllYbFpHeWRKdk9MYlBJWFJzVTdVMHhrTnpDdm5xNXhWODlmTUszdnI4Qys2NjVLSWFZenovUVJHdkxWekVhd3NYRVRqc1VNYmtEQ090V28vcnVzMmJvOGt2d0gvZWZnZFF6c3JLaW01cDVMb3VuLzc0WS9TY3NvMGIrV1RaTWc3ZGUrK2s5VTc2NzlOMUxuNVZ2bWtUdi8vM2YybzlKMWFybEJTZXV1N2FHbytuK2YwMUp1VDFrZXIzZkYxSVV3dExnSTB4Wmp0TU9GektnR25BdEFkTDlNQ2d5NjhRTGdiMmdjUUZzZXJzR1k0OVh0T2NZa2hET0IwNEhhaVlYcXl6Qlo3MXRlWi9WL2FUMGdaK1M3dFUrWlJ4ODlJblRyc0o0UTRndEtTMlI4bEw2S1VOL1NsQ2lzSkxuWElmNlYrZWUxbTVOeldZWFNtdldEc0NyMGkxZmI2OUhOc1c5L1pWZ3Vvd2VseW1QT0pkRGNZMFRSOSsvd01Qeko3RHc0VnpPZUh3d3hnM1BNRGNKWi95NXVLcWU0aEQrL1hGVjhPK3U0dS8rNTRuWStiMnJsbS9JU0g1QlhpMzJzSlFGY0VnajgxN2k3YysrNEpyVHo2Ui9icDFZOG1QUDdKeGEvd3lEcTh0WEZSakFyeXpuSHZrWUNyRFBjQWpzakxqdGpPYXVmaERYbDI0Q0lDakRqcVFVY2NjdlV2YWFKS3pCTmdZWTNiUWxSbnlGVEJKVlcrWlVVSzJ3aVhBdVFKVkU0RzI1OE40YlBJYlRvYVQ5Q2luQ0p3SW5GaTVpV2w1eGZxS0tnLzhuTWtidTJ1UFZObVU4WDlObnpqMU9CRTVWV0o3MGhzWU4vUVNTa3dTTEwybGN2TlRvQ2VGWDFXem01cGFwUHVqdkk1d2NLVE0wM25rMVZZblYyV2Q0K09Nc1FObHJsZFZHTk9VZmZaVGFHcDcwSFZ4VmZua2gyWGMrOGFiMGVOOTl1ekZHUmtEazE3NzNwZGY4cmVYWDQwbWh4MWF0K2JhazA1TU9FOVY0N1pjRXBIbzBPV2xLMWR5L1dOUGNOY2xGL0ZHekRrUjczenhKZCt1V3BVd0xCa2diL1FWS1BEMWlwVThVRENiSDlhc0FTRFY3K2ZxRTArSURudnUwTG9OKyt6UkpYcmRGejh0WjhvTEwxSVpETkkyTFkwcmhtWXorS0FEbzIwRDJMaGxDM2U4OUhKQ25YK3RWclppN1ZwK0RzOXRYcmQ1TTB0aWVyQnJjdXFBQWRINlRPT3lCTmdZWXhwSVJCU1lBOHk1NngyZDBDYU5jOEpETW5NRTRtNlAxMnVJZE9SRTRudVVxODlyRE85dk9rS0VFVDFMK0g1NnNUNFVkSmx4MVNENTJZTnZhNmNxUzlGUm5TdWtDT0VRQVBGb0VtY29RdXdxU0hKQzU0blRja3VuOE1jR0J6ZTdSRjZ4RGxaNG5kQUNjbEdlYlhORXdrclAzL29kaGw4NVVMN3lxQXBqbXJ3bHk1WkZIeC9TcXhkL2UrWFY2SHpYam0zYThKdlRUbzBPVWZZN3Z1aGlVcXZXcitlT0YxK09MalNWNnZjejhhd1JkRTZ5dU5XOFR6K0xHLzU4NWJDaExGMnhnb0tQUHdIZzZJTVBSbFY1Ky9Ndm91ZDBhdE9HOGsyYlVGV216Y3puTDc4OFA5cU9pSlhyMXZGaWNRbUZTejZObXd0OHlvRCtmTGQ2TmMrOS93RUFSL1R1emRtRHNxTEhIY2RoYU4rK3pQcm9Jelp1M2NvOWI3ekpFWjkreWptREIzSDRQcUV0bGlwZE43b2RVMzJWYnRoQTZZYTZsL0VZZE1BQjJ4WFg3RGliRkcyTU1ZM2svZzkwYjc5d2pRcFhTclVQNnhEelFYczcraUtGVUNKYzQwaGhKYWpDNndnek9nL2t0Zk5FdkZtaFl5Zm9PQ252QUIvQlJTRHRvUEVXeFZKRlhYRlBXanY1cXBtZUJEYzd6WXdpSGFYQ3Y0Z3NSS2ZFMzk5b0NFbGM2Um1sS0pqR2llR3BEOFkwS1kyMUNGYnBoZzFjTmkwdit2eGZFOFpSdm1rVGQ3NzBDaXZXcm1YS3FQTVNGclZhL04xM1BEN3ZMYjc4dWVyK2E0clB4NDFubmtIbUFmc24xTEY2M1RwKy9kZ1RyTnU4R1FqTnNYMWsvRmphcEtYeDdIdnZNK3VqajdqOWw2UDQ4M1BQc3pTY0pMZEtTZUcyVWVkend4TlBSaFBzRVZtWlhKWjlmRFR1TSsrK3h4TnZ2ZTNkaXhIV3VWMDdMaDk2UEZuNzc4K3o0UVE2VmtVd1NPR1NKWlJ2ckgxZHZGWXBLUXp0MXpkdXVIUkUxZ0g3MTdwWTJJNnlSYkFTMlF0aWpER043SkZ2dE5XV1VpNTJsR3VBdzZvZmIxQm5adzBiRFljUC9TandzT3NuTDd6ZmNaT1hmdlBVVThXUlZ4cTdIa1hMVmQzKzVWT3UvcTZ4NnpMZW1GNnNmeEQ0VTJ6WmR0NC9xbDIxa1JrS0wyN3J5UG5oN2RHTWFYSWFLd0V1WExLRWY3ejZPZ0M5OTlpRGV5NjdORlRmbGkxOCtmTUsrdS9iRzREMW16ZnoxbWVmTS91VEpYeXhmSGxjakE2dFczUHpXV2ZTWjg4OUUrS3YyN3laVzU1NmhtOVhyWXFXalR4eU1CY2RXeldkZi8zbUxkejM1cHU4OTJYVndJdXpCMlZ4NmZISDhmZFhYbVhlcDU5Rnk4OC82a2d1R0hJTUVOcE9hTUpEajdCeDYxWmFwNlp5N3VCQmZMTnlKVXQrL0lsdGxSVnMyQko2TzRzSTZkVzJIYW9NQnFNSmVjYisreUZJZE9WcFI0UVpZNjZrYTRjT2NkZVViOXhJd2NjZjgrcUNSYXdKOS9LbStIejA3cm9IWC8yOEFvREQ5dDZibGV2V3NXSnRhRWgwNjlSVWNnN3R4N0IrL1RpZ1IvZWEvaGs4WXdsd0ludEJqREZtSjVwV3BOa2lYQ3ZLR1FpK2hCTWFNSkd4cGtSYXdSWGxUWVFaNlJtODNOUjdoZE1uVHZ1TENEZEM0bjZURFJieitpb3NMUE92R0VSdWJxVjNGUml2NVJWckNzcGpDS01pWlR0aG02T0h4MlJ5WlhoNmd6Rk5VbU1sd0hlLzlqcHpQbGtDd0drREJ6QTZaeGdBRzdaczRkdFZxL2o0aDJWOCtOMzNmTDU4ZVhTZWI2ekQ5OW1iYTA0NmtXNGRPeVljKzM3MWF1NTQ4V1dXbFZhdDM5aWxYVHVtWG5sNWRCaDFxTGY1WlQ3K29Xb1k5dDVkdXZEM2l5OGtMU1dGMGcwYnVPcWhSOWkwYlZ2MGVPYisrek1tTUl6dU5EdTlOUUFBSUFCSlJFRlVIVHZ5Nm9LRnJOdThtVk1IRHFCRDY5WkFhR3VrTzE1OG1aL0tRb001VGgzUW56R0JuTGkyZmZEVlYweDUva1VnTkZ4NmJDQ0hrcVZMZWZiOUQramVzU1BYblhJeUVPcTlYdmp0ZDd6OStSZDgrUDMzQk4ycTVUZDZkT3JJYjA4L2pRWGZmTXVUNFo3b3dHR0hjdkd4UTdqcmxkZFkvSDM4OE9rOTJyZG40SDc3Y2tpdlh2VFphMDk2cFNjTUZtc3dTNEFUMlJ4Z1k0elppY1puU1NGUWVQOEh1cmRQdUVxVTBVaG9IMXdnZmp1bDdSMGVMVlZEcEdPVGFBRUg0V1RnNUxJU2x1Y1Y2U00rSHpPdUhDaE5zdmV6TEdYRnhQU0s3a2VMY0p5SU5PU2VRQ0twR2c0dE1DQzlvdnV0WlhDVFYrR050eDVickcwM1YvQXl3dERZY3MrUzMyVGJrQ21UeG1iSmxMRWVWV0hNN2tSVjQrYTQ5dDFyVHg2WlU4aTh6ejZ2Y3g1cjUzYnQrT1hSUnpIODhNTnF2SEc1ckxRMEx2bjFPUTdYbjNaS05QbDkrL1BQbVRwelZyU25GcUJOYWlxL09lM1U2Q3JTbmR1MVkrenduR2d2TlVEeDBxVjAvYUE5NDRZSE9IWGdBQUIrV0xPRzk3LzhpcUt2bDFMMDlkZlJZZE43ZCtuQ2hVT09ZZFc2ZFN6KzdqdFNmSDU4anNOYm4zMGVqUmNab3B5eC8vNWs3TDgvRlpXaCs2VHZmdkVsdDcvNFVzTDNsZXIzYzg3Z1FadzlLSXRVdjU4RjMzd2JkN3hUMjdiOCtmeVJ6UGxrQ1kvTm14OTlMVmV2WDgvTUR6OWk1b2NmY2QwcEp6VktBbXdTV1FKc2pERzd3RldENUFmZ3hrZSswZHl0cTdsUWhHdUJ3eVBIQlVMSmJ5VDdxMmN5ck5HTHF3cXF6UmZ1aVhCejBPV202Y1dhanpMajV3MjhrRHRVbWs0dmFHNnVHOHg5OEN4LzViYVBRSHFGa25vdmU0TGo0dnkrMDhUcHI1ZFBHVGZQbytER0k0OHMxRTZidGpGYmhBR1JNbFVRRCtmOHh0MWRVWUt1dzZYak0rVkpENkliczF2NmVzV0t1RVMzNzE1N3NWL1hic3o4OEtNYXI5bTNhMWRPUE9Kd0FvY2RTcXEvOXRUaTZJTVA1dnlqanVTcGQ5OERZRndnSjI0N293TzZkOGZ2VkEyT2F0Y3FqZHh6ejJXL2J2R3JQV2YzN2N1YTlldDViTjViQUJ5NjkxNWNPU3p1UGhrcnl0ZHkzNXZ4U3owYzFLTUhrODRlUWR0V3JTamR1SkY3MzBpK0ZFVC8zcjNqbnFlRXY2K2pEajZJUS9mZUs5bzczVFl0alpQNkg4RVptUmwwaXRrdnVTWkQrL1ZseUM4T1p0Nm5uL0h5Z29YUlJjQU82ZFdMb2YzNjFYbTk4WVoxaVJ0alRCTXhmWUVlSjBHdUJVWWtIUjd0NllUSEtnb3JnVWRjWmNhRUxGbnFmUTA3cHZQRXFVZXE4TGFFVWg2ODNlZ21MdlA1T1ZoSjM3VzNUN0NGanBxSXZHTHRxWkF2MERkYTZPWFBmNUpZb3B3eUprdGVUM3ErTVUxUVl3eUJYcnRwRTI5Ly9nVWZmUFUxcFJzMlJPZi81bi8wVVZ5eWVFRDM3bVR1dngrRER6eHd1K2V4cWlwM3Z2d0tSeDUwRU1mMU9TVGgrQ2MvTEdQU1UwOXpRUGZ1WEhmS3llelZwWE9TS0NHelAvNkUvMzFReEpSUjU5RXhTUUo2eit0dlVQRHhKL1JLVCtlc1Faa0VEajAwdW1wMDBIVVorWTkveGcxaDd0bXBFeU9QSEV6T1lZZldXT2ZYUDYvZ1gzUG5NZlRRZmh4MTBJRzBTazFOT09mcGQ5K0xHd0o5VFpKdG9BQitMQzNsM1MrK1pNQysremJhZkdBYkFwM0lYaEJqakdsaUhscWd2U3BkcmxGbHRBaGQ0ZzdXc3VoVmZkU3hpclNpdk93NC9HVjBocnkzWXpWNHEvT2thYmtRM3JMSTY0bWZzZk9CVlY4dG16TGhOTytDbXgzMVlJa2VXT2t5VzRTOTZ6N2JBMHFwK2poeDNFQXAzaW4xR2VPUnhwb0RIRkVaRE9MM1ZkMkxmWDNSSW5wMDZzVEJQWHZTTmkydE1hdm04NTkrNHFBZVBSSzJPRXJHZGQwYXoxdTdhUk5yMXE5bi8rN0prOHV0RlJVRVhSY2x0SGhWWFQzWXV5TkxnQlBaQzJLTU1VM1VQVjlxV3F0eUxsUzRCcUYvN0xISTFvWU56UWRyekNtVnVlcHcrN2dNZWFOaE5UUlFicTZUWHRHOVNJU0JvWFo1bHdSWDcwOVdHRmMyZVh4ZVRlZWJ4amRqb2ZiWFNnb1M1c1Y3OVRFL2NhWG5IeDAvdzhiMGx5OXF2TWFZSnFxeEUyRFRQRmdDbk1oZUVHT00yUTNNS05FVFhTVlg0TWlFZzE0a0NEV05MbFlXcWNQdFB3L2ttVndSTjhrWmphN2pqVlAzOS9uNEVKRzJvU1o1T0JBNlBwL2VVaEgwSGJIK0wyTXNHZG9GcGhYcE1RNjhqdEIrcDFTb2ZGS3BCSzRhSkQvWGZiSXhUWThsd0tZK0xBRk9WUGU0QW1PTU1idmNtQXg1YzF5bUhDWENTUXJ4dzVQVmd3Nnk4RUpiV2oyUTBGK1UvL1lzNFl1OEloMTd6NWZhdU9QZWtsaDcrNFNscnNyVlZTVWVmdWFMTHBzTlFDdS9FM3lPM0tjVEozU1pSaldqUkU4VW1CVk5majFkK3B1RUh4bFY1dm5iYzVRbHY4WVkwL0pZQW15TU1idVIyRVFZZUQ5U0hzMFZHcEliUm5wRGt5Y2VCeUJNVHkzbjI3d2kvZDFEbituTzZhVUxLNzl0L0tPcStqS0FJR2hDcHI1akJDQzgxVkw0NGFHZEsxYmY0VWx3VXk4emluU1U2L0tLQ0syamhSNE9lNjYrTXJvcUJkczZjY0lWaDhoNmIyb3d4aGl6TzdFRTJCaGpka05qTXVUTnNabHlaUFZFT0M1NTNkRWVORTM2TUJSUzZJRndSK1VHZnBoZXJMYzl2RUM3c3BPNFFTNUZXUjVxUjdMdWFvK0lYTmR4MHRSQTR3UTNzYWFWNkdnVi9pM1NlTnN5VnB2bi9hSUlKMTk3a0d5dDhRSmpqREhObW8wSk44YVlabUI2aVo0a1NpNHdPTGJjczVHa05mWElLVnRVZUZqZ2pyR1o4cjBYVmRXbTB5MVRqeGRYNW9pRXQwcjJkR0hvcWxkTFlYV2wzK216UG5mc2FxK2ltM2pUaS9WUEFuOW9yUGhKZnZhZldaN0JxRjAxbDkwWXI5a2NZRk1mTmdjNGtmVUFHMk5NTXpBdVE5NFlteWxIcW5BeVNZWkdhME16NFpxdUYxb0pURUJabWxlc1QwNWZvSDJUbk9XWjhsc256QVg5ZTdSNjhmTHpYMVdXTDdCSFNtWHdQeDRHTjJHcUt0T0xkVVpzOHR2Z244K0VTaEo2ZnA4Y2s4SDVsdndhWTR5eEJOZ1lZNXFSMkVSWWxROGk1ZUxWU3RFMVBSVjh3QVhpOGtsZXNiNlNWNnhER2xoYmpjcFM5cGlvOEZHa1lpK0hRbXY4R1BKQStzVHBFendMYmdDWVVjeURBcU1qenhXUGZqNWo0bFhMZmg4ZW04SEY0dTNkRW1PTU1ic3A2eEkzeHBobWJIcUpub1RMbjBRWUZGdnVhWWRielZzb3pSVS8xNDBaSUl1OHFpcWkvYVNwdjBoQkZnR3RhbXZDamxEVjBCemowSlBOTG02ZjhpbFhmK2RSK0JZdHIxaW5BdU9qQlVyb1ZyeUh5YS9FRjl3OU5rdCs3VTEwWTVvV0d3SnQ2c09HUUNleUhtQmpqR25HeG1YSUcrT3laTEFvNXdKZlI4cmpoa1kzVlB3S3U3SGx4MnVRQlhuRit1UzBoYnF2QnpWRnJaODg0WE5GYjRpcHVWcnZiUU9JVTdYS3RFaHJ3WGtDMUQ1QU5GRFM1TmZqbnQ5cXc1NG5XL0pyakRHbU9rdUFqVEdtQlJpVEpjOEJmUlIrbzFBV0tZOHVJT1ZSRXBKa0tLc0FGemhCUHM4cjBuL2M5NzUyOGFZbUtKczg0WDdRbWFGS0JOVDFKQWtXUWozQVZUbXdET2swY2ZvMURRN2NndVVWNlQ5SWx2eDZKQ0djOE90eG1YS0xkelVZWTR4cExpd0JOc2FZRm1Kc3BsU015NVM3M0ZRT0FPNEJLcUlIdzFOcFBjbURreWZWcVFqWCtSMlc1cFhvelhlOW82MFRMOXgrMjRLVkY2bnFLZ2h0alNSNHVjWlIxVGZnb0xkM3VQSCtBejBNM21KTUw5WS9JVndYZWU3cGdsZVNQUGtkbXlGM2UxU0RNY2FZWnNZU1lHT01hV0VtSEM1bFl6UGwvd2oxQ0w4WUtSY0pqMGoxYWxhWkpJNXdGYUVEeXBTMnFYeVZWNnhYUHEzcWEwZ1ZHLzV5N1NwWDlLSzRTajNLcmlTMk8xdWt0ZC9uUEdsRG9iZFBYckhlV0gyMVorKzJyUUxjaEgvdG15ejVOY1lZVXh0TGdJMHhwb1VhbXlsZmo4dVVFYTR5UkpXUEkrVmVEb3VPNjUyTGo5Y0xlS0NzaEkrbUYrbVpEYWxqN2VTclpxb3lOVnFOdWw2TjZDWTBJRHFTQkRPbzg4UnBOcWUwbnZKSzlEcmdMNUhuMGRXZVBWSjl0V2VGUDQ3TmxOdTlxOEVZWTB4elpBbXdNY2EwY09PejVPMnhtUnl1eXFVb3k2SUg0bllFOHFDaWNPZHN0UjdtUGlLOGtGZXM3K1VWNitBZERWMlcwdW8zb0o5RHRaNWJMOFNFVXBHLzJGRG91dVVWNjNpVWYwU2VlNXI4U3R4ZkViZVB5NVEvZTFTRE1jYVlac3dTWUdPTU1ZaUlqc3VTeHpaV2NERHdCNFVOc2NmVnhadUZpeUpEWUNVaFJSME12SmRYck0vUFdLUUhiM2ZjM011MnFQaEdLbG9Kb1VXeFBCdkpMVld4QkZMOVB1ZEpSajdkb0tIYnpkbU1JcjBjWW5yazhYYWYzNFJwM3NyZFl6UGxKbytpRzJPTWFlWnNMcE14eHBnRUR5L1FydHRjL2dKY0pvMThzelJoWHFnU0JCNXlXdkdIMFlmSml1MkpsVDVwNm04RitXc29qSWQ3QTRmL2p0ays2dmRsVThiLzFhUHd6Y2EwRXIzUVVSNG45cVgzTXZsTjNPdkk5dmsxalVvWExPaUs2M1lBT3VJNDdWRnRqZXVtNFRocDRiOWI0YnBwaUlTK1ZOT0FORUo3bEllZVI4cEZXb1dQcHdBcGlQZ0FQNkcxRVB4eHowWDhnQTlWZjVMeldnTnNXck5xVjd3a1pqZlRwdk1lY3lVckszdFh0Nk1wc1FUWUdHTk1qUjRvMFQ2dXl6U0U0MlBMVlVFY3ZFMXNvUHB2cFUwS2Q2VzA0NjlYSENMcjZ4bEkwaWRObXlQSThaSEFHdG9reVlNbVZrVlMyQmFzZFB1dHUvMnFyendJM1N4TUs5RUxSWG1zc1c2WUpGbEFhOXJZVEpuUUdIV1o1a0UvL0RDZGlvb3VxSGJCY2RxaDJnWG9pR3BISUpUVWhyNDZvTm9Ca1U3Ujh0RHpWcnV3K1hXeUJOalVoeVhBaVN3Qk5zWVlVNmNaUlJwd0lVK0UvZU1PZUx5ZmF3M1dva3dhbXlYMzFlZmsxaE9uN2RsYTlET1FkdUJsQ2h6LzdTcGFValo1ZkJhSWh4T09kMC9UUy9Ra2NYa0Z3UWVOY0lPa091VzVNWm1NRkxIWHZxWFFEejdZRzVHZVFBOGNwd2VxM1FrdHB0Y0Q2SUpxT3BHRVZxVERybXlyTVUyS3FpWEExVmdDYkl3eHB0Nm1GK3ROS0xlSVVMV1BiMk1rd2NsamZxZkNuOFpseUNOMVhkNTUwclRSd0F5STdEdnJ6YXhnRGY4WlNhaGQ1Zi9LcDR5L3A4R0JkMlBUaW5TQUErOGdWUFdXZVRuc3VWb3NoY0tmMXpNOGQ2aFVlbFNEMlVYMC9mZTdrSmJXQTlmdGdXb1BWSHVpMmcyUlhxajJRS1JuK08vT3U3cXRkZGlBYWhraVplRy95NEhRWThkWlMyalA5UXBVdDRVZmI0dDdEQlU0empaRXFzNnAvbmRxNmpZY0ovVGM1NnVRZnYwMjFOQVdZMHdkTEFFMnhoaXpYUjVhb0wwcWc5eURjRTVzdWVlOWZoSmFmS3Y2NnNHcUZJdHcrZGhNK2FpMnk5TW5UcDB2SWtNOGFrMVYvY1QrOHRRTitGUDZsT2FPWGxiekZjMVhYckVlb01yN0luU0JSdGpuVndndGVoV09xYkJZNE9peG1iTEp3MXBNSTlBRkM3cWl1Zy9RRzlmdERleURTRzlVOXdSNklyTDNMbTVpUE5WU1JNcUE4bWd5Vy8yeFNCbXVXNHJmWHc2VUV3eVdTV2JtNmwzYmNHUE05cklFMkJoanpBNTVvRVNIdWNvTTRJQkltWWF6UTA5L3VTVHZUYXhRK051Mmp2enAyb05rYTdMTE9rMjhyN2NqenNlTk14UTZKcGJ5WnVtVThTZDVFbmczY3QvNzJpWEZ4d0pnbjBhckpPWnVneXBMSzEwR1hUMVkxalJhZmFaZVZOWEhva1Y3bzdvUHdXQlZjaHY2V1lqODNXYVhOakpDZFFzaXk0QmxxQzVESlBUbHVzdHduR1drcGk3ajBFTlgybkI2WTFvT1M0Q05NY1kweVBSaXZWVmdVbXhaWTh3QlRUb3FXdmxHWU15WUxNbFBkazM2cEtsWENhRzV3NTczVHNad2NjOHBuM3pWL3hvbmV0UHoyR0p0dTJrYjgwVVlBRVMzdDJxOEtiK3NETHBrWGpWSWZtaWtLa3dNZmVlZDFxU2tIRUQxeERiU294dnF3VzBLVzRGdElEYXhqWDNzT011b3FGZ21nd2ZiRFJOalRCeExnSTB4eGpSWVhyRWVodklZUXY5b29jYnNBZXVsWkptdzhqakM5V016SldFNFl1eFE2RWJyQlVaL0x2WHJRZVJlMWV6bjVUMnQ2aXN0WWFiQXNHaGhJODc1QmNyRno1QXgvZVVUajJvd2dLb0tpeGIxeG5VUEFRNEovOTBIa1VPQWJydTRlVlZVdHdCZkFWOGdFdnB5M1MvdytiNlFnUU50R1dSanpIYXpCTmhzbDBBZ01CcDRPajgvZjIxOXpzL0p5WGxlUklhcjZzQ0Nnb0l2R3JsNW5ocytmUGp4cnV1T0JONG9LQ2g0WlZlM3g1aW1ibnF4M2lCd1oxemh6bGtwR3FCY2hldXJMNUxWYWVKOXZSMmNUeU43WjNwSFVIVVJpV3lOcFBlWFRaNXd0YmQxTkQxNVJmbzR3a1hSQWkvL2ZhdlArMWEyaUovanhneVFJbzlxYUhIMG0yOWFVVmIyQzFRamlXNGY0QmZBSVEzZTVrZkRkeXE4dU11bHVoVDRBdmdVeC9rYTEvMGN2LzhyR1REZzI0WUhOOGFZS3BZQU56UERoZzI3MG5HY2M3MktwNnJ2RnhRVS9CRWdKeWRubElqOFIxVS9keHpuOUZtelpuMVoxL1dCUU9BTjRNVEt5c28raFlXRm45VjEvckJody9aMEhPZitoclo3OCtiTkY3Lzk5dHR4KzRibTVPUmNBUXl0ZnE2SUJQUHo4eSt0WHA2UmtkR21VNmRPUzBTa3Q2bytXRkJRTUxxaDdUS21KWmhhcFBzN3dxTUN4MFlMRzZNM3VPWmV4emxCNWNvSldiSTBVdEI1MHJSZkEzZUZtdEk0dmNDcXFPdG8xdHBiSjVSNEVyd0p5aXZTeVFnVG93V05lWE5EQ1NLY01qWlRaalpTRGMxS2VOR3BVSktyZWdpcWZRZ2x1YjNaMGIyWnE4OGJFQUhYclhxOC9aYWpHdXJGaFM4aWp5VXpzODdQQjhZWTR4WC9ybTZBOFphRWhpNmQ2R0c4NkRZVDVlWGx6NlducHo4dUloZXI2bnM1T1RrakNnb0s1bnRWRjREcnV1MGR4em16b1hGU1VsTFNnUFhWaW84U2tRdUIyQVZ6MG9BZ2tKQUFkK3JVNmMvaDVQYzdFYmt5RUFnOG01K2YvMlpEMjJaTWN4ZE9QSStiVnFLanhlVnZJblNJTG95bGhENktlekZjTm41VDNsaERmZkJKWG9uZWluTG4yRXlwS0owODd1N09FNmVQUWhnVTJSREppN3hOa0dnN1JCREhsVWNaK1hSL25qa3Y2RUg0Sm1WNmtWNFJsL3lDdDhsdnRYOFVoWXZIV2ZLYlFGV0Y0dUtEZ1FHSTlBZjZvOW9mMSswZWQySjlFdFJrQ2E1cS9QUFk4K28za1g1dHNpUVgrRXd5TTIzMWJtUE1MbWNKY0ROVFVGRHd1K3pzN0JzYkdrZEVCdnQ4dnJkaXkwcEtTaXFBUzRjTkc3YmFjWnhmaThpc29VT0huajFuenB6WEdscGZFbTlWVmxhZXZMMFgrZjMrZDRERGFqdW5zckp5cjhMQ3d0WFoyZG50L0g3L0dsVk42TWtPQkFMbnFPcjFxanJmNy9lUENBYURpNENIczdPekJ4Y1dGcmJJN1U2TTJWN2pNK1NCaHhib3F4VXVUd3BrQTk3T0ZhV1dXRUlybENuQVJRK1U2T1dqTStTOXl1RDlGL3I4emljQ3FhRm1lTlFUTEVRVEF4RU9UZi9GNmh2SzRJNkdCMjQ2cHBmb1NZUlcvQWE4Ny9pdFBqcEE0Y1p4V2ZJZkQ2dllMZW1YWDZheFljUGh1RzRveVZVZFFFbko0WWkwalR1eHRxUTBXVUpiVXpMckp0bDNyTGI0b2EyRFNvQmlSSW9SS1pHQkE3K3IrenN6eHBoZHh4TGc1c2N0TEN4MEd4b2tFQWpVMUh1aHMyZlB2ajRRQ0d3Q3pxNnNyQ3dLbi8rd3FuWklPRm0xdjRqZzkvdi9tWk9UVTcxSEZoRjVLejgvLys0azlRUUxDd3MzQUdSblozY3FMQ3dzVDlhWVljT0dEWEljNStpTkd6Zm12ZnZ1dTV0emNuSmNxZWV3TEwvZm53T2tpc2pMc2VYRGh3L3ZyNnIvRXBFeTEzVXZmdlBOTjB1SER4OSttYXErNmZQNTNod3laTWlRdDk1NnE2eGVsUmpUd2wweFVINENodVlWNlZnVi9pYlFMbktzc1ZabHJwYWM5UWtxYitjVjZkOFJKdDc0d3JRL2dOd2VPdVJkVDdCS1RDcXQvS25qcEFlZVhqdDU5RGNlaE43bHBoWHBJSEY1SGdrTm8yMk1mN2ZZY0FyVHgyVktzN3FCVUIvNjRZZnBWRlFNUUhVQXFxR2UzZkx5UXhDcCtxeFdWNkliU1d3ZHAvYjV1YXJKajlmK0Q3c1dXSUJxTVk1VGpPc1dTMWJXMHRvdU1NYVlwc2dTNE9aRHNyT3oyOVo5V3UyMmJ0MGFmUGZkZHpmWGRWNStmdjZrN096czIrZlBuNzhCUUZYUEVKRXV0Vnh5UXJMRVZGVXJrNXdiTld6WXNGODVqbk4zSUJBNE5qOC8vNlBxeHgzSCtUc3dwRzNidG91QXdycmFYYTN1azhOdGVqRlNObno0OEV6WGRkOFFrUlJWUFhuMjdObmZBY3lhTmFzZ0VBajhXa1R1YWRXcTFjenM3T3pUQ3dzTGY5NmUrb3hweWNabVNkNzlIK2hyUHVFL0lod0Q0Yy9halRDSHRIbzRBUWZodDhCSnVTZGZjVUh1YXcrTkVwSCtrYVdydkdoQWRIaTNnSWlrT1ZUZUE1emU0TUM3V0Y2eEhnQzhDVVFYUy9KNmU2czR5bk5qTTVrd3JwSENOeFU2WjQ2ZmpoMzdFd3dlaWNpUndKRnMyeGJkVDd0ZWlXN3N1YkZsMVljeHgxNFhHN3YyWkhjRHNCRFZVTSt1MzEvTUVVZDhhWHZsR21PYUEwdUFtNG5zN096dWZyOS9lVVBqK1AzK3Q0RWh5WTROSFRyMGpNckt5bmZuejUrL0NpRFNRd3ZRdVhQbjdxdFdyVXI0YmVyMysxOEZUZ2dHZzRlcTZ1ZlZqOWV6dDdvajhPVEpKNStjOWZycnIwZm43d1lDZ1RQRGJTM016OC9mcnVRMzdDUlZYVkZRVVBCK09GNjJxcjRvSW0xVjlhTHE4NXZ6OC9Qdnpjbko2UzBpdi9INy9SOE1Iejc4akZtelppM2FnWHFOYVpHdUdpUS9xT3F4TXhid2Y3ajhCYUZWWE83cDhmQm9BZHo0WE9Hd3RMVFU0dXVIamJyN0g0WC9QUlFWZjZnWDJNT2gwRlVQVCtzNDZmNFQxazYrYXJlZHcvckFSOXJkM2Nwc29CUEU1RmdlYm5la0d2ZXl6VnkrZ1ZITk1jblNCUXQ2RVF3ZUZVMTJWVE53M2RaMWRxWEhKcktSWHQzcTF5UkxkbVBMNjBwNFZUY0RpeEFwUnJVWW42K1lBUU0rRTVFR2p5WXp4cGlteUJMZzVtTUxNVDJaTzBwVmx5UXJIelpzMk5HTzQvelA1L090Q0FRQ0YxWlBPSjk1NXBta1E2WURnWUNHNHdZTEN3dHI3ZTFOWnZiczJZL201T1NjSVNKbmJkdTI3VGJnTndBalI0NzBsWldWL1NVYyt3L2JHemNuSitmdzhBSlhNd0NHRFJ2MmUxV2REQ0FpRnhRVUZEeWQ3THFDZ29JYmNuSnl0b25JVGE3cmZoQUlCTzZvckt5Y1VsaFl1R1Y3MjJCTVN4Uk9idTUrc0VSZkNTci9CVEtpQnoxT2U2THpTbU02ZVFYU3VuVk0vLzBOZ1F1L25mSFdpL3V1Mjd3UjhiQVhPamFVbzNJL0k1OCtaSGRjRU91eHhkcDIweGJ5UmRnblV1YjVjUFg0N1k2S1V2Zmd6TnhNMmU3ZkUwMU5lTjV1QnNGZ0pOazlFdGZkdTg2aHh0VVhtcXB2b2x1VG1oUGVkY0RiaU14RlpDNFpHVVVpc3R2OWpCcGp6STZ5QkxpWkNNK1JIZEZZOFYzWC9jQnhuS25BTlVCK0lCRDRiWDUrL2o4YXE3NVl3V0J3ak0vbk94cjQ5ZkRodzErYU5XdlczTEt5c3N1QlBxbzZhMGRXb2hhUk04SVBuOC9KeVprbUltTlZkWU9JWEZGWldmbGFkbloydTVxdURRYUR0L2w4dm5KZ0NqREo3L2NYNDhITkIyTmFraXN6NUt0YzFVRTlGM0FqeWgrQjFNZ3h6MGRGQ3duN3kzWnAyMkhmNjRlTkNqNi9hSzV2OFk5Zk5jNVFiSkVETy8yaTlPcHkrS2Uza1J2ZjVncWVFdUZRQ0U4cGxVWVk5VnlWL0g2UjZ1ZUV5L2FUM2ZKR29pNWV2Qi9idG9XR01xc2V5ZHExL1luNWVhNGxFUTM5SGVuWnJkN0RXMVBDR3p2RXVYNFRzc3RSblkvSVhCeG5MZ01HTExEZVhXTk1TMllKc0ttWGNPL3R0VGs1T1orTHlEK0J1M0p5Y2pwRjlnaHVCTkhmL0lXRmhhdUhEaDA2eHVmenZlaTY3cU01T1RsSEFybUE2N3J1YjNjb2VHak84dGJseTVmUDd0bXo1MUpDdlZBM0F6UDkvcnJmRnFyNm5PdTYyVDZmTDVDZm4yL0pyOW10bmZYMm5ZY0dnNXpzb0lOVjVVZ1I5dHdaOVM2YS96ZDI4UndDWDhkK2NGeS9ScTNqYms2NE05bENmMDNhNjV2K3RqT3JPeGdvR3pIdnpwMVpwMmV1V0RlWFh6anRPZGpYaVlHK3p1eERrdVU0a2lXcTFSUGR1aExlWk1lVDl5U3ZRV1FlTUJmVmVXUm1MbXFPdzhxTk1XWkhXUUxjREFVQ2dVdFU5WVQ2bmk4aU0vUHo4eCtyejdrRkJRWDNEeDA2OUFmSGNlNE1Cb01QQUdSblo5ZjJjeVRoT253MW5kZTFhMWVOREtFV0VSK0Fxc2Jkblo0elo4NUxnVURnTVJHNVJGV0xnVjdBQTNQbXpGbGNuM1luc1JqSTZ0V3IxNFg1K2ZtUEFGbERoZ3hKVDB0TGU3S2UxMzh3Wjg2Y3Q0RzNkN0IrWTNhNTdEbTVyVG82YlhPMWtoc2N3UWZTS0tzeUc5T2NsZXBXM2cxdTVkM2dhaDVYT0N0bEgwYWw3bzgvTWdhL29XK3F5TlpFTmZja3IwQmtIaUp6VVowbldWa0pDMFlhWTR5cFlnbHdNNlNxZzBUa3d1MDR2eHlvVndJTW9XUTBPenY3dGNMQ3dzcnM3T3c5L0g3L3FycXU4Zmw4SDlkMHJLeXNiQzdoUFVJZHgvRUJpQ1RPQTZ1c3JQdy9uOCtYSXlKN3FlcDY0SmI2dHJtNllERDRXNy9mZjQ2cTN0cTNiOThubHl4WnNpMjh0ZEZGa1hPeXM3UDlqdU1jSnlLZkZCUVVySWk5UGpzN3UxVkNVR04ySTJmTi8vc1JyZ2FmRXZqRnJtNkxNYzJGSy9CYzVmY3NDSlp5ZFZvZjlwZDI5WnU3VzlQS3paRmo4WDRpMUxzN0Y4ZVpKNW1abnphdzJjWVkwNkpZQXR5TXVhNTdpdXU2TmM2UGRSem5XTWR4WHR1UjJKRUZyU29xS3JiNmZMN25rcHppQTg2VTBENUQ3NnZxc2xyQ2ZSTHpPQTFBVmJjbHFiTThKeWZuYzJCUFlOUFdyVnNUenRtTzlwY0hBb0YvaWtodXIxNjlUbXZkdXZYTDZlbnB2d1NJOUlZN2puT1I0emlQcU9wdmdMc2kxd1lDZ1Q2cStrRk9UczZUQlFVRnpYMjNEdE1NbmJENHpyYTZOdmljSUFmVWZiWXhabnQ5b3h1NGMrdEgzTnQ2TVA3UTlzbnhxaWU4dFNmSjM2TTZGNUY1K0h4elpjQ0FMNzF1cnpIR3RDU1dBRGRqanVOc25qMTc5b2FhamdjQ2dUcjMrMDFtK1BEaEI2bnFMYXA2YjBGQlFSRndicExZMXdFalZQWGI4dkx5WVNVbEpadnFHVDZ5K0ZSQ3UzTnljc2FJeURBZ0tDTGQwOUxTN2dFdTNwSHZBY0J4bk1kYzE4MEZUbXJmdnYxTHF2cDNZQzNoM25DLzMvK2E2N3F1aUp4TlRBS3NxaU5GcEIyeGk1d1lzeHRwVTY1VEVFdCtqV2xNUCtzVy9yM3RHeTVKcmZaV3E2dEhXRFVJdkkzanZJTHF5NUtaK1Ztak5kSVlZMXFnSkxjbGphbGRNQmc4bTFEaWVXMnk0OE9HRGR0VFZmOE1vS29UdGlQNVJVVFN3dy9YeFpabloyZnZDL3hOVlN0RTVFUlZYU0VpRncwYk51ejBhdGZYZTZHUG1UTm5mcU9xYTFTMVgyRmhZYVdJUENzaUJ3d2RPblJ3K1BoS1ZYMWZWWS9PenM3dUVWUEhLQURYZFIrdGIxM0dOQlZuenYzNzBRalg3T3AyR05NU3ZGRDVQWis2YStPVDN1UnplZGVpK2hRaUZ5SFNSYkt5anBlTWpEc3QrVFhHR085WkFteTJXN2hIRk5kMW4wbDIzSEdjZTBTa1BmRFk3Tm16WDQrVTUrVGtqTXJKeVpuWnQyL2ZHbnRPVmJWbnVJNlZzVlg2Zkw2SFJhUzlpRXlaTld0V0FmQi80YnFtWjJkbmQ0cTV2aUw4c0Y2akcwUmtGZEFsZk8yL3d6RXZpRGxsam9pSXorYzdFV0Q0OE9IOUNXMi85UFhzMmJPM2Uvc2xZM1k1Q1Y0TFl2LzNHN01US0RDcjhxZWFrdDZ2VUwwYmtSeldyOTlEc3JKR1NVYkdrNUtadVhZbk45TVlZMW9VR3dMZGpOVzI4bkxrdU5abmNZNFl3NFlOMnhQSVV0WDFyVnExZXJQNjhVQWdjQ3B3TnZEVGxpMWJycXRXMzhYQThKNDllOTYyWk1tU0cycW80aUNBMkRuRE9UazVONHJJVUZWZEVBd0dwd0FVRkJROGxaT1RjNkdJbk83eitmNE9YQkd1WXh1QTR6aHBnQVFDZ2NYQXZmbjUrUTlVcitpRUUwNW9Hd3dHOXhTUnI4TXgzODdKeVZrTm5EZHk1TWpybjNubW1hQ0l2Qk9PZXdMd3IyQXdlSW5qT0FBUDB3amJZaHJUMkFRNVpGZTN3WmlXWkprYkhnU2xHa1RrSFVSZUJsNlJqQXhidk1vWVkzWUI2d1ZveGxRMTMrLzNWOVQwcGFyNTJ4dFRSRVpJeUN1dnYvNzYxdGhqMmRuWm5WVDFmZzM1VlhoVjVhaXRXN2RlQ1pRQjF3OGZQanluaGlxR0FEaU84eGxBSUJESUZwRmJnVTNBeFpIRnR3Q0N3ZUFFVlYwdklwZkh4RnNiL3Q0N0JRS0JEc0Jod0RteEZmaDh2bnNEZ2NCVTEzWGZFcEgycWpvM2ZNZ1ZrWmtpMHFPMHRIUlkrTngzVlhVQjhPbklrU045SW5JQkVIUWN4NFkvbTkyVDZyNjd1Z216Y3lLbUFBQWdBRWxFUVZUR3RDVGZ1eHNxRUxtWXRMU3VrcGw1bkdSazNHbkpyekhHN0RyV0E5eU1xZW84b000dGlvQ0Y5WTBabWY4S1BCdGJucDJkN2ZmNy9VOEF2VlgxN3dVRkJiT3FYenQvL3Z6bGdVRGdOeUx5c091Ni84ck96ajYwc0xDd1BITDgyR09QN1FrTVZOV0t5c3JLa3V6czdCNnErcC93M3NCWEZ4UVVMSW1OVjFoWXVDd1FDRXdFN25GZGQwWkdSc1pod0dvQW44L1hJNXdjeC9VbWgzVUVJdC9IbTF1MmJJbHVwNlNxcjR2SXlhcmFHK0ROTjk4c0JUSUFoZzBiZHJyak9OMVY5ZVg4L1B5ZjZ2dWFHZE9raUhUYzFVMHdwaVhaaXBzaUdSbFA3T3AyR0dPTUNiRUV1QmtUa1QvbTUrY1g3c2kxcXRvNnRJTVJ3VWhaSUJEWVIxV1BBVGFYbDVlL0VTblB5Y25wTGlJUEE2ZW82anZsNWVVM25YRENDVzFkMSswaUlwMkR3V0Jub0l1SWRGYlZMc0FHRWRuVDcvZi9FLzZmdlR1UGo2bzYvd2YrZWU2ZG1TeVRmU09FUU1JT0Fka1hGWkNRR1ZCVVJGUmNjS0V1MzliYTF0YTIxcTdXMW1wYnJYYXZQN1YxVnhSVUZIQUJNc213eXlvZ0pJUTFCTEx2ZXpJejk1N2ZIN05rMW1TeXNPWjU5MlZuN3Jubm5udG0wSkRubm5PZWcrWE9kclJhN2ExRVJFS0lyV2F6dWNsZ01QeUJpSklCdkpXZG5mMjZ2MzVtWjJmLzIyQXczRU5FT3IxZUh5K0VPTzRJZWtlcnF0b2t5eklBblBUNmJEOVFWVlZqczlscXRtelo0dkdBb0xTMGRHVlNVdEw3N2lQTlRwSWtQZWk0M21jNk5XT01NY1lZWSt6aXh3SHdaVWhWMWJlSmFJK3Fxc0ZrajVRQXFGNWxSRVIzT2Q2N2ozUXVjK3pydThFOXM3TVE0aUVpdXQ1eGVFVnNiR3lUcXFvNnh6azQxc3o2YzUvQllGaGxNcG5XVFowNlZVdEVQM1hjL0cwQVVCVGxwN0lzbDh1eS9JL09QcTZpS0xkV1ZGUlU1T1hsV1F3R3cxZU9ObTZYSkNuRjhkN2plMUJWdGQ1c05sYzVqdzBHdzRORTVKRk4ybWcwK3R4SUNIRURFWUdJdm0wMEdoOTBGRGRuWjJmZjNVbi9HR09NTWNZWVl4Y0pEb0F2UTdtNXVUc0I3QXltcnNGZ3VCM0EyMFRVTElSb0pTS0xFQ0lLZ0RPejhqcTM2bmNEZ0JCaXRYc2JSUFJmQUU4Q0VFUlVLNFFvQjFBT29OeVJaYmxDQ0ZFaGhLaVVKS25TWnJOVmFqU2FCd0U4UlVTdnpKNDllMXhvYU9oOEFHa0FTclZhN1hzQTRCaUYvV05YbjhGc05ydW1PQ3VLa2l2TDhsRWlta1ZFc3dDMHU2M3hEZVFLQUl1N3VvOWpSQnhFZEtOYk1XZnJaSXd4eGhoajdCTEJBWEEvSjRUWUxVbVNKSVNJSXNmYVFDSlNBWndTUXZ6TFpESjlCZ0JMbHk2VnE2dXIzM0ZzZ2VRZUZNTmtNcFZuWm1iR204M21wbUR2bTVHUjhjZUJBd2ZlVGtTYk5CcU5zTmxzYTJSWjNrNUViM2duMStvT3M5bHNNeHFOdHdraDNpZWlaRlZWbjhqSnlhbnU3SnJTMHRLZkpTVWwvYm9uOTlQcGRKd0ptakhHR0dPTXNVdUUzNDNwR0RzZkZpNWNHT0llN002ZVBUdDI2OWF0OWZDZGtzMFk2eU0zYjM2ZUg5b3dkcDU5Y3Mzai9Qc1dZNHhkSkhnRW1GMHczaU85M3RzbU1jWVlZNHd4LzVyWGY4RVBORm1YOU5jdTVBZHdYbmdmWU1ZWVk0d3h4aGhqL1FJSHdJd3h4aGhqakRIRytnVU9nQmxqakRIR0dHT005UXNjQURQR0dHT01NY1lZNnhjNEFHYU1NY1lZWTR3eDFpOXdBTXdZWTR3eHhoaGpyRi9nQUpneHhoaGpqREhHV0wvQUFUQmpqREhHR0dPTXNYNkJBMkRHR0dPTU1jWVlZLzBDQjhDTU1jWVlZNHd4eHZvRkRvQVpZNHd4eGhoampQVUxIQUF6eGhoampESEdHT3NYT0FCbWpESEdHR09NTWRZdmNBRE1HR09NTWNZWVk2eGY0QUNZTWNZWVk0d3h4bGkvb0xuUUhlaHZwcnk2d2t4RWN5OTBQeGpySU5vZ1NBVkJFWUJDZ09wNFZRU0VhbitGODFVaGtQMjhnQ0lJcXYzVlVVOUFJWUlxQkJTNDJpRDdPWEllZDdRRkFRVWtWSURzN1FFS1FYVGNuNkNRSUZVUUZBR2hTSUNpZ2xUSmVTOUFFVVQyUGtBb1FvSkNxbENGZ0VLeVozOWMxeENwUWtCUkFVVVNVRlFpVlJKUWhBYUtVRlFieWJLUUhPZFZBVVVXamxldC9WV3kybFJGSnhSRlFOR29vWW9pb0doVktOWXdVaXdDaXJhNVZXMk5Fa3E0cWlvTmlxSVUzbjkvMjRYK0UyYU1NY1lZWTNZY0FEUFc3MUVveVBFTzNxOFVvTnorZngydmpuck9kcHdWQTEzcjFnYmNidTY4bTcvN09FdWQwMVpjOTRMb3FDUHNKNGdBUjNISHExZi9aRWZic3ZONjFYRkNWVjMza1p4MUNJRGlPSllseUlyamVsZ2hFUUFaMEZvQUxRRG9aT2djSVc4OGdQai92Zzh2allDd1FNQWlDQllBRmhLd3dQRmVDRmhBWkFHRTFmMmNBRm5nZUUrQS9YcUlkb0RzOWNoZXBwSm9KeUZaSU5tdlZRUXNKTU1DRlJaSlV0dUJzOTc5WVl3eHhoanJOemdBWm95eDh5dlNHYkc3bmhPNFB6RHdMblIvY2F2bi91REJ2VXdDMlo4RUNIdVJUQUJVeDNuVnF6NWpqREhHV0QvREFmQjV0dS8vN3NxODBIMWdsNTZwTDY4TmI3VzFTbUVheUJiRkt1bGtrcTFob1pLMlZjaTJVRVhTdEVHMlNwQzFxaXJaQ0xKR09GNjFHa214UXBZMXFxVFlJRXNFV1JWQ2tnZ3lTT2loU2hwQWFDRkxXa0JvQWFFbFFSb0lPSTRsclVxcUJwQzBKRlNOSU9nSTBFS1EvVHFRRm5EVUpkSzQzb08wSklRRzVIYmV6M1dDaE1hOURRTHBMK1Qzek5qRmJFcnNVQ3dmNXJtQ3BxS3RIczhjWHQzcmR2ZlhGa0oxUGpYeGNrWDBFRHcwSXN1amJPM1p2Y2d1L3laZ214TmlocUM0cFFiVmxxWmU5YTB2eGVzaUlGTkg2cE4yMVlaNmE4c0Y3QkZqakxFTGdRTmd4aTRCZTcrenFOLzlsamJwOWRVeFFyTHFoUTBSV2xMMVFoRjZJVkVFVktHWFNOSUxvVWFBSkwyQTBFdEFoQUQwRUlnZ2doNUM2RUVJRXdKUjlxQmFSQWlRbmdnUkYvcHo5WWJ3ZU9jWXpSVUM1QmcyRm81aWduQlZFWUk2UnBYOXh6ZVhIUW1FcE5EbzgzSXZpMnBEVFlBZ1R3SWhTaHNXZEZ0TnRqYlloT3IzWEl3MkhJK09Yb2hvYmJoSCtlbm15dUE3NjhmQ2daUHc3UkZHSEdzc3hWK1BmSWJTdGpxZk91RWFIWWFFSjNpVVJla0NmNjZGQXlmaG9SRUdWTFUzNE1tREsxSGVWdSszSGdHWUZKdmVxLzQ3bGJmVm82UzF0dE02ZjU1OEQrSjFIVDhDZGxVZnh4L3pQdW1UK3pQR0dMdDBjQURNR0xzbzdiOS9TUjBBMzkvR2UybnF5MnZEVlcyclhsRVFBVkwxV2tub1ZSVVJJT2loU25xUzFBaW9wQWVnSnlBQ2dGNEFFWURRRTBFUGUwQWREVUV4SUVRRGlPdnJQZ1pDZnQ1NUxMaUdjRXlMSmdqSGUrZHBBUUpSLzRpQUUwSWk4ZEwwaDg3THZRN1huOEd2RDM3ZzkxeFNhSFMzK3ZHYmd4L2dVUDBaditkK09PWUduK0FYQU9Za2pzV09xcVBZVVhVczZQczRYWjB3Q2crTk1BQUFSa1lPeEl0VGwrTi94M002SGRudGpBVENnOE96Y0gzS1pBQkFVa2cwbnAxNEYzNTdjQ1hPdHRiNDFOZVFqQ2ZIMzlhamUzbjcrTXd1dkYyNEdjbWhNUjZqdkZYdGpXaFhyWDF5RDhZWVk1Y0hEb0FaWS8yS1l6UzlCVUR2aHM3Y1RIanJMYjFzMVVhVFN0RkNrbUpJMktJaEtCcEVNUUJGazFBamhEMVFqZ1lvQmhDUkFHSkJpS2FPUUxyWHlDMFlKdkpjNzB2OVpmajNNblRIa0tzeEtTWXQ0UG52ajdvT0p4b3JVTkh1ZjZUVkh3bUVPOU5tMmRlTU80UktXbnh2MUxVWUh6TVlMeDNiMkszQVVhOEp3ZU5qYjhKRXIzN0c2U0x3cldHWitNUGhqNE51cXplZW0zdzNJalVkbzlQUEhQNFllMnBPbnBkN004WVl1elJ3QU13WVk3MTA4TDc3bWdFMEF5anBhUnNqM25rbkt0UWlSMHNxUlV1Z2FCbHFEQUMzUUZvTmgwQUM3RUYwdElDSUpHZFFUUlFOSUxKdlBnMjdtTXdiTUE1M3BsM2RhWjF3T1FRL0g3Y1l2enJ3UGxvVlMxRHRxaEQ0NVlFVmVIenNJa3p3Q2xybkptVmdlTVFBL0RsL0RjNjJWSGZaMXVEd2VQeHkzQklraDhiNG5Nc3RQNHlYam0wSXFrK01zWXVIMVdhRFZ1TS9UQ2lycTRPaXF0Q0hoaUlpSkFRYVdUN1B2ZXMrVlZYUjJHYmZva0VpQ1pGaG9YM1dkbk43Ty9RaElYN1AxVFkxb2I2MUZlbUppWDEyUDlaN0hBQXp4dGhGNFBnOTl6UUFhQURnZnc1c0VESmVYNWtjQmlSQ0ZRbXFFQU1rSVpKVW9uZ1NTQVpFSW9BRUFIUDZxcytzKzFxVWRnRDI2Yjg2eWZPdjREcExzOGZ4eEpnMFBETHlXcDgyRHRZVklVeldZbVRrUUZmWlVIMFNmalh1RnZ6KzBJZXdxTGFnK3RKa2E4UHZ2dm5RWTlxeVUycDRQS2JIRGVzeUFKWkFlQ0pqc1Uvd3F3Z1ZyNTgwNDdPU2ZRR3ZGUkE0MFZUdWRzODRoRWhhMTNHdHBkbGpmWFZTYURRaU5SMi90RGJaMmx6cmk2c3RqWjMya3pFV3ZLYTJOdnpzbmZjd2VXZzY3cDB6RzZFNm5ldWMxV2JERSsrdVFGMkxQVFhKOXhiTXg0S0pFL3IwL2cydHJmamxpZzl3cHJyajU4KzQxRlQ4NXRZbENIUHJTM2RVTmpUaTI2LytGd0FRR1JxS2QzN3d2VDdwNjZhOGZMejQyZWRJall2RHlJSEpXRDczR3NUcTlUaGRXWVZmZjdBU0RhMnRDTlZxOGNxM0gwSjB1Tzh5Rm5aaGNBRE1HR09YaWJ6N2J5OERVTlpablNHYm4rK1hjNkVyMnh1UVY5KzdQWkFsSXN4SkhOdmo2MVVJM0wzOW53Q0FaV216c1hUSWxhNXo1VzMxSHV0a3gwY1B4aE1aaTZGeFc4OEtBTlh0alhqaHlGcUV5enE4T0dVNXd1U09Yd2JIUmFmaThiRTM0Yzk1bjhJbWxLRDc5T29KRTA0MVYrQTdJK2E3N3JlcWFBZFduOTBkMVBYUEhsNk5QMHk0RTdFNmV4TDNXa3N6bnM5ZmcveUc0azZ2dFFrVlAvMzZiZGZ4WHliZmkrRVJBMXpIT2VXSDhFN2hGdGZ4ajBaZmo3bEpHYTdqL2JXRmVPSEl1cUErSjJNc09LcXE0b1YxbjZHNHRoYkZ0YlhZZS9JVUhydGhJVWFucEFBQU5oejh4aFg4QXNEaHM4VW9LQzN0c2wyZFJvUHZHQTFkMW11MVdQQzdEei95Q0g0QklGU245ZDc0cjFkYUxSYThuRzBLdW41Y1JBVHV1OGJ6K1hGamF4dmUyTFFaQUhDMnBnWVJvYUdJMWR0L0RxWWxKbUJRWEN3YWlsdlJaclhpNDEyN2NYL21YSjkyMllYQkFUQmpqTEhMWGtGRENmNVc4SG12MnRDUzNLc0EyTjM0bU1FZXg3dHJUcmplVDRzYmpzZkhMdklaSWJZSkJYL09YNE1HYXlzYXJLMTQ5WVFKajQ1YTZGRm5XdHd3L0g3Qzdmamo0VS9RYUd2MXVlK1lxQlRmL2FNQkZMZlVZTVhwcmJnN2ZRNE8xaFhoNjlwQ2pJMGFCTUErR3V3dE1TVGFkUjRBM2kzY2dvZEh6a2VUclIydm5yRC9VdWwrM3Ftb3BRck50bmFmY3NiWXhhR2hyUTIxelIwQmJtbGRIWDcxL2txODlOQURDTkZxOGY3MkhSNzF6WGw1UWJVYnF0VjJHUUJYTmpUZ2o1K3N3WW55Y3A5emUwK2V3cE1yUDhTdmIxMkNxTERPcytzWFZsYmlpWGRYQUFEU0VoTHczRDNMZk9wWWJEYmtIZzZ1N3dBd0tEYldJd0FXUXVCdm4zK0JtcWFPV1NySHk4dHh4OS8rNFRxMktoMFBJai9kc3hkZjdqOFFzUDNsYzYvQjlaTW5CZDBmMWpzY0FEUEdHT3Qza2tPalVSWmdleDZuSDQ2K0h1VnRkVmg5Wm5lZlpoTFdTUnFNakV6MktOdFZkUndBa0RWZ0hCNFplYTFISm1Pbmw0NXR4TEhHanBHVzNQTERHQldaZ3VzR1R2U29OelpxRUo2ZmZBK2VQYndhUlMxVkh1ZWVtWGlYUitJcmZ5YkZwSFdhZEFzQXJoczQwZWUrZ0gyN3BwK052U25nZFowbHBmSU96QVVuYm1Qc3ZJc0pEOGZ6ZDkrRlYzTnlzZjdBUVFEQTdWZGRpY1NvS1B6cGt6Vm9hUFY5c0JhTWtBRHJpWjIrS1RxRDU5ZXNSYjFiK3pkT21ZeklzRENzMkxZZEFGQlFXb3BIWDM4VFA3aHVBYVlPR3hhd0xTRUUycXoybjludHR1Q1doSFRYYTdsbTdEbnArYlBNcGlpd0tmNW4zN2ozeVIrYkd0eXNIZFkzT0FCbWpESFdiNFRMT2p3OGNqNW14by9Fei9lL2gxUE5GWDdycGVzVE1UY3BBd1JnUWZKRXJEaTlEWnNyOHZ1a0QyT2lCa0ZESFVsam1teHRPTlpZaXUrT25JOEZ5YjVCSlFCOFVMUWRPZVdIZk1wZlBaNk5oSkFJVElzYjdsRStJRFFhTDB5NUY2dUt2c0xIWjNZRzNGLzRZaUo1WlM0WGdnTmd4aTRFclVhRFJ4Yk14K0Q0ZUJ3K2N4YTN6SmlPajNidXdvNWpIZHV0L2Y3MjJ6QnE0RUMwVzYxNDZPVlhYYU9kLzM3Z2ZzUkgydmZiZm5mTE5xemRaODhEc0dqcUZMLzNhbTV2eDl1YnQrRExBd2M5L3B1L2E5YlZ1UFBxcXdEWWcyZm5WT1BhNW1iOC9xUFZ5Qm8vRHN0bVhZM0VxS2dlZmNad25RNlBYdWViWThIZDBkSXlmSG5BYzlSV1ZWVzhzV2t6MXV6MXpHL3d0K1gzSVRIS014ZmxKN3YzWU5WWE93RUFtUmtaK0QvRHZJRDM2dW9CQWV0Yi9HMHp4aGpyRjhaR0RjSmpZMjVBWW9qOUY2YWZaU3pHVC9lOWhXYkZkMHJ1N1VPdWRvMUh4dXIwZUdUa0FveUlIT0JUcnlldThKcitYTmhjaVdjbjNZV2graVMvOWZmWG5ZYTVQTTl2bG1VQWVLZHdLd2FISjJCQXFPZHVXaHFTY1ZmYUxJeUlUTWF6aDFmM1NkLzdrbmZpTGU5OWpvZEhKbnZVU1FuejNISjdZRmlzeC9rZFZVZlBRUzhaNjcrdW56d0pOa1hCRSsrdHdBT1ptUmlhbElSVEZSVllQRzBxSnFiWlo0bXNQM0RRWTZydmh6dDM0b2NMcndNQW5LeXdQMkNNMWV0OUFtQlZWV0hPeThlYm16ZWp6bTNLdFU2andjTkdBd3hYakhlVkxaa3hIYkVSZXJ5MElkczFpcHB6NkRDMjVCL0JkUk1uNHFacFU1QVUzYjNkQkxVYWpjYzlBdFh4RG9EWDdmc2FuKzdaNjFQM1ZWTU9kRnJQc0txOHJtT1cwVGRGUmZqTHVzLzgzbWZhc0dHNGNjcGt2K2ZZdWNFQk1HT01zVDQxVkorSUd3ZE54ZENJSkF6VkorRlVjd1ZPTlZWZ1hmRmVuR3J1cysyWHV5VkNHNFlueDkrR1VMa2p5M0J5YURSK09PWjZuK0F3WForSUt4TkdlcFNwRVBpeTVFREFFZHJ1OEI2dHpTMC9oRzhOeXd4WWYxSk1HbDZhL2xDUDcvZGx5WDdYKzFwTHM5L3AxZDVra2p3eUxnZlNvclREMG8ycGU4NjZFZ2ovTjd6ejlZQlRZb2RpU3V6UWdPZUhSd3p3U0pwMXFzbi9hRDVqclB2eXpwN0ZLNlpjbkhJRXNTMldkcnh3Nzkwd2ZYTUlXZVBIQVFEMm5EaUp0N2RzOWJndTkzQWVMRFliL3MrUWhXZnZ1Z09uS2lyUjNON215aVJ0VXhTWTgvTHcwYzdkS0ttdDliZzJPU1lhUDE5OEU0WW0rVDRNek16SXdJZ0J5WGh1elZxY3JySXY3YkFxQ3RidTI0ZTErL1poWXRvUUxKbzZCZE9IRC9lNXRpOWRNV1NJMy9MRFp6dFBzbGpkMUlScXQvWEM3cEo2T0lyTmVvNERZTVlZWTMzbXpyU3JjY2NRejMxcmgrcnRnWERXZ1BGNC8vUjJmRkMwL2J6M3E4bmFpdGRQNXVLN0l4ZDRsRStQRzQ0bHFkTTlNaDQvT0R6TFo1VnNidm5ob1BiRTdVcDhTQ1RTOVIzN1FiWXFGbXl1T0FLdHBNSERJK2IzdW4xdnUydE9ZRi90S2RmeFF6di9YNWZYVElrZGlvZEdHSUlLZ0NXU2NLRDJCTXpsaDNHd3JnZ3FyOXRsN0pKV1hsZVB0elp2d2RhQ0FvL3lkZnUreHZUaHc3Rmc0Z1NVMXRiaTQxMjdzZkdiUTY1cHkrbUppU2lycTBPYjFZcHRCVWV4di9BMEZreVlnTGtaWXpCK2NNZXNsOWZObTdCdTM5ZCs3eTBFOExmUHYreTBmNEhXMkI0NFhZUjU0ekw4bnV0TFE1TVNNU1ErSG1kcWFqeW1iUC8rOXFXSWk5QjcxRjIvLzZCckN2alZvMFppMmV4WmZ0dU1DTzI3UFlsWmNEZ0Fab3d4MWlmOEJiLys2aEFCNzU4Ky8wSHdocktEbUJpYmpxc1RSbm1VMzUwK0Iva054VGpTVUlJNWlXTXdQdHB6aXJKVktIai85TFkrNmNOMHI5SGZYZFhIWVJNS05wUWV3QTBwVXpBNFBCNHFCQTdWbmNHRUdQOGpEWjBwYks3RTVvbzhMRXVmRFFCNDdVUnUwTmRPaVIyS3hhblRNS0dMQkZqdVFpVXQ1aVpsWUc1U0Jtb3R6ZGhja1FkelJSNEtMOUJJUDJPc2QxYnYzdTBUL0U1S1Q4TzQxRlM4dVdrekRoWVY0WGlaWjVibUFkSFJlR3JwclRoZVZvWm5WMzhLVlFnMHQ3ZGo5ZTdkV0wxN042TEN3cEFhSDRkYlo4ekEwaXRuWW5QK0VWY3lyUUhSMFpnelpqUSszTGtMNWZXZEp5WjBkOC9zV1Npc3JITDFOU04xRU9hTkc5ZkxUeCtjR1NPRzQvcW9TZmhmanRsaitqZTdkSEFBekJoanJOZUc2aE83REg2ZDdoaHlOWFpXSFR0bjA2R0pBbWM1L3MvUjlSZ1ptZXhhQnd6WXAvditkTXdpL09MQUNpejNNeFg1eTVMOXFHcHZoTll0Y1ZWUFRZLzNESUQzT2pJaUN3RHZGbTdGdDBjWThPS1JkWWpTaHZjb0FBYUExV2QzNDBEZGFZeU5Ta1ZaVzEybmRkUDBpYmdxWVNUbUpJNUZTbGlzM3pwTnRqWkVCREVhSEt2VFkzSHFkQ3hPblk3QzVrcmtsaC9HcG9vODFGdGJmT29LQ0d5dFBPSTZuaGliaGtoTng5WW1iYW9WZTZwUGVGd3pPaXJGNDgrdHNyMEJCUTBscnVONmF3c08xWjJGWHFOeksrdklLTnRWOW12R0dIRERsTW40d3JGZFQzUjRPQjdLbW9kcnhvN0JuejVaNDVFRXkybjY4R0Y0ZE9GMWlBb0x3L1Rody9IblpYZmg3MTk4aWJNMUhmdWFON1MyNGxocEdZWWxKU0ZHcjhmOW1YUHhudzBic1dUR2ROdzJjd1pPbEZmZ3c1Mjd1dFhQbExoWUxMM3FTdHhXTVFQdmJ0Mkd1d09Ncm5hbW9yNGV6ZTJCdDJXcmJQQWZrQys5NmtxRWFyWDRYNDdaVmZia3lsV2QzbXY3MFdQWWZ0VDMrd09BYXlkT3dDTUwrbjRHRUF1TUEyREdHR085dG1qUXRHN1gvOGZSTDg1Slgvd0ZPczZKYXMxS08xN0lYNGRuSnQ3cHNSWTJQaVFTZjUyeUhIcE5pTWQxZGRZV2ZOQ0hvOVdubWlvODFyVXVHalFOMnlvTG9FSmdaL1V4SEs0L2d5WmJHelFrNGI0ZC8rNTIrNm9qMi9QSnBncWM5TE1tTmw0WGdVbXg2UmdibllweDBZT1JIQm80Y1l3QXNLNTRMd29hU3ZEVHNZczh6cTByM290V3hZSUZBeWY2Sks4QzdPdW83eCtXaWZ1R1hvTjl0YWRnS2p1RVBUVW5vRGo2SndDOGNHUWRBQ0F4SkFyL1NmQmM0N3k3K2poZVBPS1pNT1pIbzYvSDNLU09LWTRGRFNXdU5weWV5Ly9VNzJjWkh6MFlzVHJQNllrOFhac3hYNFBqNHpFcFBRMHg0WG84bERVUGtXSDJoMThQekp1THZhZE93V0t6UVI4U2drbnBhYmh4eWhSa3BIcnU5ejBxWlNEKy9xMzc4Tld4NDhnK2RBaUh6NXlGeFdaRFprWUc0aHpab2JQR2o4TVZRd2E3TWppUFNSbUk5My80QTQ5MmZ2L1J4OGc3V3d3QXVHTHdZUHpxbHBzOXpqdXpKZzlOU3NLdmIxblM1ZWR5MzFaTmx1dy8rOS9jdEJsYkM3cWZQQzlVcS9VcEc1ZWE2amNKbG5PZGMzeEVCSVlrSnZodGIwaUMvM0oyN25BQXpCaGpyTmVHUnZqUFlCeElla1JpMTVWNnlOOElzT3EyRFZCQll3bFduTjZHZTlMbmVOVHhEbjRCNExVVE9YNnpSUGZVZTRWYk1UNTZNRVpIcFFBQVJrWW00NWJCTS9IaG1hOEEyRWRiQWNBbVZEVGFQUGZiVEE2TndaaW9GSXlPR29TRGRhZDlzaDRUMEdWSWx4UWFqZStQdXE3TGZwNXRyY0gvanB1d3YrNDBac2FQOERsZmEyM0d4MmQyWVZYUlY3Z21hU3dXRFpxS05MM3ZuNmxNRXFiSERjZjB1T0VvYks3RVkvdmU5S2x6MjVDWjBIZ2w1dHBXV2VCVEwxalhwMHpHdlVPdmdWVzF3YW9xa0VoQ2pKOGd2ZEhhcy8xTUdidmNQWEhUSW9TSGhPRHBqMWFqdWIzTlZhNlZaVWhFU0kyTFEwMVRFOTdhdkxuTHRzWU5Uc1h5YTY1QlRIaVlSN243OWtXU0pDRk1wL000Nzc0dG1pU1J6L251Y3ArcUxFbGRKd0xzcnVWejV5QStJc0tqYk8yK3IvSEo3ajBBbk4vREhIK1hBZ0RxbXBzUm85Y0hQTS82RmdmQWpESEdlaTNkVC9EVG1VQmIvdlFGZjFtT3ZmZkIvZmpNVGt5SVNldDBtdkgrdXRQWTRqWk50eStvRUhqOXBCbC9tclRNVlhaVDZqU3NMZDZMZHRXK3ZVZUlwTVc0NkZRa2g4WGc4eEo3c3BobGFiT3hkTWlWcm1zaU5hRWVBVEFCK04vTTc2SzR0UWI1OVdlUlYzOFdSeHBMMEtaWVBlNmYzMUNNTFpWSE1DZHhqTi8rMVZ0YnNMSm9CNzRzMmU4YUlWV0VpamJWc3gyYmF2OCtyVUtCcWZ3UVRPV0hNQ0VtRFRjTm1vb3BjY1A4VGpZMmxYM2pVellwSmczRzVBa2VaYVZ0ZGRoVmZkeHYvNEpSMWxxSFVFbUxVTWwzbE1aZFhuM25XVnNaNjYvQ1Erd1BBd3RLU3REWTF1Wnp2cUMwTk9pMklrTkRNVFRKOSsrSHlvWUcvSGJsaHdHdnEyeHNkTDAvVWx5Q1IvNzdXc0M2djd2OXRpNzNBMjYzZHZ3TWM0NGVKMFZISXoweDhOOWR6ZTF0cUd4b0RIamUzYy9lWGRIcCtjMzVSN0E1UC9EZkoyTUhwZUJQeSs0SzZsNnM5emdBWm93eDFtdUZ6WlhkQ29MUFpaS2tFRCtCanlJOEU1VUlBSDhyK0F4L25iTGM3eFJlaTJyRHk4YzJucFArRlRTVzRFaERDY1k0Um9Fak5hR1lrelFHUnhwSzhQQ0krUmdkbFFJTlNWQWhzS1VpSDQyMk5oeHQ5UHlGYzV6WFhzTHAra1RFNnZTSTFlbGRTYnoyMUp6RU00Yy85cm4vTzZlMjRPcUVVUjRQQ2s0M1YySnQ4VjVzcXNpSHpldTcybDliaUllKzhzd2UzZTRWRUFQQXdiclRPRmgzR3FuaDhWZzhhQnJtRHNod3JadXVzN1pnUTlsQmovb3gybkQ4ZU93aW55bnJLd3EzQlRVNWVXaEVFcjQxZEM0QSs0aDF0aVBBUHR0UzA5bGxBT3ovL20zdHhTZ3pZNngzckRZRnhWN2JJQVhTYnJOMVd0ZHE2em9SVlkzYkZrVDZVSHVBdjN6dU5WZys5NXFBMTJ6T1A0SVhBdXpkNnkxRW8razAvMFJYZEpyT0g5aXh2c1VCTUdPTXNWNDcxVlRSclFENFhPN1pHaUw3L3RYbVBSSUsyUGZFTlpjZnh1TFU2VDduQ2hwTGZCSklpVDVjTTdxcityZ3JBQWFBU2JIcDJGRjVGR09pVWx5QnFRVEMxTGhoTUZma0liLytMRlFJVjdBWW93M0hvTEE0RkxmYWc3MngwYWsrOS9pcXl2L2F0b3IyZXVSV0hNYVUyS0hZWGxtQXpaVkhjS3d4OElqT3dwVEplR0RZUEkreXZ4ZDhEbk5GbnQvNloxdXE4ZTlqNi9GTzRSWXNHalFWMXcyY2hOVm5kc0dpMmp6cTFWbGJzS0p3Szc0MUxCTTZ5ZjVudHFmbUJMWlU1dnR0dDFXeG90SFdDZzNKQ0pOMUdCUVdoMEdwY1FDQXIyc0xYUUZ3WlhzOUxLck4xYWE3TnRXS3JaVkg4T2JKVFQ2QlBtTXNzTzlmdXdDeng0eDJIWmZXMXFLMHp2NHpVaVBKbUpEV01adG02NUVDL0d2OWh2UGV4ODZVMXplNDNzZDVUVlh1cWR1dW5PbmFsdW5tNmRNOHRqUGFjT0FnUHZ2YXZnZjdWU05INE01WndTV0paT2NIQjhDTU1jWjZiVzN4SHN3YkVQd1dGR3VMOTV5enZvVEp2bXZGV213V243THgwWU54NDZDcGZ0dTRJbm9JNWlTTzlRakd2S2RSOThZWnJ6MkZ4MFFOUXJQU2p2eUdZbzl0bUtiSGo0QzVJZy9OU2p1S21xczhIaktNanhuc0NvREhlVzNkcEVMNFRDTW1BT1FJb0Y4N2tZdVgxWTFRSGZ0WWRwWWgyZDhJZVhWN1U1ZFpsUnV0clhpdmNDdFduOWtGUmFpdSt1N0pwNzRvM1krOGhtSjdraTBoOFBlQ3dJblJYajYrRVM4ZjM0aVo4U1B3ODR5YkE5WVRBSjQ1dkJvNlNRTlZxTENxQ2l5cURZMjJWcFMzMWJzU2NUSEdncWVSWlk5MXVCL3YybzB0Uit5ektFWWtEOERNa1NNODZuWWxKUzRXSC8va01RQ0ErWEFlZHAwNGdaL2VlSU5yZmU1dlBsaUZ3MmZ0eXhRbURCbU1wNWJlQmdCUVZCVlBybHlGY2FtcFdESmpPc0owT2xkU3E4NGNkWnUyblJMclArTjlNSnJiMnZEbk5XdDl5cC96S2l1dnIwZFpuVDJMZEVOcksvS0tpN3RzKzRiSmt6MitSM2J1Y0FETUdHT3MxMDQxVitLRG91MUJiWVgwUWRIMmM3WUZFZ0JFK1FuWVdyd1NXUTBJamNiUE1tN3l1MTdZNmVHUlJ1UTNuRVZWZThjYU1QZFJXS0Fqb093dTd3Ulh6aVJOdTZ0UGVBVEFrMlBUb1NFSk5xSGlVUDBaandCNFhIUXExcGZhdHlzWkcrV1ppZlZRWFJFYWJaNXI5eDRhYnNEMUtaTjcxRjl2djU5d2U0K3VhN1MxK21TM1B0dFNqVDhlWG8xd09RUWhrZ1lodXM1SFo5eTNTM0xTU2pMaTNhNHI5bnJBNE9UOG50dFZteXZoR0dPc2U1cmEydkIxWWFIcmVQemd3WjNVN3J5ZEY5WjlqZ09uVHdNQTNuRG52ZmNBQUNBQVNVUkJWTnE4QlE5bTJXZWJ1TThtSmlKWGtMdHl4MWZJTHk1QmZuRUpObjV6Q0UvZXVnUWprcE05MmsxTFNIQmxsWmFJMEdheFlPL0pVNjd6azlLRDMrdmNtMDFWY2VCMFViZXVxV2xxOHBpQ0hjaU00Y083ck1QNkJnZkFqREhHK3NUN2p1MkNPZ3VDUHlqYTdxcDNydmdic2F5eGRQenlFU3ByOGN0eFMvd0dVdTdDNVJEOGFQVDErTTNCRDF4amxsYlY1ckhHdUtkcnZwSkRZenlPWlpJUUp1dXdxL280N25mYml6aE0xbUZzVkNxK3FTL0MwWVpTb0dQV05NWkcyYWM5RHd5Tjhkbml4enREOU1Vc1haK0l2MHkrdDFkdGpJOGVqUC9PZkRqbytqdXFqdUs1L0RXOXVpZGovWkdxcW5ocFF6YWEyam9lS3A2cXFJRHBtME9ZbEo2RytNaEk2RU4wR09RWVpZMElDN3lIZUdSb0tJVGJqSXcxZS9jaEl6VVZWNDBhNmJmKzhiSXlyTnp4bGVzNE9Ub2FRNU44RXlwNlo1WCthT2N1MTM2LytwQVFqRS8xWFRJU3JCQ05Ca3V2bk9sVGJsVVVtUFB5VU5mc3UrKzV1MUN0RnZQR1pYaE1sM1lhT1REWnp4WHNYT0FBbURIR1dKOTUvL1IyN0t3NmhrV0RwbUZvUkJMUzlZa29iSzdFcWFZS3JDM2VjMDVIZnAwRytObmIxam1LcXlFSmo0KzlDVVBDZmZkZExHK3I5N2wyWFBSZzNKdzZBNnZQN2dJQXRDdWVBYkQ3VmgxL21Yd3ZQaS9aaDgwVitRR25TeTl5VExtK3ljKyt5UmJWaHJLMk9wUzAxaUlsckdPSzNwUzRvZmltdmdqSHZkYnBKb1JFSWo0a0VsUGlobm1VMi9jVTdua1daY1lZQTRCL2ZHdTVhd3U1c0pBUTdEbHhFaXUyYjhmeHNuS1BlZ2RPRjdsR1JkTVRFekE1ZlNnZXVYWStNZ1lONm5UTElVbVM4Sk1iYjhCamI3M2pHaUU5VWxJU01BQTJIVHJzV3JZUkhSYUd4Mis2c2N2cHo4Zkx5ckJpVzhkRDE1dW1Ub0VzU1dqeWs5M2FtOFhtbXpzaVZLZkRQWE5tdTQ3cm1wdGhPblFJT2ZzT3U0SmZyU3dqTFRIQjlUMWRNWGd3S2hvYVVGNWZqemFyRmVhOGZCakdqMFBXdUhFWW5qeWd5MzZ3dnNjQk1HT01zVDUxcXJrUy96Z2FlQzNudVpZUzdydStxN0t0QVJJSVB4NnpDRk5paC9xY3o2cy9pNmNQZjRUbko5K0wxTEE0ajNQTDBtZGhUODBKbkdtcFJwdHFRUlE2Um82ZDA2RTFKR040eEFEOFlOUkMzRHQwTG42eTd5Mi9mYnNxWVpUUGRHWEFucGpLdVRiMW03b2lud0Q0elZPYlVOcFdoMlpidThkK3hSbFJnM0JsZ3Vjdml3VU5KYWkxTlB1OVAyT01kYWJOYWtWOVN3dnFtMXRRM2xDUDR1b2FIQ3NyUjM1eHNXc1UxU2xVcTBXN3pRWWhPdGIxRjFaV29iQ3lDcXQzNzBaRWFBaW1EaDJHNlNPR1lVcDZPdlNPVWM5VEZaNUpFSmRNbjRhM3QyekZzbGxYWTFKNkdrNVZWS0RWMGhGOHRscXNPRlZSZ1FVVHJrQjBlRGcrM3JrTHQ4eWNnYWEyTm85QU5pMGh3U1BnUGxOZGpUOTgvSWxyRCtBWWZUZ1dUWjJDc3JwNmZQZC9nYmRWNmtwVlF3TytManlOYlFWSGNiQ29DSXJhOGNBek9TWWFqeSs2RWZ0T0Zib0M0QUV4MGZqcG9odnc0cnJQY2FDb0NLMFdDOWJ0K3hycjluMk5oTWhJVEJtYWpqRXBLUmliT3FoWDY1Tlo4RGdBWm93eGR0bVFRQmdaTWRDanJFVnBSNjJsQ1Q4Y2ZUMnVTdkFkV2FocWI4UnorV3ZRcGxqeHI2TmY0dG1KZDNtczg5V1FqRWRITDhRVFg3K0xabHM3MEJGL1FuWnM4eE90N1FpS1k3VGhzQWtGT2o5L3hSNXZMUE1iQU8rcVB1RjYvMDFkRWE0ZE9ORjFQQ1E4QWZHNkNGUmJtbkNpcVF3VFl0S2dDQldGelpVSWswT1E0WlVCT3REMDU4OUs5blZyWkhqUm9LbVk1bWQwMmYyN3NhZzJ2SGxxVTFCYkR3SGd6TXVNWGVTMjVCOEpLb1B6NFBnNC9IenhZa1NFaFdKSHdWRnNQM29VaDg2Y2RZM1FBa0JUV3pzMjVlZGpVMzQraGlVbDRhL0w3NFdpcXZqUm0yLzdiZk9OVFp1QlRiN2xSMHRMZmE1NTNleGI4ZDBmZk04MXRmaGdVUkdlWDdNT0RhMzJmQXRFaEIvZmNBUDBvYUdvYjJuMXVUWllPNDRldzU4KzlWMCtvZE5vY092TUdiaGx4blRvTkJyc08xWG9jVDVHcjhmdjcxaUszTU41ZUd2ekZ0ZUlkMVZqSXpZYy9BWWJEbjZESDExL0hRZkE1d2tId0l3eHhpNGJvNklHSWxUMjNFL3hkSE1WSGg2NUFIT1RNbnpxVzFRYi9waTNHdlZXKzlTMWdvWVNmRkh5Tlc1SW1lSlJiMFJFTXBZTW5vRkdxK2N2VGpySkhnREhoWFFrWUxJSkZZM1dWb1RMSWZCVzFGTGxVMVpqYWNLSFJSM3IycjZwTDRJQVBOSnJUWXBOaDZuOEVGWVZmWVZWUlYvaGFHTXBMS29OV1FQRytXUmpEaFFBbDdUV29xUTF1SDAzNzB5NzJpZjRiVlVzK1BmUjlmakoyRVd1Tytva0RlNU9uNE1YajZ6RDNwcVRRYlh0N1V4TE5YNjg3ODJnNjQrUEdlS3pMZE9SaGhLOGNqejRmWnViYmUxZFYyS3NIOG9hUHc0Zjc5cU5rZ0Q3N3FiR3hlSDZ5Wk93WU1JVjBHcnNZY1RDeVpPd2NQSWsxTFcwWUh2QlVXd3JLTURoczhVZUk4TjN6YnJxdlBUZktWeW5RNGhXQ3pnQzRIdm56TVpFeDFaTnNpeEJIK0w3ODltYlRWSFFidlBjdnUycVVTTXhmbkFxRHAyeFo2aldoNFRndWtrVGNkTzBxWWdKOTgwLzRXM2V1QXpNSGowS20vT1BZTzIrcjEyajRXTlNVakJ2WFBBN0tiRGU0UUNZTWNiWVpjTmZrSHU4c1F3akluMlRpNmdRK0Z2QjV6anB0U2Z4MjZlMllFYjhDQ1NHUkhtVTM1bDJOUW9hU2p6S3doM1RrWk5DT3RZTzExcWFBdTRZWE5iYXNiZHdxMkxCanFxamVLZHdpeXNBQjRBR2F5dUttaXNSRnhLQkE3V244WFh0S2V4eEJKZUg2czk0dERjejNuTkUrMWhqbVVmVzZ1NUtEWS9Id3lPTVB0c3FBY0Rxczd1eHJhb0FvNHRUWEd1WkFTQmMxdUdYNDViZ3k1TDlXRm0wdytPekJNT2kycnExTmp6Snp4cnZWc1Z5WHRhWE0zYTVreVVKUzZaUHc3ODNiSVJFaElFeE1VaExUTUNvZ1FNeEtUMGRRNU1DNy9jZUV4Nk82eWRQd3ZXVEo2RzZzUkZiamhUQW5KY0huYXpCakJIMjdYMEl3RlVqL2EveDdTMk4yL1RuRWNuSmVHN1pYWGpxdzQ4d2MrUUkzRHB6aHV2Y2dPaG92UGZvOTd0c2IzUCtFYnl3N2pPZjhnY3lNL0htcHMyWU4zNGNyaG81QXFFNjM2MzNPcVBWYUdDNFlqd01WNHhIY1UwTmRodzloc25wNmQxcWcvVU9COENNTWNZdUMrR3lEdGNramZVcDMxVjlIQ3RPYjhQdnJyZ2RJOTBDNFZlUG0veU9scmFyVnZ6bjZIcjg5b3FscmpLTGFzUEx4N09SRWhickVSekc2UFFJbGJVWXJJOTNsWlczMVFmczQ5SEdVanl4LzEwMFdGdFIzbFlYTUZCKyt0QkhxT2tra0Fic282K1RZajEvYWVwcDl1ZlJVU200TVdVS3JrNGM3WGQvMy95R1luemtHS1YrNDZRWktXR3htT28yUWl5QmNIM0taR1FsajhlNjRyMzR2T1JyWG9mTTJDVXFhL3c0VEJtYWpyaUlpRTZUV0hVbVBqSVNOMCtmaHB1blQ0UEZiUlJWa2lUOC9PYWIrcXFybllxTGpNRHo5eXl6andUM3dEVmp4K0Nhc1dOOHlvY25EOER2NzFqcTU0b090MTkxSlc2LzZzb3U3ekVvTGc2Mytja3F6YzR0RG9BWlk0eGRGbTRZTk1WbjJuR0R0Ulg1RGNWUWhJcW5EMzJJWnljdFEycFlIRDRvMm80dlMvY0hiR3QvM1dua2xoL0d2QUhqVU5GZWp6L25mWXFUVFJYSUd1QTVSVTBDNGYrR0d6REdiVjF2U1d2ZzliQVcxWWFqWHRtY0FlQlg0MjdCNktpQmZxNElUSUlFbmVUNTEvaHRRNjdFa3NIVFhjZHRpaFhmM3ZXS3o3VTZTWVBSa1NtWUVqY1VNeE5HWXFEWHRrenVDaHBMOElkREgwRjFoT01xQko3UFg0dWZqN3NaazJJODk5TU1sYlM0YmZDVnVHWHdUQlEwbEdCN1pRSDIxSnhBbWRkREFRM0ptSlU0dWx1ZjEybDRoRy9XMUZpZDN1L29mekRPdEZUNXpBSmdyRC9UeURJU29xSzZyaGdrbmViQ2hSczlEWDdaNVkwRFlNWVlZNWU4T0YwRWJrbjFmWXErdVNMUGxWMjUwZGFHcDc1WmhRWEpFNExhaS9oL0ozTmNyODQxbzhjYnkzM3FaUTBZNzNGOHFxbjdVM0gxbXBBdTl5VU9ScmpzT1JWUDZ4WWdYNU0wRmhOajBwQ21UMFM2UGhFeWRUMnlrMTMyRFY0OVlZSkY5VndIMTY1YThjeWhqL0RJeUdzeGI0RHZ1alVKaExGUmd6QTJhaEFlSEo2Rk5zV0tvcFlxRkRaWDR2VVR1ZEJLR3Z4bzlQVTkvSlMrMHZXSlBXN3YwN083T1FCbWpMRitoQU5neGhoamw3elppV044a2w4SkFPdExEM2lVVmJjM1lzWHBiVUcxMld4cjk5bk9xYWlsQ2xYdGpVZ0lpUXg0M1pHRzR1QTZmWjVWdFRjaTAwL1NMSC9PdHRiZ2paUG1UaE5iMllTS2Z4ejlBb2ZxeitEQjRWayt3YmU3VUZtTFVaRURjYWp1RE5wVXEwZGd6aGhqakoxUFBadll6eGhqakYxRTFoWHZ4ZTZhRXg1bE82cU80bXduMDVGNzZxTXpYd1U4VjlaV2g4S0xOQmxUWHYxWmZISm1kNmQxQ3BzcjhjK2pYK0tIZTE0UE9xdHpUdmtoUExMN3Y4Z3BQK1NhSnUzUGlhWnl2SGQ2YTdmNnpCaGpqUFUxZmdUTEdHUHNrcWRDNEMvNWEvSDBoRHN3S25JZ1ZBaDhFTVEwNTU1WVgzb0FVK09HWVZyY2NKOXpiNTcwczRsbEVENHMrZ294dXE2MzBPZ3VtMlA2dDlPSzA5c3dQWDQ0Qm9kM0pPMXFzTFppUjlWUmJLN01SMTc5MlI3ZHA5N2FnbjhlL1JJcmkzYmdwa0hUY0UzU1dFUm9RbDNuTGFvTmZ6M3ltV3M2dWdvVlpXMTFnWm83cnhwc1BkOFRsREhHMktXbjYzbFFqREhHTGhzM2IzNitzOFRDbDd4b2JUaWVuM3dQZGxVZngzOVA1Snl6KzhnazRlYlU2VEFrWDRHRWtFaVV0ZGJoZzZMdDJGWlo0S3FUSEJxRGw2WS81RHBXSVhEcmxoZk9XWitDTlRveUJROE1uNGNEdGFkeG9LNFErZlhGblk3YzlvU0dKRXlKRzRhcGNjTXdJV1lJUGkvNUdtdUw5L2JwUFM0bG4vdzNEUUFPQXpnS2lLTUFqb0pRQUZWN0RHL2Z3Z3VRV1k4MHIvL2lzdjU1enZxRy90cUZITzk1NFMrRU1jYjZrY3M5QUFic2U5bld0amVoV1dtLzBGMWhESUFyQVBaUG9ONFZGSVBzL3dqbEtNaFNnTGZ2NDcya1dFQWNBTE5nY0FEc2k2ZEFNOFlZdTZ5Y2JhbSswRjFnTEhpRWFJQ21BM0RzWHlVQWtnQ0VBdmV0cklZUUowRjBHaENGRUNnRWNBcVNmQm9oSWFmd3lxS1dDOWh6eGhpN0pIRUF6QmhqakRGMnJna0NTQUJDQU9RWWtCSG9haTVlUElqaUFVd0hxS091VUlHMlZ1QytsWlVRb2hDRVV4QW9oS0JDU0ZRSW9SU2lUU3JFcXR0NWdUTmpqSG5oQUpneHhoaGo3RndqeDJ4VmNvdDR5ZjJOY1B6ak9PNDZPQWFBUkJBbEFwZ09jdFozakNDSEFiaDNaUVVJaFI2ang0SUtvWkVLMGF5ZTVnQ1pNZFlmY1FETUdHT01NWFpPZVFlMnd2RXFPVTRKUi9EcUx6aDJiNFBjNmdleHJJK1FCQ0FKb0JtdTlnaUFxdG9ENVB0VzFrQ0lFb0JLUWFJRWdrcEJWQUtJVXFoVUFoS2xxSW9vd1JmWDg0SjZ4dGhsZ3dOZ3hoaGpqTEZ6eWp1d0piZlJXai9WWGZHeWNCc0pKcmZySmMrNnpyWkVrSUZ4aHpnUXhRRVk3OUVuQUpBY3I0bE53SDByNnlCUUFrSXBCT3dCTWxFSlZNZXJwSmFDV292eHh2MXQzYms1WTR4ZENCd0FNOFlZWTR4ZFROeW5SdnVOWjRXZnV1N255SE5rV2FDN2diRzNHQkJpQUdSNEJPT1NjeTJ6QkFnOWNPL0tKZ0FWQU1vQVVRMUNwZjA5VlVPZ0VnSmxnRm9OcmFqRTYzZWQ2VTJIR0dPc3B6Z0Fab3d4eGhnN2x5UU1oQldKa0VVQ2hEUUFoRVFJa1FBU0F3Qktna0FpU0RoZUtiYkg5L0ZaWCt3K2Fud2VFQ0lBUkFBWTVuTlQxeHBsQ1ZBQTNMY1NBQm9CNFFpWUhVR3llL0JNVWdVRVZVS2hTcng3NjluejlDa1lZNWM1RG9BWlk0d3h4czZsTjI0dkExQVdkUDE3UGhvSVdKTWdVU0pBU1FBU0FSRVBnV1NBa2tBaUZxQjRBREVRaUhZRW5wZWlTSUFpQVF3SDRKVVVEUFlwM1JDQURIdkFMTkFLaUFZUU5RQm9BRVFEaE50N1FnMEV0ZGozVnFZR2tOb0FDZlVRY2lQSTFnQkphc0RydDFlZTd3L0pHTHU0Y0FETUdHT01NWFl4ZWVmV1VnQ2wzYnJtdm8valFaWVlRSXFCUXBHQUdnOEowUURGQUNJS0FuR085ekVBUllFUUN3SDdNVkhVdWZrZ2ZZd1FCbEFZZ0FIT0FwK2cyVDBidG1zcXVHcWZwdDB4OGd3SVVXVVBrcDJCTkZvQmFnT2h6UkZvdHdGb0JkRG1LTGVmRjJySGUxQWJoR2lCSk5vQmFvTU5yUkJ5RzFSTEd5UzFGVlp0RzJmYVp1eml3d0V3WTR3eHh0aWw3cTFicWdGVTkvajZaZS9HUXRiR2dLUVlrQklKRmRFZ3NvL1FxbW9rSkVsdkQ2UkZKSUJJRUVWQ0lBSVE5dmVBL2ZoU0dZMG1TZ0NRNERqd25MSHRuWkhieFR2Sm1IT050YU5NQnV4UnRtei9SNE9PZ0p1eEMrWGVsV2E4Zlh2bWhlN0d4WVFEWU1ZWVk0eXgvdTY5dTJzQjFQWkpXdzk4R29tV2xraG81RWpJaUlCQ2tTRFZIaWlyaUFCUnBEMVFGbm9JRVE1Q09FRGg5dmNVRG9Fd2U1a0loNkJ3MTN0UWFKLzBqekhXcjNFQXpCaGpqREhHK3M1cml4c0JOSjZUdHU5OVN3OU5hRGphNVhEb1JCaHN0bkNRRkE2SndxR285bGRRT0lScWZ5VVJDZ0VkQ0ZvSWFBQm9BZEtDaEJad0t5T3lIME5vSVVoalArOG9FMElMSW8zalhFYzlJbzNqblA2Y2ZOWXU2Tjg5TjE4eFk1YzdEb0FaWTR3eHh0aWw0ZTM3bWdFMFgraHVNTVl1WFZMWFZSaGpqREhHR0dPTXNVc2ZCOENNTWNZWVk0d3h4dm9GRG9BWlk0d3h4aGhqalBVTEhBQXp4aGhqakRIR0dPc1hPQUQyWTlhc1daRUdnK0V2V1ZsWlM4OUYrL1Btelp2YTJ6WXlNakowQm9NaFB0RDVCUXNXSkhtWExWMjZWTTdLeXZxKzBXajhRYURyTWpNelV3MEd3Ny9tekptVDJObjlEUWJEbjdLeXNyN2Z2VjVmZXViUG56L1hZREQ4eTJBdzNIaWgrOEpZWHhCQ2xGL29QakRXbi9CL2M0d3hkbkhoTE5CK2FMVmFQUkg5Qk1EL0FLenlQbTh3R0g1QlJETTdhNk8xdGZYZWJkdTIrZVNuTnhnTUx3QjRMQ3NyYTNsT1RzN2I3dWN5TXpOVE5ScE5yQkFpQW9DZTdHbjE5YXFxUmhIUllDSktGMEtrQTBnam9vRkNpSHdBNDczdllUUWFiMVVVNWUyc3JLeEhjbkp5M25DV2w1V1Z4ZWwwdXQ4S0lhSU5Cc05YSnBOcHQvZTFzaXovaDRnV2hZU0VEQVJ3YTZEUFIwUlBBTmdMNEYvT3NxeXNySHNsU1FwNFRRQy95ODdPL3RxdGpVR1NKUDI3bTIzNDhQZjlHd3lHQndITTg2NUxSRXAyZHZaeTcvS3BVNmVHcTZyNkpoR2xDU0ZDQUt6cmJiOFl1K0NJOWdPNDlrSjNnN0Yrdy83ZkhHT01zWXNFQjhBOTRBaCtGOE4vR3Y1UUFMSldxdzJCbnozd2hCQ2ZFdEVqa2lTOWJqUWFtN096c3o5Mm50Tm9OQjhDbUVsRUh0ZElrc2RBdlkySUtvVVFCd0NVWFh2dHRYSHIxNit2OGVyZlFRQVdBSzhZamNiQzdPeHNNd0JzMmJLbDBtZzBmZy9BQjBLSXR6TXpNeWVaemVZMjUzVkdvM0VaZ0VWQ2lDcEprZ0tPRWdkQ1JPTUFMQlpDdEJHUjBsbGRJWVNPN0h2dS9jVzlYRlhWU0VtU0ZuZjMzdDRDZlA5WEVkSGRBTnJkeWtJQUtBQjhBdUNZbUpqZk80TGYwMFQwa05Gby9EQTdPM3Q5Yi92RzJBVWxzQi9FQVRCajU0MEFCOENNTVhZUjRRQzRGNFFRYVNhVHFkcTl6R0F3ZkVoRUFVZEJjM0p5Tm1kbFpkMU9SSjhBV0dFd0dCYWJUS1l2dmFyOVNRaFJLb1NvQlZCSFJIV0tvdFRxZExxS0RSczJWQUZRTyt2WHhvMGJqODJiTis4K1daWS9GVUtzeXNyS21wYVRrM01hQUxLenMxY2FESVo3aUdpUkxNdS9BL0FFQU15Yk4yKzBFT0wvQVJBQTd0KzRjV05KdDcrUURrdXlzN085UDVNSGc4SHdYd0FQQ2lFYUFsVFphclBaRm5iM3hocU5aanVBS3pxclk3UFpVczFtYzFWbVptYUVScU9wRmtJYzg2NWpOQnB2RlVMOFdBaXhSYVBSM0t3b3luNEFyMlZtWnM0MG04MW51OXN2eGk0V1FsWmZoeUw5aUFnaEY3b3ZqRjMraEVXeHp5WmpqREYya2VBQTJDRXpNMU1ESUJVQVpGbDJybitOeU16TVRIZVVOYm9GdXdNQXFIRnhjWFU5dVZkT1RzNWFnOEh3T0JHOVFFUlBBZGdBdDZEV1pyTzlZRGFicTNyNldRQWdOemQzamNGZytBOEFJeEZGdTUrVFpmbUhxcXJxaEJBZnVKVzlDQ0JTQ1BHMHlXVHltZXFia1pHaEd6Um8wQVRuc1JBQ1JCUStmLzc4YVk3akNpRkUwUDBqb2xnQXNGcXR0UUdxS0dhenVRa0FNak16WTh4bXM5L3ZPaXNyYTRZa1NWYzNOemUvdkdQSGpsYUR3YUI2ajZBSG90Rm9EQUIwUkxUV3ZYeisvUG1UaEJCdkVsR3RxcXIzcmwrL3ZtYisvUG4zQ3lIV3k3SzhmdmJzMmJPM2J0MGFxTitNWGRUV3pINmk0T1pOei84SndHOHZkRjhZdTl3SmdkK3VtL3N6bjRlc2pESEdMaHdPZ0R1a2FqU2FVKzRGUkhTSFJxTzVBd0NFRUM4RGVIanExS2xhQUtNQWxLOWF0YXJUYWI2ZE1abE1MeHFOeGxhYnpmWTJ1aGpSRFZabVptYUUrN0dpS0wvVjZYUy9zMWdzTGU3bkxCWkxKWURiM0sreFdDd1BhN1hhN3pZMU5mM0Z1NTJLaWdwTFVsSlNpaERDZTgzd1dHZVo0L3Z4Q1ZJTkJzTUFBQ2d0TGEzTnk4dXpBSURSYUx3Q1FDYUFoczJiTnhkMzlwbXlzcksrSlVuUzM0eEc0NXpzN094dnZNOUxrdlFDZ05sNnZYNC9BSE5uYlhrVFFpeDBCTXVmT3N2bXo1OC9UVlhWTDRsSUs0Ulk2Qnc1MzdoeG84bG9ORDVHUlA4SURRM2RrSm1adWNoc05wZDE1MzZNWFN6YVUwTCtxQ3R0dTVOQW95OTBYeGk3WEFtQnIzWFhwRDkvb2Z2QkdHUE1Fd2ZBRHEydHJUV1JrWkdQQTRBUUlwS0luaFJDN0NJaVp4S3MvUUFRR3h1N0ZFQ2NFT0xkQUUzWkhLOHhBRG9keGMzT3puNnBEN29PQU1qTXpFelFhRFNWM3VXcXFrS2pDZjZQT1RJeThoZmVaU2twS2MvWWJMWS9xYXA2djdOTWtxVFhoUkNGUW9qZkFRQVJGY0MrTHRvREVkMEg0TG1VbEJTa3BLUlloQkFxN091a0lZVDRNNElML3FNQnZMdHc0Y0xwWDN6eGhXdjlydEZvWEF4Z05nQ3pjNTF6TjEwbmhDZzNtVXc3SGUxbE90Wm82NFVROTVoTXBpM3VsYk96cy85cE1CalNpT2duR28xbTEvejU4Mi9hdUhFanIrMWlsNXd2Umo3YWZ2T1c1eCtHUU82RjdndGpseVVCUlVCNmNCWGQzdU1INVl3eHhzNE5Eb0FkZHU3YzJRQkhRcWJNek14a2pVYnpKSUJ2c3JPelhVbWFEQWJETUNIRTM0a0lraVM5SHFDcFBBQ1FaWG1qMFdqY0oreUtpT2dJRVMxelZoSkN0SnBNSnI5clhHVlpmc1ZnTUZpQzdidXFxbisxV0N4NXNpeC80Tzg4RVMwRUVDV0UyQXlnMU0vNVJiQW5nL3JZRWFCNm56L29tSTdzeWlodE5CcGZCMUR0bm1YYVlERDRCTUNLb3VUSXN2d1pBSTBRd3BuTnEwd0lzZDVrTXEzbzZyUGw1T1M4WVRBWWJpS2lKUmFMNVZrQVB3SHNXenJWMXRiK0VRQ0VFRTkyMVk0M2c4RXd3WkhnNmhVQXlNcktla0lJOFFmSDUxMW1NcGxXK3J2T1pETDkxR0F3V0lqb0Y2cXE3aklhalgrMjJXelB1Q2NUWSt4UzhNbWN4ODFUOTd5c0c5elM4RHNJL0F3RStVTDNpYkZMbm9BaWdMK2MxVWY5WnUrMDcxZ3ZkSGNZWTR6NTRnQTRTRmxaV1lzQXZFSkVDUURlMnJoeG84bGZ2YWFtcHI5RlJFUk1JNklGQUc1eFRMRjlFMEFhN0tPVkFDQVRrYjhNMGdBQUlsclNuYjVKa3ZUaHRtM2JkZ0s0MDArLzd5S2lPNFFRQit2cTZveDc5KzYxR2d5R1h3SVkxZDdlL3RqV3JWdHJqVWJqNHdDZUEzRENaREw1akFEM1JtNXU3bDRBdmRwRFYxR1ViOHV5ZkRXQXgrYlBuNzltNDhhTm0ycHJheCtBZlFyMlJ1K1IybUFRMFUyT3Q2c05Cc05MUlBRZElVUVRFVDFvczlrKzk1NEc3dFdmWjJWWnJnUHdESUJmYXpTYVBYQ2JSczNZcFdMdnRPOVk5d0svWExMdCtmZFVtN2lPQ0ZkS3FwaWxTbEx5aGU0Ylk1Y0tJVkJNSkw1U1FUdGxEYjc0Wk5iamh5NTBueGhqakFYR0FYQ1FKRWxLQlpBc2hQaENVWlR2QmFybkdFbStDWUNVbVprWkR0algwRHJXdi80S0FBd0dRNkVqa0E1a2lzMW04MGl5Sk12eUswUTBuNGlNVnF2MWhQdTV4c2JHQ24rTkdJM0dLNFVRcndnaDJpUkpXcjUzNzE0ckFCRFI5UUJtYVRTYVh3T290ZGxzZjlWb05Nc0EvTnhnTUp3MW1VemQzb2MzSXlORDUzYjRIWVBCY0YwdzEwbVN0SHJqeG8yYi9KeHlaZFF5bTgxVjgrYk4rN1lzeTUrcXF2cUd3V0M0RXNCVEFGUlZWUi92Ymw4QlFBaHhFeEcxbDVhVzVnd2NPUEFrZ0trQWZnbGdRekJUeG9VUUg2bXFtaW5Mc2pFN081dURYM1pKKy9qOWw0K1ZSOUVWQUdJQU1RRGVpZVNFZ0NDQ0JMZi9NSHRGQUNENy93c0JuL3ZaSFlEQWEySGExbmVpbnpwYjQ2OUMwSGRiaTNCVkc3OFh3Qmp2UGdTOHhxcEIxWWZUQVZVS3FuNlFQWEcxSVlUNGFPQTdhMi9yWllQZDlsUjIxallBVnpzNkVlaTc3NmFPejZVVktoNVY4eEF1ZWp2elYwQ0FQTDl4SWQ2WGh0UXNwM0VJZW9ZVVk0d3g1bzBENEM0WWpjYXhBTzdPenM1KzBtZzBGalUxTlcwSkN3dnpTVGpsVDJOalk3c3o2T3dPbTgxMnhqc0x0TkZvYkFFQXE5VmFiRGFiQzd0cUl5c3JLOHV4bmpWTUNIRmJaMnRWeldhenpiR2VkZ2NSL2N0Z01BeFRGT1VKczlsc0MzU05RNlJqOVBoV0ljUldPTlkvRTlITlhmWFBTUWhSQ01BVkFCT1I3Q2ozbUlxZG01dTd4bWcwdmtWRTl3a2g5Z0JJQWZCcWJtN3VnV0R2NWVVQWdPa3BLU2wzWjJkbnZ3NWcrdXpaczJORFFrSUNyZTMydGlzM04zY2JnRzA5dkQ5akYxemxiNFpQdGFuMFFEbGhHZXg1QytBWjVObURFTWtSSlBVKytCV0FJSHRnUTQ0N3VRVmdBcWdoSWQ2VEpMeVc5UFR4cjN0OU93ZEZHL2MydVlKZmUxZ2x1Z2htVzQ4a2R3Uy9mUlFvZW9UUUtuWDdRV09mSVB3QUFudnQ3L3NpK0lYais3U3prb1JjS1JrM0tKM21Od3k2VmVGNFp5K2lPNVV6Y1VQRk9tVWgzVmpQbWZnWlk0ejFDQWZBZnNpeVBOVHg5bTRBRHdKQVptYm1INFFRU3lJakkzMjJDQW9rTmpiMk1RQi9Pd2RkREdqcDBxVnlUVTNOcndEOGhvaElWZFVmcWFxYTdSNndDeUVrSW9Jc3krSE9jcHZOVmlQTDhtMUU5QmtSL1ZpVzVXdm56NS8vUGEvUldabzNiOTRNV1pZWEFRQVJqUUx3bkdPZDgxb2lpblRVdTBNSVVVbEVPYXFxL2xwVjFaZTkrNm5SYVA0T1lKbWlLRWZkeXlWSmtoMXQrd1RmTnB2dGg3SXNHNGdvVlFqUkNPQTNQZjJlRkVWNVhLUFIzQ3FFZURvakkrUGR2THc4aTJOcm8zdWNkVEl6TXpXU0pGMURSSWROSmxPNSsvV1ptWm1oUGIwM1l4ZFM3VlBwTWUxVzdYMGdQS0FJVFBTSmdZUUFuTUVwZWgvNEV1eGh0Q3VRSWU5eFZLRUtnWTJROEZxeXJQdUVuc3JyMDlFOTVjdTRud0IwUzhmdEFORlYzS2RJYURreTBIVklSTDBPL2oyL1QzRms0SHRyTDBnQ3NxY01PZnVleXM1Nkg4NGxNMzBRM0h0L04vc29Iak9vR29taXQ2a1JIS0d2MjVNREFzMVVaWG1QeUk1Y1NNYkdvNTFjekJoampQbkZBYkJEWm1ibUNFbVNIcEVrYVJHQUVXNm4xZ2doVnBuTlpvdkJZREFMSVNZUjBWUUFLNFVRZnA5QUU5RmNBR01jUVZyUWhCQkVSTEJhcmUyT0pFMTEyZG5aUmNGZWJ6QVk1dFhXMWo1SFJOTUExS3VxZXJza1NXc2tTZnBuZ0g0VytKbnV1MXdJOFNnUlRSVkNtQTBHd3c0QS93WlFBZUJ0SWhyZ1ZyY0d3Tk5DaUZVNU9UbkZCb1BoVDQ3UDBXQXltVFlaamNZYUlwcGxOcHVmY2IrQkk0R1ZVUWpSR0JvYTZyMldPc1RSaHM4dndXYXp1YzVnTUJRQUdBU2dwYjI5dmNlL0tKdk41anFqMGZoM0lub3FKU1hseHJDd3NMV3hzYkYzQVVCMmR2WmJBQ0JKMGoyT2JOYy9BZkNpODFxajBUaFdDTEhMWURDOGF6S1pIdTVwSHhnN1g4UlRrQ29zSStZTENRKzBXYkdZeVA3Zm1VY2RZWTh5SkVldzEvdWcxeDViQ2JLSE1UNGhsaERIUWVJTmpaRGZTSGptYUcrSEMvMFM2Mk91VVZVODUzSHpJSUs5MXVNRElDejJWUjJpVDZZKzI5UGRkNHord3UvUDVQTkdWbjhCaFc0RlNHdi9QdnJtTTNZRTA0UXZhQkR1WTQyT293QUFJQUJKUkVGVUV5ZTZ2Q1FvcnE0NStrazBUTFZwZDRrdlk1YlFkWFdjeVp3eHhsaTNjQURzSU12eUpDSjZUQWhoSTZKTkFPWUNlRGM3Ty9zaFp4MlR5ZlJPVmxaV0NSR1poQkE3VFNiVGk5N3R6Sm8xS3pJME5QUWtFZFcwdGJYNXpTVHNMVE16YzRUWmJENE9JRm9JWWR1MmJWdVR3V0I0QThCRW85R1lxNnJxbXdEQ09tdkRZREFzSnlKblJ1WTlpcUxjazV1YlcyQTBHajhXUXVpOHFtY1NVVHlBejRVUXJlNG5WRlhkSzRTWXJkRm9mZ3ZnTVNLNnlySGV0VmFXNVFGQ2lMMUU5RDZBNTRVUXAwd21VNkFSYmhYQVp3RHVtajkvZnNyR2pSdExuQ2RxYW1wdUk2SWtBUDl6MzliSXdUbFMzZVRuTTM2YmlMSUFLRVEwSUNRazVCOEE3dTNzZSttTUpFbHZxYXI2RklEcklpTWoxd2doWGdCUUQrQXRBTkJvTkorcnFxb1MwUzF3QzRDRkVFdUpLQUtBOS9mSzJFV2w5bGREMDlwSWVyRE1TdDhpaVFZRG52R2ZFUGJwd1BhWXBYZWp2YzVtM1lObjM5RmxOQk93aW9EWGs1NDV2cm1IdHdxSzJKQ1FvcXJxYWhCSnpuNVJNSUdlU21nNWxPbzY3Sk5Kd2tLQW5OK3ZFTFhKbHRCQXV3aWNGMC9OTXhjK2xUM3Zud0IrYk8rVS9kK0JYbzl5dTdWeFdvckFNUkdCa2NMblIzblAyM2ViRkExUXRDcWtqYll2NDc2cnVhN20xVDY3Q1dPTXNjdWUxSFdWL2tHU3BBTUFIclZZTENrMm04MG5tN0pUVGs2T1dRaHhFc0FQRmk1YzZET0tFaG9hK2pRUkpRZ2gvcnh0MjdZdVI0RG56NTgvVGFQUmJGKzZkS2tNSUo2SWFwY3VYU281a2xjZEFtQ1FKT2t0QUFzYy9SenByNTI0dUxoM0FIeXVxdXJQWTJOanI4ek56UzBBZ096czdHVW1rK2syOTMrSTZBZ0EyR3kyNzNpZnk4M05QV3cybTl1eXM3Ti9ZYlBaeGdnaHZtY3ltVjdRNlhSZjJXeTJrU2FUYVpyNzFsQmRlSTJJTktxcS90Q3RUQ0tpbndPQW9pZyt3VE1SeFRyZU5yaVhaMlptcGdQNGl4RENTa1RYQ2lIS2llZ2VSM1p1OSt1RC9oMXV3NFlOcDRRUTFVS0ljV2F6MlVaRUh4TFI4SG56NXMxMG5LOFFRdXdVUWx5ZG1abnB5b3BMUkhjQ2dLcXFid1JxbTdFTFJmeGdSRWo1cjBiY1hmYnJFYVoyeUtjSTBtK0k3TUd2cTQ0alRKVWNDM0Y3Ri9nSXQvOEZyTE1OcW5oUTB0WWxEM2ptMlAxSnp4dzd0OEh2SG1oVlZhd0ZLTTdaUi9jcHlKMXBQNVVBdGMweCtpdDgwakQxakZzVFJQZ1ByVnJWR3JqeWVSTFI4anNJeDg5WlFxZC9lc0VTcnJGL3V3MVNLa1NYODgyNzB6N2djUXNpbVVDdktGL0UvMXNjNWdlU2pESEdnc01qd0E0Yk4yNDhCdUFZWU44SHVKT3FLaEg5QWNCckZvdmxad0NlZHA3SXl2ci83SjE1ZkZUbDFjZC81N2t6V2RnellRbUxDZ3BhVWRTQ1ZsblVKRE1oQWJkYVJGdFJxOVczcTF0OVhlcGJxNE90UzYzNzF0MlZXZ3RWcXloSllMS0lBbHBGUlFSUkFYZFpzd0VoeTh4OXp2dkgzSm01azBuQ1pPYUdCRGpmRHlHNXo3M1BlWjU3YzJjeXYzdk9jMDdoZEFCWEFsaGRYMTkvMzU3R0xDZ29tTXJNcndBWXVHM2J0akV1bDhzRFlPMkNCUXRNQUg4QzhLZkN3c0lwUlBReklwb05JRk1wOVpMUDUzdVBtZjlLUlA4SUJBSU5BR0QxT1MyMXMyOGZLOW5Xb3dCUVhsNWVpM0RJYzlJRUFvRnFyOWY3TGhGZFZWaFkrSmZLeXNvTmhZV0ZQd2R3SElBRjFkWFZDYVVpbUhrNEVZR0k3Sm10eVRDTXg2dzF4djRsUzVaVWVMM2Vxd0E4cTVUNlUzNSsvbXZWMWRYMVZ2K2c1V2xKNnQ0bW9tM01uR3YxZllhSWZxcVVPaC9BbTlZaFZVUTAyVENNWWdCUEZoVVZIY2ZNUnpMemhzckt5aTZYWHhLRTdtTGJydzg5UGdTNmRBdndBeEFOQkJBbnZHSkxQV09pTGhYSkUvWDBzdFdiMmcxdlpoRGVJT2JuM1M2ZTc1bTdNZW1sSEU2Z3QzditER0NpTlpma3Zac01OSzZKUFN1SWwzTXB3b2g1MXhtdGFBazlrSzVKSi9DZjlPWU9mNkJnTGtEM0FIRE1DeHkyQllDQVdzckVTc09EU2ViMnFBYzhmZHZXUXh1YlZ4MkVuK3N2YzAva3NxWXpxR1IzUXExN1FSQUVRYkFqQWpnRmNuSnlucXFycS9zSmdKdDlQdDlybHRBN2hvam1NM05qS0JRNnY3UHN6eFQrcTUxbEdNWmlaczVtNWl1VVVvY0NVTXo4cHYzWXlzcks1UUNXKzN5Ky9nRE9BbEFINERnaWVvU1o3L1o2dmM5VVZGVDhEd0NlUFh1MnNXM2J0azVEcFlIMmsyQjFSSFoyZHJDZE1PV2tJYUliQVpRUjBUTUZCUVZYRXRGZEFCcGJXMXYvdDRNdTQ2dzVmaFZwOEhxOXZ5S2lBbVoreHpUTjJ3Q2dvcUxpWDE2dmR3NFJuV0VZeGoyd2twVVJVU3NBS0tVeUFaRFA1MXNGNEtGQUlKQVFJamQ5K3ZTK3BtbU9KS0lObHMxbFhxOTNPNEJ6WjgrZWZjMkNCUXRNSWxwdTJaME80RW5UTkM5U1NnSEFZM0NxSW93Z3BNaTIveHM3MFZRNGh4bXpUS0xERXlWR0xQbFVPRGlDa0ZwUWJ5eUFPRXBpcVNTVENhOFQrRG5sTmhjTTlYKzJPWVdCMHNZc3ova3htQzZKbTFxUzU5enlsUWZtenV4SUoyZVd4VkxzZ1FNUlA1MjNvSFJiK2xhZFlmaWdIUTl0cWg5d0JVQ2p3NklTRHB3ekFSUXpWS1h5TUo0YjBFY0hIVWttRmgwbG90Wmo4NTJrT1hzVmwyWE9vcEk2ZVRncENJSWdkSWlFUUtmQWdnVUxUR2EraUlnYW1mbWx3c0xDeTRtb0d1SDFxeGUyNTltTWtKK2ZuOFhNSXdBWUFMS0k2TkxLeXNxSGxWSUZBR0NWRStxTVU3WFdGekh6S2lMS0J1Q0JKY1JxYTJ1TFhDN1h6ajE5RWRGa0lKb0VxOU5qVzF0YkV6STRkNFZBSUZBTzRDa2krbzVTNm5XckxOTlBsaTVkK21VSFhhWUJnRkpxSFFENGZMNThJdm90Z04wSVg5dG9kbWpUTkgvT3pEdUo2RWRGUlVWZXE3a0JBSmg1a00vbkd3QmdBb0JaOWdFTXczakk1L005cXJWK25ZajZNM01rMDdVbW9zVkVsRmRiVzF0b0hidUNtZDhCOE9IczJiTU5Jam9mZ0ttVWt2Qm5vVWZZL091eEoyMzY5YmcvYkw1cDNFWlQwVXFBYnJReXNzZGd0Z3I5Mk5OUGRWM1pFTmdXZDlxT0JVWVE0TVZnL1pNK2JwVTMvSGZyOC9OK3QrR2huaEsvWERad0lwZ2VqazJ2YXhtT0cxZmJJc1VwK2wvS0VDd3RDQURNYkpCNVYxb0dIZVlueDY4TUFueGp0SUdTZlZTd0J3aVdtZ2FhNFVLQWhnTkVrUVRqemhHWEhBc0FZWWhtcWpMTFBkYzZPWXdnQ0lLd2Z5RWU0QlNwcUtqNHVLaW9hQll6TDRsa1dXYm03MWRVVlB5bnMzNHVsK3QvQUxpWU9RVGdnb3FLaW45WkpYVitCRUNIUXFHMldaSGpDSVZDd2VycTZxY0JQTzMxZW91SUtGb3ZXR3U5U1NuMXJ5U203eVdpd1FobnVPNTBMUm9SdmRuWi9tVFFXaitwbExxSWlGek0vSmxwbXVYdEhYZnl5U2NQQnpDUm1ZT2hVR2hsZm41K0hqUC8wNm9OZkhsRlJjVmErL0hWMWRWZitYeStYd040VUd2OWwwbVRKazBBc0IwQURNUElzOFJ4bkRmWllpQWlKVUNBOHVibTVtZzVKV1l1SmFJWnpId0lFQTM5bmdRQWhZV0ZaeWlsaGpIendrQWc4QTBFWVMvQUFHMzc5YmlUTlRDTGliOEgwS2gyUllTbFZSVUJuTEtuelo3ejJLcVZtK0RvNVJZQ0ZqUFQ4NW1tK1lMbjl4c2JVaHJLWWJpODMxRE5yb1VBM0pHMnJvaXQxczBEWWRhRkEyS1lyZXVZN3B4czRjOEFMUnJ5MUtKZVY3Ykg3NnQrMWg4b3ZBN0F4QVF2ZjZvdzJaUS9zRXA1TUpGck1RcU5ZZnVNOE9OM2g5ekJCSXA1cjRrTU1QNFFLdk5NTnFqMklpcEdvek9qQ0lJZ0NQc0xJb0JUeE92MWxqRHpIeWgrWWRNTlhxKzNvYUtpb2h3ZC8ybC9pcGwvQ09DK2lvcUtmd0dBWVJnL0FqQVV3UE9kZUVZVHFLaW9XR0xmcnFxcVdvV1lzT3NRbjgvM09vREJvVkRvRjlYVjFXM0ZvYVA0Zkw2ZndhcUZ6TXhmRTlGb3d6QlcrM3kreXdLQndDdjJZOTF1OXl3aUltWit2YnE2ZXBmWDYvMGRFZVVCZUNvUUNMU2JOVFVRQ0R6aTlYb3ZJS0tNdm4zNzVqTHpla3YwSHFHMTNtVVlCZ0JzdFBkaDVpdTAxcTVRS0ZUNzJtdXZ4WVVqYnRxMGFmN1FvVU9mdFh1YUl5aWxMclg2UzhaUm9WdmgyVEMyakRzMG41V2F0UVU0RzBBZUFMU2JrTWtXMmR6Vk5hdlI0OWtTdnUydDV3WEE0TjFnS2lYZ09jUGRzSENvZjV0enFYMGRnT2ZETUhYR2kwUVlZV3RGVnlSdzA1cVIwWi9EdVliVDkxWGFaOERReVNZUDNQc1FyZ0JqR1FCRW5PYnBhOVA0Ni9lOEd0VjZ1Zmx4aGtMWURjd2F0ckQ4OUFnSEtURFlXc2NjSHAyK3AzWHVVVnphZWhiTjJQbFIyb01JZ2lBSSt3MGlnTnZCTUF5clhBakYxWm5Oejg4ZnJKUTZSeW4xY3dBVE9Kd0Y1Z25UTk84eERNTlBSTE1BbFBwOHZrK1llUjRSTFF3RUF1L0I5bGtpRUFnMFRKbzBhWEpralhCK2Z2NVlJcm9EQUxUVzkreXRjMHdIS3lNemlLaTVvMk44UHQvQnpQd3dnRE1BMUdxdEw5TmFseHFHY1Q4Ui9RVEF5ejZmcjV5SS9yQmt5WktLU1pNbXVZbm9Xc3Z1MHdCZ211YTFobUZzTVF6andVNm1vMDNUbkxWMTY5YXRhOWV1YmZWNnZXOVlOczVWU28yd2ZsNFgxMEhyaHVycTZxam4zT3YxWGtwRWNkbWtmVDVmd2tETWZKcVZvT3ZIUHAvdlVxdTVNUkFJek9sa2ZvS1FGT3lIYTF2cllVVmEwYXpOb0xNSUdOeStOR0Fyb1ZWWXJIWWx5VzVNSUlmRlFuU3RacnZDbDNjQWVKbWdueHZtMG92SS8xbUhyL2VlUnZmMy9KMklUZ3B2UlhJUkozOWh6UG8rYU4yY0U5MTJacTJxTFVrVCtJUGg4MTZ1VHR0a04rSDNWaTczTHlsNEVVUm5wWjhWUEViNDl4Qyt4eG9vSzZOQ0RWdFhwRGQvQzdBYzQwNG0zZ0tCRkFBZGliTW1nSENFUnNaS0xzMjlpR2JVUE8vSU1JSWdDTUkrandoZ2k4bVRKMmYzNmRQbkd3QU5SRFFFQUpqNW8vejgvRUdHWWZ3U1FENkFLVllZTHdONGdabC9WMWxaK1k1bDRwekN3c0pUaU9nM1JPUWpvcmtBNXZwOHZnWm1YbUFscWdJQTJCTmt1Vnl1V3dFTUFQQzRsZkNxVnpKanhvek0xdGJXcndEc3NNS25BV0J0QjRmUEF2QnZJdXJMekMrYnB2a3ptNmY1cHo2ZmJ3a3ozMitWTXlyMmVyMjNXQ0wxRUFDYjNHNzNNd0JnZVdIdjJOUGM3RjVzMHpTckRNUDRtSWltRXRGVUFDMjJOYjRkTVFIaEJHT2RFdmt3UzBTbjI1cDdSZmluc0cvQ1Y0ek4zRElBSlF6TTJoTENHVkEwQ0VqMGlVVlNVRVVFYkxTbWJKTGpFQUJ0UzRpRlNPM2ZOaU14VUV2Z0Z3RjZmdGpXOWVYMEYzU1l6SyszWUpibVhBZWlIOXJidXVxOWpWdjd5d3hPTTJNeHdkSmhVVE4wVzFvRzl3YWtyZ2Z6NlNBWVRwbHNlMysrb1lZZWNqVHFIeGl1bThPbDhTZyttN2dqQTVJbHFtTVp2ZnBxd25ObXFlY1BhbWZ0alhRdXpQUUhFZ1JCRVBabFJBQmJyRml4b3NubjgrMUFXSVMxTUhOcGMzUHpZOHVXTGR2bDgvbE9CWEFLTTY5aDV2bW1hVDVsbFFpS283S3ljaW1Bb3NMQ3dzT1VVaGN3ODJrQXZnM2dtWTdHMVZyZlNFUWpEY080b3J2T3pRbEtTMHRidkY1dkl4RWRDc0JrNWhWV09hZ0VyRXpXeDJxdGYxZFZWZlZTMi8yQlFPQzV5Wk1uTDhyT3pyNUdLVlcwZS9mdVAyUm1ackpoR011SjZJbDBzazVYVjFlSGZEN2ZPY3o4TEJIbGFhMXZxS3lzck9tc3o2Wk5tNjRmT25Ub1RhbU1sNUdSSVptZ2hTNng3YVl4UjVqc0ttWkM4UmJHcVNEMDdkRFRpMGgwYy9qL0xnbmVTQTNiYUxMY2RzT25nd3k4cWNCTG9MQmsyTHIxLzZVRis0NUE0Tkxjc3pYeDc2UGI5dEk0U2FJYk05SHlSYTZ0eFlHUVhJNDlwQURqbTJGalg1cWZ0dEZ1eHUrcitOaS9wT0F2QVAwTWdMMXVWbHFFMStkR2JGSDIzK2p3TWJlb1ZjWGF4TE1neW9tV2lJcDR6QjE0UjJVcmNWdmNLUkJkWnc3d25NU0xXbWZSekYyOUpoTzNJQWlDc1BkeE5DSGova3ArZnY0b0lON1RtQ3pUcDAvdnUzang0ajBsNFhDazNHUjNNM3YyYkdQTm1qWEcyclZyUXdDMDAvYW5UWnVXOC9ycnJ6ZDBoMjFCNkNtMlhYOUVmKzNXMHhtWXp1QmlJanFrbzJQRDVYTWphekNUZTN1T0hLV1RGSDhNZkVoQUFNeEwwTEt6TXUvdUxmdGtraUF1R3poUnM3RUNSQm1BcmR4dUY5OUpkNzV4R0pvM1dLWGZIVm1TR3BsQU5QejVsM2xQTDd3L1hhdDdBMy9aWkE4YjJWOFFvUzhBQjBWdy9LK0ZDRE52RHI3eG5zbFp6OGRDMTRGSTJEZzc5ZGN3SFByUTluZTZTV24rSHMyc2ZjT2hVUVJCRUlSOURCSEFnaUFJRHNKK3FDM0JzZDhoWURvRHhRQk9SRGlUZVVjOWJNS3JDMi9KOXFLdG5YYmpyV0NxWU1JU3d4VXM3YWtTUlU3Q0ZZTU8wYTNxYlVTV1k2U1l0bGszdVZIend2RUFXeFVCblJEQThhSng1N0RtekdHMFlFR24yZlo3RTNNcjhuL05yS3pvbm5BVWdUTjYxSFp4bWI4YzBMZjVpR3VtckdneXkzTHZCSENESTBNa00zYXM2U3BqUmsxbitTVUVvZGZUV0Y3YTY1MG5Rcy9UdDNpRzZMMDJTQWkwSUFoQ21tejFqODdUSWRkcHpDamVIQ0l2RVR3ZGZTcGhjRFQ1VHpSWlV5ZC9tdXlKaE5nU0pPRWRIUVJPTXpjUjRUVUdCUXlOSlVOdVg3L0t3YnhHUFE2L1BEQkhCNDBBQ0RIeG0ySU16ZTRQUjBURmJ5cmgwKzNPRDdGZkp6RS91aStKWHdCZ2hYdGc0bWNBUmtidU9XZWVsVWRYc0FORUIrM1luWDBMZ0Y4WkpUVy80ckpCNVpyVmZNVHlTOFRmNjA2TUhhMU5ISDFvOUVDb3pEUGR5QXhlVEFVN3QzZldXeEFFUWRpL2tDY0NnaUFJWFlUOW83TzJoWXg4RFpyT2pHSWlHdDk1QjZzMDZoNDhhbEd4RzhuUXpKMkw0N0J0WmdiZVZlQUFpSmNNYlZDdjBVUHJVMTVIMzV2aHQrRTJ0M21XeG1kOFRzMUR5VUVYdHYvN0JFQ3JTQXNjY1AvQzV1VU1jVXRveFBBRnBmdmNldE81RllVL1lJN2tybkJLQUxlMXhVRkRZY0p2Q3FzK0FnQitwVytlYVdUK2kwQ24ySThQSjdSeTdxTkt3dGt3Tml2Z0FwcFJVK0hZSUlLd2x4QVBzSkFNNGdGT1JDNklJQWpDSHRoeDQ4amNKcFYxaW9hYVFzUlRtVEdSaURJN09qN3NUYlI1ZURzZ3ZnNnZKZVgyN0lYY0JmQi93YlJjc1Y3dU1ubTU1L2NiRDRoczVHYVo1MW1Bem5QQzF1N1ZvOUQ0dnJVYzI2RzFyblo1eFl3bmg4OTc2V0lIalBZSS9rQmhKWUNDeUxZVGlTcmFPbUVCTFBmN0txZEdOcGloZExubkpqQnVBWkdLOVhTc09IR2N5ZGc4bUFINmd4cGNjeE1kMy9zem53dENCQkhBUWpLSUFFNUVRcUFGUVJCc01FQ2Jmek4yUEdtZXlsQlRDRHgxTjlGWUlQSjVtUksxRWdOTVlRa2JYc3FiV0tZb0ZnREswRzFGY2JRT2I3dVptamNDdklLQjVRYlQ4aUVabjd4UC9nTXZVWnhaNXBrYkwzNVQ5MHh5U0dIM2h5T2RtVmljWVVTbjVGS2gyNTBmWUc5Q2x3RjZIVUJ1QUxaTXpxbGpKV2VHN1VKTjhWY1VYdXozVmo0QkFFVFFRTzJ0WEpwVHFVSC9CakRNbWd0WU8vU01JZ0xGbFFVakFOZnI3WjVpWG1UT29wa05HeHdjU1JBRVFlaGx5Qk1CUVJBT2FQaVhvN0kzWjJlZVJBcFRtR2txRVNZRDRYcThlK2hwZmJldGJZemJSOUZ5UkVqU3U4dk1MVVI0bTVsV0tPamw3TWF5UFArR3JhbWMxLzVFcU54ekhqRTlHMnRKTHl6WDd2MTFhdTF2blBjWEtCLys5RXNsRGhqdFVmeUJnbHNCK2sxNHE5dENvYmZENEhIK2d1cjZ1Q09xK2c4Mld6TG1rODBMN2VnVW9nYlIxdWd1Smx6dUtxNTUwc21SQktFN0VBK3drQXppQVU1RVBNQ0NJQnhRYlBXUHpqTk4xeW5FUElXWnBtNGhPbzZzOThMT2RGREVleHN2ZURuYXBtRVR1akVoWkJOWDdSci9oc0hMRldNRkE4dnozQm52a0g5dHF5TW51cC9BNVlOTzBZeW5vOXZvb0taeHN2WmFqVGp2cjFQcG5UVEhJZ01VMGQwT21PMXhQSzFadDlWbXRNd0JjR2k0b0xSVG9lTDIxeEFOUmdoM0FmaHgzQkVGTzdjenc2dkxjNjRINkhjQXVhTExxK0dVRHJiaUxnaGdIVDIzZnNSNHdpenp6RlFHLzVpSzZnNkk1UVdDSUFnSEV2SkVRQkNFL1JiMlEyMHp4eDVyTXFZUTAxUUdUK21zRG0rMEg4STVxRUQyVExUaGRicGhEWkRhUjNBR3J5VFFjakJXWkNLMFBPZTJUei92c3BFRENDNGJNRmF6YXlXSUJqaGxzL0c5ZzdGN3pVRmgrM0RvajJEOGV0SVA4cDVlT01FSnM3MkJ1UUZ2QVlNckk5dGs2V0RIMGZvRS8vVHF0OXZieFlzOEoybkNzN0MvZGhtQXNoTEZPUUluUGx4aC9rb0I1OUtNMmhVT0RTSUlqaUllWUNFWnhBT2NpRndRUVJEMkM3Yi8rdkNSSnV1am9maG9zRHBhRTA4QVl6d1JaZStwcjkyN3F3RG9hRW9xdHBKVW9XdGhzc3hiUUxTYW1kOEgwMm9YK1AwaHQ2OS9KOFZUT3lEaHF2NkRkYlA3N2Fqb1NiSFdiNXpOVmdNMUw1d0FEbGxsbVIxUXdKRXc5OGo5UVJvWER2dkhTL1BTczlxNzhBY0tGd0E0QndCZ25hdmpuN29acThmWDVYNzczSE1YbU8zdVhvNXMzZUM1RTRRcjdHNW94Nk9pMjRaRk01dFFkSmZLcmJsRkVtUUp2UTBSd0VJeWlBQk9SRUtnQlVIWXA2aTk0ZENCb1F3K2h0azRXZ01UQURvYXpFZUhpSFBDbjR2Sit0ZCtDYUZvZlZITGpSVU5YTFkrVTRlelMwVSs0RWVTV3JVL0YyWnVBbUd0WWxyTnhPOFQ5T29zVitzN0EvMWYxVHA3MWdjV3ZCelpla2RHT1FpVytIWEc4N2g3elVpYitMWHFCNmNwbitMV0VETytHZnIxam1jNzc3RVBZdWdyWU5KcEFHV0RxRzBtNTVTeDE3Z0dZY0tIT2R1dkJIQmZ1OGRPUVJOUWV4VXZ6cG12TmVZQk5EcGl3MWtWVFBIWnFva01NRzdVMnoxbmNwbWVReVgxcTV3YVNSQUVRZWdaNUltQUlBaTlFdmFQenRvZVZFZUgyRGdhQ3VNSmZDeEFSd01ZMFVOVCtoVGcxUXhlcFJqdkd0cjhjUEFkbjYzcm9ibnN0M0FWWEdhejV4VWltbTYxcEZ6ck44NXVpeHZiWHpnZU1LM3FPdDFRK29pWXJ4czJiK0Yrc2Y2M0xYT1hGUHlTaWU0RkVINGdvWndLaFk1TGlOVUVndy8xRjFSdjdyVEhjbVRySFo0N0FGelpmZDdnOWhKa2NRakE3V3B3N2UvRUd5ejBCc1FETENTRGVJQVRFUSt3SUFnOUFnTlU2eDg3MGd6U29ZQWVZeEtOQVRBR29ESEVPSFJMa0VlQXlCWjV2SGZldjVtNURxRFZpbmcxTTc5UGlsWnowODczOCs3ZTByaFhKbkFBd3d4bGxudWVqWWxmV0NXbTByZmR1SHBrVlB3eW5NbjgzR2JONkU2VlFYOU8yMmd2NWNpNndRK3V6YW01QklRSjRRQUtaK1FtZ1d3bGxpZ2JKaDVHSk55Nm96NWhiL0RWdkRoblFmZDVneU9GeVJqTWtXZ1NjZ0c0V1cvM3pPSXluRWNsdFd1Y0dFa1FCRUhZdThnVEFVRVF1bzBHL3loUHE1azVocG5HbUJ3V3VvQWxkSWxHRTVDeDF5ZkZ6RXo0R2t3YkZiQ1JnUTFRMkFqTkcrSG1qVkoycU9jd3l6eVBBM1J4ck1VWk5hT2IzYWo1ai9QZTMyZzRmZmpuZTRZL3ZmRGF0STMyWXZ5TDg0K0hVbTlGdGlPNW5OT2xyUjFpUHYyV29xcFhrdWtiOVFZenJnQ1JpcmFETzY2dDdRZ2NCTk90S3F2bVRpcEFxSnNHRVlST0VRK3drQXppQVU1RUxvZ2dDQ25EL3RGWk5TSDNtQ0RNTVlBYUE4YWhGQkc0NERFZ0d0Z2o4d0x2SnVCVEFCdkEyQWppamF4NW81djFodHpNUGh1bDFGRHZ3eXpOdlFPRVg4VmFuQXRvM2ZYV0dEUjliRVhPT3hYNmJMUERqRmJERlRwazZCT0xPZzNkM1Ivd0J3ci9DdUN5eUxaVElqanU5ODNZQ3JQcFNIL0ppcVRYMHZQaW5LbGFxeWNBakUyMDZaUzMydTROam82eFNuSHdQSnF4ODZPMEJ4Q0VMaUlDV0VnR0VjQ0pTQWkwSUFoUjJEOCtvemJZTWt3ekRkSEFFQmdZd293aEFJWWc4aDBZQWdwLzN4S2lRUUJBc0JJTHhiM0ZkdlA3TFdNVGlEY3lZeU1JR3hWakF4UnZWR1pvNDVEYlA5L1V2WU1MVG1LV2VhNENZdUkzV2ovWmdZOTJ1dG1GcGsveTBqY1VCOE91Z3dqNDQ0RWdmZ0VBaHI0T0puMFhvTUdBVStMWElwcDRDa1BoeW40RXdBK1M3VXJUNjVaeEZTYm9GczhkWUZ3WjlnYkgzb1BJNWhOT2ZYclVqcDZtWXpVeVZwbWxPWDVWVW5jWGtaVkhUeEFFUWVpMXlCTUJRZWpGYlBVUDZaZlJuTzF1em5LN1hVSERiU0RvQ3ByS3JWektiZXFRV3huS2JXcHlLMlc2TlNzM1FQMUEzQWNtOVdIaVBvRHFvNGl6ZFh1dmRhYlJFU0ZMSEJXMmZmZjZTYmFkRnZQbkJHd0NzQVZFbXdtOENVeGJHTHdKaWpabjZ0Qm1xWis3L3hBcXpiMllDSTlIdHNQaUY0NHBxNTF2SElybURjUHQxdE0zYXZmK2dwc053eHh6d0FoZ0FIT1hGRjdDaE1jQU9KeDVxbzB4NWxuK29xcm51MnlsYk9CRXpjYmpJRG9tcnAyZFdmc05kT2dOZms4cGZRbE5yMy9Qa1VFRVlRK0lCMWhJQnZFQUo3TFBYWkJOTjQydEp0Q3BQVDBQUVJDU2hUV0E3V0RhRE9MTkRHeFd3Q1ptYkliaXpjeTAyVzJHTmh1WjJKemovNnkrcDJjcjdEMjR6RE5MTStaSDFtNkdkYVZ6aXNyY2xZSGFGNCtQMlhNay9KbHRLaDBBODMxNTh4WmVrNmJSZlE1L29IQVpnQ2tBSE15bzNjWVdveFptMDdpdWhFTGJ6Q2hkbnZzemdHOERiRXN4SEM4Y25DRGFUUkFlVWxSN0V4VkRFdWNKM1lvSVlDRVpSQUFuSWlIUWdpRHNHVVlqZ0hvUTF3T29CNmdPNEhvdzZnR3FKM0FkTStwSjZYb0cxU3VpT3MzQitxd1Exdy9NK3FLQi9CSVdLTVREaXozVHRjYXowY1JGVm1rZFIxSStJK3p0MjczNllOaEs3RGkwOWpmbTlXTndjMS9sdWkxOW8vc2VodUlmbVNhdEFjR0l1ZXdkS3c0Y0NZWDJ3TWo2STREenVteUdvSUdhUjNoUnYvbWFNdThGNFlLb2ZjQzZIZElQaTdieVdNZTh3VVFHZ0t1MTlwekQ1WFFGRmRmOEo4MEJCRUVRQklmWjU1NElpQWRZT0pCZzhHNWlCQmtVSXVJZ000SUVDakloU016V2R3cUNPQWdnQ0U3Y3g4UkJZdXdBVVFNRERjUzZBVUFEUUdlRHFCN2dXZ1lhRktpZVdkY1RxMXBOb1FhWHBub3prK29sSzdMZ05GenVtYUtaS2dCa1dTMXc3TThSQWF3WnVqRUx0UzlPaXRvbFI4b3B4WHQvbWZudTRmTVdYcGV1MVgwVmY2RGdMb0RDNTg4QWxFTTFxOXFTWWloMG5JbHl6eFN0NlRFUWpvamZnZkROa2U3OVJ3QTBSOG9sMmN6eks0YkdUMmxtN1ZmcERTQUlpWWdIV0VnRzhRQW5JaGRFRUFSQjJHdHcyYUJqTlJ1dmdkQS8ydWlNT3JWRVNQajdqbVhqMFBMWlVHdFFwMEowWTBLSndjMTl5VFZxd0ZNdjFEaGdlSi9rM3VXVHMzYzBabjBFb29NY04rNVFLSFNjeVNxNGRIUE9MMEhxRnNDVzc0RFo5bWtvdmZ1RUxITnR6T3dDODgycXBQWUJTWklsT0lrSVlDRVpSQUFub3ZaOGlDQUlnaUNrRHdmNkg2NmhLbUxpMXdwQWRWajhtZzNaYVBsc1NKdWQ2Y0p4aWJrVTZNRURXZndDd0RWVFZqU0IrTXI0Vm9jK2o5c1RvWVZEb2YrYXRza0NoSXdaZFg5UWlnNW5jTXlqVElTNDJPZzBZRVJNeGQwdi9VQjByeTczck9URkE0OVBhd0JCRUFRaGJVUUFDNElnQ04wT2wzc08wcUdNS29CeUkyM2gxWk1PWVlsZkFHaDgvNkRZUnB4M0x3M3NpYS9BamRsazNPV0ExWDBldjYvNlB3Qmk2MXpacVJUZWJld1FmYysvcE9CY0J3eURwbS8veGxWU08wc3hmQUN2aVIrVDRuL1ZxWThTRHNlUHV4UjBuRGFOTjgzU25BZjU5Y0g5TytvcENJSWdkQzhpZ0FWQkVJUnVoY3Y3RGRVYTFRQkdXQzF3cU15dlpTNG1jczJHYkxSOFlmUCtPcFdkT0o2SERuVHZieHlocGt2QkNPY0thTE1HTmkyb3JZS2tQL3JMSm51Y01RN1FqSm9LVlZ4N0RJTi9oSERwdFhBN3dzT0dSMDd2THFWSXpyVEllUkFwa0xwQzcrU1BRNlc1RjNQNldiZ0VRUkNFTGlJQ1dCQUVRZWcydUdyUUlNMFpsU0E2Tk56QVljK3ZVK3EzemZyZUhXOGV0amx1bnpPRHhIbC9NNXFiN25USThINkJ2MlJGTFNsY0hOL2FlME9oNDh3VHRLdWs5bkZGTmVNQXZoV01KdnZRQU5LK2orTERvaU5DR0hsRWVGeVhlOTdseFRsVDB4cEFFSG9JclRYV2IrNytFdWlOemMzWVpYMXB2ZjhzbzI5dWJlM3BLUnl3aUFBV0JFRVF1Z1d1UWorelJaVURkRlMwa1J3TWU3YnNSV2pkTXJBcXRHMWdYblNYUTg2MU5rNGZRc2g5QUFBZ0FFbEVRVlM2K3owTEFnMk9HTjZQdU1WYldRcmdpV2lEazZIUTlzdFA5RDEvSVAvN0RoaU9INlVZalVaSjdTMksrWEFBVDltVmFyVE1FNlVUVGg4T3I2YUUrNStPMVZxOWJwWjUvc1VWZ3c1Si9Rd0VZZS9SSEF4aTRjcDM4Tk8vUFlicjVqMkRUemFsTG9KdmZPWlorUC85SEo1Nzg3K28zYldyM1dNdWYveEp6SG5vRWN4NTZCRnMzSnBhWVlwUHQyN0RuNVlFRURMTlRvLzdTNkFDS3pkdVRHbU05bmozMDA5eHpWUHpFbXcydDdiaXAzOTdETGUvOENKV2YvR2xZK01KeVNGMWdBVkJFQVRINFNyME01dHpLNGx3UXF6UnFXek1TS2ljeEl5WEdwWWM1WXJsTW1Ld0kzVi83VlBteG96bXBqK2tiM1QvcEsvcHVyeFJoYWFETUNLdW5xOGoySXl4ZXNSZlBxWFNYN3pjOFJKdFZybWlIM0w1d0FkTmJUeEFSSlozTmhLemI0bmdGQk8zZFh4SjZGd2ROTTQwU3oxM3ExRHRIWFFHZHFjMGdDRHNCZDdlc0JGL3E2eUtiait5ZUFudXZYQU9sT3FhWDYydXNSRnJ2LzRhQVBEdXA1L2hoTU1PaGFkZlAwZm55c3g0OGUyVm1QZmE2d2lhSm5hM3RPQ1hwODBFdGZQM29mS0ROWGpsM2Zmd3lydnZZZnlva2JqdzVKTXhmdFRJdUdPK3JLbkIzNnVxOXpodTNzQ0JPSDNpUk14OTdnVXdNeDR1WDRLSEx2a2grbVdGcS8rVnJub2ZkWTJOZUhQOWVyeTFZUVB1LytGRk9HVElZR2RPV3RnajRnRVdCRUVRSElXWDVBdzBXendWOGVJWERvcGZiaXQrRjI1N2V2SnRJSm9aYlhSb0xJNGJoKzhWNzIvSFhGZTh1QkVLRjBZYkV0Yndwb2s5RkZwbFB1YWM0VVNvdUdHbGEwYnRORVU0RzhCNjJ4NEh2ZHZXUXVPWXFTd1EzYVRkdVorRXlnWmRLT3VEaGQ3S3RHOGRnZkVqWThMdzA2MWJzZmo5MVYyMjg5NW5uMFYvenUzWER3Y1BkbDRBQmswVFN6OWNoNkRsK1gzMXczVjRhdWxyQ2NjMTdONk5KNnBmalc2di9lcHJiR21vVHpodWQwc0wzdjMwc3oxK2ZmajFOeGlWNjBIeE1jY0FBR3AzN2NLODExNEhFUGFndi9EbWY2TTJaMzc3T0JHL2V4a1J3SUlnQ0lKajhDTFBBRzFTTllHK1kydDF6aFBZUmtnenVNdzR1T1ljVXZUYldLTkRvaXRPZ1hCalprdnpQYzRZM24veGV5c3J3WGc0MXVKVUlEckZQOU1nT20xdUlIK09JNlk3RzdXNDVqOXFjTTE0Z0g4SjVqcjdmR0trZXI5WjRkMHE3S1d5TVlKZ1BLWExjOS9pOHR3VFV6UXVDTjNLLzNnTFFFUXdsRUwrK1BFNGN1VElQWGRxdzlzYlltSEIzeDR6R2sydHJlMSsyV2tKaHRvOXBqa1liSGVNREpjTE4zNzNUQXpNem82MlBmL2Z0MUQ2N250eHgvMXhjUUFOVGRFVUFEaDM4a2tvT09vb3BNdDVrMCtDMnpBQUFEdWFtcUMxeGl2dnZCTWRLNmR2WDV3L2RVcmE0d2hkUTU0dUNvSWdDSTdBTHcvTTBTNmpFcURqYksxd1dQM0d0aGlWeHNFMU03YmZlY1prRTFUdDlIQjJVOFR3RDV2MzBseG5MTy9mK0t2eXMyRFNCd0FkQnNEWjBIZmJiNFVaRGFTYkQrK09VT2gyUjY0YU5FaTNxRitDY1RXSUJpUk95enJQRlBVd0VhQ3RKSEZ4cHBsZk1CQzhrV2JzL0NqRnFRdjdLWTNscFk2bVZMQno5Wk5Qb1dGM1U2ZkgxRGMySXNQbFFwL016RDNhTzMvcUZCUWRNeUc2M1JvSzRjS0hINDBLMTErZmZSWnVlK0hGbE9lYjVYYmpYMWZIeXBJM0I0TnhENWJlLy93TDNQNmZzUDB4UTRmZ3Foa2x5QnMwQ0FEdytycVA4SEQ1NHVpeEp4eDJLSzVwRXlidE5neTREQU5hYTZ6NjRndjRGendIQUpoK3pBVDhxQ0EvZkk0UFBnek5qSU55YzNIUGhYT3c5TU4xK0thdURpcysvZ1JEQnc3RVljT0dBZ0NXdkw4YU81dWJBUUJIamh5QkkwZU94TkFCQXpEajI3WS9uUTdTdDNpRzZMMDJ5QnBnUVJBRUlXMHM4ZnRhWE1Jcko4T2UyeE8vV1RXbjRTZ0VReGZRbzJSVHFvNG9ZT2JZaHg5R0ExUHozZWtiUFREd0YxUTMzeG80OVFlYWpUZEFVTkVrVWc3OFhxSVp4TU81cVFaYW9kQ25wMjA0bWJFTDZ1c0IzTUpWZys3VExYUXRXRjBKUW45cllnQUl6QXhGcVdVNUQwZjJSKys1Nk9VaW9yTTF1ODh5eTNMbktVUC9ob3Jxdm5EZ2RBU2hVMnAzTmFKaDk1NlhvamNIZ3gxNlgrMDBCZU05dWU5KytsbTBYNWJiamVOR2owNXRvaDF3d1VPUFJNT2UyL0xwMW0yNCtzbW5PK3o3MW9hTitNR0REOGUxelprMkZlZE9QZ2xLS1dTNjNORjJsMkVnT3lNajdsZ0NrT2wyNDdWMTY3RHE4L0RMZFZOOVBWWjkvbm5DV0I5Ky9RMCsvUG9iSERseVJMY0pZQ0VSQ1lFV0JFRVEwb0tyK2c5dVgvdzZOUURRbnZpbEFqUnZ2dkNNSHhKaGZQZ3c1d2ExSjlBaTRKNjhweGMzT21MNEFPRm0zNnR2QWJqTDN1YkVieWJobVFyUmFYTXJDaS9zNlBqdWdBcnE2NDJTdXBzVUJVZURjU2VBNkwwUkVlak1qTFR5blZQODRtQVFLUUFYYVpQV202VzVqM0I1djZHcEd4ZUVubWZaUng5SGY1NXc4RUhJY0xrd1pFRC91QytYRlRyY0ZpSktPSGJJZ1A1N2ErcHhyTis4QmZOWHZJSDVLOTV3dHNLQjBLMklCMWdRQkVGSUdhN3FQMWkzdUt2anhhOXpJYTl0VFRFNFlJUnF6NklDTlBPTUdabGJtRzZMZXNvY0dURThpczBUMThEVWZLOWpwZzhrWFBvM0hGSm5FZUZJUk9RZ2Njb1psQ053OVA5SUtEUS84cnRYVDZtKzZkU2xlN1dXQ0pYc3FBVndJMWYxdjBjM3U2OEg2QmNnOUFFUUxYZkV6TmI5MjlWenR0M1VVWGN5QVNBM0NEL1hPdk5pc3l6eklaVnAzbWw1cGdYQlVlYk9uZ1d6azVxN0w3NjlFa3MvWEFjQVVFVDR3d1huZDJwdjhJRFlxb0ZkemMxWThja24wZTFNVjFpTy9PMG5QNDYyN1docXdvLysrT2QyYlRFemZuMzIyUmd6ZEVpSDQyVzUzVEE2eVVvZE5NMjQ4OHR5dXpzOEZnQmNIZGo2ZU5NbWZMeHBVN3Y3TGo3MUZPeG9hbzV1My92S29xaFgvWmVuemNDZ1BuMmorL3BsN1RtTVhIQU9FY0NDSUFoQ1NuQlYvOEc2T2VOMUVJNkkyK0dJK0dWTC9Ob1RYdUZsWTNEdDkraDRCQUZnYTY3N2VoQkdXRWVEbU5KV3dZbjVmZmt1OGY2bWhyK2dPblJyWmNFUHRNYmJBSVUvYnpqa0lxRTQveXIxRDdVYUMveFYrZFA4QmRVaFowYm93bHdLZG00SGNEMlg5N3RiYzhZTllQb1pDTm1BN2Y2TlBzbnBZcFJDbStpSGFQK3cwTDVCdDZpZm11VzVmMUN0TmZkSjZTVEJTY1lNN1R6SVlHQjJuN2p0c1hsNUhSeVp5TklQMTZFMTFQbEx0V0wxQndpYUp0eUdnU3kzTzdwbWRtQjJOaHFhbXJCdzVUdTRja1p4aC8zblhmR0xUdTMvNC9WbG1ML2lEUUJoQVc5ZlArd1VodzRiRnJlZDRZckpycU5HamNLUUFRUGFkaEgyRWhJQ0xRaUNJSFFaRHZRZGxpQit5VEYxQTJhS3I5UEkvS1JSWEhOV1JQeHVtajFqaUNiK1ZkelFEdWh1elRaRGpBWlF5d1BwV3oxd3VibXdhaFVSKzZNTlRPbUZCa2ZNdFAySjZFU0UxRzg3T0h5dlFNVzd0aG9sdGYrclZNdG9nQjhBRUhQOUpEd1VTajF6ZEh4UEdnakc3N1E3OTFPenpITVZyMEZHQngwRm9WZWd0Y2JDbFNzN1BTWVlDbUdSbGFYNW1FTU9odHNtSEU4Y054WUFzUFRERDdHcHJxN2Qvc2tRc3EwUGJxOG1jTEpNUDJZQ25yM3FDang3MVJWUWU3Qmo5emhMVnFxZVJUekFnaUFJUXBmZ2NzOUJPb1NsSU1TeWxqZ1EybXBaRDR1a09GUDZZV05HM1JYMkZzcDAzUTVRbjBnWFI3ek9iVVUwNnp2ejVvbjNOMTI0c1BvT3JpZzhpNEFUa0hxUzVBNk0yN3oreERmNEt3cEwvZDdLcFU0TzBWV29lTmRXQUZmem9uNjNhZVcrQ3FDZkFlU3g5b2EvUmJKRzI5dVN0UStBaUtIdFNiT0FvUURkcjcvd1hHZVc0VzQxb1BiUE5BV2RwL0FWaEI3Z3pmVWI4RTFkNTFIN2k5NWJoYTA3ZGdBQUpvOGJoMCszYm92dW0zTDQ0YWhjc3haQjA4UmZLaXB4eXptejR2cHFyZEd5Qis4eUFMVFlFbmNwb29SeVMrM2hVaXBPakFQdEo4RUNnSzBORFhoai9mcTR0dDB0TGRHZkE2cy9RSjgyWWM5amh3M0QrRkdqOWpnUElYMUVBQXVDSUFoSncrVzUzOUtNU2dERDQzZDAxL05zL1N1anBPNzM5cFpOYzg0YUQraExiWVBEa2VmcEZGdjd5MEJObm52WC9la2JGZndFL2RzSy9NQmsvZ0NnTEVkOUg4cis0SVVJelAveVYrVlA4QmRVYjNkdWtOU2dtYnUyQWJpSkYrSjJuWkY3S1poL0NkQ1k4TTdJbk1PcDIxUTRpRDlwMjh6aE81V0FzQkNPWFlLUkFPN1RPenczbVdWNFFHWHFoMlNOc0pBcTlZMk5jWjVTTzIyek9tKzNCR3Q3OU12S1FwWWxFalYzdks0WUFIWTJOV09CRlpxYzVYWmoycmVPd0RQTGxrZjM5OC9Pd3VSeFkvSGF1by93enFlZlllbUg2M0RLa2QrSzd2OTgrL1pPTXp5M1I5QTA4ZjBISHRyamNkT09PQnpYblhsR1hOdkhtemJobjliOHRDMzkrMWMxdGZoN1pYV0h0djY1ZkVWQzIvZStjNElJNEwyRUNHQkJFQVFoS2Jnczl6dWF1UnlnUVZZTG5BL2tpZ29EWnFKTFhNVjFUeVljb3ZTamtZLzhERTRyZk0xT1hOMWY4SzMwUkhWelo4Y0x5Zk1iYitXR3VZSDhYekhJZXFnUS9yMmxVaTRvRG80SlNjczNtZ2NUL3dSUWxLWmx4d2l2emExNWlCbVBtR1dlV1FCZFI0UVRyTDNXdW5PSzNYOWRpS2FJQkQ4UUdEcXVnakRsQXJoVk54dlhtYVdlUHlsM3l6M2thOXppN0prSit6dTN2ZkJpaHdtZTdHaG1YUHJudjNhNC8rcVpNMUJ3MUhnQXdNR0RCd01JMTlWdHIwelJINWNzaWE3M3pSOC92bDN2NnN4dkg0Zlgxb1hMWWo5U3ZoaUhEQjZNUTRZTTN2TUpkUVByTjIvQitzM3kwdHJYRUFFc0NJSWc3QkV1RzFTZ0dhK0FLTnRxZ1RPck9TT0pwK3p5azRPSzZmdFVVdk44MjJPM1hIaGFNWU5PRFIvbW5QaUZQZUVXWS8yd2xxeEhuREVzUkxqRlYvMkFmMG5CYkJCTmhWVXVLREhwV0lxUVBiYWFmUDRsaGRmNml5cDdWZTFtSW1pZ2RnR0FCVncrNkJTVGplc0lmQnJhNW9rT3A0K08xaFpPaGtqc1FrSm9OS0UvUU5mcFlOYVZabG5XNDhyUWQwZ2RZYUVuR1ptVEE3ZGg0SnlUVG94NlRpTlVyVmtUTFkra2lQQzk3NXpRcm8zeG8wWmh3a0VIWWZXWFg2STVHTVNkTDc2RU8zNXdIZ2IxN1FzaTJtTkdaODJja0lUTFVBcnVEc291UldnYi90d1pZNFlOeGZWbnhrcVVyL255Szd4aXJXc0dnTUg5KytOSEJhZkc5Um5wOFNSdFgwZ1BFY0NDSUFoQ3AzQnA3dmMwK0ZrUXdwOHFHQ0RsZ1BjT1ljOFZSNE01QVRDYUZPblRhRVo5VmNJOEFOck14cjJ4Y00vMHg0K3pIakdvK0ZwYXNLRDl1RDhoTFZ5S3pnc3lWaEdRQzhTdWV0cTNVcVJzYm13OThCMjNMam1sNHVhaXBlK21hN283b09MNnBRQ1djbW4vSXpUYzF3RjBBUWpXZ2tDeXZSeTZkcHZIUXFNdElVeFJJWndKNEtjNlJQOWpsdWIrVXpIZlFUTnIxenAyUXNKK1NiYmJqYjZaN1pmbmFRbUY0c0tqT3pvT1FKeXdWRXJoek9Nblllb1JoOGNKNEhWZmY0TkhGd2VpMjhYSEhvTmhnd1oyYVBQOGFWTnc0ei8vQlFENHBxNE9OOC8vTjI0OWJ6WkdEeG15eDR6TzgxZThnWCs4dml5dWJmaWdRWGpnNG9zNnJEM2NFU1hISG90TEMvTUJBT2ZkLzJBMEREcW5iMTlNUFNLV0kvTHRqWi9HOWR1K2N5Y09HVHdFbzNKRjlQWUVJb0FGUVJDRURnbVY1LzVRTXo4ZVhXVm9yVGQwUXZ4R1NoM1pYRi8xaXFpWVN1ci8yOTdSV3k0ODh6SUN4bHM5SFNsN0ZMVVZQVDErZGZoVEMxOU0zNnJRSGpkNUs3K2VHL0RPWnVnS2V4aTdJNzlJeFlDR1paWmNKb3puZnYvNjFHTnZtTFpzWi9yR3V3ZWFzZk1qQUpkeFZmOWY2V2JYWlNENkNVRFI1SEp4WHVISWl5OEpHQlFOalk1MERUZVFBZUFDVFpnVEt2VXNOc0FQb3FTdWxKd0o1aEQyTTI0OWIzYUgrLzVXVVlXRjc3d0RJT3l0ZmViS3k1TzJlOEcwcWZqYWxzRjVTOE1PM1BiQ2Y2SmUyZjVaV1pnemJWcW5Oc2FQR29XQ284YWphazM0T2M3bjI3ZmprZkxGK1BYWjMrMjAzNmRidDJIQkcyOG10SDlWVzR0NXJ5M0R4Zm1uSkgwZUFLQVV4WlUzQXNMWm5qLytaaE5HZUhMUUx5c0x3VkFJS3pkc0JBQ015TWxCdys3ZGFHeHB3YUozMzhXUGZkNHVqU2M0Z3doZ1FSQUVvVjNNMHR5YndQaXRYWnlRY2tEOEVoQlZ2ckZQK0Y4b1Y3Q0lmRHMvYnEvTE4yZWMwWWZCdDBWQ083c1FIYm9IWW9tdkFBQmEvZHdKcTBMSDNPS3JxUEl2S2J3VmhGc0FSTE4rcCs4RnBuQnhSK3ZlSXFJeFRjMFpqd000SjEzVDNZMVZTL2hPWnZ3ZWkzTktURlkvSithWklBcVhxNHpjOE14Z0lxZ2tIMEpGRTJ1UjVTS1Baa3duSWtLeEJoV2pQSGU5V2NZUHEzN3FNWnEydmRjK0xCRDJINVNLcjhLNmJlY083R2lLSlMzUGRMdnhpOGNlajI3Yjkva1hQQmZ0SHpKTjlNbkl3RzRyZy9QcEU3L2Q2YmhmMTliaTF1ZWVqd3B0dDJGZ3dzRUg0WjFQUHdNQXZQRFdXeGpZSnh0bmR4QjYzUjQxTzNlaDhvTTErS3EyTnVyOS9icXVEdGY5NHhrOGV1a2w2SmVWaGRKVnE5QmduY09rTVdQUUZHeEZZUFVIS0gxdkZZcU9tYkRIbXN1QzgwZ2RZRUVRQkNFT1pwQlpsdk1RQ0xhNnFoelpsNjUxc0U3dytLMVVtY0ZKSFlsZkFLQ0IvQ3NDRGJFc2hMMi9UbUN6dzR3bmgvL2pSUWtMM1F2YzRxdWNDeUFjNWs0T3BsT3poLzJHamMrYXU2VHdFaWRNN3cySXdGUmNWK29xcVRsREtZd0c5TzBBdHRvUGlENC9BbHMvSlBPaXRKWVp0Qjl2UGhhZysvVXUvc1lzeTNtSUZ3OFk1OFM1Q0VLeUhEMXFGS1paNGNKRkV5YmdXeU9HbzJIMzd1Z1gyLzd3N0d4dWpyWTN0clRncXBrbGNCc0dUajN5V3pqMmtFTTZIT1BOVDliaituODhnOXBkdTZKdDUwMCtDZGVlY1RweSsvV0x0ajN4NmxMY3Y2Z1V1NXJiejRINDFvWU51SDlSYWN6dSt2VjRvTFFNejcyWkdMZzBJTHNQNm5mdnhyOVh4RHpPa3c0ZERlL1JSd01JcjBXKzc1VlM3R3lTaW1WN0d4SEFnaUFJUWhSbUtGM21lUVpReWNlekpZdmx0YklMRkFaZVZwazEweXdQV0x0cysvNlpJMEIwdmMyTVl5V0hZMnN0dWNVVnd2ODVZRlZJQWlKd0JtZzJnSzhqYmN4c3E0MmJPbTBmMG1qZ0lYL0FlM2phaHZjeVZGejdwVkZTOTJzMXVHWVVFMytmd1czcUcxUEVtMnNGT2ljcGhPTnFYY2Z0N0Flb3k3VjJmUlFxOVpSeGFjNU03a3B0SmtGSWc4dThCWmh3MEVINHNhK3dTLzJPR0Q0Y1Y4NG93U1VGK2UzdS82YTJEbmU5dEJDMy8rZEY3R3FPMWVFOWFkeFluSFBTaWVpYm1ZbXJaczZJVy90YnRXWXRmdnJYditPNU45L0V6cVo0SWR3bkl4TmJHaG82blZPR3k0VVR4eDZHVExjTGQvN254YWozOStEY1hCdzNlalRHanhxSll3ODVHRUE0ZFB2VzUxNkk4M0lMM1krOHNRbUNJQWdBQUY2SVBxYkw4endSRlVmYk9CejJuRzU4YXZ1T0o3NVhGZGRldTZmMWg1c3VPUE1KSXZ3d09oK25uTDhjdC9iMzF1RlBMN3pGR2N0Q3N0d2FPUFVFRGJVY0lHdEpscE9sdGV4UE9QZ0RqTmd5eVgvVTJ0Wk91L1J5ZUpGbnZGYjhNekJkQktJQmlRZFlJZEt3SGhJbDhicU5KY3dLYjdYaEV6QWVWdjNwY1FtUDduMDBscGM2dm5aNzlSZGY0bmZQdjdESDQ0S21DVlBIYXZydUtmTXlBRXdjTXhvM25IVW1BT0RMbWhwYy90Z1RBR0wxZGJYV1VFb2hHQW9oWkxQOTg3OC9IdlhjM3Y3OTgzRG9zRmpJY0piYjNXNDFnTFZmZlkxRjc3NkxaUjk5SEZlZkZ3QW1qeHVIL3oxOVpseFc1M2MvL1JSM3ZyZ1F6Y0ZnM0xGdXc4Qnhvdy9CcERGamNQVEJCeUduYjEvTWVlaVI2TmlqaHd6Qm1LRkRjT2l3b1hoMGNRRE1qSU56YzNIYkQ4N0QzUXRmd2FyUFA0L2F1dWEwbVRoMS9KRUFnUFdiTitQYWVjOUV2ZHM1ZmZ2aXFwa2wrUGJvMFhDYXZzVXpSTysxUWRZQUM0SWdDT0NLM0pHNmxSY1IwVEhSTm9UTHFxVHJiclV2K1EwYlpzMkVuN3BLYWpzdUhHbXhhYzVaNHduNm9raG41Y1JhMGZBYzdPSjNHOWZqOTA2WUZickd6YjVYMy9JSENtNEFjRStzMVJrUkhGZGVpK2hvZkRQc2JtQnQ1K2xoZXpsVzV1WXJlRG11TjNma25BM1FoY1Fvc3BKYnhVS2tnZkNMTG9uMTFaR0VXYkdRNmpndjhUZ1FIdEM3K0hhenpMTkFnUitqa3JyWHV1djhoSjdIMURwQkJDWkRNbjFhUTUwbjE0K3M3WFc3WE9oSVRtZTZYZTNXQm82d3BhRUJOejA3SDF0MzdFaTBUNFR6cGt6R2VaTlBTaEROM3g0ekJyZWVldzd1ZVhsUm5JYzNhSnA0YThOR3ZMVmhJeTR2bm82aVl5YmcvNzU3Rmc0YW5Jdmhnd2JGMmZuajRrRDB0ZmJBb3JJNDhYdlN1TEZSOFFzQVkvUHk4UDNKSitHZnkxY0FBT29hRzlFYWpDL05KSFFmRWdJdENJSndnTU9sT2Nmb0lGYkNKbjRSS1VQcWdCRGhhRTFUQUl6ZENwaVpqUGdGQUNqOXFFMnBPbFozT002TnpIekRpSVVMZHp0Z1drZ0J2Ni9xWGpCYm1iZWR1dXNpQ2FCc2xvaXVtTHVrNERRSFRQYzROQVZOcnBLNloxd2x0VE9VYWgwQjVtdkFhRlB5aWFMcnF5UC9kMzVkclpEcVNCaDYvSXV0TDBBWGE2aWxabG51SjJaWjd2OXhSZTVJWjg1R0VKeGoyTUNCOEUwNE9xRjliTjR3M0RYbmZIeC95dVFPNjhjZk1XSUVIdm5SeFRoLzZwU0V6TTc1NDQ5RTBURVRBQUFuamh1TEVUazVuZGFodjZ3d0gvMnpzZ0NFTXo5ZlhseWNjTXk1azAvQ2lXTVBBd0I4Wit4aE9ISGMyT1JPVWtnYjhRQUxnaUFjd0hDcHAxaURuZ2ZRSjlib1VKeHh4SkVYc2NYOHRRTFBwQmwxN3lmVGZmT2NNMDRINk5RNFd3N0F0dk5qeHRxOGVTOC80WXhsSVZXeXMxc3ZiR3JPZUQ5Y0FzamhtanoyU0dqQzAvNnEvUEgrZ3VyTlRnN1JrMUR4cnEwQTdnTndIeS9KUFZLYitDR1k1NEJvbE8wb0FEYlBNS3lNN21qUFBSeXRIUXdpaE1PajQ5OFR4Z0s0VGJmeWIwTmxuc1VBSGpjT3F2MFBIWVY5T3J4Y0NIUEVpT0c0LzRjWGRvdnRQclphd1lvb0dqYnRkamtyUjg2Yk1obWJHeHBRK2NFYUhESjRNR1pQUGhIVGpqaWlVOEVhd2UxeTRid3BrMUY4N0RGWSt1RTZWSzVaZzZiV1Z2eTB5TmVsT1F6UHljRzFaNXlPeDZ1cmNjdXNXZWlmblpWd2pGSUtONXgxSmg0cFg0S3p2M044bCt3TDZTRXg0WUlnQ0Fjb29UTFAveERqVDlGU0s5RlB3dW4rYWVDRVpGZGdmbCs1VzZhVHIzRkxVaFptenphMlpMYXNBMkZzZEdyZDhCZkxBT2NQZVhyaHE4NWJGcnJLclpVRngycU5Od0N5UGlsMlF5aDBtS1h3VmhiNENicmpYdnMyekZCWVBEQmZzM0VobUdhQjBML2pnNTBvYjhhMUFEK2pvQitua29aMzByRWtKRTkzckFIZVh3aUdRbGozelNaTU9QaWd0RzAxdDdZaXE1T3c2ODR3dFlhaGVqYmdWdFlBSnlJaDBJSWdDQWNZekNDejFITXZnZjVpRjcvVU5tUTBCUWpSR3F5MjhiaGNoV29uSnl0K0FXQnJac3VQSStLWHdjNGx2b3JmZWxuRWIrL2g1c0txVlFTMlpSOVBNb3ZUSG1oSFJwK0NRT0hOYVJ2dXhSQkJVM0ZEcFZGU2U0bmltaUVLNW5mQm1BZHdZdnJhU0UxaERxOEJKbkNuYndQaDVjTGNSakdUQjFDWGE3aFdtbVdldFdhcHg4K0xQT01kUGkxQlNCcTN5K1dJK0FXUXN2Z0YwT1BpVjJnZmVTSWdDSUp3QU1GVnlESmJjaGNRY0xxdDFhSGFRaHpKbkdWdnZFc1YxOXhJWGZDMjFjeVpNYUNWWEo4UlVVN1lyRk1oMlRZN0RGTUIzeG82NzZYMTZSc1duTVMvcE9CSkVGMFUzckorWjA3NHVlS1VNRFBBMC8yKzZvQURsdmNaK0cyNHNkM2oxWXh6QUp3Rm9zRWRIc3NBS2V1aXRYdjlPVmJhTFBGMUh6R3lGZ3J6RllXZW9lazdQbkhvTkFRTDhRQUx5U0FlNEVUa3NZUWdDTUlCQWxmMUg2eGJjbCszaTE4R0xJR1J4dC9IU0FiWmFGMVNBRUNqWXN3eVNtcHU2SXI0QllDZ2N0MFlFNyt3UE5QcHdtMC93LzlSeEc4dnhjVS9BWGhOZU1PcHROOW84OGlmQ0t5ZTh3ZThoenBrZlorQWprZVFTbXJMakJtMWw2bWR0WGtLWmlFWWp3TFlsSEJzNUtGWXRNU3dWUlE0V3FzNS9MNUI4YS83dGtiR2c4bXZ0ZnRqczh6emdWbm11WmtYRHhqWEhlY21DSUtRTFBKRVFCQUU0UUNBeXdZZHExbTliRStNRTVhczZhNno1R2p3dEsxcGcwTHJhVFJqNTBkZHRiYmwvTk1PMVlaYVM2Qk0reXpUeFY3ekY4dzdzclFlUGVpWlYrclNOaXgwQy82cS9MRXc2UjJBT2w2N21qTDJyRmhZalp5R2svekhyenpnczRCenVXZUtac3dDWXhhSUR1bjAyTWlydnAweWFXVHQ3ZnlseXg4QW1LKzArUXpOYk5qZ3lBa2NnSWdIV0VnRzhRQW5JaDVnUVJDRS9aeFF1ZWM4emNhYmNWbGhtZE11T0JOMi9NYUxYMll1Vjh3VFV4Ry9BTUNHOGJlSStFMm1jRXN5dEYzWlRNQnZSZnoyYnZ3RjFldUowVDJwYU8waDFZUUpxQnZ3ZExlTXM0OUJ4YlhMalpMYS96Vm0xSTVXaGo0R3JLOW5SbVc3eDlyU2FrZVdQaENGWGNXUmQ1WndGU2EyZVpEakxCd04wSzFhdWRhYnBibnJ6RExQZlZ6dUtlSTFTSDJ4cFNBSVFwTElFd0ZCRUlUOUZKNFBRdy93M0EzUTFiSEdTSUtiTk4vK2lRRU5XK2dqTXhpM3FwTGF1WlJpRlpzdEY1d3hpNG4rSFIwQ1RrVy94bHhSelB4NVhwOXZ4dEZmVmdZZE1TMTBLLzVBNGYwQXJnSVEvalVxT0JjU2JZTVlWOTVTVlBtUTg1YjNmYmdjZllHY1FzMXFCc0FsQUkzcDlIakxPMHlSNUZvV0JBWnpUQngzMEhrM0V5cUpkYW5LNEZmSVcvKzVRNmV4WHlJZVlDRVp4QU9jaUZ3UVFSQ0UvUkFPOU04MVErNFhDSFJ5ckRIc3BlRzAzdnJiS1pYRXZFTUI1OUtNMnZLVXJjNmVuYjBscTNralFIbXhjUnhNL1J5TmVNVzV3NTkrYVlFemhvWHU1czl2VDNKL1V6OXdHUUVuQUhEdUFVN1lHR3czaGdub2FmNmk2amNjTUx4Znc0SCtoK3RnUmdrVGx4QlRQZ2pablhldy9xUElJeTJLaFVudm1YVmdMbFZFaTZpazVvQktXSllNSW9DRlpCQUJuSWhjRUVFUWhQME1Mdk1jcFJsbFRxLzNKVmdlbmJpWVozeWtPSFJhdXV2NE5sMXc1bDFFdUM1dXJIUU1Sb2pML014djVNMWJPTmtKczhMZTQ3YWxKdzhQdHJoV2dXZ0lnSEQ0ZnFwaEJuYmFybDlsYklWdW51QXZYcjQxWGRNSEVsenFLZGFFRW9CS0FId3JxVDRSTDdIdG5hbWRiQUp0T3pVeHNJSVVMMVZhdjBvejZxc2RPWUY5R0JIQVFqS0lBRTVFTG9nZ0NNSitCSmZtZms4RDh4SzhNazRveWpibGlCajh2RUcxRjFFeEd0TXh1KzJDTTQ4d2dUVWdHTzJOa3lwdHZVeUtNSEhvVXkrOW03WmhZYS9qcnlqOERqU1dndUJvY3JUdytsV0ttV0orWTNqT2psTitjcnlFeUtjQ2wvY2JhdXFNVXdtWUJxSnBBQ2J1dVpOTi9FWXkwMmdrOWV0bDVtVkUvS3BpV29wUTdXdDBCZzZvWkdZaWdJVmtFQUdjaUZ3UVFSQ0UvUUJtS0YzbXVSTkUxOWxhNFhnRzViRFpGaEN1TlVwcUhrN2JPSURORjV5NURJUXBZZFBPL0dFaUFOcXVvNW4vbVRkdjRma09tQlo2aUxtQi9QTVk2dGxZaTROaDhuRzIrRkcvcitvWERoaytvT0VxOUVQUU0wVnJUR1hReVFSTUJwQ1ZWRi9yTzhXRlVPK2hEK010QXIrcUZDK0Z3bElxcW10SWVmTDdBQ0tBaFdRUUFaeUlYQkJCRUlSOUhLNGFOTWhzTnA0alFxR3QxWEw2cGhueW5EQVlQbExFczZpa2RrM0tobTFzdWZDTUN4bjBWTmkyTTU3ZnNDbDcyU1BzVXE3UXVLRlBMTnJzaUhHaHgvQUhDdThFY0FPQXFDWnlRZ0VrM092TWMveEZWYzg0WUZxd3dmTmhvSC91UkEyZXhvUnBCSm9LWUZnM2pjWUFyUWY0WFlEZlVVVHZnRU1ycVdSSGJmZU10L2NSQVN3a2d3amdST1NDQ0lJZzdNTncrY0JKbW8wWEFEb28ycmFudFhSSkdiWStWOFY1ZnZudktxdjJjaXBBYzNyR3cyejcwWm45UTYyOGtZZ0doODIzOFRTblE1eHprSy9LZTNyaGc4NFlGbm9TWnREY2lzSlhBTXdJTnpnbmd1UFhpNk5GSVhUQ3pVVkxWenRoV3VnWVhwSnpNTFNhcUprbk1qQ1JRQk1CRE8vR0ViOWswRHNFZmtjUnZ3T1hlcGU4TlY5MzMzamRod2hnSVJYcngxZ0FBQ0FBU1VSQlZCbEVBQ2NpRjBRUUJHRWZ4U3pOdVE1RXR3SGtqclRGVnIybS92YWVLRVM1UVJGZFRNVTEvMG5aYUR0c3VmRE1oeG40UmZ0anBrNWNNQ3Z6eXJ4NUMwOXdTaU1KUFkrL0tyOGZUSG9ib0NNaWJVNHNjVS8wQXVPTExLaGpmbFVVMksvRGFIc2pYTjV2S09DZXBLRW1Ndk5FQWlZQ05Mb2JSNnhuNEdOaStnVEVIelB6SjRhaFAwRWY5MGMwYmZ2TzdoczNQVVFBQzhrZ0FqZ1J1U0NDSUFqN0dQenl3QnpUTUo0bG91bXhSZ2FVRXpJdllWM2xTa1Y4TmhYWGZwbXVaVHViNTV3MUFhUlhSVld2UThzNTI0UStteUR6dUx5blgva2dmY3RDYjhJZjhCNEs1cmRBOEFCd0xqTjBZbEtzVjRmbjdDaVNwRmc5RHkveURBRGhLQk1ZVDRUeERCeEpqUEVnT3FSN0I4WTJCbjlFd0FZUVdlTFkvQlRCMEZkMFdtT1BMcXNRQVN3a2d3amdST1NDQ0lJZzdFUHdJczlKV3RIemlBc1I1R2hCa1JTdFd0R2ZjZUhPR29wK3J6SnFicVlDaEZLZmNYdWpnVFpmZU9aL0NUZyswdEE5dVl6NHZyeDVDNjl4eUxMUXk3aGxTZjQwZ3FxT1pnOTM2RVlpQ2o5SWlkVUk1bWY4UlZWejBqWXNkQXU4RUgyUU1mQklVNnNqU2FueHpCaFB3SGd3SHdvaW81dEhEd0w0bWhsZkUrRXJJUHlsQ0YvQnRMWjMxVzZpYzJGMngrZ2lnSVZrRUFHY2lGd1FRUkNFZlFCbWtDNzMzQVRHTGZZUGRlblg5NDNtV3JVM2JsRXdmMEFsOVZVcEd1MlVMUmVjOFJNbStsTmtlS2ZXY01aclgzeVYxNUo1T0MxWTBPU0FhYUdYNGc4VS9CaWdQMGUySGFzZjNmWTF4YmpPWDFSNXR5T21oYjBHbHcwWUMzWWZZaEtQSWZCb3NCck40RU1JR0FPaWtYdHZJcndEUUIwSWRReXFCM01kRWVvQjFJR3BEb1I2Smwxbk1PcEJ2Qk5hQmFITTF2QjMxUW96RklSaHRDTFVFdjdlTHlOSTA3YnZGQUVzSklNSTRFVGtnZ2lDSVBSeU9OQjNtQm5LK2ljQkJYRTd5QXJYVE0wcW1LbWRwTXY4TDRYUXo3c3JVK3FPSDV3eGVMZUxQZ0V3S0R4Yzk5VDhKWmdsdzU1K3BUeHR3MEt2eDcrazhDRVFMZzl2ZFY4NEFjQm4rbjNWTHp0a1hPZ0ZjTm1Bc1lCN3RBbExJRU9OWnVaRGlHZ01nQkU5UGI4OTBVenplbm9Ld2o1QXByN2dWZGVNbXZ5ZW5rZHZ3dFhURXhBRVFSQTZoc3NHRmVpZ21rK0V3YkhHU0pobWFoLzB3Mkt4amU1a2JGTXdMNk1aOVMrbE4rUE8yVzNnTGtURWI1SzFQZmRFdU9hdlRjd3pYaGcyVDhUdmdjTDR1dHlyMStac1B4SkUzb2dQT0wwbEFXRUlGQTZGSm9MMTMzeC93SHVTMzFmeGZ2cXpGbm9EVkxKalBZRDE3ZTNqK1RBd2FQQXc2R0FlU0Ewem1mS0llUmlJOGdEa01XZ1lBWGtJdCtYczNaa0xncEFPNGdFV0JFSG9oZkFhWk9ndlBiOEhjRldiV2tUVzl4VGZ2dHR4a0RIakpZT0NsM1IzZmN3dEY1dzJoY2xZNXJSZHFma3IrTjg0Y1FCMjlua1RSTjhDNEZob1BRRTJFUXdBdkJrR2Y5dGZVQzMzbHhBSEw4azVHS2JLQTloakFnTUFEQ0FPZjQ5OGNlUm5RaDhDUEFENmgvZlJvQjZjdXJDZnd3enhBTGRCQkxBZ0NFSXZnOHNHSGF2WitCY0lSOFFha2RZN05oSEF1bzBONXUxTStJV3JwSForNnBhVGcyZlBOalpudHF3aCt6azVaaHhTODFmQTd5b0tSNFlZYndJSXIrMTBLRE4wK0xVVEY2M3cvb0ErVFNkZE0yV0ZyQzhYQkVIWUIxRTlQUUZCRUFRaERGZkJaWlo3YnRGUWJ5ZUszMVEveGpPWXcxbWU0M0w2TUY1UzNEcCtiNGhmQU5pUzFYeGxkNGhmQm16SmVubmxzS2NYUHVUMEdNSyt3VTNleXE5aGFCOFlPd0FBRkFsaFRrOENSeDNBTVRQSDdOaWRQWjlabkFpQ0lBajdJaUtBQlVFUWVnRmNObUNzYnZHOERTWS9RRlorQnVzVHQwckIvVXZXRjFOOGVTTndEYk0rM3pXajVpeWF1V3RiK2pQZk0xc3ZucGtIME56WUZCekswMnRYSUF5VFNGL3NVRUpwWVIvRlgxQzlEZ3BuZ05FS0lLeGNkZnJoYmd3Q3hYOWlPbjF1b1BEMk5NMEtnaUFJUFlBSVlFRVFoQjZFR1dTV2VhN1djSzhHNkZqN3ZwaTQ2OXJIZHdLSFF6WVRLcmx3cWRLdFI3cG0xUDB6dlZsM0RXMGE5eU84MXMxS3Z1V000NHppNDdrZnpIdjZsUThjTVN6czAvaTlsVXRKNGZ2Ukp5ME9oRUVEN1R5M0lmekt2NlRnZkFkTUM0SWdDSHNSQ2Q4UnVwV1RUejU1aUdFWW1kWFYxVi8xOUZ3RW9iZkJpd2VQTUUwOW40aW1KdXhNcDZCcDI5SkN6Rjhwd3RWVVV2dGNpaFpUWnRQNVp4YVFnY29PNTVZaVV2TlgyQlArUU1HVkFEMFFiWENxUWxMOG12T2dnajcxWnQrckt4eXdMQWlDSU93RnhBTzgvME0rbjIrZ3ZTRS9QNzlmT2dhOVh1L3RYcTkzYzNGeHNXZFB4MlptWmk1d3VWeGY1dWZuWjZVelprOVJWRlIwcXRmcmZkanI5WjdlMDNNUjlpOUNaWjVMdEtrL2pCTy9jY2xtdTJyUjFpRm1KQVR3UFNwVWUwUlBpRjhBSUFOL2pmek1DYldYVXJUSjhUcUdtSDhtNGxkb2k5OVg5U0RBOTBZYkNIQWlRajcrRmlhM2hscjAyOG9DNTVPN0NZSWdDTjJDMUFIZUQ1azBhVktmbkp5Y2t3R2NCdUM3QU9vblRabzBhZVhLbGNGVFRqbmxJTU13Tm5xOTNzc3JLaXIrSE9sVFZGUjB2Tlo2ck4wT001dVZsWlVMMmhsaUFCRU5hMmxwY2Z3QlNtRmg0VWlsMUNQcDJtbHFhcnB3MmJKbE8rMXRYcS8zVWdBRmJZOGxJak1RQ1B5d2JmdWtTWlA2YUsyZkpLSkRtRGtUd012cHprc1F1Tnh6a0tucENRSUsyeVNsc21yN2R0bWlWZldVMnJiKzE5QzRoR2JXcmsxNzBpbXllYzZadndWd21EVWZSMEtmQ1VCY01tdkdDM24vV0NpdlRhRmRidkZXWFR1M29uQU1nTE1CaEpjVEtLU2xneVBQY1dLWm9XbVFhYUxTdjNqcUNmN3B5NzV4WU5xQ0lBaENOeUlDZUQvRDYvWGVDZUFhQUc0QWpRQmUxMXBYRFJvMGFBQ0FHcmZiZlRFQUtLVVcydnRwclM4am9wL1kyNGlvQlVCN0FyanRtS2NUMGJNZDdNNEdBSmZMdGQzbjgzVmtZbVFnRUdpdzV0RmZLWFhXbnNiY0UyNjNPeFBBempiTms0bG9Eb0FXVzFzbUFCTkFnZ0FlTkdqUXJaYjQvWnlJTHZQNWZQOE9CQUxsNmM1Tk9ERGgrVEIwLzV6cnRLYWJpY0t2QzJzUGdGVFd4WEwwUTN4OGppdmV6Z28zR05OckgzZG82V05LYkxub3pHT1ljVk5rVzhHWnlXall6NWNiWFlxdmNNQ3NzSjlDQlBhdjJmeDliTXBiQXVDVXlCTVVvdkNEbzFSaEJxQWlUNndJSUl3QVpWVDZxL0pQOGhkVTF6czBmVUVRQktFYkVBRzgvNUZIUkVIVE5BdDI3Tmp4MzVVclZ3WlBQUEhFQWRuWjJRUHk4L05IQWJnWXdOSmdNS2lzYlFDQTF2bytacjQ3c3UxeXVlNEgwS0ZpdFVORUd3RGMzOEh1Q3dIOFAzdDNIaDlGZWY4Qi9QT2QyUndFd2lua1FFV3JWc1dyaWxhUmdKdWRDUmd3ZUtKVndMUGF1OXFmVmVzRkM0clZWcTNWMmxiYktuSjU0RkVKaDVEZDdIS0RvcUlXdlBEQWd5UmNDU1JBanAzNS92N1kyYzN1NXRyc2JrS3krYjVmcGV3K00vUE1zMDdZekhlZTUvaytSd040Q3Y1QXN3bWZ6MWZYVFBFYW44OVhHTTM1UTlsc3RuVUFUbXR0SDUvUGQ2VFg2OTF0dDl2NzJHeTJQY3o4ZWVRK3VxNWZ6c3oveDh5cmJUYmJKWVpoYkFid25OMXVQMWZtTTR2MjRyZjZuV1d5T2hkRXc4UEtnN2ZnTVFTL1FKUElGOEIvbEhUekRzcXZPcXczNE95RVVyR041d1RheHdtYmZHbXRhTk5ZMVQxSHpGbjhmVUlxRmtuTGVjcldldWVHekNKVVoyd0UwVWtnZ0puaURvS0RhM0FGZnlicFJCaTAzTGxsK0dqbktWdnJFOUo0SVlRUUNTY0JjSEpxOEhnOGF3TnZNak16L3cvQTlKRHRQN0RaYk4rR0hzRE04OTF1OTVUQWUwM1RhdHJxa2JMWmJML1NkWDJSeStWNkgyanM2UW1sNjNvZWdLTjlQdDhNcjlkYjI0N1BZSGk5M2hvQXNOdnQvYjNlNXArb094eU9IeXVLY3Y2QkF3ZWVXYjkrL1NGTjA4eG9lOUpzTnBzR0lKV0l3bnJEQ3dvS2ZzVE1MeEJScFdtYVU1Y3ZYNzYzb0tEZ0JtWmVycXJxOHJ5OHZMdzFhOVpVdHVPemlCNktsdzdzYXlyMGlNbDhDeWhrRVJWbUt6WnNaM1puWXBqY2RMZ3ptTGNxUkRmUWhYdmVqci9WOGF2NG91aHVVR05HNnlidGpWSG9GR0ptZmpkN25xejVLNkxqUEcvai9nZmREdDNIMkFoZ0tDZ3c3U0RPSUJqd0Q2bHVISmYvWSt6SVd1amtyWmM2Q1dhODdSWkNDSkY0RWdEM0FNeThBTUFtSW5vQVFEOW0vbTNrUG9xaXRObXJxV25hbllxaWJEVE40Ty8wbTVqNTV0R2pSNStUbXByNlJ5SzZvcG5EV2gwQ3pjeTN1dDN1LzdSMFRvZkRjYjJpS0Uvb3VqN2E1WEo5MUV5N0h3T1ExN3QzNzgwQXZHMTlob2h6RjFyQjhwdUJNbXN1OUZ0RWxNTE1oYVdscGRzQm9LU2t4SzNyK3UrSTZNbjA5UFFWZHJ1OXlPdjFscmZuZktKbjhTMGZlSlhKOUJjQU9TRlJtLzl2UXZ0dXVnUHpEWnVHa2hWZ2M3cFNYZmx2dXJMNUVSYWRiZmZWUlNmNVFBOEczaWV1N3plOEhrV2hHMlhOWDlFZTkybWwzeit3WWt5K1FlcGFFQTBHa1g4dDZRVDBCSWZWUVRRUjd2eG5BYzlQRTlOeUlZUVFpU1FCY0hMcW8rdjZoc0Fid3pCdVVsWDFRd0NuTWZPZFJMU2FtWjhCTU0vdGRpOEdnTkdqUitlRUhzUE14MGZVcVFDWVpacm1ud0lGcG1sZXJ5akswdFRVMUpjQS9CMUFjMEYwVzBPZ1A0emk4L1FETUwrd3NQQ2NaY3VXQllkTDY3cCtNWUE4QUY2WHk5V3U0TmR5SVROWHVOM3VqVlo5ZG1aK2s0aDZNL01VdDl1OU9uUm5sOHYxbEtacHc0am9kcHZOOW5aQlFjSEVrcEtTelRHY1Z5U3hZSklyaGlPc25CbUs0aDk2Mlk3YS9DRWVSOHdSWmh3Q21ZOHJWUGxIdWhBSEV0UHkrREZBNVNybWhBV3FTRVNVR2hoRUhYeVE4SmVzdWNYUmZIY0lFZWIrc2FzK2Y2Qmt6QVVHMjlhQU1EQVlCQ3V4SktCcnhNRjF5d0kvL1hTVDA1WC92VlAzVEcvbE1DR0VFSWVCQk1ESnlXRG1ZR0NXa3BKeTBEQ01YeE5ScldFWXp3SG9aYlBacmdLd0NWWm00OVRVMVByUVl3QWNBU0M0WEpMZGJzOGxJaHN6ZndOcmpxMXBtaDhxaW5LamFacWZlanllZHdHOEhObVFPSVpBQXdCS1MwdG5hNW8ya1lndXJhK3Zmd2pBN1FBd2FkSWt0Ykt5OG84QXdNelQybHV2cG1tbld3bXVuZ1VBaDhOeEZ6TS9DQUJFZEkzYjdYNmx1ZVBjYnZmdk5VMnJKNks3VGROOFc5ZjFSM3crMzZ4WVBwdElMdXhCdWxrLzhDN1RwTHZDa2x3eEFQSm5RSTcrQnR2YWtTbWkrNVFab0htS1NuK2dzWlZkTHR2c3ppbEZ0eFBST1FDQ2FhMFRFL3cyOW53eitCdWl1dnZqcmxiMFdQY1hyUHJZNmRMeW1Ya1ZFZnFCQ0d3aTdpQzQ2VmdIbWpiRFpmOW11dTV0Y1pTVEVFS0l6aWNCY0hJNjVIYTdmeDVhb092NjZmQUh2dCtoOGJmMExGM1huY3o4bnR2dEhnTWdlSXltYVM4QkNDYkpTa2xKT1k3OWR3YmJFWkpreXVWeUxkQTA3V3RkMTQ5b29TMXRab0ZtNXFmZGJ2ZGRMWDBZd3pCdVVWWDFmQUMvS3lnb1dGUlNVckt5c3JMeVJnQW5NM05KWkU5dE5JaG9vdlh5RFUzVC9rRkVQMlBtR2lLNnllZnpMVzF0cldURE1CNVNWYlVLd0N3QTk5bHN0azBJR1VZdGVoN2ZXd092Tk92d1o0Q09EbHZhQ1A2YmFyU24xNWU0Y2Yrd1paSjRyYXFhdjZheFZWMXkxRUhGZFlYSG1RYk5hbXh5NGdZK055WjlabFpnWHAwMWIwV1g2ZlVXM1pOVGQzODRzelJmTTAxNEFlcmpuMmFRZ0NDWU9DeFZPYlB5ckxNMGY1ZlQ0Vm1Va0lZTElZU0ltd1RBUGNlL0FMZ0FnSmt6aVdnYU02OGdvcFVBMnB6TGFoakd5WXFpd0RDTVQxUlZ2U2hpOHpNQWVzZmFNTk0wMXpWVEhMd0Y4WHE5dS9QejgyOVJWZlZOMHpSbmE1cDJIZ0NuLzFEempsak95Y3dUaWFpdXJLeXNOQ2NuNTBzQUl3RGNBMkNGemRiMlB3dG1mczAwVGJ1cXFyckw1WkxndDRmaXR3YWVZakNlSWRDbzhBM3c5L3FpUGJOVXJlR1RrY0V5NHpPRmpEdXBzS3JML3B3eFFPV0c3VVVpcEFMV2NPOEU5UDRTVzRPZkE4RUU0ZkhzdVV1YSs3NFFvdDJtT1R6dk9rdnNCUUM1UWNnSUJzSHhUQzVuQWhRR0Ftc0VFeFFZdEhCNmlWMmJVZUJkazhqMkN5R0VpSTBFd0VtSW1WVmQxODhMdlBmNWZKdGNMdGRyZ2ZkMnV6M2Jack5OSTZLVkxwZnJVYXZNWnJQWnpnNnBZMUJvblVSMEdvQ0RYcTkzdTZacFllZHp1OTEvVEZUYmlVaTF6aCtXUGRQajhTelNkWDBPRVYzTHpKc0E1QUw0bDhmaitTREdVMzBBNEp6YzNOekpMcGZyZVFEbjVPWGxEVWhMUzVzZjVmRnZXNW0yMTdhNXAwZzYvRmJmZ1NaU1pwbk1Od2QrWnEwdElhbUtvK3NCOVM5THlrM1RXekh2aGtJemxiUTkvNkI4K0JMVjlvNVFQbVhpcjRod1R1QjlJb0pmQU9DUU5ZOFkvRWwyYmZvOUNhaFdpQ0JuZ1hlRDArMG9CUE55Z05MOTJhRWJIN3JFaE1rZlJITXdDRTRsMExLWnBmbjJhUTdQdTRscnZSQkNpRmhJQUp5RWlLZ1BnUFdCOTRxaWpISTRIR2VGYk04RUFHWWU1WEE0YXEyeVR3Q1VoT3dEQUhVaDc1Y3k4L2RvNGNHNHBtblhFZEhUN1drbk03L3RkcnZERWdVcGlxSmE1MnR5dysveitXNVZWVlVqb2lPWnVScEF6UE1BRGNPNHcyYXpYYzdNRHd3ZlBueisxcTFiNjYybGpZSkxRZG50ZHB1aUtHT0lhSXZiN2E0SVBkNXV0NmZIZW03UmZmRXJVTTNNUWI4eW1aMGdEQWk5U1E3ZU0wZDU0MHp3TDJrRWlzenR6SHRBOUJlbGovSWs1ZTJ1VHV3blNMekthOFlQcXlYK2MyakFuNURVektGQkNMTlBVZWdxV3JoUTFsWVZDZWZVU2xjNVhmWWlBTXNBc2xuUnE1WEJMYlpBMlA4Y3pKcjM3MS95ckk5aHdPMTBhV09jdWxzU3VBa2h4R0VrQVhBU3N1YXlGZ2JlRTlFSlJQUkU1SDVFTkpHSWlxeGo3Z0V3T21TekUvNE15d0FBbDh1MUJNQ1NWczZaUWtTOUFheGc1aWJMRlRWejd0dUpLS09aVFdsV2ZVMXVkTDFlYjVXbWFaOENHQXJnWUYxZFhjdzN3MTZ2dDByWDliOFNrVE0zTi9laVhyMTZGUThZTU9CcUFIQzVYSE1BUUZHVUtZcWlQTS9NdHdONFBIQ3NydXNuTS9QYm1xYk5qNXhyTFpJWEwrL25NRTMxS1JDR0kyS2lMeEZIM2V2clg4c1hBQ2c4Vm1iZURRV1BLTmo3RHhyWGRUSTd0NlZPc2MwbndQOUFLRUZySGhFek9QVGhBbWhXOXB4RkVqU0lEdVBVdlM2bnl6NEpUSytDb01ZM0R0clBId1N6RlFRVGlOQVB6SjRIVm93NTcvNnhxejVQUkx1RkVFSzBud1RBU1lpSURKZkxGVHJYYUEyQUZ3SnZyQ0hRWlFEdUNneUJqcVJwMm02S1lRaVlhWm9MUzB0TC85M1dmcnF1Mzk3Q3BrRHlxWnBtMm5RTEVUa0FHRVNVbFphVzlpVDh5eXpGUkZHVU9hWnBPZ0ZjbUptWnVZaVpId093RDhBY0FMRFpiRXROMHpTSjZES0VCTURNUE1ucVpVK045ZHlpKytBVi9jNDJETnNqSnNNUmtaRzVjVzVxTklFdkFKT2JYY3QzSjRqL3JQVGQrelNkajBPSmFuZG5LSjl5MFU5QmFKei9uSWpnRndnTGZnSCtNUHU3NmdkYjJsK0lSSEhxM3YvT2NOa25NeXNMUUZDQ0cwSVQwN1VUZzZ3Z09EZ2NlcUFCZGVVRHk4ZU11bi9jcXE4UzFYWWhoQkRSVTlyZVJZam9LWXJ5TjEzWGE5cjYwOUx4UkRUQWVyay90Tnh1dHg4RDRGRm1iaUNpY2N4Y1FVUlRIQTVIVWNUeFVUK3pYN0ZpeFZmTXZJZVpUL0Y2dlQ0aWVwV0lqc3ZQenovWDJyNlRtVGN5OC9sMnV6MDc1QncvQVFEVE5HZEhleTdSL1hESmdOTjhidzBxTmszYk8wVGhhL3I2UmRkRFJQRDNBQVdHUkliWUNmRHZsTFE5dzlSeGV4L3Ric0h2cnA5TXpFWFl5SktFREh3R2g2VGdaVWE5elllcnlPdnQwbk9nUmZLWXJudGZKZ1hYaCtXQ051Tjd0c09CMFI2QkdvbHlERVZkK2VES01VZkYwMVloaEJDeGtSN2dKREZpeElpTS92MzdUeU9pRVFEU05VMTd1S1Y5cmFIS1lPYnhtcVkxdTN3UkVaME93S1pwMnNQTVhGcGFXcm9pbW5aWW1hWGZpMkxYNlMwY24wTkVJS0tkb2MxUlZmVTVhKzZ5czZTa3hLMXAycTBBWGxJVTVaOTJ1MzIxMSt1dHNvNXZzSUtNcUg2MmlXaFhJT0VYTXk4Z29wOHJpbklOZ0kzV0xoNGlHcW1xNmpnQUx4UVVGUHlJbVU5bTVpOUtTMHZidmZ5UzZQcDRXZWFKSnFYTU5BMjZNdkttdDkwamZLMmh2QkdES1hZQy9FZjF3cjFOcGlWMEowWUt6d1VvSlB0N2dwWTlDdm1QcFlEdlBlTEY0azhTVTdFUTBabXVsYzZkNGJLYnpEUUhCQVZFL2djemNjMEp0dGIwRG55SkVCM1ZVSyt1bkxWcTlLaDd4Nnd1UzJEemhSQkN0RUVDNENUUnYzLy9Ya1IwVytCOTZPc1cxQkhSK1FET2IyVWZIeEhkUmtTSEFFUWJBQzl5dTkzUkRJRnVOZ0FHY0lKVnozZUJBazNUL2tCRStjejhubUVZc3dEQTdYYS9yR25hWkNJcVVsWDFNUUEzQVFBUjFRT0FvaWhwQUVqWDlROEFQT1Z5dWY0VmVhS3hZOGYyTmd4aktCRjlZZFc1VnRPMDNRQ3VuRFJwMHY4dFhMalFJS0oxVnIxakFieGdHTWExaXFJQXdITklWSmVYNkJKNGViOWpUZE0yMDZUR1JHakJiUXdvVWQzM2N2Z2FLcUdSTC9OM1VQZ0JkVnpsc3dscDhHRlVQclhvSm9DQ3ZlSnhqQkFORi9xRWdiRnV5THppeHhKUXF4RHRObDMzenA5UmtsL0R3RUtBVWdML3JrTTdjbVBoWDJmWW1ncEJkR3hEWGNyS2gxYU5IblhQbU5XN0V0UjBJWVFRYlpBQU9FbTQzZTQ5Q0NTaWFjYnc0Y05UdDI3ZDJ1RVpWSWxvb3E3clI4WlJSUjRBS0lyeUNRRG91bTRIOEFDQWd3Q21la09HUWhxRzhVdFZWZTFFZEdOQlFjR0NrcElTTi94emVNSE0vWFZkcndKd0dvREw0VjhIR1FDZ3F1cFR1cTVYbXFZNWtvZ3ltWG1sdGNra29oVUFydG03ZDY4RFFJbXFxdXQ5UHQ5N1JQVHhwRW1UMUwxNzkxNER3RkFVUllZL0p3bCtLeVBINUhTbnliZ0JoSlN3YldBb1ZzOU42emU5d1lpM3lZN00yQVNZajZ2cGxRdTcrbkpHMFNpZlduUXNnTDhHQ3hJVy9JWXVQY01IVW9tdmpqOE5rUkN4bTE3Z2VYUEdpdnhDSml3QkJSSTB3di9FSjhZUkQyd2x3R3ZzQ2NZSmRYVXBLNTF2amN4elhyaCtiNEthTG9RUW9oVVNBQ2U1d3NMQ3RJYUdoaHNCM0oyVGszT24yKzErS1hTN3crRzRXbEdVTzVuNWliS3lzaGZqRFpLdG50Sm01a3UyYmZUbzBUa0F6bUxtQnAvUDk2N2RiczltNWhldGRWWi83WGE3dDRidTcvVjZ2OU4xL1Y0QVQ1cW0rZXlJRVNOT0E3QWJBRlJWeldibWF2OHlGSTI5eVpaK0FINWl2VjVlVzFzYlhFNkptWmNSVVNFekR3T0E1Y3VYN3dVd0FnQWNEa2VSb2loWnpGenNjcmwyeFBJWlJkZkJiL1U5M21UYkgweW1LWUdiMitBMkFJcDFoOXBhQkJaSWJPV1AyOEo2ZTAwbUtsYkplSnd1ckZxVitOWWZIdXlFVXY0RnZVYUFmeG9GNGxzdU5ZQVFudldad0w4Zk9IZnhOL0hYTEVSOHBvLzF1R2U2TGlnd1dGMUdoTjVXbHJhNGdtQWdjR2lnSnhnbnc5Ykw4M0NKUHVZUEJhNTlDV200RUVLSUZra0FuS1JHamh6Wkt5TWo0K2I2K3ZvN2lXZ29nTXFRQkZOQlJIUWFNNTlFUkxOemNuSWV6c25KK2J0aEdQL3dlcjI3WXptdmFacS9qaklMZEpPNElpVWw1WElpSW1aZTQvVjZhelJOZTVDSXNnSE1jYmxjenpkWGo4dmxlbHJUdENsRWxOcTdkKzlCekx6TkNucFBORTJ6UmxWVkFQZ3k5QmhtL28xcG1qYWZ6N2QzOWVyd1lXZGxaV1d2REJreTVDVnZNMGwzRkVXNXlUcSt5WEJxMFgzNHN6cXI5NWlNaTBFVW5nalE2b1gwRDNOczRlWTJNQVl5T0w4M2JMOERBR1lyS2NianBPLzdzdG5qdTdHZDJ5YmVUNFF6QVFETWtaODlabVpvWm14bWI5YTh4ZjlNU01WQ0pNQTBmZVhxbWFYNUY1Z0dsWUxRTnhBRUUzRlVHZUJiMVJoSG4xNUxodHZwc2R1ZCtkNFdFMFVLSVlTSW53VEFTVWJYOVg3TS9Fc2kraDJBd2N4Y3hjelRhMnBxbnRpNGNlUCt5UDNkYnZjOVk4ZU9mY0l3akY4QitDVVJ6VlJWOVc1TjArWUFlTnp0ZG4rVzZEWmFHWjNCek5XQnNoRWpScVFRMGU4QmdJam1Bb0JoR0w5WFZiVkNWZFVuVzZuT05Bemo4cDA3ZCs3Y3VuVnJ2YVpwRzZ3NnJsUVVKZGQ2SFpaRXh6VE5mYUVCdnFacE53WFdRdzdRZGIzSmlaaDVncFdnNnhaZDEyK3lpZys0WEs3SjdmajQ0akRodHdaTU1FQjNtaWFOYVJLM0JXNUNsWllIM1JJeDJBd2R1aGhXeVE2dytaUml3eitvb0RJcGUzQjJYanZ4VEpNeExkSDFobzk4NXYwcTZxOUo5RG1FaU5jMGgrZGRwMHNiemVCU0FnYjVSekhIK3dDSXJNUmF3UytWRVd4UXFYUER1YnJ6dkthL3I0VVFRaVNHQk1CSlJOTzBtUUJ1SmFLK3pGeEZSRTRpZXNMbGFuMUkxWW9WSzNZQ21ENXk1TWlITXpJeWJpU2lPd0g4RE1ETm1xWXRNZ3pqaGtDVzVWam91cjZCbVk4aG9vTUFmTXdjbUNPOExyRFBnQUVETGdVd0RFQlpTa3JLQWdDd2VtSC8yRmI5WHE4M09NVFpNQXlQcXFxZkVkRW9JaG9Gb0M1a2ptOUxUZ053Y1Z2bkNmUjJFZEZGSWNWSkdld2tDL2JBWnRRTnVvYkFkNWlnVTV2R3ZSSERseU9EWDBMdzVwU1ptbzU0Wkx6UFpQeEZUYXQ2TVJubTk3YWtmT3JZM2liemEvNFVQckJ5ZmJVK1BEdzY0YjNJeEh6OTRQbkxKU091NkpLY3V2dkRCMWFNR1dtUXpRdENMb0FZVXNOSDRKQy8vVjh4NTZBNlk2WFRZeTl3NXNjMkVrc0lJVVRyWkIzZ0pHSmxRR1ptbm1rWXhyRXVsMnRHVzhGdnFQWHIxeDl5dTkxUFYxWldIbSthNXMzTS9CV0FnZkVFdnhhUHRhelJBUUMxUlBRaGdFZXJxcW9lQ2V6Zzgva1dNZk02QU5PWExWdFdGK3VKclBWOHIyRG1yUUQybXFiNWF5dEJXSXZLeXNydTlQbDhtYkg4VVJSbGFLeHRGUjJIbC9UT05wWU5kSnAxZzdZVDhBSkFwNFp0NTBEK0dXbzJnNU4vbERPSDlNeUVxUUg0T1lYNWZMVnd6MW0yQzZ2bUpuUHdDd0RndENjQU9oWm83TEZOVEhhcXNIblR6MmJOWC94R1Fxb1Zvb1BjUDNiVjU0eTZrV0Q0NTZoYmMzbmo2d3NPekNtMi9sVVIvUWdHclpubDByTGlxbFlJSVVTekVyUndvK2dLN0hhN0RVQ2ZCQVNzQUlCSmt5YXB1M2J0R2hEcmZPRDJ5c3ZMRzdCbXpacDlBTXpPT0o5SVByeThuOE5nOVpjRVhBeFErQWdYSytyMXp4RnY5bWlFTDlRWnVaVTNBdmlQbXJiM1JjcEhqNW1qVnpabDRnUWlMQTRXaEkxWmpnMEJNTUVoTTM5NVM1WmFmVGJOOXRiR1ZiRVFuY1M1WWxRdUtNMEw4aS9kQit2bk9hNGxrbUE5ZUd2OC92blNSbkRjcDVWdWo2dXhRZ2dod2tnQUxJVG8xbmpwd0w0bTBmVWcvQUxBU1UxM3NQNVcwSHkzcFRXM2w5QmNZTWQ3QU14VFREeEw0L2R1YmVib3BMYi82cUlqRHFqNExKQkFqOE9DMXRpRnh0QU1ybFVOUG4zSWdzV2Z4MTJ4RUozb0laYzJxQjY4Q3NEd1JOWFpUQkQ4UFVCam5Mbzc2WkxxaWZnZFdMNU1sb3JyQkwzSEZVcThsR1JrQ0xRUW9sdmlrZ0duR1c4TmZOWWtLZ1BocjJndStDWDJmOHNGT25aRGoyZHJ5Q0dUUHhnTHljVEVZQmV6ZWJWeXhONGM5Y0s5dC9YRTRCY0FEdHJveFdEMmVJNC81WSsvbnZEbkRNUzRWWUpmMFIzZG83djNwTE55UHBya21ZajkzNHIvYXlyc0Myc293T3RtbHVhZkVtT1ZRZ2doSXNnVERTRkV0OEhMK3d3eHpkVEpBRTFGWURtZXNCMzhTeE0xN2V4bDYvOEoxUElRM25kQi9KSkN5Z0lhdTd2SHIvTmNOdldpWHhHVXYzWG9TUmh2Wk05YmRGbUhua09JRHZiTXBoRXBaVlY5bndlb2NVVUFhNW13V0x2bkNHeWxJQWcrbUt1RXlRN25XTy9tZU5zcmtvZjBBSGNPNlFGT1BuSkJoUkJkR3E5REw2TjZ3R1V3YVNvQk9valVwanRaL3hjVzJJWUV2UzFXemx0QmVFbUI3MFc2Y1ArMkJEZTkyOXAxN2ZnZitsajlnRURwL3BKNFU5Mmk4WWxFWU9nejR6dGJLb1lQZm01UmRZdkhDTkdOT0YzNU13QUtXU29zdm44M1RZWkRNL1pEUWFGVEsxM1gybkdpNTVBQXVITklBSng4NUlJS0lib2NaaWhZTVZBem1hWUN1QlJBbjJiM1F6TmZPU0ZZdEFBQUlBQkpSRUZVWXVRZnhOeHkyTXRmZ2VnbHhUUmZvc0xLRHhQWDZ1VEFkcnV0NHFqTTk0T1pzeE1RKy9yckNaMzR5ejQyZVZUT2dzVnZKNkJtSWJxTUdTNzdaR2JsQlJDc0IzV0pDSUpEOFNFd2ozY1dlTDJ4dDFJa0N3bUFPNGNFd01sSExxZ1Fvc3ZndC9xZlliSXlCVVRYQU5ZNm0wMTJnclZrQ0FYKzU1L1AyOXc2dlkxMkFQeUtRdlFTamR1enNTUGFuaXpLcHhiOUVhQS9BSWg3R0dkTEdMZ3JaKzZpUHlXNFdpRzZCS2ZMcmdQME9rQ1pBSUtEVTJJZkRoMXhMS09Pd0pkUEwvQXNpYk9wb3B1VEFMaHpTQUNjZk9TQ0NpRU9HMzRGS3ZyM3p6Tk5wUWlnaVVCZ1NaRW1ld2FUVlFVR05uTWdlVldMbGVOOWdKY29DaTJXb0RjNjVWTXZQaGRzcmdjMTVtaE94SytKc096UnpPNnNlY1VGQ1Z0S1dJZ3VhR1pwL2ltbWliY0FPaEpBUndUQkJwRjUzWFRkT3ovT3BvcHVUQUxnemlFQmNQS1JDeXFFNkZUc1FSK2pmdUFFTXFrSXhJVUFEV3grUjMvZ3BCREFSSURaeHZxempJTU11RWd4bHloY1Ywd1hIaXpyb0krUWxQWmZlK21nZyt6N0FLQ2gvcEtJU2JzeENYOVF3Y3k3ZXhzNHVlK0x4WjJ5dHJnUWg1UFRZOCtHUVM2QVFqSTR4NzVlY0ROTEpJRUl6dWxhNll4NDJ5cTZKd21BTzRjRXdNbEhMcWdRb3NQeDhvRkhtU1pkeXNCRUltaHQ3bS85U2lkcW93ZVNlVHRBU3hURlhFempLcGNscUxrOURnTlVNYVdvRkVUMllFRWl1bWhETHg4emc3a2dlLzVpZDd6VkN0RmRQTEptVk9haDJ0VFhBZEtEaFd3dHo4YnR2d1ZyWmtVM0FEeC8rTjRqcnJ2eXlvVkdIRTBWM1pBRXdKMURBdURrSXhkVUNKRnd2S1IzdHFHbUZCQXJvMEFZQTlESkNhdWJlUzJCbGlnMmN6RVZWSDZVcUhwN3N2S3BFKzhEOEVBaTY0eThVU2VHTTJ2ZUl1bXBFajNPSzY5TVVyY08zUDBzUURjMmxzYlpFOXprMlNDN2VxWFhYM1pYM2xySnF0NkRTQURjT1NRQVRqNXlRWVVRY2VNVlIrUWF6QVhFZkFFQU8wREhKcVppMURINEhWSm90UUp6TlhxcmF5aHZ0OXpnSlZERnRSZU5aRmJXd044bkZaNnRPUTRSMWJpeTVpNGFLL04rUlU4Mm84VHhHeVorSENBYmdQaW4yRGNOZ3JkQTVRdWQrZDd2NHFoVmRDTVNBSGNPQ1lDVGoxeFFJVVM3c0x2L01OU3JaNW5nc3hnNGk0ak9CSkNUbU1wNVB4UFdFZEVhQmNacUdGVWJhVHpxRWxLM2FLTGk2b2xaclBJSElNcnlsOFEvNzVjWU1NTVRjbitSV250d3hNQ0ZybjJ4dDFTSTVERFRkY0ZvazVYWFFEUTRXTWdBRkk1cFNIVHcrT0NoWEs0bzBLYzVQRnZpYktyb0JpUUE3aHdTQUNjZnVhQkNpR1l4ZzFEUzkzaURiV2NSMDFrTVBvdUFNd0VhbE1EVFZEQjREUUdyRlJpck1XN2ZaaUtZQ2F4ZnRJQ2RVQ3ErS0ZvRDBFaC9RU0xtL1FaUzlGRGczY0VVSDBZYzhXTHhKL0cyVjRoa01XdlY2SnlHZWxzeFFDT0NoWEVzT2RaMFNEUlhBM3laVS9lNjRtK3Q2TW9rQU80Y0VnQW5IN21nUXZSd3ZBNjlVTlgvSklQb1JBS2RCT0JFZ0U0RTRZY0FlaWZ3VEY4emFET0IzMWZZM0F3YmJhYUN5bThTVjc5b2ovS3BFeDhDY0hkQ0s0MFk5MHpBNVZsekY3MmUwSE1Ja1FTY1c0YW5Za2YydjBHWTJsZ2ErN3hnLytFaC8vNWttYVFlUVFMZ3ppRUJjUEtSQ3lwRWttTjMvMkdvVTNLZ1VyWUpNd2RNZzhGUUdKUkg0Qk5CMWpxVkNUMHBmd1NpelFDL3A4RDhBQ3E5UndXVk1nUzJpNmlZWERTV0NXOEYxL3ROd0x6ZnlLUlhESDRzWjI3eDcrT3FWSWdrNTNRN2Znb1RUNE9RQ3NBL0VrTnB6SVRmSHMwdGt3VEdvOUJMNzNMS3lKcWtKQUZ3NTVBQU9QbklCUldpaTJJUCtxQytUd1pNV3daWXlZRE55QUNUL3pWVGhnRXpneFQ0eTBBWllHU0NNSlRCMlFUa0FzaHBjWTNkaERTUUt4bjRsQWlmZ1BsVFJWRStnWUpQWWR2ek9lWEQxMkhuRlhIWmZlMUZRMzJzL0E5QWYzOUpJdGI3amVoOFlxektQbjVSUGpubHBsdUl0c3dzelI5aEdpZ0dVV011aFJnVFpMV3dURklwVkw3Y21lK3RpcjJWb2l1U0FMaHpTQUNjZk9TQ2RqTGZza0ZlSWx4d3VOc2hSSFI0TDRBZERHd240Rk1RZjZvd1BvYXQvalBTRDFRYzd0YUo5bUc3M1ZaK1pPWUdJbXZ1WVFMbS9UWkplc1hZMGF1dTdyUitDNWZ2amJlOVF2UVVENjBhUGJpK1B1VTFBS09EaGJIT0MyNG1FeDJBN1lyQ0V5UTVWbktSQUxoelNBQ2NmR3lIdXdGQ2lNT2lESXhxQnI0alFqbUE3d0F1WTJDSHF2RDNVTXd5MHZkOWViZ2JLUktyNHNpK2p4S2hNZkZPQXBKZStlK3pnL2NHRFNyTUlnbCtoV2lmZThhczN2WEtLNVB5dHc3Yzh4aUFXd0VBUk9CWTVnV3pGZnlHWjhjYVpwcDR4K215WCtuVXZZc1QzSHdoaE9oVzVJbEdKNU1lWU5FdWpJTWdiZ0NqQVVRTkFQdkFhQUNvd1Y5T0RSellEcW9GOFQ0QzlzSC9weEtNYWxhd1QyWHNBMmdmR1B1UVVyOFBNUGRKRDI3UFVqNzFvaUpBV2RSWUV1OGlwRTJyWURadnpKbTMrUG40S2hXaVozTzY3SmN3SzdPSjBDOVlHR052Y0NDRWJzUU1wbG5UOWRKcE1TYWRGbDJJOUFCM0R1a0JUajV5UVlVUUlzbFZYak4rV0oxaSt4OElmZndsQ1pqM0c1azRpL21aN0huRlA0KzlRaUZFd0lNcnh4emxxMWNYZ0NndldCaFhzcm9tVDZ1V0kvUGdsYzd6TnU2UHE2SGlzSklBdUhOSUFKeDhsTVBkQUNHRUVCMkhKMDNxVmFlcWk0UEJMd2VHTE1lWjlDcnNYcHJmeThyWThadTRLaFJDQk4xM3dhcHZvWHN1QU9OK01Bd0F3UW43MUdSNmI5c0lGSjVhbW1nY2FqTGVlOER0T0M1eHJSWkNpTzVCQW1BaGhFaGlGV20xQ3dBNkZZQTFqSkxqSHZjWW1KZG8yV256VVJFOSsyNURuTlVLSVVJNENhYXpvUFJCd013RDg3Y0FFSWhqbWJsZG5jRU1BRVFnNHBDSi8zU2NZZUs5R1NYNTR4TGNkQ0dFNk5Ja0FCWkNpQ1JWTWJWb0dvZ3VDUzNqT0hwK3lWOUJNUGhsUnIzS1p1SGdseGJ0aUtlZFFvaVdPUXU4RzlLaG5nYm1WNEtGUk9BWUZobGpKditkWCtNc2lMNU1XT1owT1I1MmV1eVNHRlVJMFNQSW1IWWhoRWhDT3ljWEZacUVKU0FLeEszeERub083L2RsWm1LK1BHdis0amZpYTZrUUlsb3pYUGJyR1BRM2dQcUViU0FPbjVmUUJ2OTZ3WkhmQ3Z3dVZMN0NtZS85T2lHTkZSMU81Z0IzRHBrRG5IemtnZ29oUkpMWk5XWGlpUWF3S1h6ZWI3dnVqNXRnS3d0dHlQcy81TXdyZmlUT3Bnb2gydWtCdCtNNGcvbGxnRWFFbHZ1RDJuWWdCa3hFSk5iaWFvQi82ZFM5OHhMUVZOSEJPaklBWHJUcFhSeWZuWVhoUng3WjVyNWY3ZHlKZjVkNmd1K2RWMXlPRkZ0MEF3cHFhbXRSWGxXRjcvYnV4ZmQ3SzFGWmN3Qy92bkFzQU1BMFRUaGZmUjFmNzlvRkFMaitnakZ3bkhwS0RKOG1QaElBSng4WjdpS0VFRWxrN3lTOVh6MTRLY2pmUThSZ0szZE9QTCsvSTROZnZDREJyeENIeC8xYTZSZE9qLzA4R0pnRjRJNUFCTXRBKzVaTDRwQnNXc0hPWU1vRWFLNnpKTDhJTnI3Sm1lK3Q2WUNQSUxxNFZ6ZHN4TnpWYTZBUTRhcVI1K0dxODBlRy9RNklWRk5iaC85OSsxM3dmV3MvZjFVSER1Q0IxOS9Bdm9PSFVIWGdBQm9NbzhrK2wvNzRiQXdkT0JERjc3MlBEN1p2QndEazlPK1BNU2VmRlBObkVpS1VCTUJDQ0pFazJBbWxZbHV2MTBEMGcwQVp4VDNRcDhuZ2FWZDJYZHBOY1ZZcWhJaURNOS9yQTNEWHpOTDhSYWJCczBGMFBBRC8zT0FZSmp6NEg1S0ZIRWQwSlF6OGVHWnAvaFhUSEo1M0U5cDQwYVh0cmE3QmY5L1pCQUF3bWZIaXV2WDRjdWN1L0c1Q0lYcWxwdUsxalJ0UldYTVFBR0EvNVdRY241M2RwSTdhaGdZWVp2Z2tkWVVJYVNrcDZKZVJnVzkzNzBHZHo5ZGlHejc4NWhzb1JKaS9lazJ3ckdMZlBreCs2dWxtOTc5NjFQbTQ1Snl6Mi8xWlJjOGxBYkFRUWlTSjhpK0sva1JFV3VCOXU0ZEVSaUFBSmxOd2hDU0RQeUhVWFVJTEZ6VjlaQytFNkhUVEhKNjFUby85TkJpWUJhYmJRRkNDUVN4em9GZTN6WHI4b1c5a3p6RWRZNXE4Zm9iYmZ2ODBoL2RQMFhZc2krNXRZR1lmUERMNWFzeDg3WFdVViswREFHemN0ZzB2clZ1UEcrd1h3THZsWTN5elp3OEE0TGpzckdZRDRLbC8rM3VUc2gvbTVPRFBVNjRCRVdGSXY3NzRkcy9lc08xOTB0TXc0Y3d6Y2V5UUljZ1owQit6M3ZodldKQnNNcU8yb2ZuRkJpS0RiU0hhSWdHd0VFSWtnZkxKRjEwRjBPMk5KUngzeG1jemRONHZjMFdLd3ZvUmMxWWNpSytsUW9oRWN1Wjdhd0hjUHJNMC94WFR4QXNBblFqQUdobk5VVDhJYTB3TWJTMFo3QStlVTVqcDRSbHV4N2haTHJyNlh0MWRrZmhQSUxxYW9RTUg0cEhKMTJEYXl3dXhmZmR1bkRIc2FFekpHNVd3K2dOemhBL1YxK05uLy9vUEFHQmc3ejY0Sm04VUR0YlY0ZjVYRmdZRDVFRjkrdUQwWVVlSEhYK2dyZzV2Yi9zQ0FKQnFzK0hIeDh0eTFxSjlKQUFXUW9odWJ1ZTFFODgwbUY4SVR1ZGp0RHBmS3hwbXlMeGZaaHdpVmdxT21QUG05M0UyVlFqUlFhWTVQQnNCbk9SMDVjOEM2QjUvS2JWN2JqQURJQVZnazBNVFpPWFhnN2M0Uy9KLzZ5endMT2lBNW9zdXBuOUdCbWI5NUVyTVc3MFdOK1JmRUhWU0t3QTRZOWd3S0VyNDc2Q2pCZzRNdmo2aWIxOEFRRzE5MHg3ZGo3NzVGbC90OUNlOVNyWFpjTjlsbCtBSFdWbGgrenhhdkRqNCtnYjdCVGhxMEtDbzJ5WUVJRm1naFJDaVd5dWJWRGlZMGxJK0FDRUg4Tis4aGk3ekdZdUlHWVFtd3l6S21idDRhVHp0RkVKMEh1Y0srNDlBTkJkRXB6YVdXZ254MnBNT3ZybnB4TXhMVXRKOE45ODdablZaSXRvcVl0ZFJXYUNyRHgzQzNwb0RHRGI0aUNiYmZ2UGM3T0FRNk52R0Z5TC9sT0g0Nkp0dmNkL0xqY3RVTC96ZHJVaHRJV0N1T25BZzJIdGJYWHNJYzFiNTUva083Tk1IVjU4L0VnQ1FucHFLeHhZdmdVTFViRDJoUTZIVFUxSUFBSVA3WnVKdk45NFF5OGR0azJTQlRqN1NBeXlFRU4wVTN6SWlwZUtRYlRGZ0JiOGNTR1lUUjUySXZOL2wzMG53SzBUMzRoenIzUXpnTkdlSnd3bkNkSDhwK1ljMk13TktsRjhVWlAweDBmakZRRFNob2Q2MlpVWkovdFRwQlo0bEhkQjhjUmcxK0h4NCtNMUYrTHlzSEw4WXF5UC9GUCt5UTN1cXErRXpUUGpNeGhRUTFiV0hVRkcxRDVVSHdtZkc3TnkzSHltcTJxVHVmcjB6VUxGdkg1NWVVZEprMjk2YW1tRDU5TXN2QTlENnZOK0F3UGEyOWhNaWxEelJFRUtJYnFwOFN0RmNFRTFwTEdsLzl0ZHdrY2Z6dzlsemkrK09vMEloeEdFMncrMG9aSk1mQjFINEdqTHRXVElKYU9IcmhmL2VLNzMrRDNmbHJhMk92NldpdlRxaUIvaWZKUzRzMi94QjhIM1JXV2ZoeHZ3TDhPdm5adVA3eXNxNDZyNXRmQ0Z5Qi9USG5mTmZiSFUvNXhXWFljdDNiYys0cWZmNThPWW1mNUx5d1gwejhlK2YzUkpYKzFvaVBjREpSM3FBaFJDaUc2cVlXalNOa2NqZ0YySEhFM2gybGdTL1FuUjcwN1hTWlFDV09WMzV0ekRvSVFMOEV5YUR3VzlvK3F0V0JGY2JEdDJQZm5ub1VOb2xNOXlPbjAvWFNvc1QyM0p4T0V3NDYweTg4OFdYMkYzdGY2WlIvTjU3U0UxSlhMalFQNk0zeHAvNUl3REE1cSsveG83S0tnQkFabm82Umx2ci9BN3UydytYbnp1MHplek9OYlcxd1FCWWlQYVFKeHBDQ05ITmxFMmRPSW1BNElRckRzM1dISVBJTExITS9GcjI4Y1ZYa2hPeXRvUVFTZVNSTmFNeUQ5V20zUXZHYlNDa05XNWhLMmwwMnozQ2pWbWltengwZXhWRzdhK2M0OWJ0VEhDelJRczZhZzd3cnYzN01lMlZoZGhSV1lXc2Z2M3c2TlRKZUhYRFJ1eXBqcStqZjhKWloySDRrVU1CK0pjdXV1RWZ6MkRmUWYrYXdrY1BHb1NuYnJ3K3VPKzlMNzJNLzMzN1hkUjFTdyt3YUErNW9FSUkwWTNzbkhwUm5zbmtBWkVOQ1BUSHhONzcyMlNKRkdadjFuZlZCZVQxK2xvNFJBalJ6VDNvZGd6ek1UOEcwT1hoVzZ4aDBUR0dWY3pZUjhSM1R0YzgvNUoxZ3p0ZVJ3WEFBRkIxOENEKzlHWXhmakZXYjVKbE9mS2g2eWZmNzhDbUw3OEVBUFR0MVFzVHp4N1JadjFyUHZrVWZ3N0o1bXhUVlp3eDdHamNmdEVFOUU1TGczUGhhL2o0KzdhSFFRZm0va29BTE5wRExxZ1FRblFUdTZaTVBORWd2QU1nRS9EZmhDangzbVVHTW1mNTYzdUg5OEdlVzF4OE1QN1dDaUc2dXBtbCthTk1FMDhEZEViWUJtYVEwbllnSE93TkRyeHBQSDZEeXNhMTk0OWQ5WGtpMnl2Q2RXUUEzSks2aGdiYzg5TExPTy80NDNISk9XY2p4V2JEb25mZnhYOUt2UUNBb1FNRzRPOC92UkdBLzNmVXMrNVMySWVmakJOemM4UHF1WDN1UEd3cmI3cXM5RkdEQnVIdVN5YWlYMFpHbTIycHFhME5yaU1zQWJCb0Q1a0RMSVFRM2NDdW4wek1OWUJTQklKZnhCLzhNa0tmNHZPV2RKczZka0R4ZnlYNEZhS0htT2J3ckdYR21UTmRqdXVaK0NHQXNnSDQ1d2N6QTB5dGRwVXcwTGc5ZENBSzBYa0diQjg1WGZrUElhZmlZZWNwVytzNzdsT0lqbEJXV1lsM3Yvd0tvMDgrS1N3WS9ZL0hpMjNsRmRoV1hvRTFuMzZHeDYrZDBtSWRiN3o5RHBhK3Z4bEwzOThNL2JSVGNZdm1RRnBLQ3RaLzlubVQ0RmRWRkJpbWlXLzM3TUU5TDc2TXFvUHlxMGgwSE9Wd04wQUlJVVRyZHQwNE1kTm5ReWtJL2tmb3pGQ2ltS3ZYS2diSXVsdGw0RnZBNWhndys3OVY4YmRXQ05HZEVJR25GNVErMzl0SU9SN2dod0N1dGJZMHpwRUl6dmx0dFo3R1BGbit3OU1BbW9FZDJmOXpsdGpQNjdBUElEckVoOTk4aTMrVmVuRERQNTdCUDB0Y0FJQ1ZXei9HOGc4K0RPNlRmOHB3cUVyem9jUUgyNy9CL0xYcmd1LzNWTmNnTFNVRnRRME5lTTdqN3kwKzVjZ2pnOXVIRGhnQTdkUlRjZFNnZ2ZqbDJJS08rRWhDQkVrUHNCQkNkR0ZzdDl2S0czZ3BFWjBZS0NNUU9JNEJXZUU5djlpcEdJWTlhOEVpU1Z3alJBOTJ4N2dWQndEYys2RGI4YXpQNUQrQjZFb0FqYjI2Sm9YRnhKR0NjUyt4bFNUTE9wQndBa0Rybks3OEJiWVU0Kzc3TGxqMWJZZCtFSkVRbit6WUFjQ2ZyTXBreHBadnY4TlRieTBQYmo5NWFDNG1qamlyMldNM2ZQNDVIaTFlQXAvaFh6TzRiNjllK08yRjR3QUErdzhleE03OSt3RUEycW1uWU10M2pZbXVidEh5Y2FpaEFRVGdWMk1MNEROTjdLMnBBUUQwU2szRnFvOC94dGU3ZHNPbXF2aHB2ajBZZkp2TWFEQU1DQkV0NlFFV1FvZ3VyUHlvdmdzSWxCY3NZSTQ1K0NXcko0Y2F4elJXczQ4ZFdRdVdmQmx2TzRVUXllRStyWFM3czhCemxhSndIc0NOYTh4WVh4ditvZEV0SDgrZ2tMdkx4ckFZb01tK2V0dm5UcGZqMFQrdXpodlFFVzBYaWJNMUpEQTlLVGNYank1ZUVnd3krMlZrNFBhTEprQ3hBbENib2lJOUpRWHBLU25ZVlYyTlI5NHNEdTZiYXJQaDNrc3Z3Y0RNUGdDQUlmMzY0YmlzTE9RTzZJOVRqejRxN0p6cHFhbndHUVlXckYySGdYMzY0QWREaG1EaGhvMVl1R0VqdHUvYWhmRm5uZ2tBOEJrRzBsSlNNUGFNMC9IeGpoMTR6dU5GeVljZmRmaC9FNUU4SkFBV1FvZ3VxbXhxMFF3Q0pqV1dOQ2FzYWpjR21ManhKaFpjUzJ4Y21QTmk4WmI0V3lxRVNEYlRISjYxVHQxek5oRXVBL0JlY0VQWVdHZHVmb3F3OVpTT1FGWU1iQVhDL3FXWGJxK3JTL2xpaHN0K3UzUEw4TlFPL0FnaVJudHJhbEJldFMvNC9xeGpqOEgwS3k3RGtRTUhJa1ZWY2UrbEYyTnczNzdCN2VQUC9CSHV1ZlJpSERWb0VPcDlQcGhXWnJRVVZjVmRFNHR3MHREd0JGZ2pmbkFzTGozbm5HWWZwSGkyYk1YeUR6N0VBNisvZ1hXZmZSYTJMZStrRTVIVHZ6K3VISGtlMGxOVFVGbFRnLzRaR2FqeitiQjk5MjU4dTJkUEF2OHJpR1FtUTZDRkVLSUxLcDg2OFdZQTA4SkxZeC8zN005UEUrekM4U21NaTdQbUwxblg2a0ZDaUI1dnVsYjZCb0EzbktYNTQySGdmaEJaODNrRE9RUmFUcGJWbUNTTEFudGEzME0wZ0VHUG9pejdOODZTckh1bTY1NFhaZG1rcnVQRGI3NEp2aDUyeEJIbzM3czMrdmZ1alQ5TnZocWZsMWNFTXpwWEh6cUVOWjk4aXRJdFcvRlpXVmxZSFgxNzljSTlsMTZNazRjT2JWTC9xQk4vaUtFREJtQnZ6WUd3Y21hR1o4dFdBUDRoenlOL2VBTGUzTlE0Q0tGM1docitlZk5OQUlCSGl4ZmowZUlsT0hMZ3dPRDI5Wjk5anFOR2hpL1pKRVJ6SkFBV1FvZ3Vwbnp5UlZlQitabVllM3NqaGE3WnlPeGowQ1haOHhldFNFemxRb2lld09ud0xBV3cxT215NjRCeVA0QXgvaTNoMmEvOG9XNXozMTBFaFFBMncwYXlEQVBSL0JtdS9MdG5sdUxYMHh5ZWxSMzhNVVFVTm4rOVBmajZ0SkJoeWd6QXBpcDRhZDE2ZkxqOUczeGFWaGFjNXh2cTlLT1B3bTh1SEljaC9mbzFXLzh4Z3djM1cvN3VsMTloUjJVbEFHRDBTU2NpUGFWeGdNRDNsWlV3VFJPS29xQzJvUUVmZnZNdEROTkV4YjU5eUV4UFIzVnRMVFp1MjRZclIwcStOZEUyQ1lDRkVLSUxxWmhTZEFtRDVqZW1hUFlIcjdGMGpmalg2QXk3Mld4ZzBLVTU4eFl0U1ZCemhSQTlqRlAzdWdDNG5HN0hHRERmRDVEdTN4TDh5Z3A5R3lhUUhJc0lZRE5rSDZKVFRSTmVwOHV4VEdYZjdmY1hyUHE0WXorRmFBa3o0NFB0alQzQXc0OGNpdWM5WHF6NjVOTmdRcXFXRE96VEIxZWZQeElGcDU4V21tZ3hhcXMrYnJ6czQ4LzhFWTdJekF5KzMxWmVnWnVmL1RmNlpXUmc1NzU5cUs3MUp5c2YrY01UWUpxTWxSOS9qTjNWMVRoWVY0ZU10TFIybjF2MExCSUFDeUZFRjFGeDdjVTZtK1pDRUZSL2lYL09icXpCcjhsaDJaNGJpREVoZTk2aWtzUzBWZ2pSa3ptMTBsVUFDcHdyN0dlRHlBbWlDUUJDQWwrMjBoWTBmWUFYZUM0WG5CN2NHQ3NWR3JDTmM3cnkzNERKRHp2SGVqZDErQWNSWWI2b3FBZ0xkSWNmZVNTT0hUd0VLMXBKTW5YTTRNRVlkOGJwMEU4N0ZhbTIyRU9MMjhZWEl2OFVmMmJvWTRjTUFlQ2ZmL3plVjE4REFIWlhWMk4zZFhWdy8vU1VGRng1M25sZ01DYU5QQmRIRFpMaHp5STZDUnBmSjRRUUloN2xrNHZPWXdVZUFxVUQvdGx5Q3NlKzNCR0RROWI1NVRxRnFTaExnbDhoUkFlWldUTG1OSk5zTXdDK3BFbTJQdlkvekNPaXhoN2lzTzNXMzVIZmQ4eHVFRDlzOVRxTENBZVdMMHY0dk9sOUJ3OWk3YWVmNGUxdFgyQnZUUTJldk9FNkFJRHJvNC93MUZ1Tk0yZU95OHJDMlQ4NEZ1Y2VmenlPeTg2SzZWd1ZWZnR3eTcvK0RRQTRldEFnUEhYajlVMzJPVkJiaS85dWVoZWZmUDg5cW12cndNeElUMG5Cc01GSFlQeVpQMnB4T0hVaTlSNVhLUEZTa3BFTEtvUVFoOW11YXlhTU1CVFZDNEovblloV2tzcTBKWExZTXpNT0FlYjRuSG1MdllscnNSQkNOTS9wMG9ZRGZEOFlWNElpVmh1eGVuc3A1RzBBZ2NHQkozNU52dnY0WFlBZmh1WjkzVWt3TzZibDNVOUhCTUNoZklZQm02b0czeS9idkJuWi9mdmpoems1Nk4yRGhobExBSng4NUlJS0ljUmh0SHZxaEpOOXJLNEh3Wjh0eEZxcEtLYWVYN1o2ZmtPQ1h3V0dualZQc2owTElUclhnMjdITUIvekxRRGRCS0NaTHNMQTJPZndNZEJFMWx6aDhPTEFJWjlEd1o4RzFxWE4vZTM0WlhVZDFmYnVvcU1EWU9FbkFYRHlrUXNxaEJDSFNmblVvbU1aMkVpZ3dVRDRzT1gySWpCTWE3NGQvSlhWRUl4eEV2d0tJUTZuWnphTlNDbmYxKzhTWnY0NVFJNG1PelFYNkFLTmliTFF6SGJtTWdMK2t0NnIvcDkzNWEydGpqeTJwNUFBdUhOSUFKeDg1SUlLSWNSaHNPY25GeDlWbjhKckNmQ3ZNZEhDVFdEVVFyTTlNMnFZMlpFenYvaWR1QnNxaEJBSjhzQ0tNU2NZaXUxbllOd0F3c0FtT3dTU1l4RUhoOEVFaDB1SFo3UVBsRllCK0h0cXF1K0plOGFzM3RXaGplK0NKQUR1SEJJQUp4KzVvRUlJMGNuS0poVU9wblRiUm9DT0JlTHIrWVcvZ3RDN3hQM00wQ1g0RlVKMFpVNlhmUXFZZmc2aVVVMjNjdVAzbWpVbkpEQll1dG1uaFl3NkVCWUI1blBRdkN0NnlqeGhDWUE3aHdUQXlVY3VxQkJDZEtMeXFaY09BZnZXZ09nRXdOOXhxeURHT2IrUnliS1k5eXVtY2NHUUJVczNKNnE5UWdqUmtad3ViVGlZZndIZ1doRDZOcnRUWUVrM0t3cHVadm1rVU44RC9BS2cvTWVwdTcvc29HWjNDUklBZHc0SmdKT1BYRkFoaE9na3UzNHlNZGRJNFRXQm50KzRzSCtZWUhDcEkrWksxVFFjRXZ3S0licWp4OWVON0ZWOU1PMGE5dmNLbjkzMkVmN3Z2ellpd05YRWVKNXQ1a0pudnJlbTlWMjdId21BTzRjRXdNbEhMcWdRUW5TQ3ZWTXZPcm9PdEpwQVJ3T0pHUFljdHRUUmR6WkFIenh2MGFjSmFhd1FRaHhHRDZ3WWM0S3BLbGN5SzVjRE9ET2FZNGpZbnpTcnlUeGhBT0FhTUJZeStMa1pCZDQxQ1czc1lTUUJjT2VRQURqNXlBVVZRb2dPVmo2MTZGZ3dyUUVoRndqUFZ4VS8zcUtvaGo1azl0THlSTlVvaEJCZGhkTmpQd1krNVFxQUx3ZlJlUzN1eU94UG9BVUFvSmFIU0RNK1orTFpLVVF2M0tlVmZ0OHhyZTRjRWdCM0RnbUFrNDljVUNHRTZFQTdyN25vQkZOVjFnQVlBc0M2S1d0L3ltZi8xTGNteDduVUZGdzIrTGxGUFhZWkVDRkV6K0ZjTVNvWGF0cGxNUGtLRUYzUTRvNmgzN090ZjkyK1RZU2x4TWJTYWZyS2JwYzRVQUxnemlFQmNQS1JDeXFFRUIya2JQTEZ3Nkh3S2dJR0FZaDVxU01DWUVZZXlwaWZWWmQySFMxY2FNVGZVaUdFNkY2Y0h2c1JNSlZMWVBJa0VJMk50ejRHOWhEekVsTG9yZFRVK3JmdUhyMm1NaEh0N0VnU0FIY09DWUNUajF4UUlZVG9BQlhYVGp5ZEdTc0I5QWNRMzdqbnlHT1pIOHFlVjN4di9LMFVRb2p1NytFU3ZWOHRqSXNCWEE3Q1dJRFM0NnFRWVFDOGdRbEx5ZVNsenJIZUxwbGNVQUxnemlFQmNQS1JDeXFFRUFtMjY1b0pJd3hGS1FWUlh3QmdaaWprejFuYUhzVHM3L2x0REg1Tm1MZzVlLzZpNXhMYllpR0VTQTVQTGkxTXEweXRQeC9FWTVoNURJQ1JBUFdLcDA2cmQzZ2pFVFl3MGNaZWFYWHI3OHBiZTlpbm5rZ0EzRGtrQUU0K2NrR0ZFQ0tCeWljWG5RY0ZMb0I2QS83Z2wwRHQvN2FOWE9ZSVhLdWF1R3pJL09KbGlXNnpFRUlrcTJjMmpVZ3AyOWZ2SERZeGhnaGp3QmpWNG5yRFVXTm1waytJc0pGZ2JpQ0ZOcGo1bm8rY0JETXhyWTZPQk1DZFF3TGc1Q01YVkFnaEVtVG41S0pDUThIclpBMi9pem40OVIvY3VNd1JlSmNOTkg3dzNFV2JFdGxlSVlUb2Fad01SZkhrbjhrR3hqRFJHQVpHQi9NMHhJRVpCd2k4Q1VRYkFITkRhcXF4OXA0eHEzY2xvczB0a1FDNGMwZ0FuSHprZ2dvaFJBS1VUNTU0SXhUOEM0QUN3RnFTZzlDZXV4TUNZRnJIaGZnaXpmQnBBeFlzM1o2NDFnb2hoQWh3ZXV6SGtJL09BT0YwQnAwTzRIUXdqZ2RaMytjeDR5b3d2Z2F3SFlUdEFMWVRZenN6YjA5Tk43YkhHeUJMQU53NUpBQk9QbkpCaFJBaVRtVlRpMllRYUZwb21YL1pvdlpnTkE1NERwUmdVMFp0M2JoK0M1ZnZUVUF6aFJCQ1JNbnBzYWNyVEdld1FhY3o0UlFBWndKOEprQ1ppVHNMSHdMd0RSaGZXd0h5OTJBNkNPS0RJRHBJd0FHWWZKREJCNkFvQjZHWUIyR29CNkVhQjN1bE5CejQ5WUg3OWlldUxhSWxFZ0FuSDdtZ1FnZ1JJM1pDcWRnMmNRNElrNE5sQUJRR3VCM2ZyZ1FyMlZWNCtQdHkxbTdmZGJSc1dWM0NHaXlFRUNJdUQ2NGNjNVJScjU1dUVzNGc0SFJtT3AyQUg0S2dkblpiN2pEdTZPeFQ5a2gvVnY2MDBsbmdzUi91ZG9qRXNSM3VCZ2doUkhmRTE5dlR5N2Rsdms2RXdtQVpHQXFvbmNGdllMcXZkUkN6RDRRN3MrY1cveVhCVFJaQ0NCR24reTVZOVMyQWJ3RXNDWlE1UFhZYmdHeVlTaTdZekFVb0YweTVBT2NDeUFVb2x3bTVpWmhyTElTSW4vUUFDeUZFTysyYk5HN2d3ZlMwNVFTY0hiNkZFZTNYYW5ORHBCbllvN0p4NlpCNVMxWW5vcDFDQ0NHNkZxZkhma3hZb0F3Y0FhWmVBTkpCN1A4YlNBZWpGd2pwMXBwais0anlBQUFZR1VsRVFWVEc2Y3pvQlhBNkFlbitjdlNLZTcxakVSMW02UUZPTWhJQUN5RkVPMVJlTTM1WW5XcHpBemd1VU5iZStiNysvU09DWmVZUFV0aDMwYUQ1eTc1TFVGT0ZFRUlJSVVRRUNZQ0ZFQ0pLWlZjWG5RSWJQQVFhREFDd1ZpcHFYL0RyVDNZVlR1YjdDaUdFRUVKMEJnbUFoUkFpQ3J1bUZsMWdnSW9CWkFMTjVXeHVXNU9lWW1ZZlFML1BucmZvcndscnFCQkNDQ0dFYUZHblo2d1RRb2p1cG16cVJiOWlLUE1COUFJQ3lhNkE5ajFEREIveXpNQWVGZWI0ckhtTFgwbGdVNFVRUWdnaFJDdWtCMWdJSVZwUk1iWG9lUVpkSHl5SVBzOFZnQmFTWFRHL204cStTMlMrcnhCQ0NDRkU1NUpsa0pLVXJ1dDNBSmdBNEZxWHkvVk5JdXZXTk8yM1JQUzRZUmpuZWp5ZWQ1czU5NThCL0lhWmg3cmQ3ajBoeHoxQ1JMOWk1bUdoNVYxWlFVSEJCYVpwVGdMd2x0dnRYbnk0MnlNNno2NHA0M0o4U0gyVFFlY0V5cGdCcFIxemZwc1BmdkZDenJ6aTY1dmJYd2doaEJCQ2RDd0pnSk1VTTU5SVJCZjRmTDZNMFBMOC9QenhxcXIrTnNvNkRybmQ3a3NqeTRsSUFhRGFiTFptKzhHWU9ZV0kwZ3pEaU55ZUJxQjNNK1ZCRG9kanFLSW9UMGZUdnRZY09uUm82dHExYTZ0RHl6Uk51d2xBZnVTK1JHUzRYSzdySXN0SGpCaVJZWnJtQzBRMGpKblRBRWdBM0VOVVRKbHd2a0hxR3dRTUNTMlBPdUVWKy8rUHFVbXlxMXR6NWhVL21hQm1DaUdFRUVLSWRwSUF1SWNob3FNQmpHUG1XaUl5V3RtMUZ4RWRpcWJPRVNOR1pQVHYzLy9aa0hPTUFBQlZWZitoYVZwZFcrV0dZZHptOVhwM0E0QnBtcG1Lb2x6Y3ZrL1ZWRXBLU2hxQTZvamlrVVEwR1VCb3B0MDBBQWFBSmdGdy8vNzlaMXJCNzNZaStxbXU2Nis2WEs3bDhiWk5kRzNXZk4rL0FFZ0IydC9yRzB3TkhiN0UwZWRnNWZMcytZcytTbkJ6aFJCQ0NDRkVPMGdBM0hOTmRibGNyN2EwVWRmMURRQk9qYVlpbTgxbUE2Q0hGR1VDQUJHTllXWnVxOXcwelY3TlZMdkc1L01WUm5QK2lMYXNBM0JhYS92NGZMNGp2Vjd2YnJ2ZDNzZG1zKzFoNXM4ajk5RjEvWEptL2o5bVhtMnoyUzR4REdNemdPZnNkdnU1WHE5WDVtMG1JWjQwS2JVOHZmYmZCSnJhV0Fnb3pTNWIxRlFMYS9zeUVmMTlpSzM2OXpUYlc1djRWZ3NoaEJCQ2lQYVFBRGlKYUpwMkhUT25BQUFSblFnQU5wdnRDb2ZEVVc2VmZSQWVqL3FOSFR2MjJJYUdoZ3lQeDdNbGx2TnUzTGh4UDREc2tIWThRVVMzK255K1V3STl1NjJWdDhEd2VyMDFBR0MzMi90N3ZkNnE1blp5T0J3L1ZoVGwvQU1IRGp5emZ2MzZRNXFtbWRSazJHbnpiRGFiQmlDVmlJcER5d3NLQ243RXpDOFFVYVZwbWxPWEwxKyt0NkNnNEFabVhxNnE2dks4dkx5OE5XdldWRVoxRXRFdDdKb3lMcWNjdGNVRS95Z0ZBUDZ1WDFBenc1aWIxeVQ0QlhhQytacXNlY1h1UkxaVkNDR0VFRUxFVGdMZ0pFSkVUeE5SNzRqaUJ4VEZ2MkFMTXo4QzRPdkk0MHpUZkY1VjFUeTA4dk9nNi9wdm1Qa002KzBwVm4zM2Fab1dHTHI4WjQvSDg2bTFmUzh6Yi9mNWZKRkRyRnNxYjVIRDRiaGVVWlFuZEYwZjdYSzVtZ3dmVlJUbE1RQjV2WHYzM2d6QUcyMjlWdnNMcldENXpVQlpRVUhCMmFacHZrVkVLY3hjV0ZwYXVoMEFTa3BLM0xxdS80Nklua3hQVDE5aHQ5dUx2RjV2ZVh2T0o3cW04c2xGNS9rSWl3ZzBPRkRHWUVUeklDV1k1SW9EdzU2RE5SUm5rTzJHdnZNWGRZdGtiMElJSVlRUVBZVUV3TWxsTkJHcGdEODRCWEF4Z0N1SWFEc0FtS1paQnFBb2xvcVpPWitJeGx1dlU2M2dvSkNJR0FDSWFJNm1hUmNUVVNEcDF1ejA5UFJiZFYyUHJDcTAvRE9YeTdVZ2l0UDNBekMvc0xEd25HWExsZ1huNytxNmZqR0FQQUJlbDh2VnJ1RFhjaUV6VjdqZDdvMVdmWFptZnBPSWVqUHpGTGZidlRwMFo1Zkw5WlNtYWNPSTZIYWJ6ZloyUVVIQnhKS1NrczB4bkZkMEFleUVVckd0NkE4QVpoRElCalRPOTQxMm5TTVREQUkxQnIrTUdoRGZsajIzK0Q4ZDAyb2hoQkJDQ0JFUENZQ1RpTXZsZWovd1d0TzBQVVFFSXZxd3BLUWtPTWZWNFhERVZMZmI3YjdNZWttYXB1MEFrRTFFbzBwS1NqYUZuUE4xQUFNQVJKTThxemVBSlFCYURZQkxTMHRuYTVvMmtZZ3VyYSt2ZndqQTdRQXdhZElrdGJLeThvOEF3TXpUMnZ0NU5FMDczVXB3OVN3QU9CeU91NWo1UVFBZ29tdmNidmNyelIzbmRydC9yMmxhUFJIZGJacm0yN3F1UCtMeitXWjV2VEsvc3p2WmZlMUZReXUyS2ErQWNINndNTXI1dnNUV2NHY2lmL0FiT0p6NW5YVFRtRFJnd2RMdEhkWndJWVFRUWdnUkZ3bUFreFJaWGJTR1laaHQ3Y3ZNQktETi9RQkEwN1N6aVNpN2xWM1d1MXl1dkxicTBYWGRGODM1QU1Bd2pGdFVWVDBmd084S0Nnb1dsWlNVckt5c3JMd1J3TW5NWEJMWlV4c05JcHBvdlh4RDA3Ui9FTkhQbUxtR2lHN3krWHhMN1haN24xYmE4NUNxcWxVQVpnRzR6MmF6YlVMSU1HclJ0WlZQdmFqSVo5SThFUG9HeWhvelBiZmQ4OHVSUGNUTVBpSThrRldYUG9zV0xveDZlTDhRUWdnaGhPaDhFZ0FucjhDMWpTYlFqSHJKSXdDWEIxNHc4eVc2cnY4d2RCZ3pNK2M0SEk1ZlIxRlBXNUZHTUZ1WDErdmRuWitmZjR1cXFtK2FwamxiMDdUekFEZ0JtS1pwM2hGbHU4TXJaNTVJUkhWbFpXV2xPVGs1WHdJWUFlQWVBQ3Y4U2EzYlBQNDEwelR0cXFycUxwZExndDl1WUVkUlVZYlNEMzhENkFZRVJ5ejdoekMzdWI2dnRhNHZJdWNGTTMrcEtIVEZrRG1MM20vdU1DR0VFRUlJMGJWSUFKd2s3SGI3U2FxcTNoWlNOQklBaU9oQlRkTU9XR1g3bVBtcnlHT0pxQmN6UnhNQUt3Q21NUE1lSWhyRXpKT0k2QmlIdy9GZGFXbnBLcXV1SHhEUkUxSFcxVVRJSE9hd0htbVB4N05JMS9VNVJIUXRNMjhDa0F2Z1h4NlA1NE1venRXY0R3Q2NrNXViTzlubGNqMFA0Snk4dkx3QmFXbHA4Nk04L20yUHg3TVd3Tm9Zenk4NjBjNXJKNTVwbXZ3cWlINFFLR013RkZDYjYvc1NtdW4xQlJvQVBKcGxxNTRweXhzSklZUVFRblFmRWdBbkNWVlZqeVNpbjBXV0U5R1V3R3Rtcm9DLzV6VFNFQ0xhMzlZNUhBN0hCQ0lheXN3dkFMaU9tWDhCNE8rS29yeWhhZHBJYTdlMThReUJWaFJGdGRyZFpMdlA1N3RWVlZXTmlJNWs1bW9BOTdkMW5wWVlobkdIeldhN25Ka2ZHRDU4K1B5dFc3ZldXMHNiQmY5NzJlMTJtNklvWTRob2k5dnRyZ2c5M202M3A4ZDZidEY1QW9tdVRJWVRSQ21oMjZJSmZ0SGNuR0RHT2hXNGNmQzhSWjgyZjR3UVFnZ2hoT2lxSkFCT0VtNjMyNFdRTGlwZDE5OEhNTnpsY3FXRjd1ZHdPSDRlK3I2d3NEQ3R2cjUrTUlEL3RYVU9Jdm85TTM5QlJKc0JYS2VxNm42ZnozZVZxcW9MVGROTXNaWmI2cWZydWoyS0pyYzBCRG9OQUppNVBuS0QxK3V0MGpUdFV3QkRBUnlzcTZ0cnNrKzB2RjV2bGE3cmZ5VWlaMjV1N2tXOWV2VXFIakJnd05VQTRISzU1Z0NBb2loVEZFVjVucGx2Qi9CNDRGaGQxMDltNXJjMVRadnZkcnQvM3NJcHhHRzI4L3J4MlJYYmJLK0ZKcnBpK0ljZU1Gb2U4dHpTMGtiTXZCdUVPM0xtRmMvdXVGWUxJWVFRUW9pTzFPd3dWTkg5TWZPUkFHclBQZmZjdnEzdFYxOWZmN3FWTU92TDF2WnpPQnhqaUdnTWdCZEN5ejBlendjK24yKzR4K1BaWWhXZENzQVR4WitXZnZZQ3lhZHFJamRvbW5ZTEVUa0FHRVNVbFphVzltUnJiVzZMb2loenJKY1habVptTWpNL0ZwcFIybWF6TFFWZ0V0RmxvY2RaUTcvN0VGRnFQT2NYSFlNQnFwZ3k4UmVtei9aSlpQQWJERzViRVJ4N0gxemFpQm5nLzZUYjFCTnk1a3J3SzRRUVFnalJuVWtBbklUR2poM2JtNGlPQU5BM016TnpoYTdyL1ZyYWw0aEdXWCtQMXpSdFUwdlpqeFZGZVFSQVBUTS9GN25ONi9VR2hpdjdtUGs5SWpvbjhJZVpYd1lBWmg0VFdnNmdEa0NUakxsRU5NQjZHVFlrMjI2M0h3UGdVV1p1SUtKeHpGeEJSRk1jRGtkUnhQRnRqMnExckZpeDRpdG0zc1BNcDNpOVhoOFJ2VXBFeCtYbjU1OXJiZC9KekJ1WitYeTczUjdNZkUxRVB3RUEwelFsR09waWRrK2RjSExGbEtKMVRQZzdDUDBBZjBjdXVQWDh6djdBbUlPdkE1aXhsVTArTDN0dThVOEh6UDV2VlljMVhBZ2hoQkJDZEFvWkFwMkVUTk8wQXdBenZ3dmd4MFRreXN2TEc3dG16WnBLSXRyR3pDK2Jwdm10dGMvVjFvcEozeExSdWJCK0pwajViZ0RCd0ptWkR3S1lWMXBhK3IydTY4MmUxKzEyTjFrZVNkTTBINEM2WnBZcWFuWU9MVFBuV09zWDd3d3BKbFZWbnlPaVRBRE9rcElTdDZacHR3SjRTVkdVLzIvdi9vT3Nxczg3am4rZWMvWlhKQUlMWVJkS25FeW1jY1JPelpodXg4WWk3WVY3SUVGaGJjUzFCcEFZbURqVmlXblQwcWhqMHVoa1dtZFNhZk56VEVtTUNnb21aQ1pGMUpYMTNzdHRZRW0wd1V6YkNiRUpwS2sxTGl5NENwUVY3dTQ1VC8vZzdIcnYva0M2MlYxZ2ZiLyt1WHZQOTV6dmVlNnljNGRudnVmN1BOL0laREk3aThYaTYrbjFQZW5uT2FPL2JUTTc1TzdUMDJzM21kbWZCVUd3WE5KejZTazd6T3pLTUF3L0pPbVJoUXNYWHU3dWw3cjcva0toOFA5dXY0U3g0UzB0TlFkcTMvaHNqd2QzbUtsL1pkNTErdlpHNWxLU0RsWDA5SlYzUzNidnpKTzE2Mmh0QkFBQU1IR1FBRTlNSDA1Zjd6S3pQNVIwVDExZFhWc1VSVkV1bDh0SnlrbFNOcHVkWjJaWHVQdS9TdHFYSnNDU3BIdyt2ME9TNXMyYk4yUG56cDJIa2lUNXNwbnRHZXBtOCtmUHZ6b0lnZ1ZEalpuWlBIY3ZaYlBaKzRjTDFzeStrc3ZsWGtyZlhpeEo3djV5MzNnMm03M1R6T2E3K3d0eEhQOXRHdDkzc3Ruc0NqTmJHb2JoT2tscjBybEtraFFFUWEwa2k2TG8zeVI5TlpmTGZYUGdmUmN0V2pRcGp1UFpaclkvbmJNOW04MGVsblJEUzB2TFgyN1pzaVUyczkzcHZJc2tQUkxIOGFwMHIvTzM5ZFpQMDJJY2RLNjhadDVCblhqUUxMaTRZaURkd2p2VVA1SkpTdHpsVnBuNHBwZHRyK2tKUGpIOThhMy9NM1pSQXdBQTRHd2dBWjVnMHFKVzEwczZWbE5UODRQVzF0WmNOcHY5WFRPN1h0SXpjK2ZPWGRUZTNuNnNxYW1wV3RLWEpNbmQvOTdNcmgxaU9xdXBxWGtwaXFLSGM3bmNyY1BkTXdpQ1B6Q3pvWXBCVlV1cVNWZGtQeTFweUZaTDZXUFNmUW53VmVtY0wwcFNXbERyQzVLNkpkMVU5cmkxNGppK0xRekRqSm10WHJodzRhWm5uMzAyTCtsSU91ZlVLSXBlbDNTWlR2VXU3aytBd3pEOGFoUkZyeVZKY3FXWlhlanUvNUlPSldiV0ptbDVWMWZYQWtuUGhtSDR3OTdlM2hmTTdHY3RMUzFoVjFmWGNrbHhFQVE4L255V2RiVkVVMHAxNzFpWHVGYkx5cXRWU1dZdUg5aXpWMi91QVhhcDRwTDBzcDhFaXUrYXVmR3A3V01iT1FBQUFNNFdFdUFKcGxRcTNXeG1NeVU5ME5yYWVsS1N3akM4T1k3amk4M3NnN1cxdFIrVDlMWDYrdnAva1BSNzdyNnpVQ2g4TDV2TkRrcUE1ODZkKzA0enEzUDNwdFBkTTUvUGYxN1M1OHVQUlZFMHhkMTNtOWtsN3Q0bUtYTDNXd3VGd3NiaDVwazNiOTZzTkthZTN0N2VQWmxNWnFhN2IwNTdBMzh5bjgvdkxUKy9XQ3krSEVYUjNaSytraVRKK3FhbXBzc2tIVTQvODB4M1AyWm1GYXZKcVNtU2JreC8zbjdpeEluK2RrcnUzbXBtaTkzOVBaSzBmZnYyTGtsTmtyUmd3WUtsUVJBMHV2dTJYQzczeXVsK0p4aGJCMjVxdnJIay9pWEpHdnNYY0QxZDZ6VWI0cEhuVTJPSm13Ymx4ZTYvVktEUHpkeXdiZk13QzhZQUFBQ1lJQ2lDTllFc1hyeTRWdEpmcDI4ZjZEdmUxdFoyM015YUpkMWJLQlMrbHMxbS8wclNKeVVkamVONHRZYjVUMzl0YlcxRCt1UEFCUEswb2lqNmdMdi93TXgreDkzL0pvN2paa25QbU5rajJXejI2NWxNWnVwUTExVlhWeTlMSzFMdktoYUwveHVHNFoxcE1yOGhsOHM5Tk5RMXVWenU2KzcrdkprZG5UUnAwblIzM3lkSjduNUpraVN6MHRNcUtseTcrKzF4SE04NWVmSmtReTZYKzNCN2UvdXh2ckdPam83djl2YjJOaFFLaFc4TnZGY1FCR3ZTNndjOVRvM3gwYm44NnNzUHJHemVKV216ekJvckJrMGFuTjJxN0s5N1VQTGI2YTdiR3k5NFpjN01EZHMya2Z3Q0FBQk1mS3dBVHlDbFV1bGVNL3R0ZC85T1BwLy9qL0t4ZEkvdFBWRVUzU25wUGtteHU2OG9Gb3Y3Sk1uTXVpV3BxcXBxbHFTK2FyZnZUOGYybjhIdGJlSENoWCtVSk1tdDdyNU1rcnY3Mm53K3YwNlNtcHFhbGsyZE92VitNL3RVR0laL0drWFJRKzYrTVkzVG01cWFxczFzYlhxL2paSVV4L0hhTUF3UGhtRjR1blpIU1J6SHl6bzdPenYzN3QxYnltYXpQMHJudUNFSWd0OUtmMzZ4NG9Ja09WSXNGZy8zdmM5bXMydk1yS0thOUZDRnZ0ejltclJBMXkxUkZLMUpEeC9QNVhJcnp1RDNnOS9BcXpkZWUxRlBsZCtYeUpkWFZxdnlkSit2YVdCcjZmN0t6alpvN0ppNTFybWR1SC9XbzIzSHh5RjhBQUFBbkNOSWdDZUl0RHJ4V25kL0l3ekR1d2FPcDN1RHZ5SHBaa21KdTYvSjUvTlBscDN5RStuVUk4QlJGTzEyOXlBdC9DUjNmM3E0KzJZeW1YZUhZZmlQa3VhbjFaVGR6Rm9sM1puTDVmcVQ4RDE3OXZSSSt2TnNOdHRxWmwrVXROYk0xa1pSZENSSmtnVkJFTHhQMG5za2RWUlhWMitTK3RzcjNmZFduNzFZTFBhdlVNZHh2Q01NdzUrYjJkeTB4ZFBKc2oyK3c3bE0wbEI3b0N2MDdSazFzeVZsaDQrODFYVVl1VmRYTEo3Y0cxVGZYVkx5S1pQVjlTZXlhVk5mTTZ0WXRpM2Y0L3Zta2ZRU1Y4bk0vK2tDcTdwMzhzYnZ2em9lOFFNQUFPRGNRZ0k4UVFSQjhGSWN4NTFtOW9XMnRyYi9HamhlS3BYZWIyWTM2RlF2MzQvbDgvbkh5OGVycTZ1LzNkUFQ4OEcwR0ZaZmE2UU9kNytqcnlMMFVJckY0cStqS0hxM3BFNTNYeC9IOFlaaXNmamljT2ZuOC9sbkpMWE5uejkvU1JpR0t5VzlYaWdVWHNoa01udkRNTnh0WmcvMzdWMGVpV0t4MkJ0RjBmWHUvcmlaelV5UzVJNUNvWERhWktlam8rTXpEUTBObngzSi9XcHFhbmhzZGd6NExVM1ZCN3RuMzFZeWZjNms2ZjJMdm40cTgrMnI3anp3bCs5OWlYSGxRWmRwczNyRHUyYysvcysvR28vNEFRQUFjRzRhdWprbXprdFJGRjJheStWK050ejRnZ1VMRnJ2NzBSMDdkclNQNW4wem1VeFZlWFhta2JycXFxdnFkKzNhZFVSU01ncGg0VHpWdVdMSjlZa0Y5OG4wdm9vQjE2bkd2ZVZmVzMxdjNRZnQvM1ZYeWVTUEJiSy9hM2owaVgxakhUY0FBQURPZlNUQUFNNDZ2MGZCZ2YzTnl5VGRaZElIQm96S1pJTXJWQTNUeDFmdVIxMWFIMWJGNnhvZWZ2ckFHSVlOQUFDQTh3d0pNSUN6eGpPWnFvT3pKNjl5MDJmTWRFbkZtSjhxVSsvOTMxTHBjbTladTZQS3lkVGg4aS9YZU84RDB4OXJQVHJXc1FNQUFPRDhRd0lNWU56NXpabTZnL0dGdDdoc3JVa1hWUTYrbWR2MnJmcWV5bm05dnhCWnhlbXUvelFsOXpkZTBQR0lyZC9UTTZhQkF3QUE0THhHQWd4ZzNCeGEzWHhoWFBMYjNmUVhKcHRSUHVaeXlhVWdUWEpkUTI3dExiL2loK2I2WXNPajI3YlN3eGNBQUFCbmdnUVl3SmpyYUZrOHcrcXFQeTNYYlRKTktSOXp1UUpaZndWbjkvU0xhYWh2SjljUk4yMnVraDZjc2ZHSkg0OUg3QUFBQUpnNGFJTUVZRXk0WkoycnJzMjYreHFYZjBSU2JVVUI1M1IxMS9yUFAxWHNhcWdWWDNmdERGMFB6aWpWZnRlMmJIbGpQT0lIQUFEQXhNTUtNSUJSZFhqVmt0bHhFcXgyODQ5TDl0NkI0eTRwVk5ycnlpVTNIMXpKV1pMY0Q3cHNReWl0cDQwUkFBQUFSZ01KTUlCUmNYRGwwbVdKdE1iTUZnOTdVdDl6enFmNTVuSDUwMEhpMzJwODdNbnZqMzZVQUFBQWVEc2pBUVl3WWdkV05qZWIrVWRjOWllU3BvNTBIcGUvWkxKdlZsbnkwTHMyUFBuclVRd1JBQUFBNkVjQ0RPQ01IYmhwMFNUMzJtdk1kSjFrVjB1NmNPU3orVS9sMnVxSmI1MjE2Y25uUnkxSUFBQUFZQmdrd0FCT3E2c2xtdEpUVzNldG0xM24wb2RNVmplaWlWeXhTN3NEMDlhYXVQZDc5WnVlL3U5UkRoVUFBQUE0TFJKZ0FJTWMvZWpTZDNXSHVrN1NNcG5ObDFROWtubGMzbTJ1TmpkdGZVZWNiSjI2NmFuWFJqZFNBQUFBNE15UkFBTnZjNTdKVkIyK2FQTGx2WWxmSWJNclpINkZ1ZWJJaG1wSWRBYnp5UStaYkp0Y1d4dGY3ZGx1cmEwblJ6dG1BQUFBWUNSSWdJRzNpYzZXekR1dGJ2S2NKTkVjbWQ3cjVqTWsvYjVrVi81R0U3di9RdEp6WnQ0dUMzWTNibmppMzBjbFlBQUFBR0NVa1FBREU4emhWVXRtOThhYTQ0SG1tT3dTeVM2Vi9GTEpaby9PSGZ4NWQ5c1ZtTnFURXowN1oyMXBQVFE2OHdJQUFBQmppd1FZT0VjZC9HaHpZeWl2ajhOa1dxS3dQakNmNWxLOXVkVzcrVFM1cGtsV0wvTnA3amJOVFBXU0drWXpCcGQzbWJSYnN0MUJyUFlaci9VOHh5UE5BQUFBT0YrUkFJK3pqcHVXRmszMngyYzdEcUNjeTE4MHQvMW0rcW03NzNmNXo2c0QvWUtldkFBQUFKaElxczUyQUFER2xydGVscnpEWkIxOXJ5N3ZNTmV2NU1tK3hrMVAvZkpzeHdnQUFBQ01CeEpnNEp6bHgxM3FscXRibHI3S2pwdjhoRlIyek5RdHFWdUpIL0hBRGdTSlhsRm9CNUkzZWpyWW53c0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lEaC9CL3dhQ3NSTlQzUmxBQUFBQUJKUlU1RXJrSmdnZz09IiwKCSJUaGVtZSIgOiAiIiwKCSJUeXBlIiA6ICJtaW5kIiwKCSJWZXJzaW9uIiA6ICIxOSIKfQo="/>
    </extobj>
  </extobjs>
</s:customData>
</file>

<file path=customXml/item18.xml><?xml version="1.0" encoding="utf-8"?>
<s:customData xmlns="http://www.wps.cn/officeDocument/2013/wpsCustomData" xmlns:s="http://www.wps.cn/officeDocument/2013/wpsCustomData">
  <extobjs>
    <extobj name="C9F754DE-2CAD-44b6-B708-469DEB6407EB-1">
      <extobjdata type="C9F754DE-2CAD-44b6-B708-469DEB6407EB" data="ewoJIkZpbGVJZCIgOiAiMjg2MTc4NTgzNDUwIiwKCSJHcm91cElkIiA6ICIxNzE5MzUyOTM5IiwKCSJJbWFnZSIgOiAiaVZCT1J3MEtHZ29BQUFBTlNVaEVVZ0FBQThBQUFBSjhDQVlBQUFBeHFjZ2hBQUFBQVhOU1IwSUFyczRjNlFBQUlBQkpSRUZVZUp6czNYbDhWTlhaQi9EZmMrOWtKMlJCa0VYWktZcTdRV3NWNnBCN3c5S3F1R0VWck5hNnNLaHR0ZFdxaVcxYUFXdGJ1MmdoZ0x1dGUvdTJDaFZDWnBJUlVBUUZwY3JpZ29naUtFc1dJSkJsNWo3dkg3a3ptWVNzSkd6SjcvdjVCR2JPUGVmYzV5cE1lSEkyZ0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TZDamw5WHE3ZUwzZVU0OTBIRVJFUkVSRVJNMHhqM1FBZEhqWXRuMTUvLzc5TCt6VHA4L0dMNzc0b2lKY2JsbldSUU1HRE1qczE2L2ZsczgvLzN4dmEvc2ROR2pRYjAzVGZHN0FnQUg3TjIzYTlHYjdSbjNrWldWbFhUaGd3SUM3Qmc0Y2FHemF0T25qSXgwUEVSRVJFUkVkUE0rUkRvQU9EMVc5enpDTURJL0hzd3hBU2JoY1JING1JcFpoR0I4QytMbzFmV1psWlExUjFaOEIyRkZWVmZWVWU4U1ptWm5aeHpDTVdXM3RaLy8rL1Q5ODg4MDM5MFNYV1paMUk0QlI5ZXVLU01qbjgxMWZ2endqSXlQUmNaeG5SS1NmcXNZQldORFd1SWlJaUlpSTZNaGhBa3dIWmRpd1liR080N3dnSW5HcW1oWVhGN2ZKdHUwV3QxZlZhLzErLzMvcWx6dU9rMndZeHZpMnhoY1RFeE1IWUUrOTR1K0l5Q1FBbFZGbGNRQkNBQTVJZ0ZOVFUzL3JKcitiUmVRbTI3Yi82ZlA1OHRzYUd4RVJFUkVSSFJsTWdPbWc5TzdkKzJFQUdlN2JEMVIxWlF1YURST1JrZTdyNXFaYkx3c0dnK05hRzVmSDQza0x3R2xOMVFrR2d5Y0VBb0dkWHErM2k4ZmoyYVdxbjlTdlk5djJGYXA2cDZvdTlYZzhsNFpDb2ZjQlBPbjFlcjhkQ0FTMnREWXVJaUlpSWlJNjhwZ0FVNnRabG5VM2dOc0FyRkRWUVFBR0c0Yng0NEtDZ3ZjYmE1T1ptWG0rWVJnTEFFQlZIL0g3L2I1bWJoTUtCQUo3QWNEcjlhWUdBb0hTUnZvOTF6Q004OHZMeStjdVg3NTh2MlZaam9pMDZEazhIbzhGSUZaRTVrZVhaMlZsbmFtcXo0aElpZU00UDh6UHp5L095c3E2UVZYelRkUE1IekZpeElobHk1YVZOTkl0RVJFUkVSRWRwWXdqSFFDMW40eU1qRVRMc3FiWnRuMTdXL3V5YlR2RjdTc2x1dHl5ck1raThwQ3FiZ3dHZ3hlcDZpUUFDYXBhT0dyVXFBc2E2c3V5ckdtR1lSUUJTQU9RNS9mNzcyaHBISm1abVQveWVEeWYyN2JkNEtpdVlSZ1BBL2h6VWxMU3QxditkRFZVTlR6Qy9HcTRMQ3NyYTdqak9ENEFNYXA2YVdGaDRXWUFLQ2dvOEFPNFEwU0d4Y2ZITC9aNnZUMWJlejhpSWlJaUlqcXltQUIzSUNrcEtXa2k4aWlBbkdIRGhzVzJwUzlWdlZwRVpnR0lyTk8xYlR0SFJPYW82azdIY2I0ZkNBUjJGaFlXTGxiVjYxUTEyVENNSXR1Mjc0RDc1OHF5cklHMmJlZTcvWmlPNDl6ajgvbW1BWEJhKzJnQW5oczNibHhjZEtGdDIrTUJqQUFROFBsOGdZTjR6TEdxK28zUDUxdmg5dWRWVmIrSXBLcnE5WDYvZjJsMFpaL1A5NmlxUGd4Z3VNZmpXWm1WbFhYbVFkeVRpSWlJaUlpT0VDYkFIVWhoWWVGWHFwb1BvRWV2WHIwdWIwdGZJbklEQURpTzh3d0FlTDNlazFRMUc4RDJVQ2cwcXFpbzZLT28rNzRBNEdJUjJRdmdUN1p0cjdCdCsxRVJXUTlnTklCUEFYZ0xDd3NmT29obmVscFYvdzNndEtxcXFwbmg4Z2tUSnBnQUhnUUFWZjFWYS91MUxPdDBFZWtIZC9RM016UHpsNnBhb0txSkFDYjYvZjRYRzJybjkvdC9vYW9QQWpqUmNaeVZ0bTAvNFBWNjQxdDdmeUlpSWlJaU92eTRCcmpqZVJMQU9CR1pES0RCSks0NVhxLzNKQURmQmxCV1ZsYjJNZ0FFQW9FTm8wYU51c0kwelUyQlFHQjkvVGFoVU1obkdNYWRobUU4RG1DNCt3VlZYVjFWVlRWMjZkS2xPdzcyZ1VLaDBDMm1hWjRQNEk2c3JLelhDZ29LM2lncEtma3hnSk5WdGFEK1NHMUxpTWdsN3N0L1c1YVZKeUtUVlhXdmlOd1lEQVpmOTNxOVhacUlaNlpwbXFVQVpnREk4WGc4N3lKcUdqVVJFUkVSRVIyZG1BQjNNTnUyYlh1dFY2OWVPMFhFNi9WNlR3b0VBaHRhMjRkcG1qY0FnS28rdldyVnFuM2g4cUtpb3RmRHJ5ZE1tR0NXbEpRTWN4em5RaEc1RUlBdElxbHV1MjlFWkJ1QU0wWGs3TmpZMkM4c3l5b1FrU0lSV1ZwZFhmMWhJQkNvYUNZTURiOElCQUk3UjQwYWRZdHBtcTg2anZPMFpWbm5BY2dGNERpT2MxZHJuOCtOOFJJUnFkeTJiVnRocjE2OVBrUE5qdGIzQVZqczhUVC8xMEpWLytVNGp0YzBUZHZuOHpINUpTSWlJaUk2QmpBQjdtRFdyVnRYMWJObno3K0x5QjF1SXZ2TDFyUWZOMjVjWEZWVjFmV3FxZ0JtaDhzek16TXpVWE9NMGNraWNrWkpTY2xaQUJJTkl6S0xmcjJxTGxYVjF4M0hlVHdRQ0FTenNyS0dPSTV6SllBc0VSa040R0pWaGNmamNTekwyaVFpR3dGOERlQmxuOC8zWHdBUUVSTUFWTFhPT3VHaW9xTFhiTnQrVmtTdVU5VjNBZlFHOEZoUlVkR2FnL252QkdBTmdITjY5KzQ5eWVmelBRWGduQkVqUnFURnhjVTkxOEwySzR1S2l0NEU4T1pCM3ArSWlJaUlpQTR6SnNBZGtJaThBT0FPQUpNQTNJdFdiRHBWWFYwOVVVU09CNUR2OC9rK2p1cnpHaEc1eVgyN0Q4RC9WSFdGcXE0QXNLU3dzUEFyeTdLMkdZWXhwckN3Y0M0QUZCUVVmSUthZGJvUGVyM2VlTk0wendKd05tcEdob2VvNmpBQVBmZnUzUnZadGRvd0ROTzlYN0IrYk1GZzhLZW1hVm9pY29LcTdnRndmMnYrdTBRTGhVSjNlVHllSzFUMWdXSERoajIzYnQyNkt2ZG9vMnZEZGJ4ZXI4Y3dqTytLeUZxLzMvOU5kSHV1K3lVaUlpSWlPdll3QWU2QS9INy9PNVpsZlNZaUF6TXpNKzNDd3NMRkxXMnJxajl6ejlIOWM3MUw5NmpxZjBPaDBJZUJRT0F6MUV1cU16SXlZa1NrQjREUEVEVjlPY3lkOHJ6Yy9XcEtuQnRIVlFOOWxGcVc5UkdBUGdEMlZWWldIbENucFFLQlFLbHQyMzhWa2R6ZXZYdGZsSkNRTUQ4dExlMGFBUEQ1Zk04Q2dHRVkxeHFHOFpTcS9oekFuOEp0YmRzK1dWVlhXcGIxbk4vdm4zS3dNUkFSRVJFUjBlSEZCTGlERXBHWEFkeGpHTWIxQUZxVUFHZGxaVm1xZXJxcXJ2WDcvZm5SMS94Ky95NEEvN0Z0ZTdabFdZa05OSTlIemE3aUtaWmxQZDNjdmFxcnErOWZzbVRKbHcxY0NtOCt0YmYrQmN1eWJoR1JUQUFoRVRrK0xpN3VFUUEvYk81ZWpURU00MW5IY1hJQmpFMU9UbjdOUGVLb0RNQ3pBT0R4ZUY1M0hNY1JrY3NSbFFDcjZnUVI2UUtnVFVkTkVSRVJFUkhSNGNWamtEb29FWGtKQUZUMWV5MDlFMWhWNzNEYi9yNkphaE5GNVBvR3ZuN2dYdS9leVBVNlh4NlBwOEdZUkNUTmZiazd1dHpyOWZZSDhFZFZyUmFSTWU1R1c5ZG1abVplWEsvOUFhUFBqVm04ZVBFbVZkMmxxcWNFQW9HZ2lQeFRSQWFOR2pYcTIrNzE3ZTQwNy9POVhtL1BxSHRjRFFDTzR6U2I2Qk1SRVJFUjBkR0RDWEFIVlZCUThENkF1NnFxcW9hdFc3ZXVSVk9GSGNmNUZZQzhZREQ0ZkdOMURNUG9Fd3dHayt0L3FlclRiaC9YTlhROS9BVmdtVnV2cktIK1ZiVVhBSWpJOXFoaU1VM3pTUkZKRnBFWkJRVUZmZ0EvZGVPWjQvVjZVNlBhVjdzdld6UzdRVVIyQU9qbXRuM2U3WE5pVkpVaUVSSFROTWNBUUZaVzFwbW9PWDVwWTJGaFlhdVBYeUlpSWlJaW9pT0hVNkE3TUovUDk4ZlcxQzhzTEZ3TllGcFRkUll2WGx4ZXYyekVpQkZwcG1sZXFxb1ZqdVBNRHdRQ0IweGZEck50TzV5c2xqWlNaUWdBcU9xV2NJRmxXZmVJeUNoVlhSMEtoV1lBZ04vdmY4bXlyRWtpY3JGcG1nOER1QkVBUktRS0FBekRpQU1ndG0ydkFmQ296K2Q3clA2TlJvOGVuUlFLaGZxNHUxSEQ3L2UvYVZuV1RnQlhUWmd3NGM1WFhua2xKQ0p2dWYyT0J2Qk1LQlM2enQzNStrazBzTmFaaUlpSWlJaU9YaHdCcGphTGk0dDdVRVJTUmVUcFFDRFFXR0liMWsxVjl3UUNnUU4yZVhhTkFBRERNRFlBZ0czYlhoRjVBRFU3VC84d3VsMG9GSnFtcW50RTVNZFpXVm1XVzF3R0FLcWFhdHQyVndDbkFiZ2krZ2FtYVQ1cTIvWnN4M0dXaVVpeXFyN2hYbkpFWkxHSTlDd3VMczUwNnk1WDFkVUExaytZTU1FVWtZa0FRb1poY1BvekVSRVJFZEV4aGlQQTFDYnV4bFNUVlhWblZWWFZyMXJRcEJ1QUxRMWRHRGx5WkM4QVo2dHFkVEFZWE9YMWVudXE2Z3Z1MmNDMytmMytkZEgxQTRIQUZ0dTJzd0U4NGpqT3ZJeU1qTk1BN0FRQTB6Ujd1c2x4bmRGa1Z3cUFxOTNYK1JVVkZaSGpsRlIxb1lpTVU5VitBSkNmbjE4TUlBTUFNak16THpZTTQzaFZuZS96K2JhMjRGbUppSWlJaU9nb3dnUzRnNWd3WVlLNVk4ZU9oQ2FxR0FCZ21tYUMxK3Z0RWxWdUFvQ3ExaStQcUt5c0RDMWZ2bngvdldLeGJUdGJWWC9ycnJ1ZHVIVHAwaDFOeFdqYmRsOEFzU0xTME83UGlJbUp1VUpFUkZXWEJRS0J2WlpsVFJlUm5nQ2U5Zmw4VHpYVXh1Znp6YklzNjFvUmlVMUtTdXFtcXArNlNlOVF4M0gybXFZSjFCek5GS0dxdHp1TzR3a0dnOFgxWTk2MmJkdkxQWHIwZUxHaEVXckRNRzUwMng4d25acUlpSWlJaUk1K1RJQTdpT0xpNHNzOEhzOHJ6ZFVUa1pVZXo0SC8yMFZrY1VQbEFHQ2E1bG9BcDRiZlc1WjFPb0MvQVJncEl2c0FUUFQ1ZkFYUjNlSEE5YkVHZ0hzQlFGWGZySDhQOXh6aFg3aXgvQjBBUXFIUUwwelQvTVkwelVlYWVDUW5GQXBkc1gzNzl1M3IxcTJyc2l6cmJiZVBxd3pENk8yKzNsQ25nZU9VQlFLQm5WSFBjNk9JMU5sTjJyYnRBMjZrcXQ4WEVZaklMYlp0MytnV2wvdDh2a2xOeEVkRVJFUkVSRWNKSnNBZHgxY0FYajFFZlc4R0lKWmxlVVhrTmxXOXpCMnAvWi9qT05jVkZSV3RpYTVzMi9ZanFucXRpT3hVMWQwaXN0K2RVbnlDcXBhcTZyejZOMGhMUzdzTVFEOEEyMkppWXA0SEFIY1U5c0htZ2dzRUFwRXB6cUZRcU1nMHpZOUY1QUlSdVFCQVpkUWEzOGFjQm1COGMvY1JrZkR2RjBVVk43aWJOUkVSRVJFUkhYMllBSGNRZnI5L09ZQkxEMVgvbVptWmcwUmtQb0FrRWRubU9NN01zckt5dWF0V3JhcXVYMWRWM3hlUm13RU1EaWVOcU5uMU9WOUU3dlg3L1p2cnR3a0dnNitacHZtV2lEeTljT0hDeW9PTk14QUlCRzNidmxKVlh4U1JubzdqL0xLd3NIQlhVMjIyYmR0MmQ0OGVQWElPNW42eHNiSGNDWnFJaUlpSWlLaWp5Y3pNdkN3ek0vT2FZY09HeGJhMFRVWkdSc3k0Y2VQaVdsSjN4SWdSYWVETzVFUkVSRVJFZEloSTgxV0lpSWlJaU9ob1VwNi9rTFBRNkloTEdqUHVtTXNuT2RwR1JFUkVSRVJFblFJVFlDSWlJaUlpSXVvVW1BQVRFUkVSRVJGUnA4QUVtSWlJaUlpSWlEb0ZKc0JFUkVSRVJFVFVLVEFCSmlJaUlpSWlvazZCQ1RBUkVSRVJFUkYxQ2t5QWlZaUlpSWlJcUZOZ0FreEVSRVJFUkVTZEFoTmdJaUlpSWlJaTZoU1lBQk1SRVJFUkVWR253QVNZaUlpSWlJaUlPZ1Vtd0VSRVJFUkVSTlFwTUFFbUlpSWlJaUtpVG9FSk1CRVJFUkVSRVhVS25pTWRRR2VUbGpNN0lKQUxqM1FjZEl4UTNROUJ0U3FxeGYwZENMK1dhZ2lxUlZHdGdtcUJsaXZ3TlZTMnFzalhodWcyaFc1ejFOeGFWbDYrRlgrK2MvK1JmaHdpSWlJaW9pT0pDVERSMFV3a0FVQ0NTUGh0OUtYd0MwRGNGeEo1cjREV2xKaHdrSjZVQU9UTTNnMWdtMEsyUWJGTmdCMkFiblpFUDFlUnpZNXBidDZUTzNubjRYczRJaUlpSXFMRGl3a3dVYWNoWFFGMEZXQW9Jb20wd0lBQUNwaEJCK25aczhzQjJheUN6d0ZzaHVKemdiTTVCSE5qMll3cDd4NjUySW1JaUlpSTJrNmFyMEpFUjhUZFR5UW5lWnhFajRGRVV5b1RnNUJFd3pFVERFR2lnMUNpaUNUQ1FhSUNpUUlrQWtnRFpBaUFRU0lZaUpxeWRxYnJGYklHMFBjQjQ0TUsxVFg3WjB6OXF2M3ZRMFJFUkUwcHoxK29Sem9Hb3FReDQ0NjVmUEtZQzVpSVdpWXBkMWJQdUdvTWRBeHpzS0U2VUJXREFSMGdJb01COUdpdis2aWlUQVNyQUh6Z1FOZW9HaDl3dEppSWlPalFZZ0pNUndNbXdFUjBiTWlkbTRqY3lmdTYzai9ySEVQbFZFTnhPaUNucVdpR1FGTGI0eFlLTElmcW00Q3h4QWs1eThwK042MmtQZm9sSWlJaUpzQjBkR0FDVEVUSHZNVDc1dmFLTi9RTWhYTWFnUE1CR1NIQWNXM3ZXZGNySktDSzVRaGhhZW52cG43ZTlqNkppSWc2SnliQWREUmdBa3hFSFZKeXp1eWhNUTVHcW9HUlVQbXVDUHEzdFU5Vi9SS1FaUkFzaFlPbEpUT25yQVdFMzh5SmlJaGFnQWx3MDRLaEVQYnNyemtCVWd3RHFZbE5iNDFTdG04ZkhNY0JBQ1RGeHlQVzB6NTdCVHVPQThNdzJxV3ZveEVUWUNMcUZKSnlaL1dNRFJsZU9CZ0p3VWdvVGhWcDIrZUpxdTRRNFBXUUdBdktQS0ZGeUwxMWIzdkZTMFJFMU5FY3lnUjQxV2Vmd2YvaFd0enh2WEdJYVNZUmRCd0grNnVxVUZGZGpYMVZWYWlvcXZsOVgyVWw5bFZXNHJTK0o2SkhTc29CYlNxRHdUYkg2VEdNUnVQN2FPdFczUDNjQ3dDQTVQaDQvT1AyVzV2c2E5cmpUK0tya3ByVldqKy82UHY0N3NrbkhWUk1JY2ZCUTYrK2htL0tkcU9rdkJ4N0t5cncyQzAzb1Z0eWNxdjcrdDhYWCtBdi8xMkkwL3YxeFZuOSsrUENZU2ZYdWY3Mko1L2c1ZVVySXU5L2ZlWGxTR2ttMFc5dngySUN6R09RaUtqVnluTnYvYm9jZUJFMVgwak9uWHVjV2VWY0lvSkxCRHJhUGIrNFZVU2tPNERyVGVqMWFkVkd0V1RuTFhHZ0MxUmlYaTJiZnZPbTluNEdJaUlpcXF1aXFncS9lM1UrM3Z1OFpwVlNXbElTYnJZeUFRQjc5dS9IZlMrOGhPcFFDRlhCSUtxQ1FWUlVWNk02RkdxeXoxdkhaR0gwNmFmWEtWdTc1U3ZrdlBSeW0rTzlkSGdHYmhqbGJYVzdGWjk4aWsrKy9ockpDUWs0WjlCQTlFNUxhM01zWWFaaG9FdDhQRlo4dWpGU3RtVERSN2pzbk9HdDd1dmRqWjloMTk2OUtGcTdEc1Y3OWg2UUFMKzdjUk0yZnZNTkFLQjcxK1REbnZ3ZXE1Z0FFMUdiN2NtZHZCUEFrKzRYMG5MeUxvTHF4UUN1RUpGdVRiZFdRS1hPZkJRUnhBQ3dESWdGQlArY25wMjNRYUVMVk9TL3BkT25CZzdWY3hBUkVYVm04Ykd4U0UycVRhSVdySDRQWncvb2o0eUJBNUdja0lDUzhuTHNxYWhvVlo5YmkwdmJPOHcyODMrNEZpcysvUlFBMExkYmVxc1M0Rm41aStINzRNTW02OVFmbW44NjhBYWVmV05KazIyZXVYVXF1aWJVSFQ5NGQrTm5rZGZlVTRZZDBHYnRsaThqcjA4OThjUW0rNmRhVElDSnFOMlZUSis2QU1BQ0FKUFRzMmVmcDVEeElqb2VrSk1QckMxUWFDVC9WVFF3bDFwd2trQk9FdUFYYWRtemQwSGtueXI2UXVrRDA5NDRwQTlDUkVUVXlkeGlaV0w5VjEvaDY5SXlBTUNzL0FJOCt1TWZJU2t1RHVjT0hvenRaV1dJajQxQlFtd3M0and4MkxCMUs3N2N0UXNBY09rNXc5RW5QUTF4bmhna3hNWWdMaVlHUGJwMmJmYWV3L3IwZ1dHMGJDYnRwdTA3VUY1WjJhcG5xcWl1eGxzZmY0enZEQmtDRWNGbjI3K0pYT3VkbHQ2cXZoeFZPTnI2MmVmTnRkRjYxemZ2MkJtWmtoMGZFNFB2ZkdzSWJuL3lhV3dwTG02d3o2SzE2L0RHdXZVTjlqMjBkeS84YnVJMXJZNjVvMklDVEVTSFZQR01hVzhEZUJ2QXZWMXlacDBjby9KamdVeUNvRmU0amtqdE56MVJoYm9MaWhVMTZYSDA4TEE3b2p4WlZDYW41OHplQ3NoTFFYRmUyUDNBcmU4Y3JtY2lJaUxxcUJMajRqREZ0cEQ3ei84REFDUW5KR0RYbmoxSWlvdkRUOGFOT2FEK1gxNWZHRW1BdmNOT3hvQWVQVnA5ejk5Y2RXV0xONTM2MWN1dllNM21MeHE5WHJKM0w3ckV4OWNwcXc2RjhOQ3I4OUczV3pkTUdua0JkdXplQXdBd1JGQmN2aGVsKzhwUkZhcGRrL3gxYVNrKzJycTFUaDk5anpzT0NiR3hkY3A2ZE8ySzAvdjFiVkhjOWUydHFNRGJuM3phNlBYQ3RXc2pyODhiTWhnSnNiRUlPVTZUaVhSajEwSU85MHVMeGdTWWlBNmJ2ZE52WFEvZ0xnQjNwZWZNR2F2UTZ3VzRGRUR0ZDZySWJsb0t3SWhNSTRwT2pHdEpid0IzZU5TNEl5MG5ieU9BRjBWQ0x4US9jTnRhRUJFUjBVRTVhOEFBakR2ekRBenVlVHd5VHprRlJXdlhJZWVsVnhxc3V5OXFOUGIrbDE1cGRNZmpXVCsrQWNrSjhRMWUrL3VTcFRDa1pTUEFXMHVhbmxMOTYxZitoYzA3ZCtMMnNhTVB1UGJGcmwzNFl1ZXV5SHRIRmZjOC8rSUI5WjViOWlhZVcvWm1uYkxmVDdvR1EzdjNybE0yNlBqak1jVzJzSytxcWtXeGh4a2kyTGxuVDZNSnNPTTRkVVp6dzlPZnp4azhDSVAzMXV3UitzR1hXMURzdms1SlNNQ1ovZnMxZXI5ZTdiakd1U05nQWt4RVIwVHg5Q21MQUN6QzNVOGtwOGRXWGEzQTlRSmNVRnREM01uUmNJZUNhNU5mZFFlRm83OVZDakFJUURiVXpFN0x6dnNRMEJjY2lYbUJHMmdSRVJHMTNwUXNPL0o2ZjFVVnl2YnRhN1pOVSt1REhYVWF2ZmJhcXRXdEM4NjF0N0lTanl4Y2hBdUdmZ3VuOWUyTFdJOG5Fa055Zk8xNjJvVFlXSnpacngvSzl1ODdxT25MVFNsYXV3NnpGaGUwcWszM3Jzbkl2dXpTUnE4di8rUVRsSlNYUjk2ZjBiZG1sUGtHNzRXUnNwdm16b3U4UHU5YlF6QnRkRmFyWXVqTW1BQVQwWkgxK3h2M0ZBT1BBWGdzT1dmMlVJL0tiUUpjRDBFeTRDYTVicWFyN25UbzZCOFNSMGFJbzdvVXdhbUF6REFSbkpHV00vc05VYzByanVuK2IrUmUxYm9mMFJJUkVYVWlqeTdLeDFkUmEwd0I0S2JNVVRpcFQyOU1HbEg3TStyM1B2OGM2N1o4MVdnL2NSNFB4cDExSnBMaTRpSmw4VEV4N1I3dk42VmwrT0RMTCtIL2NDM082TmNQdjczcVN1elp2eDhpVW1lMDJXTVl1T2ZTUzdCbmZ3Vis5WEx0U0hiM3JzbElpS21aMXJ5MXRCUkJkMGZyYmwyNjFJa2RBR0k5TmZHZk0yZ2cwcEtTQU5STWk2NW81ZWh2V0dwaUlpYWM5KzNJKzdpb0tlRC9Ydmx1bmJxR1lhQ2l1anF5VG5oNzJlN0lORzRBR05xckYvWTNFMGRUUjBaMU52eXZRRVJIalQzVHAzMEU0SGJjL2NSOWFiR1YxNG5LYlJCRUR1S0xqQUdyUXNXQVJHMmVWVk1lcVlpb05oZEM1TUwwNEs3dG1qUDdLU2VJZVdXL20vWVppSWlJcUk1TjIzZEVqdFVKMjF0UmlUUDc5OFBnbmowUmNoeTgrTmJ5U1BLYm1wU0l2dDI2NFg5ZjFPeEdmTUhRYitITmp6NUdaVENJcGVzMzRQYXhvM0hXZ0FFSDNLZitiT2VucGt4R2wwYW1SemVsOE1PMStPRExtbnNQNk5FZDVSVVZxQTZGa0pxWUNMT0JxZGlWMVZYNGJQdjJ5UHNIcjdrYTNkMU51cUxQQWY2Ujk4Skd6d0UrYjhnUW5EZGtTT1I5OGQ2OStNMkVLMXNWZDZ6SFJGcVhMcmgyNUlnRHJuM3d4WmY0NU91dkR5aS85dEZaalI0NTljaWlmRHl5S0wvSmU0NDZaUmgrOXIxeHJZcXpvMklDVEVSSG45L2Z1S2NFbUFWZ1ZzcDljeXpEY0c0VFNPMWNJYW1aSGwweklCeTFTWllnYXNzc2hXcWREYlo2Q09TWGhvbTcwN1B6Rmp1UXZOS1AweGZnbGF1YVBzQ1FpSWlJc0duN0RzektYeHhKem1KTUU5bVhYb3JYMzM4L1V1ZktiNStMcW1BUTc3am4xK2IrOC85dzFvRCtHSjl4ZHAxRXVQNG1WZjkrNXgxY2Z1NDVpSyszeVZSalFvNkR6VHQyNHY5VzF1NS9lVkx2M3RqbHJvbE42NUxVWUx1VlVjY0tuWkNlSGtsK0Q4YTJraEo4OHZVM3pWZHN4SkwxR3hBZjQ4RzVnd2RIeWxRVnp6UnpYQksxSFJOZ0lqcXFsYzJjNGdmZ1Q4K2VkYUxDbUFiQlRRSWNCeUJxZnJSQ3RXWnFkTlIrMGJVL1lhN0poR3RLYTRhUnh4alFNZW5mMnZVVmN2SWVyL0FFNSszTHZiM3VkbzlFUkVTZHpDMVdKdlpWVnVMUHJ5L0U3djM3QVFBVjFWWDQyNkxGOEgvNFlXVDliSXhwNHE2TEw4SzNldmVxa3dDTENPNis1R0pNLzc5L1IzWnFmbS9UNTNodjArZTQvL0xMTUh6UVFBQkEzMjdka0pxWWlGSjNYZkZycTFZZjlEcGdBUENZSms0OThVUjgrdlUyQUdnMHNUMmpYMStjTTJnZzN0bjRHYzRkUE9pZzd3Y0E3MysrR1hOOC9qYjEwYjFyY3AwRStJMzE2eHNjL1FVQTc3QmhDRG9oN0srcXFyTjUxaWtubklBZUtTMDdhb3BxTUFFbW9tTkM4WXhidndSd0wzS2YrazFhZGNWTmdONHRJdTZwNzdYSnJxcldPVmFwNW5MdFlVb2FmZEt3b0ErQVg4ZFZlM0xpc3ZNV2lNaWM0dW1UODkxaFpTSWlvazdscEQ0MXV4eDdURE5TRmg4VGk3MFZGWkhrTnpVeEVmZGROajZ5STNKU1hCeFNFaE1CQUlZWWlQVjRrSFA1WmNncjhLSHd3NXBER1RJR0RvZ2t2MERObXRaYjdFdzh2T0IxaEp6R044ZHFxY3ZQUFFmSkNmRkk2OUlGM3g0OENDZDI2OVpndlQ3cDZianYwdkY0NitOUGtKS1lpQkozeEJpb2U0VFF2c3JLT3RjQUlDVXhzZEVkcmtXa3pocmVwb1FjcDlHcHpLcy9hM3pmenR2Y1hhMFhySDR2a2dBYkl2akZSZDlIZW5LWEZ0MmJhakFCSnFKalMrNE5GU1hBMzNETDNMbnBQWUxYcWNvOUloTDU4YW1JUkVaOG8wOFFqaDRacnI5VVdBUW1nUEdBamsvUHp2dlkwYnlIU25jYWY4ZTh5ZFdINDVHSWlJaU9acmVOSFkyUHQyMURTWGs1VGozeEJMejl5YWVSSkN6VzQ0RjE2aWtBZ01DNmRaRTJKNlNuNDg3dmZ3OHZ2clVja3kzcmdENHZHRG9VSjZSM1ErR0hIMkx6cmwyb2pOcmtxVGtpZ2hqRFJJK1VGSnovclNFNGUyRE45T3IrM2J2alBuZDM1ZnJuK0laOVhWcUdQOHhmMEdUL2VRVSs1Qlg0NnBUTnUva21ISithMG1EOWZzY2RoNy8rNkxvV3hiNWsvUVk4dk9DL0RWN3IzNzA3M2xpL0FUMVRVN0JqOTU0R2Z6aXdiTU9HeU9zdThmRjRaY1dLWnU5NXlna25ZTVJKUTFzVVgyZkFCSmlJamszekpsY1hBMDhnTi9lcHRPcWVQNEE0MlFLcCtRNGNudTdzbnBlazBsQWlYRVBkWDJ0SGhlVmJodUNKOU83T2I1R1Q5M0J4UmRJOC9QRzZjaEFSRVhWU1hlTGo4ZENrYS9DUHBXL1dTWEtiTW56Z1FOeC94V1g0N3NrbkhUZ3p5OVd2KzNHNFlaUzN4WEc4dG1vVmxxNy9DSUJpOFBISDQ4Yk1VUzF1ZXloOXZtTUh4di9oNFRiM002Qkhkd0RBWk12Q3pQKzhpb2JHaWZkWDFmNXNmdmYrL1hqOXZmY2JxSFVnSnNDMW1BQVQwYkV0TjljcEFWNEE5TVhVbkx6eGhrbzJCTU1CMU5sbU1ubzBPSnFFZnoxZ1dCaDlBUHdwTGI0OFIzTHlIZ2w2WWg3ZG5YdFRjUU5kRUJFUmRYaDdLeW9RRitOQmZFd01xa09oeU9oa2pHbEdkbHl1Q2dZalU0bFA3VnV6U2lrNitTMWF1dzR2dnZYV1FjZXdaMzhGeWlzckFRQ2JkK3pBeW8wYkk5ZlN1M1RCZzlkYzNXd2ZoaUVOSHNsVVVWMmJXRVkvVTNTN3hwaUdnZlJHTnQ2cXI3STZHRmxmWFYrLzd0MXh3ZEJ2UlVhMDI0dlJ5QThnT2lzbXdFVFVRWWlXVHNjU3dveFVBQUFnQUVsRVFWUi9BUHduSldmV2FBTkdqZ0FqZ2RxY3RyRWtHS2gzSVhyVExDQWRRSzZudXVxdTlKeThlUldPOFlkOU15ZHZPelRQUUVSRWRIUUpoa0o0ZU1GL2tSQWJpMm1qc3pCdGRCYis4dnBDRksydEdRbk92dXhTbkRXZ1B3Qmc2dU5QWUd0SktRRGcwMjFmUjNZMEhublNVQXc4L25pVVYxVGc2OUt5ZG9tck1oaXMwMWRWc0dXSE92Uk1UY1ZMUC92SkFlWFJ4eUQ5Wk56WVJvOUJhc2lKM2JxMXl4VG85QzVkY0xPVjJXVDczMCs2cHM1NjVmb1cvKzhEUEZrVWlMenZsWnFLSzc1OWJvdGk2eXlZQUJOUmgxTTIvZGJGQUJhbjVNd2FiYWo4UVVST0I2SnkzQ1l6WVVTUzN6clZSSklBM0JFbnptM3gyWGwvRDRhY0IzZi83dFpQRyttQmlJaW9RM2cwUHgrbDVmdnFKSVFmYmEzOU9YQlBkMTNzanQyN0k4a3ZBQ3o3NktQSTYvN2R1MlBnOGNjZmhtaVBqTTA3ZDJMaUkzOXJVZDFnSXh0Z2hhVWxOVDJTWEJVTTRnL3pGMkQ0b0lINDdza25JOVhkZ0F3QS9ydjZ2VHJKYjgvVUZFei93UVNrZCtFbVdkR1lBQk5SaDFXVENHdEJhbmJlZFliSWRBQW5BSWhrdGFvS2lCRzFMVlpkdGFjbzFlNHNMWUlZQUQ4MlBmS2o5T3paZndmMGZuZUhhaUlpb2c0aGV2T2wwdkthbzRxK0thc1piWDEzNDJmWTZvNlVwaVVsb1ZkYUdnQmcwL2J0Nk9PK0JvQ3Z5OG9pL2NTNk95U1BQZk1NV0tlZEdxbFR0bThmN3ZySDg1RXB3ZDgvNjB6ODhMc2pHNDNybVRlV1lPSDdhd0FBWi9UdGkzc3ZHeCs1ZGlRbithcHFaR3Iyb2Zic2txVllzL2tMck5uOEJaNE9MTUU1Z3dZaTY3VFRzS1c0R0U4RjNvalVPejRsQmROL2NCV09hOE5aeHgwVkUyQWk2dUJFUzJmZ0dlUSs5VkphY1A4ZEF0d0RTRmVnWmwyU3FrSWpweUkxMGtONFJEZzZFYTdKbks5WHhkWHBPWG16cTBPaEdYc2V2RzNYSVg4Y0lpS2lRNmk4c2hKbDd2bThZVWx4Y1JnL1BBUGJ5OG93YTNGQnBEeDZWUGpjd1lQcm5HbDcvZXk4U1BLY0VCc0xvT1o0cGVnamxoSmlZK0VkZG5Ma0RPRC92dmMrS3FxRHVIVk0xZ0ZyY0FFZ0dLcE56QTNUaVBSN0pKdzNaREQ2ZGUvZXBqNWlQV2J6bGFLVTdkdUhkNk9PU2dvNVRwMGR1Y042ZE8yS0dWZGYxZWg1eUowZEUyQWk2aHhxams5Nk1QbmV2ODN6bU1hdm9USkZCREhTNG5uUmRSTmhDQ0FRaUVnY2dEdGlUT1BHdEp5ODM1ZVU3LzhUL254bnc3dGJFQkVSSGVVKy9mcnJPdThIOU9pT2U4WmZnaTI3aW5IWGM4OUhrdG80andmamgyYzAyTWVXWGNXUmVnQWk1d1EzNU1iTVVZaVBqY1hMeTk4R2dFanlYYnhuTDJMZFRiY01FV3phdmdNclA2MU45THJFeGJYNjJkN1p1QkYvbk4vdyt0dm9UYkFlV2JnSXMvSVgxN21lbkJDUEI2KzVHazhVQnVvM2JSZmY2dFVUbHplelZqY2xNUkdQVDc0WjcyemNpTVgvK3dDck4zM2U0TkZSM2J0MnhWZkZKVGd1T2JuUkhiZzdNeWJBUk5TcHVLTzBQMG5KbWZ0WFU1MkhJTGlpNWtwNFhqU2FuVWNsSWxDRXp4dU9sSFlWWUhwNlV2eHRtajM3TnlVeDJ4OUhibTd3MER3RkVSSFJvWEZHdjM3NDNsbG40dlgzM2tmbXFhZGdhcGFOUDh4ZmdKV2ZicXhUNzhiTVVlaVduSXlxWUJDM1BmazBUTU9BQUZBb2R1emVFNmtYSHhPREU5TFQwSlJKSXk2QUFQamdpeTl4OXlVWHdUUU0vSFhSSXJ6LytlWkcyL1E5N3JoV1AxdkljZW9rdW8ycERvVlFYVyt0Ym94cG9yeXlFc3MvK2FUVjkyMkpwamEyaW1ZYUJzNGJNZ1RuRFJtQzdXVmxXTFRtZi9CLzhDRktvMGJ0MTI3WmdsKy84ay8wTys0NC9PSGFpWWhyWU5mcnp1ekF1UVZFUkoxQTJmVEpHNHRuVEwzU1Via1EwTnFkT3R5OHRwRmx3VkhWMUQwOXFmNEtZdWtwSW5scDFUM1dwOStmZHhVaUU2eUppSWlPRFQvMlhvaWZmVzhzZmpwdUxHSTlIb3c3NDR3Nkk0bFhuLzhkakRuamRBQzE2M3UzbHBUZ3E1SVNiQzBwclpNOGpqM3pETVI0bWg5em16amlBdnoycWlzanlkcFovZnMzV2pjMU1SSGp6anpqb0o2dEkrbVJrb0xydmpzU2owKytHVDhkTnhhRGU5YmRhT3lzQWYyWi9EYUFJOEJFMUttVnpwaXlCTG01cDZZRmU5d2hpbDlESkVsYVBoaGNKLzJ0dTFtV0RJYmlwYlRzdkh2Vm1QMnowZ2VtdmRGWUgwUkVSRWVUR0k4SG8wNDVKZkwrN0lFRGNQSFpaMkhKK2cyNHhjN0VCVU9IMXFuZnYzdDNmRk5XQmtNRXNaNmFhY3VwU1ltNFlPaFFYTm1LSTNpaUUrVlRUenlodHR3MEVldnhJQ1V4QWNOT09BRVRMemdmeVFrSnJYNnVqQUVEOFBUVXlhMXVCd0JpR09nU0Y0ZDVOOTkwVU8yYkV4ZDc4SWxxak1lRHpGTlBRZWFwcDJEZGxpMzR6enVyOE5uMmIzRE5CZWUzWTRRZEIwY21pSWhjaWJtUDlvNnY5anhTT3kzYUZYVXVjSFBVclY5L3pZMUNGMG5JK0hueGcxUFd0Vk80UkVUVWlaWG5MMnpabk5sMlVsRlZCVWNWaVEyc3ZkVUd2dS9Sa1ZVVkRFWkc1dytscERIampybi84Y2Rjd0VSRWgxcktmWE95REhIbWlNakF1bGNVQ21uUkIyZGpvOGNLbllWcU03dmtvY2xsN1JBcUVSRjFVb2M3QVNacXlMR1lBSE1OTUJGUlBXVXpweFNVN0E0T2MxUi9EYUNpOWtwNGdYRHphallDQ1UrUTFxaHl1VlZpbkk5VHMyZGZ6L1hCUkVSRVJJY1gvL0ZGUk5TRTFIdnkraHNtNWtBd0pseFdNeU82NWFQQmJpdW9TdDJaMUlxVnFucHp5Y3hwLzJ2UG1JbUlxT1BqQ0RBZERZN0ZFZUJqTG1BaW9pTWhQWHYyQkFYbWlranRXUTZ0V0JzTTFJd0loMyt0VzQ0ODljVGZWNXA3UTJuN1JFdEVSQjBkRTJBNkdoeUxDVENuUUJNUnRVRHhqR212VkR2Qm9RcDlMVklvQXRXYWxjRXRJVkhKcjlZcHgxUUpWbnlTbmpQclJrNkxKaUlpSWpwMCtBOHRJcUpXU3J0LzlrUTQrRnVkMGVBV0hacFVWM2g5Y0oySjFJcVZJVFdtbHMyY3ZMb2RRaVVpb2c2S0k4QjBOT0FJTUJGUkoxRHl3TFRucXpUbVpFQjl0YVhTNHBIZzJoWUFZTlRkV0V0d3JtR0Uza25ObnYwd2NwK0tiNDk0aVlpSWlLZ0dFMkFpb29OUVB2UG1iNHFuVDhzQ25KdWcyQU1nTXBLclFJdFRZVUh0T21LTmxJbGhpTnlaVnIzL2c3VDc4eTVvNTlDSmlJaUlPaTBtd0VSRWJWQTgvZFluQU9jVUJRTGhNZ0ZhZkZ4U05BR2dVZTFFWkRBY0xFM1B6dnNyN3ZoVFFqdUVTMFJFUk5TcE1RRW1JbXFqNGhtM2Zsa3lmZW9vaGQ0R1lCOEFTTlR1MEsxSmhTUHROUHdlQXNGUDBoSVQxbkUwbUlpSWlLaHRtQUFURWJXVGt1blRaZ1VoWnlyd1FkMHJCN0ZQaVVpZFVXUVI5SWVEcFduWmViUHdpMmVUMmhncUVSRVJVYWZFQkppSXFCM3RuajdsazVLeTZuTlVkVjY0VENCMXBqYTNUTTNhNFBCTzBVRE5hTEFJcHFYRjdWMmZtcFBuYmJlZ2lZaUlpRHFKWTI3YmFpS2lZMFhhL2JNbmlvTjVFS2t6WXR2YUE1TVVBRlRyVEt0MnkrZVdWTVhlaGQvZnVLZk53UklSMFRHRnh5RFIwWURISUJFUlVVVEpBOU9lRDRweFZsdW5SQXRxMXdiWDJTUUxtSndXVTdrMjVmN1pHVzJObFlpSWlLZ3pZQUpNUkhRSVJhWkVBM25oc29PYkVoMXViQUJhdXp4WVJFNDBGRytuWmVmZEErZ3g5MU5ZSWlJaW9zT0ovMWdpSWpwTVVuTG1YR21xUGdsQmNyaE1hNDhCYnIxNmpWVzFxRXBqcmltZmVmTTNiWTJWaUlpT2Jwd0NUVWVEWTNFSzlERVhNQkhSc1N3bDU3RUJCb0wvRXVDczJsS0ZRbHI5Z2F3QXBONkNZZ1YyT25BbWxVMi9kWEU3aEV0RVJHM3crR3J0RndTNkd5RjBWMEVQQmJvRFNCZEZUeFYwRjBXeUFyRUNlQlR3QUlnUmdRZnVlMUgzOTVxeUdOVFVTUUtBYTNjdE9uSVBSdVQ2Ui9yWU55YWZJOGZVeHB4TWdJbUlEcmZjbDJQVHFuYzlLWUpKMGNXdDNSeXJydnFac1A2bGVJZDVOK1pOcmo3b0xvbUk2QUJ6MzlWZUFQcEdmZlZTb0xzb3VpdlFYUVRkVVpQb0poN0tPSmdBMDlHQUNUQVJFYlZZYXM3czJ3WDRrMEE4UUZzVDRBUGJLN0RHZ1hGRjJmVEpHOXNTSnhGUlovR250elFoTVI0REVFSWZNVEFBRHZxcTRFUUJUbFJGUHhFTVBOSXhFaDFWRkV5QWlZaW81Vkx2bjMyaE9QaTNpS1JGQ3R1d01MaG1jeTJwYmE1YTdnQzNsczZZOWt6Ym95VWk2aGdlWDYzOWdvclRCVGhORmNNQkRBVFFWNEMwNXRxMmxTcDJBZGdKWUNjRU93RnNFMkFyZ0RKSHNOdDBmemNFdTROQjdKWVk3SVdnT3NhRDRMNDlDTVo1RUp3OFhQWWQ2amlKT2lvbXdFUkVSMWpxUFhuOXhjUjhFWndhTGp1NFZjSGh0alhxalFhL1hPSnhia1R1clh2YkVDb1IwVEhscVUwYVg3VUxaemlDMDBWeENvQ3pCVGdkUU1vaHVOME9CVGFJWXIwS1BsZkJUaFBZcVlvZGNCUGV5Y05sNXlHNEx4RzFBaE5nSXFLalFlN2N4TFJxNTNrUmpBOFhOWlRJdHBRQ2dHcmsvR0MzYkdNUSt2MDkwNmQ5MUtaWWlZaU9Rbm52YVg4SjRnd1JuSzdBNmFJNFhRV0RwVDJQL1ZTRUlOaWt3QVlBR3d6RmVuaXdJV2hpL2JUVHBhVGQ3a05FaHd3VFlDS2lvMGhhVGw0MkZBOUlaUGkzTFdQQjRVUVlkYVpFcThqVkpkT25MbWg3dEVSRVI4NWpxM1JrU0hFK2dCRUNqQUNRMnM2MzJBRmdKWUFWQURZWWdvOXV6cEQvdGZNOWlPZ3dZd0pNUkhTVVNjdVo4ejJCOHhJZ1hZRHdrbUJCN1podzYyblVhTEFxVkFTL0xaNCs1VGZ1UVVwRVJFZTF4OWRxZW5BZlJncHdBWUFMSUJnT0lMYTkrbGZGZmdDckJWaXBCbGFvZ1JWVHo1TFAyNnQvSWpwNk1BSHVRTHhlYjMvVE5COHpET091Z29LQzl3L1hmUzNMeWhLUitZN2ovS0t3c1BCdjBkY21USmhnbHBTVWxLdnE2MzYvLy9MREZWTjd5Y3JLdXRCeG5Ba0FGdm45Zm82WTBXR1RmTy9ja3p4R2FMNklEQTZYdGZjdTBWRGtJNmI2cXVMY24reHVRN2RFUk8xdTlqczYxQU5jb082WENJYTJZL2NLWUlNQ0s4UWQ0VTNMd0pxclJFTHRlQThpT2tveEFlNUFNak16SnhpRzhiS3FmaFlLaFRJQ2dVQnB2V3VUVzlPZnFpN3grLzIvZGQ4YVhxKzN3ZlBzVE5PMFJlVGZxdnJMVUNnME8vcWF4K014QVpTcTZxSlFLRFNoa1ZzRkE0RkFoUnRuSDhNd1pyVW16b2JzMzcvL2gyKysrZWFlNkRMTHNtNEVNS3ArWFJFSitYeSs2K3VYWjJSa0pLYW1wcTRUa1g2cStyamY3Nys1clhFUnRVYmFMK2VtSU1aWktNQjN3bVhxN2hCOTBGT2lHMWdYN01BWXc2T1NpT2hJbXZ1dXBxaGdMQlJqQlJnRG9GZDc5cStLTHlGWXJJTEY4UVlXMzNDV2xEYmZpb2c2SXMrUkRvRGFUMkZoNFN1MmJUOHJJdGQ1UEo1L0FMZ1k3cHhKd3pENkFiQmEyV1hrbTROdDIrY0NXTjVVWlJGNXlPUHhQTlRJdGJFZWoyZFBROWNBK0FIWUFPQTRUckpoR09NYnFkZGlNVEV4Y1FEcTMrODdJaklKUUdWVVdSeUFFSUFERXVEVTFOVGZ1c252WmhHNXliYnRmL3A4dnZ5MnhrYlVVaVVQVFM3RDdZK01TdS9xK1R0RUpnRHVWT2cyREFXTENCVGlicEFGQ0RESVJHaDErbjE1VnhYUG5Nby8zMFIwMkR5MlNzOExLVVlER0FmZ3ZCWXR5R2o1NTk4K0tONVFnYy93SUgveW1iSzJEYUVTVVFmQ0JMaUQyYjkvLzIwSkNRa2pBWHpmdHUxc244ODNIUUJLU2tyK21weWNQS2VWM1FVakw0TEJMUjZQNXpjTlZWTFZ3VzVpbVEvZzdYclhEQkc1SDhBbkFKNXY1RDZmTlZDMkxCZ01qbXRsdlBCNFBHOEJPSzJwT3NGZzhJUkFJTERUNi9WMjhYZzh1MVQxay9wMWJOdStRbFh2Vk5XbEhvL24wbEFvOUQ2QUo3MWU3N2NEZ2NDVzFzWkZkTkFlL1VsbE1YQlZXczdzM3d2a0xnQkEyM0pnQ0xTbWo4aG9zSFJWd2NMVTdObS9LcDB4YlhwN2hVNUVGTzNKMWRxOTJzSDNvQmdMWUxTalNHL3FjeXh5SkxvQTZ0Uytic0pxQUlzQkxKNDhYSXJhTFhBaTZsQTRCYm9EeXN6TVBOOHdqQ1dxV3EycWd3c0xDNzg2bFBlekxHc1VnQmRFNUg2ZnovZFk5TFVKRXlhWXhjWEZYd0VvOFB2OVAyeXVMNi9YZTVMSDQxa1A0QTJmeitkMXkxS2pwM05IeTh6TVBOY3dqUFBMeTh2bkxsKytmTDlsV2UrTHlCbkJZTEI3SUJDb2M5YWVaVm1QaThpTjRXdTJiWThIOEI4QXYvUDVmUGVHNjJWbFpaMnBxc3NBVkRxT2MzWmhZZUhtckt3c1MxWHpWZldqeXNyS0VjdVdMZU5SQjNUWXBlWGtUUVgwYndJeGdMWWRreFJXUDVGV1lFRkpSZExWK09OMTVXM29sb2dJdVVYcU9iNExSb2hnckNqR1FIQUdHdm5JMHNndmdPSCtrSzhGUCtqYnFzQmlLQlo3RXBGLzB5bFMzSTdoRTFFSHhSSGdEcWl3c1BDdHpNek0yMHpUZkx1Z29LRGRrdC9Nek14TXd6QysyOGpsT1FENjJMYWRHMTFZVWxJQ0Vaa0RBUFd2QVlDcVZ2bjkvcGxOM1BOSGhtSDh4YmJ0a1Q2Zjc0UDYxdzNEZUJqQWlLU2twUGNCQkZyelBLbzZ6bDBMK1dxNExDc3JhN2pqT0l0RUpFWlZ4eFVXRm00R2dJS0NBcjl0MjNlSXlDUHg4ZkdMdlY3dnhZRkE0T3ZXM0krb3JVcW1UODFMdTIvMjV6RHdmd0RpSXljYm9TMmp3WFhYQlF0d1VWcjgzaFdTKzlqWTR0eWJPZHVCaUZvbHQwZzl2YnNnU3dVL0FEQWU0YU9KR3ZxUWl2b3BYbmhyQXRWbWY3aTNUWUdYVGNHTE4yZkkydzFYSVNKcUhCUGdEcXF3c0xDMTA1MmJaUmhHSm9Eczl1eFRSTW9CTkpvQXUxSUFQRGR1M0xoekZpNWNHRm0vNjQ3Z2pnQVE4UGw4clVwK1hXTlY5UnUvMzcvQzdjK3JxcStLU0pLcVh1djMrNWRHVi9iNWZJOWFsdFZQUkg3dThYaFdabVZsWFhJNGQ5c21Bb0NTbWRNV3BtVFBHV21JNWd1UURxRE4yME1mdUM1WVRrR3crcDMwKy85bUZ6OXdHOWZORVZHVFhsWTFTMWJCVXVBcVVWeW00bjQyMVJPWjBod1dudExzSVBJNUpnMThsaWxRSXNDLzFNQ0xYNStGb2x3UjV4QThCaEYxRWt5QU96N0RzcXptRXN3bWhVS2huRUFnRUZrUHJLb1hoMEtoZzBrNDYvQjRQQ3NCOUcycVRtRmg0ZE9XWlYwaUlwZFZWVlhOQlBCeklISzgwb051UEw5cTdiMHR5enJkM2VCcUhnQmtabWIrVWxXbkE0Q0lUUFQ3L1M4MzFNN3Y5Ly9Dc3F3cUViblhjWnlWdG0wL0ZBd0daNFIzc1NZNkhNcG1USGszSldmdXVRYWNmQUVHUlVaT29EalkvYUVGQ3EzVFZIckNNWmVuNU15K3ZHejZORitiZ3lhaURpVlgxZWo1SGtaSkNGZVZyTUxsQUk0VDRNQWZ4aW1nNHVhNjlhNnB1dFViL3RncVYrQTFDRjRReGFMSnc2VzZ2WitCaURvbkpzQWRoRzNiZjBiVVVTa0E0RGpPRHh6SCtVcEVmdG5HN25NUnRTRVdnSXBBSUxEWHR1MlRSU1N1dFozdDNyMzdzeFVyVnV5MkxNdVJobjdVVzA4b0ZMckZOTTN6QWR5UmxaWDFXa0ZCd1JzbEpTVS9CbkN5cWhiVUg2bHRDUkc1eEgzNWI4dXk4a1Jrc3FydWRkY0l2KzcxZXJzMEVjOU0welJMQWN3QWtPUHhlTjVGMURScW9zT2hiUHJralYxekh6L1hVMTJkRDhGd0FHN3llL0REd1hVT1I0SUFnbVJEWlZIcWZYbTNsTTZjK21RN2hFMUV4ekJWbGNmZXczY2RCMWRoRmE0VW9FZXpIemR5d1BuamtZSUcvZ2xRQmNVaUFWN1lXNDFYN3p4ZjlyZFQ2RVJFRVV5QU93aFY3UzhpcDdwdjR3R1lqdU1rQkFLQmtHVlpXZldxRHhPUnZ3TFk1empPMVNKTmY0TUpCQUpWN2oyK0ZKRVZBTXJjOS9NQkRHcHRyRjI2ZExrWXdBSVJXYU9xMnh0N3BLajc3eHcxYXRRdHBtbSs2ampPMDVabG5ZZWFwTnh4SE9ldTF0N2ZqZjBTRWFuY3RtMWJZYTlldlQ0RGtBSGdQZ0NMUFo3bS8xcW82cjhjeC9HYXBtbjdmRDRtdjNSRTdNNjlxUmk1VDQxTXE2NTRVUVR1OFdGdDNDTGE3U004bWl3Q1V3UlBwR2ZQSGxBOFk5cjk3UkEyRVIxRFZGWG1yY0lGQ2x3MWJ4V3VCTkNyc2VXOG9nQU1SSDBIais2bmlWMmNGUjlETUMvV3hCTThuNWVJRGpVbXdCMkUzKysvTFB6YXR1MUZxRGxFSGdEVTcvZlhtYjVvMi9aVUFGRFZod29MQytlSHl6TXlNaEpYclZxMXI0bDd6QVV3dDE3eGJsVzlvb1ZoVGhLUkg0WGYrSHkrU2ZVcmlJanB4bFpuZlU5UlVkRnI0VE9PVmZWZEFMMEJQRlpVVkxTbWhmZXVidzJBYzNyMzdqM0o1L005QmVDY0VTTkdwTVhGeFQzWHd2WXJpNHFLM2dUdzVrSGVuNmg5NU41UVVRSzlMQzE3enQ5RlVQTjNxczRSUndlcjNtaXlTRTVhZHQ2QWtoM0dEWmczbVZNUmlUcTR2RFhhUTZweDQ3eDNjVE1FQXhyTVc3WGUxT2J3eDBZREd2ZzRxbGJnMzZaZzdzM0RwYkNkd2lZaWFoWVQ0RTVtMUtoUkdRQXVCL0Rsdm4zNy9oQXV0MjM3ejZwNjJaZ3hZODdPejg5djhURUNxbHBkUDhGdWpHM2I1elZYeHpBTUV3QkVKRmovV2pBWS9LbHBtcGFJbktDcWV3QWM5R2hVS0JTNnkrUHhYS0dxRHd3Yk51eTVkZXZXVmJsSEcxMGJydVAxZWoyR1lYeFhSTmI2L2Y1dm90dDd2ZDc0ZzcwM1Vmc1RMWm1oUDB6TG1iTmJnS2tBSXNudndRNEdoL2VFanQ2MFJnU1QwbnFFVHNBdjU0NHZlV2h5V1h0RVRrUkhEM2UwTjBzVmsxR0ZTMFRncWY4QkV2MlpVcnYvUU9OMURyd0hQaFBCWXdBZW56SmNkalpTallqb2tHRUMzTWtZaHZGN0FGRFZ1NWN2WHg2WitxeXFlMFNrWHlnVWVnb0lUNlZza1ZqTHNxNXNTVVZWUGFVRkkxSnhidDJxK2hjQ2dVQ3BaVmtmQWVnRFlGOWxaZVVCZFZvcUVBaVUycmI5VnhISjdkMjc5MFVKQ1FuejA5TFNyZ0VBbjgvM0xBQVlobkd0WVJoUHFlclBBZndwM05hMjdaTlZkYVZsV2MvNS9mNHBCeHNEVWZzU0xabU9hZW5ac3lzaDhyTkk4UUhicnJheTEzb3pxZ1Z5SVdKQ0sxS3ovemFtZE1adG05c1dNeEVkRFE0WTdXMWdzeXFnNXZOQUdodmxEZS9tWEgvTmIwMzdJQVR6RGNIY1d6S3dXRVFhR1NjbUlqcjBqQ01kQUIwK3RtMVBGSkZNZCtPb0Y2T3ZsWmFXUHFDcTd3RzR4TEtzbjdhMFR4RkpGcEZYV3ZoMWRRdTZERzgrdGJmK0JjdXliaEdSVEFBaEVUaytMaTd1a1piRzJSRERNSjUxWDQ1TlRrNVdWWDA0ZWtkcGo4ZnpPZ0JIUkM2UGJxZXFFMFNraTRqRXR1WCtSSWRDOFl4cGQ2aHE1TGd5RVlGcTIvNnRHVGx2T05LTkRCVVk3NlRlTit2TU5uVk1SRWVNcXNyY2QzWDBuSGYwWDFLRnJ3U1lDY0dBdXBWcWZvc2t2bEZsZGZ0Q1k4TytYd0Q0bGNhaXo1VGhjdmt0R1pMUDVKZUlqalFtd0oyRWJkc3Bxdm93Z0gwQURoaTFYTFZxVlhVb0ZMb09RSldJL042MjdkT2E2MU5FRmdKNE5oZ01EbWpKbDZyZTVHNGV0YTJKUHRQY2w3dWp5NzFlYjM4QWYxVFZhaEVabzZyZmlNaTFtWm1aRjlkcjMrSnZySXNYTDk2a3FydFU5WlJBSUJBVWtYK0t5S0JSbzBaOTI3MitYVlZYcU9yNVhxKzNaOVE5cmdZQXgzR2VidW05aUE2bmtoblRaaW93VGJYbW42bzE1L3hxWTB2eldrd2tlaVJJdWhzaXk5THVuejJ5amQwUzBXR1V0MFo3ekhsWDc1MzNMallDeUJmQjVTSzFNd0kxOGd1YVhUOFJxWGJnaVBHSEFDWnR5OENBeWNQbGdhbG5TR01iWGhJUkhYYWNBdDBKakJzM0xxNnFxdXBGRWVrSjRIbkhjVTV5MStPbXFHb3FnTFR3bDZydUZwSGpWUFVacjlkN2J2VDV2L1g1Zkw3Yld4bktFKzVYbzFTMWw0aEFwTTQzU3pGTjgwa1JTUWFRVzFCUTRIZEhxVjgwREdPTzErdGRHZ2dFU3QzMjFlNDA2eGI5MlJhUkhhcmF6VzM3dkloTU1ReGpJb0FWYnBVaUVmbU9hWnBqQUR5VGxaVjFwcXFlcktvYkN3c0xXMzM4RXRIaFVqSjlhbDVhZHQ1dVZmeGRCQ0tvR1FsV09kaVRnbDNSalVXUzRHaEIybjJ6THl1Wk9XMWhHME1tb2tOb3pqdWFCY0d0VXUwdWMycmtnNkNKYzNscnFEdlkyL0JVNTNkaDRMZFRoc3Y4aHBvU0VSME5tQUIzQWxWVlZmZUp5RmozN1VUVE5DZUdyOVZiazF1cHFpVUF5a1RrTEkvSGt3M2dOL1g3czIzN1FRQjN0REdzb00vbmEraXMzU0VBb0twYndnV1daZDBqSXFOVWRYVW9GSm9CQUg2Ly95WExzaWFKeU1XbWFUNE00RWIzZWFvQXdEQ01PQUJpMi9ZYUFJLzZmTDdINnQ5bzlPalJTYUZRcUkrSWJIVDdmTk95ckowQXJwb3dZY0tkcjd6eVNraEUzbkw3SFEzZ21WQW9kSjFoR0FEd0pCcmQ2NUxvNkZBeVkrcHo2ZG16cXhSNFhpQ2V5SFRvdHF3SlJ2MU5jQ1JPUlY5THo1NDlzWGpHdEZmYUkyNGlhaCs1UmVycDJRVVRSZkFMQUEzUDdHckpUbm51WC96R0VsOEFSV3BneHBTenhkKzJpSW1JRGowbXdCMlFxaHJSaVcxMWRmWGpzYkd4TjZqcUdsWDlSRVMyQVBnR3dEZUdZZXlzcnE3ZVdWbFp1U3U4S1pZN092eW1xbDZla1pFeGM5V3FWZFgxK284UmtUZ0FqNkZtZlU5clRRVndmQ1BYUmdDQVlSZ2IzRmk4QUI1QXpkVHRIMGFQU0lkQ29XbW1hWHBGNU1kWldWblBGeFFVK0ZGN1JuR3FiZHVscVBtR2Y0VWJLd0RBTk0xSGJkc3VjUnpuT3lLU3JLcHZ1SmNjRVZrTVlHSnhjWEVtZ0FMVE5KY0hnOEhWSXJKK3dvUUpabkZ4OFVRQUljTXdPUDJaamduRk02YTlrbmJmN0wwcWVGVUVNUkxaMWFxSjgwcWFVYnNtdU9hb0pZRjRGSGdwTFRzdnRtVEcxSlllSlVaRWg4Z2piMnZYdUJoTVZzVlBwV2JqeURycTVMeE5KYjhDaEE4bGJPQUlYMVhndnpEd215bG55N3Z0RURZUjBXSEJCTGhqRWN1eWNnRFlBR0NhNWpVQWZyMWt5Wkl2QWZSdGFTYytuKzl0eTdMR3g4YkdGdFJQZnV0NTF1ZnpMV3R0a0pabFhTb2lCeVRBSTBlTzdBWGdiRld0RGdhRHE3eGViMDlWZmNFOUcvZzJ2OSsvTHJwK0lCRFlZdHQyTm9CSEhNZVpsNUdSY1JxQW5RQmdtbVpQZDJmck9xUEpyaFFBNFEyNThpc3FLaUxIS2FucVFoRVpwNnI5QU1BOUVpb0RBREl6TXk4MkRPTjRWWjN2OC9tMnR2YTVpWTZVa3BuVEZxYmNOMmVjQ1djK1JCSnF6Z2wyMm5oT3NEdUR4QjFSRm9HbzR1OXBPWGxkUzZaUHpXdW4wSW1vRlo1WXJiMkREdTRFTUFXS3BBUCtocnVaYjdOLzg4TS9IMnRrd29nQ0w4REE5Q2xueTdvRHJ4SVJIZDJZQUhjUVhxKzNpOGZqZVFZMVoveHVVdFV0SXZJcjI3YlBVTlZmK2YzKy83V21QNy9mditEUVJOcTRtSmlZSzBSRVZIVlpJQkRZYTFuV2RIZmQ4ck0rbisrcGh0cjRmTDVaLzgvZWZjZEhWV1lOSFArZE81T0VEZ0dwRnV3cllBR1NnQVUxa01GZXNLQ3NkUzFVeSt1NjdxNEs3bVpYY0hYZGRWMExFS3hyMlYzYjJoc2tFTUNlaEdMQmpnMUZXaEo2U2VhZTk0OHBtY2xNQ3VRR1FuSytuMDlnNXJuM251ZkprQ0Z6N3ROeWNuSXVFcEhVdG0zYmRsSFZyOEpKN3k5YzE5M2c4L2tBbHNaZW82clh1SzdycjZ5c0xKMC9mLzZxMkdQTGx5OS91bHUzYnY5Tk52ZlpjWndyd3RjbkRLYzJwcWxiZTl1NGdrNFRwNS9rb0c4Q3JTSUxZelZ3Um5Cb1RuSGtRM1VvMk5UMFNWTTdsVTJlOEJjdjJtMk1xZHYwQmRwWGd0eFU2WEkra0ZMamlmVjR1NnZXZUZxRndtTytGS2FNUGtLKzJiR1dHbVBNcm1jSmNEUGg4L2tlQU01VzFTV080d3pmdkhueit0YXRXejhMbkNraVorYms1SHduSWw4QnBlRTlkaXVBYlVDRmlGU29hZ1hnRTVFMlFGdFZiUU8wQmRxbzZrMnpaODkrSjBtMUZ3WUNnU0hiMjFaVjdWRzlMQ01qSTBWRWJnQVFrY2NCZ3NIZ0RUNmZiNFhQNTZ0dHV5TTNHQXllczNMbHlwVkxsaXpabHBPVDgxNDR4bm1PNC9RS1AvNHM3Z0xYWFZ0WVdMZzY4anduSitjS0VZbGJUVG9RQ0NScjk2bmhCYnJHQkFLQks4TEZHL1B6OHkrczF6ZHV6QzVXUG1YY3ZJNlRwcDd1UTE0R1dna1NYaHQ2eDlQZ3lJSTVrZUhRb2FkeVcrZUpVN3VWVHBuUTBMVUNqREcxeUN2V0V4UnVFSmZoeWNZbmk4TjJ6WFJJdGtTQWhuYjNmVUxnbG5HWnNpUFRub3d4cGtteEJMaVpFSkVuZ0tOVjlZUlpzMlpGaHVlZW1KT1RjNjZJL0VwRWpnSnl3dWNtdTc2bTV5dkx5OHVMYXFoMjlBNjIxUWNFWTh2UzA5UFBBbm9EeTFOU1V2NE5FTzZGcmJNWHFiQ3dNTFNLWFpBQUFDQUFTVVJCVkRyRU9SZ016dkg1ZkYrSXlERWljZ3loaGIzbTFuSTVoT1lKbjFtUGRrZitQaTJtZUcxZDF4blRsS3lkUENHLzQ2U3BwenZJcXdLcERlMEJqb2dkRGgwdXVDNTkwclMwc3NuanJnTGI5OU1ZTDAwdjBsTUlMVktabWJBU00rSDV1anN3elQ5Sjh2dThxOXcwSVVzKzM5RzJHbU5NVTJNSmNET1JuNS8vNm5ISEhUZGszcng1UDhhV0Z4UVVQQXM4QzNEVVVVZTE3dENoUSt0Tm16YjVmRDZmTHlVbHhkbTZkYXZQNy9jN0FKV1ZsYTdqT0pxU2t1SldWRlM0cWFtcHJ1dTZXMnVaQjV5OWczT0FpMFdrZjJ4WlpXWGxTejZmN3gwUmVmVDExMS9mdXIweEl3b0xDeXNEZ2NDNXF2cGZFZW5odXU3dlo4K2V2YWEyYTVZdlgvNjdidDI2VGRxUitsSlRVKzJEdmRudHJKMDhJVDk5MHZTekZQZEZRY0svQitxekZHd2RvZ3RzaFovQytQU0owenVVcGVSZVFtNnUyN0RneHBqd1ZrWi9Gamd5dGp6dTN0TjJ4S3RwVVhpRldhcjhmbnlXTEd4QWM0MHhwa255NXRhL01SNFlNbVJJK2x0dnZiV1cwSEFyWTB3ajZ6UnA2Z2lCWnp4TmdpSGhVN1VxTDVhdGNrWXlZMnh0aStvWlkycVFWNnhEZ1Q4VDNpa2hJanBmMTRPaHp1SHlZaEYrUFRaVHR2dm10akhHN0M0c0FUYkdtQmFzMDZTcEkwVGxXUkY4RUQrWDEwc0tyNVg1VjV4SmJtN0NBblBHbU9RZUtORWpYZVZPUEVwOGE3bkg5YUVvdDR6SmtwZDJzS2xtRjlqNDV1czJDczNVcWUySkoxdStWNDJ6cXh0Z2pERm0xeW1mUE9FRndiMVF3N3Q5U25qaW9CZWZxbUpqQ0p5U1h0bnRHWEp6N2ZlT01YV1l2a0F6cHhmclRGZDVsNWprVnpXY3d6cFViVlZVSDFMdDc2cDRQNHR5eFpnTStsdnlhNHhwS2V5RGlESEd0SENsVTY1NlNsVitGVW1DSWJTcGIwT1Q0T3FmendVWmtWN1IvVkZRdXh0dFRCSjV4WHBBWHJFK0x5NUZBc09qQjhKdkpISENPZXoySnI3VnpsZllxbkJIbTFRT0hKTWxENHZZUW5YR21KYkRQb1FZWTR3Qm9OUEVhUmNML0N1OG42K0h3NkhqVTJHRkI4b21qeC9qUVdCam1vV3BIMnE2czQwL0NZd2pkaC9meU50bUI5NkdOVjJxOEx6ZjRkZFhEcFR2ZHFDcHBnbXhJZENtUG13SWRDTHJBVGJHR0FOQStaVHhqNHN3TnZKY1JEd2JESzFhRlVkZ2RQckVhZmQ2RU5pWTNkclRuMmhxWG9uKzFyZU5id1N1SVpMOEtqSDdHVzEvM01nYzRiaExsVS9FSVh0Y3BweHR5YTh4cGlXekJOZ1lZMHhVNmVUeEQ2RDZtOGh6MmE2SmhqVVRrZmdrV0xnNmZlTFVPeHNjMkpqZDFJd2lIVlc2bWM5Ui9ncDBqQjVRUXAvT2RxVFBKakpVT3Y3YVZTampsbWR5K0ppQk1uZEgyMnVNTWMyRmRZa2JZNHhKa0Q1cDZsOEYrVzNrdVVjYkpDVUxkR3ZwNVBGLzhDSzBNYnVEdkdJZHJNcDlJbVFtSE55UiswMUNhUFBBeERkb2hjSzlLZTNJdmVJUVdiOGpiVFZObXcyQk52VmhRNkFUMlF0aWpERW1xZlJKVXg4WDVLTEljNitTNElRNEtyOHRuVEx1Yng2RU5xYkptclpROTVWSy9pN0MyYkhsTmUzSjJ4QUs3L21FeTBkbnlLZmVSalpOaVNYQXBqNHNBVTVrUTZDTk1jWWtWZmI1SHI5UzlJMW9nVWNmdFJKV3NSVzlNMzNpdEt1OWlXNU0wL0xJTjlvcXIwaW5PRUUrVDBoK2FVRHltL3o5V0k0eWJtd0dSMXZ5YTR3eHlWa0NiSXd4SnJsbnpndVcrVnVmaGZJQmhENm9xMGZMWWlGVW54TjhiK2RKMDBaN0VkcVlwbUpHaVo2NGRUVmZJTndNcEViS0ZVQjJmRVJGNVBwcVpVKzdLZnhpYkpiazJiWkd4aGhUTStzU044WVlVNnRPdVk5MGtvb3Q4MFU0RlBCNHpHYlZnR2hWVk5EelM2ZE1lTWFqNE1ic0VnOHQwRjZWTHZjREkyTExHL3JXU1RvTlFWbUdjTVhZVEptNTQ1SE43c2lHUUp2NnNDSFFpYXdIMkJoalRLM0tjeThyMzZiK2dNTDNBRlJiMGJsaHBHcS9Va0ZVK0hmSFNkT0dlUlRjbUozcWFWVmZYcEgrcnRMbEM2b2x2OURBNUZjVHRqVUtvdnlqZFNxSFdQSnJqREgxWndtd01jYVlPbTI4YmZRS0YyZVlxcTZCeUI3QjNrd0xGa0lmN2tPUHhlOVRmYW5UTGRNR2VCRGFtSjFteGtJOXVyU0VEeEh1QU5vQ29KNU5uWTlQbnBWRjRpZHpiSlpjZjhrUnN0R2pLb3d4cGtXd0JOZ1lZMHk5ckowODltdDFaRGlxR3lHVXVBcUtlakNiUm1LM2Z4RnBLNjdPU3Y5ajNqNE5EbXhNSTd2dmZlMHl2VmdmMFNCdkNmU05QU1lObU9jYm1pZWZVRnFoY012eVRETEdESkJGT3hyYUdHTmFNa3VBalRIRzFGdjVyZU1YQmtYT1VOZ1dLaEhFbytIUUdwTUVpMGdYZ3U3czlqZmQxOFdUNE1ZMGd1bEYra3UvdytjQ3Z5STIxdzAvYXRBN28vcDhZZVVUOFROZ1hLWk16aFZ4R3hMYUdHTmFNa3VBalRIR2JKZTFrOGZQZHBVTG9nVWVMYThoMFQ4MDh2d0F2ODgzaXhzZWErdE5EY1o0NCtFRjJqV3ZTRjhVNGQ4aVJHL1NhTUlERHloQjRIYUVBV1A2eXljZVJqYkdtQmJKVmdYYnlmS0t0QkRoK0YzZERyTjdVR1V6VUZHZkx4RzJBWnZxKzZVK1B2R25zdWJLZmxLNlU3OHAwMngwbWpUdEZnZitISG1lZElYYUhWUnR0ZHpacGY0Vko1S2JXK2xSZUdOMjJMUVN2VkJjL2htYitBTGh5ZXdOaTExOWxXaUZiMzNDdWFNenBLUmhrVTF6Wkt0QW0vcXdWYUFUK1hkMUE0d3hOUk9oTmRDNlVXSUhJYmdacGhlcmkxSW1zRVpoalFpbENtdEVXYU5DcWNBYVYxampjeWtOd2hwSFdGUFptdEtyK3NtR3htaVgyWDJVVHg1L2EvcWtxWWNJRXVvTjlqQURyclphN3JET0ZkMytYWXFlRDdhL3FkazFIdmhJdTd0Ym1JRnlSdHdRWjYwMmgzMUhoTjg3TVQvM2luTC9wZ3ArZC8zUnNya0JrWTB4eGxSakNiQXhMWnlBUTZnbm80dFVsWVUraklXZk94cWFueG1aTStIZkRIbkZDc29LRmRZQWE0QlMwZkJqaDU4VXZrYjRldHhBV2JKVHZ5R3pVNVd0OVAwcXZadTduOEJSRWg2K3JJZ25lWEJjYjVqSXlQUkowMWFXVGVacUQwSWJzMTJtbCtoRjdoYitpZEE1dHJ4cTJQNE9FbEEzNFliUFQ2NXk0ZmdzS1d4QVpHT01NVFd3TG5Gam1yREhGbXZib0V1S0tpbEs2SXZ3WTZwOXFVdWFDdDJBUFRTVXpIWUY5Z0QyVUEwOUZxSEhMdmxHbEdVcWZDWEtVaFcrVXVGckVaYW10T0h6S3c2UjlidWtUY1l6SFcrY211N3p5L3ZBUWVEMVVHaEY0ck9ERzBvbmovKzdSK0dOcVZXNDEvY1JoSk1qWmRHZmI0OTZmYXNWUFpyU2ptdnQvMFZUSHpZRTJ0U0hEWUZPWkMrSU1TMU1YckYyQlBad2hOU2d5MTQ0N0NYS1hpaDdxYkNYRUhwY3ZhZWpFYTBHdm83OWNwV3ZYT1hycXdiSnp6dXBEYWFCT3Q0NGRYL0hUNGtnbmNEYkpEZ2htTHFqU3FkYzlaUlg0WTFKWm5xUlhvSnd0MEM2cDRHVEpNNEtHd1F1SHBzcEwzaGFsMm5XTEFFMjlXRUpjQ0o3UVl3eE5acStVQStTWUNoQlZtRlBoYjBsbEJ6dnBiQ1hRTGRHYnNJbVZaYUs4QlhLbHdqZkFGOEhsYThtWk1uU1JxN2JiS2ZPdDB3L1NsMTNqb2lrZ1hlRG9SVkNXeTJGZTRKVmRXdlEwV1BYM1hwVlVZT0RHMU5OK0NiaG84Q0lTRm5vWjVEUVBCRHZGN3BhckQ1R2pCOGczellzc21scExBRTI5V0VKY0NKN1FZd3hPK3llTHpXdDFRYjZ1QzZIaXRKUGxYNUFQeEgybzVIL2YxSFlpdktSUUluclVPSW9KZW10K2ZpOGZyS3RNZXMxdFV1L1pkb29VZjRUZWU1dFQzQnM1cUEvNDAvSktzMGR2Y3lyOE1ZOFVLSkhCbDJlRm1Gdno0TW5lek1vZHlQOGJteW1WSGhlbjJuMkxBRTI5V0VKY0NKN1FZd3hucnZySFczZFBvMitRWmQrQXYwUStpbjBFK2hONC82L3N3MzRXS0ZFbEJMMVVkSTVqUTh0S2Q2NUdtdDdwRkIvc2h1TnBxcUx5alp0T1pwL1hHK3I1Sm9HeVZWMWVoYnpCMkFTZ2c5aVZuaHVhSzl2a29XdUZNb0VSbzNObEprTmlHeGFPRXVBbTRhTlc3ZlNOaTB0NmJHeURSdFl1M2t6KzNidHVwTmJWY1VTNEVUMmdoaGpkcHJIRm12YkxXNG9NWGFVUTJONmpMM3ZiYWxTZ2ZLSkNpVUNKYTVTVXRHSnhkY2VKRnNic2M0V0wzM1MxTWNGdVNqeTNMc2t1SG9jL1YvcDVBbm5lQkRhdEZEM2Y2QjcreDMrRFF5SkZubzZkQ0dld25zQ1o0L05sT1dOVTROcEtSb3pBWDZwdUlRRGUzU243MTU3MVhudU55dFg4dURzT2RIbnVlZWVRNHEvWVJ2TjNQN0NTM3o0L2ZmUjUrT0dCeml1enlFN0hLOTB3d2JHUC9odzlQa1RWMCtJYStNRjk5eEgwSFVCdU91U2k5aXpjLzJXUVptNzVGUHVldlUxOXVyY21ZTjY5dURTNDQ4anZXMWJ2bHUxbWtsUFBjMjZ6WnRwbFpMQ2pERlgwckZObXgxdWYwTllBcHpJdGtFeXh1dzBseHdoRzRHaThGZlUxQTgxM2FsZ0NNb3hBc2NvWkFra3Y1MjYvVklRK2d2MEI2NXdCRkxMcWN3cjFpVW9KVGlVT0ZEaTc4eWl5L2FUTFI3VjJlS1ZyZlJkbnQ3TlBVRGdLS2hhOTZlaHY0VkRjV0xuRnN2WjZaT21UUzZiUEg1U0EwT2JGaWl2V0VjUW11L2JNZTVBNDN4Y1ZJWGJPMmR3eTNraXdVYXB3UmdQUFB2ZSt6dysveTBjRWM0LzZrak9QL3FvNnF2eHg5bXdaU3NmLzFBMUc2V2hXZm5UNzc3SHUxOStHVmMyYy9HSEhIblFnYVRXSTdHKzRmRW5xUWpHdjhXQ2JwQXRGVlV6RFg3eitKTngzOVBHclZYM3hHOTcva1g4UGw5QzNKdEhuRW4zVGxYL1ZhemZ2SVZINTg0RFlGbHBLZTFhdFNLOWJWc0FlbmZkZ3owN3A3UHV4ODFzcWFqZ2Z4OFVjVm4yOFhXMjNld2Nka2ZBR05NazVSWHJFSlNqQ1NYRXgwaG9yK0s2YVZXaXBiSjkvOGtwdkNmS2JJWENUUlc4ZGYzUllrTnJHeUJoZTZURUxZMTJXTUxDMENvWGxFMFo5NSthempjbTFpUGZhS3R0cS9rbndwakdpRjk5b1N0Q3E5MmZOelpUNWlTL3dwanQxeGc5d0tYck4zRHRvLzlpL1phcSs4R0REenlRWDU5Nk1xMVRVM251L2ZjcDI3QUpnT3grZlRpd1J3OCsrdjRISmozMWRQVDh4NitlUUVxMUJOSVJJUzBscGM3NlgxMndrQmtGczVNZUczVGdBZnp1OU5QcTdGMCs5NjY3RXhKZ0w5eDMrYS9ZdTB2b280aXFNdmwvTDFDOHRHbzlUci9QaDk5eG9zOHJnc0ZvcjdLSWtGWkx1eTg5L2poT0dkRGY4emFEOVFBbll5K0lNV2EzTUdPUkhrd0ZReFNPQVlZZ0hGem5SWkdQQmtMU2VYaDFYcTdNRTVnalB1YU1HU2h6ZDZUZExWMzdtL0lPU2ZHNUpVQWJhTHhGc1d4bGFGTmZNeFpwUDdlQzUwVDRSZHlCaHU3clcwTU1HL0pzR2t0akRZSCtzYlNVUHovM1AzNHVYeHN0RzVHVnlXWFp4M1BOdzQveS9abzFBRngzeXNrTTdkYzNJUUZPNXVDZVBibnpvZ3RxUE82NkxrKzg5VGJQdmY5QnRHenZMbDNvM3JGalhKSjVZSS91L1A2TTArbldzV095TUFDOFVySUF0OW9iY2RQV2Jmem43WGVpejMrVmZUdytwK3EzMGNOejVxSWF1dWFjd1lQbzFEWnh1UExRdm4xcDM3bzFBQS9ObnNOTEpRdHFiTVAydW1KWU5tZGtaSGdXTDVZbHdJbnNCVEhHN0pZZS9FUTdWMjdpV0FrbHhNY2dIRjNyQmJISk1GVTl4REZyS3RWTzJhTENPOEFjeDhmc01RUGtuVHF2TVFCMG1uVC8yUTdPYzVIbmpaZ0VyeEkwbzNUS1ZUOTRGZDQwTDNuRmVvSEN3M0ZUTEx6OGdVd1lta0RlOGcxY25UdFVLajJxd1ppb3hwd0RYTDVwRTM5NDZobStXNzJhSTNydnd5MW5uMFdLMzk4b0NmQ3FkZXU0OTQwM1dmeGQxWnpmYmgwNmNOc3Z6NmRUbXpaTWVlRkZGbjVUdFV0WSsxYXRHRHM4aDJNUHFYMU84RmMvL3h6dGdhMElCdm5vKzZwZkRmMzM3WTBUYzBkODRUZmZSajhtOU4xckwxcWxoSHByZlk3RGdUMTZSTTl6WFpkSDU4N2p4ZUtTdUxydXZ2UVN1blpvSDFmMlFsRXh6N3ozUGdEWmZmc3lPbWRvalcxTjgvc2JQRys2SnBZQUo3SVh4QmpUTE56MWpyWnVsMGFPcTV5S2NtcHRDMnRGOS9TczRYL0FlbjRlM3Fqd0ZqQkhsVGxkTWlteGVYMDFTNTg0OVU0UnVTSHkzTHVjbzlwZERHVko2YWJObWJZeXRJbVZPMGY5UGRwenI4QTR6NE1udjVHMlRaUXJ4MlRKNDU3WFoweFlZNjhDdlg3elpwNlkvemFYRFQyZVZ1SGh5L1ZKZ0kvbzNSdkhpWDlEN04yNU0xY01pMDhBZzY3THF3c1g4cCszM21IVHRxck5HdmJ1MHBrL2pUeVhMdTFEQ2VYV2lncnVmUGtWaXI1ZUduZDluejE3Y2NYUW9SelVzd2ZKWEhUdi9YRkR1WGRFMjdRMC9uM3QxZEhuTHhXWDhOQ2N3b1R6K3UyMUY2a3A4UW5zaXZLMS9GUldCa0NYZHUzWXArc2VTZXZJM0g5L1RoczRvRUh0ckkwbHdJbHNFU3hqVExNUW5xLzdTdmlMdkdJOUREZzEvRFVrOWx5Si9oRVM3VVFNRDErVTJCTzF4bVN0cmNDSndJa2lVRnJNdXJ4aW5RL01jWlhaS3pKWm5Ddmlldmd0N3RiS1VsYitQcjJpK3lBUmp2TTJjbWhKTEtyK0RmdW10MjMxM3pKMFJQZzJoMm5oN3Y5QWUvaUVGd1VHUmNxU3pOSGRNY2xYZDF2dUNLZVB6cFNTcE5jWTA4U3QzN3laMGcwYjZkMTFEOGFmRU5qdTZ5ZWRQYUxXeGFwYzEyWCtaNS96MzNmZWpTYUlFWU1QUEpEclRqbUpOakhiQ3FXbHBIRHppRE1UaGtoLyt1TlAzUERFa3h6UnV6ZW5ERGlDUVFjY2dCTXpCemRXdjczMm9sMnJWdlZxLzhhdFcrSVc5WXAxMkQ3N0pDMy9aRm50VzlLdjJiQ0JOUnMySkQzV3JVT0hlclhMZU1jU1lHTk1zelEyVXo0Q1BnSnVuL3FocGp0Yk9VbUUwMUJPUW9qYjN5RDZRVmlyUGhnTG9jZVFtUHhXRzAwZGlkR0JjTUx0Q1BRb29XeDZzYzRUbUEzTUdaUEJ4eUl0T0NITHpYV0R1UStlNWEvYzloRklyL0NnWmJ6b0I2NStRME9RTXpwUG12N0gwc25rTmppNDJhM05XS2hIYTVBWGdPZ21uRjRtdjZwVUcvSE0vRlNIY3k0ZktLczhxTUdZbmE2aXNwTGJYM3lKTDVmL3pQZ1RBZ3p0MXcrQU5ldlhVeGwwcVhTckJqcXQzN0taRmVWcktkdTRNUzdHeXJYckVoYkJBdWpZdGcwTHYvbVdSd3Juc21MdDJyaGpLVDRmbHh4L0xLY1BISmgwc1VUSGNiamt1R001cUVjUHBzL0twM3pUcHVpeHhkOTl4K0x2dm1QZ2Z2dnl4M09UNzRxWHVmOSs5T3FjWHEvWFlIbFplWTBKOEg3ZHVySlBseTc4VUZvYW5UTU04T2Z6UnRLNVhkdTRjOTljOUNFdkx3ak5Fejc2NElPNFlNZ3hTV1BXTnpFMzNyRXVjV05NaXpPdFNJOFI0VlFKSmF5SDEzaGliZmxacE53Tnp5V3UrMFAxVHlqL2MrRzVGWm5NYTZtOXd4MXZ6aHZvaVB1ZUNIVXZCN3FkWWhNYlZkUVY5NlMxazYrYTZYVTladmN3dlZpdlI3bERaS2ZkN0w4blBZUHJiU3FFMlZrYVl3ajA5Rm41dkw1b2NmVDU2UU1IY3ZuUTQ3bjY0VWY1c1ZwdjdmYTY3cFNUMlRNOW5kLzkrejl4eVdPYjFGVGF0MjVOajA0ZDZiM0hIZ2xEcFFFV0xQMkdGNHFMQWVqY3JoMUIxMlhlcDUvRm5mUG44MFp5Uk8rcUh0ckdHQUlOOFBpOCtlelJvVDBQelM2TXJqYmQwQVE0c24xU1k3QWgwSW1zQjlnWTArS016NUszZ2JlQm02Y3QwajJkQ2s1VE9GV0VITUtyRlFPMURwT083UWF1Y1VoMXZGNElWenR3ZGM4U1ZrMHYxaGNFbmwyK250a3RhWUdjdGJlTlhaQStjZXJWSUhrUTdtWGZ6dTJxYWhMN21vc2dEdkpVcDRuMzlTK2ZjdlYzSG9RM3U0bTczdEhXYlZQNEwzQkcxZFJ3RDllNXF2YitWdGlLY09tNERIbktveXFNMldWT0hUaUFvcStYc25yOWVnQmVYckFnWVc1clF4emNxeWVuRHVqUEt3c1cwall0alF1R0hJUHJ1ancwcDVBVmE5Zld1RlhleW5Ycm9vdGtSWHA2aHg5K0dJL05uYytYUC8vTWtRY2RHSmY4VmpmeHJEUFp2MXUzZXJYeDIxV3J1ZlYvejlkNGZPUlJSOUlxSllXSFpsZk5CZjdEMDgvVUd2T2RMNzdrblMrK1RIcnN4Q01PWjhJSncrdlZOdU1OUzRDTk1TM2ErUDd5STVBSDVOM3pwYWFscm1Pb3VPRzV3OEora2ZNa3BzYzNWRUNOMjZaVSszQWNQVDFHVjRIUndPZ2U3U25MSzlhWFJIaTJVeXRtbnRkUHR0SE1sVTJaTUtQenBLbEhnbHdtVXBVRWV5YWFWRXNuY0Y3aW1uc0djZSsxV3oyc3dUUlJEeXpXL2R3S1hnWDZSQXNWeE1HVExZNlNKTDhyVlRscGZLWXNiR0IwWTVxRXZidDA0ZllMUnZHSHA1L2hwN0p5dW5mc3lJaXNUQ3FEUWZZTEo4VTdxbnQ0NjZJTGh4eERXa29LSTdJeTZkQzZOZitOMlo2b2RVcHEwbXUzQmF2dUUwY1c1RHA4bjMzNDI4VVg4dTRYWDdKZnQ2NUpyNHU0OCtWWDQxWjlybzJydGY5bjBTckpmc1lOV1FScm56MlNsNXZHWXdtd01jYUVYWHVRYkFYZUNIOWQ4MENKWmdTVlN3VitDWVIrUTFYdjZhMGplWXM3RkZsUUsyNitLdW5BcGFwY1dyYUo5ZE9MOVJXRVo5TTY4OXBsKzBuRHhtNDFZYVVyZldQVHU3cEhpREJReE9PdGtTU3lOSllnSW9lbmQvUS9XQVlYZXhYZU5FMHppdlJrZHh0UElVVDNJbEU4U241SjNFZGNsWTlUZkp4NHhVRDVxZUhSaldrNnVuYm93Rjh1K0NWL2ZmRmx4cDhRb0VQcjFsdytORHQ2WEZYamVtby8rL0duNkY2OUhWcTM1b3pNMnZlemJaT1d4aVhISFJ0OXZqeG12K0V1N2RzbHZXYlYyblhSeDlVVDJhTU9QaWpwTmIwNnA3TmhjL3l2MGVYbDVkRUV0MHU3ZGttVDJWaXQwNUluNU5WZGV2eXhkR2tYMy9hWEZ5emtoYUxRc08xK2UrL0ZwVEhmYzNYbEd6ZlNxUkdIUVp0NE5pYmNHR1Bxa0Zlc0thS2M3TUtsSXB3R0pQNUczSjRNTHJ4dFN2Vmt1SnBOS0s4TFBGdlJobGV1NmlmSmw0L2NqYlhKdmJkWFdxWC9JeUcwS0Zra2FmVkNRaXhYUjVmZU51RkJUNEtiSmlldlJHOUdtVXo0WGVqWlFsYzFVZklSemh5YktadnFQdG1ZeHRIWTJ5QWxzN1dpZ3B2Lyt4UkhIbmdnSTdJeVNmSDdlYW1rSkRvY2VNLzBkS1plZVRrUVNwUm5GTXdtdTI4ZmZ0R3JWNDB4ci92WDQzeXpjaVVBbHh4M0xPY01IcFJ3enEzUFBSOU5zdFBidHVXUjhXTnJIQzc5N2FwVmNYT01Jejc3NlNlbXp5b0FvRk9iTnR3MDRrelM2am04VzBUWXQydDhML081ZDkwZG5RUGNVSDMyN01YdEYvelNrMWpWMlJ6Z1JOWURiSXd4ZFJpYktSWEFTOEJMVXovVWROODJSZ0dYQW9Pako4WE9OYXdyR1k2ZDk1cDhEMUdBTmdqbktKemoyOHpXNlVVNkUzaFdoQmZIWnNyYWhMTjNRNXR5ci9rcGRlTDBzeEIzamlDT0lKNGx3ZFZqcU1qVTlKdW5mbEIyMjRRUEd4emNOQmw1eFpxaThDREtKZEhDeGs5KzcxNmV5VzlhNmtKMnBtVllYbFpHeWRKdk9MYlBJWFJzVTdVMHhrTnpDdm5xNXhWODlmTUszdnI4Qys2NjVLSWFZenovUVJHdkxWekVhd3NYRVRqc1VNYmtEQ090V28vcnVzMmJvOGt2d0gvZWZnZFF6c3JLaW01cDVMb3VuLzc0WS9TY3NvMGIrV1RaTWc3ZGUrK2s5VTc2NzlOMUxuNVZ2bWtUdi8vM2YybzlKMWFybEJTZXV1N2FHbytuK2YwMUp1VDFrZXIzZkYxSVV3dExnSTB4Wmp0TU9GektnR25BdEFkTDlNQ2d5NjhRTGdiMmdjUUZzZXJzR1k0OVh0T2NZa2hET0IwNEhhaVlYcXl6Qlo3MXRlWi9WL2FUMGdaK1M3dFUrWlJ4ODlJblRyc0o0UTRndEtTMlI4bEw2S1VOL1NsQ2lzSkxuWElmNlYrZWUxbTVOeldZWFNtdldEc0NyMGkxZmI2OUhOc1c5L1pWZ3Vvd2VseW1QT0pkRGNZMFRSOSsvd01Qeko3RHc0VnpPZUh3d3hnM1BNRGNKWi95NXVLcWU0aEQrL1hGVjhPK3U0dS8rNTRuWStiMnJsbS9JU0g1QlhpMzJzSlFGY0VnajgxN2k3YysrNEpyVHo2Ui9icDFZOG1QUDdKeGEvd3lEcTh0WEZSakFyeXpuSHZrWUNyRFBjQWpzakxqdGpPYXVmaERYbDI0Q0lDakRqcVFVY2NjdlV2YWFKS3pCTmdZWTNiUWxSbnlGVEJKVlcrWlVVSzJ3aVhBdVFKVkU0RzI1OE40YlBJYlRvYVQ5Q2luQ0p3SW5GaTVpV2w1eGZxS0tnLzhuTWtidTJ1UFZObVU4WDlObnpqMU9CRTVWV0o3MGhzWU4vUVNTa3dTTEwybGN2TlRvQ2VGWDFXem01cGFwUHVqdkk1d2NLVE0wM25rMVZZblYyV2Q0K09Nc1FObHJsZFZHTk9VZmZaVGFHcDcwSFZ4VmZua2gyWGMrOGFiMGVOOTl1ekZHUmtEazE3NzNwZGY4cmVYWDQwbWh4MWF0K2JhazA1TU9FOVY0N1pjRXBIbzBPV2xLMWR5L1dOUGNOY2xGL0ZHekRrUjczenhKZCt1V3BVd0xCa2diL1FWS1BEMWlwVThVRENiSDlhc0FTRFY3K2ZxRTArSURudnUwTG9OKyt6UkpYcmRGejh0WjhvTEwxSVpETkkyTFkwcmhtWXorS0FEbzIwRDJMaGxDM2U4OUhKQ25YK3RWclppN1ZwK0RzOXRYcmQ1TTB0aWVyQnJjdXFBQWRINlRPT3lCTmdZWXhwSVJCU1lBOHk1NngyZDBDYU5jOEpETW5NRTRtNlAxMnVJZE9SRTRudVVxODlyRE85dk9rS0VFVDFMK0g1NnNUNFVkSmx4MVNENTJZTnZhNmNxUzlGUm5TdWtDT0VRQVBGb0VtY29RdXdxU0hKQzU0blRja3VuOE1jR0J6ZTdSRjZ4RGxaNG5kQUNjbEdlYlhORXdrclAzL29kaGw4NVVMN3lxQXBqbXJ3bHk1WkZIeC9TcXhkL2UrWFY2SHpYam0zYThKdlRUbzBPVWZZN3Z1aGlVcXZXcitlT0YxK09MalNWNnZjejhhd1JkRTZ5dU5XOFR6K0xHLzU4NWJDaExGMnhnb0tQUHdIZzZJTVBSbFY1Ky9Ndm91ZDBhdE9HOGsyYlVGV216Y3puTDc4OFA5cU9pSlhyMXZGaWNRbUZTejZObXd0OHlvRCtmTGQ2TmMrOS93RUFSL1R1emRtRHNxTEhIY2RoYU4rK3pQcm9Jelp1M2NvOWI3ekpFWjkreWptREIzSDRQcUV0bGlwZE43b2RVMzJWYnRoQTZZYTZsL0VZZE1BQjJ4WFg3RGliRkcyTU1ZM2svZzkwYjc5d2pRcFhTclVQNnhEelFYczcraUtGVUNKYzQwaGhKYWpDNndnek9nL2t0Zk5FdkZtaFl5Zm9PQ252QUIvQlJTRHRvUEVXeFZKRlhYRlBXanY1cXBtZUJEYzd6WXdpSGFYQ3Y0Z3NSS2ZFMzk5b0NFbGM2Um1sS0pqR2llR3BEOFkwS1kyMUNGYnBoZzFjTmkwdit2eGZFOFpSdm1rVGQ3NzBDaXZXcm1YS3FQTVNGclZhL04xM1BEN3ZMYjc4dWVyK2E0clB4NDFubmtIbUFmc24xTEY2M1RwKy9kZ1RyTnU4R1FqTnNYMWsvRmphcEtYeDdIdnZNK3VqajdqOWw2UDQ4M1BQc3pTY0pMZEtTZUcyVWVkend4TlBSaFBzRVZtWlhKWjlmRFR1TSsrK3h4TnZ2ZTNkaXhIV3VWMDdMaDk2UEZuNzc4K3o0UVE2VmtVd1NPR1NKWlJ2ckgxZHZGWXBLUXp0MXpkdXVIUkUxZ0g3MTdwWTJJNnlSYkFTMlF0aWpER043SkZ2dE5XV1VpNTJsR3VBdzZvZmIxQm5adzBiRFljUC9TandzT3NuTDd6ZmNaT1hmdlBVVThXUlZ4cTdIa1hMVmQzKzVWT3UvcTZ4NnpMZW1GNnNmeEQ0VTJ6WmR0NC9xbDIxa1JrS0wyN3J5UG5oN2RHTWFYSWFLd0V1WExLRWY3ejZPZ0M5OTlpRGV5NjdORlRmbGkxOCtmTUsrdS9iRzREMW16ZnoxbWVmTS91VEpYeXhmSGxjakE2dFczUHpXV2ZTWjg4OUUrS3YyN3laVzU1NmhtOVhyWXFXalR4eU1CY2RXeldkZi8zbUxkejM1cHU4OTJYVndJdXpCMlZ4NmZISDhmZFhYbVhlcDU5Rnk4OC82a2d1R0hJTUVOcE9hTUpEajdCeDYxWmFwNlp5N3VCQmZMTnlKVXQrL0lsdGxSVnMyQko2TzRzSTZkVzJIYW9NQnFNSmVjYisreUZJZE9WcFI0UVpZNjZrYTRjT2NkZVViOXhJd2NjZjgrcUNSYXdKOS9LbStIejA3cm9IWC8yOEFvREQ5dDZibGV2V3NXSnRhRWgwNjlSVWNnN3R4N0IrL1RpZ1IvZWEvaGs4WXdsd0ludEJqREZtSjVwV3BOa2lYQ3ZLR1FpK2hCTWFNSkd4cGtSYXdSWGxUWVFaNlJtODNOUjdoZE1uVHZ1TENEZEM0bjZURFJieitpb3NMUE92R0VSdWJxVjNGUml2NVJWckNzcGpDS01pWlR0aG02T0h4MlJ5WlhoNmd6Rk5VbU1sd0hlLzlqcHpQbGtDd0drREJ6QTZaeGdBRzdaczRkdFZxL2o0aDJWOCtOMzNmTDU4ZVhTZWI2ekQ5OW1iYTA0NmtXNGRPeVljKzM3MWF1NTQ4V1dXbFZhdDM5aWxYVHVtWG5sNWRCaDFxTGY1WlQ3K29Xb1k5dDVkdXZEM2l5OGtMU1dGMGcwYnVPcWhSOWkwYlZ2MGVPYisrek1tTUl6dU5EdTlOUUFBSUFCSlJFRlVIVHZ5Nm9LRnJOdThtVk1IRHFCRDY5WkFhR3VrTzE1OG1aL0tRb001VGgzUW56R0JuTGkyZmZEVlYweDUva1VnTkZ4NmJDQ0hrcVZMZWZiOUQramVzU1BYblhJeUVPcTlYdmp0ZDd6OStSZDgrUDMzQk4ycTVUZDZkT3JJYjA4L2pRWGZmTXVUNFo3b3dHR0hjdkd4UTdqcmxkZFkvSDM4OE9rOTJyZG40SDc3Y2tpdlh2VFphMDk2cFNjTUZtc3dTNEFUMlJ4Z1k0elppY1puU1NGUWVQOEh1cmRQdUVxVTBVaG9IMXdnZmp1bDdSMGVMVlZEcEdPVGFBRUg0V1RnNUxJU2x1Y1Y2U00rSHpPdUhDaE5zdmV6TEdYRnhQU0s3a2VMY0p5SU5PU2VRQ0twR2c0dE1DQzlvdnV0WlhDVFYrR050eDVickcwM1YvQXl3dERZY3MrUzMyVGJrQ21UeG1iSmxMRWVWV0hNN2tSVjQrYTQ5dDFyVHg2WlU4aTh6ejZ2Y3g1cjUzYnQrT1hSUnpIODhNTnF2SEc1ckxRMEx2bjFPUTdYbjNaS05QbDkrL1BQbVRwelZyU25GcUJOYWlxL09lM1U2Q3JTbmR1MVkrenduR2d2TlVEeDBxVjAvYUE5NDRZSE9IWGdBQUIrV0xPRzk3LzhpcUt2bDFMMDlkZlJZZE43ZCtuQ2hVT09ZZFc2ZFN6KzdqdFNmSDU4anNOYm4zMGVqUmNab3B5eC8vNWs3TDgvRlpXaCs2VHZmdkVsdDcvNFVzTDNsZXIzYzg3Z1FadzlLSXRVdjU4RjMzd2JkN3hUMjdiOCtmeVJ6UGxrQ1kvTm14OTlMVmV2WDgvTUR6OWk1b2NmY2QwcEp6VktBbXdTV1FKc2pERzd3RldENUFmZ3hrZSswZHl0cTdsUWhHdUJ3eVBIQlVMSmJ5VDdxMmN5ck5HTHF3cXF6UmZ1aVhCejBPV202Y1dhanpMajV3MjhrRHRVbWs0dmFHNnVHOHg5OEN4LzViYVBRSHFGa25vdmU0TGo0dnkrMDhUcHI1ZFBHVGZQbytER0k0OHMxRTZidGpGYmhBR1JNbFVRRCtmOHh0MWRVWUt1dzZYak0rVkpENkliczF2NmVzV0t1RVMzNzE1N3NWL1hic3o4OEtNYXI5bTNhMWRPUE9Kd0FvY2RTcXEvOXRUaTZJTVA1dnlqanVTcGQ5OERZRndnSjI0N293TzZkOGZ2VkEyT2F0Y3FqZHh6ejJXL2J2R3JQV2YzN2N1YTlldDViTjViQUJ5NjkxNWNPU3p1UGhrcnl0ZHkzNXZ4U3owYzFLTUhrODRlUWR0V3JTamR1SkY3MzBpK0ZFVC8zcjNqbnFlRXY2K2pEajZJUS9mZUs5bzczVFl0alpQNkg4RVptUmwwaXRrdnVTWkQrL1ZseUM4T1p0Nm5uL0h5Z29YUlJjQU82ZFdMb2YzNjFYbTk4WVoxaVJ0alRCTXhmWUVlSjBHdUJVWWtIUjd0NllUSEtnb3JnVWRjWmNhRUxGbnFmUTA3cHZQRXFVZXE4TGFFVWg2ODNlZ21MdlA1T1ZoSjM3VzNUN0NGanBxSXZHTHRxWkF2MERkYTZPWFBmNUpZb3B3eUprdGVUM3ErTVUxUVl3eUJYcnRwRTI5Ly9nVWZmUFUxcFJzMlJPZi81bi8wVVZ5eWVFRDM3bVR1dngrRER6eHd1K2V4cWlwM3Z2d0tSeDUwRU1mMU9TVGgrQ2MvTEdQU1UwOXpRUGZ1WEhmS3llelZwWE9TS0NHelAvNkUvMzFReEpSUjU5RXhTUUo2eit0dlVQRHhKL1JLVCtlc1Faa0VEajAwdW1wMDBIVVorWTkveGcxaDd0bXBFeU9QSEV6T1lZZldXT2ZYUDYvZ1gzUG5NZlRRZmh4MTBJRzBTazFOT09mcGQ5K0xHd0o5VFpKdG9BQitMQzNsM1MrK1pNQysremJhZkdBYkFwM0lYaEJqakdsaUhscWd2U3BkcmxGbHRBaGQ0ZzdXc3VoVmZkU3hpclNpdk93NC9HVjBocnkzWXpWNHEvT2thYmtRM3JMSTY0bWZzZk9CVlY4dG16TGhOTytDbXgzMVlJa2VXT2t5VzRTOTZ6N2JBMHFwK2poeDNFQXAzaW4xR2VPUnhwb0RIRkVaRE9MM1ZkMkxmWDNSSW5wMDZzVEJQWHZTTmkydE1hdm04NTkrNHFBZVBSSzJPRXJHZGQwYXoxdTdhUk5yMXE5bi8rN0prOHV0RlJVRVhSY2x0SGhWWFQzWXV5TkxnQlBaQzJLTU1VM1VQVjlxV3F0eUxsUzRCcUYvN0xISTFvWU56UWRyekNtVnVlcHcrN2dNZWFOaE5UUlFicTZUWHRHOVNJU0JvWFo1bHdSWDcwOVdHRmMyZVh4ZVRlZWJ4amRqb2ZiWFNnb1M1c1Y3OVRFL2NhWG5IeDAvdzhiMGx5OXF2TWFZSnFxeEUyRFRQRmdDbk1oZUVHT00yUTNNS05FVFhTVlg0TWlFZzE0a0NEV05MbFlXcWNQdFB3L2ttVndSTjhrWmphN2pqVlAzOS9uNEVKRzJvU1o1T0JBNlBwL2VVaEgwSGJIK0wyTXNHZG9GcGhYcE1RNjhqdEIrcDFTb2ZGS3BCSzRhSkQvWGZiSXhUWThsd0tZK0xBRk9WUGU0QW1PTU1idmNtQXg1YzF5bUhDWENTUXJ4dzVQVmd3Nnk4RUpiV2oyUTBGK1UvL1lzNFl1OEloMTd6NWZhdU9QZWtsaDcrNFNscnNyVlZTVWVmdWFMTHBzTlFDdS9FM3lPM0tjVEozU1pSaldqUkU4VW1CVk5majFkK3B1RUh4bFY1dm5iYzVRbHY4WVkwL0pZQW15TU1idVIyRVFZZUQ5U0hzMFZHcEliUm5wRGt5Y2VCeUJNVHkzbjI3d2kvZDFEbituTzZhVUxLNzl0L0tPcStqS0FJR2hDcHI1akJDQzgxVkw0NGFHZEsxYmY0VWx3VXk4emluU1U2L0tLQ0syamhSNE9lNjYrTXJvcUJkczZjY0lWaDhoNmIyb3d4aGl6TzdFRTJCaGpka05qTXVUTnNabHlaUFZFT0M1NTNkRWVORTM2TUJSUzZJRndSK1VHZnBoZXJMYzl2RUM3c3BPNFFTNUZXUjVxUjdMdWFvK0lYTmR4MHRSQTR3UTNzYWFWNkdnVi9pM1NlTnN5VnB2bi9hSUlKMTk3a0d5dDhRSmpqREhObW8wSk44YVlabUI2aVo0a1NpNHdPTGJjczVHa05mWElLVnRVZUZqZ2pyR1o4cjBYVmRXbTB5MVRqeGRYNW9pRXQwcjJkR0hvcWxkTFlYV2wzK216UG5mc2FxK2ltM2pUaS9WUEFuOW9yUGhKZnZhZldaN0JxRjAxbDkwWXI5a2NZRk1mTmdjNGtmVUFHMk5NTXpBdVE5NFlteWxIcW5BeVNZWkdhME16NFpxdUYxb0pURUJabWxlc1QwNWZvSDJUbk9XWjhsc256QVg5ZTdSNjhmTHpYMVdXTDdCSFNtWHdQeDRHTjJHcUt0T0xkVVpzOHR2Z244K0VTaEo2ZnA4Y2s4SDVsdndhWTR5eEJOZ1lZNXFSMkVSWWxROGk1ZUxWU3RFMVBSVjh3QVhpOGtsZXNiNlNWNnhER2xoYmpjcFM5cGlvOEZHa1lpK0hRbXY4R1BKQStzVHBFendMYmdDWVVjeURBcU1qenhXUGZqNWo0bFhMZmg4ZW04SEY0dTNkRW1PTU1ic3A2eEkzeHBobWJIcUpub1RMbjBRWUZGdnVhWWRielZzb3pSVS8xNDBaSUl1OHFpcWkvYVNwdjBoQkZnR3RhbXZDamxEVjBCemowSlBOTG02ZjhpbFhmK2RSK0JZdHIxaW5BdU9qQlVyb1ZyeUh5YS9FRjl3OU5rdCs3VTEwWTVvV0d3SnQ2c09HUUNleUhtQmpqR25HeG1YSUcrT3laTEFvNXdKZlI4cmpoa1kzVlB3S3U3SGx4MnVRQlhuRit1UzBoYnF2QnpWRnJaODg0WE5GYjRpcHVWcnZiUU9JVTdYS3RFaHJ3WGtDMUQ1QU5GRFM1TmZqbnQ5cXc1NG5XL0pyakRHbU9rdUFqVEdtQlJpVEpjOEJmUlIrbzFBV0tZOHVJT1ZSRXBKa0tLc0FGemhCUHM4cjBuL2M5NzUyOGFZbUtKczg0WDdRbWFGS0JOVDFKQWtXUWozQVZUbXdET2swY2ZvMURRN2NndVVWNlQ5SWx2eDZKQ0djOE90eG1YS0xkelVZWTR4cExpd0JOc2FZRm1Kc3BsU015NVM3M0ZRT0FPNEJLcUlIdzFOcFBjbURreWZWcVFqWCtSMlc1cFhvelhlOW82MFRMOXgrMjRLVkY2bnFLZ2h0alNSNHVjWlIxVGZnb0xkM3VQSCtBejBNM21KTUw5WS9JVndYZWU3cGdsZVNQUGtkbXlGM2UxU0RNY2FZWnNZU1lHT01hV0VtSEM1bFl6UGwvd2oxQ0w4WUtSY0pqMGoxYWxhWkpJNXdGYUVEeXBTMnFYeVZWNnhYUHEzcWEwZ1ZHLzV5N1NwWDlLSzRTajNLcmlTMk8xdWt0ZC9uUEdsRG9iZFBYckhlV0gyMVorKzJyUUxjaEgvdG15ejVOY1lZVXh0TGdJMHhwb1VhbXlsZmo4dVVFYTR5UkpXUEkrVmVEb3VPNjUyTGo5Y0xlS0NzaEkrbUYrbVpEYWxqN2VTclpxb3lOVnFOdWw2TjZDWTBJRHFTQkRPbzg4UnBOcWUwbnZKSzlEcmdMNUhuMGRXZVBWSjl0V2VGUDQ3TmxOdTlxOEVZWTB4elpBbXdNY2EwY09PejVPMnhtUnl1eXFVb3k2SUg0bllFOHFDaWNPZHN0UjdtUGlLOGtGZXM3K1VWNitBZERWMlcwdW8zb0o5RHRaNWJMOFNFVXBHLzJGRG91dVVWNjNpVWYwU2VlNXI4U3R4ZkViZVB5NVEvZTFTRE1jYVlac3dTWUdPTU1ZaUlqc3VTeHpaV2NERHdCNFVOc2NmVnhadUZpeUpEWUNVaFJSME12SmRYck0vUFdLUUhiM2ZjM011MnFQaEdLbG9Kb1VXeFBCdkpMVld4QkZMOVB1ZEpSajdkb0tIYnpkbU1JcjBjWW5yazhYYWYzNFJwM3NyZFl6UGxKbytpRzJPTWFlWnNMcE14eHBnRUR5L1FydHRjL2dKY0pvMThzelJoWHFnU0JCNXlXdkdIMFlmSml1MkpsVDVwNm04RitXc29qSWQ3QTRmL2p0ays2dmRsVThiLzFhUHd6Y2EwRXIzUVVSNG45cVgzTXZsTjNPdkk5dmsxalVvWExPaUs2M1lBT3VJNDdWRnRqZXVtNFRocDRiOWI0YnBwaUlTK1ZOT0FORUo3bEllZVI4cEZXb1dQcHdBcGlQZ0FQNkcxRVB4eHowWDhnQTlWZjVMeldnTnNXck5xVjd3a1pqZlRwdk1lY3lVckszdFh0Nk1wc1FUWUdHTk1qUjRvMFQ2dXl6U0U0MlBMVlVFY3ZFMXNvUHB2cFUwS2Q2VzA0NjlYSENMcjZ4bEkwaWRObXlQSThaSEFHdG9reVlNbVZrVlMyQmFzZFB1dHUvMnFyendJM1N4TUs5RUxSWG1zc1c2WUpGbEFhOXJZVEpuUUdIV1o1a0UvL0RDZGlvb3VxSGJCY2RxaDJnWG9pR3BISUpUVWhyNDZvTm9Ca1U3Ujh0RHpWcnV3K1hXeUJOalVoeVhBaVN3Qk5zWVlVNmNaUlJwd0lVK0UvZU1PZUx5ZmF3M1dva3dhbXlYMzFlZmsxaE9uN2RsYTlET1FkdUJsQ2h6LzdTcGFValo1ZkJhSWh4T09kMC9UUy9Ra2NYa0Z3UWVOY0lPa091VzVNWm1NRkxIWHZxWFFEejdZRzVHZVFBOGNwd2VxM1FrdHB0Y0Q2SUpxT3BHRVZxVERybXlyTVUyS3FpWEExVmdDYkl3eHB0Nm1GK3ROS0xlSVVMV1BiMk1rd2NsamZxZkNuOFpseUNOMVhkNTUwclRSd0F5STdEdnJ6YXhnRGY4WlNhaGQ1Zi9LcDR5L3A4R0JkMlBUaW5TQUErOGdWUFdXZVRuc3VWb3NoY0tmMXpNOGQ2aFVlbFNEMlVYMC9mZTdrSmJXQTlmdGdXb1BWSHVpMmcyUlhxajJRS1JuK08vT3U3cXRkZGlBYWhraVplRy95NEhRWThkWlMyalA5UXBVdDRVZmI0dDdEQlU0empaRXFzNnAvbmRxNmpZY0ovVGM1NnVRZnYwMjFOQVdZMHdkTEFFMnhoaXpYUjVhb0wwcWc5eURjRTVzdWVlOWZoSmFmS3Y2NnNHcUZJdHcrZGhNK2FpMnk5TW5UcDB2SWtNOGFrMVYvY1QrOHRRTitGUDZsT2FPWGxiekZjMVhYckVlb01yN0luU0JSdGpuVndndGVoV09xYkJZNE9peG1iTEp3MXBNSTlBRkM3cWl1Zy9RRzlmdERleURTRzlVOXdSNklyTDNMbTVpUE5WU1JNcUE4bWd5Vy8yeFNCbXVXNHJmWHc2VUV3eVdTV2JtNmwzYmNHUE05cklFMkJoanpBNTVvRVNIdWNvTTRJQkltWWF6UTA5L3VTVHZUYXhRK051Mmp2enAyb05rYTdMTE9rMjhyN2NqenNlTk14UTZKcGJ5WnVtVThTZDVFbmczY3QvNzJpWEZ4d0pnbjBhckpPWnVneXBMSzEwR1hUMVkxalJhZmFaZVZOWEhva1Y3bzdvUHdXQlZjaHY2V1lqODNXYVhOakpDZFFzaXk0QmxxQzVESlBUbHVzdHduR1drcGk3ajBFTlgybkI2WTFvT1M0Q05NY1kweVBSaXZWVmdVbXhaWTh3QlRUb3FXdmxHWU15WUxNbFBkazM2cEtsWENhRzV3NTczVHNad2NjOHBuM3pWL3hvbmV0UHoyR0p0dTJrYjgwVVlBRVMzdDJxOEtiK3NETHBrWGpWSWZtaWtLa3dNZmVlZDFxU2tIRUQxeERiU294dnF3VzBLVzRGdElEYXhqWDNzT011b3FGZ21nd2ZiRFJOalRCeExnSTB4eGpSWVhyRWVodklZUXY5b29jYnNBZXVsWkptdzhqakM5V016SldFNFl1eFE2RWJyQlVaL0x2WHJRZVJlMWV6bjVUMnQ2aXN0WWFiQXNHaGhJODc1QmNyRno1QXgvZVVUajJvd2dLb0tpeGIxeG5VUEFRNEovOTBIa1VPQWJydTRlVlZVdHdCZkFWOGdFdnB5M1MvdytiNlFnUU50R1dSanpIYXpCTmhzbDBBZ01CcDRPajgvZjIxOXpzL0p5WGxlUklhcjZzQ0Nnb0l2R3JsNW5ocytmUGp4cnV1T0JONG9LQ2g0WlZlM3g1aW1ibnF4M2lCd1oxemh6bGtwR3FCY2hldXJMNUxWYWVKOXZSMmNUeU43WjNwSFVIVVJpV3lOcFBlWFRaNXd0YmQxTkQxNVJmbzR3a1hSQWkvL2ZhdlArMWEyaUovanhneVFJbzlxYUhIMG0yOWFVVmIyQzFRamlXNGY0QmZBSVEzZTVrZkRkeXE4dU11bHVoVDRBdmdVeC9rYTEvMGN2LzhyR1REZzI0WUhOOGFZS3BZQU56UERoZzI3MG5HY2M3MktwNnJ2RnhRVS9CRWdKeWRubElqOFIxVS9keHpuOUZtelpuMVoxL1dCUU9BTjRNVEt5c28raFlXRm45VjEvckJody9aMEhPZitoclo3OCtiTkY3Lzk5dHR4KzRibTVPUmNBUXl0ZnE2SUJQUHo4eSt0WHA2UmtkR21VNmRPUzBTa3Q2bytXRkJRTUxxaDdUS21KWmhhcFBzN3dxTUN4MFlMRzZNM3VPWmV4emxCNWNvSldiSTBVdEI1MHJSZkEzZUZtdEk0dmNDcXFPdG8xdHBiSjVSNEVyd0p5aXZTeVFnVG93V05lWE5EQ1NLY01qWlRaalpTRGMxS2VOR3BVSktyZWdpcWZRZ2x1YjNaMGIyWnE4OGJFQUhYclhxOC9aYWpHdXJGaFM4aWp5VXpzODdQQjhZWTR4WC9ybTZBOFphRWhpNmQ2R0c4NkRZVDVlWGx6NlducHo4dUloZXI2bnM1T1RrakNnb0s1bnRWRjREcnV1MGR4em16b1hGU1VsTFNnUFhWaW84U2tRdUIyQVZ6MG9BZ2tKQUFkK3JVNmMvaDVQYzdFYmt5RUFnOG01K2YvMlpEMjJaTWN4ZE9QSStiVnFLanhlVnZJblNJTG95bGhENktlekZjTm41VDNsaERmZkJKWG9uZWluTG4yRXlwS0owODd1N09FNmVQUWhnVTJSREppN3hOa0dnN1JCREhsVWNaK1hSL25qa3Y2RUg0Sm1WNmtWNFJsL3lDdDhsdnRYOFVoWXZIV2ZLYlFGV0Y0dUtEZ1FHSTlBZjZvOW9mMSswZWQySjlFdFJrQ2E1cS9QUFk4K28za1g1dHNpUVgrRXd5TTIzMWJtUE1MbWNKY0ROVFVGRHd1K3pzN0JzYkdrZEVCdnQ4dnJkaXkwcEtTaXFBUzRjTkc3YmFjWnhmaThpc29VT0huajFuenB6WEdscGZFbTlWVmxhZXZMMFgrZjMrZDRERGFqdW5zckp5cjhMQ3d0WFoyZG50L0g3L0dsVk42TWtPQkFMbnFPcjFxanJmNy9lUENBYURpNENIczdPekJ4Y1dGcmJJN1U2TTJWN2pNK1NCaHhib3F4VXVUd3BrQTk3T0ZhV1dXRUlybENuQVJRK1U2T1dqTStTOXl1RDlGL3I4emljQ3FhRm1lTlFUTEVRVEF4RU9UZi9GNmh2SzRJNkdCMjQ2cHBmb1NZUlcvQWE4Ny9pdFBqcEE0Y1p4V2ZJZkQ2dllMZW1YWDZheFljUGh1RzRveVZVZFFFbko0WWkwalR1eHRxUTBXVUpiVXpMckp0bDNyTGI0b2EyRFNvQmlSSW9SS1pHQkE3K3IrenN6eHBoZHh4TGc1c2N0TEN4MEd4b2tFQWpVMUh1aHMyZlB2ajRRQ0d3Q3pxNnNyQ3dLbi8rd3FuWklPRm0xdjRqZzkvdi9tWk9UVTcxSEZoRjVLejgvLys0azlRUUxDd3MzQUdSblozY3FMQ3dzVDlhWVljT0dEWEljNStpTkd6Zm12ZnZ1dTV0emNuSmNxZWV3TEwvZm53T2tpc2pMc2VYRGh3L3ZyNnIvRXBFeTEzVXZmdlBOTjB1SER4OSttYXErNmZQNTNod3laTWlRdDk1NnE2eGVsUmpUd2wweFVINENodVlWNlZnVi9pYlFMbktzc1ZabHJwYWM5UWtxYitjVjZkOFJKdDc0d3JRL2dOd2VPdVJkVDdCS1RDcXQvS25qcEFlZVhqdDU5RGNlaE43bHBoWHBJSEY1SGdrTm8yMk1mN2ZZY0FyVHgyVktzN3FCVUIvNjRZZnBWRlFNUUhVQXFxR2UzZkx5UXhDcCtxeFdWNkliU1d3ZHAvYjV1YXJKajlmK0Q3c1dXSUJxTVk1VGpPc1dTMWJXMHRvdU1NYVlwc2dTNE9aRHNyT3oyOVo5V3UyMmJ0MGFmUGZkZHpmWGRWNStmdjZrN096czIrZlBuNzhCUUZYUEVKRXV0Vnh5UXJMRVZGVXJrNXdiTld6WXNGODVqbk4zSUJBNE5qOC8vNlBxeHgzSCtUc3dwRzNidG91QXdycmFYYTN1azhOdGVqRlNObno0OEV6WGRkOFFrUlJWUFhuMjdObmZBY3lhTmFzZ0VBajhXa1R1YWRXcTFjenM3T3pUQ3dzTGY5NmUrb3hweWNabVNkNzlIK2hyUHVFL0lod0Q0Yy9halRDSHRIbzRBUWZodDhCSnVTZGZjVUh1YXcrTkVwSCtrYVdydkdoQWRIaTNnSWlrT1ZUZUE1emU0TUM3V0Y2eEhnQzhDVVFYUy9KNmU2czR5bk5qTTVrd3JwSENOeFU2WjQ2ZmpoMzdFd3dlaWNpUndKRnMyeGJkVDd0ZWlXN3N1YkZsMVljeHgxNFhHN3YyWkhjRHNCRFZVTSt1MzEvTUVVZDhhWHZsR21PYUEwdUFtNG5zN096dWZyOS9lVVBqK1AzK3Q0RWh5WTROSFRyMGpNckt5bmZuejUrL0NpRFNRd3ZRdVhQbjdxdFdyVXI0YmVyMysxOEZUZ2dHZzRlcTZ1ZlZqOWV6dDdvajhPVEpKNStjOWZycnIwZm43d1lDZ1RQRGJTM016OC9mcnVRMzdDUlZYVkZRVVBCK09GNjJxcjRvSW0xVjlhTHE4NXZ6OC9Qdnpjbko2UzBpdi9INy9SOE1Iejc4akZtelppM2FnWHFOYVpHdUdpUS9xT3F4TXhid2Y3ajhCYUZWWE83cDhmQm9BZHo0WE9Hd3RMVFU0dXVIamJyN0g0WC9QUlFWZjZnWDJNT2gwRlVQVCtzNDZmNFQxazYrYXJlZHcvckFSOXJkM2Nwc29CUEU1RmdlYm5la0d2ZXl6VnkrZ1ZITk1jblNCUXQ2RVF3ZUZVMTJWVE53M2RaMWRxWEhKcktSWHQzcTF5UkxkbVBMNjBwNFZUY0RpeEFwUnJVWW42K1lBUU0rRTVFR2p5WXp4cGlteUJMZzVtTUxNVDJaTzBwVmx5UXJIelpzMk5HTzQvelA1L090Q0FRQ0YxWlBPSjk1NXBta1E2WURnWUNHNHdZTEN3dHI3ZTFOWnZiczJZL201T1NjSVNKbmJkdTI3VGJnTndBalI0NzBsWldWL1NVYyt3L2JHemNuSitmdzhBSlhNd0NHRFJ2MmUxV2REQ0FpRnhRVUZEeWQ3THFDZ29JYmNuSnl0b25JVGE3cmZoQUlCTzZvckt5Y1VsaFl1R1Y3MjJCTVN4Uk9idTUrc0VSZkNTci9CVEtpQnoxT2U2THpTbU02ZVFYU3VuVk0vLzBOZ1F1L25mSFdpL3V1Mjd3UjhiQVhPamFVbzNJL0k1OCtaSGRjRU91eHhkcDIweGJ5UmRnblV1YjVjUFg0N1k2S1V2Zmd6TnhNMmU3ZkUwMU5lTjV1QnNGZ0pOazlFdGZkdTg2aHh0VVhtcXB2b2x1VG1oUGVkY0RiaU14RlpDNFpHVVVpc3R2OWpCcGp6STZ5QkxpWkNNK1JIZEZZOFYzWC9jQnhuS25BTlVCK0lCRDRiWDUrL2o4YXE3NVl3V0J3ak0vbk94cjQ5ZkRodzErYU5XdlczTEt5c3N1QlBxbzZhMGRXb2hhUk04SVBuOC9KeVprbUltTlZkWU9JWEZGWldmbGFkbloydTVxdURRYUR0L2w4dm5KZ0NqREo3L2NYNDhITkIyTmFraXN6NUt0YzFVRTlGM0FqeWgrQjFNZ3h6MGRGQ3duN3kzWnAyMkhmNjRlTkNqNi9hSzV2OFk5Zk5jNVFiSkVETy8yaTlPcHkrS2Uza1J2ZjVncWVFdUZRQ0U4cGxVWVk5VnlWL0g2UjZ1ZUV5L2FUM2ZKR29pNWV2Qi9idG9XR01xc2V5ZHExL1luNWVhNGxFUTM5SGVuWnJkN0RXMVBDR3p2RXVYNFRzc3RSblkvSVhCeG5MZ01HTExEZVhXTk1TMllKc0ttWGNPL3R0VGs1T1orTHlEK0J1M0p5Y2pwRjlnaHVCTkhmL0lXRmhhdUhEaDA2eHVmenZlaTY3cU01T1RsSEFybUE2N3J1YjNjb2VHak84dGJseTVmUDd0bXo1MUpDdlZBM0F6UDkvcnJmRnFyNm5PdTYyVDZmTDVDZm4yL0pyOW10bmZYMm5ZY0dnNXpzb0lOVjVVZ1I5dHdaOVM2YS96ZDI4UndDWDhkK2NGeS9ScTNqYms2NE05bENmMDNhNjV2K3RqT3JPeGdvR3pIdnpwMVpwMmV1V0RlWFh6anRPZGpYaVlHK3p1eERrdVU0a2lXcTFSUGR1aExlWk1lVDl5U3ZRV1FlTUJmVmVXUm1MbXFPdzhxTk1XWkhXUUxjREFVQ2dVdFU5WVQ2bmk4aU0vUHo4eCtyejdrRkJRWDNEeDA2OUFmSGNlNE1Cb01QQUdSblo5ZjJjeVRoT253MW5kZTFhMWVOREtFV0VSK0Fxc2Jkblo0elo4NUxnVURnTVJHNVJGV0xnVjdBQTNQbXpGbGNuM1luc1JqSTZ0V3IxNFg1K2ZtUEFGbERoZ3hKVDB0TGU3S2UxMzh3Wjg2Y3Q0RzNkN0IrWTNhNTdEbTVyVG82YlhPMWtoc2N3UWZTS0tzeUc5T2NsZXBXM2cxdTVkM2dhaDVYT0N0bEgwYWw3bzgvTWdhL29XK3F5TlpFTmZja3IwQmtIaUp6VVowbldWa0pDMFlhWTR5cFlnbHdNNlNxZzBUa3d1MDR2eHlvVndJTW9XUTBPenY3dGNMQ3dzcnM3T3c5L0g3L3FycXU4Zmw4SDlkMHJLeXNiQzdoUFVJZHgvRUJpQ1RPQTZ1c3JQdy9uOCtYSXlKN3FlcDY0SmI2dHJtNllERDRXNy9mZjQ2cTN0cTNiOThubHl4WnNpMjh0ZEZGa1hPeXM3UDlqdU1jSnlLZkZCUVVySWk5UGpzN3UxVkNVR04ySTJmTi8vc1JyZ2FmRXZqRnJtNkxNYzJGSy9CYzVmY3NDSlp5ZFZvZjlwZDI5WnU3VzlQS3paRmo4WDRpMUxzN0Y4ZVpKNW1abnphdzJjWVkwNkpZQXR5TXVhNTdpdXU2TmM2UGRSem5XTWR4WHR1UjJKRUZyU29xS3JiNmZMN25rcHppQTg2VTBENUQ3NnZxc2xyQ2ZSTHpPQTFBVmJjbHFiTThKeWZuYzJCUFlOUFdyVnNUenRtTzlwY0hBb0YvaWtodXIxNjlUbXZkdXZYTDZlbnB2d1NJOUlZN2puT1I0emlQcU9wdmdMc2kxd1lDZ1Q2cStrRk9UczZUQlFVRnpYMjNEdE1NbmJENHpyYTZOdmljSUFmVWZiWXhabnQ5b3h1NGMrdEgzTnQ2TVA3UTlzbnhxaWU4dFNmSjM2TTZGNUY1K0h4elpjQ0FMNzF1cnpIR3RDU1dBRGRqanVOc25qMTc5b2FhamdjQ2dUcjMrMDFtK1BEaEI2bnFMYXA2YjBGQlFSRndicExZMXdFalZQWGI4dkx5WVNVbEpadnFHVDZ5K0ZSQ3UzTnljc2FJeURBZ0tDTGQwOUxTN2dFdTNwSHZBY0J4bk1kYzE4MEZUbXJmdnYxTHF2cDNZQzNoM25DLzMvK2E2N3F1aUp4TlRBS3NxaU5GcEIyeGk1d1lzeHRwVTY1VEVFdCtqV2xNUCtzVy9yM3RHeTVKcmZaV3E2dEhXRFVJdkkzanZJTHF5NUtaK1Ztak5kSVlZMXFnSkxjbGphbGRNQmc4bTFEaWVXMnk0OE9HRGR0VFZmOE1vS29UdGlQNVJVVFN3dy9YeFpabloyZnZDL3hOVlN0RTVFUlZYU0VpRncwYk51ejBhdGZYZTZHUG1UTm5mcU9xYTFTMVgyRmhZYVdJUENzaUJ3d2RPblJ3K1BoS1ZYMWZWWS9PenM3dUVWUEhLQURYZFIrdGIxM0dOQlZuenYzNzBRalg3T3AyR05NU3ZGRDVQWis2YStPVDN1UnplZGVpK2hRaUZ5SFNSYkt5anBlTWpEc3QrVFhHR085WkFteTJXN2hIRk5kMW4wbDIzSEdjZTBTa1BmRFk3Tm16WDQrVTUrVGtqTXJKeVpuWnQyL2ZHbnRPVmJWbnVJNlZzVlg2Zkw2SFJhUzlpRXlaTld0V0FmQi80YnFtWjJkbmQ0cTV2aUw4c0Y2akcwUmtGZEFsZk8yL3d6RXZpRGxsam9pSXorYzdFV0Q0OE9IOUNXMi85UFhzMmJPM2Uvc2xZM1k1Q1Y0TFl2LzNHN01US0RDcjhxZWFrdDZ2VUwwYmtSeldyOTlEc3JKR1NVYkdrNUtadVhZbk45TVlZMW9VR3dMZGpOVzI4bkxrdU5abmNZNFl3NFlOMnhQSVV0WDFyVnExZXJQNjhVQWdjQ3B3TnZEVGxpMWJycXRXMzhYQThKNDllOTYyWk1tU0cycW80aUNBMkRuRE9UazVONHJJVUZWZEVBd0dwd0FVRkJROGxaT1RjNkdJbk83eitmNE9YQkd1WXh1QTR6aHBnQVFDZ2NYQXZmbjUrUTlVcitpRUUwNW9Hd3dHOXhTUnI4TXgzODdKeVZrTm5EZHk1TWpybjNubW1hQ0l2Qk9PZXdMd3IyQXdlSW5qT0FBUDB3amJZaHJUMkFRNVpGZTN3WmlXWkprYkhnU2xHa1RrSFVSZUJsNlJqQXhidk1vWVkzWUI2d1ZveGxRMTMrLzNWOVQwcGFyNTJ4dFRSRVpJeUN1dnYvNzYxdGhqMmRuWm5WVDFmZzM1VlhoVjVhaXRXN2RlQ1pRQjF3OGZQanluaGlxR0FEaU84eGxBSUJESUZwRmJnVTNBeFpIRnR3Q0N3ZUFFVlYwdklwZkh4RnNiL3Q0N0JRS0JEc0Jod0RteEZmaDh2bnNEZ2NCVTEzWGZFcEgycWpvM2ZNZ1ZrWmtpMHFPMHRIUlkrTngzVlhVQjhPbklrU045SW5JQkVIUWN4NFkvbTkyVDZyNjd1Z216Y3lLbUFBQWdBRWxFUVZUR3RDVGZ1eHNxRUxtWXRMU3VrcGw1bkdSazNHbkpyekhHN0RyV0E5eU1xZW84b000dGlvQ0Y5WTBabWY4S1BCdGJucDJkN2ZmNy9VOEF2VlgxN3dVRkJiT3FYenQvL3Z6bGdVRGdOeUx5c091Ni84ck96ajYwc0xDd1BITDgyR09QN1FrTVZOV0t5c3JLa3V6czdCNnErcC93M3NCWEZ4UVVMSW1OVjFoWXVDd1FDRXdFN25GZGQwWkdSc1pod0dvQW44L1hJNXdjeC9VbWgzVUVJdC9IbTF1MmJJbHVwNlNxcjR2SXlhcmFHK0ROTjk4c0JUSUFoZzBiZHJyak9OMVY5ZVg4L1B5ZjZ2dWFHZE9raUhUYzFVMHdwaVhaaXBzaUdSbFA3T3AyR0dPTUNiRUV1QmtUa1QvbTUrY1g3c2kxcXRvNnRJTVJ3VWhaSUJEWVIxV1BBVGFYbDVlL0VTblB5Y25wTGlJUEE2ZW82anZsNWVVM25YRENDVzFkMSswaUlwMkR3V0Jub0l1SWRGYlZMc0FHRWRuVDcvZi9FLzZmdlR1UGo2bzYvd2YrZWU2ZG1TeVRmU09FUU1JT0Fka1hGWkNRR1ZCVVJGUmNjS0V1MzliYTF0YTIxcTdXMW1wYnJYYXZQN1YxVnhSVUZIQUJNc213eXlvZ0pJUTFCTEx2ZXpJejk1N2ZIN05rMW1TeXNPWjU5MlZuN3Jubm5udG0wSkRubm5PZWcrWE9kclJhN2ExRVJFS0lyV2F6dWNsZ01QeUJpSklCdkpXZG5mMjZ2MzVtWjJmLzIyQXczRU5FT3IxZUh5K0VPTzRJZWtlcnF0b2t5eklBblBUNmJEOVFWVlZqczlscXRtelo0dkdBb0xTMGRHVlNVdEw3N2lQTlRwSWtQZWk0M21jNk5XT01NY1lZWSt6aXh3SHdaVWhWMWJlSmFJK3Fxc0ZrajVRQXFGNWxSRVIzT2Q2N2ozUXVjK3pydThFOXM3TVE0aUVpdXQ1eGVFVnNiR3lUcXFvNnh6azQxc3o2YzUvQllGaGxNcG5XVFowNlZVdEVQM1hjL0cwQVVCVGxwN0lzbDh1eS9JL09QcTZpS0xkV1ZGUlU1T1hsV1F3R3cxZU9ObTZYSkNuRjhkN2plMUJWdGQ1c05sYzVqdzBHdzRORTVKRk4ybWcwK3R4SUNIRURFWUdJdm0wMEdoOTBGRGRuWjJmZjNVbi9HR09NTWNZWVl4Y0pEb0F2UTdtNXVUc0I3QXltcnNGZ3VCM0EyMFRVTElSb0pTS0xFQ0lLZ0RPejhqcTM2bmNEZ0JCaXRYc2JSUFJmQUU4Q0VFUlVLNFFvQjFBT29OeVJaYmxDQ0ZFaGhLaVVKS25TWnJOVmFqU2FCd0U4UlVTdnpKNDllMXhvYU9oOEFHa0FTclZhN1hzQTRCaUYvV05YbjhGc05ydW1PQ3VLa2l2TDhsRWlta1ZFc3dDMHU2M3hEZVFLQUl1N3VvOWpSQnhFZEtOYk1XZnJaSXd4eGhoajdCTEJBWEEvSjRUWUxVbVNKSVNJSXNmYVFDSlNBWndTUXZ6TFpESjlCZ0JMbHk2VnE2dXIzM0ZzZ2VRZUZNTmtNcFZuWm1iR204M21wbUR2bTVHUjhjZUJBd2ZlVGtTYk5CcU5zTmxzYTJSWjNrNUViM2duMStvT3M5bHNNeHFOdHdraDNpZWlaRlZWbjhqSnlhbnU3SnJTMHRLZkpTVWwvYm9uOTlQcGRKd0ptakhHR0dPTXNVdUUzNDNwR0RzZkZpNWNHT0llN002ZVBUdDI2OWF0OWZDZGtzMFk2eU0zYjM2ZUg5b3dkcDU5Y3Mzai9Qc1dZNHhkSkhnRW1GMHczaU85M3RzbU1jWVlZNHd4LzVyWGY4RVBORm1YOU5jdTVBZHdYbmdmWU1ZWVk0d3h4aGhqL1FJSHdJd3h4aGhqakRIRytnVU9nQmxqakRIR0dHT005UXNjQURQR0dHT01NY1lZNnhjNEFHYU1NY1lZWTR3eDFpOXdBTXdZWTR3eHhoaGpyRi9nQUpneHhoaGpqREhHV0wvQUFUQmpqREhHR0dPTXNYNkJBMkRHR0dPTU1jWVlZLzBDQjhDTU1jWVlZNHd4eHZvRkRvQVpZNHd4eGhoampQVUxIQUF6eGhoampESEdHT3NYT0FCbWpESEdHR09NTWRZdmNBRE1HR09NTWNZWVk2eGY0QUNZTWNZWVk0d3h4bGkvb0xuUUhlaHZwcnk2d2t4RWN5OTBQeGpySU5vZ1NBVkJFWUJDZ09wNFZRU0VhbitGODFVaGtQMjhnQ0lJcXYzVlVVOUFJWUlxQkJTNDJpRDdPWEllZDdRRkFRVWtWSURzN1FFS1FYVGNuNkNRSUZVUUZBR2hTSUNpZ2xUSmVTOUFFVVQyUGtBb1FvSkNxbENGZ0VLeVozOWMxeENwUWtCUkFVVVNVRlFpVlJKUWhBYUtVRlFieWJLUUhPZFZBVVVXamxldC9WV3kybFJGSnhSRlFOR29vWW9pb0doVktOWXdVaXdDaXJhNVZXMk5Fa3E0cWlvTmlxSVUzbjkvMjRYK0UyYU1NY1lZWTNZY0FEUFc3MUVveVBFTzNxOFVvTnorZngydmpuck9kcHdWQTEzcjFnYmNidTY4bTcvN09FdWQwMVpjOTRMb3FDUHNKNGdBUjNISHExZi9aRWZic3ZONjFYRkNWVjMza1p4MUNJRGlPSllseUlyamVsZ2hFUUFaMEZvQUxRRG9aT2djSVc4OGdQai92Zzh2allDd1FNQWlDQllBRmhLd3dQRmVDRmhBWkFHRTFmMmNBRm5nZUUrQS9YcUlkb0RzOWNoZXBwSm9KeUZaSU5tdlZRUXNKTU1DRlJaSlV0dUJzOTc5WVl3eHhoanJOemdBWm95eDh5dlNHYkc3bmhPNFB6RHdMblIvY2F2bi91REJ2VXdDMlo4RUNIdVJUQUJVeDNuVnF6NWpqREhHV0QvREFmQjV0dS8vN3NxODBIMWdsNTZwTDY4TmI3VzFTbUVheUJiRkt1bGtrcTFob1pLMlZjaTJVRVhTdEVHMlNwQzFxaXJaQ0xKR09GNjFHa214UXBZMXFxVFlJRXNFV1JWQ2tnZ3lTT2loU2hwQWFDRkxXa0JvQWFFbFFSb0lPSTRsclVxcUJwQzBKRlNOSU9nSTBFS1EvVHFRRm5EVUpkSzQzb08wSklRRzVIYmV6M1dDaE1hOURRTHBMK1Qzek5qRmJFcnNVQ3dmNXJtQ3BxS3RIczhjWHQzcmR2ZlhGa0oxUGpYeGNrWDBFRHcwSXN1amJPM1p2Y2d1L3laZ214TmlocUM0cFFiVmxxWmU5YTB2eGVzaUlGTkg2cE4yMVlaNmE4c0Y3QkZqakxFTGdRTmd4aTRCZTcrenFOLzlsamJwOWRVeFFyTHFoUTBSV2xMMVFoRjZJVkVFVktHWFNOSUxvVWFBSkwyQTBFdEFoQUQwRUlnZ2doNUM2RUVJRXdKUjlxQmFSQWlRbmdnUkYvcHo5WWJ3ZU9jWXpSVUM1QmcyRm81aWduQlZFWUk2UnBYOXh6ZVhIUW1FcE5EbzgzSXZpMnBEVFlBZ1R3SWhTaHNXZEZ0TnRqYlloT3IzWEl3MkhJK09Yb2hvYmJoSCtlbm15dUE3NjhmQ2daUHc3UkZHSEdzc3hWK1BmSWJTdGpxZk91RWFIWWFFSjNpVVJla0NmNjZGQXlmaG9SRUdWTFUzNE1tREsxSGVWdSszSGdHWUZKdmVxLzQ3bGJmVm82UzF0dE02ZjU1OEQrSjFIVDhDZGxVZnh4L3pQdW1UK3pQR0dMdDBjQURNR0xzbzdiOS9TUjBBMzkvR2UybnF5MnZEVlcyclhsRVFBVkwxV2tub1ZSVVJJT2loU25xUzFBaW9wQWVnSnlBQ2dGNEFFWURRRTBFUGUwQWREVUV4SUVRRGlPdnJQZ1pDZnQ1NUxMaUdjRXlMSmdqSGUrZHBBUUpSLzRpQUUwSWk4ZEwwaDg3THZRN1huOEd2RDM3ZzkxeFNhSFMzK3ZHYmd4L2dVUDBaditkK09PWUduK0FYQU9Za2pzV09xcVBZVVhVczZQczRYWjB3Q2crTk1BQUFSa1lPeEl0VGwrTi94M002SGRudGpBVENnOE96Y0gzS1pBQkFVa2cwbnAxNEYzNTdjQ1hPdHRiNDFOZVFqQ2ZIMzlhamUzbjcrTXd1dkYyNEdjbWhNUjZqdkZYdGpXaFhyWDF5RDhZWVk1Y0hEb0FaWS8yS1l6UzlCVUR2aHM3Y1RIanJMYjFzMVVhVFN0RkNrbUpJMktJaEtCcEVNUUJGazFBamhEMVFqZ1lvQmhDUkFHSkJpS2FPUUxyWHlDMFlKdkpjNzB2OVpmajNNblRIa0tzeEtTWXQ0UG52ajdvT0p4b3JVTkh1ZjZUVkh3bUVPOU5tMmRlTU80UktXbnh2MUxVWUh6TVlMeDNiMkszQVVhOEp3ZU5qYjhKRXIzN0c2U0x3cldHWitNUGhqNE51cXplZW0zdzNJalVkbzlQUEhQNFllMnBPbnBkN004WVl1elJ3QU13WVk3MTA4TDc3bWdFMEF5anBhUnNqM25rbkt0UWlSMHNxUlV1Z2FCbHFEQUMzUUZvTmgwQUM3RUYwdElDSUpHZFFUUlFOSUxKdlBnMjdtTXdiTUE1M3BsM2RhWjF3T1FRL0g3Y1l2enJ3UGxvVlMxRHRxaEQ0NVlFVmVIenNJa3p3Q2xybkptVmdlTVFBL0RsL0RjNjJWSGZaMXVEd2VQeHkzQklraDhiNG5Nc3RQNHlYam0wSXFrK01zWXVIMVdhRFZ1TS9UQ2lycTRPaXF0Q0hoaUlpSkFRYVdUN1B2ZXMrVlZYUjJHYmZva0VpQ1pGaG9YM1dkbk43Ty9RaElYN1AxVFkxb2I2MUZlbUppWDEyUDlaN0hBQXp4dGhGNFBnOTl6UUFhQURnZnc1c0VESmVYNWtjQmlSQ0ZRbXFFQU1rSVpKVW9uZ1NTQVpFSW9BRUFIUDZxcytzKzFxVWRnRDI2Yjg2eWZPdjREcExzOGZ4eEpnMFBETHlXcDgyRHRZVklVeldZbVRrUUZmWlVIMFNmalh1RnZ6KzBJZXdxTGFnK3RKa2E4UHZ2dm5RWTlxeVUycDRQS2JIRGVzeUFKWkFlQ0pqc1Uvd3F3Z1ZyNTgwNDdPU2ZRR3ZGUkE0MFZUdWRzODRoRWhhMTNHdHBkbGpmWFZTYURRaU5SMi90RGJaMmx6cmk2c3RqWjMya3pFV3ZLYTJOdnpzbmZjd2VXZzY3cDB6RzZFNm5ldWMxV2JERSsrdVFGMkxQVFhKOXhiTXg0S0pFL3IwL2cydHJmamxpZzl3cHJyajU4KzQxRlQ4NXRZbENIUHJTM2RVTmpUaTI2LytGd0FRR1JxS2QzN3d2VDdwNjZhOGZMejQyZWRJall2RHlJSEpXRDczR3NUcTlUaGRXWVZmZjdBU0RhMnRDTlZxOGNxM0gwSjB1Tzh5Rm5aaGNBRE1HR09YaWJ6N2J5OERVTlpablNHYm4rK1hjNkVyMnh1UVY5KzdQWkFsSXN4SkhOdmo2MVVJM0wzOW53Q0FaV216c1hUSWxhNXo1VzMxSHV0a3gwY1B4aE1aaTZGeFc4OEtBTlh0alhqaHlGcUV5enE4T0dVNXd1U09Yd2JIUmFmaThiRTM0Yzk1bjhJbWxLRDc5T29KRTA0MVYrQTdJK2E3N3JlcWFBZFduOTBkMVBYUEhsNk5QMHk0RTdFNmV4TDNXa3N6bnM5ZmcveUc0azZ2dFFrVlAvMzZiZGZ4WHliZmkrRVJBMXpIT2VXSDhFN2hGdGZ4ajBaZmo3bEpHYTdqL2JXRmVPSEl1cUErSjJNc09LcXE0b1YxbjZHNHRoYkZ0YlhZZS9JVUhydGhJVWFucEFBQU5oejh4aFg4QXNEaHM4VW9LQzN0c2wyZFJvUHZHQTFkMW11MVdQQzdEei95Q0g0QklGU245ZDc0cjFkYUxSYThuRzBLdW41Y1JBVHV1OGJ6K1hGamF4dmUyTFFaQUhDMnBnWVJvYUdJMWR0L0RxWWxKbUJRWEN3YWlsdlJaclhpNDEyN2NYL21YSjkyMllYQkFUQmpqTEhMWGtGRENmNVc4SG12MnRDUzNLc0EyTjM0bU1FZXg3dHJUcmplVDRzYmpzZkhMdklaSWJZSkJYL09YNE1HYXlzYXJLMTQ5WVFKajQ1YTZGRm5XdHd3L0g3Qzdmamo0VS9RYUd2MXVlK1lxQlRmL2FNQkZMZlVZTVhwcmJnN2ZRNE8xaFhoNjlwQ2pJMGFCTUErR3V3dE1TVGFkUjRBM2kzY2dvZEh6a2VUclIydm5yRC9VdWwrM3Ftb3BRck50bmFmY3NiWXhhR2hyUTIxelIwQmJtbGRIWDcxL2txODlOQURDTkZxOGY3MkhSNzF6WGw1UWJVYnF0VjJHUUJYTmpUZ2o1K3N3WW55Y3A5emUwK2V3cE1yUDhTdmIxMkNxTERPcytzWFZsYmlpWGRYQUFEU0VoTHczRDNMZk9wWWJEYmtIZzZ1N3dBd0tEYldJd0FXUXVCdm4zK0JtcWFPV1NySHk4dHh4OS8rNFRxMktoMFBJai9kc3hkZjdqOFFzUDNsYzYvQjlaTW5CZDBmMWpzY0FEUEdHT3Qza2tPalVSWmdleDZuSDQ2K0h1VnRkVmg5Wm5lZlpoTFdTUnFNakV6MktOdFZkUndBa0RWZ0hCNFplYTFISm1Pbmw0NXR4TEhHanBHVzNQTERHQldaZ3VzR1R2U29OelpxRUo2ZmZBK2VQYndhUlMxVkh1ZWVtWGlYUitJcmZ5YkZwSFdhZEFzQXJoczQwZWUrZ0gyN3BwK052U25nZFowbHBmSU96QVVuYm1Qc3ZJc0pEOGZ6ZDkrRlYzTnlzZjdBUVFEQTdWZGRpY1NvS1B6cGt6Vm9hUFY5c0JhTWtBRHJpWjIrS1RxRDU5ZXNSYjFiK3pkT21ZeklzRENzMkxZZEFGQlFXb3BIWDM4VFA3aHVBYVlPR3hhd0xTRUUycXoybjludHR1Q1doSFRYYTdsbTdEbnArYlBNcGlpd0tmNW4zN2ozeVIrYkd0eXNIZFkzT0FCbWpESFdiNFRMT2p3OGNqNW14by9Fei9lL2gxUE5GWDdycGVzVE1UY3BBd1JnUWZKRXJEaTlEWnNyOHZ1a0QyT2lCa0ZESFVsam1teHRPTlpZaXUrT25JOEZ5YjVCSlFCOFVMUWRPZVdIZk1wZlBaNk5oSkFJVElzYjdsRStJRFFhTDB5NUY2dUt2c0xIWjNZRzNGLzRZaUo1WlM0WGdnTmd4aTRFclVhRFJ4Yk14K0Q0ZUJ3K2N4YTN6SmlPajNidXdvNWpIZHV0L2Y3MjJ6QnE0RUMwVzYxNDZPVlhYYU9kLzM3Z2ZzUkgydmZiZm5mTE5xemRaODhEc0dqcUZMLzNhbTV2eDl1YnQrRExBd2M5L3B1L2E5YlZ1UFBxcXdEWWcyZm5WT1BhNW1iOC9xUFZ5Qm8vRHN0bVhZM0VxS2dlZmNad25RNlBYdWViWThIZDBkSXlmSG5BYzlSV1ZWVzhzV2t6MXV6MXpHL3d0K1gzSVRIS014ZmxKN3YzWU5WWE93RUFtUmtaK0QvRHZJRDM2dW9CQWV0Yi9HMHp4aGpyRjhaR0RjSmpZMjVBWW9qOUY2YWZaU3pHVC9lOWhXYkZkMHJ1N1VPdWRvMUh4dXIwZUdUa0FveUlIT0JUcnlldThKcitYTmhjaVdjbjNZV2graVMvOWZmWG5ZYTVQTTl2bG1VQWVLZHdLd2FISjJCQXFPZHVXaHFTY1ZmYUxJeUlUTWF6aDFmM1NkLzdrbmZpTGU5OWpvZEhKbnZVU1FuejNISjdZRmlzeC9rZFZVZlBRUzhaNjcrdW56d0pOa1hCRSsrdHdBT1ptUmlhbElSVEZSVllQRzBxSnFiWlo0bXNQM0RRWTZydmh6dDM0b2NMcndNQW5LeXdQMkNNMWV0OUFtQlZWV0hPeThlYm16ZWp6bTNLdFU2andjTkdBd3hYakhlVkxaa3hIYkVSZXJ5MElkczFpcHB6NkRDMjVCL0JkUk1uNHFacFU1QVUzYjNkQkxVYWpjYzlBdFh4RG9EWDdmc2FuKzdaNjFQM1ZWTU9kRnJQc0txOHJtT1cwVGRGUmZqTHVzLzgzbWZhc0dHNGNjcGt2K2ZZdWNFQk1HT01zVDQxVkorSUd3ZE54ZENJSkF6VkorRlVjd1ZPTlZWZ1hmRmVuR3J1cysyWHV5VkNHNFlueDkrR1VMa2p5M0J5YURSK09PWjZuK0F3WForSUt4TkdlcFNwRVBpeTVFREFFZHJ1OEI2dHpTMC9oRzhOeXd4WWYxSk1HbDZhL2xDUDcvZGx5WDdYKzFwTHM5L3AxZDVra2p3eUxnZlNvclREMG8ycGU4NjZFZ2ovTjd6ejlZQlRZb2RpU3V6UWdPZUhSd3p3U0pwMXFzbi9hRDVqclB2eXpwN0ZLNlpjbkhJRXNTMldkcnh3Nzkwd2ZYTUlXZVBIQVFEMm5EaUp0N2RzOWJndTkzQWVMRFliL3MrUWhXZnZ1Z09uS2lyUjNON215aVJ0VXhTWTgvTHcwYzdkS0ttdDliZzJPU1lhUDE5OEU0WW0rVDRNek16SXdJZ0J5WGh1elZxY3JySXY3YkFxQ3RidTI0ZTErL1poWXRvUUxKbzZCZE9IRC9lNXRpOWRNV1NJMy9MRFp6dFBzbGpkMUlScXQvWEM3cEo2T0lyTmVvNERZTVlZWTMzbXpyU3JjY2NRejMxcmgrcnRnWERXZ1BGNC8vUjJmRkMwL2J6M3E4bmFpdGRQNXVLN0l4ZDRsRStQRzQ0bHFkTTlNaDQvT0R6TFo1VnNidm5ob1BiRTdVcDhTQ1RTOVIzN1FiWXFGbXl1T0FLdHBNSERJK2IzdW4xdnUydE9ZRi90S2RmeFF6di9YNWZYVElrZGlvZEdHSUlLZ0NXU2NLRDJCTXpsaDNHd3JnZ3FyOXRsN0pKV1hsZVB0elp2d2RhQ0FvL3lkZnUreHZUaHc3Rmc0Z1NVMXRiaTQxMjdzZkdiUTY1cHkrbUppU2lycTBPYjFZcHRCVWV4di9BMEZreVlnTGtaWXpCK2NNZXNsOWZObTdCdTM5ZCs3eTBFOExmUHYreTBmNEhXMkI0NFhZUjU0ekw4bnV0TFE1TVNNU1ErSG1kcWFqeW1iUC8rOXFXSWk5QjcxRjIvLzZCckN2alZvMFppMmV4WmZ0dU1DTzI3UFlsWmNEZ0Fab3d4MWlmOEJiLys2aEFCNzU4Ky8wSHdocktEbUJpYmpxc1RSbm1VMzUwK0Iva054VGpTVUlJNWlXTXdQdHB6aXJKVktIai85TFkrNmNOMHI5SGZYZFhIWVJNS05wUWV3QTBwVXpBNFBCNHFCQTdWbmNHRUdQOGpEWjBwYks3RTVvbzhMRXVmRFFCNDdVUnUwTmRPaVIyS3hhblRNS0dMQkZqdVFpVXQ1aVpsWUc1U0Jtb3R6ZGhja1FkelJSNEtMOUJJUDJPc2QxYnYzdTBUL0U1S1Q4TzQxRlM4dVdrekRoWVY0WGlaWjVibUFkSFJlR3JwclRoZVZvWm5WMzhLVlFnMHQ3ZGo5ZTdkV0wxN042TEN3cEFhSDRkYlo4ekEwaXRuWW5QK0VWY3lyUUhSMFpnelpqUSszTGtMNWZXZEp5WjBkOC9zV1Npc3JITDFOU04xRU9hTkc5ZkxUeCtjR1NPRzQvcW9TZmhmanRsaitqZTdkSEFBekJoanJOZUc2aE83REg2ZDdoaHlOWFpXSFR0bjA2R0pBbWM1L3MvUjlSZ1ptZXhhQnd6WXAvditkTXdpL09MQUNpejNNeFg1eTVMOXFHcHZoTll0Y1ZWUFRZLzNESUQzT2pJaUN3RHZGbTdGdDBjWThPS1JkWWpTaHZjb0FBYUExV2QzNDBEZGFZeU5Ta1ZaVzEybmRkUDBpYmdxWVNUbUpJNUZTbGlzM3pwTnRqWkVCREVhSEt2VFkzSHFkQ3hPblk3QzVrcmtsaC9HcG9vODFGdGJmT29LQ0d5dFBPSTZuaGliaGtoTng5WW1iYW9WZTZwUGVGd3pPaXJGNDgrdHNyMEJCUTBscnVONmF3c08xWjJGWHFOeksrdklLTnRWOW12R0dIRERsTW40d3JGZFQzUjRPQjdLbW9kcnhvN0JuejVaNDVFRXkybjY4R0Y0ZE9GMWlBb0x3L1Rody9IblpYZmg3MTk4aWJNMUhmdWFON1MyNGxocEdZWWxKU0ZHcjhmOW1YUHhudzBic1dUR2ROdzJjd1pPbEZmZ3c1Mjd1dFhQbExoWUxMM3FTdHhXTVFQdmJ0Mkd1d09Ncm5hbW9yNGV6ZTJCdDJXcmJQQWZrQys5NmtxRWFyWDRYNDdaVmZia3lsV2QzbXY3MFdQWWZ0VDMrd09BYXlkT3dDTUwrbjRHRUF1TUEyREdHR085dG1qUXRHN1gvOGZSTDg1Slgvd0ZPczZKYXMxS08xN0lYNGRuSnQ3cHNSWTJQaVFTZjUyeUhIcE5pTWQxZGRZV2ZOQ0hvOVdubWlvODFyVXVHalFOMnlvTG9FSmdaL1V4SEs0L2d5WmJHelFrNGI0ZC8rNTIrNm9qMi9QSnBncWM5TE1tTmw0WGdVbXg2UmdibllweDBZT1JIQm80Y1l3QXNLNTRMd29hU3ZEVHNZczh6cTByM290V3hZSUZBeWY2Sks4QzdPdW83eCtXaWZ1R1hvTjl0YWRnS2p1RVBUVW5vRGo2SndDOGNHUWRBQ0F4SkFyL1NmQmM0N3k3K2poZVBPS1pNT1pIbzYvSDNLU09LWTRGRFNXdU5weWV5Ly9VNzJjWkh6MFlzVHJQNllrOFhac3hYNFBqNHpFcFBRMHg0WG84bERVUGtXSDJoMThQekp1THZhZE93V0t6UVI4U2drbnBhYmh4eWhSa3BIcnU5ejBxWlNEKy9xMzc4Tld4NDhnK2RBaUh6NXlGeFdaRFprWUc0aHpab2JQR2o4TVZRd2E3TWppUFNSbUk5My80QTQ5MmZ2L1J4OGc3V3d3QXVHTHdZUHpxbHBzOXpqdXpKZzlOU3NLdmIxblM1ZWR5MzFaTmx1dy8rOS9jdEJsYkM3cWZQQzlVcS9VcEc1ZWE2amNKbG5PZGMzeEVCSVlrSnZodGIwaUMvM0oyN25BQXpCaGpyTmVHUnZqUFlCeElla1JpMTVWNnlOOElzT3EyRFZCQll3bFduTjZHZTlMbmVOVHhEbjRCNExVVE9YNnpSUGZVZTRWYk1UNTZNRVpIcFFBQVJrWW00NWJCTS9IaG1hOEEyRWRiQWNBbVZEVGFQUGZiVEE2TndaaW9GSXlPR29TRGRhZDlzaDRUMEdWSWx4UWFqZStQdXE3TGZwNXRyY0gvanB1d3YrNDBac2FQOERsZmEyM0d4MmQyWVZYUlY3Z21hU3dXRFpxS05MM3ZuNmxNRXFiSERjZjB1T0VvYks3RVkvdmU5S2x6MjVDWjBIZ2w1dHBXV2VCVEwxalhwMHpHdlVPdmdWVzF3YW9xa0VoQ2pKOGd2ZEhhcy8xTUdidmNQWEhUSW9TSGhPRHBqMWFqdWIzTlZhNlZaVWhFU0kyTFEwMVRFOTdhdkxuTHRzWU5Uc1h5YTY1QlRIaVlSN243OWtXU0pDRk1wL000Nzc0dG1pU1J6L251Y3ArcUxFbGRKd0xzcnVWejV5QStJc0tqYk8yK3IvSEo3ajBBbk4vREhIK1hBZ0RxbXBzUm85Y0hQTS82RmdmQWpESEdlaTNkVC9EVG1VQmIvdlFGZjFtT3ZmZkIvZmpNVGt5SVNldDBtdkgrdXRQWTRqWk50eStvRUhqOXBCbC9tclRNVlhaVDZqU3NMZDZMZHRXK3ZVZUlwTVc0NkZRa2g4WGc4eEo3c3BobGFiT3hkTWlWcm1zaU5hRWVBVEFCK04vTTc2SzR0UWI1OVdlUlYzOFdSeHBMMEtaWVBlNmYzMUNNTFpWSE1DZHhqTi8rMVZ0YnNMSm9CNzRzMmU4YUlWV0VpamJWc3gyYmF2OCtyVUtCcWZ3UVRPV0hNQ0VtRFRjTm1vb3BjY1A4VGpZMmxYM2pVellwSmczRzVBa2VaYVZ0ZGRoVmZkeHYvNEpSMWxxSFVFbUxVTWwzbE1aZFhuM25XVnNaNjYvQ1Erd1BBd3RLU3REWTF1Wnp2cUMwTk9pMklrTkRNVFRKOSsrSHlvWUcvSGJsaHdHdnEyeHNkTDAvVWx5Q1IvNzdXc0M2djd2OXRpNzNBMjYzZHZ3TWM0NGVKMFZISXoweDhOOWR6ZTF0cUd4b0RIamUzYy9lWGRIcCtjMzVSN0E1UC9EZkoyTUhwZUJQeSs0SzZsNnM5emdBWm93eDFtdUZ6WlhkQ29MUFpaS2tFRCtCanlJOEU1VUlBSDhyK0F4L25iTGM3eFJlaTJyRHk4YzJucFArRlRTVzRFaERDY1k0Um9Fak5hR1lrelFHUnhwSzhQQ0krUmdkbFFJTlNWQWhzS1VpSDQyMk5oeHQ5UHlGYzV6WFhzTHAra1RFNnZTSTFlbGRTYnoyMUp6RU00Yy85cm4vTzZlMjRPcUVVUjRQQ2s0M1YySnQ4VjVzcXNpSHpldTcybDliaUllKzhzd2UzZTRWRUFQQXdiclRPRmgzR3FuaDhWZzhhQnJtRHNod3JadXVzN1pnUTlsQmovb3gybkQ4ZU93aW55bnJLd3EzQlRVNWVXaEVFcjQxZEM0QSs0aDF0aVBBUHR0UzA5bGxBT3ovL20zdHhTZ3pZNngzckRZRnhWN2JJQVhTYnJOMVd0ZHE2em9SVlkzYkZrVDZVSHVBdjN6dU5WZys5NXFBMTJ6T1A0SVhBdXpkNnkxRW8razAvMFJYZEpyT0g5aXh2c1VCTUdPTXNWNDcxVlRSclFENFhPN1pHaUw3L3RYbVBSSUsyUGZFTlpjZnh1TFU2VDduQ2hwTGZCSklpVDVjTTdxcityZ3JBQWFBU2JIcDJGRjVGR09pVWx5QnFRVEMxTGhoTUZma0liLytMRlFJVjdBWW93M0hvTEE0RkxmYWc3MngwYWsrOS9pcXl2L2F0b3IyZXVSV0hNYVUyS0hZWGxtQXpaVkhjS3d4OElqT3dwVEplR0RZUEkreXZ4ZDhEbk5GbnQvNloxdXE4ZTlqNi9GTzRSWXNHalFWMXcyY2hOVm5kc0dpMmp6cTFWbGJzS0p3Szc0MUxCTTZ5ZjVudHFmbUJMWlU1dnR0dDFXeG90SFdDZzNKQ0pOMUdCUVdoMEdwY1FDQXIyc0xYUUZ3WlhzOUxLck4xYWE3TnRXS3JaVkg4T2JKVFQ2QlBtTXNzTzlmdXdDeng0eDJIWmZXMXFLMHp2NHpVaVBKbUpEV01adG02NUVDL0d2OWh2UGV4ODZVMXplNDNzZDVUVlh1cWR1dW5PbmFsdW5tNmRNOHRqUGFjT0FnUHZ2YXZnZjdWU05INE01WndTV0paT2NIQjhDTU1jWjZiVzN4SHN3YkVQd1dGR3VMOTV5enZvVEp2bXZGV213V243THgwWU54NDZDcGZ0dTRJbm9JNWlTTzlRakd2S2RSOThZWnJ6MkZ4MFFOUXJQU2p2eUdZbzl0bUtiSGo0QzVJZy9OU2p1S21xczhIaktNanhuc0NvREhlVzNkcEVMNFRDTW1BT1FJb0Y4N2tZdVgxWTFRSGZ0WWRwWWgyZDhJZVhWN1U1ZFpsUnV0clhpdmNDdFduOWtGUmFpdSt1N0pwNzRvM1krOGhtSjdraTBoOFBlQ3dJblJYajYrRVM4ZjM0aVo4U1B3ODR5YkE5WVRBSjQ1dkJvNlNRTlZxTENxQ2l5cURZMjJWcFMzMWJzU2NUSEdncWVSWlk5MXVCL3YybzB0Uit5ektFWWtEOERNa1NNODZuWWxKUzRXSC8va01RQ0ErWEFlZHAwNGdaL2VlSU5yZmU1dlBsaUZ3MmZ0eXhRbURCbU1wNWJlQmdCUVZCVlBybHlGY2FtcFdESmpPc0owT2xkU3E4NGNkWnUyblJMclArTjlNSnJiMnZEbk5XdDl5cC96S2l1dnIwZFpuVDJMZEVOcksvS0tpN3RzKzRiSmt6MitSM2J1Y0FETUdHT3MxMDQxVitLRG91MUJiWVgwUWRIMmM3WUZFZ0JFK1FuWVdyd1NXUTBJamNiUE1tN3l1MTdZNmVHUlJ1UTNuRVZWZThjYU1QZFJXS0Fqb093dTd3Ulh6aVJOdTZ0UGVBVEFrMlBUb1NFSk5xSGlVUDBaandCNFhIUXExcGZhdHlzWkcrV1ppZlZRWFJFYWJaNXI5eDRhYnNEMUtaTjcxRjl2djU5d2U0K3VhN1MxK21TM1B0dFNqVDhlWG8xd09RUWhrZ1lodXM1SFo5eTNTM0xTU2pMaTNhNHI5bnJBNE9UOG50dFZteXZoR0dPc2U1cmEydkIxWWFIcmVQemd3WjNVN3J5ZEY5WjlqZ09uVHdNQTNuRG52ZmNBQUNBQVNVUkJWTnE4QlE5bTJXZWJ1TThtSmlKWGtMdHl4MWZJTHk1QmZuRUpObjV6Q0UvZXVnUWprcE05MmsxTFNIQmxsWmFJMEdheFlPL0pVNjd6azlLRDMrdmNtMDFWY2VCMFViZXVxV2xxOHBpQ0hjaU00Y083ck1QNkJnZkFqREhHK3NUN2p1MkNPZ3VDUHlqYTdxcDNydmdic2F5eGRQenlFU3ByOGN0eFMvd0dVdTdDNVJEOGFQVDErTTNCRDF4amxsYlY1ckhHdUtkcnZwSkRZenlPWlpJUUp1dXdxL280N25mYml6aE0xbUZzVkNxK3FTL0MwWVpTb0dQV05NWkcyYWM5RHd5Tjhkbml4enREOU1Vc1haK0l2MHkrdDFkdGpJOGVqUC9PZkRqbytqdXFqdUs1L0RXOXVpZGovWkdxcW5ocFF6YWEyam9lS3A2cXFJRHBtME9ZbEo2RytNaEk2RU4wR09RWVpZMElDN3lIZUdSb0tJVGJqSXcxZS9jaEl6VVZWNDBhNmJmKzhiSXlyTnp4bGVzNE9Ub2FRNU44RXlwNlo1WCthT2N1MTM2LytwQVFqRS8xWFRJU3JCQ05Ca3V2bk9sVGJsVVVtUFB5VU5mc3UrKzV1MUN0RnZQR1pYaE1sM1lhT1REWnp4WHNYT0FBbURIR1dKOTUvL1IyN0t3NmhrV0RwbUZvUkJMUzlZa29iSzdFcWFZS3JDM2VjMDVIZnAwRytObmIxam1LcXlFSmo0KzlDVVBDZmZkZExHK3I5N2wyWFBSZzNKdzZBNnZQN2dJQXRDdWVBYkQ3VmgxL21Yd3ZQaS9aaDgwVitRR25TeTl5VExtK3ljKyt5UmJWaHJLMk9wUzAxaUlsckdPSzNwUzRvZmltdmdqSHZkYnBKb1JFSWo0a0VsUGlobm1VMi9jVTdua1daY1lZQTRCL2ZHdTVhd3U1c0pBUTdEbHhFaXUyYjhmeHNuS1BlZ2RPRjdsR1JkTVRFekE1ZlNnZXVYWStNZ1lONm5UTElVbVM4Sk1iYjhCamI3M2pHaUU5VWxJU01BQTJIVHJzV3JZUkhSYUd4Mis2c2N2cHo4Zkx5ckJpVzhkRDE1dW1Ub0VzU1dqeWs5M2FtOFhtbXpzaVZLZkRQWE5tdTQ3cm1wdGhPblFJT2ZzT3U0SmZyU3dqTFRIQjlUMWRNWGd3S2hvYVVGNWZqemFyRmVhOGZCakdqMFBXdUhFWW5qeWd5MzZ3dnNjQk1HT01zVDUxcXJrUy96Z2FlQzNudVpZUzdydStxN0t0QVJJSVB4NnpDRk5paC9xY3o2cy9pNmNQZjRUbko5K0wxTEE0ajNQTDBtZGhUODBKbkdtcFJwdHFRUlE2Um82ZDA2RTFKR040eEFEOFlOUkMzRHQwTG42eTd5Mi9mYnNxWVpUUGRHWEFucGpLdVRiMW03b2lud0Q0elZPYlVOcFdoMlpidThkK3hSbFJnM0JsZ3Vjdml3VU5KYWkxTlB1OVAyT01kYWJOYWtWOVN3dnFtMXRRM2xDUDR1b2FIQ3NyUjM1eHNXc1UxU2xVcTBXN3pRWWhPdGIxRjFaV29iQ3lDcXQzNzBaRWFBaW1EaDJHNlNPR1lVcDZPdlNPVWM5VEZaNUpFSmRNbjRhM3QyekZzbGxYWTFKNkdrNVZWS0RWMGhGOHRscXNPRlZSZ1FVVHJrQjBlRGcrM3JrTHQ4eWNnYWEyTm85QU5pMGh3U1BnUGxOZGpUOTgvSWxyRCtBWWZUZ1dUWjJDc3JwNmZQZC9nYmRWNmtwVlF3TytManlOYlFWSGNiQ29DSXJhOGNBek9TWWFqeSs2RWZ0T0Zib0M0QUV4MGZqcG9odnc0cnJQY2FDb0NLMFdDOWJ0K3hycjluMk5oTWhJVEJtYWpqRXBLUmliT3FoWDY1Tlo4RGdBWm93eGR0bVFRQmdaTWRDanJFVnBSNjJsQ1Q4Y2ZUMnVTdkFkV2FocWI4UnorV3ZRcGxqeHI2TmY0dG1KZDNtczg5V1FqRWRITDhRVFg3K0xabHM3MEJGL1FuWnM4eE90N1FpS1k3VGhzQWtGT2o5L3hSNXZMUE1iQU8rcVB1RjYvMDFkRWE0ZE9ORjFQQ1E4QWZHNkNGUmJtbkNpcVF3VFl0S2dDQldGelpVSWswT1E0WlVCT3REMDU4OUs5blZyWkhqUm9LbVk1bWQwMmYyN3NhZzJ2SGxxVTFCYkR3SGd6TXVNWGVTMjVCOEpLb1B6NFBnNC9IenhZa1NFaFdKSHdWRnNQM29VaDg2Y2RZM1FBa0JUV3pzMjVlZGpVMzQraGlVbDRhL0w3NFdpcXZqUm0yLzdiZk9OVFp1QlRiN2xSMHRMZmE1NTNleGI4ZDBmZk04MXRmaGdVUkdlWDdNT0RhMzJmQXRFaEIvZmNBUDBvYUdvYjJuMXVUWllPNDRldzU4KzlWMCtvZE5vY092TUdiaGx4blRvTkJyc08xWG9jVDVHcjhmdjcxaUszTU41ZUd2ekZ0ZUlkMVZqSXpZYy9BWWJEbjZESDExL0hRZkE1d2tId0l3eHhpNGJvNklHSWxUMjNFL3hkSE1WSGg2NUFIT1RNbnpxVzFRYi9waTNHdlZXKzlTMWdvWVNmRkh5Tlc1SW1lSlJiMFJFTXBZTW5vRkdxK2N2VGpySkhnREhoWFFrWUxJSkZZM1dWb1RMSWZCVzFGTGxVMVpqYWNLSFJSM3IycjZwTDRJQVBOSnJUWXBOaDZuOEVGWVZmWVZWUlYvaGFHTXBMS29OV1FQRytXUmpEaFFBbDdUV29xUTF1SDAzNzB5NzJpZjRiVlVzK1BmUjlmakoyRVd1Tytva0RlNU9uNE1YajZ6RDNwcVRRYlh0N1V4TE5YNjg3ODJnNjQrUEdlS3pMZE9SaGhLOGNqejRmWnViYmUxZFYyS3NIOG9hUHc0Zjc5cU5rZ0Q3N3FiR3hlSDZ5Wk93WU1JVjBHcnNZY1RDeVpPd2NQSWsxTFcwWUh2QlVXd3JLTURoczhVZUk4TjN6YnJxdlBUZktWeW5RNGhXQ3pnQzRIdm56TVpFeDFaTnNpeEJIK0w3ODltYlRWSFFidlBjdnUycVVTTXhmbkFxRHAyeFo2aldoNFRndWtrVGNkTzBxWWdKOTgwLzRXM2V1QXpNSGowS20vT1BZTzIrcjEyajRXTlNVakJ2WFBBN0tiRGU0UUNZTWNiWVpjTmZrSHU4c1F3akluMlRpNmdRK0Z2QjV6anB0U2Z4MjZlMllFYjhDQ1NHUkhtVTM1bDJOUW9hU2p6S3doM1RrWk5DT3RZTzExcWFBdTRZWE5iYXNiZHdxMkxCanFxamVLZHdpeXNBQjRBR2F5dUttaXNSRnhLQkE3V244WFh0S2V4eEJKZUg2czk0dERjejNuTkUrMWhqbVVmVzZ1NUtEWS9Id3lPTVB0c3FBY0Rxczd1eHJhb0FvNHRUWEd1WkFTQmMxdUdYNDViZ3k1TDlXRm0wdytPekJNT2kycnExTmp6Snp4cnZWc1Z5WHRhWE0zYTVreVVKUzZaUHc3ODNiSVJFaElFeE1VaExUTUNvZ1FNeEtUMGRRNU1DNy9jZUV4Nk82eWRQd3ZXVEo2RzZzUkZiamhUQW5KY0huYXpCakJIMjdYMEl3RlVqL2EveDdTMk4yL1RuRWNuSmVHN1pYWGpxdzQ4d2MrUUkzRHB6aHV2Y2dPaG92UGZvOTd0c2IzUCtFYnl3N2pPZjhnY3lNL0htcHMyWU4zNGNyaG81QXFFNjM2MzNPcVBWYUdDNFlqd01WNHhIY1UwTmRodzloc25wNmQxcWcvVU9COENNTWNZdUMrR3lEdGNramZVcDMxVjlIQ3RPYjhQdnJyZ2RJOTBDNFZlUG0veU9scmFyVnZ6bjZIcjg5b3FscmpLTGFzUEx4N09SRWhickVSekc2UFFJbGJVWXJJOTNsWlczMVFmczQ5SEdVanl4LzEwMFdGdFIzbFlYTUZCKyt0QkhxT2tra0Fic282K1RZajEvYWVwcDl1ZlJVU200TVdVS3JrNGM3WGQvMy95R1luemtHS1YrNDZRWktXR3htT28yUWl5QmNIM0taR1FsajhlNjRyMzR2T1JyWG9mTTJDVXFhL3c0VEJtYWpyaUlpRTZUV0hVbVBqSVNOMCtmaHB1blQ0UEZiUlJWa2lUOC9PYWIrcXFybllxTGpNRHo5eXl6andUM3dEVmp4K0Nhc1dOOHlvY25EOER2NzFqcTU0b090MTkxSlc2LzZzb3U3ekVvTGc2Mytja3F6YzR0RG9BWlk0eGRGbTRZTk1WbjJuR0R0Ulg1RGNWUWhJcW5EMzJJWnljdFEycFlIRDRvMm80dlMvY0hiR3QvM1dua2xoL0d2QUhqVU5GZWp6L25mWXFUVFJYSUd1QTVSVTBDNGYrR0d6REdiVjF2U1d2ZzliQVcxWWFqWHRtY0FlQlg0MjdCNktpQmZxNElUSUlFbmVUNTEvaHRRNjdFa3NIVFhjZHRpaFhmM3ZXS3o3VTZTWVBSa1NtWUVqY1VNeE5HWXFEWHRrenVDaHBMOElkREgwRjFoT01xQko3UFg0dWZqN3NaazJJODk5TU1sYlM0YmZDVnVHWHdUQlEwbEdCN1pRSDIxSnhBbWRkREFRM0ptSlU0dWx1ZjEybDRoRy9XMUZpZDN1L29mekRPdEZUNXpBSmdyRC9UeURJU29xSzZyaGdrbmViQ2hSczlEWDdaNVkwRFlNWVlZNWU4T0YwRWJrbjFmWXErdVNMUGxWMjUwZGFHcDc1WmhRWEpFNExhaS9oL0ozTmNyODQxbzhjYnkzM3FaUTBZNzNGOHFxbjdVM0gxbXBBdTl5VU9ScmpzT1JWUDZ4WWdYNU0wRmhOajBwQ21UMFM2UGhFeWRUMnlrMTMyRFY0OVlZSkY5VndIMTY1YThjeWhqL0RJeUdzeGI0RHZ1alVKaExGUmd6QTJhaEFlSEo2Rk5zV0tvcFlxRkRaWDR2VVR1ZEJLR3Z4bzlQVTkvSlMrMHZXSlBXN3YwN083T1FCbWpMRitoQU5neGhoamw3elppV044a2w4SkFPdExEM2lVVmJjM1lzWHBiVUcxMld4cjk5bk9xYWlsQ2xYdGpVZ0lpUXg0M1pHRzR1QTZmWjVWdFRjaTAwL1NMSC9PdHRiZ2paUG1UaE5iMllTS2Z4ejlBb2ZxeitEQjRWayt3YmU3VUZtTFVaRURjYWp1RE5wVXEwZGd6aGhqakoxUFBadll6eGhqakYxRTFoWHZ4ZTZhRXg1bE82cU80bXduMDVGNzZxTXpYd1U4VjlaV2g4S0xOQmxUWHYxWmZISm1kNmQxQ3BzcjhjK2pYK0tIZTE0UE9xdHpUdmtoUExMN3Y4Z3BQK1NhSnUzUGlhWnl2SGQ2YTdmNnpCaGpqUFUxZmdUTEdHUHNrcWRDNEMvNWEvSDBoRHN3S25JZ1ZBaDhFTVEwNTU1WVgzb0FVK09HWVZyY2NKOXpiNTcwczRsbEVENHMrZ294dXE2MzBPZ3VtMlA2dDlPSzA5c3dQWDQ0Qm9kM0pPMXFzTFppUjlWUmJLN01SMTc5MlI3ZHA5N2FnbjhlL1JJcmkzYmdwa0hUY0UzU1dFUm9RbDNuTGFvTmZ6M3ltV3M2dWdvVlpXMTFnWm83cnhwc1BkOFRsREhHMktXbjYzbFFqREhHTGhzM2IzNitzOFRDbDd4b2JUaWVuM3dQZGxVZngzOVA1Snl6KzhnazRlYlU2VEFrWDRHRWtFaVV0ZGJoZzZMdDJGWlo0S3FUSEJxRGw2WS81RHBXSVhEcmxoZk9XWitDTlRveUJROE1uNGNEdGFkeG9LNFErZlhGblk3YzlvU0dKRXlKRzRhcGNjTXdJV1lJUGkvNUdtdUw5L2JwUFM0bG4vdzNEUUFPQXpnS2lLTUFqb0pRQUZWN0RHL2Z3Z3VRV1k4MHIvL2lzdjU1enZxRy90cUZITzk1NFMrRU1jYjZrY3M5QUFic2U5bld0amVoV1dtLzBGMWhESUFyQVBaUG9ONFZGSVBzL3dqbEtNaFNnTGZ2NDcya1dFQWNBTE5nY0FEc2k2ZEFNOFlZdTZ5Y2JhbSswRjFnTEhpRWFJQ21BM0RzWHlVQWtnQ0VBdmV0cklZUUowRjBHaENGRUNnRWNBcVNmQm9oSWFmd3lxS1dDOWh6eGhpN0pIRUF6QmhqakRGMnJna0NTQUJDQU9RWWtCSG9haTVlUElqaUFVd0hxS091VUlHMlZ1QytsWlVRb2hDRVV4QW9oS0JDU0ZRSW9SU2lUU3JFcXR0NWdUTmpqSG5oQUpneHhoaGo3RndqeDJ4VmNvdDR5ZjJOY1B6ak9PNDZPQWFBUkJBbEFwZ09jdFozakNDSEFiaDNaUVVJaFI2ang0SUtvWkVLMGF5ZTVnQ1pNZFlmY1FETUdHT01NWFpPZVFlMnd2RXFPVTRKUi9EcUx6aDJiNFBjNmdleHJJK1FCQ0FKb0JtdTlnaUFxdG9ENVB0VzFrQ0lFb0JLUWFJRWdrcEJWQUtJVXFoVUFoS2xxSW9vd1JmWDg0SjZ4dGhsZ3dOZ3hoaGpqTEZ6eWp1d0piZlJXai9WWGZHeWNCc0pKcmZySmMrNnpyWkVrSUZ4aHpnUXhRRVk3OUVuQUpBY3I0bE53SDByNnlCUUFrSXBCT3dCTWxFSlZNZXJwSmFDV292eHh2MXQzYms1WTR4ZENCd0FNOFlZWTR4ZFROeW5SdnVOWjRXZnV1N255SE5rV2FDN2diRzNHQkJpQUdSNEJPT1NjeTJ6QkFnOWNPL0tKZ0FWQU1vQVVRMUNwZjA5VlVPZ0VnSmxnRm9OcmFqRTYzZWQ2VTJIR0dPc3B6Z0Fab3d4eGhnN2x5UU1oQldKa0VVQ2hEUUFoRVFJa1FBU0F3Qktna0FpU0RoZUtiYkg5L0ZaWCt3K2Fud2VFQ0lBUkFBWTVuTlQxeHBsQ1ZBQTNMY1NBQm9CNFFpWUhVR3llL0JNVWdVRVZVS2hTcng3NjluejlDa1lZNWM1RG9BWlk0d3h4czZsTjI0dkExQVdkUDE3UGhvSVdKTWdVU0pBU1FBU0FSRVBnV1NBa2tBaUZxQjRBREVRaUhZRW5wZWlTSUFpQVF3SDRKVVVEUFlwM1JDQURIdkFMTkFLaUFZUU5RQm9BRVFEaE50N1FnMEV0ZGozVnFZR2tOb0FDZlVRY2lQSTFnQkphc0RydDFlZTd3L0pHTHU0Y0FETUdHT01NWFl4ZWVmV1VnQ2wzYnJtdm8valFaWVlRSXFCUXBHQUdnOEowUURGQUNJS0FuR085ekVBUllFUUN3SDdNVkhVdWZrZ2ZZd1FCbEFZZ0FIT0FwK2cyVDBidG1zcXVHcWZwdDB4OGd3SVVXVVBrcDJCTkZvQmFnT2h6UkZvdHdGb0JkRG1LTGVmRjJySGUxQWJoR2lCSk5vQmFvTU5yUkJ5RzFSTEd5UzFGVlp0RzJmYVp1eml3d0V3WTR3eHh0aWw3cTFicWdGVTkvajZaZS9HUXRiR2dLUVlrQklKRmRFZ3NvL1FxbW9rSkVsdkQ2UkZKSUJJRUVWQ0lBSVE5dmVBL2ZoU0dZMG1TZ0NRNERqd25MSHRuWkhieFR2Sm1IT050YU5NQnV4UnRtei9SNE9PZ0p1eEMrWGVsV2E4Zlh2bWhlN0d4WVFEWU1ZWVk0eXgvdTY5dTJzQjFQWkpXdzk4R29tV2xraG81RWpJaUlCQ2tTRFZIaWlyaUFCUnBEMVFGbm9JRVE1Q09FRGg5dmNVRG9Fd2U1a0loNkJ3MTN0UWFKLzBqekhXcjNFQXpCaGpqREhHK3M1cml4c0JOSjZUdHU5OVN3OU5hRGphNVhEb1JCaHN0bkNRRkE2SndxR285bGRRT0lScWZ5VVJDZ0VkQ0ZvSWFBQm9BZEtDaEJad0t5T3lIME5vSVVoalArOG9FMElMSW8zalhFYzlJbzNqblA2Y2ZOWXU2Tjg5TjE4eFk1YzdEb0FaWTR3eHh0aWw0ZTM3bWdFMFgraHVNTVl1WFZMWFZSaGpqREhHR0dPTXNVc2ZCOENNTWNZWVk0d3h4dm9GRG9BWlk0d3h4aGhqalBVTEhBQXp4aGhqakRIR0dPc1hPQUQyWTlhc1daRUdnK0V2V1ZsWlM4OUYrL1Btelp2YTJ6WXlNakowQm9NaFB0RDVCUXNXSkhtWExWMjZWTTdLeXZxKzBXajhRYURyTWpNelV3MEd3Ny9tekptVDJObjlEUWJEbjdLeXNyN2Z2VjVmZXViUG56L1hZREQ4eTJBdzNIaWgrOEpZWHhCQ2xGL29QakRXbi9CL2M0d3hkbkhoTE5CK2FMVmFQUkg5Qk1EL0FLenlQbTh3R0g1QlJETTdhNk8xdGZYZWJkdTIrZVNuTnhnTUx3QjRMQ3NyYTNsT1RzN2I3dWN5TXpOVE5ScE5yQkFpQW9DZTdHbjE5YXFxUmhIUllDSktGMEtrQTBnam9vRkNpSHdBNDczdllUUWFiMVVVNWUyc3JLeEhjbkp5M25DV2w1V1Z4ZWwwdXQ4S0lhSU5Cc05YSnBOcHQvZTFzaXovaDRnV2hZU0VEQVJ3YTZEUFIwUlBBTmdMNEYvT3NxeXNySHNsU1FwNFRRQy95ODdPL3RxdGpVR1NKUDI3bTIzNDhQZjlHd3lHQndITTg2NUxSRXAyZHZaeTcvS3BVNmVHcTZyNkpoR2xDU0ZDQUt6cmJiOFl1K0NJOWdPNDlrSjNnN0Yrdy83ZkhHT01zWXNFQjhBOTRBaCtGOE4vR3Y1UUFMSldxdzJCbnozd2hCQ2ZFdEVqa2lTOWJqUWFtN096c3o5Mm50Tm9OQjhDbUVsRUh0ZElrc2RBdlkySUtvVVFCd0NVWFh2dHRYSHIxNit2OGVyZlFRQVdBSzhZamNiQzdPeHNNd0JzMmJLbDBtZzBmZy9BQjBLSXR6TXpNeWVaemVZMjUzVkdvM0VaZ0VWQ2lDcEprZ0tPRWdkQ1JPTUFMQlpDdEJHUjBsbGRJWVNPN0h2dS9jVzlYRlhWU0VtU0ZuZjMzdDRDZlA5WEVkSGRBTnJkeWtJQUtBQjhBdUNZbUpqZk80TGYwMFQwa05Gby9EQTdPM3Q5Yi92RzJBVWxzQi9FQVRCajU0MEFCOENNTVhZUjRRQzRGNFFRYVNhVHFkcTl6R0F3ZkVoRUFVZEJjM0p5Tm1kbFpkMU9SSjhBV0dFd0dCYWJUS1l2dmFyOVNRaFJLb1NvQlZCSFJIV0tvdFRxZExxS0RSczJWQUZRTyt2WHhvMGJqODJiTis4K1daWS9GVUtzeXNyS21wYVRrM01hQUxLenMxY2FESVo3aUdpUkxNdS9BL0FFQU15Yk4yKzBFT0wvQVJBQTd0KzRjV05KdDcrUURrdXlzN085UDVNSGc4SHdYd0FQQ2lFYUFsVFphclBaRm5iM3hocU5aanVBS3pxclk3UFpVczFtYzFWbVptYUVScU9wRmtJYzg2NWpOQnB2RlVMOFdBaXhSYVBSM0t3b3luNEFyMlZtWnM0MG04MW51OXN2eGk0V1FsWmZoeUw5aUFnaEY3b3ZqRjMraEVXeHp5WmpqREYya2VBQTJDRXpNMU1ESUJVQVpGbDJybitOeU16TVRIZVVOYm9GdXdNQXFIRnhjWFU5dVZkT1RzNWFnOEh3T0JHOVFFUlBBZGdBdDZEV1pyTzlZRGFicTNyNldRQWdOemQzamNGZytBOEFJeEZGdTUrVFpmbUhxcXJxaEJBZnVKVzlDQ0JTQ1BHMHlXVHltZXFia1pHaEd6Um8wQVRuc1JBQ1JCUStmLzc4YVk3akNpRkUwUDBqb2xnQXNGcXR0UUdxS0dhenVRa0FNak16WTh4bXM5L3ZPaXNyYTRZa1NWYzNOemUvdkdQSGpsYUR3YUI2ajZBSG90Rm9EQUIwUkxUV3ZYeisvUG1UaEJCdkVsR3RxcXIzcmwrL3ZtYisvUG4zQ3lIV3k3SzhmdmJzMmJPM2J0MGFxTitNWGRUV3pINmk0T1pOei84SndHOHZkRjhZdTl3SmdkK3VtL3N6bjRlc2pESEdMaHdPZ0R1a2FqU2FVKzRGUkhTSFJxTzVBd0NFRUM4RGVIanExS2xhQUtNQWxLOWF0YXJUYWI2ZE1abE1MeHFOeGxhYnpmWTJ1aGpSRFZabVptYUUrN0dpS0wvVjZYUy9zMWdzTGU3bkxCWkxKWURiM0sreFdDd1BhN1hhN3pZMU5mM0Z1NTJLaWdwTFVsSlNpaERDZTgzd1dHZVo0L3Z4Q1ZJTkJzTUFBQ2d0TGEzTnk4dXpBSURSYUx3Q1FDYUFoczJiTnhkMzlwbXlzcksrSlVuUzM0eEc0NXpzN094dnZNOUxrdlFDZ05sNnZYNC9BSE5uYlhrVFFpeDBCTXVmT3N2bXo1OC9UVlhWTDRsSUs0Ulk2Qnc1MzdoeG84bG9ORDVHUlA4SURRM2RrSm1adWNoc05wZDE1MzZNWFN6YVUwTCtxQ3R0dTVOQW95OTBYeGk3WEFtQnIzWFhwRDkvb2Z2QkdHUE1Fd2ZBRHEydHJUV1JrWkdQQTRBUUlwS0luaFJDN0NJaVp4S3MvUUFRR3h1N0ZFQ2NFT0xkQUUzWkhLOHhBRG9keGMzT3puNnBEN29PQU1qTXpFelFhRFNWM3VXcXFrS2pDZjZQT1RJeThoZmVaU2twS2MvWWJMWS9xYXA2djdOTWtxVFhoUkNGUW9qZkFRQVJGY0MrTHRvREVkMEg0TG1VbEJTa3BLUlloQkFxN091a0lZVDRNNElML3FNQnZMdHc0Y0xwWDN6eGhXdjlydEZvWEF4Z05nQ3pjNTF6TjEwbmhDZzNtVXc3SGUxbE90Wm82NFVROTVoTXBpM3VsYk96cy85cE1CalNpT2duR28xbTEvejU4Mi9hdUhFanIrMWlsNXd2Umo3YWZ2T1c1eCtHUU82RjdndGpseVVCUlVCNmNCWGQzdU1INVl3eHhzNE5Eb0FkZHU3YzJRQkhRcWJNek14a2pVYnpKSUJ2c3JPelhVbWFEQWJETUNIRTM0a0lraVM5SHFDcFBBQ1FaWG1qMFdqY0oreUtpT2dJRVMxelZoSkN0SnBNSnI5clhHVlpmc1ZnTUZpQzdidXFxbisxV0N4NXNpeC80Tzg4RVMwRUVDV0UyQXlnMU0vNVJiQW5nL3JZRWFCNm56L29tSTdzeWlodE5CcGZCMUR0bm1YYVlERDRCTUNLb3VUSXN2d1pBSTBRd3BuTnEwd0lzZDVrTXEzbzZyUGw1T1M4WVRBWWJpS2lKUmFMNVZrQVB3SHNXenJWMXRiK0VRQ0VFRTkyMVk0M2c4RXd3WkhnNmhVQXlNcktla0lJOFFmSDUxMW1NcGxXK3J2T1pETDkxR0F3V0lqb0Y2cXE3aklhalgrMjJXelB1Q2NUWSt4UzhNbWN4ODFUOTd5c0c5elM4RHNJL0F3RStVTDNpYkZMbm9BaWdMK2MxVWY5WnUrMDcxZ3ZkSGNZWTR6NTRnQTRTRmxaV1lzQXZFSkVDUURlMnJoeG84bGZ2YWFtcHI5RlJFUk1JNklGQUc1eFRMRjlFMEFhN0tPVkFDQVRrYjhNMGdBQUlsclNuYjVKa3ZUaHRtM2JkZ0s0MDArLzd5S2lPNFFRQit2cTZveDc5KzYxR2d5R1h3SVkxZDdlL3RqV3JWdHJqVWJqNHdDZUEzRENaREw1akFEM1JtNXU3bDRBdmRwRFYxR1ViOHV5ZkRXQXgrYlBuNzltNDhhTm0ycHJheCtBZlFyMlJ1K1IybUFRMFUyT3Q2c05Cc05MUlBRZElVUVRFVDFvczlrKzk1NEc3dFdmWjJWWnJnUHdESUJmYXpTYVBYQ2JSczNZcFdMdnRPOVk5d0svWExMdCtmZFVtN2lPQ0ZkS3FwaWxTbEx5aGU0Ylk1Y0tJVkJNSkw1U1FUdGxEYjc0Wk5iamh5NTBueGhqakFYR0FYQ1FKRWxLQlpBc2hQaENVWlR2QmFybkdFbStDWUNVbVprWkR0algwRHJXdi80S0FBd0dRNkVqa0E1a2lzMW04MGl5Sk12eUswUTBuNGlNVnF2MWhQdTV4c2JHQ24rTkdJM0dLNFVRcndnaDJpUkpXcjUzNzE0ckFCRFI5UUJtYVRTYVh3T290ZGxzZjlWb05Nc0EvTnhnTUp3MW1VemQzb2MzSXlORDUzYjRIWVBCY0YwdzEwbVN0SHJqeG8yYi9KeHlaZFF5bTgxVjgrYk4rN1lzeTUrcXF2cUd3V0M0RXNCVEFGUlZWUi92Ymw4QlFBaHhFeEcxbDVhVzVnd2NPUEFrZ0trQWZnbGdRekJUeG9VUUg2bXFtaW5Mc2pFN081dURYM1pKKy9qOWw0K1ZSOUVWQUdJQU1RRGVpZVNFZ0NDQ0JMZi9NSHRGQUNENy93c0JuL3ZaSFlEQWEySGExbmVpbnpwYjQ2OUMwSGRiaTNCVkc3OFh3Qmp2UGdTOHhxcEIxWWZUQVZVS3FuNlFQWEcxSVlUNGFPQTdhMi9yWllQZDlsUjIxallBVnpzNkVlaTc3NmFPejZVVktoNVY4eEF1ZWp2elYwQ0FQTDl4SWQ2WGh0UXNwM0VJZW9ZVVk0d3g1bzBENEM0WWpjYXhBTzdPenM1KzBtZzBGalUxTlcwSkN3dnpTVGpsVDJOalk3c3o2T3dPbTgxMnhqc0x0TkZvYkFFQXE5VmFiRGFiQzd0cUl5c3JLOHV4bmpWTUNIRmJaMnRWeldhenpiR2VkZ2NSL2N0Z01BeFRGT1VKczlsc0MzU05RNlJqOVBoV0ljUldPTlkvRTlITlhmWFBTUWhSQ01BVkFCT1I3Q2ozbUlxZG01dTd4bWcwdmtWRTl3a2g5Z0JJQWZCcWJtN3VnV0R2NWVVQWdPa3BLU2wzWjJkbnZ3NWcrdXpaczJORFFrSUNyZTMydGlzM04zY2JnRzA5dkQ5akYxemxiNFpQdGFuMFFEbGhHZXg1QytBWjVObURFTWtSSlBVKytCV0FJSHRnUTQ0N3VRVmdBcWdoSWQ2VEpMeVc5UFR4cjN0OU93ZEZHL2MydVlKZmUxZ2x1Z2htVzQ4a2R3Uy9mUlFvZW9UUUtuWDdRV09mSVB3QUFudnQ3L3NpK0lYais3U3prb1JjS1JrM0tKM21Od3k2VmVGNFp5K2lPNVV6Y1VQRk9tVWgzVmpQbWZnWlk0ejFDQWZBZnNpeVBOVHg5bTRBRHdKQVptYm1INFFRU3lJakkzMjJDQW9rTmpiMk1RQi9Pd2RkREdqcDBxVnlUVTNOcndEOGhvaElWZFVmcWFxYTdSNndDeUVrSW9Jc3krSE9jcHZOVmlQTDhtMUU5QmtSL1ZpVzVXdm56NS8vUGEvUldabzNiOTRNV1pZWEFRQVJqUUx3bkdPZDgxb2lpblRVdTBNSVVVbEVPYXFxL2xwVjFaZTkrNm5SYVA0T1lKbWlLRWZkeXlWSmtoMXQrd1RmTnB2dGg3SXNHNGdvVlFqUkNPQTNQZjJlRkVWNVhLUFIzQ3FFZURvakkrUGR2THc4aTJOcm8zdWNkVEl6TXpXU0pGMURSSWROSmxPNSsvV1ptWm1oUGIwM1l4ZFM3VlBwTWUxVzdYMGdQS0FJVFBTSmdZUUFuTUVwZWgvNEV1eGh0Q3VRSWU5eFZLRUtnWTJROEZxeXJQdUVuc3JyMDlFOTVjdTRud0IwUzhmdEFORlYzS2RJYURreTBIVklSTDBPL2oyL1QzRms0SHRyTDBnQ3NxY01PZnVleXM1Nkg4NGxNMzBRM0h0L04vc29Iak9vR29taXQ2a1JIS0d2MjVNREFzMVVaWG1QeUk1Y1NNYkdvNTFjekJoampQbkZBYkJEWm1ibUNFbVNIcEVrYVJHQUVXNm4xZ2doVnBuTlpvdkJZREFMSVNZUjBWUUFLNFVRZnA5QUU5RmNBR01jUVZyUWhCQkVSTEJhcmUyT0pFMTEyZG5aUmNGZWJ6QVk1dFhXMWo1SFJOTUExS3VxZXJza1NXc2tTZnBuZ0g0VytKbnV1MXdJOFNnUlRSVkNtQTBHd3c0QS93WlFBZUJ0SWhyZ1ZyY0d3Tk5DaUZVNU9UbkZCb1BoVDQ3UDBXQXltVFlaamNZYUlwcGxOcHVmY2IrQkk0R1ZVUWpSR0JvYTZyMldPc1RSaHM4dndXYXp1YzVnTUJRQUdBU2dwYjI5dmNlL0tKdk41anFqMGZoM0lub3FKU1hseHJDd3NMV3hzYkYzQVVCMmR2WmJBQ0JKMGoyT2JOYy9BZkNpODFxajBUaFdDTEhMWURDOGF6S1pIdTVwSHhnN1g4UlRrQ29zSStZTENRKzBXYkdZeVA3Zm1VY2RZWTh5SkVldzEvdWcxeDViQ2JLSE1UNGhsaERIUWVJTmpaRGZTSGptYUcrSEMvMFM2Mk91VVZVODUzSHpJSUs5MXVNRElDejJWUjJpVDZZKzI5UGRkNHord3UvUDVQTkdWbjhCaFc0RlNHdi9QdnJtTTNZRTA0UXZhQkR1WTQyT293QUFJQUJKUkVGVUV5ZTZ2Q1FvcnE0NStrazBUTFZwZDRrdlk1YlFkWFdjeVp3eHhsaTNjQURzSU12eUpDSjZUQWhoSTZKTkFPWUNlRGM3Ty9zaFp4MlR5ZlJPVmxaV0NSR1poQkE3VFNiVGk5N3R6Sm8xS3pJME5QUWtFZFcwdGJYNXpTVHNMVE16YzRUWmJENE9JRm9JWWR1MmJWdVR3V0I0QThCRW85R1lxNnJxbXdEQ09tdkRZREFzSnlKblJ1WTlpcUxjazV1YlcyQTBHajhXUXVpOHFtY1NVVHlBejRVUXJlNG5WRlhkSzRTWXJkRm9mZ3ZnTVNLNnlySGV0VmFXNVFGQ2lMMUU5RDZBNTRVUXAwd21VNkFSYmhYQVp3RHVtajkvZnNyR2pSdExuQ2RxYW1wdUk2SWtBUDl6MzliSXdUbFMzZVRuTTM2YmlMSUFLRVEwSUNRazVCOEE3dTNzZSttTUpFbHZxYXI2RklEcklpTWoxd2doWGdCUUQrQXRBTkJvTkorcnFxb1MwUzF3QzRDRkVFdUpLQUtBOS9mSzJFV2w5bGREMDlwSWVyRE1TdDhpaVFZRG52R2ZFUGJwd1BhWXBYZWp2YzVtM1lObjM5RmxOQk93aW9EWGs1NDV2cm1IdHdxSzJKQ1FvcXJxYWhCSnpuNVJNSUdlU21nNWxPbzY3Sk5Kd2tLQW5OK3ZFTFhKbHRCQXV3aWNGMC9OTXhjK2xUM3Zud0IrYk8rVS9kK0JYbzl5dTdWeFdvckFNUkdCa2NMblIzblAyM2ViRkExUXRDcWtqYll2NDc2cnVhN20xVDY3Q1dPTXNjdWUxSFdWL2tHU3BBTUFIclZZTENrMm04MG5tN0pUVGs2T1dRaHhFc0FQRmk1YzZET0tFaG9hK2pRUkpRZ2gvcnh0MjdZdVI0RG56NTgvVGFQUmJGKzZkS2tNSUo2SWFwY3VYU281a2xjZEFtQ1FKT2t0QUFzYy9SenByNTI0dUxoM0FIeXVxdXJQWTJOanI4ek56UzBBZ096czdHVW1rK2syOTMrSTZBZ0EyR3kyNzNpZnk4M05QV3cybTl1eXM3Ti9ZYlBaeGdnaHZtY3ltVjdRNlhSZjJXeTJrU2FUYVpyNzFsQmRlSTJJTktxcS90Q3RUQ0tpbndPQW9pZyt3VE1SeFRyZU5yaVhaMlptcGdQNGl4RENTa1RYQ2lIS2llZ2VSM1p1OSt1RC9oMXV3NFlOcDRRUTFVS0ljV2F6MlVaRUh4TFI4SG56NXMxMG5LOFFRdXdVUWx5ZG1abnB5b3BMUkhjQ2dLcXFid1JxbTdFTFJmeGdSRWo1cjBiY1hmYnJFYVoyeUtjSTBtK0k3TUd2cTQ0alRKVWNDM0Y3Ri9nSXQvOEZyTE1OcW5oUTB0WWxEM2ptMlAxSnp4dzd0OEh2SG1oVlZhd0ZLTTdaUi9jcHlKMXBQNVVBdGMweCtpdDgwakQxakZzVFJQZ1ByVnJWR3JqeWVSTFI4anNJeDg5WlFxZC9lc0VTcnJGL3V3MVNLa1NYODgyNzB6N2djUXNpbVVDdktGL0UvMXNjNWdlU2pESEdnc01qd0E0Yk4yNDhCdUFZWU44SHVKT3FLaEg5QWNCckZvdmxad0NlZHA3SXl2ci83SjE1ZkZUbDFjZC81N2t6V2RnellRbUxDZ3BhVWRTQ1ZsblVKRE1oQWJkYVJGdFJxOVczcTF0OVhlcGJxNE90UzYzNzF0MlZXZ3RWcXloSllMS0lBbHBGUlFSUkFYZFpzd0VoeTh4OXp2dkgzSm01azBuQ1pPYUdCRGpmRHlHNXo3M1BlWjU3YzJjeXYzdk9jMDdoZEFCWEFsaGRYMTkvMzU3R0xDZ29tTXJNcndBWXVHM2J0akV1bDhzRFlPMkNCUXRNQUg4QzhLZkN3c0lwUlBReklwb05JRk1wOVpMUDUzdVBtZjlLUlA4SUJBSU5BR0QxT1MyMXMyOGZLOW5Xb3dCUVhsNWVpM0RJYzlJRUFvRnFyOWY3TGhGZFZWaFkrSmZLeXNvTmhZV0ZQd2R3SElBRjFkWFZDYVVpbUhrNEVZR0k3Sm10eVRDTXg2dzF4djRsUzVaVWVMM2Vxd0E4cTVUNlUzNSsvbXZWMWRYMVZ2K2c1V2xKNnQ0bW9tM01uR3YxZllhSWZxcVVPaC9BbTlZaFZVUTAyVENNWWdCUEZoVVZIY2ZNUnpMemhzckt5aTZYWHhLRTdtTGJydzg5UGdTNmRBdndBeEFOQkJBbnZHSkxQV09pTGhYSkUvWDBzdFdiMmcxdlpoRGVJT2JuM1M2ZTc1bTdNZW1sSEU2Z3QzditER0NpTlpma3Zac01OSzZKUFN1SWwzTXB3b2g1MXhtdGFBazlrSzVKSi9DZjlPWU9mNkJnTGtEM0FIRE1DeHkyQllDQVdzckVTc09EU2ViMnFBYzhmZHZXUXh1YlZ4MkVuK3N2YzAva3NxWXpxR1IzUXExN1FSQUVRYkFqQWpnRmNuSnlucXFycS9zSmdKdDlQdDlybHRBN2hvam1NM05qS0JRNnY3UHN6eFQrcTUxbEdNWmlaczVtNWl1VVVvY0NVTXo4cHYzWXlzcks1UUNXKzN5Ky9nRE9BbEFINERnaWVvU1o3L1o2dmM5VVZGVDhEd0NlUFh1MnNXM2J0azVEcFlIMmsyQjFSSFoyZHJDZE1PV2tJYUliQVpRUjBUTUZCUVZYRXRGZEFCcGJXMXYvdDRNdTQ2dzVmaFZwOEhxOXZ5S2lBbVoreHpUTjJ3Q2dvcUxpWDE2dmR3NFJuV0VZeGoyd2twVVJVU3NBS0tVeUFaRFA1MXNGNEtGQUlKQVFJamQ5K3ZTK3BtbU9KS0lObHMxbFhxOTNPNEJ6WjgrZWZjMkNCUXRNSWxwdTJaME80RW5UTkM5U1NnSEFZM0NxSW93Z3BNaTIveHM3MFZRNGh4bXpUS0xERXlWR0xQbFVPRGlDa0ZwUWJ5eUFPRXBpcVNTVENhOFQrRG5sTmhjTTlYKzJPWVdCMHNZc3ova3htQzZKbTFxUzU5enlsUWZtenV4SUoyZVd4VkxzZ1FNUlA1MjNvSFJiK2xhZFlmaWdIUTl0cWg5d0JVQ2p3NklTRHB3ekFSUXpWS1h5TUo0YjBFY0hIVWttRmgwbG90Wmo4NTJrT1hzVmwyWE9vcEk2ZVRncENJSWdkSWlFUUtmQWdnVUxUR2EraUlnYW1mbWx3c0xDeTRtb0d1SDFxeGUyNTltTWtKK2ZuOFhNSXdBWUFMS0k2TkxLeXNxSGxWSUZBR0NWRStxTVU3WFdGekh6S2lMS0J1Q0JKY1JxYTJ1TFhDN1h6ajE5RWRGa0lKb0VxOU5qVzF0YkV6STRkNFZBSUZBTzRDa2krbzVTNm5XckxOTlBsaTVkK21VSFhhWUJnRkpxSFFENGZMNThJdm90Z04wSVg5dG9kbWpUTkgvT3pEdUo2RWRGUlVWZXE3a0JBSmg1a00vbkd3QmdBb0JaOWdFTXczakk1L005cXJWK25ZajZNM01rMDdVbW9zVkVsRmRiVzF0b0hidUNtZDhCOE9IczJiTU5Jam9mZ0ttVWt2Qm5vVWZZL091eEoyMzY5YmcvYkw1cDNFWlQwVXFBYnJReXNzZGd0Z3I5Mk5OUGRWM1pFTmdXZDlxT0JVWVE0TVZnL1pNK2JwVTMvSGZyOC9OK3QrR2huaEsvWERad0lwZ2VqazJ2YXhtT0cxZmJJc1VwK2wvS0VDd3RDQURNYkpCNVYxb0dIZVlueDY4TUFueGp0SUdTZlZTd0J3aVdtZ2FhNFVLQWhnTkVrUVRqemhHWEhBc0FZWWhtcWpMTFBkYzZPWXdnQ0lLd2Z5RWU0QlNwcUtqNHVLaW9hQll6TDRsa1dXYm03MWRVVlB5bnMzNHVsK3QvQUxpWU9RVGdnb3FLaW45WkpYVitCRUNIUXFHMldaSGpDSVZDd2VycTZxY0JQTzMxZW91SUtGb3ZXR3U5U1NuMXJ5U203eVdpd1FobnVPNTBMUm9SdmRuWi9tVFFXaitwbExxSWlGek0vSmxwbXVYdEhYZnl5U2NQQnpDUm1ZT2hVR2hsZm41K0hqUC8wNm9OZkhsRlJjVmErL0hWMWRWZitYeStYd040VUd2OWwwbVRKazBBc0IwQURNUElzOFJ4bkRmWllpQWlKVUNBOHVibTVtZzVKV1l1SmFJWnpId0lFQTM5bmdRQWhZV0ZaeWlsaGpIendrQWc4QTBFWVMvQUFHMzc5YmlUTlRDTGliOEgwS2gyUllTbFZSVUJuTEtuelo3ejJLcVZtK0RvNVJZQ0ZqUFQ4NW1tK1lMbjl4c2JVaHJLWWJpODMxRE5yb1VBM0pHMnJvaXQxczBEWWRhRkEyS1lyZXVZN3B4czRjOEFMUnJ5MUtKZVY3Ykg3NnQrMWg4b3ZBN0F4QVF2ZjZvdzJaUS9zRXA1TUpGck1RcU5ZZnVNOE9OM2g5ekJCSXA1cjRrTU1QNFFLdk5NTnFqMklpcEdvek9qQ0lJZ0NQc0xJb0JUeE92MWxqRHpIeWgrWWRNTlhxKzNvYUtpb2h3ZC8ybC9pcGwvQ09DK2lvcUtmd0dBWVJnL0FqQVV3UE9kZUVZVHFLaW9XR0xmcnFxcVdvV1lzT3NRbjgvM09vREJvVkRvRjlYVjFXM0ZvYVA0Zkw2ZndhcUZ6TXhmRTlGb3d6QlcrM3kreXdLQndDdjJZOTF1OXl3aUltWit2YnE2ZXBmWDYvMGRFZVVCZUNvUUNMU2JOVFVRQ0R6aTlYb3ZJS0tNdm4zNzVqTHpla3YwSHFHMTNtVVlCZ0JzdFBkaDVpdTAxcTVRS0ZUNzJtdXZ4WVVqYnRxMGFmN1FvVU9mdFh1YUl5aWxMclg2UzhaUm9WdmgyVEMyakRzMG41V2F0UVU0RzBBZUFMU2JrTWtXMmR6Vk5hdlI0OWtTdnUydDV3WEE0TjFnS2lYZ09jUGRzSENvZjV0enFYMGRnT2ZETUhYR2kwUVlZV3RGVnlSdzA1cVIwWi9EdVliVDkxWGFaOERReVNZUDNQc1FyZ0JqR1FCRW5PYnBhOVA0Ni9lOEd0VjZ1Zmx4aGtMWURjd2F0ckQ4OUFnSEtURFlXc2NjSHAyK3AzWHVVVnphZWhiTjJQbFIyb01JZ2lBSSt3MGlnTnZCTUF5clhBakYxWm5Oejg4ZnJKUTZSeW4xY3dBVE9Kd0Y1Z25UTk84eERNTlBSTE1BbFBwOHZrK1llUjRSTFF3RUF1L0I5bGtpRUFnMFRKbzBhWEpralhCK2Z2NVlJcm9EQUxUVzkreXRjMHdIS3lNemlLaTVvMk44UHQvQnpQd3dnRE1BMUdxdEw5TmFseHFHY1Q4Ui9RVEF5ejZmcjV5SS9yQmt5WktLU1pNbXVZbm9Xc3Z1MHdCZ211YTFobUZzTVF6andVNm1vMDNUbkxWMTY5YXRhOWV1YmZWNnZXOVlOczVWU28yd2ZsNFgxMEhyaHVycTZxam4zT3YxWGtwRWNkbWtmVDVmd2tETWZKcVZvT3ZIUHAvdlVxdTVNUkFJek9sa2ZvS1FGT3lIYTF2cllVVmEwYXpOb0xNSUdOeStOR0Fyb1ZWWXJIWWx5VzVNSUlmRlFuU3RacnZDbDNjQWVKbWdueHZtMG92SS8xbUhyL2VlUnZmMy9KMklUZ3B2UlhJUkozOWh6UG8rYU4yY0U5MTJacTJxTFVrVCtJUGg4MTZ1VHR0a04rSDNWaTczTHlsNEVVUm5wWjhWUEViNDl4Qyt4eG9vSzZOQ0RWdFhwRGQvQzdBYzQwNG0zZ0tCRkFBZGliTW1nSENFUnNaS0xzMjlpR2JVUE8vSU1JSWdDTUkrandoZ2k4bVRKMmYzNmRQbkd3QU5SRFFFQUpqNW8vejgvRUdHWWZ3U1FENkFLVllZTHdONGdabC9WMWxaK1k1bDRwekN3c0pUaU9nM1JPUWpvcmtBNXZwOHZnWm1YbUFscWdJQTJCTmt1Vnl1V3dFTUFQQzRsZkNxVnpKanhvek0xdGJXcndEc3NNS25BV0J0QjRmUEF2QnZJdXJMekMrYnB2a3ptNmY1cHo2ZmJ3a3ozMitWTXlyMmVyMjNXQ0wxRUFDYjNHNzNNd0JnZVdIdjJOUGM3RjVzMHpTckRNUDRtSWltRXRGVUFDMjJOYjRkTVFIaEJHT2RFdmt3UzBTbjI1cDdSZmluc0cvQ1Y0ek4zRElBSlF6TTJoTENHVkEwQ0VqMGlVVlNVRVVFYkxTbWJKTGpFQUJ0UzRpRlNPM2ZOaU14VUV2Z0Z3RjZmdGpXOWVYMEYzU1l6SyszWUpibVhBZWlIOXJidXVxOWpWdjd5d3hPTTJNeHdkSmhVVE4wVzFvRzl3YWtyZ2Z6NlNBWVRwbHNlMysrb1lZZWNqVHFIeGl1bThPbDhTZyttN2dqQTVJbHFtTVp2ZnBxd25ObXFlY1BhbWZ0alhRdXpQUUhFZ1JCRVBabFJBQmJyRml4b3NubjgrMUFXSVMxTUhOcGMzUHpZOHVXTGR2bDgvbE9CWEFLTTY5aDV2bW1hVDVsbFFpS283S3ljaW1Bb3NMQ3dzT1VVaGN3ODJrQXZnM2dtWTdHMVZyZlNFUWpEY080b3J2T3pRbEtTMHRidkY1dkl4RWRDc0JrNWhWV09hZ0VyRXpXeDJxdGYxZFZWZlZTMi8yQlFPQzV5Wk1uTDhyT3pyNUdLVlcwZS9mdVAyUm1ackpoR011SjZJbDBzazVYVjFlSGZEN2ZPY3o4TEJIbGFhMXZxS3lzck9tc3o2Wk5tNjRmT25Ub1RhbU1sNUdSSVptZ2hTNng3YVl4UjVqc0ttWkM4UmJHcVNEMDdkRFRpMGgwYy9qL0xnbmVTQTNiYUxMY2RzT25nd3k4cWNCTG9MQmsyTHIxLzZVRis0NUE0Tkxjc3pYeDc2UGI5dEk0U2FJYk05SHlSYTZ0eFlHUVhJNDlwQURqbTJGalg1cWZ0dEZ1eHUrcitOaS9wT0F2QVAwTWdMMXVWbHFFMStkR2JGSDIzK2p3TWJlb1ZjWGF4TE1neW9tV2lJcDR6QjE0UjJVcmNWdmNLUkJkWnc3d25NU0xXbWZSekYyOUpoTzNJQWlDc1BkeE5DSGova3ArZnY0b0lON1RtQ3pUcDAvdnUzang0ajBsNFhDazNHUjNNM3YyYkdQTm1qWEcyclZyUXdDMDAvYW5UWnVXOC9ycnJ6ZDBoMjFCNkNtMlhYOUVmKzNXMHhtWXp1QmlJanFrbzJQRDVYTWphekNUZTN1T0hLV1RGSDhNZkVoQUFNeEwwTEt6TXUvdUxmdGtraUF1R3poUnM3RUNSQm1BcmR4dUY5OUpkNzV4R0pvM1dLWGZIVm1TR3BsQU5QejVsM2xQTDd3L1hhdDdBMy9aWkE4YjJWOFFvUzhBQjBWdy9LK0ZDRE52RHI3eG5zbFp6OGRDMTRGSTJEZzc5ZGN3SFByUTluZTZTV24rSHMyc2ZjT2hVUVJCRUlSOURCSEFnaUFJRHNKK3FDM0JzZDhoWURvRHhRQk9SRGlUZVVjOWJNS3JDMi9KOXFLdG5YYmpyV0NxWU1JU3d4VXM3YWtTUlU3Q0ZZTU8wYTNxYlVTV1k2U1l0bGszdVZIend2RUFXeFVCblJEQThhSng1N0RtekdHMFlFR24yZlo3RTNNcjhuL05yS3pvbm5BVWdUTjYxSFp4bWI4YzBMZjVpR3VtckdneXkzTHZCSENESTBNa00zYXM2U3BqUmsxbitTVUVvZGZUV0Y3YTY1MG5Rcy9UdDNpRzZMMDJTQWkwSUFoQ21tejFqODdUSWRkcHpDamVIQ0l2RVR3ZGZTcGhjRFQ1VHpSWlV5ZC9tdXlKaE5nU0pPRWRIUVJPTXpjUjRUVUdCUXlOSlVOdVg3L0t3YnhHUFE2L1BEQkhCNDBBQ0RIeG0ySU16ZTRQUjBURmJ5cmgwKzNPRDdGZkp6RS91aStKWHdCZ2hYdGc0bWNBUmtidU9XZWVsVWRYc0FORUIrM1luWDBMZ0Y4WkpUVy80ckpCNVpyVmZNVHlTOFRmNjA2TUhhMU5ISDFvOUVDb3pEUGR5QXhlVEFVN3QzZldXeEFFUWRpL2tDY0NnaUFJWFlUOW83TzJoWXg4RFpyT2pHSWlHdDk1QjZzMDZoNDhhbEd4RzhuUXpKMkw0N0J0WmdiZVZlQUFpSmNNYlZDdjBVUHJVMTVIMzV2aHQrRTJ0M21XeG1kOFRzMUR5VUVYdHYvN0JFQ3JTQXNjY1AvQzV1VU1jVXRveFBBRnBmdmNldE81RllVL1lJN2tybkJLQUxlMXhVRkRZY0p2Q3FzK0FnQitwVytlYVdUK2kwQ24ySThQSjdSeTdxTkt3dGt3Tml2Z0FwcFJVK0hZSUlLd2x4QVBzSkFNNGdGT1JDNklJQWpDSHRoeDQ4amNKcFYxaW9hYVFzUlRtVEdSaURJN09qN3NUYlI1ZURzZ3ZnNnZKZVgyN0lYY0JmQi93YlJjc1Y3dU1ubTU1L2NiRDRoczVHYVo1MW1Bem5QQzF1N1ZvOUQ0dnJVYzI2RzFyblo1eFl3bmg4OTc2V0lIalBZSS9rQmhKWUNDeUxZVGlTcmFPbUVCTFBmN0txZEdOcGloZExubkpqQnVBWkdLOVhTc09IR2N5ZGc4bUFINmd4cGNjeE1kMy9zem53dENCQkhBUWpLSUFFNUVRcUFGUVJCc01FQ2Jmek4yUEdtZXlsQlRDRHgxTjlGWUlQSjVtUksxRWdOTVlRa2JYc3FiV0tZb0ZnREswRzFGY2JRT2I3dVptamNDdklLQjVRYlQ4aUVabjd4UC9nTXZVWnhaNXBrYkwzNVQ5MHh5U0dIM2h5T2RtVmljWVVTbjVGS2gyNTBmWUc5Q2x3RjZIVUJ1QUxaTXpxbGpKV2VHN1VKTjhWY1VYdXozVmo0QkFFVFFRTzJ0WEpwVHFVSC9CakRNbWd0WU8vU01JZ0xGbFFVakFOZnI3WjVpWG1UT29wa05HeHdjU1JBRVFlaGx5Qk1CUVJBT2FQaVhvN0kzWjJlZVJBcFRtR2txRVNZRDRYcThlK2hwZmJldGJZemJSOUZ5UkVqU3U4dk1MVVI0bTVsV0tPamw3TWF5UFArR3JhbWMxLzVFcU54ekhqRTlHMnRKTHl6WDd2MTFhdTF2blBjWEtCLys5RXNsRGhqdFVmeUJnbHNCK2sxNHE5dENvYmZENEhIK2d1cjZ1Q09xK2c4Mld6TG1rODBMN2VnVW9nYlIxdWd1Smx6dUtxNTUwc21SQktFN0VBK3drQXppQVU1RVBNQ0NJQnhRYlBXUHpqTk4xeW5FUElXWnBtNGhPbzZzOThMT2RGREVleHN2ZURuYXBtRVR1akVoWkJOWDdSci9oc0hMRldNRkE4dnozQm52a0g5dHF5TW51cC9BNVlOTzBZeW5vOXZvb0taeHN2WmFqVGp2cjFQcG5UVEhJZ01VMGQwT21PMXhQSzFadDlWbXRNd0JjR2k0b0xSVG9lTDIxeEFOUmdoM0FmaHgzQkVGTzdjenc2dkxjNjRINkhjQXVhTExxK0dVRHJiaUxnaGdIVDIzZnNSNHdpenp6RlFHLzVpSzZnNkk1UVdDSUFnSEV2SkVRQkNFL1JiMlEyMHp4eDVyTXFZUTAxUUdUK21zRG0rMEg4STVxRUQyVExUaGRicGhEWkRhUjNBR3J5VFFjakJXWkNLMFBPZTJUei92c3BFRENDNGJNRmF6YXlXSUJqaGxzL0c5ZzdGN3pVRmgrM0RvajJEOGV0SVA4cDVlT01FSnM3MkJ1UUZ2QVlNckk5dGs2V0RIMGZvRS8vVHF0OXZieFlzOEoybkNzN0MvZGhtQXNoTEZPUUluUGx4aC9rb0I1OUtNMmhVT0RTSUlqaUllWUNFWnhBT2NpRndRUVJEMkM3Yi8rdkNSSnV1am9maG9zRHBhRTA4QVl6d1JaZStwcjkyN3F3RG9hRW9xdHBKVW9XdGhzc3hiUUxTYW1kOEgwMm9YK1AwaHQ2OS9KOFZUT3lEaHF2NkRkYlA3N2Fqb1NiSFdiNXpOVmdNMUw1d0FEbGxsbVIxUXdKRXc5OGo5UVJvWER2dkhTL1BTczlxNzhBY0tGd0E0QndCZ25hdmpuN29acThmWDVYNzczSE1YbU8zdVhvNXMzZUM1RTRRcjdHNW94Nk9pMjRaRk01dFFkSmZLcmJsRkVtUUp2UTBSd0VJeWlBQk9SRUtnQlVIWXA2aTk0ZENCb1F3K2h0azRXZ01UQURvYXpFZUhpSFBDbjR2Sit0ZCtDYUZvZlZITGpSVU5YTFkrVTRlelMwVSs0RWVTV3JVL0YyWnVBbUd0WWxyTnhPOFQ5T29zVitzN0EvMWYxVHA3MWdjV3ZCelpla2RHT1FpVytIWEc4N2g3elVpYitMWHFCNmNwbitMV0VETytHZnIxam1jNzc3RVBZdWdyWU5KcEFHV0RxRzBtNTVTeDE3Z0dZY0tIT2R1dkJIQmZ1OGRPUVJOUWV4VXZ6cG12TmVZQk5EcGl3MWtWVFBIWnFva01NRzdVMnoxbmNwbWVReVgxcTV3YVNSQUVRZWdaNUltQUlBaTlFdmFQenRvZVZFZUgyRGdhQ3VNSmZDeEFSd01ZMFVOVCtoVGcxUXhlcFJqdkd0cjhjUEFkbjYzcm9ibnN0M0FWWEdhejV4VWltbTYxcEZ6ck44NXVpeHZiWHpnZU1LM3FPdDFRK29pWXJ4czJiK0Yrc2Y2M0xYT1hGUHlTaWU0RkVINGdvWndLaFk1TGlOVUVndy8xRjFSdjdyVEhjbVRySFo0N0FGelpmZDdnOWhKa2NRakE3V3B3N2UvRUd5ejBCc1FETENTRGVJQVRFUSt3SUFnOUFnTlU2eDg3MGd6U29ZQWVZeEtOQVRBR29ESEVPSFJMa0VlQXlCWjV2SGZldjVtNURxRFZpbmcxTTc5UGlsWnowODczOCs3ZTByaFhKbkFBd3d4bGxudWVqWWxmV0NXbTByZmR1SHBrVlB3eW5NbjgzR2JONkU2VlFYOU8yMmd2NWNpNndRK3V6YW01QklRSjRRQUtaK1FtZ1d3bGxpZ2JKaDVHSk55Nm96NWhiL0RWdkRoblFmZDVneU9GeVJqTWtXZ1NjZ0c0V1cvM3pPSXluRWNsdFd1Y0dFa1FCRUhZdThnVEFVRVF1bzBHL3loUHE1azVocG5HbUJ3V3VvQWxkSWxHRTVDeDF5ZkZ6RXo0R2t3YkZiQ1JnUTFRMkFqTkcrSG1qVkoycU9jd3l6eVBBM1J4ck1VWk5hT2IzYWo1ai9QZTMyZzRmZmpuZTRZL3ZmRGF0STMyWXZ5TDg0K0hVbTlGdGlPNW5OT2xyUjFpUHYyV29xcFhrdWtiOVFZenJnQ1JpcmFETzY2dDdRZ2NCTk90S3F2bVRpcEFxSnNHRVlST0VRK3drQXppQVU1RUxvZ2dDQ25EL3RGWk5TSDNtQ0RNTVlBYUE4YWhGQkc0NERFZ0d0Z2o4d0x2SnVCVEFCdkEyQWppamF4NW81djFodHpNUGh1bDFGRHZ3eXpOdlFPRVg4VmFuQXRvM2ZYV0dEUjliRVhPT3hYNmJMUERqRmJERlRwazZCT0xPZzNkM1Ivd0J3ci9DdUN5eUxaVElqanU5ODNZQ3JQcFNIL0ppcVRYMHZQaW5LbGFxeWNBakUyMDZaUzMydTROam82eFNuSHdQSnF4ODZPMEJ4Q0VMaUlDV0VnR0VjQ0pTQWkwSUFoUjJEOCtvemJZTWt3ekRkSEFFQmdZd293aEFJWWc4aDBZQWdwLzN4S2lRUUJBc0JJTHhiM0ZkdlA3TFdNVGlEY3lZeU1JR3hWakF4UnZWR1pvNDVEYlA5L1V2WU1MVG1LV2VhNENZdUkzV2ovWmdZOTJ1dG1GcGsveTBqY1VCOE91Z3dqNDQ0RWdmZ0VBaHI0T0puMFhvTUdBVStMWElwcDRDa1BoeW40RXdBK1M3VXJUNjVaeEZTYm9GczhkWUZ3WjlnYkgzb1BJNWhOT2ZYclVqcDZtWXpVeVZwbWxPWDVWVW5jWGtaVkhUeEFFUWVpMXlCTUJRZWpGYlBVUDZaZlJuTzF1em5LN1hVSERiU0RvQ3ByS3JWektiZXFRV3huS2JXcHlLMlc2TlNzM1FQMUEzQWNtOVdIaVBvRHFvNGl6ZFh1dmRhYlJFU0ZMSEJXMmZmZjZTYmFkRnZQbkJHd0NzQVZFbXdtOENVeGJHTHdKaWpabjZ0Qm1xWis3L3hBcXpiMllDSTlIdHNQaUY0NHBxNTF2SElybURjUHQxdE0zYXZmK2dwc053eHh6d0FoZ0FIT1hGRjdDaE1jQU9KeDVxbzB4NWxuK29xcm51MnlsYk9CRXpjYmpJRG9tcnAyZFdmc05kT2dOZms4cGZRbE5yMy9Qa1VFRVlRK0lCMWhJQnZFQUo3TFBYWkJOTjQydEp0Q3BQVDBQUVJDU2hUV0E3V0RhRE9MTkRHeFd3Q1ptYkliaXpjeTAyVzJHTmh1WjJKemovNnkrcDJjcjdEMjR6RE5MTStaSDFtNkdkYVZ6aXNyY2xZSGFGNCtQMlhNay9KbHRLaDBBODMxNTh4WmVrNmJSZlE1L29IQVpnQ2tBSE15bzNjWVdveFptMDdpdWhFTGJ6Q2hkbnZzemdHOERiRXN4SEM4Y25DRGFUUkFlVWxSN0V4VkRFdWNKM1lvSVlDRVpSQUFuSWlIUWdpRHNHVVlqZ0hvUTF3T29CNmdPNEhvdzZnR3FKM0FkTStwSjZYb0cxU3VpT3MzQitxd1Exdy9NK3FLQi9CSVdLTVREaXozVHRjYXowY1JGVm1rZFIxSStJK3p0MjczNllOaEs3RGkwOWpmbTlXTndjMS9sdWkxOW8vc2VodUlmbVNhdEFjR0l1ZXdkS3c0Y0NZWDJ3TWo2STREenVteUdvSUdhUjNoUnYvbWFNdThGNFlLb2ZjQzZIZElQaTdieVdNZTh3VVFHZ0t1MTlwekQ1WFFGRmRmOEo4MEJCRUVRQklmWjU1NElpQWRZT0pCZzhHNWlCQmtVSXVJZ000SUVDakloU016V2R3cUNPQWdnQ0U3Y3g4UkJZdXdBVVFNRERjUzZBVUFEUUdlRHFCN2dXZ1lhRktpZVdkY1RxMXBOb1FhWHBub3prK29sSzdMZ05GenVtYUtaS2dCa1dTMXc3TThSQWF3WnVqRUx0UzlPaXRvbFI4b3B4WHQvbWZudTRmTVdYcGV1MVgwVmY2RGdMb0RDNTg4QWxFTTFxOXFTWWloMG5JbHl6eFN0NlRFUWpvamZnZkROa2U3OVJ3QTBSOG9sMmN6eks0YkdUMmxtN1ZmcERTQUlpWWdIV0VnRzhRQW5JaGRFRUFSQjJHdHcyYUJqTlJ1dmdkQS8ydWlNT3JWRVNQajdqbVhqMFBMWlVHdFFwMEowWTBLSndjMTl5VFZxd0ZNdjFEaGdlSi9rM3VXVHMzYzBabjBFb29NY04rNVFLSFNjeVNxNGRIUE9MMEhxRnNDVzc0RFo5bWtvdmZ1RUxITnR6T3dDODgycXBQWUJTWklsT0lrSVlDRVpSQUFub3ZaOGlDQUlnaUNrRHdmNkg2NmhLbUxpMXdwQWRWajhtZzNaYVBsc1NKdWQ2Y0p4aWJrVTZNRURXZndDd0RWVFZqU0IrTXI0Vm9jK2o5c1RvWVZEb2YrYXRza0NoSXdaZFg5UWlnNW5jTXlqVElTNDJPZzBZRVJNeGQwdi9VQjByeTczck9URkE0OVBhd0JCRUFRaGJVUUFDNElnQ04wT2wzc08wcUdNS29CeUkyM2gxWk1PWVlsZkFHaDgvNkRZUnB4M0x3M3NpYS9BamRsazNPV0ExWDBldjYvNlB3Qmk2MXpacVJUZWJld1FmYysvcE9CY0J3eURwbS8veGxWU08wc3hmQUN2aVIrVDRuL1ZxWThTRHNlUHV4UjBuRGFOTjgzU25BZjU5Y0g5TytvcENJSWdkQzhpZ0FWQkVJUnVoY3Y3RGRVYTFRQkdXQzF3cU15dlpTNG1jczJHYkxSOFlmUCtPcFdkT0o2SERuVHZieHlocGt2QkNPY0thTE1HTmkyb3JZS2tQL3JMSm51Y01RN1FqSm9LVlZ4N0RJTi9oSERwdFhBN3dzT0dSMDd2THFWSXpyVEllUkFwa0xwQzcrU1BRNlc1RjNQNldiZ0VRUkNFTGlJQ1dCQUVRZWcydUdyUUlNMFpsU0E2Tk56QVljK3ZVK3EzemZyZUhXOGV0amx1bnpPRHhIbC9NNXFiN25USThINkJ2MlJGTFNsY0hOL2FlME9oNDh3VHRLdWs5bkZGTmVNQXZoV01KdnZRQU5LK2orTERvaU5DR0hsRWVGeVhlOTdseFRsVDB4cEFFSG9JclRYV2IrNytFdWlOemMzWVpYMXB2ZjhzbzI5dWJlM3BLUnl3aUFBV0JFRVF1Z1d1UWorelJaVURkRlMwa1J3TWU3YnNSV2pkTXJBcXRHMWdYblNYUTg2MU5rNGZRc2g5QUFBZ0FFbEVRVlM2K3owTEFnMk9HTjZQdU1WYldRcmdpV2lEazZIUTlzdFA5RDEvSVAvN0RoaU9INlVZalVaSjdTMksrWEFBVDltVmFyVE1FNlVUVGg4T3I2YUUrNStPMVZxOWJwWjUvc1VWZ3c1Si9Rd0VZZS9SSEF4aTRjcDM4Tk8vUFlicjVqMkRUemFsTG9KdmZPWlorUC85SEo1Nzg3K28zYldyM1dNdWYveEp6SG5vRWN4NTZCRnMzSnBhWVlwUHQyN0RuNVlFRURMTlRvLzdTNkFDS3pkdVRHbU05bmozMDA5eHpWUHpFbXcydDdiaXAzOTdETGUvOENKV2YvR2xZK01KeVNGMWdBVkJFQVRINFNyME01dHpLNGx3UXF6UnFXek1TS2ljeEl5WEdwWWM1WXJsTW1Ld0kzVi83VlBteG96bXBqK2tiM1QvcEsvcHVyeFJoYWFETUNLdW5xOGoySXl4ZXNSZlBxWFNYN3pjOFJKdFZybWlIM0w1d0FkTmJUeEFSSlozTmhLemI0bmdGQk8zZFh4SjZGd2ROTTQwU3oxM3ExRHRIWFFHZHFjMGdDRHNCZDdlc0JGL3E2eUtiait5ZUFudXZYQU9sT3FhWDYydXNSRnJ2LzRhQVBEdXA1L2hoTU1PaGFkZlAwZm55c3g0OGUyVm1QZmE2d2lhSm5hM3RPQ1hwODBFdGZQM29mS0ROWGpsM2Zmd3lydnZZZnlva2JqdzVKTXhmdFRJdUdPK3JLbkIzNnVxOXpodTNzQ0JPSDNpUk14OTdnVXdNeDR1WDRLSEx2a2grbVdGcS8rVnJub2ZkWTJOZUhQOWVyeTFZUVB1LytGRk9HVElZR2RPV3RnajRnRVdCRUVRSElXWDVBdzBXendWOGVJWERvcGZiaXQrRjI1N2V2SnRJSm9aYlhSb0xJNGJoKzhWNzIvSFhGZTh1QkVLRjBZYkV0Yndwb2s5RkZwbFB1YWM0VVNvdUdHbGEwYnRORVU0RzhCNjJ4NEh2ZHZXUXVPWXFTd1EzYVRkdVorRXlnWmRLT3VEaGQ3S3RHOGRnZkVqWThMdzA2MWJzZmo5MVYyMjg5NW5uMFYvenUzWER3Y1BkbDRBQmswVFN6OWNoNkRsK1gzMXczVjRhdWxyQ2NjMTdONk5KNnBmalc2di9lcHJiR21vVHpodWQwc0wzdjMwc3oxK2ZmajFOeGlWNjBIeE1jY0FBR3AzN2NLODExNEhFUGFndi9EbWY2TTJaMzc3T0JHL2V4a1J3SUlnQ0lKajhDTFBBRzFTTllHK1kydDF6aFBZUmtnenVNdzR1T1ljVXZUYldLTkRvaXRPZ1hCalprdnpQYzRZM24veGV5c3J3WGc0MXVKVUlEckZQOU1nT20xdUlIK09JNlk3RzdXNDVqOXFjTTE0Z0g4SjVqcjdmR0trZXI5WjRkMHE3S1d5TVlKZ1BLWExjOS9pOHR3VFV6UXVDTjNLLzNnTFFFUXdsRUwrK1BFNGN1VElQWGRxdzlzYlltSEIzeDR6R2sydHJlMSsyV2tKaHRvOXBqa1liSGVNREpjTE4zNzNUQXpNem82MlBmL2Z0MUQ2N250eHgvMXhjUUFOVGRFVUFEaDM4a2tvT09vb3BNdDVrMCtDMnpBQUFEdWFtcUMxeGl2dnZCTWRLNmR2WDV3L2RVcmE0d2hkUTU0dUNvSWdDSTdBTHcvTTBTNmpFcURqYksxd1dQM0d0aGlWeHNFMU03YmZlY1prRTFUdDlIQjJVOFR3RDV2MzBseG5MTy9mK0t2eXMyRFNCd0FkQnNEWjBIZmJiNFVaRGFTYkQrK09VT2gyUjY0YU5FaTNxRitDY1RXSUJpUk95enJQRlBVd0VhQ3RKSEZ4cHBsZk1CQzhrV2JzL0NqRnFRdjdLWTNscFk2bVZMQno5Wk5Qb1dGM1U2ZkgxRGMySXNQbFFwL016RDNhTzMvcUZCUWRNeUc2M1JvSzRjS0hINDBLMTErZmZSWnVlK0hGbE9lYjVYYmpYMWZIeXBJM0I0TnhENWJlLy93TDNQNmZzUDB4UTRmZ3Foa2x5QnMwQ0FEdytycVA4SEQ1NHVpeEp4eDJLSzVwRXlidE5neTREQU5hYTZ6NjRndjRGendIQUpoK3pBVDhxQ0EvZkk0UFBnek5qSU55YzNIUGhYT3c5TU4xK0thdURpcysvZ1JEQnc3RVljT0dBZ0NXdkw4YU81dWJBUUJIamh5QkkwZU94TkFCQXpEajI3WS9uUTdTdDNpRzZMMDJ5QnBnUVJBRUlXMHM4ZnRhWE1Jcko4T2UyeE8vV1RXbjRTZ0VReGZRbzJSVHFvNG9ZT2JZaHg5R0ExUHozZWtiUFREd0YxUTMzeG80OVFlYWpUZEFVTkVrVWc3OFhxSVp4TU81cVFaYW9kQ25wMjA0bWJFTDZ1c0IzTUpWZys3VExYUXRXRjBKUW45cllnQUl6QXhGcVdVNUQwZjJSKys1Nk9VaW9yTTF1ODh5eTNMbktVUC9ob3Jxdm5EZ2RBU2hVMnAzTmFKaDk1NlhvamNIZ3gxNlgrMDBCZU05dWU5KytsbTBYNWJiamVOR2owNXRvaDF3d1VPUFJNT2UyL0xwMW0yNCtzbW5PK3o3MW9hTitNR0REOGUxelprMkZlZE9QZ2xLS1dTNjNORjJsMkVnT3lNajdsZ0NrT2wyNDdWMTY3RHE4L0RMZFZOOVBWWjkvbm5DV0I5Ky9RMCsvUG9iSERseVJMY0pZQ0VSQ1lFV0JFRVEwb0tyK2c5dVgvdzZOUURRbnZpbEFqUnZ2dkNNSHhKaGZQZ3c1d2ExSjlBaTRKNjhweGMzT21MNEFPRm0zNnR2QWJqTDN1YkVieWJobVFyUmFYTXJDaS9zNlBqdWdBcnE2NDJTdXBzVUJVZURjU2VBNkwwUkVlak1qTFR5blZQODRtQVFLUUFYYVpQV202VzVqM0I1djZHcEd4ZUVubWZaUng5SGY1NXc4RUhJY0xrd1pFRC91QytYRlRyY0ZpSktPSGJJZ1A1N2ErcHhyTis4QmZOWHZJSDVLOTV3dHNLQjBLMklCMWdRQkVGSUdhN3FQMWkzdUt2anhhOXpJYTl0VFRFNFlJUnF6NklDTlBPTUdabGJtRzZMZXNvY0dURThpczBUMThEVWZLOWpwZzhrWFBvM0hGSm5FZUZJUk9RZ2Njb1psQ053OVA5SUtEUS84cnRYVDZtKzZkU2xlN1dXQ0pYc3FBVndJMWYxdjBjM3U2OEg2QmNnOUFFUUxYZkV6TmI5MjlWenR0M1VVWGN5QVNBM0NEL1hPdk5pc3l6eklaVnAzbWw1cGdYQlVlYk9uZ1d6azVxN0w3NjlFa3MvWEFjQVVFVDR3d1huZDJwdjhJRFlxb0ZkemMxWThja24wZTFNVjFpTy9PMG5QNDYyN1docXdvLysrT2QyYlRFemZuMzIyUmd6ZEVpSDQyVzUzVEE2eVVvZE5NMjQ4OHR5dXpzOEZnQmNIZGo2ZU5NbWZMeHBVN3Y3TGo3MUZPeG9hbzV1My92S29xaFgvWmVuemNDZ1BuMmorL3BsN1RtTVhIQU9FY0NDSUFoQ1NuQlYvOEc2T2VOMUVJNkkyK0dJK0dWTC9Ob1RYdUZsWTNEdDkraDRCQUZnYTY3N2VoQkdXRWVEbU5KV3dZbjVmZmt1OGY2bWhyK2dPblJyWmNFUHRNYmJBSVUvYnpqa0lxRTQveXIxRDdVYUMveFYrZFA4QmRVaFowYm93bHdLZG00SGNEMlg5N3RiYzhZTllQb1pDTm1BN2Y2TlBzbnBZcFJDbStpSGFQK3cwTDVCdDZpZm11VzVmMUN0TmZkSjZTVEJTY1lNN1R6SVlHQjJuN2p0c1hsNUhSeVp5TklQMTZFMTFQbEx0V0wxQndpYUp0eUdnU3kzTzdwbWRtQjJOaHFhbXJCdzVUdTRja1p4aC8zblhmR0xUdTMvNC9WbG1ML2lEUUJoQVc5ZlArd1VodzRiRnJlZDRZckpycU5HamNLUUFRUGFkaEgyRWhJQ0xRaUNJSFFaRHZRZGxpQit5VEYxQTJhS3I5UEkvS1JSWEhOV1JQeHVtajFqaUNiK1ZkelFEdWh1elRaRGpBWlF5d1BwV3oxd3VibXdhaFVSKzZNTlRPbUZCa2ZNdFAySjZFU0UxRzg3T0h5dlFNVzd0aG9sdGYrclZNdG9nQjhBRUhQOUpEd1VTajF6ZEh4UEdnakc3N1E3OTFPenpITVZyMEZHQngwRm9WZWd0Y2JDbFNzN1BTWVlDbUdSbGFYNW1FTU9odHNtSEU4Y054WUFzUFRERDdHcHJxN2Qvc2tRc3EwUGJxOG1jTEpNUDJZQ25yM3FDang3MVJWUWU3Qmo5emhMVnFxZVJUekFnaUFJUXBmZ2NzOUJPb1NsSU1TeWxqZ1EybXBaRDR1a09GUDZZV05HM1JYMkZzcDAzUTVRbjBnWFI3ek9iVVUwNnp2ejVvbjNOMTI0c1BvT3JpZzhpNEFUa0hxUzVBNk0yN3oreERmNEt3cEwvZDdLcFU0TzBWV29lTmRXQUZmem9uNjNhZVcrQ3FDZkFlU3g5b2EvUmJKRzI5dVN0UStBaUtIdFNiT0FvUURkcjcvd1hHZVc0VzQxb1BiUE5BV2RwL0FWaEI3Z3pmVWI4RTFkNTFIN2k5NWJoYTA3ZGdBQUpvOGJoMCszYm92dW0zTDQ0YWhjc3haQjA4UmZLaXB4eXptejR2cHFyZEd5Qis4eUFMVFlFbmNwb29SeVMrM2hVaXBPakFQdEo4RUNnSzBORFhoai9mcTR0dDB0TGRHZkE2cy9RSjgyWWM5amh3M0QrRkdqOWpnUElYMUVBQXVDSUFoSncrVzUzOUtNU2dERDQzZDAxL05zL1N1anBPNzM5cFpOYzg0YUQraExiWVBEa2VmcEZGdjd5MEJObm52WC9la2JGZndFL2RzSy9NQmsvZ0NnTEVkOUg4cis0SVVJelAveVYrVlA4QmRVYjNkdWtOU2dtYnUyQWJpSkYrSjJuWkY3S1poL0NkQ1k4TTdJbk1PcDIxUTRpRDlwMjh6aE81V0FzQkNPWFlLUkFPN1RPenczbVdWNFFHWHFoMlNOc0pBcTlZMk5jWjVTTzIyek9tKzNCR3Q3OU12S1FwWWxFalYzdks0WUFIWTJOV09CRlpxYzVYWmoycmVPd0RQTGxrZjM5OC9Pd3VSeFkvSGF1by93enFlZlllbUg2M0RLa2QrSzd2OTgrL1pPTXp5M1I5QTA4ZjBISHRyamNkT09PQnpYblhsR1hOdkhtemJobjliOHRDMzkrMWMxdGZoN1pYV0h0djY1ZkVWQzIvZStjNElJNEwyRUNHQkJFQVFoS2Jnczl6dWF1UnlnUVZZTG5BL2tpZ29EWnFKTFhNVjFUeVljb3ZTamtZLzhERTRyZk0xT1hOMWY4SzMwUkhWelo4Y0x5Zk1iYitXR3VZSDhYekhJZXFnUS9yMmxVaTRvRG80SlNjczNtZ2NUL3dSUWxLWmx4d2l2emExNWlCbVBtR1dlV1FCZFI0UVRyTDNXdW5PSzNYOWRpS2FJQkQ4UUdEcXVnakRsQXJoVk54dlhtYVdlUHlsM3l6M2thOXppN0prSit6dTN2ZkJpaHdtZTdHaG1YUHJudjNhNC8rcVpNMUJ3MUhnQXdNR0RCd01JMTlWdHIwelJINWNzaWE3M3pSOC92bDN2NnN4dkg0Zlgxb1hMWWo5U3ZoaUhEQjZNUTRZTTN2TUpkUVByTjIvQitzM3kwdHJYRUFFc0NJSWc3QkV1RzFTZ0dhK0FLTnRxZ1RPck9TT0pwK3p5azRPSzZmdFVVdk44MjJPM1hIaGFNWU5PRFIvbW5QaUZQZUVXWS8yd2xxeEhuREVzUkxqRlYvMkFmMG5CYkJCTmhWVXVLREhwV0lxUVBiYWFmUDRsaGRmNml5cDdWZTFtSW1pZ2RnR0FCVncrNkJTVGplc0lmQnJhNW9rT3A0K08xaFpPaGtqc1FrSm9OS0UvUU5mcFlOYVZabG5XNDhyUWQwZ2RZYUVuR1ptVEE3ZGg0SnlUVG94NlRpTlVyVmtUTFkra2lQQzk3NXpRcm8zeG8wWmh3a0VIWWZXWFg2STVHTVNkTDc2RU8zNXdIZ2IxN1FzaTJtTkdaODJja0lUTFVBcnVEc291UldnYi90d1pZNFlOeGZWbnhrcVVyL255Szd4aXJXc0dnTUg5KytOSEJhZkc5Um5wOFNSdFgwZ1BFY0NDSUFoQ3AzQnA3dmMwK0ZrUXdwOHFHQ0RsZ1BjT1ljOFZSNE01QVRDYUZPblRhRVo5VmNJOEFOck14cjJ4Y00vMHg0K3pIakdvK0ZwYXNLRDl1RDhoTFZ5S3pnc3lWaEdRQzhTdWV0cTNVcVJzYm13OThCMjNMam1sNHVhaXBlK21hN283b09MNnBRQ1djbW4vSXpUYzF3RjBBUWpXZ2tDeXZSeTZkcHZIUXFNdElVeFJJWndKNEtjNlJQOWpsdWIrVXpIZlFUTnIxenAyUXNKK1NiYmJqYjZaN1pmbmFRbUY0c0tqT3pvT1FKeXdWRXJoek9Nblllb1JoOGNKNEhWZmY0TkhGd2VpMjhYSEhvTmhnd1oyYVBQOGFWTnc0ei8vQlFENHBxNE9OOC8vTjI0OWJ6WkdEeG15eDR6TzgxZThnWCs4dml5dWJmaWdRWGpnNG9zNnJEM2NFU1hISG90TEMvTUJBT2ZkLzJBMEREcW5iMTlNUFNLV0kvTHRqWi9HOWR1K2N5Y09HVHdFbzNKRjlQWUVJb0FGUVJDRURnbVY1LzVRTXo4ZVhXVm9yVGQwUXZ4R1NoM1pYRi8xaXFpWVN1ci8yOTdSV3k0ODh6SUN4bHM5SFNsN0ZMVVZQVDErZGZoVEMxOU0zNnJRSGpkNUs3K2VHL0RPWnVnS2V4aTdJNzlJeFlDR1paWmNKb3puZnYvNjFHTnZtTFpzWi9yR3V3ZWFzZk1qQUpkeFZmOWY2V2JYWlNENkNVRFI1SEp4WHVISWl5OEpHQlFOalk1MERUZVFBZUFDVFpnVEt2VXNOc0FQb3FTdWxKd0o1aEQyTTI0OWIzYUgrLzVXVVlXRjc3d0RJT3l0ZmViS3k1TzJlOEcwcWZqYWxzRjVTOE1PM1BiQ2Y2SmUyZjVaV1pnemJWcW5Oc2FQR29XQ284YWphazM0T2M3bjI3ZmprZkxGK1BYWjMrMjAzNmRidDJIQkcyOG10SDlWVzR0NXJ5M0R4Zm1uSkgwZUFLQVV4WlUzQXNMWm5qLytaaE5HZUhMUUx5c0x3VkFJS3pkc0JBQ015TWxCdys3ZGFHeHB3YUozMzhXUGZkNHVqU2M0Z3doZ1FSQUVvVjNNMHR5YndQaXRYWnlRY2tEOEVoQlZ2ckZQK0Y4b1Y3Q0lmRHMvYnEvTE4yZWMwWWZCdDBWQ083c1FIYm9IWW9tdkFBQmEvZHdKcTBMSDNPS3JxUEl2S2J3VmhGc0FSTE4rcCs4RnBuQnhSK3ZlSXFJeFRjMFpqd000SjEzVDNZMVZTL2hPWnZ3ZWkzTktURlkvSithWklBcVhxNHpjOE14Z0lxZ2tIMEpGRTJ1UjVTS1Baa3duSWtLeEJoV2pQSGU5V2NZUHEzN3FNWnEydmRjK0xCRDJINVNLcjhLNmJlY083R2lLSlMzUGRMdnhpOGNlajI3Yjkva1hQQmZ0SHpKTjlNbkl3RzRyZy9QcEU3L2Q2YmhmMTliaTF1ZWVqd3B0dDJGZ3dzRUg0WjFQUHdNQXZQRFdXeGpZSnh0bmR4QjYzUjQxTzNlaDhvTTErS3EyTnVyOS9icXVEdGY5NHhrOGV1a2w2SmVWaGRKVnE5QmduY09rTVdQUUZHeEZZUFVIS0gxdkZZcU9tYkRIbXN1QzgwZ2RZRUVRQkNFT1pwQlpsdk1RQ0xhNnFoelpsNjUxc0U3dytLMVVtY0ZKSFlsZkFLQ0IvQ3NDRGJFc2hMMi9UbUN6dzR3bmgvL2pSUWtMM1F2YzRxdWNDeUFjNWs0T3BsT3poLzJHamMrYXU2VHdFaWRNN3cySXdGUmNWK29xcVRsREtZd0c5TzBBdHRvUGlENC9BbHMvSlBPaXRKWVp0Qjl2UGhhZysvVXUvc1lzeTNtSUZ3OFk1OFM1Q0VLeUhEMXFGS1paNGNKRkV5YmdXeU9HbzJIMzd1Z1gyLzd3N0d4dWpyWTN0clRncXBrbGNCc0dUajN5V3pqMmtFTTZIT1BOVDliaituODhnOXBkdTZKdDUwMCtDZGVlY1RweSsvV0x0ajN4NmxMY3Y2Z1V1NXJiejRINDFvWU51SDlSYWN6dSt2VjRvTFFNejcyWkdMZzBJTHNQNm5mdnhyOVh4RHpPa3c0ZERlL1JSd01JcjBXKzc1VlM3R3lTaW1WN0d4SEFnaUFJUWhSbUtGM21lUVpReWNlekpZdmx0YklMRkFaZVZwazEweXdQV0x0cysvNlpJMEIwdmMyTVl5V0hZMnN0dWNVVnd2ODVZRlZJQWlKd0JtZzJnSzhqYmN4c3E0MmJPbTBmMG1qZ0lYL0FlM2phaHZjeVZGejdwVkZTOTJzMXVHWVVFMytmd1czcUcxUEVtMnNGT2ljcGhPTnFYY2Z0N0Flb3k3VjJmUlFxOVpSeGFjNU03a3B0SmtGSWc4dThCWmh3MEVINHNhK3dTLzJPR0Q0Y1Y4NG93U1VGK2UzdS82YTJEbmU5dEJDMy8rZEY3R3FPMWVFOWFkeFluSFBTaWVpYm1ZbXJaczZJVy90YnRXWXRmdnJYditPNU45L0V6cVo0SWR3bkl4TmJHaG82blZPR3k0VVR4eDZHVExjTGQvN254YWozOStEY1hCdzNlalRHanhxSll3ODVHRUE0ZFB2VzUxNkk4M0lMM1krOHNRbUNJQWdBQUY2SVBxYkw4endSRlVmYk9CejJuRzU4YXZ1T0o3NVhGZGRldTZmMWg1c3VPUE1KSXZ3d09oK25uTDhjdC9iMzF1RlBMN3pGR2N0Q3N0d2FPUFVFRGJVY0lHdEpscE9sdGV4UE9QZ0RqTmd5eVgvVTJ0Wk91L1J5ZUpGbnZGYjhNekJkQktJQmlRZFlJZEt3SGhJbDhicU5KY3dLYjdYaEV6QWVWdjNwY1FtUDduMDBscGM2dm5aNzlSZGY0bmZQdjdESDQ0S21DVlBIYXZydUtmTXlBRXdjTXhvM25IVW1BT0RMbWhwYy90Z1RBR0wxZGJYV1VFb2hHQW9oWkxQOTg3OC9IdlhjM3Y3OTgzRG9zRmpJY0piYjNXNDFnTFZmZlkxRjc3NkxaUjk5SEZlZkZ3QW1qeHVIL3oxOVpseFc1M2MvL1JSM3ZyZ1F6Y0ZnM0xGdXc4Qnhvdy9CcERGamNQVEJCeUduYjEvTWVlaVI2TmlqaHd6Qm1LRkRjT2l3b1hoMGNRRE1qSU56YzNIYkQ4N0QzUXRmd2FyUFA0L2F1dWEwbVRoMS9KRUFnUFdiTitQYWVjOUV2ZHM1ZmZ2aXFwa2wrUGJvMFhDYXZzVXpSTysxUWRZQUM0SWdDT0NLM0pHNmxSY1IwVEhSTm9UTHFxVHJiclV2K1EwYlpzMkVuN3BLYWpzdUhHbXhhYzVaNHduNm9raG41Y1JhMGZBYzdPSjNHOWZqOTA2WUZickd6YjVYMy9JSENtNEFjRStzMVJrUkhGZGVpK2hvZkRQc2JtQnQ1K2xoZXpsVzV1WXJlRG11TjNma25BM1FoY1Fvc3BKYnhVS2tnZkNMTG9uMTFaR0VXYkdRNmpndjhUZ1FIdEM3K0hhenpMTkFnUitqa3JyWHV1djhoSjdIMURwQkJDWkRNbjFhUTUwbjE0K3M3WFc3WE9oSVRtZTZYZTNXQm82d3BhRUJOejA3SDF0MzdFaTBUNFR6cGt6R2VaTlBTaEROM3g0ekJyZWVldzd1ZVhsUm5JYzNhSnA0YThOR3ZMVmhJeTR2bm82aVl5YmcvNzU3Rmc0YW5Jdmhnd2JGMmZuajRrRDB0ZmJBb3JJNDhYdlN1TEZSOFFzQVkvUHk4UDNKSitHZnkxY0FBT29hRzlFYWpDL05KSFFmRWdJdENJSndnTU9sT2Nmb0lGYkNKbjRSS1VQcWdCRGhhRTFUQUl6ZENwaVpqUGdGQUNqOXFFMnBPbFozT002TnpIekRpSVVMZHp0Z1drZ0J2Ni9xWGpCYm1iZWR1dXNpQ2FCc2xvaXVtTHVrNERRSFRQYzROQVZOcnBLNloxd2x0VE9VYWgwQjVtdkFhRlB5aWFMcnF5UC9kMzVkclpEcVNCaDYvSXV0TDBBWGE2aWxabG51SjJaWjd2OXhSZTVJWjg1R0VKeGoyTUNCOEUwNE9xRjliTjR3M0RYbmZIeC95dVFPNjhjZk1XSUVIdm5SeFRoLzZwU0V6TTc1NDQ5RTBURVRBQUFuamh1TEVUazVuZGFodjZ3d0gvMnpzZ0NFTXo5ZlhseWNjTXk1azAvQ2lXTVBBd0I4Wit4aE9ISGMyT1JPVWtnYjhRQUxnaUFjd0hDcHAxaURuZ2ZRSjlib1VKeHh4SkVYc2NYOHRRTFBwQmwxN3lmVGZmT2NNMDRINk5RNFd3N0F0dk5qeHRxOGVTOC80WXhsSVZXeXMxc3ZiR3JPZUQ5Y0FzamhtanoyU0dqQzAvNnEvUEgrZ3VyTlRnN1JrMUR4cnEwQTdnTndIeS9KUFZLYitDR1k1NEJvbE8wb0FEYlBNS3lNN21qUFBSeXRIUXdpaE1PajQ5OFR4Z0s0VGJmeWIwTmxuc1VBSGpjT3F2MFBIWVY5T3J4Y0NIUEVpT0c0LzRjWGRvdnRQclphd1lvb0dqYnRkamtyUjg2Yk1obWJHeHBRK2NFYUhESjRNR1pQUGhIVGpqaWlVOEVhd2UxeTRid3BrMUY4N0RGWSt1RTZWSzVaZzZiV1Z2eTB5TmVsT1F6UHljRzFaNXlPeDZ1cmNjdXNXZWlmblpWd2pGSUtONXgxSmg0cFg0S3p2M044bCt3TDZTRXg0WUlnQ0Fjb29UTFAveERqVDlGU0s5RlB3dW4rYWVDRVpGZGdmbCs1VzZhVHIzRkxVaFptenphMlpMYXNBMkZzZEdyZDhCZkxBT2NQZVhyaHE4NWJGcnJLclpVRngycU5Od0N5UGlsMlF5aDBtS1h3VmhiNENicmpYdnMyekZCWVBEQmZzM0VobUdhQjBML2pnNTBvYjhhMUFEK2pvQitua29aMzByRWtKRTkzckFIZVh3aUdRbGozelNaTU9QaWd0RzAxdDdZaXE1T3c2ODR3dFlhaGVqYmdWdFlBSnlJaDBJSWdDQWNZekNDejFITXZnZjVpRjcvVU5tUTBCUWpSR3F5MjhiaGNoV29uSnl0K0FXQnJac3VQSStLWHdjNGx2b3JmZWxuRWIrL2g1c0txVlFTMlpSOVBNb3ZUSG1oSFJwK0NRT0hOYVJ2dXhSQkJVM0ZEcFZGU2U0bmltaUVLNW5mQm1BZHdZdnJhU0UxaERxOEJKbkNuYndQaDVjTGNSakdUQjFDWGE3aFdtbVdldFdhcHg4K0xQT01kUGkxQlNCcTN5K1dJK0FXUXN2Z0YwT1BpVjJnZmVTSWdDSUp3QU1GVnlESmJjaGNRY0xxdDFhSGFRaHpKbkdWdnZFc1YxOXhJWGZDMjFjeVpNYUNWWEo4UlVVN1lyRk1oMlRZN0RGTUIzeG82NzZYMTZSc1duTVMvcE9CSkVGMFUzckorWjA3NHVlS1VNRFBBMC8yKzZvQURsdmNaK0cyNHNkM2oxWXh6QUp3Rm9zRWRIc3NBS2V1aXRYdjlPVmJhTFBGMUh6R3lGZ3J6RllXZW9lazdQbkhvTkFRTDhRQUx5U0FlNEVUa3NZUWdDTUlCQWxmMUg2eGJjbCszaTE4R0xJR1J4dC9IU0FiWmFGMVNBRUNqWXN3eVNtcHU2SXI0QllDZ2N0MFlFNyt3UE5QcHdtMC93LzlSeEc4dnhjVS9BWGhOZU1PcHROOW84OGlmQ0t5ZTh3ZThoenBrZlorQWprZVFTbXJMakJtMWw2bWR0WGtLWmlFWWp3TFlsSEJzNUtGWXRNU3dWUlE0V3FzNS9MNUI4YS83dGtiR2c4bXZ0ZnRqczh6emdWbm11WmtYRHhqWEhlY21DSUtRTFBKRVFCQUU0UUNBeXdZZHExbTliRStNRTVhczZhNno1R2p3dEsxcGcwTHJhVFJqNTBkZHRiYmwvTk1PMVlaYVM2Qk0reXpUeFY3ekY4dzdzclFlUGVpWlYrclNOaXgwQy82cS9MRXc2UjJBT2w2N21qTDJyRmhZalp5R2svekhyenpnczRCenVXZUtac3dDWXhhSUR1bjAyTWlydnAweWFXVHQ3ZnlseXg4QW1LKzArUXpOYk5qZ3lBa2NnSWdIV0VnRzhRQW5JaDVnUVJDRS9aeFF1ZWM4emNhYmNWbGhtZE11T0JOMi9NYUxYMll1Vjh3VFV4Ry9BTUNHOGJlSStFMm1jRXN5dEYzWlRNQnZSZnoyYnZ3RjFldUowVDJwYU8waDFZUUpxQnZ3ZExlTXM0OUJ4YlhMalpMYS96Vm0xSTVXaGo0R3JLOW5SbVc3eDlyU2FrZVdQaENGWGNXUmQ1WndGU2EyZVpEakxCd04wSzFhdWRhYnBibnJ6RExQZlZ6dUtlSTFTSDJ4cFNBSVFwTElFd0ZCRUlUOUZKNFBRdy93M0EzUTFiSEdTSUtiTk4vK2lRRU5XK2dqTXhpM3FwTGF1WlJpRlpzdEY1d3hpNG4rSFIwQ1RrVy94bHhSelB4NVhwOXZ4dEZmVmdZZE1TMTBLLzVBNGYwQXJnSVEvalVxT0JjU2JZTVlWOTVTVlBtUTg1YjNmYmdjZllHY1FzMXFCc0FsQUkzcDlIakxPMHlSNUZvV0JBWnpUQngzMEhrM0V5cUpkYW5LNEZmSVcvKzVRNmV4WHlJZVlDRVp4QU9jaUZ3UVFSQ0UvUkFPOU04MVErNFhDSFJ5ckRIc3BlRzAzdnJiS1pYRXZFTUI1OUtNMnZLVXJjNmVuYjBscTNralFIbXhjUnhNL1J5TmVNVzV3NTkrYVlFemhvWHU1czl2VDNKL1V6OXdHUUVuQUhEdUFVN1lHR3czaGdub2FmNmk2amNjTUx4Znc0SCtoK3RnUmdrVGx4QlRQZ2pablhldy9xUElJeTJLaFVudm1YVmdMbFZFaTZpazVvQktXSllNSW9DRlpCQUJuSWhjRUVFUWhQME1Mdk1jcFJsbFRxLzNKVmdlbmJpWVozeWtPSFJhdXV2NE5sMXc1bDFFdUM1dXJIUU1Sb2pML014djVNMWJPTmtKczhMZTQ3YWxKdzhQdHJoV2dXZ0lnSEQ0ZnFwaEJuYmFybDlsYklWdW51QXZYcjQxWGRNSEVsenFLZGFFRW9CS0FId3JxVDRSTDdIdG5hbWRiQUp0T3pVeHNJSVVMMVZhdjBvejZxc2RPWUY5R0JIQVFqS0lBRTVFTG9nZ0NNSitCSmZtZms4RDh4SzhNazRveWpibGlCajh2RUcxRjFFeEd0TXh1KzJDTTQ4d2dUVWdHTzJOa3lwdHZVeUtNSEhvVXkrOW03WmhZYS9qcnlqOERqU1dndUJvY3JUdytsV0ttV0orWTNqT2psTitjcnlFeUtjQ2wvY2JhdXFNVXdtWUJxSnBBQ2J1dVpOTi9FWXkwMmdrOWV0bDVtVkUvS3BpV29wUTdXdDBCZzZvWkdZaWdJVmtFQUdjaUZ3UVFSQ0UvUUJtS0YzbXVSTkUxOWxhNFhnRzViRFpGaEN1TlVwcUhrN2JPSURORjV5NURJUXBZZFBPL0dFaUFOcXVvNW4vbVRkdjRma09tQlo2aUxtQi9QTVk2dGxZaTROaDhuRzIrRkcvcitvWERoaytvT0VxOUVQUU0wVnJUR1hReVFSTUJwQ1ZWRi9yTzhXRlVPK2hEK010QXIrcUZDK0Z3bElxcW10SWVmTDdBQ0tBaFdRUUFaeUlYQkJCRUlSOUhLNGFOTWhzTnA0alFxR3QxWEw2cGhueW5EQVlQbExFczZpa2RrM0tobTFzdWZDTUN4bjBWTmkyTTU3ZnNDbDcyU1BzVXE3UXVLRlBMTnJzaUhHaHgvQUhDdThFY0FPQXFDWnlRZ0VrM092TWMveEZWYzg0WUZxd3dmTmhvSC91UkEyZXhvUnBCSm9LWUZnM2pjWUFyUWY0WFlEZlVVVHZnRU1ycVdSSGJmZU10L2NSQVN3a2d3amdST1NDQ0lJZzdNTncrY0JKbW8wWEFEb28ycmFudFhSSkdiWStWOFY1ZnZudktxdjJjaXBBYzNyR3cyejcwWm45UTYyOGtZZ0doODIzOFRTblE1eHprSy9LZTNyaGc4NFlGbm9TWnREY2lzSlhBTXdJTnpnbmd1UFhpNk5GSVhUQ3pVVkxWenRoV3VnWVhwSnpNTFNhcUprbk1qQ1JRQk1CRE8vR0ViOWswRHNFZmtjUnZ3T1hlcGU4TlY5MzMzamRod2hnSVJYcngxZ0FBQ0FBU1VSQlZCbEVBQ2NpRjBRUUJHRWZ4U3pOdVE1RXR3SGtqclRGVnIybS92YWVLRVM1UVJGZFRNVTEvMG5aYUR0c3VmRE1oeG40UmZ0anBrNWNNQ3Z6eXJ4NUMwOXdTaU1KUFkrL0tyOGZUSG9ib0NNaWJVNHNjVS8wQXVPTExLaGpmbFVVMksvRGFIc2pYTjV2S09DZXBLRW1Ndk5FQWlZQ05Mb2JSNnhuNEdOaStnVEVIelB6SjRhaFAwRWY5MGMwYmZ2TzdoczNQVVFBQzhrZ0FqZ1J1U0NDSUFqN0dQenl3QnpUTUo0bG91bXhSZ2FVRXpJdllWM2xTa1Y4TmhYWGZwbXVaVHViNTV3MUFhUlhSVld2UThzNTI0UStteUR6dUx5blgva2dmY3RDYjhJZjhCNEs1cmRBOEFCd0xqTjBZbEtzVjRmbjdDaVNwRmc5RHkveURBRGhLQk1ZVDRUeERCeEpqUEVnT3FSN0I4WTJCbjlFd0FZUVdlTFkvQlRCMEZkMFdtT1BMcXNRQVN3a2d3amdST1NDQ0lJZzdFUHdJczlKV3RIemlBc1I1R2hCa1JTdFd0R2ZjZUhPR29wK3J6SnFicVlDaEZLZmNYdWpnVFpmZU9aL0NUZyswdEE5dVl6NHZyeDVDNjl4eUxMUXk3aGxTZjQwZ3FxT1pnOTM2RVlpQ2o5SWlkVUk1bWY4UlZWejBqWXNkQXU4RUgyUU1mQklVNnNqU2FueHpCaFB3SGd3SHdvaW81dEhEd0w0bWhsZkUrRXJJUHlsQ0YvQnRMWjMxVzZpYzJGMngrZ2lnSVZrRUFHY2lGd1FRUkNFZlFCbWtDNzMzQVRHTGZZUGRlblg5NDNtV3JVM2JsRXdmMEFsOVZVcEd1MlVMUmVjOFJNbStsTmtlS2ZXY01aclgzeVYxNUo1T0MxWTBPU0FhYUdYNGc4VS9CaWdQMGUySGFzZjNmWTF4YmpPWDFSNXR5T21oYjBHbHcwWUMzWWZZaEtQSWZCb3NCck40RU1JR0FPaWtYdHZJcndEUUIwSWRReXFCM01kRWVvQjFJR3BEb1I2Smwxbk1PcEJ2Qk5hQmFITTF2QjMxUW96RklSaHRDTFVFdjdlTHlOSTA3YnZGQUVzSklNSTRFVGtnZ2lDSVBSeU9OQjNtQm5LK2ljQkJYRTd5QXJYVE0wcW1LbWRwTXY4TDRYUXo3c3JVK3FPSDV3eGVMZUxQZ0V3S0R4Yzk5VDhKWmdsdzU1K3BUeHR3MEt2eDcrazhDRVFMZzl2ZFY4NEFjQm4rbjNWTHp0a1hPZ0ZjTm1Bc1lCN3RBbExJRU9OWnVaRGlHZ01nQkU5UGI4OTBVenplbm9Ld2o1QXByN2dWZGVNbXZ5ZW5rZHZ3dFhURXhBRVFSQTZoc3NHRmVpZ21rK0V3YkhHU0pobWFoLzB3Mkt4amU1a2JGTXdMNk1aOVMrbE4rUE8yVzNnTGtURWI1SzFQZmRFdU9hdlRjd3pYaGcyVDhUdmdjTDR1dHlyMStac1B4SkUzb2dQT0wwbEFXRUlGQTZGSm9MMTMzeC93SHVTMzFmeGZ2cXpGbm9EVkxKalBZRDE3ZTNqK1RBd2FQQXc2R0FlU0Ewem1mS0llUmlJOGdEa01XZ1lBWGtJdCtYczNaa0xncEFPNGdFV0JFSG9oZkFhWk9ndlBiOEhjRldiV2tUVzl4VGZ2dHR4a0RIakpZT0NsM1IzZmN3dEY1dzJoY2xZNXJSZHFma3IrTjg0Y1FCMjlua1RSTjhDNEZob1BRRTJFUXdBdkJrR2Y5dGZVQzMzbHhBSEw4azVHS2JLQTloakFnTUFEQ0FPZjQ5OGNlUm5RaDhDUEFENmgvZlJvQjZjdXJDZnd3enhBTGRCQkxBZ0NFSXZnOHNHSGF2WitCY0lSOFFha2RZN05oSEF1bzBONXUxTStJV3JwSForNnBhVGcyZlBOalpudHF3aCt6azVaaHhTODFmQTd5b0tSNFlZYndJSXIrMTBLRE4wK0xVVEY2M3cvb0ErVFNkZE0yV0ZyQzhYQkVIWUIxRTlQUUZCRUFRaERGZkJaWlo3YnRGUWJ5ZUszMVEveGpPWXcxbWU0M0w2TUY1UzNEcCtiNGhmQU5pUzFYeGxkNGhmQm16SmVubmxzS2NYUHVUMEdNSyt3VTNleXE5aGFCOFlPd0FBRkFsaFRrOENSeDNBTVRQSDdOaWRQWjlabkFpQ0lBajdJaUtBQlVFUWVnRmNObUNzYnZHOERTWS9RRlorQnVzVHQwckIvVXZXRjFOOGVTTndEYk0rM3pXajVpeWF1V3RiK2pQZk0xc3ZucGtIME56WUZCekswMnRYSUF5VFNGL3NVRUpwWVIvRlgxQzlEZ3BuZ05FS0lLeGNkZnJoYmd3Q3hYOWlPbjF1b1BEMk5NMEtnaUFJUFlBSVlFRVFoQjZFR1dTV2VhN1djSzhHNkZqN3ZwaTQ2OXJIZHdLSFF6WVRLcmx3cWRLdFI3cG0xUDB6dlZsM0RXMGE5eU84MXMxS3Z1V000NHppNDdrZnpIdjZsUThjTVN6czAvaTlsVXRKNGZ2Ukp5ME9oRUVEN1R5M0lmekt2NlRnZkFkTUM0SWdDSHNSQ2Q4UnVwV1RUejU1aUdFWW1kWFYxVi8xOUZ3RW9iZkJpd2VQTUUwOW40aW1KdXhNcDZCcDI5SkN6Rjhwd3RWVVV2dGNpaFpUWnRQNVp4YVFnY29PNTVZaVV2TlgyQlArUU1HVkFEMFFiWENxUWxMOG12T2dnajcxWnQrckt4eXdMQWlDSU93RnhBTzgvME0rbjIrZ3ZTRS9QNzlmT2dhOVh1L3RYcTkzYzNGeHNXZFB4MlptWmk1d3VWeGY1dWZuWjZVelprOVJWRlIwcXRmcmZkanI5WjdlMDNNUjlpOUNaWjVMdEtrL2pCTy9jY2xtdTJyUjFpRm1KQVR3UFNwVWUwUlBpRjhBSUFOL2pmek1DYldYVXJUSjhUcUdtSDhtNGxkb2k5OVg5U0RBOTBZYkNIQWlRajcrRmlhM2hscjAyOG9DNTVPN0NZSWdDTjJDMUFIZUQ1azBhVktmbkp5Y2t3R2NCdUM3QU9vblRabzBhZVhLbGNGVFRqbmxJTU13Tm5xOTNzc3JLaXIrSE9sVFZGUjB2Tlo2ck4wT001dVZsWlVMMmhsaUFCRU5hMmxwY2Z3QlNtRmg0VWlsMUNQcDJtbHFhcnB3MmJKbE8rMXRYcS8zVWdBRmJZOGxJak1RQ1B5d2JmdWtTWlA2YUsyZkpLSkRtRGtUd012cHprc1F1Tnh6a0tucENRSUsyeVNsc21yN2R0bWlWZldVMnJiKzE5QzRoR2JXcmsxNzBpbXllYzZadndWd21EVWZSMEtmQ1VCY01tdkdDM24vV0NpdlRhRmRidkZXWFR1M29uQU1nTE1CaEpjVEtLU2xneVBQY1dLWm9XbVFhYUxTdjNqcUNmN3B5NzV4WU5xQ0lBaENOeUlDZUQvRDYvWGVDZUFhQUc0QWpRQmUxMXBYRFJvMGFBQ0FHcmZiZlRFQUtLVVcydnRwclM4am9wL1kyNGlvQlVCN0FyanRtS2NUMGJNZDdNNEdBSmZMdGQzbjgzVmtZbVFnRUdpdzV0RmZLWFhXbnNiY0UyNjNPeFBBempiTms0bG9Eb0FXVzFzbUFCTkFnZ0FlTkdqUXJaYjQvWnlJTHZQNWZQOE9CQUxsNmM1Tk9ERGgrVEIwLzV6cnRLYWJpY0t2QzJzUGdGVFd4WEwwUTN4OGppdmV6Z28zR05OckgzZG82V05LYkxub3pHT1ljVk5rVzhHWnlXall6NWNiWFlxdmNNQ3NzSjlDQlBhdjJmeDliTXBiQXVDVXlCTVVvdkNEbzFSaEJxQWlUNndJSUl3QVpWVDZxL0pQOGhkVTF6czBmVUVRQktFYkVBRzgvNUZIUkVIVE5BdDI3Tmp4MzVVclZ3WlBQUEhFQWRuWjJRUHk4L05IQWJnWXdOSmdNS2lzYlFDQTF2bytacjQ3c3UxeXVlNEgwS0ZpdFVORUd3RGMzOEh1Q3dIOFAzdDNIaDlGZWY4Qi9QT2QyUndFd2lua1FFV3JWc1dyaWxhUmdKdWRDUmd3ZUtKVndMUGF1OXFmVmVzRkM0clZWcTNWMmxiYktuSjU0RkVKaDVEZDdIS0RvcUlXdlBEQWd5UmNDU1JBanAzNS92N1kyYzN1NXRyc2JrS3krYjVmcGV3K00vUE1zMDdZekhlZTUvaytSd040Q3Y1QXN3bWZ6MWZYVFBFYW44OVhHTTM1UTlsc3RuVUFUbXR0SDUvUGQ2VFg2OTF0dDl2NzJHeTJQY3o4ZWVRK3VxNWZ6c3oveDh5cmJUYmJKWVpoYkFid25OMXVQMWZtTTR2MjRyZjZuV1d5T2hkRXc4UEtnN2ZnTVFTL1FKUElGOEIvbEhUekRzcXZPcXczNE95RVVyR041d1RheHdtYmZHbXRhTk5ZMVQxSHpGbjhmVUlxRmtuTGVjcldldWVHekNKVVoyd0UwVWtnZ0puaURvS0RhM0FGZnlicFJCaTAzTGxsK0dqbktWdnJFOUo0SVlRUUNTY0JjSEpxOEhnOGF3TnZNak16L3cvQTlKRHRQN0RaYk4rR0hzRE04OTF1OTVUQWUwM1RhdHJxa2JMWmJML1NkWDJSeStWNkgyanM2UW1sNjNvZWdLTjlQdDhNcjlkYjI0N1BZSGk5M2hvQXNOdnQvYjNlNXArb094eU9IeXVLY3Y2QkF3ZWVXYjkrL1NGTjA4eG9lOUpzTnBzR0lKV0l3bnJEQ3dvS2ZzVE1MeEJScFdtYVU1Y3ZYNzYzb0tEZ0JtWmVycXJxOHJ5OHZMdzFhOVpVdHVPemlCNktsdzdzYXlyMGlNbDhDeWhrRVJWbUt6WnNaM1puWXBqY2RMZ3ptTGNxUkRmUWhYdmVqci9WOGF2NG91aHVVR05HNnlidGpWSG9GR0ptZmpkN25xejVLNkxqUEcvai9nZmREdDNIMkFoZ0tDZ3c3U0RPSUJqd0Q2bHVISmYvWSt6SVd1amtyWmM2Q1dhODdSWkNDSkY0RWdEM0FNeThBTUFtSW5vQVFEOW0vbTNrUG9xaXRObXJxV25hbllxaWJEVE40Ty8wbTVqNTV0R2pSNStUbXByNlJ5SzZvcG5EV2gwQ3pjeTN1dDN1LzdSMFRvZkRjYjJpS0Uvb3VqN2E1WEo5MUV5N0h3T1ExN3QzNzgwQXZHMTlob2h6RjFyQjhwdUJNbXN1OUZ0RWxNTE1oYVdscGRzQm9LU2t4SzNyK3UrSTZNbjA5UFFWZHJ1OXlPdjFscmZuZktKbjhTMGZlSlhKOUJjQU9TRlJtLzl2UXZ0dXVnUHpEWnVHa2hWZ2M3cFNYZmx2dXJMNUVSYWRiZmZWUlNmNVFBOEczaWV1N3plOEhrV2hHMlhOWDlFZTkybWwzeit3WWt5K1FlcGFFQTBHa1g4dDZRVDBCSWZWUVRRUjd2eG5BYzlQRTlOeUlZUVFpU1FCY0hMcW8rdjZoc0Fid3pCdVVsWDFRd0NuTWZPZFJMU2FtWjhCTU0vdGRpOEdnTkdqUitlRUhzUE14MGZVcVFDWVpacm1ud0lGcG1sZXJ5akswdFRVMUpjQS9CMUFjMEYwVzBPZ1A0emk4L1FETUwrd3NQQ2NaY3VXQllkTDY3cCtNWUE4QUY2WHk5V3U0TmR5SVROWHVOM3VqVlo5ZG1aK2s0aDZNL01VdDl1OU9uUm5sOHYxbEtacHc0am9kcHZOOW5aQlFjSEVrcEtTelRHY1Z5U3hZSklyaGlPc25CbUs0aDk2Mlk3YS9DRWVSOHdSWmh3Q21ZOHJWUGxIdWhBSEV0UHkrREZBNVNybWhBV3FTRVNVR2hoRUhYeVE4SmVzdWNYUmZIY0lFZWIrc2FzK2Y2Qmt6QVVHMjlhQU1EQVlCQ3V4SktCcnhNRjF5d0kvL1hTVDA1WC92VlAzVEcvbE1DR0VFSWVCQk1ESnlXRG1ZR0NXa3BKeTBEQ01YeE5ScldFWXp3SG9aYlBacmdLd0NWWm00OVRVMVByUVl3QWNBU0M0WEpMZGJzOGxJaHN6ZndOcmpxMXBtaDhxaW5LamFacWZlanllZHdHOEhObVFPSVpBQXdCS1MwdG5hNW8ya1lndXJhK3Zmd2pBN1FBd2FkSWt0Ykt5OG84QXdNelQybHV2cG1tbld3bXVuZ1VBaDhOeEZ6TS9DQUJFZEkzYjdYNmx1ZVBjYnZmdk5VMnJKNks3VGROOFc5ZjFSM3crMzZ4WVBwdElMdXhCdWxrLzhDN1RwTHZDa2x3eEFQSm5RSTcrQnR2YWtTbWkrNVFab0htS1NuK2dzWlZkTHR2c3ppbEZ0eFBST1FDQ2FhMFRFL3cyOW53eitCdWl1dnZqcmxiMFdQY1hyUHJZNmRMeW1Ya1ZFZnFCQ0d3aTdpQzQ2VmdIbWpiRFpmOW11dTV0Y1pTVEVFS0l6aWNCY0hJNjVIYTdmeDVhb092NjZmQUh2dCtoOGJmMExGM1huY3o4bnR2dEhnTWdlSXltYVM4QkNDYkpTa2xKT1k3OWR3YmJFWkpreXVWeUxkQTA3V3RkMTQ5b29TMXRab0ZtNXFmZGJ2ZGRMWDBZd3pCdVVWWDFmQUMvS3lnb1dGUlNVckt5c3JMeVJnQW5NM05KWkU5dE5JaG9vdlh5RFUzVC9rRkVQMlBtR2lLNnllZnpMVzF0cldURE1CNVNWYlVLd0N3QTk5bHN0azBJR1VZdGVoN2ZXd092Tk92d1o0Q09EbHZhQ1A2YmFyU24xNWU0Y2Yrd1paSjRyYXFhdjZheFZWMXkxRUhGZFlYSG1RYk5hbXh5NGdZK055WjlabFpnWHAwMWIwV1g2ZlVXM1pOVGQzODRzelJmTTAxNEFlcmpuMmFRZ0NDWU9DeFZPYlB5ckxNMGY1ZlQ0Vm1Va0lZTElZU0ltd1RBUGNlL0FMZ0FnSmt6aVdnYU02OGdvcFVBMnB6TGFoakd5WXFpd0RDTVQxUlZ2U2hpOHpNQWVzZmFNTk0wMXpWVEhMd0Y4WHE5dS9QejgyOVJWZlZOMHpSbmE1cDJIZ0NuLzFEempsak95Y3dUaWFpdXJLeXNOQ2NuNTBzQUl3RGNBMkNGemRiMlB3dG1mczAwVGJ1cXFyckw1WkxndDRmaXR3YWVZakNlSWRDbzhBM3c5L3FpUGJOVXJlR1RrY0V5NHpPRmpEdXBzS3JML3B3eFFPV0c3VVVpcEFMV2NPOEU5UDRTVzRPZkE4RUU0ZkhzdVV1YSs3NFFvdDJtT1R6dk9rdnNCUUM1UWNnSUJzSHhUQzVuQWhRR0Ftc0VFeFFZdEhCNmlWMmJVZUJkazhqMkN5R0VpSTBFd0VtSW1WVmQxODhMdlBmNWZKdGNMdGRyZ2ZkMnV6M2Jack5OSTZLVkxwZnJVYXZNWnJQWnpnNnBZMUJvblVSMEdvQ0RYcTkzdTZacFllZHp1OTEvVEZUYmlVaTF6aCtXUGRQajhTelNkWDBPRVYzTHpKc0E1QUw0bDhmaitTREdVMzBBNEp6YzNOekpMcGZyZVFEbjVPWGxEVWhMUzVzZjVmRnZXNW0yMTdhNXAwZzYvRmJmZ1NaU1pwbk1Od2QrWnEwdElhbUtvK3NCOVM5THlrM1RXekh2aGtJemxiUTkvNkI4K0JMVjlvNVFQbVhpcjRod1R1QjlJb0pmQU9DUU5ZOFkvRWwyYmZvOUNhaFdpQ0JuZ1hlRDArMG9CUE55Z05MOTJhRWJIN3JFaE1rZlJITXdDRTRsMExLWnBmbjJhUTdQdTRscnZSQkNpRmhJQUp5RWlLZ1BnUFdCOTRxaWpISTRIR2VGYk04RUFHWWU1WEE0YXEyeVR3Q1VoT3dEQUhVaDc1Y3k4L2RvNGNHNHBtblhFZEhUN1drbk03L3RkcnZERWdVcGlxSmE1MnR5dysveitXNVZWVlVqb2lPWnVScEF6UE1BRGNPNHcyYXpYYzdNRHd3ZlBueisxcTFiNjYybGpZSkxRZG50ZHB1aUtHT0lhSXZiN2E0SVBkNXV0NmZIZW03UmZmRXJVTTNNUWI4eW1aMGdEQWk5U1E3ZU0wZDU0MHp3TDJrRWlzenR6SHRBOUJlbGovSWs1ZTJ1VHV3blNMekthOFlQcXlYK2MyakFuNURVektGQkNMTlBVZWdxV3JoUTFsWVZDZWZVU2xjNVhmWWlBTXNBc2xuUnE1WEJMYlpBMlA4Y3pKcjM3MS95ckk5aHdPMTBhV09jdWxzU3VBa2h4R0VrQVhBU3N1YXlGZ2JlRTlFSlJQUkU1SDVFTkpHSWlxeGo3Z0V3T21TekUvNE15d0FBbDh1MUJNQ1NWczZaUWtTOUFheGc1aWJMRlRWejd0dUpLS09aVFdsV2ZVMXVkTDFlYjVXbWFaOENHQXJnWUYxZFhjdzN3MTZ2dDByWDliOFNrVE0zTi9laVhyMTZGUThZTU9CcUFIQzVYSE1BUUZHVUtZcWlQTS9NdHdONFBIQ3NydXNuTS9QYm1xYk5qNXhyTFpJWEwrL25NRTMxS1JDR0kyS2lMeEZIM2V2clg4c1hBQ2c4Vm1iZURRV1BLTmo3RHhyWGRUSTd0NlZPc2MwbndQOUFLRUZySGhFek9QVGhBbWhXOXB4RkVqU0lEdVBVdlM2bnl6NEpUSytDb01ZM0R0clBId1N6RlFRVGlOQVB6SjRIVm93NTcvNnhxejVQUkx1RkVFSzBud1RBU1lpSURKZkxGVHJYYUEyQUZ3SnZyQ0hRWlFEdUNneUJqcVJwMm02S1lRaVlhWm9MUzB0TC85M1dmcnF1Mzk3Q3BrRHlxWnBtMm5RTEVUa0FHRVNVbFphVzlpVDh5eXpGUkZHVU9hWnBPZ0ZjbUptWnVZaVpId093RDhBY0FMRFpiRXROMHpTSjZES0VCTURNUE1ucVpVK045ZHlpKytBVi9jNDJETnNqSnNNUmtaRzVjVzVxTklFdkFKT2JYY3QzSjRqL3JQVGQrelNkajBPSmFuZG5LSjl5MFU5QmFKei9uSWpnRndnTGZnSCtNUHU3NmdkYjJsK0lSSEhxM3YvT2NOa25NeXNMUUZDQ0cwSVQwN1VUZzZ3Z09EZ2NlcUFCZGVVRHk4ZU11bi9jcXE4UzFYWWhoQkRSVTlyZVJZam9LWXJ5TjEzWGE5cjYwOUx4UkRUQWVyay90Tnh1dHg4RDRGRm1iaUNpY2N4Y1FVUlRIQTVIVWNUeFVUK3pYN0ZpeFZmTXZJZVpUL0Y2dlQ0aWVwV0lqc3ZQenovWDJyNlRtVGN5OC9sMnV6MDc1QncvQVFEVE5HZEhleTdSL1hESmdOTjhidzBxTmszYk8wVGhhL3I2UmRkRFJQRDNBQVdHUkliWUNmRHZsTFE5dzlSeGV4L3Ric0h2cnA5TXpFWFl5SktFREh3R2g2VGdaVWE5elllcnlPdnQwbk9nUmZLWXJudGZKZ1hYaCtXQ051Tjd0c09CMFI2QkdvbHlERVZkK2VES01VZkYwMVloaEJDeGtSN2dKREZpeElpTS92MzdUeU9pRVFEU05VMTd1S1Y5cmFIS1lPYnhtcVkxdTN3UkVaME93S1pwMnNQTVhGcGFXcm9pbW5aWW1hWGZpMkxYNlMwY24wTkVJS0tkb2MxUlZmVTVhKzZ5czZTa3hLMXAycTBBWGxJVTVaOTJ1MzIxMSt1dHNvNXZzSUtNcUg2MmlXaFhJT0VYTXk4Z29wOHJpbklOZ0kzV0xoNGlHcW1xNmpnQUx4UVVGUHlJbVU5bTVpOUtTMHZidmZ5UzZQcDRXZWFKSnFYTU5BMjZNdkttdDkwamZLMmh2QkdES1hZQy9FZjF3cjFOcGlWMEowWUt6d1VvSlB0N2dwWTlDdm1QcFlEdlBlTEY0azhTVTdFUTBabXVsYzZkNGJLYnpEUUhCQVZFL2djemNjMEp0dGIwRG55SkVCM1ZVSyt1bkxWcTlLaDd4Nnd1UzJEemhSQkN0RUVDNENUUnYzLy9Ya1IwVytCOTZPc1cxQkhSK1FET2IyVWZIeEhkUmtTSEFFUWJBQzl5dTkzUkRJRnVOZ0FHY0lKVnozZUJBazNUL2tCRStjejhubUVZc3dEQTdYYS9yR25hWkNJcVVsWDFNUUEzQVFBUjFRT0FvaWhwQUVqWDlROEFQT1Z5dWY0VmVhS3hZOGYyTmd4aktCRjlZZFc1VnRPMDNRQ3VuRFJwMHY4dFhMalFJS0oxVnIxakFieGdHTWExaXFJQXdITklWSmVYNkJKNGViOWpUZE0yMDZUR1JHakJiUXdvVWQzM2N2Z2FLcUdSTC9OM1VQZ0JkVnpsc3dscDhHRlVQclhvSm9DQ3ZlSnhqQkFORi9xRWdiRnV5THppeHhKUXF4RHRObDMzenA5UmtsL0R3RUtBVWdML3JrTTdjbVBoWDJmWW1ncEJkR3hEWGNyS2gxYU5IblhQbU5XN0V0UjBJWVFRYlpBQU9FbTQzZTQ5Q0NTaWFjYnc0Y05UdDI3ZDJ1RVpWSWxvb3E3clI4WlJSUjRBS0lyeUNRRG91bTRIOEFDQWd3Q21la09HUWhxRzhVdFZWZTFFZEdOQlFjR0NrcElTTi94emVNSE0vWFZkcndKd0dvREw0VjhIR1FDZ3F1cFR1cTVYbXFZNWtvZ3ltWG1sdGNra29oVUFydG03ZDY4RFFJbXFxdXQ5UHQ5N1JQVHhwRW1UMUwxNzkxNER3RkFVUllZL0p3bCtLeVBINUhTbnliZ0JoSlN3YldBb1ZzOU42emU5d1lpM3lZN00yQVNZajZ2cGxRdTcrbkpHMFNpZlduUXNnTDhHQ3hJVy9JWXVQY01IVW9tdmpqOE5rUkN4bTE3Z2VYUEdpdnhDSml3QkJSSTB3di9FSjhZUkQyd2x3R3ZzQ2NZSmRYVXBLNTF2amN4elhyaCtiNEthTG9RUW9oVVNBQ2U1d3NMQ3RJYUdoaHNCM0oyVGszT24yKzErS1hTN3crRzRXbEdVTzVuNWliS3lzaGZqRFpLdG50Sm01a3UyYmZUbzBUa0F6bUxtQnAvUDk2N2RiczltNWhldGRWWi83WGE3dDRidTcvVjZ2OU4xL1Y0QVQ1cW0rZXlJRVNOT0E3QWJBRlJWeldibWF2OHlGSTI5eVpaK0FINWl2VjVlVzFzYlhFNkptWmNSVVNFekR3T0E1Y3VYN3dVd0FnQWNEa2VSb2loWnpGenNjcmwyeFBJWlJkZkJiL1U5M21UYkgweW1LWUdiMitBMkFJcDFoOXBhQkJaSWJPV1AyOEo2ZTAwbUtsYkplSnd1ckZxVitOWWZIdXlFVXY0RnZVYUFmeG9GNGxzdU5ZQVFudldad0w4Zk9IZnhOL0hYTEVSOHBvLzF1R2U2TGlnd1dGMUdoTjVXbHJhNGdtQWdjR2lnSnhnbnc5Ykw4M0NKUHVZUEJhNTlDV200RUVLSUZra0FuS1JHamh6Wkt5TWo0K2I2K3ZvN2lXZ29nTXFRQkZOQlJIUWFNNTlFUkxOemNuSWV6c25KK2J0aEdQL3dlcjI3WXptdmFacS9qaklMZEpPNElpVWw1WElpSW1aZTQvVjZhelJOZTVDSXNnSE1jYmxjenpkWGo4dmxlbHJUdENsRWxOcTdkKzlCekx6TkNucFBORTJ6UmxWVkFQZ3k5QmhtL28xcG1qYWZ6N2QzOWVyd1lXZGxaV1d2REJreTVDVnZNMGwzRkVXNXlUcSt5WEJxMFgzNHN6cXI5NWlNaTBFVW5nalE2b1gwRDNOczRlWTJNQVl5T0w4M2JMOERBR1lyS2NianBPLzdzdG5qdTdHZDJ5YmVUNFF6QVFETWtaODlabVpvWm14bWI5YTh4ZjlNU01WQ0pNQTBmZVhxbWFYNUY1Z0dsWUxRTnhBRUUzRlVHZUJiMVJoSG4xNUxodHZwc2R1ZCtkNFdFMFVLSVlTSW53VEFTVWJYOVg3TS9Fc2kraDJBd2N4Y3hjelRhMnBxbnRpNGNlUCt5UDNkYnZjOVk4ZU9mY0l3akY4QitDVVJ6VlJWOVc1TjArWUFlTnp0ZG4rVzZEWmFHWjNCek5XQnNoRWpScVFRMGU4QmdJam1Bb0JoR0w5WFZiVkNWZFVuVzZuT05Bemo4cDA3ZCs3Y3VuVnJ2YVpwRzZ3NnJsUVVKZGQ2SFpaRXh6VE5mYUVCdnFacE53WFdRdzdRZGIzSmlaaDVncFdnNnhaZDEyK3lpZys0WEs3SjdmajQ0akRodHdaTU1FQjNtaWFOYVJLM0JXNUNsWllIM1JJeDJBd2R1aGhXeVE2dytaUml3eitvb0RJcGUzQjJYanZ4VEpNeExkSDFobzk4NXYwcTZxOUo5RG1FaU5jMGgrZGRwMHNiemVCU0FnYjVSekhIK3dDSXJNUmF3UytWRVd4UXFYUER1YnJ6dkthL3I0VVFRaVNHQk1CSlJOTzBtUUJ1SmFLK3pGeEZSRTRpZXNMbGFuMUkxWW9WSzNZQ21ENXk1TWlITXpJeWJpU2lPd0g4RE1ETm1xWXRNZ3pqaGtDVzVWam91cjZCbVk4aG9vTUFmTXdjbUNPOExyRFBnQUVETGdVd0RFQlpTa3JLQWdDd2VtSC8yRmI5WHE4M09NVFpNQXlQcXFxZkVkRW9JaG9Gb0M1a2ptOUxUZ053Y1Z2bkNmUjJFZEZGSWNWSkdld2tDL2JBWnRRTnVvYkFkNWlnVTV2R3ZSSERseU9EWDBMdzVwU1ptbzU0Wkx6UFpQeEZUYXQ2TVJubTk3YWtmT3JZM2liemEvNFVQckJ5ZmJVK1BEdzY0YjNJeEh6OTRQbkxKU091NkpLY3V2dkRCMWFNR1dtUXpRdENMb0FZVXNOSDRKQy8vVjh4NTZBNlk2WFRZeTl3NXNjMkVrc0lJVVRyWkIzZ0pHSmxRR1ptbm1rWXhyRXVsMnRHVzhGdnFQWHIxeDl5dTkxUFYxWldIbSthNXMzTS9CV0FnZkVFdnhhUHRhelJBUUMxUlBRaGdFZXJxcW9lQ2V6Zzgva1dNZk02QU5PWExWdFdGK3VKclBWOHIyRG1yUUQybXFiNWF5dEJXSXZLeXNydTlQbDhtYkg4VVJSbGFLeHRGUjJIbC9UT05wWU5kSnAxZzdZVDhBSkFwNFp0NTBEK0dXbzJnNU4vbERPSDlNeUVxUUg0T1lYNWZMVnd6MW0yQzZ2bUpuUHdDd0RndENjQU9oWm83TEZOVEhhcXNIblR6MmJOWC94R1Fxb1Zvb1BjUDNiVjU0eTZrV0Q0NTZoYmMzbmo2d3NPekNtMi9sVVIvUWdHclpubDByTGlxbFlJSVVTekVyUndvK2dLN0hhN0RVQ2ZCQVNzQUlCSmt5YXB1M2J0R2hEcmZPRDJ5c3ZMRzdCbXpacDlBTXpPT0o5SVByeThuOE5nOVpjRVhBeFErQWdYSytyMXp4RnY5bWlFTDlRWnVaVTNBdmlQbXJiM1JjcEhqNW1qVnpabDRnUWlMQTRXaEkxWmpnMEJNTUVoTTM5NVM1WmFmVGJOOXRiR1ZiRVFuY1M1WWxRdUtNMEw4aS9kQit2bk9hNGxrbUE5ZUd2OC92blNSbkRjcDVWdWo2dXhRZ2dod2tnQUxJVG8xbmpwd0w0bTBmVWcvQUxBU1UxM3NQNVcwSHkzcFRXM2w5QmNZTWQ3QU14VFREeEw0L2R1YmVib3BMYi82cUlqRHFqNExKQkFqOE9DMXRpRnh0QU1ybFVOUG4zSWdzV2Z4MTJ4RUozb0laYzJxQjY4Q3NEd1JOWFpUQkQ4UFVCam5Mbzc2WkxxaWZnZFdMNU1sb3JyQkwzSEZVcThsR1JrQ0xRUW9sdmlrZ0duR1c4TmZOWWtLZ1BocjJndStDWDJmOHNGT25aRGoyZHJ5Q0dUUHhnTHljVEVZQmV6ZWJWeXhONGM5Y0s5dC9YRTRCY0FEdHJveFdEMmVJNC81WSsvbnZEbkRNUzRWWUpmMFIzZG83djNwTE55UHBya21ZajkzNHIvYXlyc0Myc293T3RtbHVhZkVtT1ZRZ2doSXNnVERTRkV0OEhMK3d3eHpkVEpBRTFGWURtZXNCMzhTeE0xN2V4bDYvOEoxUElRM25kQi9KSkN5Z0lhdTd2SHIvTmNOdldpWHhHVXYzWG9TUmh2Wk05YmRGbUhua09JRHZiTXBoRXBaVlY5bndlb2NVVUFhNW13V0x2bkNHeWxJQWcrbUt1RXlRN25XTy9tZU5zcmtvZjBBSGNPNlFGT1BuSkJoUkJkR3E5REw2TjZ3R1V3YVNvQk9valVwanRaL3hjVzJJWUV2UzFXemx0QmVFbUI3MFc2Y1ArMkJEZTkyOXAxN2ZnZitsajlnRURwL3BKNFU5Mmk4WWxFWU9nejR6dGJLb1lQZm01UmRZdkhDTkdOT0YzNU13QUtXU29zdm44M1RZWkRNL1pEUWFGVEsxM1gybkdpNTVBQXVITklBSng4NUlJS0lib2NaaWhZTVZBem1hWUN1QlJBbjJiM1F6TmZPU0ZZdEFBQUlBQkpSRUZVWXVRZnhOeHkyTXRmZ2VnbHhUUmZvc0xLRHhQWDZ1VEFkcnV0NHFqTTk0T1pzeE1RKy9yckNaMzR5ejQyZVZUT2dzVnZKNkJtSWJxTUdTNzdaR2JsQlJDc0IzV0pDSUpEOFNFd2ozY1dlTDJ4dDFJa0N3bUFPNGNFd01sSExxZ1Fvc3ZndC9xZlliSXlCVVRYQU5ZNm0wMTJnclZrQ0FYKzU1L1AyOXc2dlkxMkFQeUtRdlFTamR1enNTUGFuaXpLcHhiOUVhQS9BSWg3R0dkTEdMZ3JaKzZpUHlXNFdpRzZCS2ZMcmdQME9rQ1pBSUtEVTJJZkRoMXhMS09Pd0pkUEwvQXNpYk9wb3B1VEFMaHpTQUNjZk9TQ0NpRU9HMzRGS3ZyM3p6Tk5wUWlnaVVCZ1NaRW1ld2FUVlFVR05uTWdlVldMbGVOOWdKY29DaTJXb0RjNjVWTXZQaGRzcmdjMTVtaE94SytKc096UnpPNnNlY1VGQ1Z0S1dJZ3VhR1pwL2ltbWliY0FPaEpBUndUQkJwRjUzWFRkT3ovT3BvcHVUQUxnemlFQmNQS1JDeXFFNkZUc1FSK2pmdUFFTXFrSXhJVUFEV3grUjMvZ3BCREFSSURaeHZxempJTU11RWd4bHloY1Ywd1hIaXpyb0krUWxQWmZlK21nZyt6N0FLQ2gvcEtJU2JzeENYOVF3Y3k3ZXhzNHVlK0x4WjJ5dHJnUWg1UFRZOCtHUVM2QVFqSTR4NzVlY0ROTEpJRUl6dWxhNll4NDJ5cTZKd21BTzRjRXdNbEhMcWdRb3NQeDhvRkhtU1pkeXNCRUltaHQ3bS85U2lkcW93ZVNlVHRBU3hURlhFempLcGNscUxrOURnTlVNYVdvRkVUMllFRWl1bWhETHg4emc3a2dlLzVpZDd6VkN0RmRQTEptVk9haDJ0VFhBZEtEaFd3dHo4YnR2d1ZyWmtVM0FEeC8rTjRqcnJ2eXlvVkdIRTBWM1pBRXdKMURBdURrSXhkVUNKRnd2S1IzdHFHbUZCQXJvMEFZQTlESkNhdWJlUzJCbGlnMmN6RVZWSDZVcUhwN3N2S3BFKzhEOEVBaTY0eThVU2VHTTJ2ZUl1bXBFajNPSzY5TVVyY08zUDBzUURjMmxzYlpFOXprMlNDN2VxWFhYM1pYM2xySnF0NkRTQURjT1NRQVRqNXlRWVVRY2VNVlIrUWF6QVhFZkFFQU8wREhKcVppMURINEhWSm90UUp6TlhxcmF5aHZ0OXpnSlZERnRSZU5aRmJXd044bkZaNnRPUTRSMWJpeTVpNGFLL04rUlU4Mm84VHhHeVorSENBYmdQaW4yRGNOZ3JkQTVRdWQrZDd2NHFoVmRDTVNBSGNPQ1lDVGoxeFFJVVM3c0x2L01OU3JaNW5nc3hnNGk0ak9CSkNUbU1wNVB4UFdFZEVhQmNacUdGVWJhVHpxRWxLM2FLTGk2b2xaclBJSElNcnlsOFEvNzVjWU1NTVRjbitSV250d3hNQ0ZybjJ4dDFTSTVERFRkY0ZvazVYWFFEUTRXTWdBRkk1cFNIVHcrT0NoWEs0bzBLYzVQRnZpYktyb0JpUUE3aHdTQUNjZnVhQkNpR1l4ZzFEUzkzaURiV2NSMDFrTVBvdUFNd0VhbE1EVFZEQjREUUdyRlJpck1XN2ZaaUtZQ2F4ZnRJQ2RVQ3ErS0ZvRDBFaC9RU0xtL1FaUzlGRGczY0VVSDBZYzhXTHhKL0cyVjRoa01XdlY2SnlHZWxzeFFDT0NoWEVzT2RaMFNEUlhBM3laVS9lNjRtK3Q2TW9rQU80Y0VnQW5IN21nUXZSd3ZBNjlVTlgvSklQb1JBS2RCT0JFZ0U0RTRZY0FlaWZ3VEY4emFET0IzMWZZM0F3YmJhYUN5bThTVjc5b2ovS3BFeDhDY0hkQ0s0MFk5MHpBNVZsekY3MmUwSE1Ja1FTY1c0YW5Za2YydjBHWTJsZ2ErN3hnLytFaC8vNWttYVFlUVFMZ3ppRUJjUEtSQ3lwRWttTjMvMkdvVTNLZ1VyWUpNd2RNZzhGUUdKUkg0Qk5CMWpxVkNUMHBmd1NpelFDL3A4RDhBQ3E5UndXVk1nUzJpNmlZWERTV0NXOEYxL3ROd0x6ZnlLUlhESDRzWjI3eDcrT3FWSWdrNTNRN2Znb1RUNE9RQ3NBL0VrTnB6SVRmSHMwdGt3VEdvOUJMNzNMS3lKcWtKQUZ3NTVBQU9QbklCUldpaTJJUCtxQytUd1pNV3daWXlZRE55QUNUL3pWVGhnRXpneFQ0eTBBWllHU0NNSlRCMlFUa0FzaHBjWTNkaERTUUt4bjRsQWlmZ1BsVFJWRStnWUpQWWR2ek9lWEQxMkhuRlhIWmZlMUZRMzJzL0E5QWYzOUpJdGI3amVoOFlxektQbjVSUGpubHBsdUl0c3dzelI5aEdpZ0dVV011aFJnVFpMV3dURklwVkw3Y21lK3RpcjJWb2l1U0FMaHpTQUNjZk9TQ2RqTGZza0ZlSWx4d3VOc2hSSFI0TDRBZERHd240Rk1RZjZvd1BvYXQvalBTRDFRYzd0YUo5bUc3M1ZaK1pPWUdJbXZ1WVFMbS9UWkplc1hZMGF1dTdyUitDNWZ2amJlOVF2UVVENjBhUGJpK1B1VTFBS09EaGJIT0MyNG1FeDJBN1lyQ0V5UTVWbktSQUxoelNBQ2NmR3lIdXdGQ2lNT2lESXhxQnI0alFqbUE3d0F1WTJDSHF2RDNVTXd5MHZkOWViZ2JLUktyNHNpK2p4S2hNZkZPQXBKZStlK3pnL2NHRFNyTUlnbCtoV2lmZThhczN2WEtLNVB5dHc3Yzh4aUFXd0VBUk9CWTVnV3pGZnlHWjhjYVpwcDR4K215WCtuVXZZc1QzSHdoaE9oVzVJbEdKNU1lWU5FdWpJTWdiZ0NqQVVRTkFQdkFhQUNvd1Y5T0RSellEcW9GOFQ0QzlzSC9weEtNYWxhd1QyWHNBMmdmR1B1UVVyOFBNUGRKRDI3UFVqNzFvaUpBV2RSWUV1OGlwRTJyWURadnpKbTMrUG40S2hXaVozTzY3SmN3SzdPSjBDOVlHR052Y0NDRWJzUU1wbG5UOWRKcE1TYWRGbDJJOUFCM0R1a0JUajV5UVlVUUlzbFZYak4rV0oxaSt4OElmZndsQ1pqM0c1azRpL21aN0huRlA0KzlRaUZFd0lNcnh4emxxMWNYZ0NndldCaFhzcm9tVDZ1V0kvUGdsYzd6TnU2UHE2SGlzSklBdUhOSUFKeDhsTVBkQUNHRUVCMkhKMDNxVmFlcWk0UEJMd2VHTE1lWjlDcnNYcHJmeThyWThadTRLaFJDQk4xM3dhcHZvWHN1QU9OK01Bd0F3UW43MUdSNmI5c0lGSjVhbW1nY2FqTGVlOER0T0M1eHJSWkNpTzVCQW1BaGhFaGlGV20xQ3dBNkZZQTFqSkxqSHZjWW1KZG8yV256VVJFOSsyNURuTlVLSVVJNENhYXpvUFJCd013RDg3Y0FFSWhqbWJsZG5jRU1BRVFnNHBDSi8zU2NZZUs5R1NYNTR4TGNkQ0dFNk5Ja0FCWkNpQ1JWTWJWb0dvZ3VDUzNqT0hwK3lWOUJNUGhsUnIzS1p1SGdseGJ0aUtlZFFvaVdPUXU4RzlLaG5nYm1WNEtGUk9BWUZobGpKditkWCtNc2lMNU1XT1owT1I1MmV1eVNHRlVJMFNQSW1IWWhoRWhDT3ljWEZacUVKU0FLeEszeERub083L2RsWm1LK1BHdis0amZpYTZrUUlsb3pYUGJyR1BRM2dQcUViU0FPbjVmUUJ2OTZ3WkhmQ3Z3dVZMN0NtZS85T2lHTkZSMU81Z0IzRHBrRG5IemtnZ29oUkpMWk5XWGlpUWF3S1h6ZWI3dnVqNXRnS3d0dHlQcy81TXdyZmlUT3Bnb2gydWtCdCtNNGcvbGxnRWFFbHZ1RDJuWWdCa3hFSk5iaWFvQi82ZFM5OHhMUVZOSEJPaklBWHJUcFhSeWZuWVhoUng3WjVyNWY3ZHlKZjVkNmd1K2RWMXlPRkZ0MEF3cHFhbXRSWGxXRjcvYnV4ZmQ3SzFGWmN3Qy92bkFzQU1BMFRUaGZmUjFmNzlvRkFMaitnakZ3bkhwS0RKOG1QaElBSng4WjdpS0VFRWxrN3lTOVh6MTRLY2pmUThSZ0szZE9QTCsvSTROZnZDREJyeENIeC8xYTZSZE9qLzA4R0pnRjRJNUFCTXRBKzVaTDRwQnNXc0hPWU1vRWFLNnpKTDhJTnI3Sm1lK3Q2WUNQSUxxNFZ6ZHN4TnpWYTZBUTRhcVI1K0dxODBlRy9RNklWRk5iaC85OSsxM3dmV3MvZjFVSER1Q0IxOS9Bdm9PSFVIWGdBQm9NbzhrK2wvNzRiQXdkT0JERjc3MlBEN1p2QndEazlPK1BNU2VmRlBObkVpS1VCTUJDQ0pFazJBbWxZbHV2MTBEMGcwQVp4VDNRcDhuZ2FWZDJYZHBOY1ZZcWhJaURNOS9yQTNEWHpOTDhSYWJCczBGMFBBRC8zT0FZSmp6NEg1S0ZIRWQwSlF6OGVHWnAvaFhUSEo1M0U5cDQwYVh0cmE3QmY5L1pCQUF3bWZIaXV2WDRjdWN1L0c1Q0lYcWxwdUsxalJ0UldYTVFBR0EvNVdRY241M2RwSTdhaGdZWVp2Z2tkWVVJYVNrcDZKZVJnVzkzNzBHZHo5ZGlHejc4NWhzb1JKaS9lazJ3ckdMZlBreCs2dWxtOTc5NjFQbTQ1Snl6Mi8xWlJjOGxBYkFRUWlTSjhpK0sva1JFV3VCOXU0ZEVSaUFBSmxOd2hDU0RQeUhVWFVJTEZ6VjlaQytFNkhUVEhKNjFUby85TkJpWUJhYmJRRkNDUVN4em9GZTN6WHI4b1c5a3p6RWRZNXE4Zm9iYmZ2ODBoL2RQMFhZc2krNXRZR1lmUERMNWFzeDg3WFdVViswREFHemN0ZzB2clZ1UEcrd1h3THZsWTN5elp3OEE0TGpzckdZRDRLbC8rM3VUc2gvbTVPRFBVNjRCRVdGSXY3NzRkcy9lc08xOTB0TXc0Y3d6Y2V5UUljZ1owQit6M3ZodldKQnNNcU8yb2ZuRkJpS0RiU0hhSWdHd0VFSWtnZkxKRjEwRjBPMk5KUngzeG1jemRONHZjMFdLd3ZvUmMxWWNpSytsUW9oRWN1Wjdhd0hjUHJNMC94WFR4QXNBblFqQUdobk5VVDhJYTB3TWJTMFo3QStlVTVqcDRSbHV4N2haTHJyNlh0MWRrZmhQSUxxYW9RTUg0cEhKMTJEYXl3dXhmZmR1bkRIc2FFekpHNVd3K2dOemhBL1YxK05uLy9vUEFHQmc3ejY0Sm04VUR0YlY0ZjVYRmdZRDVFRjkrdUQwWVVlSEhYK2dyZzV2Yi9zQ0FKQnFzK0hIeDh0eTFxSjlKQUFXUW9odWJ1ZTFFODgwbUY4SVR1ZGp0RHBmS3hwbXlMeGZaaHdpVmdxT21QUG05M0UyVlFqUlFhWTVQQnNCbk9SMDVjOEM2QjUvS2JWN2JqQURJQVZnazBNVFpPWFhnN2M0Uy9KLzZ5endMT2lBNW9zdXBuOUdCbWI5NUVyTVc3MFdOK1JmRUhWU0t3QTRZOWd3S0VyNDc2Q2pCZzRNdmo2aWIxOEFRRzE5MHg3ZGo3NzVGbC90OUNlOVNyWFpjTjlsbCtBSFdWbGgrenhhdkRqNCtnYjdCVGhxMEtDbzJ5WUVJRm1naFJDaVd5dWJWRGlZMGxJK0FDRUg4Tis4aGk3ekdZdUlHWVFtd3l6S21idDRhVHp0RkVKMEh1Y0srNDlBTkJkRXB6YVdXZ254MnBNT3ZybnB4TXhMVXRKOE45ODdablZaSXRvcVl0ZFJXYUNyRHgzQzNwb0RHRGI0aUNiYmZ2UGM3T0FRNk52R0Z5TC9sT0g0Nkp0dmNkL0xqY3RVTC96ZHJVaHRJV0N1T25BZzJIdGJYWHNJYzFiNTUva083Tk1IVjU4L0VnQ1FucHFLeHhZdmdVTFViRDJoUTZIVFUxSUFBSVA3WnVKdk45NFF5OGR0azJTQlRqN1NBeXlFRU4wVTN6SWlwZUtRYlRGZ0JiOGNTR1lUUjUySXZOL2wzMG53SzBUMzRoenIzUXpnTkdlSnd3bkNkSDhwK1ljMk13TktsRjhVWlAweDBmakZRRFNob2Q2MlpVWkovdFRwQlo0bEhkQjhjUmcxK0h4NCtNMUYrTHlzSEw4WXF5UC9GUCt5UTN1cXErRXpUUGpNeGhRUTFiV0hVRkcxRDVVSHdtZkc3TnkzSHltcTJxVHVmcjB6VUxGdkg1NWVVZEprMjk2YW1tRDU5TXN2QTlENnZOK0F3UGEyOWhNaWxEelJFRUtJYnFwOFN0RmNFRTFwTEdsLzl0ZHdrY2Z6dzlsemkrK09vMEloeEdFMncrMG9aSk1mQjFINEdqTHRXVElKYU9IcmhmL2VLNzMrRDNmbHJhMk92NldpdlRxaUIvaWZKUzRzMi94QjhIM1JXV2ZoeHZ3TDhPdm5adVA3eXNxNDZyNXRmQ0Z5Qi9USG5mTmZiSFUvNXhXWFljdDNiYys0cWZmNThPWW1mNUx5d1gwejhlK2YzUkpYKzFvaVBjREpSM3FBaFJDaUc2cVlXalNOa2NqZ0YySEhFM2gybGdTL1FuUjcwN1hTWlFDV09WMzV0ekRvSVFMOEV5YUR3VzlvK3F0V0JGY2JEdDJQZm5ub1VOb2xNOXlPbjAvWFNvc1QyM0p4T0V3NDYweTg4OFdYMkYzdGY2WlIvTjU3U0UxSlhMalFQNk0zeHAvNUl3REE1cSsveG83S0tnQkFabm82Umx2ci9BN3UydytYbnp1MHplek9OYlcxd1FCWWlQYVFKeHBDQ05ITmxFMmRPSW1BNElRckRzM1dISVBJTExITS9GcjI4Y1ZYa2hPeXRvUVFTZVNSTmFNeUQ5V20zUXZHYlNDa05XNWhLMmwwMnozQ2pWbWltengwZXhWRzdhK2M0OWJ0VEhDelJRczZhZzd3cnYzN01lMlZoZGhSV1lXc2Z2M3c2TlRKZUhYRFJ1eXBqcStqZjhKWloySDRrVU1CK0pjdXV1RWZ6MkRmUWYrYXdrY1BHb1NuYnJ3K3VPKzlMNzJNLzMzN1hkUjFTdyt3YUErNW9FSUkwWTNzbkhwUm5zbmtBWkVOQ1BUSHhONzcyMlNKRkdadjFuZlZCZVQxK2xvNFJBalJ6VDNvZGd6ek1UOEcwT1hoVzZ4aDBUR0dWY3pZUjhSM1R0YzgvNUoxZ3p0ZVJ3WEFBRkIxOENEKzlHWXhmakZXYjVKbE9mS2g2eWZmNzhDbUw3OEVBUFR0MVFzVHp4N1JadjFyUHZrVWZ3N0o1bXhUVlp3eDdHamNmdEVFOUU1TGczUGhhL2o0KzdhSFFRZm0va29BTE5wRExxZ1FRblFUdTZaTVBORWd2QU1nRS9EZmhDangzbVVHTW1mNTYzdUg5OEdlVzF4OE1QN1dDaUc2dXBtbCthTk1FMDhEZEViWUJtYVEwbllnSE93TkRyeHBQSDZEeXNhMTk0OWQ5WGtpMnl2Q2RXUUEzSks2aGdiYzg5TExPTy80NDNISk9XY2p4V2JEb25mZnhYOUt2UUNBb1FNRzRPOC92UkdBLzNmVXMrNVMySWVmakJOemM4UHF1WDN1UEd3cmI3cXM5RkdEQnVIdVN5YWlYMFpHbTIycHFhME5yaU1zQWJCb0Q1a0RMSVFRM2NDdW4wek1OWUJTQklKZnhCLzhNa0tmNHZPV2RKczZka0R4ZnlYNEZhS0htT2J3ckdYR21UTmRqdXVaK0NHQXNnSDQ1d2N6QTB5dGRwVXcwTGc5ZENBSzBYa0diQjg1WGZrUElhZmlZZWNwVytzNzdsT0lqbEJXV1lsM3Yvd0tvMDgrS1N3WS9ZL0hpMjNsRmRoV1hvRTFuMzZHeDYrZDBtSWRiN3o5RHBhK3Z4bEwzOThNL2JSVGNZdm1RRnBLQ3RaLzlubVQ0RmRWRkJpbWlXLzM3TUU5TDc2TXFvUHlxMGgwSE9Wd04wQUlJVVRyZHQwNE1kTm5ReWtJL2tmb3pGQ2ltS3ZYS2diSXVsdGw0RnZBNWhndys3OVY4YmRXQ05HZEVJR25GNVErMzl0SU9SN2dod0N1dGJZMHpwRUl6dmx0dFo3R1BGbit3OU1BbW9FZDJmOXpsdGpQNjdBUElEckVoOTk4aTMrVmVuRERQNTdCUDB0Y0FJQ1ZXei9HOGc4K0RPNlRmOHB3cUVyem9jUUgyNy9CL0xYcmd1LzNWTmNnTFNVRnRRME5lTTdqN3kwKzVjZ2pnOXVIRGhnQTdkUlRjZFNnZ2ZqbDJJS08rRWhDQkVrUHNCQkNkR0ZzdDl2S0czZ3BFWjBZS0NNUU9JNEJXZUU5djlpcEdJWTlhOEVpU1Z3alJBOTJ4N2dWQndEYys2RGI4YXpQNUQrQjZFb0FqYjI2Sm9YRnhKR0NjUyt4bFNUTE9wQndBa0Rybks3OEJiWVU0Kzc3TGxqMWJZZCtFSkVRbit6WUFjQ2ZyTXBreHBadnY4TlRieTBQYmo5NWFDNG1qamlyMldNM2ZQNDVIaTFlQXAvaFh6TzRiNjllK08yRjR3QUErdzhleE03OSt3RUEycW1uWU10M2pZbXVidEh5Y2FpaEFRVGdWMk1MNEROTjdLMnBBUUQwU2szRnFvOC94dGU3ZHNPbXF2aHB2ajBZZkp2TWFEQU1DQkV0NlFFV1FvZ3VyUHlvdmdzSWxCY3NZSTQ1K0NXcko0Y2F4elJXczQ4ZFdRdVdmQmx2TzRVUXllRStyWFM3czhCemxhSndIc0NOYTh4WVh4ditvZEV0SDgrZ2tMdkx4ckFZb01tK2V0dm5UcGZqMFQrdXpodlFFVzBYaWJNMUpEQTlLVGNYank1ZUVnd3krMlZrNFBhTEprQ3hBbENib2lJOUpRWHBLU25ZVlYyTlI5NHNEdTZiYXJQaDNrc3Z3Y0RNUGdDQUlmMzY0YmlzTE9RTzZJOVRqejRxN0p6cHFhbndHUVlXckYySGdYMzY0QWREaG1EaGhvMVl1R0VqdHUvYWhmRm5uZ2tBOEJrRzBsSlNNUGFNMC9IeGpoMTR6dU5GeVljZmRmaC9FNUU4SkFBV1FvZ3VxbXhxMFF3Q0pqV1dOQ2FzYWpjR21ManhKaFpjUzJ4Y21QTmk4WmI0V3lxRVNEYlRISjYxVHQxek5oRXVBL0JlY0VQWVdHZHVmb3F3OVpTT1FGWU1iQVhDL3FXWGJxK3JTL2xpaHN0K3UzUEw4TlFPL0FnaVJudHJhbEJldFMvNC9xeGpqOEgwS3k3RGtRTUhJa1ZWY2UrbEYyTnczNzdCN2VQUC9CSHV1ZlJpSERWb0VPcDlQcGhXWnJRVVZjVmRFNHR3MHREd0JGZ2pmbkFzTGozbm5HWWZwSGkyYk1YeUR6N0VBNisvZ1hXZmZSYTJMZStrRTVIVHZ6K3VISGtlMGxOVFVGbFRnLzRaR2FqeitiQjk5MjU4dTJkUEF2OHJpR1FtUTZDRkVLSUxLcDg2OFdZQTA4SkxZeC8zN005UEUrekM4U21NaTdQbUwxblg2a0ZDaUI1dnVsYjZCb0EzbktYNTQySGdmaEJaODNrRE9RUmFUcGJWbUNTTEFudGEzME0wZ0VHUG9pejdOODZTckh1bTY1NFhaZG1rcnVQRGI3NEp2aDUyeEJIbzM3czMrdmZ1alQ5TnZocWZsMWNFTXpwWEh6cUVOWjk4aXRJdFcvRlpXVmxZSFgxNzljSTlsMTZNazRjT2JWTC9xQk4vaUtFREJtQnZ6WUd3Y21hR1o4dFdBUDRoenlOL2VBTGUzTlE0Q0tGM1docitlZk5OQUlCSGl4ZmowZUlsT0hMZ3dPRDI5Wjk5anFOR2hpL1pKRVJ6SkFBV1FvZ3Vwbnp5UlZlQitabVllM3NqaGE3WnlPeGowQ1haOHhldFNFemxRb2lld09ud0xBV3cxT215NjRCeVA0QXgvaTNoMmEvOG9XNXozMTBFaFFBMncwYXlEQVBSL0JtdS9MdG5sdUxYMHh5ZWxSMzhNVVFVTm4rOVBmajZ0SkJoeWd6QXBpcDRhZDE2ZkxqOUczeGFWaGFjNXh2cTlLT1B3bTh1SEljaC9mbzFXLzh4Z3djM1cvN3VsMTloUjJVbEFHRDBTU2NpUGFWeGdNRDNsWlV3VFJPS29xQzJvUUVmZnZNdEROTkV4YjU5eUV4UFIzVnRMVFp1MjRZclIwcStOZEUyQ1lDRkVLSUxxWmhTZEFtRDVqZW1hUFlIcjdGMGpmalg2QXk3Mld4ZzBLVTU4eFl0U1ZCemhSQTlqRlAzdWdDNG5HN0hHRERmRDVEdTN4TDh5Z3A5R3lhUUhJc0lZRE5rSDZKVFRSTmVwOHV4VEdYZjdmY1hyUHE0WXorRmFBa3o0NFB0alQzQXc0OGNpdWM5WHF6NjVOTmdRcXFXRE96VEIxZWZQeElGcDU4V21tZ3hhcXMrYnJ6czQ4LzhFWTdJekF5KzMxWmVnWnVmL1RmNlpXUmc1NzU5cUs3MUp5c2YrY01UWUpxTWxSOS9qTjNWMVRoWVY0ZU10TFIybjF2MExCSUFDeUZFRjFGeDdjVTZtK1pDRUZSL2lYL09icXpCcjhsaDJaNGJpREVoZTk2aWtzUzBWZ2pSa3ptMTBsVUFDcHdyN0dlRHlBbWlDUUJDQWwrMjBoWTBmWUFYZUM0WG5CN2NHQ3NWR3JDTmM3cnkzNERKRHp2SGVqZDErQWNSWWI2b3FBZ0xkSWNmZVNTT0hUd0VLMXBKTW5YTTRNRVlkOGJwMEU4N0ZhbTIyRU9MMjhZWEl2OFVmMmJvWTRjTUFlQ2ZmL3plVjE4REFIWlhWMk4zZFhWdy8vU1VGRng1M25sZ01DYU5QQmRIRFpMaHp5STZDUnBmSjRRUUloN2xrNHZPWXdVZUFxVUQvdGx5Q3NlKzNCR0RROWI1NVRxRnFTaExnbDhoUkFlWldUTG1OSk5zTXdDK3BFbTJQdlkvekNPaXhoN2lzTzNXMzVIZmQ4eHVFRDlzOVRxTENBZVdMMHY0dk9sOUJ3OWk3YWVmNGUxdFgyQnZUUTJldk9FNkFJRHJvNC93MUZ1Tk0yZU95OHJDMlQ4NEZ1Y2VmenlPeTg2SzZWd1ZWZnR3eTcvK0RRQTRldEFnUEhYajlVMzJPVkJiaS85dWVoZWZmUDg5cW12cndNeElUMG5Cc01GSFlQeVpQMnB4T0hVaTlSNVhLUEZTa3BFTEtvUVFoOW11YXlhTU1CVFZDNEovblloV2tzcTBKWExZTXpNT0FlYjRuSG1MdllscnNSQkNOTS9wMG9ZRGZEOFlWNElpVmh1eGVuc3A1RzBBZ2NHQkozNU52dnY0WFlBZmh1WjkzVWt3TzZibDNVOUhCTUNoZklZQm02b0czeS9idkJuWi9mdmpoems1Nk4yRGhobExBSng4NUlJS0ljUmh0SHZxaEpOOXJLNEh3Wjh0eEZxcEtLYWVYN1o2ZmtPQ1h3V0dualZQc2owTElUclhnMjdITUIvekxRRGRCS0NaTHNMQTJPZndNZEJFMWx6aDhPTEFJWjlEd1o4RzFxWE4vZTM0WlhVZDFmYnVvcU1EWU9FbkFYRHlrUXNxaEJDSFNmblVvbU1aMkVpZ3dVRDRzT1gySWpCTWE3NGQvSlhWRUl4eEV2d0tJUTZuWnphTlNDbmYxKzhTWnY0NVFJNG1PelFYNkFLTmliTFF6SGJtTWdMK2t0NnIvcDkzNWEydGpqeTJwNUFBdUhOSUFKeDg1SUlLSWNSaHNPY25GeDlWbjhKckNmQ3ZNZEhDVFdEVVFyTTlNMnFZMlpFenYvaWR1QnNxaEJBSjhzQ0tNU2NZaXUxbllOd0F3c0FtT3dTU1l4RUhoOEVFaDB1SFo3UVBsRllCK0h0cXF1K0plOGFzM3RXaGplK0NKQUR1SEJJQUp4KzVvRUlJMGNuS0poVU9wblRiUm9DT0JlTHIrWVcvZ3RDN3hQM00wQ1g0RlVKMFpVNlhmUXFZZmc2aVVVMjNjdVAzbWpVbkpEQll1dG1uaFl3NkVCWUI1blBRdkN0NnlqeGhDWUE3aHdUQXlVY3VxQkJDZEtMeXFaY09BZnZXZ09nRXdOOXhxeURHT2IrUnliS1k5eXVtY2NHUUJVczNKNnE5UWdqUmtad3ViVGlZZndIZ1doRDZOcnRUWUVrM0t3cHVadm1rVU44RC9BS2cvTWVwdTcvc29HWjNDUklBZHc0SmdKT1BYRkFoaE9na3UzNHlNZGRJNFRXQm50KzRzSCtZWUhDcEkrWksxVFFjRXZ3S0licWp4OWVON0ZWOU1PMGE5dmNLbjkzMkVmN3Z2ellpd05YRWVKNXQ1a0pudnJlbTlWMjdId21BTzRjRXdNbEhMcWdRUW5TQ3ZWTXZPcm9PdEpwQVJ3T0pHUFljdHRUUmR6WkFIenh2MGFjSmFhd1FRaHhHRDZ3WWM0S3BLbGN5SzVjRE9ET2FZNGpZbnpTcnlUeGhBT0FhTUJZeStMa1pCZDQxQ1czc1lTUUJjT2VRQURqNXlBVVZRb2dPVmo2MTZGZ3dyUUVoRndqUFZ4VS8zcUtvaGo1azl0THlSTlVvaEJCZGhkTmpQd1krNVFxQUx3ZlJlUzN1eU94UG9BVUFvSmFIU0RNK1orTFpLVVF2M0tlVmZ0OHhyZTRjRWdCM0RnbUFrNDljVUNHRTZFQTdyN25vQkZOVjFnQVlBc0M2S1d0L3ltZi8xTGNteDduVUZGdzIrTGxGUFhZWkVDRkV6K0ZjTVNvWGF0cGxNUGtLRUYzUTRvNmgzN090ZjkyK1RZU2x4TWJTYWZyS2JwYzRVQUxnemlFQmNQS1JDeXFFRUIya2JQTEZ3Nkh3S2dJR0FZaDVxU01DWUVZZXlwaWZWWmQySFMxY2FNVGZVaUdFNkY2Y0h2c1JNSlZMWVBJa0VJMk50ejRHOWhEekVsTG9yZFRVK3JmdUhyMm1NaEh0N0VnU0FIY09DWUNUajF4UUlZVG9BQlhYVGp5ZEdTc0I5QWNRMzdqbnlHT1pIOHFlVjN4di9LMFVRb2p1NytFU3ZWOHRqSXNCWEE3Q1dJRFM0NnFRWVFDOGdRbEx5ZVNsenJIZUxwbGNVQUxnemlFQmNQS1JDeXFFRUFtMjY1b0pJd3hGS1FWUlh3QmdaaWprejFuYUhzVHM3L2x0REg1Tm1MZzVlLzZpNXhMYllpR0VTQTVQTGkxTXEweXRQeC9FWTVoNURJQ1JBUFdLcDA2cmQzZ2pFVFl3MGNaZWFYWHI3OHBiZTlpbm5rZ0EzRGtrQUU0K2NrR0ZFQ0tCeWljWG5RY0ZMb0I2QS83Z2wwRHQvN2FOWE9ZSVhLdWF1R3pJL09KbGlXNnpFRUlrcTJjMmpVZ3AyOWZ2SERZeGhnaGp3QmpWNG5yRFVXTm1waytJc0pGZ2JpQ0ZOcGo1bm8rY0JETXhyWTZPQk1DZFF3TGc1Q01YVkFnaEVtVG41S0pDUThIclpBMi9pem40OVIvY3VNd1JlSmNOTkg3dzNFV2JFdGxlSVlUb2Fad01SZkhrbjhrR3hqRFJHQVpHQi9NMHhJRVpCd2k4Q1VRYkFITkRhcXF4OXA0eHEzY2xvczB0a1FDNGMwZ0FuSHprZ2dvaFJBS1VUNTU0SXhUOEM0QUN3RnFTZzlDZXV4TUNZRnJIaGZnaXpmQnBBeFlzM1o2NDFnb2hoQWh3ZXV6SGtJL09BT0YwQnAwTzRIUXdqZ2RaMytjeDR5b3d2Z2F3SFlUdEFMWVRZenN6YjA5Tk43YkhHeUJMQU53NUpBQk9QbkpCaFJBaVRtVlRpMllRYUZwb21YL1pvdlpnTkE1NERwUmdVMFp0M2JoK0M1ZnZUVUF6aFJCQ1JNbnBzYWNyVEdld1FhY3o0UlFBWndKOEprQ1ppVHNMSHdMd0RSaGZXd0h5OTJBNkNPS0RJRHBJd0FHWWZKREJCNkFvQjZHWUIyR29CNkVhQjN1bE5CejQ5WUg3OWlldUxhSWxFZ0FuSDdtZ1FnZ1JJM1pDcWRnMmNRNElrNE5sQUJRR3VCM2ZyZ1FyMlZWNCtQdHkxbTdmZGJSc1dWM0NHaXlFRUNJdUQ2NGNjNVJScjU1dUVzNGc0SFJtT3AyQUg0S2dkblpiN2pEdTZPeFQ5a2gvVnY2MDBsbmdzUi91ZG9qRXNSM3VCZ2doUkhmRTE5dlR5N2Rsdms2RXdtQVpHQXFvbmNGdllMcXZkUkN6RDRRN3MrY1cveVhCVFJaQ0NCR24reTVZOVMyQWJ3RXNDWlE1UFhZYmdHeVlTaTdZekFVb0YweTVBT2NDeUFVb2x3bTVpWmhyTElTSW4vUUFDeUZFTysyYk5HN2d3ZlMwNVFTY0hiNkZFZTNYYW5ORHBCbllvN0p4NlpCNVMxWW5vcDFDQ0NHNkZxZkhma3hZb0F3Y0FhWmVBTkpCN1A4YlNBZWpGd2pwMXBwais0anlBQUFZR1VsRVFWVEc2Y3pvQlhBNkFlbitjdlNLZTcxakVSMW02UUZPTWhJQUN5RkVPMVJlTTM1WW5XcHpBemd1VU5iZStiNysvU09DWmVZUFV0aDMwYUQ1eTc1TFVGT0ZFRUlJSVVRRUNZQ0ZFQ0pLWlZjWG5RSWJQQVFhREFDd1ZpcHFYL0RyVDNZVlR1YjdDaUdFRUVKMEJnbUFoUkFpQ3J1bUZsMWdnSW9CWkFMTjVXeHVXNU9lWW1ZZlFML1BucmZvcndscnFCQkNDQ0dFYUZHblo2d1RRb2p1cG16cVJiOWlLUE1COUFJQ3lhNkE5ajFEREIveXpNQWVGZWI0ckhtTFgwbGdVNFVRUWdnaFJDdWtCMWdJSVZwUk1iWG9lUVpkSHl5SVBzOFZnQmFTWFRHL204cStTMlMrcnhCQ0NDRkU1NUpsa0pLVXJ1dDNBSmdBNEZxWHkvVk5JdXZXTk8yM1JQUzRZUmpuZWp5ZWQ1czU5NThCL0lhWmg3cmQ3ajBoeHoxQ1JMOWk1bUdoNVYxWlFVSEJCYVpwVGdMd2x0dnRYbnk0MnlNNno2NHA0M0o4U0gyVFFlY0V5cGdCcFIxemZwc1BmdkZDenJ6aTY1dmJYd2doaEJCQ2RDd0pnSk1VTTU5SVJCZjRmTDZNMFBMOC9QenhxcXIrTnNvNkRybmQ3a3NqeTRsSUFhRGFiTFptKzhHWU9ZV0kwZ3pEaU55ZUJxQjNNK1ZCRG9kanFLSW9UMGZUdnRZY09uUm82dHExYTZ0RHl6Uk51d2xBZnVTK1JHUzRYSzdySXN0SGpCaVJZWnJtQzBRMGpKblRBRWdBM0VOVVRKbHd2a0hxR3dRTUNTMlBPdUVWKy8rUHFVbXlxMXR6NWhVL21hQm1DaUdFRUVLSWRwSUF1SWNob3FNQmpHUG1XaUl5V3RtMUZ4RWRpcWJPRVNOR1pQVHYzLy9aa0hPTUFBQlZWZitoYVZwZFcrV0dZZHptOVhwM0E0QnBtcG1Lb2x6Y3ZrL1ZWRXBLU2hxQTZvamlrVVEwR1VCb3B0MDBBQWFBSmdGdy8vNzlaMXJCNzNZaStxbXU2Nis2WEs3bDhiWk5kRzNXZk4rL0FFZ0IydC9yRzB3TkhiN0UwZWRnNWZMcytZcytTbkJ6aFJCQ0NDRkVPMGdBM0hOTmRibGNyN2EwVWRmMURRQk9qYVlpbTgxbUE2Q0hGR1VDQUJHTllXWnVxOXcwelY3TlZMdkc1L01WUm5QK2lMYXNBM0JhYS92NGZMNGp2Vjd2YnJ2ZDNzZG1zKzFoNXM4ajk5RjEvWEptL2o5bVhtMnoyUzR4REdNemdPZnNkdnU1WHE5WDVtMG1JWjQwS2JVOHZmYmZCSnJhV0Fnb3pTNWIxRlFMYS9zeUVmMTlpSzM2OXpUYlc1djRWZ3NoaEJCQ2lQYVFBRGlKYUpwMkhUT25BQUFSblFnQU5wdnRDb2ZEVVc2VmZSQWVqL3FOSFR2MjJJYUdoZ3lQeDdNbGx2TnUzTGh4UDREc2tIWThRVVMzK255K1V3STl1NjJWdDhEd2VyMDFBR0MzMi90N3ZkNnE1blp5T0J3L1ZoVGwvQU1IRGp5emZ2MzZRNXFtbWRSazJHbnpiRGFiQmlDVmlJcER5d3NLQ243RXpDOFFVYVZwbWxPWEwxKyt0NkNnNEFabVhxNnE2dks4dkx5OE5XdldWRVoxRXRFdDdKb3lMcWNjdGNVRS95Z0ZBUDZ1WDFBenc1aWIxeVQ0QlhhQytacXNlY1h1UkxaVkNDR0VFRUxFVGdMZ0pFSkVUeE5SNzRqaUJ4VEZ2MkFMTXo4QzRPdkk0MHpUZkY1VjFUeTA4dk9nNi9wdm1Qa002KzBwVm4zM2Fab1dHTHI4WjQvSDg2bTFmUzh6Yi9mNWZKRkRyRnNxYjVIRDRiaGVVWlFuZEYwZjdYSzVtZ3dmVlJUbE1RQjV2WHYzM2d6QUcyMjlWdnNMcldENXpVQlpRVUhCMmFacHZrVkVLY3hjV0ZwYXVoMEFTa3BLM0xxdS80Nklua3hQVDE5aHQ5dUx2RjV2ZVh2T0o3cW04c2xGNS9rSWl3ZzBPRkRHWUVUeklDV1k1SW9EdzU2RE5SUm5rTzJHdnZNWGRZdGtiMElJSVlRUVBZVUV3TWxsTkJHcGdEODRCWEF4Z0N1SWFEc0FtS1paQnFBb2xvcVpPWitJeGx1dlU2M2dvSkNJR0FDSWFJNm1hUmNUVVNEcDF1ejA5UFJiZFYyUHJDcTAvRE9YeTdVZ2l0UDNBekMvc0xEd25HWExsZ1huNytxNmZqR0FQQUJlbDh2VnJ1RFhjaUV6VjdqZDdvMVdmWFptZnBPSWVqUHpGTGZidlRwMFo1Zkw5WlNtYWNPSTZIYWJ6ZloyUVVIQnhKS1NrczB4bkZkMEFleUVVckd0NkE4QVpoRElCalRPOTQxMm5TTVREQUkxQnIrTUdoRGZsajIzK0Q4ZDAyb2hoQkJDQ0JFUENZQ1RpTXZsZWovd1d0TzBQVVFFSXZxd3BLUWtPTWZWNFhERVZMZmI3YjdNZWttYXB1MEFrRTFFbzBwS1NqYUZuUE4xQUFNQVJKTThxemVBSlFCYURZQkxTMHRuYTVvMmtZZ3VyYSt2ZndqQTdRQXdhZElrdGJLeThvOEF3TXpUMnZ0NU5FMDczVXB3OVN3QU9CeU91NWo1UVFBZ29tdmNidmNyelIzbmRydC9yMmxhUFJIZGJacm0yN3F1UCtMeitXWjV2VEsvc3p2WmZlMUZReXUyS2ErQWNINndNTXI1dnNUV2NHY2lmL0FiT0p6NW5YVFRtRFJnd2RMdEhkWndJWVFRUWdnUkZ3bUFreFJaWGJTR1laaHQ3Y3ZNQktETi9RQkEwN1N6aVNpN2xWM1d1MXl1dkxicTBYWGRGODM1QU1Bd2pGdFVWVDBmd084S0Nnb1dsWlNVckt5c3JMd1J3TW5NWEJMWlV4c05JcHBvdlh4RDA3Ui9FTkhQbUxtR2lHN3krWHhMN1haN24xYmE4NUNxcWxVQVpnRzR6MmF6YlVMSU1HclJ0WlZQdmFqSVo5SThFUG9HeWhvelBiZmQ4OHVSUGNUTVBpSThrRldYUG9zV0xveDZlTDhRUWdnaGhPaDhFZ0FucjhDMWpTYlFqSHJKSXdDWEIxNHc4eVc2cnY4d2RCZ3pNK2M0SEk1ZlIxRlBXNUZHTUZ1WDErdmRuWitmZjR1cXFtK2FwamxiMDdUekFEZ0JtS1pwM2hGbHU4TXJaNTVJUkhWbFpXV2xPVGs1WHdJWUFlQWVBQ3Y4U2EzYlBQNDEwelR0cXFycUxwZExndDl1WUVkUlVZYlNEMzhENkFZRVJ5ejdoekMzdWI2dnRhNHZJdWNGTTMrcEtIVEZrRG1MM20vdU1DR0VFRUlJMGJWSUFKd2s3SGI3U2FxcTNoWlNOQklBaU9oQlRkTU9XR1g3bVBtcnlHT0pxQmN6UnhNQUt3Q21NUE1lSWhyRXpKT0k2QmlIdy9GZGFXbnBLcXV1SHhEUkUxSFcxVVRJSE9hd0htbVB4N05JMS9VNVJIUXRNMjhDa0F2Z1h4NlA1NE1venRXY0R3Q2NrNXViTzlubGNqMFA0Snk4dkx3QmFXbHA4Nk04L20yUHg3TVd3Tm9Zenk4NjBjNXJKNTVwbXZ3cWlINFFLR013RkZDYjYvc1NtdW4xQlJvQVBKcGxxNTRweXhzSklZUVFRblFmRWdBbkNWVlZqeVNpbjBXV0U5R1V3R3Rtcm9DLzV6VFNFQ0xhMzlZNUhBN0hCQ0lheXN3dkFMaU9tWDhCNE8rS29yeWhhZHBJYTdlMThReUJWaFJGdGRyZFpMdlA1N3RWVlZXTmlJNWs1bW9BOTdkMW5wWVlobkdIeldhN25Ka2ZHRDU4K1B5dFc3ZldXMHNiQmY5NzJlMTJtNklvWTRob2k5dnRyZ2c5M202M3A4ZDZidEY1QW9tdVRJWVRSQ21oMjZJSmZ0SGNuR0RHT2hXNGNmQzhSWjgyZjR3UVFnZ2hoT2lxSkFCT0VtNjMyNFdRTGlwZDE5OEhNTnpsY3FXRjd1ZHdPSDRlK3I2d3NEQ3R2cjUrTUlEL3RYVU9Jdm85TTM5QlJKc0JYS2VxNm42ZnozZVZxcW9MVGROTXNaWmI2cWZydWoyS0pyYzBCRG9OQUppNVBuS0QxK3V0MGpUdFV3QkRBUnlzcTZ0cnNrKzB2RjV2bGE3cmZ5VWlaMjV1N2tXOWV2VXFIakJnd05VQTRISzU1Z0NBb2loVEZFVjVucGx2Qi9CNDRGaGQxMDltNXJjMVRadnZkcnQvM3NJcHhHRzI4L3J4MlJYYmJLK0ZKcnBpK0ljZU1Gb2U4dHpTMGtiTXZCdUVPM0xtRmMvdXVGWUxJWVFRUW9pTzFPd3dWTkg5TWZPUkFHclBQZmZjdnEzdFYxOWZmN3FWTU92TDF2WnpPQnhqaUdnTWdCZEN5ejBlendjK24yKzR4K1BaWWhXZENzQVR4WitXZnZZQ3lhZHFJamRvbW5ZTEVUa0FHRVNVbFphVzltUnJiVzZMb2loenJKY1habVptTWpNL0ZwcFIybWF6TFFWZ0V0RmxvY2RaUTcvN0VGRnFQT2NYSFlNQnFwZ3k4UmVtei9aSlpQQWJERzViRVJ4N0gxemFpQm5nLzZUYjFCTnk1a3J3SzRRUVFnalJuVWtBbklUR2poM2JtNGlPQU5BM016TnpoYTdyL1ZyYWw0aEdXWCtQMXpSdFUwdlpqeFZGZVFSQVBUTS9GN25ONi9VR2hpdjdtUGs5SWpvbjhJZVpYd1lBWmg0VFdnNmdEa0NUakxsRU5NQjZHVFlrMjI2M0h3UGdVV1p1SUtKeHpGeEJSRk1jRGtkUnhQRnRqMnExckZpeDRpdG0zc1BNcDNpOVhoOFJ2VXBFeCtYbjU1OXJiZC9KekJ1WitYeTczUjdNZkUxRVB3RUEwelFsR09waWRrK2RjSExGbEtKMVRQZzdDUDBBZjBjdXVQWDh6djdBbUlPdkE1aXhsVTArTDN0dThVOEh6UDV2VlljMVhBZ2hoQkJDZEFvWkFwMkVUTk8wQXdBenZ3dmd4MFRreXN2TEc3dG16WnBLSXRyR3pDK2Jwdm10dGMvVjFvcEozeExSdWJCK0pwajViZ0RCd0ptWkR3S1lWMXBhK3IydTY4MmUxKzEyTjFrZVNkTTBINEM2WnBZcWFuWU9MVFBuV09zWDd3d3BKbFZWbnlPaVRBRE9rcElTdDZacHR3SjRTVkdVLzIvdi9vT3Nxczg3am4rZWMvWlhKQUlMWVJkS25FeW1jY1JPelpodXg4WWk3WVY3SUVGaGJjUzFCcEFZbURqVmlXblQwcWhqMHVoa1dtZFNhZk56VEVtTUNnb21aQ1pGMUpYMTNzdHRZRW0wd1V6YkNiRUpwS2sxTGl5NENwUVY3dTQ1VC8vZzdIcnYva0M2MlYxZ2ZiLyt1WHZQOTV6dmVlNnljNGRudnVmN1BOL0laREk3aThYaTYrbjFQZW5uT2FPL2JUTTc1TzdUMDJzM21kbWZCVUd3WE5KejZTazd6T3pLTUF3L0pPbVJoUXNYWHU3dWw3cjcva0toOFA5dXY0U3g0UzB0TlFkcTMvaHNqd2QzbUtsL1pkNTErdlpHNWxLU0RsWDA5SlYzUzNidnpKTzE2Mmh0QkFBQU1IR1FBRTlNSDA1Zjd6S3pQNVIwVDExZFhWc1VSVkV1bDh0SnlrbFNOcHVkWjJaWHVQdS9TdHFYSnNDU3BIdyt2ME9TNXMyYk4yUG56cDJIa2lUNXNwbnRHZXBtOCtmUHZ6b0lnZ1ZEalpuWlBIY3ZaYlBaKzRjTDFzeStrc3ZsWGtyZlhpeEo3djV5MzNnMm03M1R6T2E3K3d0eEhQOXRHdDkzc3Ruc0NqTmJHb2JoT2tscjBybEtraFFFUWEwa2k2TG8zeVI5TlpmTGZYUGdmUmN0V2pRcGp1UFpaclkvbmJNOW04MGVsblJEUzB2TFgyN1pzaVUyczkzcHZJc2tQUkxIOGFwMHIvTzM5ZFpQMDJJY2RLNjhadDVCblhqUUxMaTRZaURkd2p2VVA1SkpTdHpsVnBuNHBwZHRyK2tKUGpIOThhMy9NM1pSQXdBQTRHd2dBWjVnMHFKVzEwczZWbE5UODRQVzF0WmNOcHY5WFRPN1h0SXpjK2ZPWGRUZTNuNnNxYW1wV3RLWEpNbmQvOTdNcmgxaU9xdXBxWGtwaXFLSGM3bmNyY1BkTXdpQ1B6Q3pvWXBCVlV1cVNWZGtQeTFweUZaTDZXUFNmUW53VmVtY0wwcFNXbERyQzVLNkpkMVU5cmkxNGppK0xRekRqSm10WHJodzRhWm5uMzAyTCtsSU91ZlVLSXBlbDNTWlR2VXU3aytBd3pEOGFoUkZyeVZKY3FXWlhlanUvNUlPSldiV0ptbDVWMWZYQWtuUGhtSDR3OTdlM2hmTTdHY3RMUzFoVjFmWGNrbHhFQVE4L255V2RiVkVVMHAxNzFpWHVGYkx5cXRWU1dZdUg5aXpWMi91QVhhcDRwTDBzcDhFaXUrYXVmR3A3V01iT1FBQUFNNFdFdUFKcGxRcTNXeG1NeVU5ME5yYWVsS1N3akM4T1k3amk4M3NnN1cxdFIrVDlMWDYrdnAva1BSNzdyNnpVQ2g4TDV2TkRrcUE1ODZkKzA0enEzUDNwdFBkTTUvUGYxN1M1OHVQUlZFMHhkMTNtOWtsN3Q0bUtYTDNXd3VGd3NiaDVwazNiOTZzTkthZTN0N2VQWmxNWnFhN2IwNTdBMzh5bjgvdkxUKy9XQ3krSEVYUjNaSytraVRKK3FhbXBzc2tIVTQvODB4M1AyWm1GYXZKcVNtU2JreC8zbjdpeEluK2RrcnUzbXBtaTkzOVBaSzBmZnYyTGtsTmtyUmd3WUtsUVJBMHV2dTJYQzczeXVsK0p4aGJCMjVxdnJIay9pWEpHdnNYY0QxZDZ6VWI0cEhuVTJPSm13Ymx4ZTYvVktEUHpkeXdiZk13QzhZQUFBQ1lJQ2lDTllFc1hyeTRWdEpmcDI4ZjZEdmUxdFoyM015YUpkMWJLQlMrbHMxbS8wclNKeVVkamVONHRZYjVUMzl0YlcxRCt1UEFCUEswb2lqNmdMdi93TXgreDkzL0pvN2paa25QbU5rajJXejI2NWxNWnVwUTExVlhWeTlMSzFMdktoYUwveHVHNFoxcE1yOGhsOHM5Tk5RMXVWenU2KzcrdkprZG5UUnAwblIzM3lkSjduNUpraVN6MHRNcUtseTcrKzF4SE04NWVmSmtReTZYKzNCN2UvdXh2ckdPam83djl2YjJOaFFLaFc4TnZGY1FCR3ZTNndjOVRvM3gwYm44NnNzUHJHemVKV216ekJvckJrMGFuTjJxN0s5N1VQTGI2YTdiR3k5NFpjN01EZHMya2Z3Q0FBQk1mS3dBVHlDbFV1bGVNL3R0ZC85T1BwLy9qL0t4ZEkvdFBWRVUzU25wUGtteHU2OG9Gb3Y3Sk1uTXVpV3BxcXBxbHFTK2FyZnZUOGYybjhIdGJlSENoWCtVSk1tdDdyNU1rcnY3Mm53K3YwNlNtcHFhbGsyZE92VitNL3RVR0laL0drWFJRKzYrTVkzVG01cWFxczFzYlhxL2paSVV4L0hhTUF3UGhtRjR1blpIU1J6SHl6bzdPenYzN3QxYnltYXpQMHJudUNFSWd0OUtmMzZ4NG9Ja09WSXNGZy8zdmM5bXMydk1yS0thOUZDRnZ0ejltclJBMXkxUkZLMUpEeC9QNVhJcnp1RDNnOS9BcXpkZWUxRlBsZCtYeUpkWFZxdnlkSit2YVdCcjZmN0t6alpvN0ppNTFybWR1SC9XbzIzSHh5RjhBQUFBbkNOSWdDZUl0RHJ4V25kL0l3ekR1d2FPcDN1RHZ5SHBaa21KdTYvSjUvTlBscDN5RStuVUk4QlJGTzEyOXlBdC9DUjNmM3E0KzJZeW1YZUhZZmlQa3VhbjFaVGR6Rm9sM1puTDVmcVQ4RDE3OXZSSSt2TnNOdHRxWmwrVXROYk0xa1pSZENSSmtnVkJFTHhQMG5za2RWUlhWMitTK3RzcjNmZFduNzFZTFBhdlVNZHh2Q01NdzUrYjJkeTB4ZFBKc2oyK3c3bE0wbEI3b0N2MDdSazFzeVZsaDQrODFYVVl1VmRYTEo3Y0cxVGZYVkx5S1pQVjlTZXlhVk5mTTZ0WXRpM2Y0L3Zta2ZRU1Y4bk0vK2tDcTdwMzhzYnZ2em9lOFFNQUFPRGNRZ0k4UVFSQjhGSWN4NTFtOW9XMnRyYi9HamhlS3BYZWIyWTM2RlF2MzQvbDgvbkh5OGVycTZ1LzNkUFQ4OEcwR0ZaZmE2UU9kNytqcnlMMFVJckY0cStqS0hxM3BFNTNYeC9IOFlaaXNmamljT2ZuOC9sbkpMWE5uejkvU1JpR0t5VzlYaWdVWHNoa01udkRNTnh0WmcvMzdWMGVpV0t4MkJ0RjBmWHUvcmlaelV5UzVJNUNvWERhWktlam8rTXpEUTBObngzSi9XcHFhbmhzZGd6NExVM1ZCN3RuMzFZeWZjNms2ZjJMdm40cTgrMnI3anp3bCs5OWlYSGxRWmRwczNyRHUyYysvcysvR28vNEFRQUFjRzRhdWprbXprdFJGRjJheStWK050ejRnZ1VMRnJ2NzBSMDdkclNQNW4wem1VeFZlWFhta2JycXFxdnFkKzNhZFVSU01ncGg0VHpWdVdMSjlZa0Y5OG4wdm9vQjE2bkd2ZVZmVzMxdjNRZnQvM1ZYeWVTUEJiSy9hM2owaVgxakhUY0FBQURPZlNUQUFNNDZ2MGZCZ2YzTnl5VGRaZElIQm96S1pJTXJWQTNUeDFmdVIxMWFIMWJGNnhvZWZ2ckFHSVlOQUFDQTh3d0pNSUN6eGpPWnFvT3pKNjl5MDJmTWRFbkZtSjhxVSsvOTMxTHBjbTladTZQS3lkVGg4aS9YZU84RDB4OXJQVHJXc1FNQUFPRDhRd0lNWU56NXpabTZnL0dGdDdoc3JVa1hWUTYrbWR2MnJmcWV5bm05dnhCWnhlbXUvelFsOXpkZTBQR0lyZC9UTTZhQkF3QUE0THhHQWd4ZzNCeGEzWHhoWFBMYjNmUVhKcHRSUHVaeXlhVWdUWEpkUTI3dExiL2loK2I2WXNPajI3YlN3eGNBQUFCbmdnUVl3SmpyYUZrOHcrcXFQeTNYYlRKTktSOXp1UUpaZndWbjkvU0xhYWh2SjljUk4yMnVraDZjc2ZHSkg0OUg3QUFBQUpnNGFJTUVZRXk0WkoycnJzMjYreHFYZjBSU2JVVUI1M1IxMS9yUFAxWHNhcWdWWDNmdERGMFB6aWpWZnRlMmJIbGpQT0lIQUFEQXhNTUtNSUJSZFhqVmt0bHhFcXgyODQ5TDl0NkI0eTRwVk5ycnlpVTNIMXpKV1pMY0Q3cHNReWl0cDQwUkFBQUFSZ01KTUlCUmNYRGwwbVdKdE1iTUZnOTdVdDl6enFmNTVuSDUwMEhpMzJwODdNbnZqMzZVQUFBQWVEc2pBUVl3WWdkV05qZWIrVWRjOWllU3BvNTBIcGUvWkxKdlZsbnkwTHMyUFBuclVRd1JBQUFBNkVjQ0RPQ01IYmhwMFNUMzJtdk1kSjFrVjB1NmNPU3orVS9sMnVxSmI1MjE2Y25uUnkxSUFBQUFZQmdrd0FCT3E2c2xtdEpUVzNldG0xM24wb2RNVmplaWlWeXhTN3NEMDlhYXVQZDc5WnVlL3U5UkRoVUFBQUE0TFJKZ0FJTWMvZWpTZDNXSHVrN1NNcG5ObDFROWtubGMzbTJ1TmpkdGZVZWNiSjI2NmFuWFJqZFNBQUFBNE15UkFBTnZjNTdKVkIyK2FQTGx2WWxmSWJNclpINkZ1ZWJJaG1wSWRBYnp5UStaYkp0Y1d4dGY3ZGx1cmEwblJ6dG1BQUFBWUNSSWdJRzNpYzZXekR1dGJ2S2NKTkVjbWQ3cjVqTWsvYjVrVi81R0U3di9RdEp6WnQ0dUMzWTNibmppMzBjbFlBQUFBR0NVa1FBREU4emhWVXRtOThhYTQ0SG1tT3dTeVM2Vi9GTEpaby9PSGZ4NWQ5c1ZtTnFURXowN1oyMXBQVFE2OHdJQUFBQmppd1FZT0VjZC9HaHpZeWl2ajhOa1dxS3dQakNmNWxLOXVkVzcrVFM1cGtsV0wvTnA3amJOVFBXU0drWXpCcGQzbWJSYnN0MUJyUFlaci9VOHh5UE5BQUFBT0YrUkFJK3pqcHVXRmszMngyYzdEcUNjeTE4MHQvMW0rcW03NzNmNXo2c0QvWUtldkFBQUFKaElxczUyQUFER2xydGVscnpEWkIxOXJ5N3ZNTmV2NU1tK3hrMVAvZkpzeHdnQUFBQ01CeEpnNEp6bHgxM3FscXRibHI3S2pwdjhoRlIyek5RdHFWdUpIL0hBRGdTSlhsRm9CNUkzZWpyWW53c0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lEaC9CL3dhQ3NSTlQzUmxBQUFBQUJKUlU1RXJrSmdnZz09IiwKCSJUaGVtZSIgOiAiIiwKCSJUeXBlIiA6ICJtaW5kIiwKCSJWZXJzaW9uIiA6ICIxOSIKfQo="/>
    </extobj>
  </extobjs>
</s:customData>
</file>

<file path=customXml/item19.xml><?xml version="1.0" encoding="utf-8"?>
<s:customData xmlns="http://www.wps.cn/officeDocument/2013/wpsCustomData" xmlns:s="http://www.wps.cn/officeDocument/2013/wpsCustomData">
  <extobjs>
    <extobj name="C9F754DE-2CAD-44b6-B708-469DEB6407EB-1">
      <extobjdata type="C9F754DE-2CAD-44b6-B708-469DEB6407EB" data="ewoJIkZpbGVJZCIgOiAiMjg2MTc4NTgzNDUwIiwKCSJHcm91cElkIiA6ICIxNzE5MzUyOTM5IiwKCSJJbWFnZSIgOiAiaVZCT1J3MEtHZ29BQUFBTlNVaEVVZ0FBQThBQUFBSjhDQVlBQUFBeHFjZ2hBQUFBQVhOU1IwSUFyczRjNlFBQUlBQkpSRUZVZUp6czNYbDhWTlhaQi9EZmMrOWtKMlJCa0VYWktZcTdRV3NWNnBCN3c5S3F1R0VWck5hNnNLaHR0ZFdxaVcxYUFXdGJ1MmdoZ0x1dGUvdTJDaFZDWnBJUlVBUUZwY3JpZ29naUtFc1dJSkJsNWo3dkg3a3ptWVNzSkd6SjcvdjVCR2JPUGVmYzV5cE1lSEkyZ0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TZDamw5WHE3ZUwzZVU0OTBIRVJFUkVSRVJNMHhqM1FBZEhqWXRuMTUvLzc5TCt6VHA4L0dMNzc0b2lKY2JsbldSUU1HRE1qczE2L2ZsczgvLzN4dmEvc2ROR2pRYjAzVGZHN0FnQUg3TjIzYTlHYjdSbjNrWldWbFhUaGd3SUM3Qmc0Y2FHemF0T25qSXgwUEVSRVJFUkVkUE0rUkRvQU9EMVc5enpDTURJL0hzd3hBU2JoY1JING1JcFpoR0I4QytMbzFmV1psWlExUjFaOEIyRkZWVmZWVWU4U1ptWm5aeHpDTVdXM3RaLy8rL1Q5ODg4MDM5MFNYV1paMUk0QlI5ZXVLU01qbjgxMWZ2endqSXlQUmNaeG5SS1NmcXNZQldORFd1SWlJaUlpSTZNaGhBa3dIWmRpd1liR080N3dnSW5HcW1oWVhGN2ZKdHUwV3QxZlZhLzErLzMvcWx6dU9rMndZeHZpMnhoY1RFeE1IWUUrOTR1K0l5Q1FBbFZGbGNRQkNBQTVJZ0ZOVFUzL3JKcitiUmVRbTI3Yi82ZlA1OHRzYUd4RVJFUkVSSFJsTWdPbWc5TzdkKzJFQUdlN2JEMVIxWlF1YURST1JrZTdyNXFaYkx3c0dnK05hRzVmSDQza0x3R2xOMVFrR2d5Y0VBb0dkWHErM2k4ZmoyYVdxbjlTdlk5djJGYXA2cDZvdTlYZzhsNFpDb2ZjQlBPbjFlcjhkQ0FTMnREWXVJaUlpSWlJNjhwZ0FVNnRabG5VM2dOc0FyRkRWUVFBR0c0Yng0NEtDZ3ZjYmE1T1ptWG0rWVJnTEFFQlZIL0g3L2I1bWJoTUtCQUo3QWNEcjlhWUdBb0hTUnZvOTF6Q004OHZMeStjdVg3NTh2MlZaam9pMDZEazhIbzhGSUZaRTVrZVhaMlZsbmFtcXo0aElpZU00UDh6UHp5L095c3E2UVZYelRkUE1IekZpeElobHk1YVZOTkl0RVJFUkVSRWRwWXdqSFFDMW40eU1qRVRMc3FiWnRuMTdXL3V5YlR2RjdTc2x1dHl5ck1raThwQ3FiZ3dHZ3hlcDZpUUFDYXBhT0dyVXFBc2E2c3V5ckdtR1lSUUJTQU9RNS9mNzcyaHBISm1abVQveWVEeWYyN2JkNEtpdVlSZ1BBL2h6VWxMU3QxditkRFZVTlR6Qy9HcTRMQ3NyYTdqak9ENEFNYXA2YVdGaDRXWUFLQ2dvOEFPNFEwU0d4Y2ZITC9aNnZUMWJlejhpSWlJaUlqcXltQUIzSUNrcEtXa2k4aWlBbkdIRGhzVzJwUzlWdlZwRVpnR0lyTk8xYlR0SFJPYW82azdIY2I0ZkNBUjJGaFlXTGxiVjYxUTEyVENNSXR1Mjc0RDc1OHF5cklHMmJlZTcvWmlPNDl6ajgvbW1BWEJhKzJnQW5oczNibHhjZEtGdDIrTUJqQUFROFBsOGdZTjR6TEdxK28zUDUxdmg5dWRWVmIrSXBLcnE5WDYvZjJsMFpaL1A5NmlxUGd4Z3VNZmpXWm1WbFhYbVFkeVRpSWlJaUlpT0VDYkFIVWhoWWVGWHFwb1BvRWV2WHIwdWIwdGZJbklEQURpTzh3d0FlTDNlazFRMUc4RDJVQ2cwcXFpbzZLT28rNzRBNEdJUjJRdmdUN1p0cjdCdCsxRVJXUTlnTklCUEFYZ0xDd3NmT29obmVscFYvdzNndEtxcXFwbmg4Z2tUSnBnQUhnUUFWZjFWYS91MUxPdDBFZWtIZC9RM016UHpsNnBhb0txSkFDYjYvZjRYRzJybjkvdC9vYW9QQWpqUmNaeVZ0bTAvNFBWNjQxdDdmeUlpSWlJaU92eTRCcmpqZVJMQU9CR1pES0RCSks0NVhxLzNKQURmQmxCV1ZsYjJNZ0FFQW9FTm8wYU51c0kwelUyQlFHQjkvVGFoVU1obkdNYWRobUU4RG1DNCt3VlZYVjFWVlRWMjZkS2xPdzcyZ1VLaDBDMm1hWjRQNEk2c3JLelhDZ29LM2lncEtma3hnSk5WdGFEK1NHMUxpTWdsN3N0L1c1YVZKeUtUVlhXdmlOd1lEQVpmOTNxOVhacUlaNlpwbXFVQVpnREk4WGc4N3lKcUdqVVJFUkVSRVIyZG1BQjNNTnUyYlh1dFY2OWVPMFhFNi9WNlR3b0VBaHRhMjRkcG1qY0FnS28rdldyVnFuM2g4cUtpb3RmRHJ5ZE1tR0NXbEpRTWN4em5RaEc1RUlBdElxbHV1MjlFWkJ1QU0wWGs3TmpZMkM4c3l5b1FrU0lSV1ZwZFhmMWhJQkNvYUNZTURiOElCQUk3UjQwYWRZdHBtcTg2anZPMFpWbm5BY2dGNERpT2MxZHJuOCtOOFJJUnFkeTJiVnRocjE2OVBrUE5qdGIzQVZqczhUVC8xMEpWLytVNGp0YzBUZHZuOHpINUpTSWlJaUk2QmpBQjdtRFdyVnRYMWJObno3K0x5QjF1SXZ2TDFyUWZOMjVjWEZWVjFmV3FxZ0JtaDhzek16TXpVWE9NMGNraWNrWkpTY2xaQUJJTkl6S0xmcjJxTGxYVjF4M0hlVHdRQ0FTenNyS0dPSTV6SllBc0VSa040R0pWaGNmamNTekwyaVFpR3dGOERlQmxuOC8zWHdBUUVSTUFWTFhPT3VHaW9xTFhiTnQrVmtTdVU5VjNBZlFHOEZoUlVkR2FnL252QkdBTmdITjY5KzQ5eWVmelBRWGduQkVqUnFURnhjVTkxOEwySzR1S2l0NEU4T1pCM3ArSWlJaUlpQTR6SnNBZGtJaThBT0FPQUpNQTNJdFdiRHBWWFYwOVVVU09CNUR2OC9rK2p1cnpHaEc1eVgyN0Q4RC9WSFdGcXE0QXNLU3dzUEFyeTdLMkdZWXhwckN3Y0M0QUZCUVVmSUthZGJvUGVyM2VlTk0wendKd05tcEdob2VvNmpBQVBmZnUzUnZadGRvd0ROTzlYN0IrYk1GZzhLZW1hVm9pY29LcTdnRndmMnYrdTBRTGhVSjNlVHllSzFUMWdXSERoajIzYnQyNkt2ZG9vMnZEZGJ4ZXI4Y3dqTytLeUZxLzMvOU5kSHV1K3lVaUlpSWlPdll3QWU2QS9INy9PNVpsZlNZaUF6TXpNKzNDd3NMRkxXMnJxajl6ejlIOWM3MUw5NmpxZjBPaDBJZUJRT0F6MUV1cU16SXlZa1NrQjREUEVEVjlPY3lkOHJ6Yy9XcEtuQnRIVlFOOWxGcVc5UkdBUGdEMlZWWldIbENucFFLQlFLbHQyMzhWa2R6ZXZYdGZsSkNRTUQ4dExlMGFBUEQ1Zk04Q2dHRVkxeHFHOFpTcS9oekFuOEp0YmRzK1dWVlhXcGIxbk4vdm4zS3dNUkFSRVJFUjBlSEZCTGlERXBHWEFkeGpHTWIxQUZxVUFHZGxaVm1xZXJxcXJ2WDcvZm5SMS94Ky95NEEvN0Z0ZTdabFdZa05OSTlIemE3aUtaWmxQZDNjdmFxcnErOWZzbVRKbHcxY0NtOCt0YmYrQmN1eWJoR1JUQUFoRVRrK0xpN3VFUUEvYk81ZWpURU00MW5IY1hJQmpFMU9UbjdOUGVLb0RNQ3pBT0R4ZUY1M0hNY1JrY3NSbFFDcjZnUVI2UUtnVFVkTkVSRVJFUkhSNGNWamtEb29FWGtKQUZUMWV5MDlFMWhWNzNEYi9yNkphaE5GNVBvR3ZuN2dYdS9leVBVNlh4NlBwOEdZUkNUTmZiazd1dHpyOWZZSDhFZFZyUmFSTWU1R1c5ZG1abVplWEsvOUFhUFBqVm04ZVBFbVZkMmxxcWNFQW9HZ2lQeFRSQWFOR2pYcTIrNzE3ZTQwNy9POVhtL1BxSHRjRFFDTzR6U2I2Qk1SRVJFUjBkR0RDWEFIVlZCUThENkF1NnFxcW9hdFc3ZXVSVk9GSGNmNUZZQzhZREQ0ZkdOMURNUG9Fd3dHayt0L3FlclRiaC9YTlhROS9BVmdtVnV2cktIK1ZiVVhBSWpJOXFoaU1VM3pTUkZKRnBFWkJRVUZmZ0EvZGVPWjQvVjZVNlBhVjdzdld6UzdRVVIyQU9qbXRuM2U3WE5pVkpVaUVSSFROTWNBUUZaVzFwbW9PWDVwWTJGaFlhdVBYeUlpSWlJaW9pT0hVNkE3TUovUDk4ZlcxQzhzTEZ3TllGcFRkUll2WGx4ZXYyekVpQkZwcG1sZXFxb1ZqdVBNRHdRQ0IweGZEck50TzV5c2xqWlNaUWdBcU9xV2NJRmxXZmVJeUNoVlhSMEtoV1lBZ04vdmY4bXlyRWtpY3JGcG1nOER1QkVBUktRS0FBekRpQU1ndG0ydkFmQ296K2Q3clA2TlJvOGVuUlFLaGZxNHUxSEQ3L2UvYVZuV1RnQlhUWmd3NGM1WFhua2xKQ0p2dWYyT0J2Qk1LQlM2enQzNStrazBzTmFaaUlpSWlJaU9YaHdCcGphTGk0dDdVRVJTUmVUcFFDRFFXR0liMWsxVjl3UUNnUU4yZVhhTkFBRERNRFlBZ0czYlhoRjVBRFU3VC84d3VsMG9GSnFtcW50RTVNZFpXVm1XVzF3R0FLcWFhdHQyVndDbkFiZ2krZ2FtYVQ1cTIvWnN4M0dXaVVpeXFyN2hYbkpFWkxHSTlDd3VMczUwNnk1WDFkVUExaytZTU1FVWtZa0FRb1poY1BvekVSRVJFZEV4aGlQQTFDYnV4bFNUVlhWblZWWFZyMXJRcEJ1QUxRMWRHRGx5WkM4QVo2dHFkVEFZWE9YMWVudXE2Z3Z1MmNDMytmMytkZEgxQTRIQUZ0dTJzd0U4NGpqT3ZJeU1qTk1BN0FRQTB6Ujd1c2x4bmRGa1Z3cUFxOTNYK1JVVkZaSGpsRlIxb1lpTVU5VitBSkNmbjE4TUlBTUFNak16THpZTTQzaFZuZS96K2JhMjRGbUppSWlJaU9nb3dnUzRnNWd3WVlLNVk4ZU9oQ2FxR0FCZ21tYUMxK3Z0RWxWdUFvQ3ExaStQcUt5c0RDMWZ2bngvdldLeGJUdGJWWC9ycnJ1ZHVIVHAwaDFOeFdqYmRsOEFzU0xTME83UGlJbUp1VUpFUkZXWEJRS0J2WlpsVFJlUm5nQ2U5Zmw4VHpYVXh1Znp6YklzNjFvUmlVMUtTdXFtcXArNlNlOVF4M0gybXFZSjFCek5GS0dxdHp1TzR3a0dnOFgxWTk2MmJkdkxQWHIwZUxHaEVXckRNRzUwMng4d25acUlpSWlJaUk1K1RJQTdpT0xpNHNzOEhzOHJ6ZFVUa1pVZXo0SC8yMFZrY1VQbEFHQ2E1bG9BcDRiZlc1WjFPb0MvQVJncEl2c0FUUFQ1ZkFYUjNlSEE5YkVHZ0hzQlFGWGZySDhQOXh6aFg3aXgvQjBBUXFIUUwwelQvTVkwelVlYWVDUW5GQXBkc1gzNzl1M3IxcTJyc2l6cmJiZVBxd3pENk8yKzNsQ25nZU9VQlFLQm5WSFBjNk9JMU5sTjJyYnRBMjZrcXQ4WEVZaklMYlp0MytnV2wvdDh2a2xOeEVkRVJFUkVSRWNKSnNBZHgxY0FYajFFZlc4R0lKWmxlVVhrTmxXOXpCMnAvWi9qT05jVkZSV3RpYTVzMi9ZanFucXRpT3hVMWQwaXN0K2RVbnlDcXBhcTZyejZOMGhMUzdzTVFEOEEyMkppWXA0SEFIY1U5c0htZ2dzRUFwRXB6cUZRcU1nMHpZOUY1QUlSdVFCQVpkUWEzOGFjQm1COGMvY1JrZkR2RjBVVk43aWJOUkVSRVJFUkhYMllBSGNRZnI5L09ZQkxEMVgvbVptWmcwUmtQb0FrRWRubU9NN01zckt5dWF0V3JhcXVYMWRWM3hlUm13RU1EaWVOcU5uMU9WOUU3dlg3L1p2cnR3a0dnNitacHZtV2lEeTljT0hDeW9PTk14QUlCRzNidmxKVlh4U1JubzdqL0xLd3NIQlhVMjIyYmR0MmQ0OGVQWElPNW42eHNiSGNDWnFJaUlpSWlLaWp5Y3pNdkN3ek0vT2FZY09HeGJhMFRVWkdSc3k0Y2VQaVdsSjN4SWdSYWVETzVFUkVSRVJFZEloSTgxV0lpSWlJaU9ob1VwNi9rTFBRNkloTEdqUHVtTXNuT2RwR1JFUkVSRVJFblFJVFlDSWlJaUlpSXVvVW1BQVRFUkVSRVJGUnA4QUVtSWlJaUlpSWlEb0ZKc0JFUkVSRVJFVFVLVEFCSmlJaUlpSWlvazZCQ1RBUkVSRVJFUkYxQ2t5QWlZaUlpSWlJcUZOZ0FreEVSRVJFUkVTZEFoTmdJaUlpSWlJaTZoU1lBQk1SRVJFUkVWR253QVNZaUlpSWlJaUlPZ1Vtd0VSRVJFUkVSTlFwTUFFbUlpSWlJaUtpVG9FSk1CRVJFUkVSRVhVS25pTWRRR2VUbGpNN0lKQUxqM1FjZEl4UTNROUJ0U3FxeGYwZENMK1dhZ2lxUlZHdGdtcUJsaXZ3TlZTMnFzalhodWcyaFc1ejFOeGFWbDYrRlgrK2MvK1JmaHdpSWlJaW9pT0pDVERSMFV3a0FVQ0NTUGh0OUtYd0MwRGNGeEo1cjREV2xKaHdrSjZVQU9UTTNnMWdtMEsyUWJGTmdCMkFiblpFUDFlUnpZNXBidDZUTzNubjRYczRJaUlpSXFMRGl3a3dVYWNoWFFGMEZXQW9Jb20wd0lBQUNwaEJCK25aczhzQjJheUN6d0ZzaHVKemdiTTVCSE5qMll3cDd4NjUySW1JaUlpSTJrNmFyMEpFUjhUZFR5UW5lWnhFajRGRVV5b1RnNUJFd3pFVERFR2lnMUNpaUNUQ1FhSUNpUUlrQWtnRFpBaUFRU0lZaUpxeWRxYnJGYklHMFBjQjQ0TUsxVFg3WjB6OXF2M3ZRMFJFUkUwcHoxK29Sem9Hb3FReDQ0NjVmUEtZQzVpSVdpWXBkMWJQdUdvTWRBeHpzS0U2VUJXREFSMGdJb01COUdpdis2aWlUQVNyQUh6Z1FOZW9HaDl3dEppSWlPalFZZ0pNUndNbXdFUjBiTWlkbTRqY3lmdTYzai9ySEVQbFZFTnhPaUNucVdpR1FGTGI0eFlLTElmcW00Q3h4QWs1eThwK042MmtQZm9sSWlJaUpzQjBkR0FDVEVUSHZNVDc1dmFLTi9RTWhYTWFnUE1CR1NIQWNXM3ZXZGNySktDSzVRaGhhZW52cG43ZTlqNkppSWc2SnliQWREUmdBa3hFSFZKeXp1eWhNUTVHcW9HUlVQbXVDUHEzdFU5Vi9SS1FaUkFzaFlPbEpUT25yQVdFMzh5SmlJaGFnQWx3MDRLaEVQYnNyemtCVWd3RHFZbE5iNDFTdG04ZkhNY0JBQ1RGeHlQVzB6NTdCVHVPQThNdzJxV3ZveEVUWUNMcUZKSnlaL1dNRFJsZU9CZ0p3VWdvVGhWcDIrZUpxdTRRNFBXUUdBdktQS0ZGeUwxMWIzdkZTMFJFMU5FY3lnUjQxV2Vmd2YvaFd0enh2WEdJYVNZUmRCd0grNnVxVUZGZGpYMVZWYWlvcXZsOVgyVWw5bFZXNHJTK0o2SkhTc29CYlNxRHdUYkg2VEdNUnVQN2FPdFczUDNjQ3dDQTVQaDQvT1AyVzV2c2E5cmpUK0tya3ByVldqKy82UHY0N3NrbkhWUk1JY2ZCUTYrK2htL0tkcU9rdkJ4N0t5cncyQzAzb1Z0eWNxdjcrdDhYWCtBdi8xMkkwL3YxeFZuOSsrUENZU2ZYdWY3Mko1L2c1ZVVySXU5L2ZlWGxTR2ttMFc5dngySUN6R09RaUtqVnluTnYvYm9jZUJFMVgwak9uWHVjV2VWY0lvSkxCRHJhUGIrNFZVU2tPNERyVGVqMWFkVkd0V1RuTFhHZ0MxUmlYaTJiZnZPbTluNEdJaUlpcXF1aXFncS9lM1UrM3Z1OFpwVlNXbElTYnJZeUFRQjc5dS9IZlMrOGhPcFFDRlhCSUtxQ1FWUlVWNk02RkdxeXoxdkhaR0gwNmFmWEtWdTc1U3ZrdlBSeW0rTzlkSGdHYmhqbGJYVzdGWjk4aWsrKy9ockpDUWs0WjlCQTlFNUxhM01zWWFaaG9FdDhQRlo4dWpGU3RtVERSN2pzbk9HdDd1dmRqWjloMTk2OUtGcTdEc1Y3OWg2UUFMKzdjUk0yZnZNTkFLQjcxK1REbnZ3ZXE1Z0FFMUdiN2NtZHZCUEFrKzRYMG5MeUxvTHF4UUN1RUpGdVRiZFdRS1hPZkJRUnhBQ3dESWdGQlArY25wMjNRYUVMVk9TL3BkT25CZzdWY3hBUkVYVm04Ykd4U0UycVRhSVdySDRQWncvb2o0eUJBNUdja0lDUzhuTHNxYWhvVlo5YmkwdmJPOHcyODMrNEZpcysvUlFBMExkYmVxc1M0Rm41aStINzRNTW02OVFmbW44NjhBYWVmV05KazIyZXVYVXF1aWJVSFQ5NGQrTm5rZGZlVTRZZDBHYnRsaThqcjA4OThjUW0rNmRhVElDSnFOMlZUSis2QU1BQ0FKUFRzMmVmcDVEeElqb2VrSk1QckMxUWFDVC9WVFF3bDFwd2trQk9FdUFYYWRtemQwSGtueXI2UXVrRDA5NDRwQTlDUkVUVXlkeGlaV0w5VjEvaDY5SXlBTUNzL0FJOCt1TWZJU2t1RHVjT0hvenRaV1dJajQxQlFtd3M0and4MkxCMUs3N2N0UXNBY09rNXc5RW5QUTF4bmhna3hNWWdMaVlHUGJwMmJmYWV3L3IwZ1dHMGJDYnRwdTA3VUY1WjJhcG5xcWl1eGxzZmY0enZEQmtDRWNGbjI3K0pYT3VkbHQ2cXZoeFZPTnI2MmVmTnRkRjYxemZ2MkJtWmtoMGZFNFB2ZkdzSWJuL3lhV3dwTG02d3o2SzE2L0RHdXZVTjlqMjBkeS84YnVJMXJZNjVvMklDVEVTSFZQR01hVzhEZUJ2QXZWMXlacDBjby9KamdVeUNvRmU0amtqdE56MVJoYm9MaWhVMTZYSDA4TEE3b2p4WlZDYW41OHplQ3NoTFFYRmUyUDNBcmU4Y3JtY2lJaUxxcUJMajRqREZ0cEQ3ei84REFDUW5KR0RYbmoxSWlvdkRUOGFOT2FEK1gxNWZHRW1BdmNOT3hvQWVQVnA5ejk5Y2RXV0xONTM2MWN1dllNM21MeHE5WHJKM0w3ckV4OWNwcXc2RjhOQ3I4OUczV3pkTUdua0JkdXplQXdBd1JGQmN2aGVsKzhwUkZhcGRrL3gxYVNrKzJycTFUaDk5anpzT0NiR3hkY3A2ZE8ySzAvdjFiVkhjOWUydHFNRGJuM3phNlBYQ3RXc2pyODhiTWhnSnNiRUlPVTZUaVhSajEwSU85MHVMeGdTWWlBNmJ2ZE52WFEvZ0xnQjNwZWZNR2F2UTZ3VzRGRUR0ZDZySWJsb0t3SWhNSTRwT2pHdEpid0IzZU5TNEl5MG5ieU9BRjBWQ0x4US9jTnRhRUJFUjBVRTVhOEFBakR2ekRBenVlVHd5VHprRlJXdlhJZWVsVnhxc3V5OXFOUGIrbDE1cGRNZmpXVCsrQWNrSjhRMWUrL3VTcFRDa1pTUEFXMHVhbmxMOTYxZitoYzA3ZCtMMnNhTVB1UGJGcmwzNFl1ZXV5SHRIRmZjOC8rSUI5WjViOWlhZVcvWm1uYkxmVDdvR1EzdjNybE0yNlBqak1jVzJzSytxcWtXeGh4a2kyTGxuVDZNSnNPTTRkVVp6dzlPZnp4azhDSVAzMXV3UitzR1hXMURzdms1SlNNQ1ovZnMxZXI5ZTdiakd1U05nQWt4RVIwVHg5Q21MQUN6QzNVOGtwOGRXWGEzQTlRSmNVRnREM01uUmNJZUNhNU5mZFFlRm83OVZDakFJUURiVXpFN0x6dnNRMEJjY2lYbUJHMmdSRVJHMTNwUXNPL0o2ZjFVVnl2YnRhN1pOVSt1REhYVWF2ZmJhcXRXdEM4NjF0N0lTanl4Y2hBdUdmZ3VuOWUyTFdJOG5Fa055Zk8xNjJvVFlXSnpacngvSzl1ODdxT25MVFNsYXV3NnpGaGUwcWszM3Jzbkl2dXpTUnE4di8rUVRsSlNYUjk2ZjBiZG1sUGtHNzRXUnNwdm16b3U4UHU5YlF6QnRkRmFyWXVqTW1BQVQwWkgxK3h2M0ZBT1BBWGdzT1dmMlVJL0tiUUpjRDBFeTRDYTVicWFyN25UbzZCOFNSMGFJbzdvVXdhbUF6REFSbkpHV00vc05VYzByanVuK2IrUmUxYm9mMFJJUkVYVWlqeTdLeDFkUmEwd0I0S2JNVVRpcFQyOU1HbEg3TStyM1B2OGM2N1o4MVdnL2NSNFB4cDExSnBMaTRpSmw4VEV4N1I3dk42VmwrT0RMTCtIL2NDM082TmNQdjczcVN1elp2eDhpVW1lMDJXTVl1T2ZTUzdCbmZ3Vis5WEx0U0hiM3JzbElpS21aMXJ5MXRCUkJkMGZyYmwyNjFJa2RBR0k5TmZHZk0yZ2cwcEtTQU5STWk2NW81ZWh2V0dwaUlpYWM5KzNJKzdpb0tlRC9Ydmx1bmJxR1lhQ2l1anF5VG5oNzJlN0lORzRBR05xckYvWTNFMGRUUjBaMU52eXZRRVJIalQzVHAzMEU0SGJjL2NSOWFiR1YxNG5LYlJCRUR1S0xqQUdyUXNXQVJHMmVWVk1lcVlpb05oZEM1TUwwNEs3dG1qUDdLU2VJZVdXL20vWVppSWlJcUk1TjIzZEVqdFVKMjF0UmlUUDc5OFBnbmowUmNoeTgrTmJ5U1BLYm1wU0l2dDI2NFg5ZjFPeEdmTUhRYitITmp6NUdaVENJcGVzMzRQYXhvM0hXZ0FFSDNLZitiT2VucGt4R2wwYW1SemVsOE1PMStPRExtbnNQNk5FZDVSVVZxQTZGa0pxWUNMT0JxZGlWMVZYNGJQdjJ5UHNIcjdrYTNkMU51cUxQQWY2Ujk4Skd6d0UrYjhnUW5EZGtTT1I5OGQ2OStNMkVLMXNWZDZ6SFJGcVhMcmgyNUlnRHJuM3d4WmY0NU91dkR5aS85dEZaalI0NTljaWlmRHl5S0wvSmU0NDZaUmgrOXIxeHJZcXpvMklDVEVSSG45L2Z1S2NFbUFWZ1ZzcDljeXpEY0c0VFNPMWNJYW1aSGwweklCeTFTWllnYXNzc2hXcWREYlo2Q09TWGhvbTcwN1B6Rmp1UXZOS1AweGZnbGF1YVBzQ1FpSWlJc0duN0RzektYeHhKem1KTUU5bVhYb3JYMzM4L1V1ZktiNStMcW1BUTc3am4xK2IrOC85dzFvRCtHSjl4ZHAxRXVQNG1WZjkrNXgxY2Z1NDVpSyszeVZSalFvNkR6VHQyNHY5VzF1NS9lVkx2M3RqbHJvbE42NUxVWUx1VlVjY0tuWkNlSGtsK0Q4YTJraEo4OHZVM3pWZHN4SkwxR3hBZjQ4RzVnd2RIeWxRVnp6UnpYQksxSFJOZ0lqcXFsYzJjNGdmZ1Q4K2VkYUxDbUFiQlRRSWNCeUJxZnJSQ3RXWnFkTlIrMGJVL1lhN0poR3RLYTRhUnh4alFNZW5mMnZVVmN2SWVyL0FFNSszTHZiM3VkbzlFUkVTZHpDMVdKdlpWVnVMUHJ5L0U3djM3QVFBVjFWWDQyNkxGOEgvNFlXVDliSXhwNHE2TEw4SzNldmVxa3dDTENPNis1R0pNLzc5L1IzWnFmbS9UNTNodjArZTQvL0xMTUh6UVFBQkEzMjdka0pxWWlGSjNYZkZycTFZZjlEcGdBUENZSms0OThVUjgrdlUyQUdnMHNUMmpYMStjTTJnZzN0bjRHYzRkUE9pZzd3Y0E3MysrR1hOOC9qYjEwYjFyY3AwRStJMzE2eHNjL1FVQTc3QmhDRG9oN0srcXFyTjUxaWtubklBZUtTMDdhb3BxTUFFbW9tTkM4WXhidndSd0wzS2YrazFhZGNWTmdONHRJdTZwNzdYSnJxcldPVmFwNW5MdFlVb2FmZEt3b0ErQVg4ZFZlM0xpc3ZNV2lNaWM0dW1UODkxaFpTSWlvazdscEQ0MXV4eDdURE5TRmg4VGk3MFZGWkhrTnpVeEVmZGROajZ5STNKU1hCeFNFaE1CQUlZWWlQVjRrSFA1WmNncjhLSHd3NXBER1RJR0RvZ2t2MERObXRaYjdFdzh2T0IxaEp6R044ZHFxY3ZQUFFmSkNmRkk2OUlGM3g0OENDZDI2OVpndlQ3cDZianYwdkY0NitOUGtKS1lpQkozeEJpb2U0VFF2c3JLT3RjQUlDVXhzZEVkcmtXa3pocmVwb1FjcDlHcHpLcy9hM3pmenR2Y1hhMFhySDR2a2dBYkl2akZSZDlIZW5LWEZ0MmJhakFCSnFKalMrNE5GU1hBMzNETDNMbnBQWUxYcWNvOUloTDU4YW1JUkVaOG8wOFFqaDRacnI5VVdBUW1nUEdBamsvUHp2dlkwYnlIU25jYWY4ZTh5ZFdINDVHSWlJaU9acmVOSFkyUHQyMURTWGs1VGozeEJMejl5YWVSSkN6VzQ0RjE2aWtBZ01DNmRaRTJKNlNuNDg3dmZ3OHZ2clVja3kzcmdENHZHRG9VSjZSM1ErR0hIMkx6cmwyb2pOcmtxVGtpZ2hqRFJJK1VGSnovclNFNGUyRE45T3IrM2J2alBuZDM1ZnJuK0laOVhWcUdQOHhmMEdUL2VRVSs1Qlg0NnBUTnUva21ISithMG1EOWZzY2RoNy8rNkxvV3hiNWsvUVk4dk9DL0RWN3IzNzA3M2xpL0FUMVRVN0JqOTU0R2Z6aXdiTU9HeU9zdThmRjRaY1dLWnU5NXlna25ZTVJKUTFzVVgyZkFCSmlJamszekpsY1hBMDhnTi9lcHRPcWVQNEE0MlFLcCtRNGNudTdzbnBlazBsQWlYRVBkWDJ0SGhlVmJodUNKOU83T2I1R1Q5M0J4UmRJOC9QRzZjaEFSRVhWU1hlTGo4ZENrYS9DUHBXL1dTWEtiTW56Z1FOeC94V1g0N3NrbkhUZ3p5OVd2KzNHNFlaUzN4WEc4dG1vVmxxNy9DSUJpOFBISDQ4Yk1VUzF1ZXloOXZtTUh4di9oNFRiM002Qkhkd0RBWk12Q3pQKzhpb2JHaWZkWDFmNXNmdmYrL1hqOXZmY2JxSFVnSnNDMW1BQVQwYkV0TjljcEFWNEE5TVhVbkx6eGhrbzJCTU1CMU5sbU1ubzBPSnFFZnoxZ1dCaDlBUHdwTGI0OFIzTHlIZ2w2WWg3ZG5YdFRjUU5kRUJFUmRYaDdLeW9RRitOQmZFd01xa09oeU9oa2pHbEdkbHl1Q2dZalU0bFA3VnV6U2lrNitTMWF1dzR2dnZYV1FjZXdaMzhGeWlzckFRQ2JkK3pBeW8wYkk5ZlN1M1RCZzlkYzNXd2ZoaUVOSHNsVVVWMmJXRVkvVTNTN3hwaUdnZlJHTnQ2cXI3STZHRmxmWFYrLzd0MXh3ZEJ2UlVhMDI0dlJ5QThnT2lzbXdFVFVRWWlXVHNjU3dveFVBQUFnQUVsRVFWUi9BUHduSldmV2FBTkdqZ0FqZ2RxY3RyRWtHS2gzSVhyVExDQWRRSzZudXVxdTlKeThlUldPOFlkOU15ZHZPelRQUUVSRWRIUUpoa0o0ZU1GL2tSQWJpMm1qc3pCdGRCYis4dnBDRksydEdRbk92dXhTbkRXZ1B3Qmc2dU5QWUd0SktRRGcwMjFmUjNZMEhublNVQXc4L25pVVYxVGc2OUt5ZG9tck1oaXMwMWRWc0dXSE92Uk1UY1ZMUC92SkFlWFJ4eUQ5Wk56WVJvOUJhc2lKM2JxMXl4VG85QzVkY0xPVjJXVDczMCs2cHM1NjVmb1cvKzhEUEZrVWlMenZsWnFLSzc1OWJvdGk2eXlZQUJOUmgxTTIvZGJGQUJhbjVNd2FiYWo4UVVST0I2SnkzQ1l6WVVTUzN6clZSSklBM0JFbnptM3gyWGwvRDRhY0IzZi83dFpQRyttQmlJaW9RM2cwUHgrbDVmdnFKSVFmYmEzOU9YQlBkMTNzanQyN0k4a3ZBQ3o3NktQSTYvN2R1MlBnOGNjZmhtaVBqTTA3ZDJMaUkzOXJVZDFnSXh0Z2hhVWxOVDJTWEJVTTRnL3pGMkQ0b0lINDdza25JOVhkZ0F3QS9ydjZ2VHJKYjgvVUZFei93UVNrZCtFbVdkR1lBQk5SaDFXVENHdEJhbmJlZFliSWRBQW5BSWhrdGFvS2lCRzFMVlpkdGFjbzFlNHNMWUlZQUQ4MlBmS2o5T3paZndmMGZuZUhhaUlpb2c0aGV2T2wwdkthbzRxK0thc1piWDEzNDJmWTZvNlVwaVVsb1ZkYUdnQmcwL2J0Nk9PK0JvQ3Z5OG9pL2NTNk95U1BQZk1NV0tlZEdxbFR0bThmN3ZySDg1RXB3ZDgvNjB6ODhMc2pHNDNybVRlV1lPSDdhd0FBWi9UdGkzc3ZHeCs1ZGlRbithcHFaR3Iyb2Zic2txVllzL2tMck5uOEJaNE9MTUU1Z3dZaTY3VFRzS1c0R0U4RjNvalVPejRsQmROL2NCV09hOE5aeHgwVkUyQWk2dUJFUzJmZ0dlUSs5VkphY1A4ZEF0d0RTRmVnWmwyU3FrSWpweUkxMGtONFJEZzZFYTdKbks5WHhkWHBPWG16cTBPaEdYc2V2RzNYSVg4Y0lpS2lRNmk4c2hKbDd2bThZVWx4Y1JnL1BBUGJ5OG93YTNGQnBEeDZWUGpjd1lQcm5HbDcvZXk4U1BLY0VCc0xvT1o0cGVnamxoSmlZK0VkZG5Ma0RPRC92dmMrS3FxRHVIVk0xZ0ZyY0FFZ0dLcE56QTNUaVBSN0pKdzNaREQ2ZGUvZXBqNWlQV2J6bGFLVTdkdUhkNk9PU2dvNVRwMGR1Y042ZE8yS0dWZGYxZWg1eUowZEUyQWk2aHhxams5Nk1QbmV2ODN6bU1hdm9USkZCREhTNG5uUmRSTmhDQ0FRaUVnY2dEdGlUT1BHdEp5ODM1ZVU3LzhUL254bnc3dGJFQkVSSGVVKy9mcnJPdThIOU9pT2U4WmZnaTI3aW5IWGM4OUhrdG80andmamgyYzAyTWVXWGNXUmVnQWk1d1EzNU1iTVVZaVBqY1hMeTk4R2dFanlYYnhuTDJMZFRiY01FV3phdmdNclA2MU45THJFeGJYNjJkN1p1QkYvbk4vdyt0dm9UYkFlV2JnSXMvSVgxN21lbkJDUEI2KzVHazhVQnVvM2JSZmY2dFVUbHplelZqY2xNUkdQVDc0WjcyemNpTVgvK3dDck4zM2U0TkZSM2J0MnhWZkZKVGd1T2JuUkhiZzdNeWJBUk5TcHVLTzBQMG5KbWZ0WFU1MkhJTGlpNWtwNFhqU2FuVWNsSWxDRXp4dU9sSFlWWUhwNlV2eHRtajM3TnlVeDJ4OUhibTd3MER3RkVSSFJvWEZHdjM3NDNsbG40dlgzM2tmbXFhZGdhcGFOUDh4ZmdKV2ZicXhUNzhiTVVlaVduSXlxWUJDM1BmazBUTU9BQUZBb2R1emVFNmtYSHhPREU5TFQwSlJKSXk2QUFQamdpeTl4OXlVWHdUUU0vSFhSSXJ6LytlWkcyL1E5N3JoV1AxdkljZW9rdW8ycERvVlFYVyt0Ym94cG9yeXlFc3MvK2FUVjkyMkpwamEyaW1ZYUJzNGJNZ1RuRFJtQzdXVmxXTFRtZi9CLzhDRktvMGJ0MTI3WmdsKy84ay8wTys0NC9PSGFpWWhyWU5mcnp1ekF1UVZFUkoxQTJmVEpHNHRuVEwzU1Via1EwTnFkT3R5OHRwRmx3VkhWMUQwOXFmNEtZdWtwSW5scDFUM1dwOStmZHhVaUU2eUppSWlPRFQvMlhvaWZmVzhzZmpwdUxHSTlIb3c3NDR3Nkk0bFhuLzhkakRuamRBQzE2M3UzbHBUZ3E1SVNiQzBwclpNOGpqM3pETVI0bWg5em16amlBdnoycWlzanlkcFovZnMzV2pjMU1SSGp6anpqb0o2dEkrbVJrb0xydmpzU2owKytHVDhkTnhhRGU5YmRhT3lzQWYyWi9EYUFJOEJFMUttVnpwaXlCTG01cDZZRmU5d2hpbDlESkVsYVBoaGNKLzJ0dTFtV0RJYmlwYlRzdkh2Vm1QMnowZ2VtdmRGWUgwUkVSRWVUR0k4SG8wNDVKZkwrN0lFRGNQSFpaMkhKK2cyNHhjN0VCVU9IMXFuZnYzdDNmRk5XQmtNRXNaNmFhY3VwU1ltNFlPaFFYTm1LSTNpaUUrVlRUenlodHR3MEVldnhJQ1V4QWNOT09BRVRMemdmeVFrSnJYNnVqQUVEOFBUVXlhMXVCd0JpR09nU0Y0ZDVOOTkwVU8yYkV4ZDc4SWxxak1lRHpGTlBRZWFwcDJEZGxpMzR6enVyOE5uMmIzRE5CZWUzWTRRZEIwY21pSWhjaWJtUDlvNnY5anhTT3kzYUZYVXVjSFBVclY5L3pZMUNGMG5JK0hueGcxUFd0Vk80UkVUVWlaWG5MMnpabk5sMlVsRlZCVWNWaVEyc3ZkVUd2dS9Sa1ZVVkRFWkc1dytscERIampybi84Y2Rjd0VSRWgxcktmWE95REhIbWlNakF1bGNVQ21uUkIyZGpvOGNLbllWcU03dmtvY2xsN1JBcUVSRjFVb2M3QVNacXlMR1lBSE1OTUJGUlBXVXpweFNVN0E0T2MxUi9EYUNpOWtwNGdYRHphallDQ1UrUTFxaHl1VlZpbkk5VHMyZGZ6L1hCUkVSRVJJY1gvL0ZGUk5TRTFIdnkraHNtNWtBd0pseFdNeU82NWFQQmJpdW9TdDJaMUlxVnFucHp5Y3hwLzJ2UG1JbUlxT1BqQ0RBZERZN0ZFZUJqTG1BaW9pTWhQWHYyQkFYbWlranRXUTZ0V0JzTTFJd0loMyt0VzQ0ODljVGZWNXA3UTJuN1JFdEVSQjBkRTJBNkdoeUxDVENuUUJNUnRVRHhqR212VkR2Qm9RcDlMVklvQXRXYWxjRXRJVkhKcjlZcHgxUUpWbnlTbmpQclJrNkxKaUlpSWpwMCtBOHRJcUpXU3J0LzlrUTQrRnVkMGVBV0hacFVWM2g5Y0oySjFJcVZJVFdtbHMyY3ZMb2RRaVVpb2c2S0k4QjBOT0FJTUJGUkoxRHl3TFRucXpUbVpFQjl0YVhTNHBIZzJoWUFZTlRkV0V0d3JtR0Uza25ObnYwd2NwK0tiNDk0aVlpSWlLZ0dFMkFpb29OUVB2UG1iNHFuVDhzQ25KdWcyQU1nTXBLclFJdFRZVUh0T21LTmxJbGhpTnlaVnIzL2c3VDc4eTVvNTlDSmlJaUlPaTBtd0VSRWJWQTgvZFluQU9jVUJRTGhNZ0ZhZkZ4U05BR2dVZTFFWkRBY0xFM1B6dnNyN3ZoVFFqdUVTMFJFUk5TcE1RRW1JbXFqNGhtM2Zsa3lmZW9vaGQ0R1lCOEFTTlR1MEsxSmhTUHROUHdlQXNGUDBoSVQxbkUwbUlpSWlLaHRtQUFURWJXVGt1blRaZ1VoWnlyd1FkMHJCN0ZQaVVpZFVXUVI5SWVEcFduWmViUHdpMmVUMmhncUVSRVJVYWZFQkppSXFCM3RuajdsazVLeTZuTlVkVjY0VENCMXBqYTNUTTNhNFBCTzBVRE5hTEFJcHFYRjdWMmZtcFBuYmJlZ2lZaUlpRHFKWTI3YmFpS2lZMFhhL2JNbmlvTjVFS2t6WXR2YUE1TVVBRlRyVEt0MnkrZVdWTVhlaGQvZnVLZk53UklSMFRHRnh5RFIwWURISUJFUlVVVEpBOU9lRDRweFZsdW5SQXRxMXdiWDJTUUxtSndXVTdrMjVmN1pHVzJObFlpSWlLZ3pZQUpNUkhRSVJhWkVBM25oc29PYkVoMXViQUJhdXp4WVJFNDBGRytuWmVmZEErZ3g5MU5ZSWlJaW9zT0ovMWdpSWpwTVVuTG1YR21xUGdsQmNyaE1hNDhCYnIxNmpWVzFxRXBqcmltZmVmTTNiWTJWaUlpT2Jwd0NUVWVEWTNFSzlERVhNQkhSc1N3bDU3RUJCb0wvRXVDczJsS0ZRbHI5Z2F3QXBONkNZZ1YyT25BbWxVMi9kWEU3aEV0RVJHM3crR3J0RndTNkd5RjBWMEVQQmJvRFNCZEZUeFYwRjBXeUFyRUNlQlR3QUlnUmdRZnVlMUgzOTVxeUdOVFVTUUtBYTNjdE9uSVBSdVQ2Ui9yWU55YWZJOGZVeHB4TWdJbUlEcmZjbDJQVHFuYzlLWUpKMGNXdDNSeXJydnFac1A2bGVJZDVOK1pOcmo3b0xvbUk2QUJ6MzlWZUFQcEdmZlZTb0xzb3VpdlFYUVRkVVpQb0poN0tPSmdBMDlHQUNUQVJFYlZZYXM3czJ3WDRrMEE4UUZzVDRBUGJLN0RHZ1hGRjJmVEpHOXNTSnhGUlovR250elFoTVI0REVFSWZNVEFBRHZxcTRFUUJUbFJGUHhFTVBOSXhFaDFWRkV5QWlZaW81Vkx2bjMyaE9QaTNpS1JGQ3R1d01MaG1jeTJwYmE1YTdnQzNsczZZOWt6Ym95VWk2aGdlWDYzOWdvclRCVGhORmNNQkRBVFFWNEMwNXRxMmxTcDJBZGdKWUNjRU93RnNFMkFyZ0RKSHNOdDBmemNFdTROQjdKWVk3SVdnT3NhRDRMNDlDTVo1RUp3OFhQWWQ2amlKT2lvbXdFUkVSMWpxUFhuOXhjUjhFWndhTGp1NFZjSGh0alhxalFhL1hPSnhia1R1clh2YkVDb1IwVEhscVUwYVg3VUxaemlDMDBWeENvQ3pCVGdkUU1vaHVOME9CVGFJWXIwS1BsZkJUaFBZcVlvZGNCUGV5Y05sNXlHNEx4RzFBaE5nSXFLalFlN2N4TFJxNTNrUmpBOFhOWlRJdHBRQ2dHcmsvR0MzYkdNUSt2MDkwNmQ5MUtaWWlZaU9Rbm52YVg4SjRnd1JuSzdBNmFJNFhRV0RwVDJQL1ZTRUlOaWt3QVlBR3d6RmVuaXdJV2hpL2JUVHBhVGQ3a05FaHd3VFlDS2lvMGhhVGw0MkZBOUlaUGkzTFdQQjRVUVlkYVpFcThqVkpkT25MbWg3dEVSRVI4NWpxM1JrU0hFK2dCRUNqQUNRMnM2MzJBRmdKWUFWQURZWWdvOXV6cEQvdGZNOWlPZ3dZd0pNUkhTVVNjdVo4ejJCOHhJZ1hZRHdrbUJCN1podzYyblVhTEFxVkFTL0xaNCs1VGZ1UVVwRVJFZTF4OWRxZW5BZlJncHdBWUFMSUJnT0lMYTkrbGZGZmdDckJWaXBCbGFvZ1JWVHo1TFAyNnQvSWpwNk1BSHVRTHhlYjMvVE5COHpET091Z29LQzl3L1hmUzNMeWhLUitZN2ovS0t3c1BCdjBkY21USmhnbHBTVWxLdnE2MzYvLy9MREZWTjd5Y3JLdXRCeG5Ba0FGdm45Zm82WTBXR1RmTy9ja3p4R2FMNklEQTZYdGZjdTBWRGtJNmI2cXVMY24reHVRN2RFUk8xdTlqczYxQU5jb082WENJYTJZL2NLWUlNQ0s4UWQ0VTNMd0pxclJFTHRlQThpT2tveEFlNUFNak16SnhpRzhiS3FmaFlLaFRJQ2dVQnB2V3VUVzlPZnFpN3grLzIvZGQ4YVhxKzN3ZlBzVE5PMFJlVGZxdnJMVUNnME8vcWF4K014QVpTcTZxSlFLRFNoa1ZzRkE0RkFoUnRuSDhNd1pyVW16b2JzMzcvL2gyKysrZWFlNkRMTHNtNEVNS3ArWFJFSitYeSs2K3VYWjJSa0pLYW1wcTRUa1g2cStyamY3Nys1clhFUnRVYmFMK2VtSU1aWktNQjN3bVhxN2hCOTBGT2lHMWdYN01BWXc2T1NpT2hJbXZ1dXBxaGdMQlJqQlJnRG9GZDc5cStLTHlGWXJJTEY4UVlXMzNDV2xEYmZpb2c2SXMrUkRvRGFUMkZoNFN1MmJUOHJJdGQ1UEo1L0FMZ1k3cHhKd3pENkFiQmEyV1hrbTROdDIrY0NXTjVVWlJGNXlPUHhQTlRJdGJFZWoyZFBROWNBK0FIWUFPQTRUckpoR09NYnFkZGlNVEV4Y1FEcTMrODdJaklKUUdWVVdSeUFFSUFERXVEVTFOVGZ1c252WmhHNXliYnRmL3A4dnZ5MnhrYlVVaVVQVFM3RDdZK01TdS9xK1R0RUpnRHVWT2cyREFXTENCVGlicEFGQ0RESVJHaDErbjE1VnhYUG5Nby8zMFIwMkR5MlNzOExLVVlER0FmZ3ZCWXR5R2o1NTk4K0tONVFnYy93SUgveW1iSzJEYUVTVVFmQ0JMaUQyYjkvLzIwSkNRa2pBWHpmdHUxc244ODNIUUJLU2tyK21weWNQS2VWM1FVakw0TEJMUjZQNXpjTlZWTFZ3VzVpbVEvZzdYclhEQkc1SDhBbkFKNXY1RDZmTlZDMkxCZ01qbXRsdlBCNFBHOEJPSzJwT3NGZzhJUkFJTERUNi9WMjhYZzh1MVQxay9wMWJOdStRbFh2Vk5XbEhvL24wbEFvOUQ2QUo3MWU3N2NEZ2NDVzFzWkZkTkFlL1VsbE1YQlZXczdzM3d2a0xnQkEyM0pnQ0xTbWo4aG9zSFJWd2NMVTdObS9LcDB4YlhwN2hVNUVGTzNKMWRxOTJzSDNvQmdMWUxTalNHL3FjeXh5SkxvQTZ0Uytic0pxQUlzQkxKNDhYSXJhTFhBaTZsQTRCYm9EeXN6TVBOOHdqQ1dxV3EycWd3c0xDNzg2bFBlekxHc1VnQmRFNUg2ZnovZFk5TFVKRXlhWXhjWEZYd0VvOFB2OVAyeXVMNi9YZTVMSDQxa1A0QTJmeitkMXkxS2pwM05IeTh6TVBOY3dqUFBMeTh2bkxsKytmTDlsV2UrTHlCbkJZTEI3SUJDb2M5YWVaVm1QaThpTjRXdTJiWThIOEI4QXYvUDVmUGVHNjJWbFpaMnBxc3NBVkRxT2MzWmhZZUhtckt3c1MxWHpWZldqeXNyS0VjdVdMZU5SQjNUWXBlWGtUUVgwYndJeGdMWWRreFJXUDVGV1lFRkpSZExWK09OMTVXM29sb2dJdVVYcU9iNExSb2hnckNqR1FIQUdHdm5JMHNndmdPSCtrSzhGUCtqYnFzQmlLQlo3RXBGLzB5bFMzSTdoRTFFSHhSSGdEcWl3c1BDdHpNek0yMHpUZkx1Z29LRGRrdC9Nek14TXd6QysyOGpsT1FENjJMYWRHMTFZVWxJQ0Vaa0RBUFd2QVlDcVZ2bjkvcGxOM1BOSGhtSDh4YmJ0a1Q2Zjc0UDYxdzNEZUJqQWlLU2twUGNCQkZyelBLbzZ6bDBMK1dxNExDc3JhN2pqT0l0RUpFWlZ4eFVXRm00R2dJS0NBcjl0MjNlSXlDUHg4ZkdMdlY3dnhZRkE0T3ZXM0krb3JVcW1UODFMdTIvMjV6RHdmd0RpSXljYm9TMmp3WFhYQlF0d1VWcjgzaFdTKzlqWTR0eWJPZHVCaUZvbHQwZzl2YnNnU3dVL0FEQWU0YU9KR3ZxUWl2b3BYbmhyQXRWbWY3aTNUWUdYVGNHTE4yZkkydzFYSVNKcUhCUGdEcXF3c0xDMTA1MmJaUmhHSm9Eczl1eFRSTW9CTkpvQXUxSUFQRGR1M0xoekZpNWNHRm0vNjQ3Z2pnQVE4UGw4clVwK1hXTlY5UnUvMzcvQzdjK3JxcStLU0pLcVh1djMrNWRHVi9iNWZJOWFsdFZQUkg3dThYaFdabVZsWFhJNGQ5c21Bb0NTbWRNV3BtVFBHV21JNWd1UURxRE4yME1mdUM1WVRrR3crcDMwKy85bUZ6OXdHOWZORVZHVFhsWTFTMWJCVXVBcVVWeW00bjQyMVJPWjBod1dudExzSVBJNUpnMThsaWxRSXNDLzFNQ0xYNStGb2x3UjV4QThCaEYxRWt5QU96N0RzcXptRXN3bWhVS2huRUFnRUZrUHJLb1hoMEtoZzBrNDYvQjRQQ3NCOUcycVRtRmg0ZE9XWlYwaUlwZFZWVlhOQlBCeklISzgwb051UEw5cTdiMHR5enJkM2VCcUhnQmtabWIrVWxXbkE0Q0lUUFQ3L1M4MzFNN3Y5Ly9Dc3F3cUViblhjWnlWdG0wL0ZBd0daNFIzc1NZNkhNcG1USGszSldmdXVRYWNmQUVHUlVaT29EalkvYUVGQ3EzVFZIckNNWmVuNU15K3ZHejZORitiZ3lhaURpVlgxZWo1SGtaSkNGZVZyTUxsQUk0VDRNQWZ4aW1nNHVhNjlhNnB1dFViL3RncVYrQTFDRjRReGFMSnc2VzZ2WitCaURvbkpzQWRoRzNiZjBiVVVTa0E0RGpPRHh6SCtVcEVmdG5HN25NUnRTRVdnSXBBSUxEWHR1MlRSU1N1dFozdDNyMzdzeFVyVnV5MkxNdVJobjdVVzA4b0ZMckZOTTN6QWR5UmxaWDFXa0ZCd1JzbEpTVS9CbkN5cWhiVUg2bHRDUkc1eEgzNWI4dXk4a1Jrc3FydWRkY0l2KzcxZXJzMEVjOU0welJMQWN3QWtPUHhlTjVGMURScW9zT2hiUHJralYxekh6L1hVMTJkRDhGd0FHN3llL0REd1hVT1I0SUFnbVJEWlZIcWZYbTNsTTZjK21RN2hFMUV4ekJWbGNmZXczY2RCMWRoRmE0VW9FZXpIemR5d1BuamtZSUcvZ2xRQmNVaUFWN1lXNDFYN3p4ZjlyZFQ2RVJFRVV5QU93aFY3UzhpcDdwdjR3R1lqdU1rQkFLQmtHVlpXZldxRHhPUnZ3TFk1empPMVNKTmY0TUpCQUpWN2oyK0ZKRVZBTXJjOS9NQkRHcHRyRjI2ZExrWXdBSVJXYU9xMnh0N3BLajc3eHcxYXRRdHBtbSs2ampPMDVabG5ZZWFwTnh4SE9ldTF0N2ZqZjBTRWFuY3RtMWJZYTlldlQ0RGtBSGdQZ0NMUFo3bS8xcW82cjhjeC9HYXBtbjdmRDRtdjNSRTdNNjlxUmk1VDQxTXE2NTRVUVR1OFdGdDNDTGE3U004bWl3Q1V3UlBwR2ZQSGxBOFk5cjk3UkEyRVIxRFZGWG1yY0lGQ2x3MWJ4V3VCTkNyc2VXOG9nQU1SSDBIais2bmlWMmNGUjlETUMvV3hCTThuNWVJRGpVbXdCMkUzKysvTFB6YXR1MUZxRGxFSGdEVTcvZlhtYjVvMi9aVUFGRFZod29MQytlSHl6TXlNaEpYclZxMXI0bDd6QVV3dDE3eGJsVzlvb1ZoVGhLUkg0WGYrSHkrU2ZVcmlJanB4bFpuZlU5UlVkRnI0VE9PVmZWZEFMMEJQRlpVVkxTbWhmZXVidzJBYzNyMzdqM0o1L005QmVDY0VTTkdwTVhGeFQzWHd2WXJpNHFLM2dUdzVrSGVuNmg5NU41UVVRSzlMQzE3enQ5RlVQTjNxczRSUndlcjNtaXlTRTVhZHQ2QWtoM0dEWmczbVZNUmlUcTR2RFhhUTZweDQ3eDNjVE1FQXhyTVc3WGUxT2J3eDBZREd2ZzRxbGJnMzZaZzdzM0RwYkNkd2lZaWFoWVQ0RTVtMUtoUkdRQXVCL0Rsdm4zNy9oQXV0MjM3ejZwNjJaZ3hZODdPejg5djhURUNxbHBkUDhGdWpHM2I1elZYeHpBTUV3QkVKRmovV2pBWS9LbHBtcGFJbktDcWV3QWM5R2hVS0JTNnkrUHhYS0dxRHd3Yk51eTVkZXZXVmJsSEcxMGJydVAxZWoyR1lYeFhSTmI2L2Y1dm90dDd2ZDc0ZzcwM1Vmc1RMWm1oUDB6TG1iTmJnS2tBSXNudndRNEdoL2VFanQ2MFJnU1QwbnFFVHNBdjU0NHZlV2h5V1h0RVRrUkhEM2UwTjBzVmsxR0ZTMFRncWY4QkV2MlpVcnYvUU9OMURyd0hQaFBCWXdBZW56SmNkalpTallqb2tHRUMzTWtZaHZGN0FGRFZ1NWN2WHg2WitxeXFlMFNrWHlnVWVnb0lUNlZza1ZqTHNxNXNTVVZWUGFVRkkxSnhidDJxK2hjQ2dVQ3BaVmtmQWVnRFlGOWxaZVVCZFZvcUVBaVUycmI5VnhISjdkMjc5MFVKQ1FuejA5TFNyZ0VBbjgvM0xBQVlobkd0WVJoUHFlclBBZndwM05hMjdaTlZkYVZsV2MvNS9mNHBCeHNEVWZzU0xabU9hZW5ac3lzaDhyTkk4UUhicnJheTEzb3pxZ1Z5SVdKQ0sxS3ovemFtZE1adG05c1dNeEVkRFE0WTdXMWdzeXFnNXZOQUdodmxEZS9tWEgvTmIwMzdJQVR6RGNIY1d6S3dXRVFhR1NjbUlqcjBqQ01kQUIwK3RtMVBGSkZNZCtPb0Y2T3ZsWmFXUHFDcTd3RzR4TEtzbjdhMFR4RkpGcEZYV3ZoMWRRdTZERzgrdGJmK0JjdXliaEdSVEFBaEVUaytMaTd1a1piRzJSRERNSjUxWDQ1TlRrNVdWWDA0ZWtkcGo4ZnpPZ0JIUkM2UGJxZXFFMFNraTRqRXR1WCtSSWRDOFl4cGQ2aHE1TGd5RVlGcTIvNnRHVGx2T05LTkRCVVk3NlRlTit2TU5uVk1SRWVNcXNyY2QzWDBuSGYwWDFLRnJ3U1lDY0dBdXBWcWZvc2t2bEZsZGZ0Q1k4TytYd0Q0bGNhaXo1VGhjdmt0R1pMUDVKZUlqalFtd0oyRWJkc3Bxdm93Z0gwQURoaTFYTFZxVlhVb0ZMb09RSldJL042MjdkT2E2MU5FRmdKNE5oZ01EbWpKbDZyZTVHNGV0YTJKUHRQY2w3dWp5NzFlYjM4QWYxVFZhaEVabzZyZmlNaTFtWm1aRjlkcjMrSnZySXNYTDk2a3FydFU5WlJBSUJBVWtYK0t5S0JSbzBaOTI3MitYVlZYcU9yNVhxKzNaOVE5cmdZQXgzR2VidW05aUE2bmtoblRaaW93VGJYbW42bzE1L3hxWTB2eldrd2tlaVJJdWhzaXk5THVuejJ5amQwUzBXR1V0MFo3ekhsWDc1MzNMallDeUJmQjVTSzFNd0kxOGd1YVhUOFJxWGJnaVBHSEFDWnR5OENBeWNQbGdhbG5TR01iWGhJUkhYYWNBdDBKakJzM0xxNnFxdXBGRWVrSjRIbkhjVTV5MStPbXFHb3FnTFR3bDZydUZwSGpWUFVacjlkN2J2VDV2L1g1Zkw3Yld4bktFKzVYbzFTMWw0aEFwTTQzU3pGTjgwa1JTUWFRVzFCUTRIZEhxVjgwREdPTzErdGRHZ2dFU3QzMjFlNDA2eGI5MlJhUkhhcmF6VzM3dkloTU1ReGpJb0FWYnBVaUVmbU9hWnBqQUR5VGxaVjFwcXFlcktvYkN3c0xXMzM4RXRIaFVqSjlhbDVhZHQ1dVZmeGRCQ0tvR1FsV09kaVRnbDNSalVXUzRHaEIybjJ6THl1Wk9XMWhHME1tb2tOb3pqdWFCY0d0VXUwdWMycmtnNkNKYzNscnFEdlkyL0JVNTNkaDRMZFRoc3Y4aHBvU0VSME5tQUIzQWxWVlZmZUp5RmozN1VUVE5DZUdyOVZiazF1cHFpVUF5a1RrTEkvSGt3M2dOL1g3czIzN1FRQjN0REdzb00vbmEraXMzU0VBb0twYndnV1daZDBqSXFOVWRYVW9GSm9CQUg2Ly95WExzaWFKeU1XbWFUNE00RWIzZWFvQXdEQ01PQUJpMi9ZYUFJLzZmTDdINnQ5bzlPalJTYUZRcUkrSWJIVDdmTk95ckowQXJwb3dZY0tkcjd6eVNraEUzbkw3SFEzZ21WQW9kSjFoR0FEd0pCcmQ2NUxvNkZBeVkrcHo2ZG16cXhSNFhpQ2V5SFRvdHF3SlJ2MU5jQ1JPUlY5THo1NDlzWGpHdEZmYUkyNGlhaCs1UmVycDJRVVRSZkFMQUEzUDdHckpUbm51WC96R0VsOEFSV3BneHBTenhkKzJpSW1JRGowbXdCMlFxaHJSaVcxMWRmWGpzYkd4TjZqcUdsWDlSRVMyQVBnR3dEZUdZZXlzcnE3ZVdWbFp1U3U4S1pZN092eW1xbDZla1pFeGM5V3FWZFgxK284UmtUZ0FqNkZtZlU5clRRVndmQ1BYUmdDQVlSZ2IzRmk4QUI1QXpkVHRIMGFQU0lkQ29XbW1hWHBGNU1kWldWblBGeFFVK0ZGN1JuR3FiZHVscVBtR2Y0VWJLd0RBTk0xSGJkc3VjUnpuT3lLU3JLcHZ1SmNjRVZrTVlHSnhjWEVtZ0FMVE5KY0hnOEhWSXJKK3dvUUpabkZ4OFVRQUljTXdPUDJaamduRk02YTlrbmJmN0wwcWVGVUVNUkxaMWFxSjgwcWFVYnNtdU9hb0pZRjRGSGdwTFRzdnRtVEcxSlllSlVaRWg4Z2piMnZYdUJoTVZzVlBwV2JqeURycTVMeE5KYjhDaEE4bGJPQUlYMVhndnpEd215bG55N3Z0RURZUjBXSEJCTGhqRWN1eWNnRFlBR0NhNWpVQWZyMWt5Wkl2QWZSdGFTYytuKzl0eTdMR3g4YkdGdFJQZnV0NTF1ZnpMV3R0a0pabFhTb2lCeVRBSTBlTzdBWGdiRld0RGdhRHE3eGViMDlWZmNFOUcvZzJ2OSsvTHJwK0lCRFlZdHQyTm9CSEhNZVpsNUdSY1JxQW5RQmdtbVpQZDJmck9xUEpyaFFBNFEyNThpc3FLaUxIS2FucVFoRVpwNnI5QU1BOUVpb0RBREl6TXk4MkRPTjRWWjN2OC9tMnR2YTVpWTZVa3BuVEZxYmNOMmVjQ1djK1JCSnF6Z2wyMm5oT3NEdUR4QjFSRm9HbzR1OXBPWGxkUzZaUHpXdW4wSW1vRlo1WXJiMkREdTRFTUFXS3BBUCtocnVaYjdOLzg4TS9IMnRrd29nQ0w4REE5Q2xueTdvRHJ4SVJIZDJZQUhjUVhxKzNpOGZqZVFZMVoveHVVdFV0SXZJcjI3YlBVTlZmK2YzKy83V21QNy9mditEUVJOcTRtSmlZSzBSRVZIVlpJQkRZYTFuV2RIZmQ4ck0rbisrcGh0cjRmTDVaLzgvZWZjZEhWV1lOSFArZE81T0VEZ0dwRnV3cllBR1NnQVUxa01GZXNLQ3NkUzFVeSt1NjdxNEs3bVpYY0hYZGRWMExFS3hyMlYzYjJoc2tFTUNlaEdMQmpnMUZXaEo2U2VhZTk0OHBtY2xNQ3VRR1FuSytuMDlnNXJuM251ZkprQ0Z6N3ROeWNuSXVFcEhVdG0zYmRsSFZyOEpKN3k5YzE5M2c4L2tBbHNaZW82clh1SzdycjZ5c0xKMC9mLzZxMkdQTGx5OS91bHUzYnY5Tk52ZlpjWndyd3RjbkRLYzJwcWxiZTl1NGdrNFRwNS9rb0c4Q3JTSUxZelZ3Um5Cb1RuSGtRM1VvMk5UMFNWTTdsVTJlOEJjdjJtMk1xZHYwQmRwWGd0eFU2WEkra0ZMamlmVjR1NnZXZUZxRndtTytGS2FNUGtLKzJiR1dHbVBNcm1jSmNEUGg4L2tlQU01VzFTV080d3pmdkhueit0YXRXejhMbkNraVorYms1SHduSWw4QnBlRTlkaXVBYlVDRmlGU29hZ1hnRTVFMlFGdFZiUU8wQmRxbzZrMnpaODkrSjBtMUZ3WUNnU0hiMjFaVjdWRzlMQ01qSTBWRWJnQVFrY2NCZ3NIZ0RUNmZiNFhQNTZ0dHV5TTNHQXllczNMbHlwVkxsaXpabHBPVDgxNDR4bm1PNC9RS1AvNHM3Z0xYWFZ0WVdMZzY4anduSitjS0VZbGJUVG9RQ0NScjk2bmhCYnJHQkFLQks4TEZHL1B6OHkrczF6ZHV6QzVXUG1YY3ZJNlRwcDd1UTE0R1dna1NYaHQ2eDlQZ3lJSTVrZUhRb2FkeVcrZUpVN3VWVHBuUTBMVUNqREcxeUN2V0V4UnVFSmZoeWNZbmk4TjJ6WFJJdGtTQWhuYjNmVUxnbG5HWnNpUFRub3d4cGtteEJMaVpFSkVuZ0tOVjlZUlpzMlpGaHVlZW1KT1RjNjZJL0VwRWpnSnl3dWNtdTc2bTV5dkx5OHVMYXFoMjlBNjIxUWNFWTh2UzA5UFBBbm9EeTFOU1V2NE5FTzZGcmJNWHFiQ3dNTFNLWFpBQUFDQUFTVVJCVkRyRU9SZ016dkg1ZkYrSXlERWljZ3loaGIzbTFuSTVoT1lKbjFtUGRrZitQaTJtZUcxZDF4blRsS3lkUENHLzQ2U3BwenZJcXdLcERlMEJqb2dkRGgwdXVDNTkwclMwc3NuanJnTGI5OU1ZTDAwdjBsTUlMVktabWJBU00rSDV1anN3elQ5Sjh2dThxOXcwSVVzKzM5RzJHbU5NVTJNSmNET1JuNS8vNm5ISEhUZGszcng1UDhhV0Z4UVVQQXM4QzNEVVVVZTE3dENoUSt0Tm16YjVmRDZmTHlVbHhkbTZkYXZQNy9jN0FKV1ZsYTdqT0pxU2t1SldWRlM0cWFtcHJ1dTZXMnVaQjV5OWczT0FpMFdrZjJ4WlpXWGxTejZmN3gwUmVmVDExMS9mdXIweEl3b0xDeXNEZ2NDNXF2cGZFZW5odXU3dlo4K2V2YWEyYTVZdlgvNjdidDI2VGRxUitsSlRVKzJEdmRudHJKMDhJVDk5MHZTekZQZEZRY0svQitxekZHd2RvZ3RzaFovQytQU0owenVVcGVSZVFtNnUyN0RneHBqd1ZrWi9Gamd5dGp6dTN0TjJ4S3RwVVhpRldhcjhmbnlXTEd4QWM0MHhwa255NXRhL01SNFlNbVJJK2x0dnZiV1cwSEFyWTB3ajZ6UnA2Z2lCWnp4TmdpSGhVN1VxTDVhdGNrWXlZMnh0aStvWlkycVFWNnhEZ1Q4VDNpa2hJanBmMTRPaHp1SHlZaEYrUFRaVHR2dm10akhHN0M0c0FUYkdtQmFzMDZTcEkwVGxXUkY4RUQrWDEwc0tyNVg1VjV4SmJtN0NBblBHbU9RZUtORWpYZVZPUEVwOGE3bkg5YUVvdDR6SmtwZDJzS2xtRjlqNDV1czJDczNVcWUySkoxdStWNDJ6cXh0Z2pERm0xeW1mUE9FRndiMVF3N3Q5U25qaW9CZWZxbUpqQ0p5U1h0bnRHWEp6N2ZlT01YV1l2a0F6cHhmclRGZDVsNWprVnpXY3d6cFViVlZVSDFMdDc2cDRQNHR5eFpnTStsdnlhNHhwS2V5RGlESEd0SENsVTY1NlNsVitGVW1DSWJTcGIwT1Q0T3FmendVWmtWN1IvVkZRdXh0dFRCSjV4WHBBWHJFK0x5NUZBc09qQjhKdkpISENPZXoySnI3VnpsZllxbkJIbTFRT0hKTWxENHZZUW5YR21KYkRQb1FZWTR3Qm9OUEVhUmNML0N1OG42K0h3NkhqVTJHRkI4b21qeC9qUVdCam1vV3BIMnE2czQwL0NZd2pkaC9meU50bUI5NkdOVjJxOEx6ZjRkZFhEcFR2ZHFDcHBnbXhJZENtUG13SWRDTHJBVGJHR0FOQStaVHhqNHN3TnZKY1JEd2JESzFhRlVkZ2RQckVhZmQ2RU5pWTNkclRuMmhxWG9uKzFyZU5id1N1SVpMOEtqSDdHVzEvM01nYzRiaExsVS9FSVh0Y3BweHR5YTh4cGlXekJOZ1lZMHhVNmVUeEQ2RDZtOGh6MmE2SmhqVVRrZmdrV0xnNmZlTFVPeHNjMkpqZDFJd2lIVlc2bWM5Ui9ncDBqQjVRUXAvT2RxVFBKakpVT3Y3YVZTampsbWR5K0ppQk1uZEgyMnVNTWMyRmRZa2JZNHhKa0Q1cDZsOEYrVzNrdVVjYkpDVUxkR3ZwNVBGLzhDSzBNYnVEdkdJZHJNcDlJbVFtSE55UiswMUNhUFBBeERkb2hjSzlLZTNJdmVJUVdiOGpiVFZObXcyQk52VmhRNkFUMlF0aWpERW1xZlJKVXg4WDVLTEljNitTNElRNEtyOHRuVEx1Yng2RU5xYkptclpROTVWSy9pN0MyYkhsTmUzSjJ4QUs3L21FeTBkbnlLZmVSalpOaVNYQXBqNHNBVTVrUTZDTk1jWWtWZmI1SHI5UzlJMW9nVWNmdFJKV3NSVzlNMzNpdEt1OWlXNU0wL0xJTjlvcXIwaW5PRUUrVDBoK2FVRHltL3o5V0k0eWJtd0dSMXZ5YTR3eHlWa0NiSXd4SnJsbnpndVcrVnVmaGZJQmhENm9xMGZMWWlGVW54TjhiK2RKMDBaN0VkcVlwbUpHaVo2NGRUVmZJTndNcEViS0ZVQjJmRVJGNVBwcVpVKzdLZnhpYkpiazJiWkd4aGhUTStzU044WVlVNnRPdVk5MGtvb3Q4MFU0RlBCNHpHYlZnR2hWVk5EelM2ZE1lTWFqNE1ic0VnOHQwRjZWTHZjREkyTExHL3JXU1RvTlFWbUdjTVhZVEptNTQ1SE43c2lHUUp2NnNDSFFpYXdIMkJoalRLM0tjeThyMzZiK2dNTDNBRlJiMGJsaHBHcS9Va0ZVK0hmSFNkT0dlUlRjbUozcWFWVmZYcEgrcnRMbEM2b2x2OURBNUZjVHRqVUtvdnlqZFNxSFdQSnJqREgxWndtd01jYVlPbTI4YmZRS0YyZVlxcTZCeUI3QjNrd0xGa0lmN2tPUHhlOVRmYW5UTGRNR2VCRGFtSjFteGtJOXVyU0VEeEh1QU5vQ29KNU5uWTlQbnBWRjRpZHpiSlpjZjhrUnN0R2pLb3d4cGtXd0JOZ1lZMHk5ckowODltdDFaRGlxR3lHVXVBcUtlakNiUm1LM2Z4RnBLNjdPU3Y5ajNqNE5EbXhNSTd2dmZlMHl2VmdmMFNCdkNmU05QU1lObU9jYm1pZWZVRnFoY012eVRETEdESkJGT3hyYUdHTmFNa3VBalRIRzFGdjVyZU1YQmtYT1VOZ1dLaEhFbytIUUdwTUVpMGdYZ3U3czlqZmQxOFdUNE1ZMGd1bEYra3UvdytjQ3Z5STIxdzAvYXRBN28vcDhZZVVUOFROZ1hLWk16aFZ4R3hMYUdHTmFNa3VBalRIR2JKZTFrOGZQZHBVTG9nVWVMYThoMFQ4MDh2d0F2ODgzaXhzZWErdE5EY1o0NCtFRjJqV3ZTRjhVNGQ4aVJHL1NhTUlERHloQjRIYUVBV1A2eXljZVJqYkdtQmJKVmdYYnlmS0t0QkRoK0YzZERyTjdVR1V6VUZHZkx4RzJBWnZxKzZVK1B2R25zdWJLZmxLNlU3OHAwMngwbWpUdEZnZitISG1lZElYYUhWUnR0ZHpacGY0Vko1S2JXK2xSZUdOMjJMUVN2VkJjL2htYitBTGh5ZXdOaTExOWxXaUZiMzNDdWFNenBLUmhrVTF6Wkt0QW0vcXdWYUFUK1hkMUE0d3hOUk9oTmRDNlVXSUhJYmdacGhlcmkxSW1zRVpoalFpbENtdEVXYU5DcWNBYVYxampjeWtOd2hwSFdGUFptdEtyK3NtR3htaVgyWDJVVHg1L2EvcWtxWWNJRXVvTjlqQURyclphN3JET0ZkMytYWXFlRDdhL3FkazFIdmhJdTd0Ym1JRnlSdHdRWjYwMmgzMUhoTjg3TVQvM2luTC9wZ3ArZC8zUnNya0JrWTB4eGxSakNiQXhMWnlBUTZnbm80dFVsWVUraklXZk94cWFueG1aTStIZkRIbkZDc29LRmRZQWE0QlMwZkJqaDU4VXZrYjRldHhBV2JKVHZ5R3pVNVd0OVAwcXZadTduOEJSRWg2K3JJZ25lWEJjYjVqSXlQUkowMWFXVGVacUQwSWJzMTJtbCtoRjdoYitpZEE1dHJ4cTJQNE9FbEEzNFliUFQ2NXk0ZmdzS1d4QVpHT01NVFd3TG5Gam1yREhGbXZib0V1S0tpbEs2SXZ3WTZwOXFVdWFDdDJBUFRTVXpIWUY5Z0QyVUEwOUZxSEhMdmxHbEdVcWZDWEtVaFcrVXVGckVaYW10T0h6S3c2UjlidWtUY1l6SFcrY211N3p5L3ZBUWVEMVVHaEY0ck9ERzBvbmovKzdSK0dOcVZXNDEvY1JoSk1qWmRHZmI0OTZmYXNWUFpyU2ptdnQvMFZUSHpZRTJ0U0hEWUZPWkMrSU1TMU1YckYyQlBad2hOU2d5MTQ0N0NYS1hpaDdxYkNYRUhwY3ZhZWpFYTBHdm83OWNwV3ZYT1hycXdiSnp6dXBEYWFCT3Q0NGRYL0hUNGtnbmNEYkpEZ2htTHFqU3FkYzlaUlg0WTFKWm5xUlhvSnd0MEM2cDRHVEpNNEtHd1F1SHBzcEwzaGFsMm5XTEFFMjlXRUpjQ0o3UVl3eE5acStVQStTWUNoQlZtRlBoYjBsbEJ6dnBiQ1hRTGRHYnNJbVZaYUs4QlhLbHdqZkFGOEhsYThtWk1uU1JxN2JiS2ZPdDB3L1NsMTNqb2lrZ1hlRG9SVkNXeTJGZTRKVmRXdlEwV1BYM1hwVlVZT0RHMU5OK0NiaG84Q0lTRm5vWjVEUVBCRHZGN3BhckQ1R2pCOGczellzc21scExBRTI5V0VKY0NKN1FZd3hPK3llTHpXdDFRYjZ1QzZIaXRKUGxYNUFQeEgybzVIL2YxSFlpdktSUUluclVPSW9KZW10K2ZpOGZyS3RNZXMxdFV1L1pkb29VZjRUZWU1dFQzQnM1cUEvNDAvSktzMGR2Y3lyOE1ZOFVLSkhCbDJlRm1Gdno0TW5lek1vZHlQOGJteW1WSGhlbjJuMkxBRTI5V0VKY0NKN1FZd3hucnZySFczZFBvMitRWmQrQXYwUStpbjBFK2hONC82L3N3MzRXS0ZFbEJMMVVkSTVqUTh0S2Q2NUdtdDdwRkIvc2h1TnBxcUx5alp0T1pwL1hHK3I1Sm9HeVZWMWVoYnpCMkFTZ2c5aVZuaHVhSzl2a29XdUZNb0VSbzNObEprTmlHeGFPRXVBbTRhTlc3ZlNOaTB0NmJHeURSdFl1M2t6KzNidHVwTmJWY1VTNEVUMmdoaGpkcHJIRm12YkxXNG9NWGFVUTJONmpMM3ZiYWxTZ2ZLSkNpVUNKYTVTVXRHSnhkY2VKRnNic2M0V0wzM1MxTWNGdVNqeTNMc2t1SG9jL1YvcDVBbm5lQkRhdEZEM2Y2QjcreDMrRFF5SkZubzZkQ0dld25zQ1o0L05sT1dOVTROcEtSb3pBWDZwdUlRRGUzU243MTU3MVhudU55dFg4dURzT2RIbnVlZWVRNHEvWVJ2TjNQN0NTM3o0L2ZmUjUrT0dCeml1enlFN0hLOTB3d2JHUC9odzlQa1RWMCtJYStNRjk5eEgwSFVCdU91U2k5aXpjLzJXUVptNzVGUHVldlUxOXVyY21ZTjY5dURTNDQ4anZXMWJ2bHUxbWtsUFBjMjZ6WnRwbFpMQ2pERlgwckZObXgxdWYwTllBcHpJdGtFeXh1dzBseHdoRzRHaThGZlUxQTgxM2FsZ0NNb3hBc2NvWkFra3Y1MjYvVklRK2d2MEI2NXdCRkxMcWN3cjFpVW9KVGlVT0ZEaTc4eWl5L2FUTFI3VjJlS1ZyZlJkbnQ3TlBVRGdLS2hhOTZlaHY0VkRjV0xuRnN2WjZaT21UUzZiUEg1U0EwT2JGaWl2V0VjUW11L2JNZTVBNDN4Y1ZJWGJPMmR3eTNraXdVYXB3UmdQUFB2ZSt6dysveTBjRWM0LzZrak9QL3FvNnF2eHg5bXdaU3NmLzFBMUc2V2hXZm5UNzc3SHUxOStHVmMyYy9HSEhIblFnYVRXSTdHKzRmRW5xUWpHdjhXQ2JwQXRGVlV6RFg3eitKTngzOVBHclZYM3hHOTcva1g4UGw5QzNKdEhuRW4zVGxYL1ZhemZ2SVZINTg0RFlGbHBLZTFhdFNLOWJWc0FlbmZkZ3owN3A3UHV4ODFzcWFqZ2Z4OFVjVm4yOFhXMjNld2Nka2ZBR05NazVSWHJFSlNqQ1NYRXgwaG9yK0s2YVZXaXBiSjkvOGtwdkNmS2JJWENUUlc4ZGYzUllrTnJHeUJoZTZURUxZMTJXTUxDMENvWGxFMFo5NSthempjbTFpUGZhS3R0cS9rbndwakdpRjk5b1N0Q3E5MmZOelpUNWlTL3dwanQxeGc5d0tYck4zRHRvLzlpL1phcSs4R0REenlRWDU5Nk1xMVRVM251L2ZjcDI3QUpnT3grZlRpd1J3OCsrdjRISmozMWRQVDh4NitlUUVxMUJOSVJJUzBscGM3NlgxMndrQmtGczVNZUczVGdBZnp1OU5QcTdGMCs5NjY3RXhKZ0w5eDMrYS9ZdTB2b280aXFNdmwvTDFDOHRHbzlUci9QaDk5eG9zOHJnc0ZvcjdLSWtGWkx1eTg5L2poT0dkRGY4emFEOVFBbll5K0lNV2EzTUdPUkhrd0ZReFNPQVlZZ0hGem5SWkdQQmtMU2VYaDFYcTdNRTVnalB1YU1HU2h6ZDZUZExWMzdtL0lPU2ZHNUpVQWJhTHhGc1d4bGFGTmZNeFpwUDdlQzUwVDRSZHlCaHU3clcwTU1HL0pzR2t0akRZSCtzYlNVUHovM1AzNHVYeHN0RzVHVnlXWFp4M1BOdzQveS9abzFBRngzeXNrTTdkYzNJUUZPNXVDZVBibnpvZ3RxUE82NkxrKzg5VGJQdmY5QnRHenZMbDNvM3JGalhKSjVZSS91L1A2TTArbldzV095TUFDOFVySUF0OW9iY2RQV2Jmem43WGVpejMrVmZUdytwK3EzMGNOejVxSWF1dWFjd1lQbzFEWnh1UExRdm4xcDM3bzFBQS9ObnNOTEpRdHFiTVAydW1KWU5tZGtaSGdXTDVZbHdJbnNCVEhHN0pZZS9FUTdWMjdpV0FrbHhNY2dIRjNyQmJISk1GVTl4REZyS3RWTzJhTENPOEFjeDhmc01RUGtuVHF2TVFCMG1uVC8yUTdPYzVIbmpaZ0VyeEkwbzNUS1ZUOTRGZDQwTDNuRmVvSEN3M0ZUTEx6OGdVd1lta0RlOGcxY25UdFVLajJxd1ppb3hwd0RYTDVwRTM5NDZobStXNzJhSTNydnd5MW5uMFdLMzk4b0NmQ3FkZXU0OTQwM1dmeGQxWnpmYmgwNmNOc3Z6NmRUbXpaTWVlRkZGbjVUdFV0WSsxYXRHRHM4aDJNUHFYMU84RmMvL3h6dGdhMElCdm5vKzZwZkRmMzM3WTBUYzBkODRUZmZSajhtOU4xckwxcWxoSHByZlk3RGdUMTZSTTl6WFpkSDU4N2p4ZUtTdUxydXZ2UVN1blpvSDFmMlFsRXh6N3ozUGdEWmZmc3lPbWRvalcxTjgvc2JQRys2SnBZQUo3SVh4QmpUTE56MWpyWnVsMGFPcTV5S2NtcHRDMnRGOS9TczRYL0FlbjRlM3Fqd0ZqQkhsVGxkTWlteGVYMDFTNTg0OVU0UnVTSHkzTHVjbzlwZERHVko2YWJObWJZeXRJbVZPMGY5UGRwenI4QTR6NE1udjVHMlRaUXJ4MlRKNDU3WFoweFlZNjhDdlg3elpwNlkvemFYRFQyZVZ1SGh5L1ZKZ0kvbzNSdkhpWDlEN04yNU0xY01pMDhBZzY3THF3c1g4cCszM21IVHRxck5HdmJ1MHBrL2pUeVhMdTFEQ2VYV2lncnVmUGtWaXI1ZUduZDluejE3Y2NYUW9SelVzd2ZKWEhUdi9YRkR1WGRFMjdRMC9uM3QxZEhuTHhXWDhOQ2N3b1R6K3UyMUY2a3A4UW5zaXZLMS9GUldCa0NYZHUzWXArc2VTZXZJM0g5L1RoczRvRUh0ckkwbHdJbHNFU3hqVExNUW5xLzdTdmlMdkdJOUREZzEvRFVrOWx5Si9oRVM3VVFNRDErVTJCTzF4bVN0cmNDSndJa2lVRnJNdXJ4aW5RL01jWlhaS3pKWm5Ddmlldmd0N3RiS1VsYitQcjJpK3lBUmp2TTJjbWhKTEtyK0RmdW10MjMxM3pKMFJQZzJoMm5oN3Y5QWUvaUVGd1VHUmNxU3pOSGRNY2xYZDF2dUNLZVB6cFNTcE5jWTA4U3QzN3laMGcwYjZkMTFEOGFmRU5qdTZ5ZWRQYUxXeGFwYzEyWCtaNS96MzNmZWpTYUlFWU1QUEpEclRqbUpOakhiQ3FXbHBIRHppRE1UaGtoLyt1TlAzUERFa3h6UnV6ZW5ERGlDUVFjY2dCTXpCemRXdjczMm9sMnJWdlZxLzhhdFcrSVc5WXAxMkQ3N0pDMy9aRm50VzlLdjJiQ0JOUnMySkQzV3JVT0hlclhMZU1jU1lHTk1zelEyVXo0Q1BnSnVuL3FocGp0Yk9VbUUwMUJPUW9qYjN5RDZRVmlyUGhnTG9jZVFtUHhXRzAwZGlkR0JjTUx0Q1BRb29XeDZzYzRUbUEzTUdaUEJ4eUl0T0NITHpYV0R1UStlNWEvYzloRklyL0NnWmJ6b0I2NStRME9RTXpwUG12N0gwc25rTmppNDJhM05XS2hIYTVBWGdPZ21uRjRtdjZwVUcvSE0vRlNIY3k0ZktLczhxTUdZbmE2aXNwTGJYM3lKTDVmL3pQZ1RBZ3p0MXcrQU5ldlhVeGwwcVhTckJqcXQzN0taRmVWcktkdTRNUzdHeXJYckVoYkJBdWpZdGcwTHYvbVdSd3Juc21MdDJyaGpLVDRmbHh4L0xLY1BISmgwc1VUSGNiamt1R001cUVjUHBzL0twM3pUcHVpeHhkOTl4K0x2dm1QZ2Z2dnl4M09UNzRxWHVmOSs5T3FjWHEvWFlIbFplWTBKOEg3ZHVySlBseTc4VUZvYW5UTU04T2Z6UnRLNVhkdTRjOTljOUNFdkx3ak5Fejc2NElPNFlNZ3hTV1BXTnpFMzNyRXVjV05NaXpPdFNJOFI0VlFKSmF5SDEzaGliZmxacE53Tnp5V3UrMFAxVHlqL2MrRzVGWm5NYTZtOXd4MXZ6aHZvaVB1ZUNIVXZCN3FkWWhNYlZkUVY5NlMxazYrYTZYVTladmN3dlZpdlI3bERaS2ZkN0w4blBZUHJiU3FFMlZrYVl3ajA5Rm41dkw1b2NmVDU2UU1IY3ZuUTQ3bjY0VWY1c1ZwdjdmYTY3cFNUMlRNOW5kLzkrejl4eVdPYjFGVGF0MjVOajA0ZDZiM0hIZ2xEcFFFV0xQMkdGNHFMQWVqY3JoMUIxMlhlcDUvRm5mUG44MFp5Uk8rcUh0ckdHQUlOOFBpOCtlelJvVDBQelM2TXJqYmQwQVE0c24xU1k3QWgwSW1zQjlnWTArS016NUszZ2JlQm02Y3QwajJkQ2s1VE9GV0VITUtyRlFPMURwT083UWF1Y1VoMXZGNElWenR3ZGM4U1ZrMHYxaGNFbmwyK250a3RhWUdjdGJlTlhaQStjZXJWSUhrUTdtWGZ6dTJxYWhMN21vc2dEdkpVcDRuMzlTK2ZjdlYzSG9RM3U0bTczdEhXYlZQNEwzQkcxZFJ3RDllNXF2YitWdGlLY09tNERIbktveXFNMldWT0hUaUFvcStYc25yOWVnQmVYckFnWVc1clF4emNxeWVuRHVqUEt3c1cwall0alF1R0hJUHJ1ancwcDVBVmE5Zld1RlhleW5Ycm9vdGtSWHA2aHg5K0dJL05uYytYUC8vTWtRY2RHSmY4VmpmeHJEUFp2MXUzZXJYeDIxV3J1ZlYvejlkNGZPUlJSOUlxSllXSFpsZk5CZjdEMDgvVUd2T2RMNzdrblMrK1RIcnN4Q01PWjhJSncrdlZOdU1OUzRDTk1TM2ErUDd5STVBSDVOM3pwYWFscm1Pb3VPRzV3OEora2ZNa3BzYzNWRUNOMjZaVSszQWNQVDFHVjRIUndPZ2U3U25MSzlhWFJIaTJVeXRtbnRkUHR0SE1sVTJaTUtQenBLbEhnbHdtVXBVRWV5YWFWRXNuY0Y3aW1uc0djZSsxV3oyc3dUUlJEeXpXL2R3S1hnWDZSQXNWeE1HVExZNlNKTDhyVlRscGZLWXNiR0IwWTVxRXZidDA0ZllMUnZHSHA1L2hwN0p5dW5mc3lJaXNUQ3FEUWZZTEo4VTdxbnQ0NjZJTGh4eERXa29LSTdJeTZkQzZOZitOMlo2b2RVcHEwbXUzQmF2dUUwY1c1RHA4bjMzNDI4VVg4dTRYWDdKZnQ2NUpyNHU0OCtWWDQxWjlybzJydGY5bjBTckpmc1lOV1FScm56MlNsNXZHWXdtd01jYUVYWHVRYkFYZUNIOWQ4MENKWmdTVlN3VitDWVIrUTFYdjZhMGplWXM3RkZsUUsyNitLdW5BcGFwY1dyYUo5ZE9MOVJXRVo5TTY4OXBsKzBuRHhtNDFZYVVyZldQVHU3cEhpREJReE9PdGtTU3lOSllnSW9lbmQvUS9XQVlYZXhYZU5FMHppdlJrZHh0UElVVDNJbEU4U241SjNFZGNsWTlUZkp4NHhVRDVxZUhSaldrNnVuYm93Rjh1K0NWL2ZmRmx4cDhRb0VQcjFsdytORHQ2WEZYamVtby8rL0duNkY2OUhWcTM1b3pNMnZlemJaT1d4aVhISFJ0OXZqeG12K0V1N2RzbHZXYlYyblhSeDlVVDJhTU9QaWpwTmIwNnA3TmhjL3l2MGVYbDVkRUV0MHU3ZGttVDJWaXQwNUluNU5WZGV2eXhkR2tYMy9hWEZ5emtoYUxRc08xK2UrL0ZwVEhmYzNYbEd6ZlNxUkdIUVp0NE5pYmNHR1Bxa0Zlc0thS2M3TUtsSXB3R0pQNUczSjRNTHJ4dFN2Vmt1SnBOS0s4TFBGdlJobGV1NmlmSmw0L2NqYlhKdmJkWFdxWC9JeUcwS0Zra2FmVkNRaXhYUjVmZU51RkJUNEtiSmlldlJHOUdtVXo0WGVqWlFsYzFVZklSemh5YktadnFQdG1ZeHRIWTJ5QWxzN1dpZ3B2Lyt4UkhIbmdnSTdJeVNmSDdlYW1rSkRvY2VNLzBkS1plZVRrUVNwUm5GTXdtdTI4ZmZ0R3JWNDB4ci92WDQzeXpjaVVBbHh4M0xPY01IcFJ3enEzUFBSOU5zdFBidHVXUjhXTnJIQzc5N2FwVmNYT01Jejc3NlNlbXp5b0FvRk9iTnR3MDRrelM2am04VzBUWXQydDhML081ZDkwZG5RUGNVSDMyN01YdEYvelNrMWpWMlJ6Z1JOWURiSXd4ZFJpYktSWEFTOEJMVXovVWROODJSZ0dYQW9Pako4WE9OYXdyR1k2ZDk1cDhEMUdBTmdqbktKemoyOHpXNlVVNkUzaFdoQmZIWnNyYWhMTjNRNXR5ci9rcGRlTDBzeEIzamlDT0lKNGx3ZFZqcU1qVTlKdW5mbEIyMjRRUEd4emNOQmw1eFpxaThDREtKZEhDeGs5KzcxNmV5VzlhNmtKMnBtVllYbFpHeWRKdk9MYlBJWFJzVTdVMHhrTnpDdm5xNXhWODlmTUszdnI4Qys2NjVLSWFZenovUVJHdkxWekVhd3NYRVRqc1VNYmtEQ090V28vcnVzMmJvOGt2d0gvZWZnZFF6c3JLaW01cDVMb3VuLzc0WS9TY3NvMGIrV1RaTWc3ZGUrK2s5VTc2NzlOMUxuNVZ2bWtUdi8vM2YybzlKMWFybEJTZXV1N2FHbytuK2YwMUp1VDFrZXIzZkYxSVV3dExnSTB4Wmp0TU9GektnR25BdEFkTDlNQ2d5NjhRTGdiMmdjUUZzZXJzR1k0OVh0T2NZa2hET0IwNEhhaVlYcXl6Qlo3MXRlWi9WL2FUMGdaK1M3dFUrWlJ4ODlJblRyc0o0UTRndEtTMlI4bEw2S1VOL1NsQ2lzSkxuWElmNlYrZWUxbTVOeldZWFNtdldEc0NyMGkxZmI2OUhOc1c5L1pWZ3Vvd2VseW1QT0pkRGNZMFRSOSsvd01Qeko3RHc0VnpPZUh3d3hnM1BNRGNKWi95NXVLcWU0aEQrL1hGVjhPK3U0dS8rNTRuWStiMnJsbS9JU0g1QlhpMzJzSlFGY0VnajgxN2k3YysrNEpyVHo2Ui9icDFZOG1QUDdKeGEvd3lEcTh0WEZSakFyeXpuSHZrWUNyRFBjQWpzakxqdGpPYXVmaERYbDI0Q0lDakRqcVFVY2NjdlV2YWFKS3pCTmdZWTNiUWxSbnlGVEJKVlcrWlVVSzJ3aVhBdVFKVkU0RzI1OE40YlBJYlRvYVQ5Q2luQ0p3SW5GaTVpV2w1eGZxS0tnLzhuTWtidTJ1UFZObVU4WDlObnpqMU9CRTVWV0o3MGhzWU4vUVNTa3dTTEwybGN2TlRvQ2VGWDFXem01cGFwUHVqdkk1d2NLVE0wM25rMVZZblYyV2Q0K09Nc1FObHJsZFZHTk9VZmZaVGFHcDcwSFZ4VmZua2gyWGMrOGFiMGVOOTl1ekZHUmtEazE3NzNwZGY4cmVYWDQwbWh4MWF0K2JhazA1TU9FOVY0N1pjRXBIbzBPV2xLMWR5L1dOUGNOY2xGL0ZHekRrUjczenhKZCt1V3BVd0xCa2diL1FWS1BEMWlwVThVRENiSDlhc0FTRFY3K2ZxRTArSURudnUwTG9OKyt6UkpYcmRGejh0WjhvTEwxSVpETkkyTFkwcmhtWXorS0FEbzIwRDJMaGxDM2U4OUhKQ25YK3RWclppN1ZwK0RzOXRYcmQ1TTB0aWVyQnJjdXFBQWRINlRPT3lCTmdZWXhwSVJCU1lBOHk1NngyZDBDYU5jOEpETW5NRTRtNlAxMnVJZE9SRTRudVVxODlyRE85dk9rS0VFVDFMK0g1NnNUNFVkSmx4MVNENTJZTnZhNmNxUzlGUm5TdWtDT0VRQVBGb0VtY29RdXdxU0hKQzU0blRja3VuOE1jR0J6ZTdSRjZ4RGxaNG5kQUNjbEdlYlhORXdrclAzL29kaGw4NVVMN3lxQXBqbXJ3bHk1WkZIeC9TcXhkL2UrWFY2SHpYam0zYThKdlRUbzBPVWZZN3Z1aGlVcXZXcitlT0YxK09MalNWNnZjejhhd1JkRTZ5dU5XOFR6K0xHLzU4NWJDaExGMnhnb0tQUHdIZzZJTVBSbFY1Ky9Ndm91ZDBhdE9HOGsyYlVGV216Y3puTDc4OFA5cU9pSlhyMXZGaWNRbUZTejZObXd0OHlvRCtmTGQ2TmMrOS93RUFSL1R1emRtRHNxTEhIY2RoYU4rK3pQcm9Jelp1M2NvOWI3ekpFWjkreWptREIzSDRQcUV0bGlwZE43b2RVMzJWYnRoQTZZYTZsL0VZZE1BQjJ4WFg3RGliRkcyTU1ZM2svZzkwYjc5d2pRcFhTclVQNnhEelFYczcraUtGVUNKYzQwaGhKYWpDNndnek9nL2t0Zk5FdkZtaFl5Zm9PQ252QUIvQlJTRHRvUEVXeFZKRlhYRlBXanY1cXBtZUJEYzd6WXdpSGFYQ3Y0Z3NSS2ZFMzk5b0NFbGM2Um1sS0pqR2llR3BEOFkwS1kyMUNGYnBoZzFjTmkwdit2eGZFOFpSdm1rVGQ3NzBDaXZXcm1YS3FQTVNGclZhL04xM1BEN3ZMYjc4dWVyK2E0clB4NDFubmtIbUFmc24xTEY2M1RwKy9kZ1RyTnU4R1FqTnNYMWsvRmphcEtYeDdIdnZNK3VqajdqOWw2UDQ4M1BQc3pTY0pMZEtTZUcyVWVkend4TlBSaFBzRVZtWlhKWjlmRFR1TSsrK3h4TnZ2ZTNkaXhIV3VWMDdMaDk2UEZuNzc4K3o0UVE2VmtVd1NPR1NKWlJ2ckgxZHZGWXBLUXp0MXpkdXVIUkUxZ0g3MTdwWTJJNnlSYkFTMlF0aWpER043SkZ2dE5XV1VpNTJsR3VBdzZvZmIxQm5adzBiRFljUC9TandzT3NuTDd6ZmNaT1hmdlBVVThXUlZ4cTdIa1hMVmQzKzVWT3UvcTZ4NnpMZW1GNnNmeEQ0VTJ6WmR0NC9xbDIxa1JrS0wyN3J5UG5oN2RHTWFYSWFLd0V1WExLRWY3ejZPZ0M5OTlpRGV5NjdORlRmbGkxOCtmTUsrdS9iRzREMW16ZnoxbWVmTS91VEpYeXhmSGxjakE2dFczUHpXV2ZTWjg4OUUrS3YyN3laVzU1NmhtOVhyWXFXalR4eU1CY2RXeldkZi8zbUxkejM1cHU4OTJYVndJdXpCMlZ4NmZISDhmZFhYbVhlcDU5Rnk4OC82a2d1R0hJTUVOcE9hTUpEajdCeDYxWmFwNlp5N3VCQmZMTnlKVXQrL0lsdGxSVnMyQko2TzRzSTZkVzJIYW9NQnFNSmVjYisreUZJZE9WcFI0UVpZNjZrYTRjT2NkZVViOXhJd2NjZjgrcUNSYXdKOS9LbStIejA3cm9IWC8yOEFvREQ5dDZibGV2V3NXSnRhRWgwNjlSVWNnN3R4N0IrL1RpZ1IvZWEvaGs4WXdsd0ludEJqREZtSjVwV3BOa2lYQ3ZLR1FpK2hCTWFNSkd4cGtSYXdSWGxUWVFaNlJtODNOUjdoZE1uVHZ1TENEZEM0bjZURFJieitpb3NMUE92R0VSdWJxVjNGUml2NVJWckNzcGpDS01pWlR0aG02T0h4MlJ5WlhoNmd6Rk5VbU1sd0hlLzlqcHpQbGtDd0drREJ6QTZaeGdBRzdaczRkdFZxL2o0aDJWOCtOMzNmTDU4ZVhTZWI2ekQ5OW1iYTA0NmtXNGRPeVljKzM3MWF1NTQ4V1dXbFZhdDM5aWxYVHVtWG5sNWRCaDFxTGY1WlQ3K29Xb1k5dDVkdXZEM2l5OGtMU1dGMGcwYnVPcWhSOWkwYlZ2MGVPYisrek1tTUl6dU5EdTlOUUFBSUFCSlJFRlVIVHZ5Nm9LRnJOdThtVk1IRHFCRDY5WkFhR3VrTzE1OG1aL0tRb001VGgzUW56R0JuTGkyZmZEVlYweDUva1VnTkZ4NmJDQ0hrcVZMZWZiOUQramVzU1BYblhJeUVPcTlYdmp0ZDd6OStSZDgrUDMzQk4ycTVUZDZkT3JJYjA4L2pRWGZmTXVUNFo3b3dHR0hjdkd4UTdqcmxkZFkvSDM4OE9rOTJyZG40SDc3Y2tpdlh2VFphMDk2cFNjTUZtc3dTNEFUMlJ4Z1k0elppY1puU1NGUWVQOEh1cmRQdUVxVTBVaG9IMXdnZmp1bDdSMGVMVlZEcEdPVGFBRUg0V1RnNUxJU2x1Y1Y2U00rSHpPdUhDaE5zdmV6TEdYRnhQU0s3a2VMY0p5SU5PU2VRQ0twR2c0dE1DQzlvdnV0WlhDVFYrR050eDVickcwM1YvQXl3dERZY3MrUzMyVGJrQ21UeG1iSmxMRWVWV0hNN2tSVjQrYTQ5dDFyVHg2WlU4aTh6ejZ2Y3g1cjUzYnQrT1hSUnpIODhNTnF2SEc1ckxRMEx2bjFPUTdYbjNaS05QbDkrL1BQbVRwelZyU25GcUJOYWlxL09lM1U2Q3JTbmR1MVkrenduR2d2TlVEeDBxVjAvYUE5NDRZSE9IWGdBQUIrV0xPRzk3LzhpcUt2bDFMMDlkZlJZZE43ZCtuQ2hVT09ZZFc2ZFN6KzdqdFNmSDU4anNOYm4zMGVqUmNab3B5eC8vNWs3TDgvRlpXaCs2VHZmdkVsdDcvNFVzTDNsZXIzYzg3Z1FadzlLSXRVdjU4RjMzd2JkN3hUMjdiOCtmeVJ6UGxrQ1kvTm14OTlMVmV2WDgvTUR6OWk1b2NmY2QwcEp6VktBbXdTV1FKc2pERzd3RldENUFmZ3hrZSswZHl0cTdsUWhHdUJ3eVBIQlVMSmJ5VDdxMmN5ck5HTHF3cXF6UmZ1aVhCejBPV202Y1dhanpMajV3MjhrRHRVbWs0dmFHNnVHOHg5OEN4LzViYVBRSHFGa25vdmU0TGo0dnkrMDhUcHI1ZFBHVGZQbytER0k0OHMxRTZidGpGYmhBR1JNbFVRRCtmOHh0MWRVWUt1dzZYak0rVkpENkliczF2NmVzV0t1RVMzNzE1N3NWL1hic3o4OEtNYXI5bTNhMWRPUE9Kd0FvY2RTcXEvOXRUaTZJTVA1dnlqanVTcGQ5OERZRndnSjI0N293TzZkOGZ2VkEyT2F0Y3FqZHh6ejJXL2J2R3JQV2YzN2N1YTlldDViTjViQUJ5NjkxNWNPU3p1UGhrcnl0ZHkzNXZ4U3owYzFLTUhrODRlUWR0V3JTamR1SkY3MzBpK0ZFVC8zcjNqbnFlRXY2K2pEajZJUS9mZUs5bzczVFl0alpQNkg4RVptUmwwaXRrdnVTWkQrL1ZseUM4T1p0Nm5uL0h5Z29YUlJjQU82ZFdMb2YzNjFYbTk4WVoxaVJ0alRCTXhmWUVlSjBHdUJVWWtIUjd0NllUSEtnb3JnVWRjWmNhRUxGbnFmUTA3cHZQRXFVZXE4TGFFVWg2ODNlZ21MdlA1T1ZoSjM3VzNUN0NGanBxSXZHTHRxWkF2MERkYTZPWFBmNUpZb3B3eUprdGVUM3ErTVUxUVl3eUJYcnRwRTI5Ly9nVWZmUFUxcFJzMlJPZi81bi8wVVZ5eWVFRDM3bVR1dngrRER6eHd1K2V4cWlwM3Z2d0tSeDUwRU1mMU9TVGgrQ2MvTEdQU1UwOXpRUGZ1WEhmS3llelZwWE9TS0NHelAvNkUvMzFReEpSUjU5RXhTUUo2eit0dlVQRHhKL1JLVCtlc1Faa0VEajAwdW1wMDBIVVorWTkveGcxaDd0bXBFeU9QSEV6T1lZZldXT2ZYUDYvZ1gzUG5NZlRRZmh4MTBJRzBTazFOT09mcGQ5K0xHd0o5VFpKdG9BQitMQzNsM1MrK1pNQysremJhZkdBYkFwM0lYaEJqakdsaUhscWd2U3BkcmxGbHRBaGQ0ZzdXc3VoVmZkU3hpclNpdk93NC9HVjBocnkzWXpWNHEvT2thYmtRM3JMSTY0bWZzZk9CVlY4dG16TGhOTytDbXgzMVlJa2VXT2t5VzRTOTZ6N2JBMHFwK2poeDNFQXAzaW4xR2VPUnhwb0RIRkVaRE9MM1ZkMkxmWDNSSW5wMDZzVEJQWHZTTmkydE1hdm04NTkrNHFBZVBSSzJPRXJHZGQwYXoxdTdhUk5yMXE5bi8rN0prOHV0RlJVRVhSY2x0SGhWWFQzWXV5TkxnQlBaQzJLTU1VM1VQVjlxV3F0eUxsUzRCcUYvN0xISTFvWU56UWRyekNtVnVlcHcrN2dNZWFOaE5UUlFicTZUWHRHOVNJU0JvWFo1bHdSWDcwOVdHRmMyZVh4ZVRlZWJ4amRqb2ZiWFNnb1M1c1Y3OVRFL2NhWG5IeDAvdzhiMGx5OXF2TWFZSnFxeEUyRFRQRmdDbk1oZUVHT00yUTNNS05FVFhTVlg0TWlFZzE0a0NEV05MbFlXcWNQdFB3L2ttVndSTjhrWmphN2pqVlAzOS9uNEVKRzJvU1o1T0JBNlBwL2VVaEgwSGJIK0wyTXNHZG9GcGhYcE1RNjhqdEIrcDFTb2ZGS3BCSzRhSkQvWGZiSXhUWThsd0tZK0xBRk9WUGU0QW1PTU1idmNtQXg1YzF5bUhDWENTUXJ4dzVQVmd3Nnk4RUpiV2oyUTBGK1UvL1lzNFl1OEloMTd6NWZhdU9QZWtsaDcrNFNscnNyVlZTVWVmdWFMTHBzTlFDdS9FM3lPM0tjVEozU1pSaldqUkU4VW1CVk5majFkK3B1RUh4bFY1dm5iYzVRbHY4WVkwL0pZQW15TU1idVIyRVFZZUQ5U0hzMFZHcEliUm5wRGt5Y2VCeUJNVHkzbjI3d2kvZDFEbituTzZhVUxLNzl0L0tPcStqS0FJR2hDcHI1akJDQzgxVkw0NGFHZEsxYmY0VWx3VXk4emluU1U2L0tLQ0syamhSNE9lNjYrTXJvcUJkczZjY0lWaDhoNmIyb3d4aGl6TzdFRTJCaGpka05qTXVUTnNabHlaUFZFT0M1NTNkRWVORTM2TUJSUzZJRndSK1VHZnBoZXJMYzl2RUM3c3BPNFFTNUZXUjVxUjdMdWFvK0lYTmR4MHRSQTR3UTNzYWFWNkdnVi9pM1NlTnN5VnB2bi9hSUlKMTk3a0d5dDhRSmpqREhObW8wSk44YVlabUI2aVo0a1NpNHdPTGJjczVHa05mWElLVnRVZUZqZ2pyR1o4cjBYVmRXbTB5MVRqeGRYNW9pRXQwcjJkR0hvcWxkTFlYV2wzK216UG5mc2FxK2ltM2pUaS9WUEFuOW9yUGhKZnZhZldaN0JxRjAxbDkwWXI5a2NZRk1mTmdjNGtmVUFHMk5NTXpBdVE5NFlteWxIcW5BeVNZWkdhME16NFpxdUYxb0pURUJabWxlc1QwNWZvSDJUbk9XWjhsc256QVg5ZTdSNjhmTHpYMVdXTDdCSFNtWHdQeDRHTjJHcUt0T0xkVVpzOHR2Z244K0VTaEo2ZnA4Y2s4SDVsdndhWTR5eEJOZ1lZNXFSMkVSWWxROGk1ZUxWU3RFMVBSVjh3QVhpOGtsZXNiNlNWNnhER2xoYmpjcFM5cGlvOEZHa1lpK0hRbXY4R1BKQStzVHBFendMYmdDWVVjeURBcU1qenhXUGZqNWo0bFhMZmg4ZW04SEY0dTNkRW1PTU1ic3A2eEkzeHBobWJIcUpub1RMbjBRWUZGdnVhWWRielZzb3pSVS8xNDBaSUl1OHFpcWkvYVNwdjBoQkZnR3RhbXZDamxEVjBCemowSlBOTG02ZjhpbFhmK2RSK0JZdHIxaW5BdU9qQlVyb1ZyeUh5YS9FRjl3OU5rdCs3VTEwWTVvV0d3SnQ2c09HUUNleUhtQmpqR25HeG1YSUcrT3laTEFvNXdKZlI4cmpoa1kzVlB3S3U3SGx4MnVRQlhuRit1UzBoYnF2QnpWRnJaODg0WE5GYjRpcHVWcnZiUU9JVTdYS3RFaHJ3WGtDMUQ1QU5GRFM1TmZqbnQ5cXc1NG5XL0pyakRHbU9rdUFqVEdtQlJpVEpjOEJmUlIrbzFBV0tZOHVJT1ZSRXBKa0tLc0FGemhCUHM4cjBuL2M5NzUyOGFZbUtKczg0WDdRbWFGS0JOVDFKQWtXUWozQVZUbXdET2swY2ZvMURRN2NndVVWNlQ5SWx2eDZKQ0djOE90eG1YS0xkelVZWTR4cExpd0JOc2FZRm1Kc3BsU015NVM3M0ZRT0FPNEJLcUlIdzFOcFBjbURreWZWcVFqWCtSMlc1cFhvelhlOW82MFRMOXgrMjRLVkY2bnFLZ2h0alNSNHVjWlIxVGZnb0xkM3VQSCtBejBNM21KTUw5WS9JVndYZWU3cGdsZVNQUGtkbXlGM2UxU0RNY2FZWnNZU1lHT01hV0VtSEM1bFl6UGwvd2oxQ0w4WUtSY0pqMGoxYWxhWkpJNXdGYUVEeXBTMnFYeVZWNnhYUHEzcWEwZ1ZHLzV5N1NwWDlLSzRTajNLcmlTMk8xdWt0ZC9uUEdsRG9iZFBYckhlV0gyMVorKzJyUUxjaEgvdG15ejVOY1lZVXh0TGdJMHhwb1VhbXlsZmo4dVVFYTR5UkpXUEkrVmVEb3VPNjUyTGo5Y0xlS0NzaEkrbUYrbVpEYWxqN2VTclpxb3lOVnFOdWw2TjZDWTBJRHFTQkRPbzg4UnBOcWUwbnZKSzlEcmdMNUhuMGRXZVBWSjl0V2VGUDQ3TmxOdTlxOEVZWTB4elpBbXdNY2EwY09PejVPMnhtUnl1eXFVb3k2SUg0bllFOHFDaWNPZHN0UjdtUGlLOGtGZXM3K1VWNitBZERWMlcwdW8zb0o5RHRaNWJMOFNFVXBHLzJGRG91dVVWNjNpVWYwU2VlNXI4U3R4ZkViZVB5NVEvZTFTRE1jYVlac3dTWUdPTU1ZaUlqc3VTeHpaV2NERHdCNFVOc2NmVnhadUZpeUpEWUNVaFJSME12SmRYck0vUFdLUUhiM2ZjM011MnFQaEdLbG9Kb1VXeFBCdkpMVld4QkZMOVB1ZEpSajdkb0tIYnpkbU1JcjBjWW5yazhYYWYzNFJwM3NyZFl6UGxKbytpRzJPTWFlWnNMcE14eHBnRUR5L1FydHRjL2dKY0pvMThzelJoWHFnU0JCNXlXdkdIMFlmSml1MkpsVDVwNm04RitXc29qSWQ3QTRmL2p0ays2dmRsVThiLzFhUHd6Y2EwRXIzUVVSNG45cVgzTXZsTjNPdkk5dmsxalVvWExPaUs2M1lBT3VJNDdWRnRqZXVtNFRocDRiOWI0YnBwaUlTK1ZOT0FORUo3bEllZVI4cEZXb1dQcHdBcGlQZ0FQNkcxRVB4eHowWDhnQTlWZjVMeldnTnNXck5xVjd3a1pqZlRwdk1lY3lVckszdFh0Nk1wc1FUWUdHTk1qUjRvMFQ2dXl6U0U0MlBMVlVFY3ZFMXNvUHB2cFUwS2Q2VzA0NjlYSENMcjZ4bEkwaWRObXlQSThaSEFHdG9reVlNbVZrVlMyQmFzZFB1dHUvMnFyendJM1N4TUs5RUxSWG1zc1c2WUpGbEFhOXJZVEpuUUdIV1o1a0UvL0RDZGlvb3VxSGJCY2RxaDJnWG9pR3BISUpUVWhyNDZvTm9Ca1U3Ujh0RHpWcnV3K1hXeUJOalVoeVhBaVN3Qk5zWVlVNmNaUlJwd0lVK0UvZU1PZUx5ZmF3M1dva3dhbXlYMzFlZmsxaE9uN2RsYTlET1FkdUJsQ2h6LzdTcGFValo1ZkJhSWh4T09kMC9UUy9Ra2NYa0Z3UWVOY0lPa091VzVNWm1NRkxIWHZxWFFEejdZRzVHZVFBOGNwd2VxM1FrdHB0Y0Q2SUpxT3BHRVZxVERybXlyTVUyS3FpWEExVmdDYkl3eHB0Nm1GK3ROS0xlSVVMV1BiMk1rd2NsamZxZkNuOFpseUNOMVhkNTUwclRSd0F5STdEdnJ6YXhnRGY4WlNhaGQ1Zi9LcDR5L3A4R0JkMlBUaW5TQUErOGdWUFdXZVRuc3VWb3NoY0tmMXpNOGQ2aFVlbFNEMlVYMC9mZTdrSmJXQTlmdGdXb1BWSHVpMmcyUlhxajJRS1JuK08vT3U3cXRkZGlBYWhraVplRy95NEhRWThkWlMyalA5UXBVdDRVZmI0dDdEQlU0empaRXFzNnAvbmRxNmpZY0ovVGM1NnVRZnYwMjFOQVdZMHdkTEFFMnhoaXpYUjVhb0wwcWc5eURjRTVzdWVlOWZoSmFmS3Y2NnNHcUZJdHcrZGhNK2FpMnk5TW5UcDB2SWtNOGFrMVYvY1QrOHRRTitGUDZsT2FPWGxiekZjMVhYckVlb01yN0luU0JSdGpuVndndGVoV09xYkJZNE9peG1iTEp3MXBNSTlBRkM3cWl1Zy9RRzlmdERleURTRzlVOXdSNklyTDNMbTVpUE5WU1JNcUE4bWd5Vy8yeFNCbXVXNHJmWHc2VUV3eVdTV2JtNmwzYmNHUE05cklFMkJoanpBNTVvRVNIdWNvTTRJQkltWWF6UTA5L3VTVHZUYXhRK051Mmp2enAyb05rYTdMTE9rMjhyN2NqenNlTk14UTZKcGJ5WnVtVThTZDVFbmczY3QvNzJpWEZ4d0pnbjBhckpPWnVneXBMSzEwR1hUMVkxalJhZmFaZVZOWEhva1Y3bzdvUHdXQlZjaHY2V1lqODNXYVhOakpDZFFzaXk0QmxxQzVESlBUbHVzdHduR1drcGk3ajBFTlgybkI2WTFvT1M0Q05NY1kweVBSaXZWVmdVbXhaWTh3QlRUb3FXdmxHWU15WUxNbFBkazM2cEtsWENhRzV3NTczVHNad2NjOHBuM3pWL3hvbmV0UHoyR0p0dTJrYjgwVVlBRVMzdDJxOEtiK3NETHBrWGpWSWZtaWtLa3dNZmVlZDFxU2tIRUQxeERiU294dnF3VzBLVzRGdElEYXhqWDNzT011b3FGZ21nd2ZiRFJOalRCeExnSTB4eGpSWVhyRWVodklZUXY5b29jYnNBZXVsWkptdzhqakM5V016SldFNFl1eFE2RWJyQlVaL0x2WHJRZVJlMWV6bjVUMnQ2aXN0WWFiQXNHaGhJODc1QmNyRno1QXgvZVVUajJvd2dLb0tpeGIxeG5VUEFRNEovOTBIa1VPQWJydTRlVlZVdHdCZkFWOGdFdnB5M1MvdytiNlFnUU50R1dSanpIYXpCTmhzbDBBZ01CcDRPajgvZjIxOXpzL0p5WGxlUklhcjZzQ0Nnb0l2R3JsNW5ocytmUGp4cnV1T0JONG9LQ2g0WlZlM3g1aW1ibnF4M2lCd1oxemh6bGtwR3FCY2hldXJMNUxWYWVKOXZSMmNUeU43WjNwSFVIVVJpV3lOcFBlWFRaNXd0YmQxTkQxNVJmbzR3a1hSQWkvL2ZhdlArMWEyaUovanhneVFJbzlxYUhIMG0yOWFVVmIyQzFRamlXNGY0QmZBSVEzZTVrZkRkeXE4dU11bHVoVDRBdmdVeC9rYTEvMGN2LzhyR1REZzI0WUhOOGFZS3BZQU56UERoZzI3MG5HY2M3MktwNnJ2RnhRVS9CRWdKeWRubElqOFIxVS9keHpuOUZtelpuMVoxL1dCUU9BTjRNVEt5c28raFlXRm45VjEvckJody9aMEhPZitoclo3OCtiTkY3Lzk5dHR4KzRibTVPUmNBUXl0ZnE2SUJQUHo4eSt0WHA2UmtkR21VNmRPUzBTa3Q2bytXRkJRTUxxaDdUS21KWmhhcFBzN3dxTUN4MFlMRzZNM3VPWmV4emxCNWNvSldiSTBVdEI1MHJSZkEzZUZtdEk0dmNDcXFPdG8xdHBiSjVSNEVyd0p5aXZTeVFnVG93V05lWE5EQ1NLY01qWlRaalpTRGMxS2VOR3BVSktyZWdpcWZRZ2x1YjNaMGIyWnE4OGJFQUhYclhxOC9aYWpHdXJGaFM4aWp5VXpzODdQQjhZWTR4WC9ybTZBOFphRWhpNmQ2R0c4NkRZVDVlWGx6NlducHo4dUloZXI2bnM1T1RrakNnb0s1bnRWRjREcnV1MGR4em16b1hGU1VsTFNnUFhWaW84U2tRdUIyQVZ6MG9BZ2tKQUFkK3JVNmMvaDVQYzdFYmt5RUFnOG01K2YvMlpEMjJaTWN4ZE9QSStiVnFLanhlVnZJblNJTG95bGhENktlekZjTm41VDNsaERmZkJKWG9uZWluTG4yRXlwS0owODd1N09FNmVQUWhnVTJSREppN3hOa0dnN1JCREhsVWNaK1hSL25qa3Y2RUg0Sm1WNmtWNFJsL3lDdDhsdnRYOFVoWXZIV2ZLYlFGV0Y0dUtEZ1FHSTlBZjZvOW9mMSswZWQySjlFdFJrQ2E1cS9QUFk4K28za1g1dHNpUVgrRXd5TTIzMWJtUE1MbWNKY0ROVFVGRHd1K3pzN0JzYkdrZEVCdnQ4dnJkaXkwcEtTaXFBUzRjTkc3YmFjWnhmaThpc29VT0huajFuenB6WEdscGZFbTlWVmxhZXZMMFgrZjMrZDRERGFqdW5zckp5cjhMQ3d0WFoyZG50L0g3L0dsVk42TWtPQkFMbnFPcjFxanJmNy9lUENBYURpNENIczdPekJ4Y1dGcmJJN1U2TTJWN2pNK1NCaHhib3F4VXVUd3BrQTk3T0ZhV1dXRUlybENuQVJRK1U2T1dqTStTOXl1RDlGL3I4emljQ3FhRm1lTlFUTEVRVEF4RU9UZi9GNmh2SzRJNkdCMjQ2cHBmb1NZUlcvQWE4Ny9pdFBqcEE0Y1p4V2ZJZkQ2dllMZW1YWDZheFljUGh1RzRveVZVZFFFbko0WWkwalR1eHRxUTBXVUpiVXpMckp0bDNyTGI0b2EyRFNvQmlSSW9SS1pHQkE3K3IrenN6eHBoZHh4TGc1c2N0TEN4MEd4b2tFQWpVMUh1aHMyZlB2ajRRQ0d3Q3pxNnNyQ3dLbi8rd3FuWklPRm0xdjRqZzkvdi9tWk9UVTcxSEZoRjVLejgvLys0azlRUUxDd3MzQUdSblozY3FMQ3dzVDlhWVljT0dEWEljNStpTkd6Zm12ZnZ1dTV0emNuSmNxZWV3TEwvZm53T2tpc2pMc2VYRGh3L3ZyNnIvRXBFeTEzVXZmdlBOTjB1SER4OSttYXErNmZQNTNod3laTWlRdDk1NnE2eGVsUmpUd2wweFVINENodVlWNlZnVi9pYlFMbktzc1ZabHJwYWM5UWtxYitjVjZkOFJKdDc0d3JRL2dOd2VPdVJkVDdCS1RDcXQvS25qcEFlZVhqdDU5RGNlaE43bHBoWHBJSEY1SGdrTm8yMk1mN2ZZY0FyVHgyVktzN3FCVUIvNjRZZnBWRlFNUUhVQXFxR2UzZkx5UXhDcCtxeFdWNkliU1d3ZHAvYjV1YXJKajlmK0Q3c1dXSUJxTVk1VGpPc1dTMWJXMHRvdU1NYVlwc2dTNE9aRHNyT3oyOVo5V3UyMmJ0MGFmUGZkZHpmWGRWNStmdjZrN096czIrZlBuNzhCUUZYUEVKRXV0Vnh5UXJMRVZGVXJrNXdiTld6WXNGODVqbk4zSUJBNE5qOC8vNlBxeHgzSCtUc3dwRzNidG91QXdycmFYYTN1azhOdGVqRlNObno0OEV6WGRkOFFrUlJWUFhuMjdObmZBY3lhTmFzZ0VBajhXa1R1YWRXcTFjenM3T3pUQ3dzTGY5NmUrb3hweWNabVNkNzlIK2hyUHVFL0lod0Q0Yy9halRDSHRIbzRBUWZodDhCSnVTZGZjVUh1YXcrTkVwSCtrYVdydkdoQWRIaTNnSWlrT1ZUZUE1emU0TUM3V0Y2eEhnQzhDVVFYUy9KNmU2czR5bk5qTTVrd3JwSENOeFU2WjQ2ZmpoMzdFd3dlaWNpUndKRnMyeGJkVDd0ZWlXN3N1YkZsMVljeHgxNFhHN3YyWkhjRHNCRFZVTSt1MzEvTUVVZDhhWHZsR21PYUEwdUFtNG5zN096dWZyOS9lVVBqK1AzK3Q0RWh5WTROSFRyMGpNckt5bmZuejUrL0NpRFNRd3ZRdVhQbjdxdFdyVXI0YmVyMysxOEZUZ2dHZzRlcTZ1ZlZqOWV6dDdvajhPVEpKNStjOWZycnIwZm43d1lDZ1RQRGJTM016OC9mcnVRMzdDUlZYVkZRVVBCK09GNjJxcjRvSW0xVjlhTHE4NXZ6OC9Qdnpjbko2UzBpdi9INy9SOE1Iejc4akZtelppM2FnWHFOYVpHdUdpUS9xT3F4TXhid2Y3ajhCYUZWWE83cDhmQm9BZHo0WE9Hd3RMVFU0dXVIamJyN0g0WC9QUlFWZjZnWDJNT2gwRlVQVCtzNDZmNFQxazYrYXJlZHcvckFSOXJkM2Nwc29CUEU1RmdlYm5la0d2ZXl6VnkrZ1ZITk1jblNCUXQ2RVF3ZUZVMTJWVE53M2RaMWRxWEhKcktSWHQzcTF5UkxkbVBMNjBwNFZUY0RpeEFwUnJVWW42K1lBUU0rRTVFR2p5WXp4cGlteUJMZzVtTUxNVDJaTzBwVmx5UXJIelpzMk5HTzQvelA1L090Q0FRQ0YxWlBPSjk1NXBta1E2WURnWUNHNHdZTEN3dHI3ZTFOWnZiczJZL201T1NjSVNKbmJkdTI3VGJnTndBalI0NzBsWldWL1NVYyt3L2JHemNuSitmdzhBSlhNd0NHRFJ2MmUxV2REQ0FpRnhRVUZEeWQ3THFDZ29JYmNuSnl0b25JVGE3cmZoQUlCTzZvckt5Y1VsaFl1R1Y3MjJCTVN4Uk9idTUrc0VSZkNTci9CVEtpQnoxT2U2THpTbU02ZVFYU3VuVk0vLzBOZ1F1L25mSFdpL3V1Mjd3UjhiQVhPamFVbzNJL0k1OCtaSGRjRU91eHhkcDIweGJ5UmRnblV1YjVjUFg0N1k2S1V2Zmd6TnhNMmU3ZkUwMU5lTjV1QnNGZ0pOazlFdGZkdTg2aHh0VVhtcXB2b2x1VG1oUGVkY0RiaU14RlpDNFpHVVVpc3R2OWpCcGp6STZ5QkxpWkNNK1JIZEZZOFYzWC9jQnhuS25BTlVCK0lCRDRiWDUrL2o4YXE3NVl3V0J3ak0vbk94cjQ5ZkRodzErYU5XdlczTEt5c3N1QlBxbzZhMGRXb2hhUk04SVBuOC9KeVprbUltTlZkWU9JWEZGWldmbGFkbloydTVxdURRYUR0L2w4dm5KZ0NqREo3L2NYNDhITkIyTmFraXN6NUt0YzFVRTlGM0FqeWgrQjFNZ3h6MGRGQ3duN3kzWnAyMkhmNjRlTkNqNi9hSzV2OFk5Zk5jNVFiSkVETy8yaTlPcHkrS2Uza1J2ZjVncWVFdUZRQ0U4cGxVWVk5VnlWL0g2UjZ1ZUV5L2FUM2ZKR29pNWV2Qi9idG9XR01xc2V5ZHExL1luNWVhNGxFUTM5SGVuWnJkN0RXMVBDR3p2RXVYNFRzc3RSblkvSVhCeG5MZ01HTExEZVhXTk1TMllKc0ttWGNPL3R0VGs1T1orTHlEK0J1M0p5Y2pwRjlnaHVCTkhmL0lXRmhhdUhEaDA2eHVmenZlaTY3cU01T1RsSEFybUE2N3J1YjNjb2VHak84dGJseTVmUDd0bXo1MUpDdlZBM0F6UDkvcnJmRnFyNm5PdTYyVDZmTDVDZm4yL0pyOW10bmZYMm5ZY0dnNXpzb0lOVjVVZ1I5dHdaOVM2YS96ZDI4UndDWDhkK2NGeS9ScTNqYms2NE05bENmMDNhNjV2K3RqT3JPeGdvR3pIdnpwMVpwMmV1V0RlWFh6anRPZGpYaVlHK3p1eERrdVU0a2lXcTFSUGR1aExlWk1lVDl5U3ZRV1FlTUJmVmVXUm1MbXFPdzhxTk1XWkhXUUxjREFVQ2dVdFU5WVQ2bmk4aU0vUHo4eCtyejdrRkJRWDNEeDA2OUFmSGNlNE1Cb01QQUdSblo5ZjJjeVRoT253MW5kZTFhMWVOREtFV0VSK0Fxc2Jkblo0elo4NUxnVURnTVJHNVJGV0xnVjdBQTNQbXpGbGNuM1luc1JqSTZ0V3IxNFg1K2ZtUEFGbERoZ3hKVDB0TGU3S2UxMzh3Wjg2Y3Q0RzNkN0IrWTNhNTdEbTVyVG82YlhPMWtoc2N3UWZTS0tzeUc5T2NsZXBXM2cxdTVkM2dhaDVYT0N0bEgwYWw3bzgvTWdhL29XK3F5TlpFTmZja3IwQmtIaUp6VVowbldWa0pDMFlhWTR5cFlnbHdNNlNxZzBUa3d1MDR2eHlvVndJTW9XUTBPenY3dGNMQ3dzcnM3T3c5L0g3L3FycXU4Zmw4SDlkMHJLeXNiQzdoUFVJZHgvRUJpQ1RPQTZ1c3JQdy9uOCtYSXlKN3FlcDY0SmI2dHJtNllERDRXNy9mZjQ2cTN0cTNiOThubHl4WnNpMjh0ZEZGa1hPeXM3UDlqdU1jSnlLZkZCUVVySWk5UGpzN3UxVkNVR04ySTJmTi8vc1JyZ2FmRXZqRnJtNkxNYzJGSy9CYzVmY3NDSlp5ZFZvZjlwZDI5WnU3VzlQS3paRmo4WDRpMUxzN0Y4ZVpKNW1abnphdzJjWVkwNkpZQXR5TXVhNTdpdXU2TmM2UGRSem5XTWR4WHR1UjJKRUZyU29xS3JiNmZMN25rcHppQTg2VTBENUQ3NnZxc2xyQ2ZSTHpPQTFBVmJjbHFiTThKeWZuYzJCUFlOUFdyVnNUenRtTzlwY0hBb0YvaWtodXIxNjlUbXZkdXZYTDZlbnB2d1NJOUlZN2puT1I0emlQcU9wdmdMc2kxd1lDZ1Q2cStrRk9UczZUQlFVRnpYMjNEdE1NbmJENHpyYTZOdmljSUFmVWZiWXhabnQ5b3h1NGMrdEgzTnQ2TVA3UTlzbnhxaWU4dFNmSjM2TTZGNUY1K0h4elpjQ0FMNzF1cnpIR3RDU1dBRGRqanVOc25qMTc5b2FhamdjQ2dUcjMrMDFtK1BEaEI2bnFMYXA2YjBGQlFSRndicExZMXdFalZQWGI4dkx5WVNVbEpadnFHVDZ5K0ZSQ3UzTnljc2FJeURBZ0tDTGQwOUxTN2dFdTNwSHZBY0J4bk1kYzE4MEZUbXJmdnYxTHF2cDNZQzNoM25DLzMvK2E2N3F1aUp4TlRBS3NxaU5GcEIyeGk1d1lzeHRwVTY1VEVFdCtqV2xNUCtzVy9yM3RHeTVKcmZaV3E2dEhXRFVJdkkzanZJTHF5NUtaK1Ztak5kSVlZMXFnSkxjbGphbGRNQmc4bTFEaWVXMnk0OE9HRGR0VFZmOE1vS29UdGlQNVJVVFN3dy9YeFpabloyZnZDL3hOVlN0RTVFUlZYU0VpRncwYk51ejBhdGZYZTZHUG1UTm5mcU9xYTFTMVgyRmhZYVdJUENzaUJ3d2RPblJ3K1BoS1ZYMWZWWS9PenM3dUVWUEhLQURYZFIrdGIxM0dOQlZuenYzNzBRalg3T3AyR05NU3ZGRDVQWis2YStPVDN1UnplZGVpK2hRaUZ5SFNSYkt5anBlTWpEc3QrVFhHR085WkFteTJXN2hIRk5kMW4wbDIzSEdjZTBTa1BmRFk3Tm16WDQrVTUrVGtqTXJKeVpuWnQyL2ZHbnRPVmJWbnVJNlZzVlg2Zkw2SFJhUzlpRXlaTld0V0FmQi80YnFtWjJkbmQ0cTV2aUw4c0Y2akcwUmtGZEFsZk8yL3d6RXZpRGxsam9pSXorYzdFV0Q0OE9IOUNXMi85UFhzMmJPM2Uvc2xZM1k1Q1Y0TFl2LzNHN01US0RDcjhxZWFrdDZ2VUwwYmtSeldyOTlEc3JKR1NVYkdrNUtadVhZbk45TVlZMW9VR3dMZGpOVzI4bkxrdU5abmNZNFl3NFlOMnhQSVV0WDFyVnExZXJQNjhVQWdjQ3B3TnZEVGxpMWJycXRXMzhYQThKNDllOTYyWk1tU0cycW80aUNBMkRuRE9UazVONHJJVUZWZEVBd0dwd0FVRkJROGxaT1RjNkdJbk83eitmNE9YQkd1WXh1QTR6aHBnQVFDZ2NYQXZmbjUrUTlVcitpRUUwNW9Hd3dHOXhTUnI4TXgzODdKeVZrTm5EZHk1TWpybjNubW1hQ0l2Qk9PZXdMd3IyQXdlSW5qT0FBUDB3amJZaHJUMkFRNVpGZTN3WmlXWkprYkhnU2xHa1RrSFVSZUJsNlJqQXhidk1vWVkzWUI2d1ZveGxRMTMrLzNWOVQwcGFyNTJ4dFRSRVpJeUN1dnYvNzYxdGhqMmRuWm5WVDFmZzM1VlhoVjVhaXRXN2RlQ1pRQjF3OGZQanluaGlxR0FEaU84eGxBSUJESUZwRmJnVTNBeFpIRnR3Q0N3ZUFFVlYwdklwZkh4RnNiL3Q0N0JRS0JEc0Jod0RteEZmaDh2bnNEZ2NCVTEzWGZFcEgycWpvM2ZNZ1ZrWmtpMHFPMHRIUlkrTngzVlhVQjhPbklrU045SW5JQkVIUWN4NFkvbTkyVDZyNjd1Z216Y3lLbUFBQWdBRWxFUVZUR3RDVGZ1eHNxRUxtWXRMU3VrcGw1bkdSazNHbkpyekhHN0RyV0E5eU1xZW84b000dGlvQ0Y5WTBabWY4S1BCdGJucDJkN2ZmNy9VOEF2VlgxN3dVRkJiT3FYenQvL3Z6bGdVRGdOeUx5c091Ni84ck96ajYwc0xDd1BITDgyR09QN1FrTVZOV0t5c3JLa3V6czdCNnErcC93M3NCWEZ4UVVMSW1OVjFoWXVDd1FDRXdFN25GZGQwWkdSc1pod0dvQW44L1hJNXdjeC9VbWgzVUVJdC9IbTF1MmJJbHVwNlNxcjR2SXlhcmFHK0ROTjk4c0JUSUFoZzBiZHJyak9OMVY5ZVg4L1B5ZjZ2dWFHZE9raUhUYzFVMHdwaVhaaXBzaUdSbFA3T3AyR0dPTUNiRUV1QmtUa1QvbTUrY1g3c2kxcXRvNnRJTVJ3VWhaSUJEWVIxV1BBVGFYbDVlL0VTblB5Y25wTGlJUEE2ZW82anZsNWVVM25YRENDVzFkMSswaUlwMkR3V0Jub0l1SWRGYlZMc0FHRWRuVDcvZi9FLzZmdlR1UGo2bzYvd2YrZWU2ZG1TeVRmU09FUU1JT0Fka1hGWkNRR1ZCVVJGUmNjS0V1MzliYTF0YTIxcTdXMW1wYnJYYXZQN1YxVnhSVUZIQUJNc213eXlvZ0pJUTFCTEx2ZXpJejk1N2ZIN05rMW1TeXNPWjU5MlZuN3Jubm5udG0wSkRubm5PZWcrWE9kclJhN2ExRVJFS0lyV2F6dWNsZ01QeUJpSklCdkpXZG5mMjZ2MzVtWjJmLzIyQXczRU5FT3IxZUh5K0VPTzRJZWtlcnF0b2t5eklBblBUNmJEOVFWVlZqczlscXRtelo0dkdBb0xTMGRHVlNVdEw3N2lQTlRwSWtQZWk0M21jNk5XT01NY1lZWSt6aXh3SHdaVWhWMWJlSmFJK3Fxc0ZrajVRQXFGNWxSRVIzT2Q2N2ozUXVjK3pydThFOXM3TVE0aUVpdXQ1eGVFVnNiR3lUcXFvNnh6azQxc3o2YzUvQllGaGxNcG5XVFowNlZVdEVQM1hjL0cwQVVCVGxwN0lzbDh1eS9JL09QcTZpS0xkV1ZGUlU1T1hsV1F3R3cxZU9ObTZYSkNuRjhkN2plMUJWdGQ1c05sYzVqdzBHdzRORTVKRk4ybWcwK3R4SUNIRURFWUdJdm0wMEdoOTBGRGRuWjJmZjNVbi9HR09NTWNZWVl4Y0pEb0F2UTdtNXVUc0I3QXltcnNGZ3VCM0EyMFRVTElSb0pTS0xFQ0lLZ0RPejhqcTM2bmNEZ0JCaXRYc2JSUFJmQUU4Q0VFUlVLNFFvQjFBT29OeVJaYmxDQ0ZFaGhLaVVKS25TWnJOVmFqU2FCd0U4UlVTdnpKNDllMXhvYU9oOEFHa0FTclZhN1hzQTRCaUYvV05YbjhGc05ydW1PQ3VLa2l2TDhsRWlta1ZFc3dDMHU2M3hEZVFLQUl1N3VvOWpSQnhFZEtOYk1XZnJaSXd4eGhoajdCTEJBWEEvSjRUWUxVbVNKSVNJSXNmYVFDSlNBWndTUXZ6TFpESjlCZ0JMbHk2VnE2dXIzM0ZzZ2VRZUZNTmtNcFZuWm1iR204M21wbUR2bTVHUjhjZUJBd2ZlVGtTYk5CcU5zTmxzYTJSWjNrNUViM2duMStvT3M5bHNNeHFOdHdraDNpZWlaRlZWbjhqSnlhbnU3SnJTMHRLZkpTVWwvYm9uOTlQcGRKd0ptakhHR0dPTXNVdUUzNDNwR0RzZkZpNWNHT0llN002ZVBUdDI2OWF0OWZDZGtzMFk2eU0zYjM2ZUg5b3dkcDU5Y3Mzai9Qc1dZNHhkSkhnRW1GMHczaU85M3RzbU1jWVlZNHd4LzVyWGY4RVBORm1YOU5jdTVBZHdYbmdmWU1ZWVk0d3h4aGhqL1FJSHdJd3h4aGhqakRIRytnVU9nQmxqakRIR0dHT005UXNjQURQR0dHT01NY1lZNnhjNEFHYU1NY1lZWTR3eDFpOXdBTXdZWTR3eHhoaGpyRi9nQUpneHhoaGpqREhHV0wvQUFUQmpqREhHR0dPTXNYNkJBMkRHR0dPTU1jWVlZLzBDQjhDTU1jWVlZNHd4eHZvRkRvQVpZNHd4eGhoampQVUxIQUF6eGhoampESEdHT3NYT0FCbWpESEdHR09NTWRZdmNBRE1HR09NTWNZWVk2eGY0QUNZTWNZWVk0d3h4bGkvb0xuUUhlaHZwcnk2d2t4RWN5OTBQeGpySU5vZ1NBVkJFWUJDZ09wNFZRU0VhbitGODFVaGtQMjhnQ0lJcXYzVlVVOUFJWUlxQkJTNDJpRDdPWEllZDdRRkFRVWtWSURzN1FFS1FYVGNuNkNRSUZVUUZBR2hTSUNpZ2xUSmVTOUFFVVQyUGtBb1FvSkNxbENGZ0VLeVozOWMxeENwUWtCUkFVVVNVRlFpVlJKUWhBYUtVRlFieWJLUUhPZFZBVVVXamxldC9WV3kybFJGSnhSRlFOR29vWW9pb0doVktOWXdVaXdDaXJhNVZXMk5Fa3E0cWlvTmlxSVUzbjkvMjRYK0UyYU1NY1lZWTNZY0FEUFc3MUVveVBFTzNxOFVvTnorZngydmpuck9kcHdWQTEzcjFnYmNidTY4bTcvN09FdWQwMVpjOTRMb3FDUHNKNGdBUjNISHExZi9aRWZic3ZONjFYRkNWVjMza1p4MUNJRGlPSllseUlyamVsZ2hFUUFaMEZvQUxRRG9aT2djSVc4OGdQai92Zzh2allDd1FNQWlDQllBRmhLd3dQRmVDRmhBWkFHRTFmMmNBRm5nZUUrQS9YcUlkb0RzOWNoZXBwSm9KeUZaSU5tdlZRUXNKTU1DRlJaSlV0dUJzOTc5WVl3eHhoanJOemdBWm95eDh5dlNHYkc3bmhPNFB6RHdMblIvY2F2bi91REJ2VXdDMlo4RUNIdVJUQUJVeDNuVnF6NWpqREhHV0QvREFmQjV0dS8vN3NxODBIMWdsNTZwTDY4TmI3VzFTbUVheUJiRkt1bGtrcTFob1pLMlZjaTJVRVhTdEVHMlNwQzFxaXJaQ0xKR09GNjFHa214UXBZMXFxVFlJRXNFV1JWQ2tnZ3lTT2loU2hwQWFDRkxXa0JvQWFFbFFSb0lPSTRsclVxcUJwQzBKRlNOSU9nSTBFS1EvVHFRRm5EVUpkSzQzb08wSklRRzVIYmV6M1dDaE1hOURRTHBMK1Qzek5qRmJFcnNVQ3dmNXJtQ3BxS3RIczhjWHQzcmR2ZlhGa0oxUGpYeGNrWDBFRHcwSXN1amJPM1p2Y2d1L3laZ214TmlocUM0cFFiVmxxWmU5YTB2eGVzaUlGTkg2cE4yMVlaNmE4c0Y3QkZqakxFTGdRTmd4aTRCZTcrenFOLzlsamJwOWRVeFFyTHFoUTBSV2xMMVFoRjZJVkVFVktHWFNOSUxvVWFBSkwyQTBFdEFoQUQwRUlnZ2doNUM2RUVJRXdKUjlxQmFSQWlRbmdnUkYvcHo5WWJ3ZU9jWXpSVUM1QmcyRm81aWduQlZFWUk2UnBYOXh6ZVhIUW1FcE5EbzgzSXZpMnBEVFlBZ1R3SWhTaHNXZEZ0TnRqYlloT3IzWEl3MkhJK09Yb2hvYmJoSCtlbm15dUE3NjhmQ2daUHc3UkZHSEdzc3hWK1BmSWJTdGpxZk91RWFIWWFFSjNpVVJla0NmNjZGQXlmaG9SRUdWTFUzNE1tREsxSGVWdSszSGdHWUZKdmVxLzQ3bGJmVm82UzF0dE02ZjU1OEQrSjFIVDhDZGxVZnh4L3pQdW1UK3pQR0dMdDBjQURNR0xzbzdiOS9TUjBBMzkvR2UybnF5MnZEVlcyclhsRVFBVkwxV2tub1ZSVVJJT2loU25xUzFBaW9wQWVnSnlBQ2dGNEFFWURRRTBFUGUwQWREVUV4SUVRRGlPdnJQZ1pDZnQ1NUxMaUdjRXlMSmdqSGUrZHBBUUpSLzRpQUUwSWk4ZEwwaDg3THZRN1huOEd2RDM3ZzkxeFNhSFMzK3ZHYmd4L2dVUDBaditkK09PWUduK0FYQU9Za2pzV09xcVBZVVhVczZQczRYWjB3Q2crTk1BQUFSa1lPeEl0VGwrTi94M002SGRudGpBVENnOE96Y0gzS1pBQkFVa2cwbnAxNEYzNTdjQ1hPdHRiNDFOZVFqQ2ZIMzlhamUzbjcrTXd1dkYyNEdjbWhNUjZqdkZYdGpXaFhyWDF5RDhZWVk1Y0hEb0FaWS8yS1l6UzlCVUR2aHM3Y1RIanJMYjFzMVVhVFN0RkNrbUpJMktJaEtCcEVNUUJGazFBamhEMVFqZ1lvQmhDUkFHSkJpS2FPUUxyWHlDMFlKdkpjNzB2OVpmajNNblRIa0tzeEtTWXQ0UG52ajdvT0p4b3JVTkh1ZjZUVkh3bUVPOU5tMmRlTU80UktXbnh2MUxVWUh6TVlMeDNiMkszQVVhOEp3ZU5qYjhKRXIzN0c2U0x3cldHWitNUGhqNE51cXplZW0zdzNJalVkbzlQUEhQNFllMnBPbnBkN004WVl1elJ3QU13WVk3MTA4TDc3bWdFMEF5anBhUnNqM25rbkt0UWlSMHNxUlV1Z2FCbHFEQUMzUUZvTmgwQUM3RUYwdElDSUpHZFFUUlFOSUxKdlBnMjdtTXdiTUE1M3BsM2RhWjF3T1FRL0g3Y1l2enJ3UGxvVlMxRHRxaEQ0NVlFVmVIenNJa3p3Q2xybkptVmdlTVFBL0RsL0RjNjJWSGZaMXVEd2VQeHkzQklraDhiNG5Nc3RQNHlYam0wSXFrK01zWXVIMVdhRFZ1TS9UQ2lycTRPaXF0Q0hoaUlpSkFRYVdUN1B2ZXMrVlZYUjJHYmZva0VpQ1pGaG9YM1dkbk43Ty9RaElYN1AxVFkxb2I2MUZlbUppWDEyUDlaN0hBQXp4dGhGNFBnOTl6UUFhQURnZnc1c0VESmVYNWtjQmlSQ0ZRbXFFQU1rSVpKVW9uZ1NTQVpFSW9BRUFIUDZxcytzKzFxVWRnRDI2Yjg2eWZPdjREcExzOGZ4eEpnMFBETHlXcDgyRHRZVklVeldZbVRrUUZmWlVIMFNmalh1RnZ6KzBJZXdxTGFnK3RKa2E4UHZ2dm5RWTlxeVUycDRQS2JIRGVzeUFKWkFlQ0pqc1Uvd3F3Z1ZyNTgwNDdPU2ZRR3ZGUkE0MFZUdWRzODRoRWhhMTNHdHBkbGpmWFZTYURRaU5SMi90RGJaMmx6cmk2c3RqWjMya3pFV3ZLYTJOdnpzbmZjd2VXZzY3cDB6RzZFNm5ldWMxV2JERSsrdVFGMkxQVFhKOXhiTXg0S0pFL3IwL2cydHJmamxpZzl3cHJyajU4KzQxRlQ4NXRZbENIUHJTM2RVTmpUaTI2LytGd0FRR1JxS2QzN3d2VDdwNjZhOGZMejQyZWRJall2RHlJSEpXRDczR3NUcTlUaGRXWVZmZjdBU0RhMnRDTlZxOGNxM0gwSjB1Tzh5Rm5aaGNBRE1HR09YaWJ6N2J5OERVTlpablNHYm4rK1hjNkVyMnh1UVY5KzdQWkFsSXN4SkhOdmo2MVVJM0wzOW53Q0FaV216c1hUSWxhNXo1VzMxSHV0a3gwY1B4aE1aaTZGeFc4OEtBTlh0alhqaHlGcUV5enE4T0dVNXd1U09Yd2JIUmFmaThiRTM0Yzk1bjhJbWxLRDc5T29KRTA0MVYrQTdJK2E3N3JlcWFBZFduOTBkMVBYUEhsNk5QMHk0RTdFNmV4TDNXa3N6bnM5ZmcveUc0azZ2dFFrVlAvMzZiZGZ4WHliZmkrRVJBMXpIT2VXSDhFN2hGdGZ4ajBaZmo3bEpHYTdqL2JXRmVPSEl1cUErSjJNc09LcXE0b1YxbjZHNHRoYkZ0YlhZZS9JVUhydGhJVWFucEFBQU5oejh4aFg4QXNEaHM4VW9LQzN0c2wyZFJvUHZHQTFkMW11MVdQQzdEei95Q0g0QklGU245ZDc0cjFkYUxSYThuRzBLdW41Y1JBVHV1OGJ6K1hGamF4dmUyTFFaQUhDMnBnWVJvYUdJMWR0L0RxWWxKbUJRWEN3YWlsdlJaclhpNDEyN2NYL21YSjkyMllYQkFUQmpqTEhMWGtGRENmNVc4SG12MnRDUzNLc0EyTjM0bU1FZXg3dHJUcmplVDRzYmpzZkhMdklaSWJZSkJYL09YNE1HYXlzYXJLMTQ5WVFKajQ1YTZGRm5XdHd3L0g3Qzdmamo0VS9RYUd2MXVlK1lxQlRmL2FNQkZMZlVZTVhwcmJnN2ZRNE8xaFhoNjlwQ2pJMGFCTUErR3V3dE1TVGFkUjRBM2kzY2dvZEh6a2VUclIydm5yRC9VdWwrM3Ftb3BRck50bmFmY3NiWXhhR2hyUTIxelIwQmJtbGRIWDcxL2txODlOQURDTkZxOGY3MkhSNzF6WGw1UWJVYnF0VjJHUUJYTmpUZ2o1K3N3WW55Y3A5emUwK2V3cE1yUDhTdmIxMkNxTERPcytzWFZsYmlpWGRYQUFEU0VoTHczRDNMZk9wWWJEYmtIZzZ1N3dBd0tEYldJd0FXUXVCdm4zK0JtcWFPV1NySHk4dHh4OS8rNFRxMktoMFBJai9kc3hkZjdqOFFzUDNsYzYvQjlaTW5CZDBmMWpzY0FEUEdHT3Qza2tPalVSWmdleDZuSDQ2K0h1VnRkVmg5Wm5lZlpoTFdTUnFNakV6MktOdFZkUndBa0RWZ0hCNFplYTFISm1Pbmw0NXR4TEhHanBHVzNQTERHQldaZ3VzR1R2U29OelpxRUo2ZmZBK2VQYndhUlMxVkh1ZWVtWGlYUitJcmZ5YkZwSFdhZEFzQXJoczQwZWUrZ0gyN3BwK052U25nZFowbHBmSU96QVVuYm1Qc3ZJc0pEOGZ6ZDkrRlYzTnlzZjdBUVFEQTdWZGRpY1NvS1B6cGt6Vm9hUFY5c0JhTWtBRHJpWjIrS1RxRDU5ZXNSYjFiK3pkT21ZeklzRENzMkxZZEFGQlFXb3BIWDM4VFA3aHVBYVlPR3hhd0xTRUUycXoybjludHR1Q1doSFRYYTdsbTdEbnArYlBNcGlpd0tmNW4zN2ozeVIrYkd0eXNIZFkzT0FCbWpESFdiNFRMT2p3OGNqNW14by9Fei9lL2gxUE5GWDdycGVzVE1UY3BBd1JnUWZKRXJEaTlEWnNyOHZ1a0QyT2lCa0ZESFVsam1teHRPTlpZaXUrT25JOEZ5YjVCSlFCOFVMUWRPZVdIZk1wZlBaNk5oSkFJVElzYjdsRStJRFFhTDB5NUY2dUt2c0xIWjNZRzNGLzRZaUo1WlM0WGdnTmd4aTRFclVhRFJ4Yk14K0Q0ZUJ3K2N4YTN6SmlPajNidXdvNWpIZHV0L2Y3MjJ6QnE0RUMwVzYxNDZPVlhYYU9kLzM3Z2ZzUkgydmZiZm5mTE5xemRaODhEc0dqcUZMLzNhbTV2eDl1YnQrRExBd2M5L3B1L2E5YlZ1UFBxcXdEWWcyZm5WT1BhNW1iOC9xUFZ5Qm8vRHN0bVhZM0VxS2dlZmNad25RNlBYdWViWThIZDBkSXlmSG5BYzlSV1ZWVzhzV2t6MXV6MXpHL3d0K1gzSVRIS014ZmxKN3YzWU5WWE93RUFtUmtaK0QvRHZJRDM2dW9CQWV0Yi9HMHp4aGpyRjhaR0RjSmpZMjVBWW9qOUY2YWZaU3pHVC9lOWhXYkZkMHJ1N1VPdWRvMUh4dXIwZUdUa0FveUlIT0JUcnlldThKcitYTmhjaVdjbjNZV2graVMvOWZmWG5ZYTVQTTl2bG1VQWVLZHdLd2FISjJCQXFPZHVXaHFTY1ZmYUxJeUlUTWF6aDFmM1NkLzdrbmZpTGU5OWpvZEhKbnZVU1FuejNISjdZRmlzeC9rZFZVZlBRUzhaNjcrdW56d0pOa1hCRSsrdHdBT1ptUmlhbElSVEZSVllQRzBxSnFiWlo0bXNQM0RRWTZydmh6dDM0b2NMcndNQW5LeXdQMkNNMWV0OUFtQlZWV0hPeThlYm16ZWp6bTNLdFU2andjTkdBd3hYakhlVkxaa3hIYkVSZXJ5MElkczFpcHB6NkRDMjVCL0JkUk1uNHFacFU1QVUzYjNkQkxVYWpjYzlBdFh4RG9EWDdmc2FuKzdaNjFQM1ZWTU9kRnJQc0txOHJtT1cwVGRGUmZqTHVzLzgzbWZhc0dHNGNjcGt2K2ZZdWNFQk1HT01zVDQxVkorSUd3ZE54ZENJSkF6VkorRlVjd1ZPTlZWZ1hmRmVuR3J1cysyWHV5VkNHNFlueDkrR1VMa2p5M0J5YURSK09PWjZuK0F3WForSUt4TkdlcFNwRVBpeTVFREFFZHJ1OEI2dHpTMC9oRzhOeXd4WWYxSk1HbDZhL2xDUDcvZGx5WDdYKzFwTHM5L3AxZDVra2p3eUxnZlNvclREMG8ycGU4NjZFZ2ovTjd6ejlZQlRZb2RpU3V6UWdPZUhSd3p3U0pwMXFzbi9hRDVqclB2eXpwN0ZLNlpjbkhJRXNTMldkcnh3Nzkwd2ZYTUlXZVBIQVFEMm5EaUp0N2RzOWJndTkzQWVMRFliL3MrUWhXZnZ1Z09uS2lyUjNON215aVJ0VXhTWTgvTHcwYzdkS0ttdDliZzJPU1lhUDE5OEU0WW0rVDRNek16SXdJZ0J5WGh1elZxY3JySXY3YkFxQ3RidTI0ZTErL1poWXRvUUxKbzZCZE9IRC9lNXRpOWRNV1NJMy9MRFp6dFBzbGpkMUlScXQvWEM3cEo2T0lyTmVvNERZTVlZWTMzbXpyU3JjY2NRejMxcmgrcnRnWERXZ1BGNC8vUjJmRkMwL2J6M3E4bmFpdGRQNXVLN0l4ZDRsRStQRzQ0bHFkTTlNaDQvT0R6TFo1VnNidm5ob1BiRTdVcDhTQ1RTOVIzN1FiWXFGbXl1T0FLdHBNSERJK2IzdW4xdnUydE9ZRi90S2RmeFF6di9YNWZYVElrZGlvZEdHSUlLZ0NXU2NLRDJCTXpsaDNHd3JnZ3FyOXRsN0pKV1hsZVB0elp2d2RhQ0FvL3lkZnUreHZUaHc3Rmc0Z1NVMXRiaTQxMjdzZkdiUTY1cHkrbUppU2lycTBPYjFZcHRCVWV4di9BMEZreVlnTGtaWXpCK2NNZXNsOWZObTdCdTM5ZCs3eTBFOExmUHYreTBmNEhXMkI0NFhZUjU0ekw4bnV0TFE1TVNNU1ErSG1kcWFqeW1iUC8rOXFXSWk5QjcxRjIvLzZCckN2alZvMFppMmV4WmZ0dU1DTzI3UFlsWmNEZ0Fab3d4MWlmOEJiLys2aEFCNzU4Ky8wSHdocktEbUJpYmpxc1RSbm1VMzUwK0Iva054VGpTVUlJNWlXTXdQdHB6aXJKVktIai85TFkrNmNOMHI5SGZYZFhIWVJNS05wUWV3QTBwVXpBNFBCNHFCQTdWbmNHRUdQOGpEWjBwYks3RTVvbzhMRXVmRFFCNDdVUnUwTmRPaVIyS3hhblRNS0dMQkZqdVFpVXQ1aVpsWUc1U0Jtb3R6ZGhja1FkelJSNEtMOUJJUDJPc2QxYnYzdTBUL0U1S1Q4TzQxRlM4dVdrekRoWVY0WGlaWjVibUFkSFJlR3JwclRoZVZvWm5WMzhLVlFnMHQ3ZGo5ZTdkV0wxN042TEN3cEFhSDRkYlo4ekEwaXRuWW5QK0VWY3lyUUhSMFpnelpqUSszTGtMNWZXZEp5WjBkOC9zV1Npc3JITDFOU04xRU9hTkc5ZkxUeCtjR1NPRzQvcW9TZmhmanRsaitqZTdkSEFBekJoanJOZUc2aE83REg2ZDdoaHlOWFpXSFR0bjA2R0pBbWM1L3MvUjlSZ1ptZXhhQnd6WXAvditkTXdpL09MQUNpejNNeFg1eTVMOXFHcHZoTll0Y1ZWUFRZLzNESUQzT2pJaUN3RHZGbTdGdDBjWThPS1JkWWpTaHZjb0FBYUExV2QzNDBEZGFZeU5Ta1ZaVzEybmRkUDBpYmdxWVNUbUpJNUZTbGlzM3pwTnRqWkVCREVhSEt2VFkzSHFkQ3hPblk3QzVrcmtsaC9HcG9vODFGdGJmT29LQ0d5dFBPSTZuaGliaGtoTng5WW1iYW9WZTZwUGVGd3pPaXJGNDgrdHNyMEJCUTBscnVONmF3c08xWjJGWHFOeksrdklLTnRWOW12R0dIRERsTW40d3JGZFQzUjRPQjdLbW9kcnhvN0JuejVaNDVFRXkybjY4R0Y0ZE9GMWlBb0x3L1Rody9IblpYZmg3MTk4aWJNMUhmdWFON1MyNGxocEdZWWxKU0ZHcjhmOW1YUHhudzBic1dUR2ROdzJjd1pPbEZmZ3c1Mjd1dFhQbExoWUxMM3FTdHhXTVFQdmJ0Mkd1d09Ncm5hbW9yNGV6ZTJCdDJXcmJQQWZrQys5NmtxRWFyWDRYNDdaVmZia3lsV2QzbXY3MFdQWWZ0VDMrd09BYXlkT3dDTUwrbjRHRUF1TUEyREdHR085dG1qUXRHN1gvOGZSTDg1Slgvd0ZPczZKYXMxS08xN0lYNGRuSnQ3cHNSWTJQaVFTZjUyeUhIcE5pTWQxZGRZV2ZOQ0hvOVdubWlvODFyVXVHalFOMnlvTG9FSmdaL1V4SEs0L2d5WmJHelFrNGI0ZC8rNTIrNm9qMi9QSnBncWM5TE1tTmw0WGdVbXg2UmdibllweDBZT1JIQm80Y1l3QXNLNTRMd29hU3ZEVHNZczh6cTByM290V3hZSUZBeWY2Sks4QzdPdW83eCtXaWZ1R1hvTjl0YWRnS2p1RVBUVW5vRGo2SndDOGNHUWRBQ0F4SkFyL1NmQmM0N3k3K2poZVBPS1pNT1pIbzYvSDNLU09LWTRGRFNXdU5weWV5Ly9VNzJjWkh6MFlzVHJQNllrOFhac3hYNFBqNHpFcFBRMHg0WG84bERVUGtXSDJoMThQekp1THZhZE93V0t6UVI4U2drbnBhYmh4eWhSa3BIcnU5ejBxWlNEKy9xMzc4Tld4NDhnK2RBaUh6NXlGeFdaRFprWUc0aHpab2JQR2o4TVZRd2E3TWppUFNSbUk5My80QTQ5MmZ2L1J4OGc3V3d3QXVHTHdZUHpxbHBzOXpqdXpKZzlOU3NLdmIxblM1ZWR5MzFaTmx1dy8rOS9jdEJsYkM3cWZQQzlVcS9VcEc1ZWE2amNKbG5PZGMzeEVCSVlrSnZodGIwaUMvM0oyN25BQXpCaGpyTmVHUnZqUFlCeElla1JpMTVWNnlOOElzT3EyRFZCQll3bFduTjZHZTlMbmVOVHhEbjRCNExVVE9YNnpSUGZVZTRWYk1UNTZNRVpIcFFBQVJrWW00NWJCTS9IaG1hOEEyRWRiQWNBbVZEVGFQUGZiVEE2TndaaW9GSXlPR29TRGRhZDlzaDRUMEdWSWx4UWFqZStQdXE3TGZwNXRyY0gvanB1d3YrNDBac2FQOERsZmEyM0d4MmQyWVZYUlY3Z21hU3dXRFpxS05MM3ZuNmxNRXFiSERjZjB1T0VvYks3RVkvdmU5S2x6MjVDWjBIZ2w1dHBXV2VCVEwxalhwMHpHdlVPdmdWVzF3YW9xa0VoQ2pKOGd2ZEhhcy8xTUdidmNQWEhUSW9TSGhPRHBqMWFqdWIzTlZhNlZaVWhFU0kyTFEwMVRFOTdhdkxuTHRzWU5Uc1h5YTY1QlRIaVlSN243OWtXU0pDRk1wL000Nzc0dG1pU1J6L251Y3ArcUxFbGRKd0xzcnVWejV5QStJc0tqYk8yK3IvSEo3ajBBbk4vREhIK1hBZ0RxbXBzUm85Y0hQTS82RmdmQWpESEdlaTNkVC9EVG1VQmIvdlFGZjFtT3ZmZkIvZmpNVGt5SVNldDBtdkgrdXRQWTRqWk50eStvRUhqOXBCbC9tclRNVlhaVDZqU3NMZDZMZHRXK3ZVZUlwTVc0NkZRa2g4WGc4eEo3c3BobGFiT3hkTWlWcm1zaU5hRWVBVEFCK04vTTc2SzR0UWI1OVdlUlYzOFdSeHBMMEtaWVBlNmYzMUNNTFpWSE1DZHhqTi8rMVZ0YnNMSm9CNzRzMmU4YUlWV0VpamJWc3gyYmF2OCtyVUtCcWZ3UVRPV0hNQ0VtRFRjTm1vb3BjY1A4VGpZMmxYM2pVellwSmczRzVBa2VaYVZ0ZGRoVmZkeHYvNEpSMWxxSFVFbUxVTWwzbE1aZFhuM25XVnNaNjYvQ1Erd1BBd3RLU3REWTF1Wnp2cUMwTk9pMklrTkRNVFRKOSsrSHlvWUcvSGJsaHdHdnEyeHNkTDAvVWx5Q1IvNzdXc0M2djd2OXRpNzNBMjYzZHZ3TWM0NGVKMFZISXoweDhOOWR6ZTF0cUd4b0RIamUzYy9lWGRIcCtjMzVSN0E1UC9EZkoyTUhwZUJQeSs0SzZsNnM5emdBWm93eDFtdUZ6WlhkQ29MUFpaS2tFRCtCanlJOEU1VUlBSDhyK0F4L25iTGM3eFJlaTJyRHk4YzJucFArRlRTVzRFaERDY1k0Um9Fak5hR1lrelFHUnhwSzhQQ0krUmdkbFFJTlNWQWhzS1VpSDQyMk5oeHQ5UHlGYzV6WFhzTHAra1RFNnZTSTFlbGRTYnoyMUp6RU00Yy85cm4vTzZlMjRPcUVVUjRQQ2s0M1YySnQ4VjVzcXNpSHpldTcybDliaUllKzhzd2UzZTRWRUFQQXdiclRPRmgzR3FuaDhWZzhhQnJtRHNod3JadXVzN1pnUTlsQmovb3gybkQ4ZU93aW55bnJLd3EzQlRVNWVXaEVFcjQxZEM0QSs0aDF0aVBBUHR0UzA5bGxBT3ovL20zdHhTZ3pZNngzckRZRnhWN2JJQVhTYnJOMVd0ZHE2em9SVlkzYkZrVDZVSHVBdjN6dU5WZys5NXFBMTJ6T1A0SVhBdXpkNnkxRW8razAvMFJYZEpyT0g5aXh2c1VCTUdPTXNWNDcxVlRSclFENFhPN1pHaUw3L3RYbVBSSUsyUGZFTlpjZnh1TFU2VDduQ2hwTGZCSklpVDVjTTdxcityZ3JBQWFBU2JIcDJGRjVGR09pVWx5QnFRVEMxTGhoTUZma0liLytMRlFJVjdBWW93M0hvTEE0RkxmYWc3MngwYWsrOS9pcXl2L2F0b3IyZXVSV0hNYVUyS0hZWGxtQXpaVkhjS3d4OElqT3dwVEplR0RZUEkreXZ4ZDhEbk5GbnQvNloxdXE4ZTlqNi9GTzRSWXNHalFWMXcyY2hOVm5kc0dpMmp6cTFWbGJzS0p3Szc0MUxCTTZ5ZjVudHFmbUJMWlU1dnR0dDFXeG90SFdDZzNKQ0pOMUdCUVdoMEdwY1FDQXIyc0xYUUZ3WlhzOUxLck4xYWE3TnRXS3JaVkg4T2JKVFQ2QlBtTXNzTzlmdXdDeng0eDJIWmZXMXFLMHp2NHpVaVBKbUpEV01adG02NUVDL0d2OWh2UGV4ODZVMXplNDNzZDVUVlh1cWR1dW5PbmFsdW5tNmRNOHRqUGFjT0FnUHZ2YXZnZjdWU05INE01WndTV0paT2NIQjhDTU1jWjZiVzN4SHN3YkVQd1dGR3VMOTV5enZvVEp2bXZGV213V243THgwWU54NDZDcGZ0dTRJbm9JNWlTTzlRakd2S2RSOThZWnJ6MkZ4MFFOUXJQU2p2eUdZbzl0bUtiSGo0QzVJZy9OU2p1S21xczhIaktNanhuc0NvREhlVzNkcEVMNFRDTW1BT1FJb0Y4N2tZdVgxWTFRSGZ0WWRwWWgyZDhJZVhWN1U1ZFpsUnV0clhpdmNDdFduOWtGUmFpdSt1N0pwNzRvM1krOGhtSjdraTBoOFBlQ3dJblJYajYrRVM4ZjM0aVo4U1B3ODR5YkE5WVRBSjQ1dkJvNlNRTlZxTENxQ2l5cURZMjJWcFMzMWJzU2NUSEdncWVSWlk5MXVCL3YybzB0Uit5ektFWWtEOERNa1NNODZuWWxKUzRXSC8va01RQ0ErWEFlZHAwNGdaL2VlSU5yZmU1dlBsaUZ3MmZ0eXhRbURCbU1wNWJlQmdCUVZCVlBybHlGY2FtcFdESmpPc0owT2xkU3E4NGNkWnUyblJMclArTjlNSnJiMnZEbk5XdDl5cC96S2l1dnIwZFpuVDJMZEVOcksvS0tpN3RzKzRiSmt6MitSM2J1Y0FETUdHT3MxMDQxVitLRG91MUJiWVgwUWRIMmM3WUZFZ0JFK1FuWVdyd1NXUTBJamNiUE1tN3l1MTdZNmVHUlJ1UTNuRVZWZThjYU1QZFJXS0Fqb093dTd3Ulh6aVJOdTZ0UGVBVEFrMlBUb1NFSk5xSGlVUDBaandCNFhIUXExcGZhdHlzWkcrV1ppZlZRWFJFYWJaNXI5eDRhYnNEMUtaTjcxRjl2djU5d2U0K3VhN1MxK21TM1B0dFNqVDhlWG8xd09RUWhrZ1lodXM1SFo5eTNTM0xTU2pMaTNhNHI5bnJBNE9UOG50dFZteXZoR0dPc2U1cmEydkIxWWFIcmVQemd3WjNVN3J5ZEY5WjlqZ09uVHdNQTNuRG52ZmNBQUNBQVNVUkJWTnE4QlE5bTJXZWJ1TThtSmlKWGtMdHl4MWZJTHk1QmZuRUpObjV6Q0UvZXVnUWprcE05MmsxTFNIQmxsWmFJMEdheFlPL0pVNjd6azlLRDMrdmNtMDFWY2VCMFViZXVxV2xxOHBpQ0hjaU00Y083ck1QNkJnZkFqREhHK3NUN2p1MkNPZ3VDUHlqYTdxcDNydmdic2F5eGRQenlFU3ByOGN0eFMvd0dVdTdDNVJEOGFQVDErTTNCRDF4amxsYlY1ckhHdUtkcnZwSkRZenlPWlpJUUp1dXdxL280N25mYml6aE0xbUZzVkNxK3FTL0MwWVpTb0dQV05NWkcyYWM5RHd5Tjhkbml4enREOU1Vc1haK0l2MHkrdDFkdGpJOGVqUC9PZkRqbytqdXFqdUs1L0RXOXVpZGovWkdxcW5ocFF6YWEyam9lS3A2cXFJRHBtME9ZbEo2RytNaEk2RU4wR09RWVpZMElDN3lIZUdSb0tJVGJqSXcxZS9jaEl6VVZWNDBhNmJmKzhiSXlyTnp4bGVzNE9Ub2FRNU44RXlwNlo1WCthT2N1MTM2LytwQVFqRS8xWFRJU3JCQ05Ca3V2bk9sVGJsVVVtUFB5VU5mc3UrKzV1MUN0RnZQR1pYaE1sM1lhT1REWnp4WHNYT0FBbURIR1dKOTUvL1IyN0t3NmhrV0RwbUZvUkJMUzlZa29iSzdFcWFZS3JDM2VjMDVIZnAwRytObmIxam1LcXlFSmo0KzlDVVBDZmZkZExHK3I5N2wyWFBSZzNKdzZBNnZQN2dJQXRDdWVBYkQ3VmgxL21Yd3ZQaS9aaDgwVitRR25TeTl5VExtK3ljKyt5UmJWaHJLMk9wUzAxaUlsckdPSzNwUzRvZmltdmdqSHZkYnBKb1JFSWo0a0VsUGlobm1VMi9jVTdua1daY1lZQTRCL2ZHdTVhd3U1c0pBUTdEbHhFaXUyYjhmeHNuS1BlZ2RPRjdsR1JkTVRFekE1ZlNnZXVYWStNZ1lONm5UTElVbVM4Sk1iYjhCamI3M2pHaUU5VWxJU01BQTJIVHJzV3JZUkhSYUd4Mis2c2N2cHo4Zkx5ckJpVzhkRDE1dW1Ub0VzU1dqeWs5M2FtOFhtbXpzaVZLZkRQWE5tdTQ3cm1wdGhPblFJT2ZzT3U0SmZyU3dqTFRIQjlUMWRNWGd3S2hvYVVGNWZqemFyRmVhOGZCakdqMFBXdUhFWW5qeWd5MzZ3dnNjQk1HT01zVDUxcXJrUy96Z2FlQzNudVpZUzdydStxN0t0QVJJSVB4NnpDRk5paC9xY3o2cy9pNmNQZjRUbko5K0wxTEE0ajNQTDBtZGhUODBKbkdtcFJwdHFRUlE2Um82ZDA2RTFKR040eEFEOFlOUkMzRHQwTG42eTd5Mi9mYnNxWVpUUGRHWEFucGpLdVRiMW03b2lud0Q0elZPYlVOcFdoMlpidThkK3hSbFJnM0JsZ3Vjdml3VU5KYWkxTlB1OVAyT01kYWJOYWtWOVN3dnFtMXRRM2xDUDR1b2FIQ3NyUjM1eHNXc1UxU2xVcTBXN3pRWWhPdGIxRjFaV29iQ3lDcXQzNzBaRWFBaW1EaDJHNlNPR1lVcDZPdlNPVWM5VEZaNUpFSmRNbjRhM3QyekZzbGxYWTFKNkdrNVZWS0RWMGhGOHRscXNPRlZSZ1FVVHJrQjBlRGcrM3JrTHQ4eWNnYWEyTm85QU5pMGh3U1BnUGxOZGpUOTgvSWxyRCtBWWZUZ1dUWjJDc3JwNmZQZC9nYmRWNmtwVlF3TytManlOYlFWSGNiQ29DSXJhOGNBek9TWWFqeSs2RWZ0T0Zib0M0QUV4MGZqcG9odnc0cnJQY2FDb0NLMFdDOWJ0K3hycjluMk5oTWhJVEJtYWpqRXBLUmliT3FoWDY1Tlo4RGdBWm93eGR0bVFRQmdaTWRDanJFVnBSNjJsQ1Q4Y2ZUMnVTdkFkV2FocWI4UnorV3ZRcGxqeHI2TmY0dG1KZDNtczg5V1FqRWRITDhRVFg3K0xabHM3MEJGL1FuWnM4eE90N1FpS1k3VGhzQWtGT2o5L3hSNXZMUE1iQU8rcVB1RjYvMDFkRWE0ZE9ORjFQQ1E4QWZHNkNGUmJtbkNpcVF3VFl0S2dDQldGelpVSWswT1E0WlVCT3REMDU4OUs5blZyWkhqUm9LbVk1bWQwMmYyN3NhZzJ2SGxxVTFCYkR3SGd6TXVNWGVTMjVCOEpLb1B6NFBnNC9IenhZa1NFaFdKSHdWRnNQM29VaDg2Y2RZM1FBa0JUV3pzMjVlZGpVMzQraGlVbDRhL0w3NFdpcXZqUm0yLzdiZk9OVFp1QlRiN2xSMHRMZmE1NTNleGI4ZDBmZk04MXRmaGdVUkdlWDdNT0RhMzJmQXRFaEIvZmNBUDBvYUdvYjJuMXVUWllPNDRldzU4KzlWMCtvZE5vY092TUdiaGx4blRvTkJyc08xWG9jVDVHcjhmdjcxaUszTU41ZUd2ekZ0ZUlkMVZqSXpZYy9BWWJEbjZESDExL0hRZkE1d2tId0l3eHhpNGJvNklHSWxUMjNFL3hkSE1WSGg2NUFIT1RNbnpxVzFRYi9waTNHdlZXKzlTMWdvWVNmRkh5Tlc1SW1lSlJiMFJFTXBZTW5vRkdxK2N2VGpySkhnREhoWFFrWUxJSkZZM1dWb1RMSWZCVzFGTGxVMVpqYWNLSFJSM3IycjZwTDRJQVBOSnJUWXBOaDZuOEVGWVZmWVZWUlYvaGFHTXBMS29OV1FQRytXUmpEaFFBbDdUV29xUTF1SDAzNzB5NzJpZjRiVlVzK1BmUjlmakoyRVd1Tytva0RlNU9uNE1YajZ6RDNwcVRRYlh0N1V4TE5YNjg3ODJnNjQrUEdlS3pMZE9SaGhLOGNqejRmWnViYmUxZFYyS3NIOG9hUHc0Zjc5cU5rZ0Q3N3FiR3hlSDZ5Wk93WU1JVjBHcnNZY1RDeVpPd2NQSWsxTFcwWUh2QlVXd3JLTURoczhVZUk4TjN6YnJxdlBUZktWeW5RNGhXQ3pnQzRIdm56TVpFeDFaTnNpeEJIK0w3ODltYlRWSFFidlBjdnUycVVTTXhmbkFxRHAyeFo2aldoNFRndWtrVGNkTzBxWWdKOTgwLzRXM2V1QXpNSGowS20vT1BZTzIrcjEyajRXTlNVakJ2WFBBN0tiRGU0UUNZTWNiWVpjTmZrSHU4c1F3akluMlRpNmdRK0Z2QjV6anB0U2Z4MjZlMllFYjhDQ1NHUkhtVTM1bDJOUW9hU2p6S3doM1RrWk5DT3RZTzExcWFBdTRZWE5iYXNiZHdxMkxCanFxamVLZHdpeXNBQjRBR2F5dUttaXNSRnhLQkE3V244WFh0S2V4eEJKZUg2czk0dERjejNuTkUrMWhqbVVmVzZ1NUtEWS9Id3lPTVB0c3FBY0Rxczd1eHJhb0FvNHRUWEd1WkFTQmMxdUdYNDViZ3k1TDlXRm0wdytPekJNT2kycnExTmp6Snp4cnZWc1Z5WHRhWE0zYTVreVVKUzZaUHc3ODNiSVJFaElFeE1VaExUTUNvZ1FNeEtUMGRRNU1DNy9jZUV4Nk82eWRQd3ZXVEo2RzZzUkZiamhUQW5KY0huYXpCakJIMjdYMEl3RlVqL2EveDdTMk4yL1RuRWNuSmVHN1pYWGpxdzQ4d2MrUUkzRHB6aHV2Y2dPaG92UGZvOTd0c2IzUCtFYnl3N2pPZjhnY3lNL0htcHMyWU4zNGNyaG81QXFFNjM2MzNPcVBWYUdDNFlqd01WNHhIY1UwTmRodzloc25wNmQxcWcvVU9COENNTWNZdUMrR3lEdGNramZVcDMxVjlIQ3RPYjhQdnJyZ2RJOTBDNFZlUG0veU9scmFyVnZ6bjZIcjg5b3FscmpLTGFzUEx4N09SRWhickVSekc2UFFJbGJVWXJJOTNsWlczMVFmczQ5SEdVanl4LzEwMFdGdFIzbFlYTUZCKyt0QkhxT2tra0Fic282K1RZajEvYWVwcDl1ZlJVU200TVdVS3JrNGM3WGQvMy95R1luemtHS1YrNDZRWktXR3htT28yUWl5QmNIM0taR1FsajhlNjRyMzR2T1JyWG9mTTJDVXFhL3c0VEJtYWpyaUlpRTZUV0hVbVBqSVNOMCtmaHB1blQ0UEZiUlJWa2lUOC9PYWIrcXFybllxTGpNRHo5eXl6andUM3dEVmp4K0Nhc1dOOHlvY25EOER2NzFqcTU0b090MTkxSlc2LzZzb3U3ekVvTGc2Mytja3F6YzR0RG9BWlk0eGRGbTRZTk1WbjJuR0R0Ulg1RGNWUWhJcW5EMzJJWnljdFEycFlIRDRvMm80dlMvY0hiR3QvM1dua2xoL0d2QUhqVU5GZWp6L25mWXFUVFJYSUd1QTVSVTBDNGYrR0d6REdiVjF2U1d2ZzliQVcxWWFqWHRtY0FlQlg0MjdCNktpQmZxNElUSUlFbmVUNTEvaHRRNjdFa3NIVFhjZHRpaFhmM3ZXS3o3VTZTWVBSa1NtWUVqY1VNeE5HWXFEWHRrenVDaHBMOElkREgwRjFoT01xQko3UFg0dWZqN3NaazJJODk5TU1sYlM0YmZDVnVHWHdUQlEwbEdCN1pRSDIxSnhBbWRkREFRM0ptSlU0dWx1ZjEybDRoRy9XMUZpZDN1L29mekRPdEZUNXpBSmdyRC9UeURJU29xSzZyaGdrbmViQ2hSczlEWDdaNVkwRFlNWVlZNWU4T0YwRWJrbjFmWXErdVNMUGxWMjUwZGFHcDc1WmhRWEpFNExhaS9oL0ozTmNyODQxbzhjYnkzM3FaUTBZNzNGOHFxbjdVM0gxbXBBdTl5VU9ScmpzT1JWUDZ4WWdYNU0wRmhOajBwQ21UMFM2UGhFeWRUMnlrMTMyRFY0OVlZSkY5VndIMTY1YThjeWhqL0RJeUdzeGI0RHZ1alVKaExGUmd6QTJhaEFlSEo2Rk5zV0tvcFlxRkRaWDR2VVR1ZEJLR3Z4bzlQVTkvSlMrMHZXSlBXN3YwN083T1FCbWpMRitoQU5neGhoamw3elppV044a2w4SkFPdExEM2lVVmJjM1lzWHBiVUcxMld4cjk5bk9xYWlsQ2xYdGpVZ0lpUXg0M1pHRzR1QTZmWjVWdFRjaTAwL1NMSC9PdHRiZ2paUG1UaE5iMllTS2Z4ejlBb2ZxeitEQjRWayt3YmU3VUZtTFVaRURjYWp1RE5wVXEwZGd6aGhqakoxUFBadll6eGhqakYxRTFoWHZ4ZTZhRXg1bE82cU80bXduMDVGNzZxTXpYd1U4VjlaV2g4S0xOQmxUWHYxWmZISm1kNmQxQ3BzcjhjK2pYK0tIZTE0UE9xdHpUdmtoUExMN3Y4Z3BQK1NhSnUzUGlhWnl2SGQ2YTdmNnpCaGpqUFUxZmdUTEdHUHNrcWRDNEMvNWEvSDBoRHN3S25JZ1ZBaDhFTVEwNTU1WVgzb0FVK09HWVZyY2NKOXpiNTcwczRsbEVENHMrZ294dXE2MzBPZ3VtMlA2dDlPSzA5c3dQWDQ0Qm9kM0pPMXFzTFppUjlWUmJLN01SMTc5MlI3ZHA5N2FnbjhlL1JJcmkzYmdwa0hUY0UzU1dFUm9RbDNuTGFvTmZ6M3ltV3M2dWdvVlpXMTFnWm83cnhwc1BkOFRsREhHMktXbjYzbFFqREhHTGhzM2IzNitzOFRDbDd4b2JUaWVuM3dQZGxVZngzOVA1Snl6KzhnazRlYlU2VEFrWDRHRWtFaVV0ZGJoZzZMdDJGWlo0S3FUSEJxRGw2WS81RHBXSVhEcmxoZk9XWitDTlRveUJROE1uNGNEdGFkeG9LNFErZlhGblk3YzlvU0dKRXlKRzRhcGNjTXdJV1lJUGkvNUdtdUw5L2JwUFM0bG4vdzNEUUFPQXpnS2lLTUFqb0pRQUZWN0RHL2Z3Z3VRV1k4MHIvL2lzdjU1enZxRy90cUZITzk1NFMrRU1jYjZrY3M5QUFic2U5bld0amVoV1dtLzBGMWhESUFyQVBaUG9ONFZGSVBzL3dqbEtNaFNnTGZ2NDcya1dFQWNBTE5nY0FEc2k2ZEFNOFlZdTZ5Y2JhbSswRjFnTEhpRWFJQ21BM0RzWHlVQWtnQ0VBdmV0cklZUUowRjBHaENGRUNnRWNBcVNmQm9oSWFmd3lxS1dDOWh6eGhpN0pIRUF6QmhqakRGMnJna0NTQUJDQU9RWWtCSG9haTVlUElqaUFVd0hxS091VUlHMlZ1QytsWlVRb2hDRVV4QW9oS0JDU0ZRSW9SU2lUU3JFcXR0NWdUTmpqSG5oQUpneHhoaGo3RndqeDJ4VmNvdDR5ZjJOY1B6ak9PNDZPQWFBUkJBbEFwZ09jdFozakNDSEFiaDNaUVVJaFI2ang0SUtvWkVLMGF5ZTVnQ1pNZFlmY1FETUdHT01NWFpPZVFlMnd2RXFPVTRKUi9EcUx6aDJiNFBjNmdleHJJK1FCQ0FKb0JtdTlnaUFxdG9ENVB0VzFrQ0lFb0JLUWFJRWdrcEJWQUtJVXFoVUFoS2xxSW9vd1JmWDg0SjZ4dGhsZ3dOZ3hoaGpqTEZ6eWp1d0piZlJXai9WWGZHeWNCc0pKcmZySmMrNnpyWkVrSUZ4aHpnUXhRRVk3OUVuQUpBY3I0bE53SDByNnlCUUFrSXBCT3dCTWxFSlZNZXJwSmFDV292eHh2MXQzYms1WTR4ZENCd0FNOFlZWTR4ZFROeW5SdnVOWjRXZnV1N255SE5rV2FDN2diRzNHQkJpQUdSNEJPT1NjeTJ6QkFnOWNPL0tKZ0FWQU1vQVVRMUNwZjA5VlVPZ0VnSmxnRm9OcmFqRTYzZWQ2VTJIR0dPc3B6Z0Fab3d4eGhnN2x5UU1oQldKa0VVQ2hEUUFoRVFJa1FBU0F3Qktna0FpU0RoZUtiYkg5L0ZaWCt3K2Fud2VFQ0lBUkFBWTVuTlQxeHBsQ1ZBQTNMY1NBQm9CNFFpWUhVR3llL0JNVWdVRVZVS2hTcng3NjluejlDa1lZNWM1RG9BWlk0d3h4czZsTjI0dkExQVdkUDE3UGhvSVdKTWdVU0pBU1FBU0FSRVBnV1NBa2tBaUZxQjRBREVRaUhZRW5wZWlTSUFpQVF3SDRKVVVEUFlwM1JDQURIdkFMTkFLaUFZUU5RQm9BRVFEaE50N1FnMEV0ZGozVnFZR2tOb0FDZlVRY2lQSTFnQkphc0RydDFlZTd3L0pHTHU0Y0FETUdHT01NWFl4ZWVmV1VnQ2wzYnJtdm8valFaWVlRSXFCUXBHQUdnOEowUURGQUNJS0FuR085ekVBUllFUUN3SDdNVkhVdWZrZ2ZZd1FCbEFZZ0FIT0FwK2cyVDBidG1zcXVHcWZwdDB4OGd3SVVXVVBrcDJCTkZvQmFnT2h6UkZvdHdGb0JkRG1LTGVmRjJySGUxQWJoR2lCSk5vQmFvTU5yUkJ5RzFSTEd5UzFGVlp0RzJmYVp1eml3d0V3WTR3eHh0aWw3cTFicWdGVTkvajZaZS9HUXRiR2dLUVlrQklKRmRFZ3NvL1FxbW9rSkVsdkQ2UkZKSUJJRUVWQ0lBSVE5dmVBL2ZoU0dZMG1TZ0NRNERqd25MSHRuWkhieFR2Sm1IT050YU5NQnV4UnRtei9SNE9PZ0p1eEMrWGVsV2E4Zlh2bWhlN0d4WVFEWU1ZWVk0eXgvdTY5dTJzQjFQWkpXdzk4R29tV2xraG81RWpJaUlCQ2tTRFZIaWlyaUFCUnBEMVFGbm9JRVE1Q09FRGg5dmNVRG9Fd2U1a0loNkJ3MTN0UWFKLzBqekhXcjNFQXpCaGpqREhHK3M1cml4c0JOSjZUdHU5OVN3OU5hRGphNVhEb1JCaHN0bkNRRkE2SndxR285bGRRT0lScWZ5VVJDZ0VkQ0ZvSWFBQm9BZEtDaEJad0t5T3lIME5vSVVoalArOG9FMElMSW8zalhFYzlJbzNqblA2Y2ZOWXU2Tjg5TjE4eFk1YzdEb0FaWTR3eHh0aWw0ZTM3bWdFMFgraHVNTVl1WFZMWFZSaGpqREhHR0dPTXNVc2ZCOENNTWNZWVk0d3h4dm9GRG9BWlk0d3h4aGhqalBVTEhBQXp4aGhqakRIR0dPc1hPQUQyWTlhc1daRUdnK0V2V1ZsWlM4OUYrL1Btelp2YTJ6WXlNakowQm9NaFB0RDVCUXNXSkhtWExWMjZWTTdLeXZxKzBXajhRYURyTWpNelV3MEd3Ny9tekptVDJObjlEUWJEbjdLeXNyN2Z2VjVmZXViUG56L1hZREQ4eTJBdzNIaWgrOEpZWHhCQ2xGL29QakRXbi9CL2M0d3hkbkhoTE5CK2FMVmFQUkg5Qk1EL0FLenlQbTh3R0g1QlJETTdhNk8xdGZYZWJkdTIrZVNuTnhnTUx3QjRMQ3NyYTNsT1RzN2I3dWN5TXpOVE5ScE5yQkFpQW9DZTdHbjE5YXFxUmhIUllDSktGMEtrQTBnam9vRkNpSHdBNDczdllUUWFiMVVVNWUyc3JLeEhjbkp5M25DV2w1V1Z4ZWwwdXQ4S0lhSU5Cc05YSnBOcHQvZTFzaXovaDRnV2hZU0VEQVJ3YTZEUFIwUlBBTmdMNEYvT3NxeXNySHNsU1FwNFRRQy95ODdPL3RxdGpVR1NKUDI3bTIzNDhQZjlHd3lHQndITTg2NUxSRXAyZHZaeTcvS3BVNmVHcTZyNkpoR2xDU0ZDQUt6cmJiOFl1K0NJOWdPNDlrSjNnN0Yrdy83ZkhHT01zWXNFQjhBOTRBaCtGOE4vR3Y1UUFMSldxdzJCbnozd2hCQ2ZFdEVqa2lTOWJqUWFtN096c3o5Mm50Tm9OQjhDbUVsRUh0ZElrc2RBdlkySUtvVVFCd0NVWFh2dHRYSHIxNit2OGVyZlFRQVdBSzhZamNiQzdPeHNNd0JzMmJLbDBtZzBmZy9BQjBLSXR6TXpNeWVaemVZMjUzVkdvM0VaZ0VWQ2lDcEprZ0tPRWdkQ1JPTUFMQlpDdEJHUjBsbGRJWVNPN0h2dS9jVzlYRlhWU0VtU0ZuZjMzdDRDZlA5WEVkSGRBTnJkeWtJQUtBQjhBdUNZbUpqZk80TGYwMFQwa05Gby9EQTdPM3Q5Yi92RzJBVWxzQi9FQVRCajU0MEFCOENNTVhZUjRRQzRGNFFRYVNhVHFkcTl6R0F3ZkVoRUFVZEJjM0p5Tm1kbFpkMU9SSjhBV0dFd0dCYWJUS1l2dmFyOVNRaFJLb1NvQlZCSFJIV0tvdFRxZExxS0RSczJWQUZRTyt2WHhvMGJqODJiTis4K1daWS9GVUtzeXNyS21wYVRrM01hQUxLenMxY2FESVo3aUdpUkxNdS9BL0FFQU15Yk4yKzBFT0wvQVJBQTd0KzRjV05KdDcrUURrdXlzN085UDVNSGc4SHdYd0FQQ2lFYUFsVFphclBaRm5iM3hocU5aanVBS3pxclk3UFpVczFtYzFWbVptYUVScU9wRmtJYzg2NWpOQnB2RlVMOFdBaXhSYVBSM0t3b3luNEFyMlZtWnM0MG04MW51OXN2eGk0V1FsWmZoeUw5aUFnaEY3b3ZqRjMraEVXeHp5WmpqREYya2VBQTJDRXpNMU1ESUJVQVpGbDJybitOeU16TVRIZVVOYm9GdXdNQXFIRnhjWFU5dVZkT1RzNWFnOEh3T0JHOVFFUlBBZGdBdDZEV1pyTzlZRGFicTNyNldRQWdOemQzamNGZytBOEFJeEZGdTUrVFpmbUhxcXJxaEJBZnVKVzlDQ0JTQ1BHMHlXVHltZXFia1pHaEd6Um8wQVRuc1JBQ1JCUStmLzc4YVk3akNpRkUwUDBqb2xnQXNGcXR0UUdxS0dhenVRa0FNak16WTh4bXM5L3ZPaXNyYTRZa1NWYzNOemUvdkdQSGpsYUR3YUI2ajZBSG90Rm9EQUIwUkxUV3ZYeisvUG1UaEJCdkVsR3RxcXIzcmwrL3ZtYisvUG4zQ3lIV3k3SzhmdmJzMmJPM2J0MGFxTitNWGRUV3pINmk0T1pOei84SndHOHZkRjhZdTl3SmdkK3VtL3N6bjRlc2pESEdMaHdPZ0R1a2FqU2FVKzRGUkhTSFJxTzVBd0NFRUM4RGVIanExS2xhQUtNQWxLOWF0YXJUYWI2ZE1abE1MeHFOeGxhYnpmWTJ1aGpSRFZabVptYUUrN0dpS0wvVjZYUy9zMWdzTGU3bkxCWkxKWURiM0sreFdDd1BhN1hhN3pZMU5mM0Z1NTJLaWdwTFVsSlNpaERDZTgzd1dHZVo0L3Z4Q1ZJTkJzTUFBQ2d0TGEzTnk4dXpBSURSYUx3Q1FDYUFoczJiTnhkMzlwbXlzcksrSlVuUzM0eEc0NXpzN094dnZNOUxrdlFDZ05sNnZYNC9BSE5uYlhrVFFpeDBCTXVmT3N2bXo1OC9UVlhWTDRsSUs0Ulk2Qnc1MzdoeG84bG9ORDVHUlA4SURRM2RrSm1adWNoc05wZDE1MzZNWFN6YVUwTCtxQ3R0dTVOQW95OTBYeGk3WEFtQnIzWFhwRDkvb2Z2QkdHUE1Fd2ZBRHEydHJUV1JrWkdQQTRBUUlwS0luaFJDN0NJaVp4S3MvUUFRR3h1N0ZFQ2NFT0xkQUUzWkhLOHhBRG9keGMzT3puNnBEN29PQU1qTXpFelFhRFNWM3VXcXFrS2pDZjZQT1RJeThoZmVaU2twS2MvWWJMWS9xYXA2djdOTWtxVFhoUkNGUW9qZkFRQVJGY0MrTHRvREVkMEg0TG1VbEJTa3BLUlloQkFxN091a0lZVDRNNElML3FNQnZMdHc0Y0xwWDN6eGhXdjlydEZvWEF4Z05nQ3pjNTF6TjEwbmhDZzNtVXc3SGUxbE90Wm82NFVROTVoTXBpM3VsYk96cy85cE1CalNpT2duR28xbTEvejU4Mi9hdUhFanIrMWlsNXd2Umo3YWZ2T1c1eCtHUU82RjdndGpseVVCUlVCNmNCWGQzdU1INVl3eHhzNE5Eb0FkZHU3YzJRQkhRcWJNek14a2pVYnpKSUJ2c3JPelhVbWFEQWJETUNIRTM0a0lraVM5SHFDcFBBQ1FaWG1qMFdqY0oreUtpT2dJRVMxelZoSkN0SnBNSnI5clhHVlpmc1ZnTUZpQzdidXFxbisxV0N4NXNpeC80Tzg4RVMwRUVDV0UyQXlnMU0vNVJiQW5nL3JZRWFCNm56L29tSTdzeWlodE5CcGZCMUR0bm1YYVlERDRCTUNLb3VUSXN2d1pBSTBRd3BuTnEwd0lzZDVrTXEzbzZyUGw1T1M4WVRBWWJpS2lKUmFMNVZrQVB3SHNXenJWMXRiK0VRQ0VFRTkyMVk0M2c4RXd3WkhnNmhVQXlNcktla0lJOFFmSDUxMW1NcGxXK3J2T1pETDkxR0F3V0lqb0Y2cXE3aklhalgrMjJXelB1Q2NUWSt4UzhNbWN4ODFUOTd5c0c5elM4RHNJL0F3RStVTDNpYkZMbm9BaWdMK2MxVWY5WnUrMDcxZ3ZkSGNZWTR6NTRnQTRTRmxaV1lzQXZFSkVDUURlMnJoeG84bGZ2YWFtcHI5RlJFUk1JNklGQUc1eFRMRjlFMEFhN0tPVkFDQVRrYjhNMGdBQUlsclNuYjVKa3ZUaHRtM2JkZ0s0MDArLzd5S2lPNFFRQit2cTZveDc5KzYxR2d5R1h3SVkxZDdlL3RqV3JWdHJqVWJqNHdDZUEzRENaREw1akFEM1JtNXU3bDRBdmRwRFYxR1ViOHV5ZkRXQXgrYlBuNzltNDhhTm0ycHJheCtBZlFyMlJ1K1IybUFRMFUyT3Q2c05Cc05MUlBRZElVUVRFVDFvczlrKzk1NEc3dFdmWjJWWnJnUHdESUJmYXpTYVBYQ2JSczNZcFdMdnRPOVk5d0svWExMdCtmZFVtN2lPQ0ZkS3FwaWxTbEx5aGU0Ylk1Y0tJVkJNSkw1U1FUdGxEYjc0Wk5iamh5NTBueGhqakFYR0FYQ1FKRWxLQlpBc2hQaENVWlR2QmFybkdFbStDWUNVbVprWkR0algwRHJXdi80S0FBd0dRNkVqa0E1a2lzMW04MGl5Sk12eUswUTBuNGlNVnF2MWhQdTV4c2JHQ24rTkdJM0dLNFVRcndnaDJpUkpXcjUzNzE0ckFCRFI5UUJtYVRTYVh3T290ZGxzZjlWb05Nc0EvTnhnTUp3MW1VemQzb2MzSXlORDUzYjRIWVBCY0YwdzEwbVN0SHJqeG8yYi9KeHlaZFF5bTgxVjgrYk4rN1lzeTUrcXF2cUd3V0M0RXNCVEFGUlZWUi92Ymw4QlFBaHhFeEcxbDVhVzVnd2NPUEFrZ0trQWZnbGdRekJUeG9VUUg2bXFtaW5Mc2pFN081dURYM1pKKy9qOWw0K1ZSOUVWQUdJQU1RRGVpZVNFZ0NDQ0JMZi9NSHRGQUNENy93c0JuL3ZaSFlEQWEySGExbmVpbnpwYjQ2OUMwSGRiaTNCVkc3OFh3Qmp2UGdTOHhxcEIxWWZUQVZVS3FuNlFQWEcxSVlUNGFPQTdhMi9yWllQZDlsUjIxallBVnpzNkVlaTc3NmFPejZVVktoNVY4eEF1ZWp2elYwQ0FQTDl4SWQ2WGh0UXNwM0VJZW9ZVVk0d3g1bzBENEM0WWpjYXhBTzdPenM1KzBtZzBGalUxTlcwSkN3dnpTVGpsVDJOalk3c3o2T3dPbTgxMnhqc0x0TkZvYkFFQXE5VmFiRGFiQzd0cUl5c3JLOHV4bmpWTUNIRmJaMnRWeldhenpiR2VkZ2NSL2N0Z01BeFRGT1VKczlsc0MzU05RNlJqOVBoV0ljUldPTlkvRTlITlhmWFBTUWhSQ01BVkFCT1I3Q2ozbUlxZG01dTd4bWcwdmtWRTl3a2g5Z0JJQWZCcWJtN3VnV0R2NWVVQWdPa3BLU2wzWjJkbnZ3NWcrdXpaczJORFFrSUNyZTMydGlzM04zY2JnRzA5dkQ5akYxemxiNFpQdGFuMFFEbGhHZXg1QytBWjVObURFTWtSSlBVKytCV0FJSHRnUTQ0N3VRVmdBcWdoSWQ2VEpMeVc5UFR4cjN0OU93ZEZHL2MydVlKZmUxZ2x1Z2htVzQ4a2R3Uy9mUlFvZW9UUUtuWDdRV09mSVB3QUFudnQ3L3NpK0lYais3U3prb1JjS1JrM0tKM21Od3k2VmVGNFp5K2lPNVV6Y1VQRk9tVWgzVmpQbWZnWlk0ejFDQWZBZnNpeVBOVHg5bTRBRHdKQVptYm1INFFRU3lJakkzMjJDQW9rTmpiMk1RQi9Pd2RkREdqcDBxVnlUVTNOcndEOGhvaElWZFVmcWFxYTdSNndDeUVrSW9Jc3krSE9jcHZOVmlQTDhtMUU5QmtSL1ZpVzVXdm56NS8vUGEvUldabzNiOTRNV1pZWEFRQVJqUUx3bkdPZDgxb2lpblRVdTBNSVVVbEVPYXFxL2xwVjFaZTkrNm5SYVA0T1lKbWlLRWZkeXlWSmtoMXQrd1RmTnB2dGg3SXNHNGdvVlFqUkNPQTNQZjJlRkVWNVhLUFIzQ3FFZURvakkrUGR2THc4aTJOcm8zdWNkVEl6TXpXU0pGMURSSWROSmxPNSsvV1ptWm1oUGIwM1l4ZFM3VlBwTWUxVzdYMGdQS0FJVFBTSmdZUUFuTUVwZWgvNEV1eGh0Q3VRSWU5eFZLRUtnWTJROEZxeXJQdUVuc3JyMDlFOTVjdTRud0IwUzhmdEFORlYzS2RJYURreTBIVklSTDBPL2oyL1QzRms0SHRyTDBnQ3NxY01PZnVleXM1Nkg4NGxNMzBRM0h0L04vc29Iak9vR29taXQ2a1JIS0d2MjVNREFzMVVaWG1QeUk1Y1NNYkdvNTFjekJoampQbkZBYkJEWm1ibUNFbVNIcEVrYVJHQUVXNm4xZ2doVnBuTlpvdkJZREFMSVNZUjBWUUFLNFVRZnA5QUU5RmNBR01jUVZyUWhCQkVSTEJhcmUyT0pFMTEyZG5aUmNGZWJ6QVk1dFhXMWo1SFJOTUExS3VxZXJza1NXc2tTZnBuZ0g0VytKbnV1MXdJOFNnUlRSVkNtQTBHd3c0QS93WlFBZUJ0SWhyZ1ZyY0d3Tk5DaUZVNU9UbkZCb1BoVDQ3UDBXQXltVFlaamNZYUlwcGxOcHVmY2IrQkk0R1ZVUWpSR0JvYTZyMldPc1RSaHM4dndXYXp1YzVnTUJRQUdBU2dwYjI5dmNlL0tKdk41anFqMGZoM0lub3FKU1hseHJDd3NMV3hzYkYzQVVCMmR2WmJBQ0JKMGoyT2JOYy9BZkNpODFxajBUaFdDTEhMWURDOGF6S1pIdTVwSHhnN1g4UlRrQ29zSStZTENRKzBXYkdZeVA3Zm1VY2RZWTh5SkVldzEvdWcxeDViQ2JLSE1UNGhsaERIUWVJTmpaRGZTSGptYUcrSEMvMFM2Mk91VVZVODUzSHpJSUs5MXVNRElDejJWUjJpVDZZKzI5UGRkNHord3UvUDVQTkdWbjhCaFc0RlNHdi9QdnJtTTNZRTA0UXZhQkR1WTQyT293QUFJQUJKUkVGVUV5ZTZ2Q1FvcnE0NStrazBUTFZwZDRrdlk1YlFkWFdjeVp3eHhsaTNjQURzSU12eUpDSjZUQWhoSTZKTkFPWUNlRGM3Ty9zaFp4MlR5ZlJPVmxaV0NSR1poQkE3VFNiVGk5N3R6Sm8xS3pJME5QUWtFZFcwdGJYNXpTVHNMVE16YzRUWmJENE9JRm9JWWR1MmJWdVR3V0I0QThCRW85R1lxNnJxbXdEQ09tdkRZREFzSnlKblJ1WTlpcUxjazV1YlcyQTBHajhXUXVpOHFtY1NVVHlBejRVUXJlNG5WRlhkSzRTWXJkRm9mZ3ZnTVNLNnlySGV0VmFXNVFGQ2lMMUU5RDZBNTRVUXAwd21VNkFSYmhYQVp3RHVtajkvZnNyR2pSdExuQ2RxYW1wdUk2SWtBUDl6MzliSXdUbFMzZVRuTTM2YmlMSUFLRVEwSUNRazVCOEE3dTNzZSttTUpFbHZxYXI2RklEcklpTWoxd2doWGdCUUQrQXRBTkJvTkorcnFxb1MwUzF3QzRDRkVFdUpLQUtBOS9mSzJFV2w5bGREMDlwSWVyRE1TdDhpaVFZRG52R2ZFUGJwd1BhWXBYZWp2YzVtM1lObjM5RmxOQk93aW9EWGs1NDV2cm1IdHdxSzJKQ1FvcXJxYWhCSnpuNVJNSUdlU21nNWxPbzY3Sk5Kd2tLQW5OK3ZFTFhKbHRCQXV3aWNGMC9OTXhjK2xUM3Zud0IrYk8rVS9kK0JYbzl5dTdWeFdvckFNUkdCa2NMblIzblAyM2ViRkExUXRDcWtqYll2NDc2cnVhN20xVDY3Q1dPTXNjdWUxSFdWL2tHU3BBTUFIclZZTENrMm04MG5tN0pUVGs2T1dRaHhFc0FQRmk1YzZET0tFaG9hK2pRUkpRZ2gvcnh0MjdZdVI0RG56NTgvVGFQUmJGKzZkS2tNSUo2SWFwY3VYU281a2xjZEFtQ1FKT2t0QUFzYy9SenByNTI0dUxoM0FIeXVxdXJQWTJOanI4ek56UzBBZ096czdHVW1rK2syOTMrSTZBZ0EyR3kyNzNpZnk4M05QV3cybTl1eXM3Ti9ZYlBaeGdnaHZtY3ltVjdRNlhSZjJXeTJrU2FUYVpyNzFsQmRlSTJJTktxcS90Q3RUQ0tpbndPQW9pZyt3VE1SeFRyZU5yaVhaMlptcGdQNGl4RENTa1RYQ2lIS2llZ2VSM1p1OSt1RC9oMXV3NFlOcDRRUTFVS0ljV2F6MlVaRUh4TFI4SG56NXMxMG5LOFFRdXdVUWx5ZG1abnB5b3BMUkhjQ2dLcXFid1JxbTdFTFJmeGdSRWo1cjBiY1hmYnJFYVoyeUtjSTBtK0k3TUd2cTQ0alRKVWNDM0Y3Ri9nSXQvOEZyTE1OcW5oUTB0WWxEM2ptMlAxSnp4dzd0OEh2SG1oVlZhd0ZLTTdaUi9jcHlKMXBQNVVBdGMweCtpdDgwakQxakZzVFJQZ1ByVnJWR3JqeWVSTFI4anNJeDg5WlFxZC9lc0VTcnJGL3V3MVNLa1NYODgyNzB6N2djUXNpbVVDdktGL0UvMXNjNWdlU2pESEdnc01qd0E0Yk4yNDhCdUFZWU44SHVKT3FLaEg5QWNCckZvdmxad0NlZHA3SXl2ci83SjE1ZkZUbDFjZC81N2t6V2RnellRbUxDZ3BhVWRTQ1ZsblVKRE1oQWJkYVJGdFJxOVczcTF0OVhlcGJxNE90UzYzNzF0MlZXZ3RWcXloSllMS0lBbHBGUlFSUkFYZFpzd0VoeTh4OXp2dkgzSm01azBuQ1pPYUdCRGpmRHlHNXo3M1BlWjU3YzJjeXYzdk9jMDdoZEFCWEFsaGRYMTkvMzU3R0xDZ29tTXJNcndBWXVHM2J0akV1bDhzRFlPMkNCUXRNQUg4QzhLZkN3c0lwUlBReklwb05JRk1wOVpMUDUzdVBtZjlLUlA4SUJBSU5BR0QxT1MyMXMyOGZLOW5Xb3dCUVhsNWVpM0RJYzlJRUFvRnFyOWY3TGhGZFZWaFkrSmZLeXNvTmhZV0ZQd2R3SElBRjFkWFZDYVVpbUhrNEVZR0k3Sm10eVRDTXg2dzF4djRsUzVaVWVMM2Vxd0E4cTVUNlUzNSsvbXZWMWRYMVZ2K2c1V2xKNnQ0bW9tM01uR3YxZllhSWZxcVVPaC9BbTlZaFZVUTAyVENNWWdCUEZoVVZIY2ZNUnpMemhzckt5aTZYWHhLRTdtTGJydzg5UGdTNmRBdndBeEFOQkJBbnZHSkxQV09pTGhYSkUvWDBzdFdiMmcxdlpoRGVJT2JuM1M2ZTc1bTdNZW1sSEU2Z3QzditER0NpTlpma3Zac01OSzZKUFN1SWwzTXB3b2g1MXhtdGFBazlrSzVKSi9DZjlPWU9mNkJnTGtEM0FIRE1DeHkyQllDQVdzckVTc09EU2ViMnFBYzhmZHZXUXh1YlZ4MkVuK3N2YzAva3NxWXpxR1IzUXExN1FSQUVRYkFqQWpnRmNuSnlucXFycS9zSmdKdDlQdDlybHRBN2hvam1NM05qS0JRNnY3UHN6eFQrcTUxbEdNWmlaczVtNWl1VVVvY0NVTXo4cHYzWXlzcks1UUNXKzN5Ky9nRE9BbEFINERnaWVvU1o3L1o2dmM5VVZGVDhEd0NlUFh1MnNXM2J0azVEcFlIMmsyQjFSSFoyZHJDZE1PV2tJYUliQVpRUjBUTUZCUVZYRXRGZEFCcGJXMXYvdDRNdTQ2dzVmaFZwOEhxOXZ5S2lBbVoreHpUTjJ3Q2dvcUxpWDE2dmR3NFJuV0VZeGoyd2twVVJVU3NBS0tVeUFaRFA1MXNGNEtGQUlKQVFJamQ5K3ZTK3BtbU9KS0lObHMxbFhxOTNPNEJ6WjgrZWZjMkNCUXRNSWxwdTJaME80RW5UTkM5U1NnSEFZM0NxSW93Z3BNaTIveHM3MFZRNGh4bXpUS0xERXlWR0xQbFVPRGlDa0ZwUWJ5eUFPRXBpcVNTVENhOFQrRG5sTmhjTTlYKzJPWVdCMHNZc3ova3htQzZKbTFxUzU5enlsUWZtenV4SUoyZVd4VkxzZ1FNUlA1MjNvSFJiK2xhZFlmaWdIUTl0cWg5d0JVQ2p3NklTRHB3ekFSUXpWS1h5TUo0YjBFY0hIVWttRmgwbG90Wmo4NTJrT1hzVmwyWE9vcEk2ZVRncENJSWdkSWlFUUtmQWdnVUxUR2EraUlnYW1mbWx3c0xDeTRtb0d1SDFxeGUyNTltTWtKK2ZuOFhNSXdBWUFMS0k2TkxLeXNxSGxWSUZBR0NWRStxTVU3WFdGekh6S2lMS0J1Q0JKY1JxYTJ1TFhDN1h6ajE5RWRGa0lKb0VxOU5qVzF0YkV6STRkNFZBSUZBTzRDa2krbzVTNm5XckxOTlBsaTVkK21VSFhhWUJnRkpxSFFENGZMNThJdm90Z04wSVg5dG9kbWpUTkgvT3pEdUo2RWRGUlVWZXE3a0JBSmg1a00vbkd3QmdBb0JaOWdFTXczakk1L005cXJWK25ZajZNM01rMDdVbW9zVkVsRmRiVzF0b0hidUNtZDhCOE9IczJiTU5Jam9mZ0ttVWt2Qm5vVWZZL091eEoyMzY5YmcvYkw1cDNFWlQwVXFBYnJReXNzZGd0Z3I5Mk5OUGRWM1pFTmdXZDlxT0JVWVE0TVZnL1pNK2JwVTMvSGZyOC9OK3QrR2huaEsvWERad0lwZ2VqazJ2YXhtT0cxZmJJc1VwK2wvS0VDd3RDQURNYkpCNVYxb0dIZVlueDY4TUFueGp0SUdTZlZTd0J3aVdtZ2FhNFVLQWhnTkVrUVRqemhHWEhBc0FZWWhtcWpMTFBkYzZPWXdnQ0lLd2Z5RWU0QlNwcUtqNHVLaW9hQll6TDRsa1dXYm03MWRVVlB5bnMzNHVsK3QvQUxpWU9RVGdnb3FLaW45WkpYVitCRUNIUXFHMldaSGpDSVZDd2VycTZxY0JQTzMxZW91SUtGb3ZXR3U5U1NuMXJ5U203eVdpd1FobnVPNTBMUm9SdmRuWi9tVFFXaitwbExxSWlGek0vSmxwbXVYdEhYZnl5U2NQQnpDUm1ZT2hVR2hsZm41K0hqUC8wNm9OZkhsRlJjVmErL0hWMWRWZitYeStYd040VUd2OWwwbVRKazBBc0IwQURNUElzOFJ4bkRmWllpQWlKVUNBOHVibTVtZzVKV1l1SmFJWnpId0lFQTM5bmdRQWhZV0ZaeWlsaGpIendrQWc4QTBFWVMvQUFHMzc5YmlUTlRDTGliOEgwS2gyUllTbFZSVUJuTEtuelo3ejJLcVZtK0RvNVJZQ0ZqUFQ4NW1tK1lMbjl4c2JVaHJLWWJpODMxRE5yb1VBM0pHMnJvaXQxczBEWWRhRkEyS1lyZXVZN3B4czRjOEFMUnJ5MUtKZVY3Ykg3NnQrMWg4b3ZBN0F4QVF2ZjZvdzJaUS9zRXA1TUpGck1RcU5ZZnVNOE9OM2g5ekJCSXA1cjRrTU1QNFFLdk5NTnFqMklpcEdvek9qQ0lJZ0NQc0xJb0JUeE92MWxqRHpIeWgrWWRNTlhxKzNvYUtpb2h3ZC8ybC9pcGwvQ09DK2lvcUtmd0dBWVJnL0FqQVV3UE9kZUVZVHFLaW9XR0xmcnFxcVdvV1lzT3NRbjgvM09vREJvVkRvRjlYVjFXM0ZvYVA0Zkw2ZndhcUZ6TXhmRTlGb3d6QlcrM3kreXdLQndDdjJZOTF1OXl3aUltWit2YnE2ZXBmWDYvMGRFZVVCZUNvUUNMU2JOVFVRQ0R6aTlYb3ZJS0tNdm4zNzVqTHpla3YwSHFHMTNtVVlCZ0JzdFBkaDVpdTAxcTVRS0ZUNzJtdXZ4WVVqYnRxMGFmN1FvVU9mdFh1YUl5aWxMclg2UzhaUm9WdmgyVEMyakRzMG41V2F0UVU0RzBBZUFMU2JrTWtXMmR6Vk5hdlI0OWtTdnUydDV3WEE0TjFnS2lYZ09jUGRzSENvZjV0enFYMGRnT2ZETUhYR2kwUVlZV3RGVnlSdzA1cVIwWi9EdVliVDkxWGFaOERReVNZUDNQc1FyZ0JqR1FCRW5PYnBhOVA0Ni9lOEd0VjZ1Zmx4aGtMWURjd2F0ckQ4OUFnSEtURFlXc2NjSHAyK3AzWHVVVnphZWhiTjJQbFIyb01JZ2lBSSt3MGlnTnZCTUF5clhBakYxWm5Oejg4ZnJKUTZSeW4xY3dBVE9Kd0Y1Z25UTk84eERNTlBSTE1BbFBwOHZrK1llUjRSTFF3RUF1L0I5bGtpRUFnMFRKbzBhWEpralhCK2Z2NVlJcm9EQUxUVzkreXRjMHdIS3lNemlLaTVvMk44UHQvQnpQd3dnRE1BMUdxdEw5TmFseHFHY1Q4Ui9RVEF5ejZmcjV5SS9yQmt5WktLU1pNbXVZbm9Xc3Z1MHdCZ211YTFobUZzTVF6andVNm1vMDNUbkxWMTY5YXRhOWV1YmZWNnZXOVlOczVWU28yd2ZsNFgxMEhyaHVycTZxam4zT3YxWGtwRWNkbWtmVDVmd2tETWZKcVZvT3ZIUHAvdlVxdTVNUkFJek9sa2ZvS1FGT3lIYTF2cllVVmEwYXpOb0xNSUdOeStOR0Fyb1ZWWXJIWWx5VzVNSUlmRlFuU3RacnZDbDNjQWVKbWdueHZtMG92SS8xbUhyL2VlUnZmMy9KMklUZ3B2UlhJUkozOWh6UG8rYU4yY0U5MTJacTJxTFVrVCtJUGg4MTZ1VHR0a04rSDNWaTczTHlsNEVVUm5wWjhWUEViNDl4Qyt4eG9vSzZOQ0RWdFhwRGQvQzdBYzQwNG0zZ0tCRkFBZGliTW1nSENFUnNaS0xzMjlpR2JVUE8vSU1JSWdDTUkrandoZ2k4bVRKMmYzNmRQbkd3QU5SRFFFQUpqNW8vejgvRUdHWWZ3U1FENkFLVllZTHdONGdabC9WMWxaK1k1bDRwekN3c0pUaU9nM1JPUWpvcmtBNXZwOHZnWm1YbUFscWdJQTJCTmt1Vnl1V3dFTUFQQzRsZkNxVnpKanhvek0xdGJXcndEc3NNS25BV0J0QjRmUEF2QnZJdXJMekMrYnB2a3ptNmY1cHo2ZmJ3a3ozMitWTXlyMmVyMjNXQ0wxRUFDYjNHNzNNd0JnZVdIdjJOUGM3RjVzMHpTckRNUDRtSWltRXRGVUFDMjJOYjRkTVFIaEJHT2RFdmt3UzBTbjI1cDdSZmluc0cvQ1Y0ek4zRElBSlF6TTJoTENHVkEwQ0VqMGlVVlNVRVVFYkxTbWJKTGpFQUJ0UzRpRlNPM2ZOaU14VUV2Z0Z3RjZmdGpXOWVYMEYzU1l6SyszWUpibVhBZWlIOXJidXVxOWpWdjd5d3hPTTJNeHdkSmhVVE4wVzFvRzl3YWtyZ2Z6NlNBWVRwbHNlMysrb1lZZWNqVHFIeGl1bThPbDhTZyttN2dqQTVJbHFtTVp2ZnBxd25ObXFlY1BhbWZ0alhRdXpQUUhFZ1JCRVBabFJBQmJyRml4b3NubjgrMUFXSVMxTUhOcGMzUHpZOHVXTGR2bDgvbE9CWEFLTTY5aDV2bW1hVDVsbFFpS283S3ljaW1Bb3NMQ3dzT1VVaGN3ODJrQXZnM2dtWTdHMVZyZlNFUWpEY080b3J2T3pRbEtTMHRidkY1dkl4RWRDc0JrNWhWV09hZ0VyRXpXeDJxdGYxZFZWZlZTMi8yQlFPQzV5Wk1uTDhyT3pyNUdLVlcwZS9mdVAyUm1ackpoR011SjZJbDBzazVYVjFlSGZEN2ZPY3o4TEJIbGFhMXZxS3lzck9tc3o2Wk5tNjRmT25Ub1RhbU1sNUdSSVptZ2hTNng3YVl4UjVqc0ttWkM4UmJHcVNEMDdkRFRpMGgwYy9qL0xnbmVTQTNiYUxMY2RzT25nd3k4cWNCTG9MQmsyTHIxLzZVRis0NUE0Tkxjc3pYeDc2UGI5dEk0U2FJYk05SHlSYTZ0eFlHUVhJNDlwQURqbTJGalg1cWZ0dEZ1eHUrcitOaS9wT0F2QVAwTWdMMXVWbHFFMStkR2JGSDIzK2p3TWJlb1ZjWGF4TE1neW9tV2lJcDR6QjE0UjJVcmNWdmNLUkJkWnc3d25NU0xXbWZSekYyOUpoTzNJQWlDc1BkeE5DSGova3ArZnY0b0lON1RtQ3pUcDAvdnUzang0ajBsNFhDazNHUjNNM3YyYkdQTm1qWEcyclZyUXdDMDAvYW5UWnVXOC9ycnJ6ZDBoMjFCNkNtMlhYOUVmKzNXMHhtWXp1QmlJanFrbzJQRDVYTWphekNUZTN1T0hLV1RGSDhNZkVoQUFNeEwwTEt6TXUvdUxmdGtraUF1R3poUnM3RUNSQm1BcmR4dUY5OUpkNzV4R0pvM1dLWGZIVm1TR3BsQU5QejVsM2xQTDd3L1hhdDdBMy9aWkE4YjJWOFFvUzhBQjBWdy9LK0ZDRE52RHI3eG5zbFp6OGRDMTRGSTJEZzc5ZGN3SFByUTluZTZTV24rSHMyc2ZjT2hVUVJCRUlSOURCSEFnaUFJRHNKK3FDM0JzZDhoWURvRHhRQk9SRGlUZVVjOWJNS3JDMi9KOXFLdG5YYmpyV0NxWU1JU3d4VXM3YWtTUlU3Q0ZZTU8wYTNxYlVTV1k2U1l0bGszdVZIend2RUFXeFVCblJEQThhSng1N0RtekdHMFlFR24yZlo3RTNNcjhuL05yS3pvbm5BVWdUTjYxSFp4bWI4YzBMZjVpR3VtckdneXkzTHZCSENESTBNa00zYXM2U3BqUmsxbitTVUVvZGZUV0Y3YTY1MG5Rcy9UdDNpRzZMMDJTQWkwSUFoQ21tejFqODdUSWRkcHpDamVIQ0l2RVR3ZGZTcGhjRFQ1VHpSWlV5ZC9tdXlKaE5nU0pPRWRIUVJPTXpjUjRUVUdCUXlOSlVOdVg3L0t3YnhHUFE2L1BEQkhCNDBBQ0RIeG0ySU16ZTRQUjBURmJ5cmgwKzNPRDdGZkp6RS91aStKWHdCZ2hYdGc0bWNBUmtidU9XZWVsVWRYc0FORUIrM1luWDBMZ0Y4WkpUVy80ckpCNVpyVmZNVHlTOFRmNjA2TUhhMU5ISDFvOUVDb3pEUGR5QXhlVEFVN3QzZldXeEFFUWRpL2tDY0NnaUFJWFlUOW83TzJoWXg4RFpyT2pHSWlHdDk1QjZzMDZoNDhhbEd4RzhuUXpKMkw0N0J0WmdiZVZlQUFpSmNNYlZDdjBVUHJVMTVIMzV2aHQrRTJ0M21XeG1kOFRzMUR5VUVYdHYvN0JFQ3JTQXNjY1AvQzV1VU1jVXRveFBBRnBmdmNldE81RllVL1lJN2tybkJLQUxlMXhVRkRZY0p2Q3FzK0FnQitwVytlYVdUK2kwQ24ySThQSjdSeTdxTkt3dGt3Tml2Z0FwcFJVK0hZSUlLd2x4QVBzSkFNNGdGT1JDNklJQWpDSHRoeDQ4amNKcFYxaW9hYVFzUlRtVEdSaURJN09qN3NUYlI1ZURzZ3ZnNnZKZVgyN0lYY0JmQi93YlJjc1Y3dU1ubTU1L2NiRDRoczVHYVo1MW1Bem5QQzF1N1ZvOUQ0dnJVYzI2RzFyblo1eFl3bmg4OTc2V0lIalBZSS9rQmhKWUNDeUxZVGlTcmFPbUVCTFBmN0txZEdOcGloZExubkpqQnVBWkdLOVhTc09IR2N5ZGc4bUFINmd4cGNjeE1kMy9zem53dENCQkhBUWpLSUFFNUVRcUFGUVJCc01FQ2Jmek4yUEdtZXlsQlRDRHgxTjlGWUlQSjVtUksxRWdOTVlRa2JYc3FiV0tZb0ZnREswRzFGY2JRT2I3dVptamNDdklLQjVRYlQ4aUVabjd4UC9nTXZVWnhaNXBrYkwzNVQ5MHh5U0dIM2h5T2RtVmljWVVTbjVGS2gyNTBmWUc5Q2x3RjZIVUJ1QUxaTXpxbGpKV2VHN1VKTjhWY1VYdXozVmo0QkFFVFFRTzJ0WEpwVHFVSC9CakRNbWd0WU8vU01JZ0xGbFFVakFOZnI3WjVpWG1UT29wa05HeHdjU1JBRVFlaGx5Qk1CUVJBT2FQaVhvN0kzWjJlZVJBcFRtR2txRVNZRDRYcThlK2hwZmJldGJZemJSOUZ5UkVqU3U4dk1MVVI0bTVsV0tPamw3TWF5UFArR3JhbWMxLzVFcU54ekhqRTlHMnRKTHl6WDd2MTFhdTF2blBjWEtCLys5RXNsRGhqdFVmeUJnbHNCK2sxNHE5dENvYmZENEhIK2d1cjZ1Q09xK2c4Mld6TG1rODBMN2VnVW9nYlIxdWd1Smx6dUtxNTUwc21SQktFN0VBK3drQXppQVU1RVBNQ0NJQnhRYlBXUHpqTk4xeW5FUElXWnBtNGhPbzZzOThMT2RGREVleHN2ZURuYXBtRVR1akVoWkJOWDdSci9oc0hMRldNRkE4dnozQm52a0g5dHF5TW51cC9BNVlOTzBZeW5vOXZvb0taeHN2WmFqVGp2cjFQcG5UVEhJZ01VMGQwT21PMXhQSzFadDlWbXRNd0JjR2k0b0xSVG9lTDIxeEFOUmdoM0FmaHgzQkVGTzdjenc2dkxjNjRINkhjQXVhTExxK0dVRHJiaUxnaGdIVDIzZnNSNHdpenp6RlFHLzVpSzZnNkk1UVdDSUFnSEV2SkVRQkNFL1JiMlEyMHp4eDVyTXFZUTAxUUdUK21zRG0rMEg4STVxRUQyVExUaGRicGhEWkRhUjNBR3J5VFFjakJXWkNLMFBPZTJUei92c3BFRENDNGJNRmF6YXlXSUJqaGxzL0c5ZzdGN3pVRmgrM0RvajJEOGV0SVA4cDVlT01FSnM3MkJ1UUZ2QVlNckk5dGs2V0RIMGZvRS8vVHF0OXZieFlzOEoybkNzN0MvZGhtQXNoTEZPUUluUGx4aC9rb0I1OUtNMmhVT0RTSUlqaUllWUNFWnhBT2NpRndRUVJEMkM3Yi8rdkNSSnV1am9maG9zRHBhRTA4QVl6d1JaZStwcjkyN3F3RG9hRW9xdHBKVW9XdGhzc3hiUUxTYW1kOEgwMm9YK1AwaHQ2OS9KOFZUT3lEaHF2NkRkYlA3N2Fqb1NiSFdiNXpOVmdNMUw1d0FEbGxsbVIxUXdKRXc5OGo5UVJvWER2dkhTL1BTczlxNzhBY0tGd0E0QndCZ25hdmpuN29acThmWDVYNzczSE1YbU8zdVhvNXMzZUM1RTRRcjdHNW94Nk9pMjRaRk01dFFkSmZLcmJsRkVtUUp2UTBSd0VJeWlBQk9SRUtnQlVIWXA2aTk0ZENCb1F3K2h0azRXZ01UQURvYXpFZUhpSFBDbjR2Sit0ZCtDYUZvZlZITGpSVU5YTFkrVTRlelMwVSs0RWVTV3JVL0YyWnVBbUd0WWxyTnhPOFQ5T29zVitzN0EvMWYxVHA3MWdjV3ZCelpla2RHT1FpVytIWEc4N2g3elVpYitMWHFCNmNwbitMV0VETytHZnIxam1jNzc3RVBZdWdyWU5KcEFHV0RxRzBtNTVTeDE3Z0dZY0tIT2R1dkJIQmZ1OGRPUVJOUWV4VXZ6cG12TmVZQk5EcGl3MWtWVFBIWnFva01NRzdVMnoxbmNwbWVReVgxcTV3YVNSQUVRZWdaNUltQUlBaTlFdmFQenRvZVZFZUgyRGdhQ3VNSmZDeEFSd01ZMFVOVCtoVGcxUXhlcFJqdkd0cjhjUEFkbjYzcm9ibnN0M0FWWEdhejV4VWltbTYxcEZ6ck44NXVpeHZiWHpnZU1LM3FPdDFRK29pWXJ4czJiK0Yrc2Y2M0xYT1hGUHlTaWU0RkVINGdvWndLaFk1TGlOVUVndy8xRjFSdjdyVEhjbVRySFo0N0FGelpmZDdnOWhKa2NRakE3V3B3N2UvRUd5ejBCc1FETENTRGVJQVRFUSt3SUFnOUFnTlU2eDg3MGd6U29ZQWVZeEtOQVRBR29ESEVPSFJMa0VlQXlCWjV2SGZldjVtNURxRFZpbmcxTTc5UGlsWnowODczOCs3ZTByaFhKbkFBd3d4bGxudWVqWWxmV0NXbTByZmR1SHBrVlB3eW5NbjgzR2JONkU2VlFYOU8yMmd2NWNpNndRK3V6YW01QklRSjRRQUtaK1FtZ1d3bGxpZ2JKaDVHSk55Nm96NWhiL0RWdkRoblFmZDVneU9GeVJqTWtXZ1NjZ0c0V1cvM3pPSXluRWNsdFd1Y0dFa1FCRUhZdThnVEFVRVF1bzBHL3loUHE1azVocG5HbUJ3V3VvQWxkSWxHRTVDeDF5ZkZ6RXo0R2t3YkZiQ1JnUTFRMkFqTkcrSG1qVkoycU9jd3l6eVBBM1J4ck1VWk5hT2IzYWo1ai9QZTMyZzRmZmpuZTRZL3ZmRGF0STMyWXZ5TDg0K0hVbTlGdGlPNW5OT2xyUjFpUHYyV29xcFhrdWtiOVFZenJnQ1JpcmFETzY2dDdRZ2NCTk90S3F2bVRpcEFxSnNHRVlST0VRK3drQXppQVU1RUxvZ2dDQ25EL3RGWk5TSDNtQ0RNTVlBYUE4YWhGQkc0NERFZ0d0Z2o4d0x2SnVCVEFCdkEyQWppamF4NW81djFodHpNUGh1bDFGRHZ3eXpOdlFPRVg4VmFuQXRvM2ZYV0dEUjliRVhPT3hYNmJMUERqRmJERlRwazZCT0xPZzNkM1Ivd0J3ci9DdUN5eUxaVElqanU5ODNZQ3JQcFNIL0ppcVRYMHZQaW5LbGFxeWNBakUyMDZaUzMydTROam82eFNuSHdQSnF4ODZPMEJ4Q0VMaUlDV0VnR0VjQ0pTQWkwSUFoUjJEOCtvemJZTWt3ekRkSEFFQmdZd293aEFJWWc4aDBZQWdwLzN4S2lRUUJBc0JJTHhiM0ZkdlA3TFdNVGlEY3lZeU1JR3hWakF4UnZWR1pvNDVEYlA5L1V2WU1MVG1LV2VhNENZdUkzV2ovWmdZOTJ1dG1GcGsveTBqY1VCOE91Z3dqNDQ0RWdmZ0VBaHI0T0puMFhvTUdBVStMWElwcDRDa1BoeW40RXdBK1M3VXJUNjVaeEZTYm9GczhkWUZ3WjlnYkgzb1BJNWhOT2ZYclVqcDZtWXpVeVZwbWxPWDVWVW5jWGtaVkhUeEFFUWVpMXlCTUJRZWpGYlBVUDZaZlJuTzF1em5LN1hVSERiU0RvQ3ByS3JWektiZXFRV3huS2JXcHlLMlc2TlNzM1FQMUEzQWNtOVdIaVBvRHFvNGl6ZFh1dmRhYlJFU0ZMSEJXMmZmZjZTYmFkRnZQbkJHd0NzQVZFbXdtOENVeGJHTHdKaWpabjZ0Qm1xWis3L3hBcXpiMllDSTlIdHNQaUY0NHBxNTF2SElybURjUHQxdE0zYXZmK2dwc053eHh6d0FoZ0FIT1hGRjdDaE1jQU9KeDVxbzB4NWxuK29xcm51MnlsYk9CRXpjYmpJRG9tcnAyZFdmc05kT2dOZms4cGZRbE5yMy9Qa1VFRVlRK0lCMWhJQnZFQUo3TFBYWkJOTjQydEp0Q3BQVDBQUVJDU2hUV0E3V0RhRE9MTkRHeFd3Q1ptYkliaXpjeTAyVzJHTmh1WjJKemovNnkrcDJjcjdEMjR6RE5MTStaSDFtNkdkYVZ6aXNyY2xZSGFGNCtQMlhNay9KbHRLaDBBODMxNTh4WmVrNmJSZlE1L29IQVpnQ2tBSE15bzNjWVdveFptMDdpdWhFTGJ6Q2hkbnZzemdHOERiRXN4SEM4Y25DRGFUUkFlVWxSN0V4VkRFdWNKM1lvSVlDRVpSQUFuSWlIUWdpRHNHVVlqZ0hvUTF3T29CNmdPNEhvdzZnR3FKM0FkTStwSjZYb0cxU3VpT3MzQitxd1Exdy9NK3FLQi9CSVdLTVREaXozVHRjYXowY1JGVm1rZFIxSStJK3p0MjczNllOaEs3RGkwOWpmbTlXTndjMS9sdWkxOW8vc2VodUlmbVNhdEFjR0l1ZXdkS3c0Y0NZWDJ3TWo2STREenVteUdvSUdhUjNoUnYvbWFNdThGNFlLb2ZjQzZIZElQaTdieVdNZTh3VVFHZ0t1MTlwekQ1WFFGRmRmOEo4MEJCRUVRQklmWjU1NElpQWRZT0pCZzhHNWlCQmtVSXVJZ000SUVDakloU016V2R3cUNPQWdnQ0U3Y3g4UkJZdXdBVVFNRERjUzZBVUFEUUdlRHFCN2dXZ1lhRktpZVdkY1RxMXBOb1FhWHBub3prK29sSzdMZ05GenVtYUtaS2dCa1dTMXc3TThSQWF3WnVqRUx0UzlPaXRvbFI4b3B4WHQvbWZudTRmTVdYcGV1MVgwVmY2RGdMb0RDNTg4QWxFTTFxOXFTWWloMG5JbHl6eFN0NlRFUWpvamZnZkROa2U3OVJ3QTBSOG9sMmN6eks0YkdUMmxtN1ZmcERTQUlpWWdIV0VnRzhRQW5JaGRFRUFSQjJHdHcyYUJqTlJ1dmdkQS8ydWlNT3JWRVNQajdqbVhqMFBMWlVHdFFwMEowWTBLSndjMTl5VFZxd0ZNdjFEaGdlSi9rM3VXVHMzYzBabjBFb29NY04rNVFLSFNjeVNxNGRIUE9MMEhxRnNDVzc0RFo5bWtvdmZ1RUxITnR6T3dDODgycXBQWUJTWklsT0lrSVlDRVpSQUFub3ZaOGlDQUlnaUNrRHdmNkg2NmhLbUxpMXdwQWRWajhtZzNaYVBsc1NKdWQ2Y0p4aWJrVTZNRURXZndDd0RWVFZqU0IrTXI0Vm9jK2o5c1RvWVZEb2YrYXRza0NoSXdaZFg5UWlnNW5jTXlqVElTNDJPZzBZRVJNeGQwdi9VQjByeTczck9URkE0OVBhd0JCRUFRaGJVUUFDNElnQ04wT2wzc08wcUdNS29CeUkyM2gxWk1PWVlsZkFHaDgvNkRZUnB4M0x3M3NpYS9BamRsazNPV0ExWDBldjYvNlB3Qmk2MXpacVJUZWJld1FmYysvcE9CY0J3eURwbS8veGxWU08wc3hmQUN2aVIrVDRuL1ZxWThTRHNlUHV4UjBuRGFOTjgzU25BZjU5Y0g5TytvcENJSWdkQzhpZ0FWQkVJUnVoY3Y3RGRVYTFRQkdXQzF3cU15dlpTNG1jczJHYkxSOFlmUCtPcFdkT0o2SERuVHZieHlocGt2QkNPY0thTE1HTmkyb3JZS2tQL3JMSm51Y01RN1FqSm9LVlZ4N0RJTi9oSERwdFhBN3dzT0dSMDd2THFWSXpyVEllUkFwa0xwQzcrU1BRNlc1RjNQNldiZ0VRUkNFTGlJQ1dCQUVRZWcydUdyUUlNMFpsU0E2Tk56QVljK3ZVK3EzemZyZUhXOGV0amx1bnpPRHhIbC9NNXFiN25USThINkJ2MlJGTFNsY0hOL2FlME9oNDh3VHRLdWs5bkZGTmVNQXZoV01KdnZRQU5LK2orTERvaU5DR0hsRWVGeVhlOTdseFRsVDB4cEFFSG9JclRYV2IrNytFdWlOemMzWVpYMXB2ZjhzbzI5dWJlM3BLUnl3aUFBV0JFRVF1Z1d1UWorelJaVURkRlMwa1J3TWU3YnNSV2pkTXJBcXRHMWdYblNYUTg2MU5rNGZRc2g5QUFBZ0FFbEVRVlM2K3owTEFnMk9HTjZQdU1WYldRcmdpV2lEazZIUTlzdFA5RDEvSVAvN0RoaU9INlVZalVaSjdTMksrWEFBVDltVmFyVE1FNlVUVGg4T3I2YUUrNStPMVZxOWJwWjUvc1VWZ3c1Si9Rd0VZZS9SSEF4aTRjcDM4Tk8vUFlicjVqMkRUemFsTG9KdmZPWlorUC85SEo1Nzg3K28zYldyM1dNdWYveEp6SG5vRWN4NTZCRnMzSnBhWVlwUHQyN0RuNVlFRURMTlRvLzdTNkFDS3pkdVRHbU05bmozMDA5eHpWUHpFbXcydDdiaXAzOTdETGUvOENKV2YvR2xZK01KeVNGMWdBVkJFQVRINFNyME01dHpLNGx3UXF6UnFXek1TS2ljeEl5WEdwWWM1WXJsTW1Ld0kzVi83VlBteG96bXBqK2tiM1QvcEsvcHVyeFJoYWFETUNLdW5xOGoySXl4ZXNSZlBxWFNYN3pjOFJKdFZybWlIM0w1d0FkTmJUeEFSSlozTmhLemI0bmdGQk8zZFh4SjZGd2ROTTQwU3oxM3ExRHRIWFFHZHFjMGdDRHNCZDdlc0JGL3E2eUtiait5ZUFudXZYQU9sT3FhWDYydXNSRnJ2LzRhQVBEdXA1L2hoTU1PaGFkZlAwZm55c3g0OGUyVm1QZmE2d2lhSm5hM3RPQ1hwODBFdGZQM29mS0ROWGpsM2Zmd3lydnZZZnlva2JqdzVKTXhmdFRJdUdPK3JLbkIzNnVxOXpodTNzQ0JPSDNpUk14OTdnVXdNeDR1WDRLSEx2a2grbVdGcS8rVnJub2ZkWTJOZUhQOWVyeTFZUVB1LytGRk9HVElZR2RPV3RnajRnRVdCRUVRSElXWDVBdzBXendWOGVJWERvcGZiaXQrRjI1N2V2SnRJSm9aYlhSb0xJNGJoKzhWNzIvSFhGZTh1QkVLRjBZYkV0Yndwb2s5RkZwbFB1YWM0VVNvdUdHbGEwYnRORVU0RzhCNjJ4NEh2ZHZXUXVPWXFTd1EzYVRkdVorRXlnWmRLT3VEaGQ3S3RHOGRnZkVqWThMdzA2MWJzZmo5MVYyMjg5NW5uMFYvenUzWER3Y1BkbDRBQmswVFN6OWNoNkRsK1gzMXczVjRhdWxyQ2NjMTdONk5KNnBmalc2di9lcHJiR21vVHpodWQwc0wzdjMwc3oxK2ZmajFOeGlWNjBIeE1jY0FBR3AzN2NLODExNEhFUGFndi9EbWY2TTJaMzc3T0JHL2V4a1J3SUlnQ0lKajhDTFBBRzFTTllHK1kydDF6aFBZUmtnenVNdzR1T1ljVXZUYldLTkRvaXRPZ1hCalprdnpQYzRZM24veGV5c3J3WGc0MXVKVUlEckZQOU1nT20xdUlIK09JNlk3RzdXNDVqOXFjTTE0Z0g4SjVqcjdmR0trZXI5WjRkMHE3S1d5TVlKZ1BLWExjOS9pOHR3VFV6UXVDTjNLLzNnTFFFUXdsRUwrK1BFNGN1VElQWGRxdzlzYlltSEIzeDR6R2sydHJlMSsyV2tKaHRvOXBqa1liSGVNREpjTE4zNzNUQXpNem82MlBmL2Z0MUQ2N250eHgvMXhjUUFOVGRFVUFEaDM4a2tvT09vb3BNdDVrMCtDMnpBQUFEdWFtcUMxeGl2dnZCTWRLNmR2WDV3L2RVcmE0d2hkUTU0dUNvSWdDSTdBTHcvTTBTNmpFcURqYksxd1dQM0d0aGlWeHNFMU03YmZlY1prRTFUdDlIQjJVOFR3RDV2MzBseG5MTy9mK0t2eXMyRFNCd0FkQnNEWjBIZmJiNFVaRGFTYkQrK09VT2gyUjY0YU5FaTNxRitDY1RXSUJpUk95enJQRlBVd0VhQ3RKSEZ4cHBsZk1CQzhrV2JzL0NqRnFRdjdLWTNscFk2bVZMQno5Wk5Qb1dGM1U2ZkgxRGMySXNQbFFwL016RDNhTzMvcUZCUWRNeUc2M1JvSzRjS0hINDBLMTErZmZSWnVlK0hGbE9lYjVYYmpYMWZIeXBJM0I0TnhENWJlLy93TDNQNmZzUDB4UTRmZ3Foa2x5QnMwQ0FEdytycVA4SEQ1NHVpeEp4eDJLSzVwRXlidE5neTREQU5hYTZ6NjRndjRGendIQUpoK3pBVDhxQ0EvZkk0UFBnek5qSU55YzNIUGhYT3c5TU4xK0thdURpcysvZ1JEQnc3RVljT0dBZ0NXdkw4YU81dWJBUUJIamh5QkkwZU94TkFCQXpEajI3WS9uUTdTdDNpRzZMMDJ5QnBnUVJBRUlXMHM4ZnRhWE1Jcko4T2UyeE8vV1RXbjRTZ0VReGZRbzJSVHFvNG9ZT2JZaHg5R0ExUHozZWtiUFREd0YxUTMzeG80OVFlYWpUZEFVTkVrVWc3OFhxSVp4TU81cVFaYW9kQ25wMjA0bWJFTDZ1c0IzTUpWZys3VExYUXRXRjBKUW45cllnQUl6QXhGcVdVNUQwZjJSKys1Nk9VaW9yTTF1ODh5eTNMbktVUC9ob3Jxdm5EZ2RBU2hVMnAzTmFKaDk1NlhvamNIZ3gxNlgrMDBCZU05dWU5KytsbTBYNWJiamVOR2owNXRvaDF3d1VPUFJNT2UyL0xwMW0yNCtzbW5PK3o3MW9hTitNR0REOGUxelprMkZlZE9QZ2xLS1dTNjNORjJsMkVnT3lNajdsZ0NrT2wyNDdWMTY3RHE4L0RMZFZOOVBWWjkvbm5DV0I5Ky9RMCsvUG9iSERseVJMY0pZQ0VSQ1lFV0JFRVEwb0tyK2c5dVgvdzZOUURRbnZpbEFqUnZ2dkNNSHhKaGZQZ3c1d2ExSjlBaTRKNjhweGMzT21MNEFPRm0zNnR2QWJqTDN1YkVieWJobVFyUmFYTXJDaS9zNlBqdWdBcnE2NDJTdXBzVUJVZURjU2VBNkwwUkVlak1qTFR5blZQODRtQVFLUUFYYVpQV202VzVqM0I1djZHcEd4ZUVubWZaUng5SGY1NXc4RUhJY0xrd1pFRC91QytYRlRyY0ZpSktPSGJJZ1A1N2ErcHhyTis4QmZOWHZJSDVLOTV3dHNLQjBLMklCMWdRQkVGSUdhN3FQMWkzdUt2anhhOXpJYTl0VFRFNFlJUnF6NklDTlBPTUdabGJtRzZMZXNvY0dURThpczBUMThEVWZLOWpwZzhrWFBvM0hGSm5FZUZJUk9RZ2Njb1psQ053OVA5SUtEUS84cnRYVDZtKzZkU2xlN1dXQ0pYc3FBVndJMWYxdjBjM3U2OEg2QmNnOUFFUUxYZkV6TmI5MjlWenR0M1VVWGN5QVNBM0NEL1hPdk5pc3l6eklaVnAzbWw1cGdYQlVlYk9uZ1d6azVxN0w3NjlFa3MvWEFjQVVFVDR3d1huZDJwdjhJRFlxb0ZkemMxWThja24wZTFNVjFpTy9PMG5QNDYyN1docXdvLysrT2QyYlRFemZuMzIyUmd6ZEVpSDQyVzUzVEE2eVVvZE5NMjQ4OHR5dXpzOEZnQmNIZGo2ZU5NbWZMeHBVN3Y3TGo3MUZPeG9hbzV1My92S29xaFgvWmVuemNDZ1BuMmorL3BsN1RtTVhIQU9FY0NDSUFoQ1NuQlYvOEc2T2VOMUVJNkkyK0dJK0dWTC9Ob1RYdUZsWTNEdDkraDRCQUZnYTY3N2VoQkdXRWVEbU5KV3dZbjVmZmt1OGY2bWhyK2dPblJyWmNFUHRNYmJBSVUvYnpqa0lxRTQveXIxRDdVYUMveFYrZFA4QmRVaFowYm93bHdLZG00SGNEMlg5N3RiYzhZTllQb1pDTm1BN2Y2TlBzbnBZcFJDbStpSGFQK3cwTDVCdDZpZm11VzVmMUN0TmZkSjZTVEJTY1lNN1R6SVlHQjJuN2p0c1hsNUhSeVp5TklQMTZFMTFQbEx0V0wxQndpYUp0eUdnU3kzTzdwbWRtQjJOaHFhbXJCdzVUdTRja1p4aC8zblhmR0xUdTMvNC9WbG1ML2lEUUJoQVc5ZlArd1VodzRiRnJlZDRZckpycU5HamNLUUFRUGFkaEgyRWhJQ0xRaUNJSFFaRHZRZGxpQit5VEYxQTJhS3I5UEkvS1JSWEhOV1JQeHVtajFqaUNiK1ZkelFEdWh1elRaRGpBWlF5d1BwV3oxd3VibXdhaFVSKzZNTlRPbUZCa2ZNdFAySjZFU0UxRzg3T0h5dlFNVzd0aG9sdGYrclZNdG9nQjhBRUhQOUpEd1VTajF6ZEh4UEdnakc3N1E3OTFPenpITVZyMEZHQngwRm9WZWd0Y2JDbFNzN1BTWVlDbUdSbGFYNW1FTU9odHNtSEU4Y054WUFzUFRERDdHcHJxN2Qvc2tRc3EwUGJxOG1jTEpNUDJZQ25yM3FDang3MVJWUWU3Qmo5emhMVnFxZVJUekFnaUFJUXBmZ2NzOUJPb1NsSU1TeWxqZ1EybXBaRDR1a09GUDZZV05HM1JYMkZzcDAzUTVRbjBnWFI3ek9iVVUwNnp2ejVvbjNOMTI0c1BvT3JpZzhpNEFUa0hxUzVBNk0yN3oreERmNEt3cEwvZDdLcFU0TzBWV29lTmRXQUZmem9uNjNhZVcrQ3FDZkFlU3g5b2EvUmJKRzI5dVN0UStBaUtIdFNiT0FvUURkcjcvd1hHZVc0VzQxb1BiUE5BV2RwL0FWaEI3Z3pmVWI4RTFkNTFIN2k5NWJoYTA3ZGdBQUpvOGJoMCszYm92dW0zTDQ0YWhjc3haQjA4UmZLaXB4eXptejR2cHFyZEd5Qis4eUFMVFlFbmNwb29SeVMrM2hVaXBPakFQdEo4RUNnSzBORFhoai9mcTR0dDB0TGRHZkE2cy9RSjgyWWM5amh3M0QrRkdqOWpnUElYMUVBQXVDSUFoSncrVzUzOUtNU2dERDQzZDAxL05zL1N1anBPNzM5cFpOYzg0YUQraExiWVBEa2VmcEZGdjd5MEJObm52WC9la2JGZndFL2RzSy9NQmsvZ0NnTEVkOUg4cis0SVVJelAveVYrVlA4QmRVYjNkdWtOU2dtYnUyQWJpSkYrSjJuWkY3S1poL0NkQ1k4TTdJbk1PcDIxUTRpRDlwMjh6aE81V0FzQkNPWFlLUkFPN1RPenczbVdWNFFHWHFoMlNOc0pBcTlZMk5jWjVTTzIyek9tKzNCR3Q3OU12S1FwWWxFalYzdks0WUFIWTJOV09CRlpxYzVYWmoycmVPd0RQTGxrZjM5OC9Pd3VSeFkvSGF1by93enFlZlllbUg2M0RLa2QrSzd2OTgrL1pPTXp5M1I5QTA4ZjBISHRyamNkT09PQnpYblhsR1hOdkhtemJobjliOHRDMzkrMWMxdGZoN1pYV0h0djY1ZkVWQzIvZStjNElJNEwyRUNHQkJFQVFoS2Jnczl6dWF1UnlnUVZZTG5BL2tpZ29EWnFKTFhNVjFUeVljb3ZTamtZLzhERTRyZk0xT1hOMWY4SzMwUkhWelo4Y0x5Zk1iYitXR3VZSDhYekhJZXFnUS9yMmxVaTRvRG80SlNjczNtZ2NUL3dSUWxLWmx4d2l2emExNWlCbVBtR1dlV1FCZFI0UVRyTDNXdW5PSzNYOWRpS2FJQkQ4UUdEcXVnakRsQXJoVk54dlhtYVdlUHlsM3l6M2thOXppN0prSit6dTN2ZkJpaHdtZTdHaG1YUHJudjNhNC8rcVpNMUJ3MUhnQXdNR0RCd01JMTlWdHIwelJINWNzaWE3M3pSOC92bDN2NnN4dkg0Zlgxb1hMWWo5U3ZoaUhEQjZNUTRZTTN2TUpkUVByTjIvQitzM3kwdHJYRUFFc0NJSWc3QkV1RzFTZ0dhK0FLTnRxZ1RPck9TT0pwK3p5azRPSzZmdFVVdk44MjJPM1hIaGFNWU5PRFIvbW5QaUZQZUVXWS8yd2xxeEhuREVzUkxqRlYvMkFmMG5CYkJCTmhWVXVLREhwV0lxUVBiYWFmUDRsaGRmNml5cDdWZTFtSW1pZ2RnR0FCVncrNkJTVGplc0lmQnJhNW9rT3A0K08xaFpPaGtqc1FrSm9OS0UvUU5mcFlOYVZabG5XNDhyUWQwZ2RZYUVuR1ptVEE3ZGg0SnlUVG94NlRpTlVyVmtUTFkra2lQQzk3NXpRcm8zeG8wWmh3a0VIWWZXWFg2STVHTVNkTDc2RU8zNXdIZ2IxN1FzaTJtTkdaODJja0lUTFVBcnVEc291UldnYi90d1pZNFlOeGZWbnhrcVVyL255Szd4aXJXc0dnTUg5KytOSEJhZkc5Um5wOFNSdFgwZ1BFY0NDSUFoQ3AzQnA3dmMwK0ZrUXdwOHFHQ0RsZ1BjT1ljOFZSNE01QVRDYUZPblRhRVo5VmNJOEFOck14cjJ4Y00vMHg0K3pIakdvK0ZwYXNLRDl1RDhoTFZ5S3pnc3lWaEdRQzhTdWV0cTNVcVJzYm13OThCMjNMam1sNHVhaXBlK21hN283b09MNnBRQ1djbW4vSXpUYzF3RjBBUWpXZ2tDeXZSeTZkcHZIUXFNdElVeFJJWndKNEtjNlJQOWpsdWIrVXpIZlFUTnIxenAyUXNKK1NiYmJqYjZaN1pmbmFRbUY0c0tqT3pvT1FKeXdWRXJoek9Nblllb1JoOGNKNEhWZmY0TkhGd2VpMjhYSEhvTmhnd1oyYVBQOGFWTnc0ei8vQlFENHBxNE9OOC8vTjI0OWJ6WkdEeG15eDR6TzgxZThnWCs4dml5dWJmaWdRWGpnNG9zNnJEM2NFU1hISG90TEMvTUJBT2ZkLzJBMEREcW5iMTlNUFNLV0kvTHRqWi9HOWR1K2N5Y09HVHdFbzNKRjlQWUVJb0FGUVJDRURnbVY1LzVRTXo4ZVhXVm9yVGQwUXZ4R1NoM1pYRi8xaXFpWVN1ci8yOTdSV3k0ODh6SUN4bHM5SFNsN0ZMVVZQVDErZGZoVEMxOU0zNnJRSGpkNUs3K2VHL0RPWnVnS2V4aTdJNzlJeFlDR1paWmNKb3puZnYvNjFHTnZtTFpzWi9yR3V3ZWFzZk1qQUpkeFZmOWY2V2JYWlNENkNVRFI1SEp4WHVISWl5OEpHQlFOalk1MERUZVFBZUFDVFpnVEt2VXNOc0FQb3FTdWxKd0o1aEQyTTI0OWIzYUgrLzVXVVlXRjc3d0RJT3l0ZmViS3k1TzJlOEcwcWZqYWxzRjVTOE1PM1BiQ2Y2SmUyZjVaV1pnemJWcW5Oc2FQR29XQ284YWphazM0T2M3bjI3ZmprZkxGK1BYWjMrMjAzNmRidDJIQkcyOG10SDlWVzR0NXJ5M0R4Zm1uSkgwZUFLQVV4WlUzQXNMWm5qLytaaE5HZUhMUUx5c0x3VkFJS3pkc0JBQ015TWxCdys3ZGFHeHB3YUozMzhXUGZkNHVqU2M0Z3doZ1FSQUVvVjNNMHR5YndQaXRYWnlRY2tEOEVoQlZ2ckZQK0Y4b1Y3Q0lmRHMvYnEvTE4yZWMwWWZCdDBWQ083c1FIYm9IWW9tdkFBQmEvZHdKcTBMSDNPS3JxUEl2S2J3VmhGc0FSTE4rcCs4RnBuQnhSK3ZlSXFJeFRjMFpqd000SjEzVDNZMVZTL2hPWnZ3ZWkzTktURlkvSithWklBcVhxNHpjOE14Z0lxZ2tIMEpGRTJ1UjVTS1Baa3duSWtLeEJoV2pQSGU5V2NZUHEzN3FNWnEydmRjK0xCRDJINVNLcjhLNmJlY083R2lLSlMzUGRMdnhpOGNlajI3Yjkva1hQQmZ0SHpKTjlNbkl3RzRyZy9QcEU3L2Q2YmhmMTliaTF1ZWVqd3B0dDJGZ3dzRUg0WjFQUHdNQXZQRFdXeGpZSnh0bmR4QjYzUjQxTzNlaDhvTTErS3EyTnVyOS9icXVEdGY5NHhrOGV1a2w2SmVWaGRKVnE5QmduY09rTVdQUUZHeEZZUFVIS0gxdkZZcU9tYkRIbXN1QzgwZ2RZRUVRQkNFT1pwQlpsdk1RQ0xhNnFoelpsNjUxc0U3dytLMVVtY0ZKSFlsZkFLQ0IvQ3NDRGJFc2hMMi9UbUN6dzR3bmgvL2pSUWtMM1F2YzRxdWNDeUFjNWs0T3BsT3poLzJHamMrYXU2VHdFaWRNN3cySXdGUmNWK29xcVRsREtZd0c5TzBBdHRvUGlENC9BbHMvSlBPaXRKWVp0Qjl2UGhhZysvVXUvc1lzeTNtSUZ3OFk1OFM1Q0VLeUhEMXFGS1paNGNKRkV5YmdXeU9HbzJIMzd1Z1gyLzd3N0d4dWpyWTN0clRncXBrbGNCc0dUajN5V3pqMmtFTTZIT1BOVDliaituODhnOXBkdTZKdDUwMCtDZGVlY1RweSsvV0x0ajN4NmxMY3Y2Z1V1NXJiejRINDFvWU51SDlSYWN6dSt2VjRvTFFNejcyWkdMZzBJTHNQNm5mdnhyOVh4RHpPa3c0ZERlL1JSd01JcjBXKzc1VlM3R3lTaW1WN0d4SEFnaUFJUWhSbUtGM21lUVpReWNlekpZdmx0YklMRkFaZVZwazEweXdQV0x0cysvNlpJMEIwdmMyTVl5V0hZMnN0dWNVVnd2ODVZRlZJQWlKd0JtZzJnSzhqYmN4c3E0MmJPbTBmMG1qZ0lYL0FlM2phaHZjeVZGejdwVkZTOTJzMXVHWVVFMytmd1czcUcxUEVtMnNGT2ljcGhPTnFYY2Z0N0Flb3k3VjJmUlFxOVpSeGFjNU03a3B0SmtGSWc4dThCWmh3MEVINHNhK3dTLzJPR0Q0Y1Y4NG93U1VGK2UzdS82YTJEbmU5dEJDMy8rZEY3R3FPMWVFOWFkeFluSFBTaWVpYm1ZbXJaczZJVy90YnRXWXRmdnJYditPNU45L0V6cVo0SWR3bkl4TmJHaG82blZPR3k0VVR4eDZHVExjTGQvN254YWozOStEY1hCdzNlalRHanhxSll3ODVHRUE0ZFB2VzUxNkk4M0lMM1krOHNRbUNJQWdBQUY2SVBxYkw4endSRlVmYk9CejJuRzU4YXZ1T0o3NVhGZGRldTZmMWg1c3VPUE1KSXZ3d09oK25uTDhjdC9iMzF1RlBMN3pGR2N0Q3N0d2FPUFVFRGJVY0lHdEpscE9sdGV4UE9QZ0RqTmd5eVgvVTJ0Wk91L1J5ZUpGbnZGYjhNekJkQktJQmlRZFlJZEt3SGhJbDhicU5KY3dLYjdYaEV6QWVWdjNwY1FtUDduMDBscGM2dm5aNzlSZGY0bmZQdjdESDQ0S21DVlBIYXZydUtmTXlBRXdjTXhvM25IVW1BT0RMbWhwYy90Z1RBR0wxZGJYV1VFb2hHQW9oWkxQOTg3OC9IdlhjM3Y3OTgzRG9zRmpJY0piYjNXNDFnTFZmZlkxRjc3NkxaUjk5SEZlZkZ3QW1qeHVIL3oxOVpseFc1M2MvL1JSM3ZyZ1F6Y0ZnM0xGdXc4Qnhvdy9CcERGamNQVEJCeUduYjEvTWVlaVI2TmlqaHd6Qm1LRkRjT2l3b1hoMGNRRE1qSU56YzNIYkQ4N0QzUXRmd2FyUFA0L2F1dWEwbVRoMS9KRUFnUFdiTitQYWVjOUV2ZHM1ZmZ2aXFwa2wrUGJvMFhDYXZzVXpSTysxUWRZQUM0SWdDT0NLM0pHNmxSY1IwVEhSTm9UTHFxVHJiclV2K1EwYlpzMkVuN3BLYWpzdUhHbXhhYzVaNHduNm9raG41Y1JhMGZBYzdPSjNHOWZqOTA2WUZickd6YjVYMy9JSENtNEFjRStzMVJrUkhGZGVpK2hvZkRQc2JtQnQ1K2xoZXpsVzV1WXJlRG11TjNma25BM1FoY1Fvc3BKYnhVS2tnZkNMTG9uMTFaR0VXYkdRNmpndjhUZ1FIdEM3K0hhenpMTkFnUitqa3JyWHV1djhoSjdIMURwQkJDWkRNbjFhUTUwbjE0K3M3WFc3WE9oSVRtZTZYZTNXQm82d3BhRUJOejA3SDF0MzdFaTBUNFR6cGt6R2VaTlBTaEROM3g0ekJyZWVldzd1ZVhsUm5JYzNhSnA0YThOR3ZMVmhJeTR2bm82aVl5YmcvNzU3Rmc0YW5Jdmhnd2JGMmZuajRrRDB0ZmJBb3JJNDhYdlN1TEZSOFFzQVkvUHk4UDNKSitHZnkxY0FBT29hRzlFYWpDL05KSFFmRWdJdENJSndnTU9sT2Nmb0lGYkNKbjRSS1VQcWdCRGhhRTFUQUl6ZENwaVpqUGdGQUNqOXFFMnBPbFozT002TnpIekRpSVVMZHp0Z1drZ0J2Ni9xWGpCYm1iZWR1dXNpQ2FCc2xvaXVtTHVrNERRSFRQYzROQVZOcnBLNloxd2x0VE9VYWgwQjVtdkFhRlB5aWFMcnF5UC9kMzVkclpEcVNCaDYvSXV0TDBBWGE2aWxabG51SjJaWjd2OXhSZTVJWjg1R0VKeGoyTUNCOEUwNE9xRjliTjR3M0RYbmZIeC95dVFPNjhjZk1XSUVIdm5SeFRoLzZwU0V6TTc1NDQ5RTBURVRBQUFuamh1TEVUazVuZGFodjZ3d0gvMnpzZ0NFTXo5ZlhseWNjTXk1azAvQ2lXTVBBd0I4Wit4aE9ISGMyT1JPVWtnYjhRQUxnaUFjd0hDcHAxaURuZ2ZRSjlib1VKeHh4SkVYc2NYOHRRTFBwQmwxN3lmVGZmT2NNMDRINk5RNFd3N0F0dk5qeHRxOGVTOC80WXhsSVZXeXMxc3ZiR3JPZUQ5Y0FzamhtanoyU0dqQzAvNnEvUEgrZ3VyTlRnN1JrMUR4cnEwQTdnTndIeS9KUFZLYitDR1k1NEJvbE8wb0FEYlBNS3lNN21qUFBSeXRIUXdpaE1PajQ5OFR4Z0s0VGJmeWIwTmxuc1VBSGpjT3F2MFBIWVY5T3J4Y0NIUEVpT0c0LzRjWGRvdnRQclphd1lvb0dqYnRkamtyUjg2Yk1obWJHeHBRK2NFYUhESjRNR1pQUGhIVGpqaWlVOEVhd2UxeTRid3BrMUY4N0RGWSt1RTZWSzVaZzZiV1Z2eTB5TmVsT1F6UHljRzFaNXlPeDZ1cmNjdXNXZWlmblpWd2pGSUtONXgxSmg0cFg0S3p2M044bCt3TDZTRXg0WUlnQ0Fjb29UTFAveERqVDlGU0s5RlB3dW4rYWVDRVpGZGdmbCs1VzZhVHIzRkxVaFptenphMlpMYXNBMkZzZEdyZDhCZkxBT2NQZVhyaHE4NWJGcnJLclpVRngycU5Od0N5UGlsMlF5aDBtS1h3VmhiNENicmpYdnMyekZCWVBEQmZzM0VobUdhQjBML2pnNTBvYjhhMUFEK2pvQitua29aMzByRWtKRTkzckFIZVh3aUdRbGozelNaTU9QaWd0RzAxdDdZaXE1T3c2ODR3dFlhaGVqYmdWdFlBSnlJaDBJSWdDQWNZekNDejFITXZnZjVpRjcvVU5tUTBCUWpSR3F5MjhiaGNoV29uSnl0K0FXQnJac3VQSStLWHdjNGx2b3JmZWxuRWIrL2g1c0txVlFTMlpSOVBNb3ZUSG1oSFJwK0NRT0hOYVJ2dXhSQkJVM0ZEcFZGU2U0bmltaUVLNW5mQm1BZHdZdnJhU0UxaERxOEJKbkNuYndQaDVjTGNSakdUQjFDWGE3aFdtbVdldFdhcHg4K0xQT01kUGkxQlNCcTN5K1dJK0FXUXN2Z0YwT1BpVjJnZmVTSWdDSUp3QU1GVnlESmJjaGNRY0xxdDFhSGFRaHpKbkdWdnZFc1YxOXhJWGZDMjFjeVpNYUNWWEo4UlVVN1lyRk1oMlRZN0RGTUIzeG82NzZYMTZSc1duTVMvcE9CSkVGMFUzckorWjA3NHVlS1VNRFBBMC8yKzZvQURsdmNaK0cyNHNkM2oxWXh6QUp3Rm9zRWRIc3NBS2V1aXRYdjlPVmJhTFBGMUh6R3lGZ3J6RllXZW9lazdQbkhvTkFRTDhRQUx5U0FlNEVUa3NZUWdDTUlCQWxmMUg2eGJjbCszaTE4R0xJR1J4dC9IU0FiWmFGMVNBRUNqWXN3eVNtcHU2SXI0QllDZ2N0MFlFNyt3UE5QcHdtMC93LzlSeEc4dnhjVS9BWGhOZU1PcHROOW84OGlmQ0t5ZTh3ZThoenBrZlorQWprZVFTbXJMakJtMWw2bWR0WGtLWmlFWWp3TFlsSEJzNUtGWXRNU3dWUlE0V3FzNS9MNUI4YS83dGtiR2c4bXZ0ZnRqczh6emdWbm11WmtYRHhqWEhlY21DSUtRTFBKRVFCQUU0UUNBeXdZZHExbTliRStNRTVhczZhNno1R2p3dEsxcGcwTHJhVFJqNTBkZHRiYmwvTk1PMVlaYVM2Qk0reXpUeFY3ekY4dzdzclFlUGVpWlYrclNOaXgwQy82cS9MRXc2UjJBT2w2N21qTDJyRmhZalp5R2svekhyenpnczRCenVXZUtac3dDWXhhSUR1bjAyTWlydnAweWFXVHQ3ZnlseXg4QW1LKzArUXpOYk5qZ3lBa2NnSWdIV0VnRzhRQW5JaDVnUVJDRS9aeFF1ZWM4emNhYmNWbGhtZE11T0JOMi9NYUxYMll1Vjh3VFV4Ry9BTUNHOGJlSStFMm1jRXN5dEYzWlRNQnZSZnoyYnZ3RjFldUowVDJwYU8waDFZUUpxQnZ3ZExlTXM0OUJ4YlhMalpMYS96Vm0xSTVXaGo0R3JLOW5SbVc3eDlyU2FrZVdQaENGWGNXUmQ1WndGU2EyZVpEakxCd04wSzFhdWRhYnBibnJ6RExQZlZ6dUtlSTFTSDJ4cFNBSVFwTElFd0ZCRUlUOUZKNFBRdy93M0EzUTFiSEdTSUtiTk4vK2lRRU5XK2dqTXhpM3FwTGF1WlJpRlpzdEY1d3hpNG4rSFIwQ1RrVy94bHhSelB4NVhwOXZ4dEZmVmdZZE1TMTBLLzVBNGYwQXJnSVEvalVxT0JjU2JZTVlWOTVTVlBtUTg1YjNmYmdjZllHY1FzMXFCc0FsQUkzcDlIakxPMHlSNUZvV0JBWnpUQngzMEhrM0V5cUpkYW5LNEZmSVcvKzVRNmV4WHlJZVlDRVp4QU9jaUZ3UVFSQ0UvUkFPOU04MVErNFhDSFJ5ckRIc3BlRzAzdnJiS1pYRXZFTUI1OUtNMnZLVXJjNmVuYjBscTNralFIbXhjUnhNL1J5TmVNVzV3NTkrYVlFemhvWHU1czl2VDNKL1V6OXdHUUVuQUhEdUFVN1lHR3czaGdub2FmNmk2amNjTUx4Znc0SCtoK3RnUmdrVGx4QlRQZ2pablhldy9xUElJeTJLaFVudm1YVmdMbFZFaTZpazVvQktXSllNSW9DRlpCQUJuSWhjRUVFUWhQME1Mdk1jcFJsbFRxLzNKVmdlbmJpWVozeWtPSFJhdXV2NE5sMXc1bDFFdUM1dXJIUU1Sb2pML014djVNMWJPTmtKczhMZTQ3YWxKdzhQdHJoV2dXZ0lnSEQ0ZnFwaEJuYmFybDlsYklWdW51QXZYcjQxWGRNSEVsenFLZGFFRW9CS0FId3JxVDRSTDdIdG5hbWRiQUp0T3pVeHNJSVVMMVZhdjBvejZxc2RPWUY5R0JIQVFqS0lBRTVFTG9nZ0NNSitCSmZtZms4RDh4SzhNazRveWpibGlCajh2RUcxRjFFeEd0TXh1KzJDTTQ4d2dUVWdHTzJOa3lwdHZVeUtNSEhvVXkrOW03WmhZYS9qcnlqOERqU1dndUJvY3JUdytsV0ttV0orWTNqT2psTitjcnlFeUtjQ2wvY2JhdXFNVXdtWUJxSnBBQ2J1dVpOTi9FWXkwMmdrOWV0bDVtVkUvS3BpV29wUTdXdDBCZzZvWkdZaWdJVmtFQUdjaUZ3UVFSQ0UvUUJtS0YzbXVSTkUxOWxhNFhnRzViRFpGaEN1TlVwcUhrN2JPSURORjV5NURJUXBZZFBPL0dFaUFOcXVvNW4vbVRkdjRma09tQlo2aUxtQi9QTVk2dGxZaTROaDhuRzIrRkcvcitvWERoaytvT0VxOUVQUU0wVnJUR1hReVFSTUJwQ1ZWRi9yTzhXRlVPK2hEK010QXIrcUZDK0Z3bElxcW10SWVmTDdBQ0tBaFdRUUFaeUlYQkJCRUlSOUhLNGFOTWhzTnA0alFxR3QxWEw2cGhueW5EQVlQbExFczZpa2RrM0tobTFzdWZDTUN4bjBWTmkyTTU3ZnNDbDcyU1BzVXE3UXVLRlBMTnJzaUhHaHgvQUhDdThFY0FPQXFDWnlRZ0VrM092TWMveEZWYzg0WUZxd3dmTmhvSC91UkEyZXhvUnBCSm9LWUZnM2pjWUFyUWY0WFlEZlVVVHZnRU1ycVdSSGJmZU10L2NSQVN3a2d3amdST1NDQ0lJZzdNTncrY0JKbW8wWEFEb28ycmFudFhSSkdiWStWOFY1ZnZudktxdjJjaXBBYzNyR3cyejcwWm45UTYyOGtZZ0doODIzOFRTblE1eHprSy9LZTNyaGc4NFlGbm9TWnREY2lzSlhBTXdJTnpnbmd1UFhpNk5GSVhUQ3pVVkxWenRoV3VnWVhwSnpNTFNhcUprbk1qQ1JRQk1CRE8vR0ViOWswRHNFZmtjUnZ3T1hlcGU4TlY5MzMzamRod2hnSVJYcngxZ0FBQ0FBU1VSQlZCbEVBQ2NpRjBRUUJHRWZ4U3pOdVE1RXR3SGtqclRGVnIybS92YWVLRVM1UVJGZFRNVTEvMG5aYUR0c3VmRE1oeG40UmZ0anBrNWNNQ3Z6eXJ4NUMwOXdTaU1KUFkrL0tyOGZUSG9ib0NNaWJVNHNjVS8wQXVPTExLaGpmbFVVMksvRGFIc2pYTjV2S09DZXBLRW1Ndk5FQWlZQ05Mb2JSNnhuNEdOaStnVEVIelB6SjRhaFAwRWY5MGMwYmZ2TzdoczNQVVFBQzhrZ0FqZ1J1U0NDSUFqN0dQenl3QnpUTUo0bG91bXhSZ2FVRXpJdllWM2xTa1Y4TmhYWGZwbXVaVHViNTV3MUFhUlhSVld2UThzNTI0UStteUR6dUx5blgva2dmY3RDYjhJZjhCNEs1cmRBOEFCd0xqTjBZbEtzVjRmbjdDaVNwRmc5RHkveURBRGhLQk1ZVDRUeERCeEpqUEVnT3FSN0I4WTJCbjlFd0FZUVdlTFkvQlRCMEZkMFdtT1BMcXNRQVN3a2d3amdST1NDQ0lJZzdFUHdJczlKV3RIemlBc1I1R2hCa1JTdFd0R2ZjZUhPR29wK3J6SnFicVlDaEZLZmNYdWpnVFpmZU9aL0NUZyswdEE5dVl6NHZyeDVDNjl4eUxMUXk3aGxTZjQwZ3FxT1pnOTM2RVlpQ2o5SWlkVUk1bWY4UlZWejBqWXNkQXU4RUgyUU1mQklVNnNqU2FueHpCaFB3SGd3SHdvaW81dEhEd0w0bWhsZkUrRXJJUHlsQ0YvQnRMWjMxVzZpYzJGMngrZ2lnSVZrRUFHY2lGd1FRUkNFZlFCbWtDNzMzQVRHTGZZUGRlblg5NDNtV3JVM2JsRXdmMEFsOVZVcEd1MlVMUmVjOFJNbStsTmtlS2ZXY01aclgzeVYxNUo1T0MxWTBPU0FhYUdYNGc4VS9CaWdQMGUySGFzZjNmWTF4YmpPWDFSNXR5T21oYjBHbHcwWUMzWWZZaEtQSWZCb3NCck40RU1JR0FPaWtYdHZJcndEUUIwSWRReXFCM01kRWVvQjFJR3BEb1I2Smwxbk1PcEJ2Qk5hQmFITTF2QjMxUW96RklSaHRDTFVFdjdlTHlOSTA3YnZGQUVzSklNSTRFVGtnZ2lDSVBSeU9OQjNtQm5LK2ljQkJYRTd5QXJYVE0wcW1LbWRwTXY4TDRYUXo3c3JVK3FPSDV3eGVMZUxQZ0V3S0R4Yzk5VDhKWmdsdzU1K3BUeHR3MEt2eDcrazhDRVFMZzl2ZFY4NEFjQm4rbjNWTHp0a1hPZ0ZjTm1Bc1lCN3RBbExJRU9OWnVaRGlHZ01nQkU5UGI4OTBVenplbm9Ld2o1QXByN2dWZGVNbXZ5ZW5rZHZ3dFhURXhBRVFSQTZoc3NHRmVpZ21rK0V3YkhHU0pobWFoLzB3Mkt4amU1a2JGTXdMNk1aOVMrbE4rUE8yVzNnTGtURWI1SzFQZmRFdU9hdlRjd3pYaGcyVDhUdmdjTDR1dHlyMStac1B4SkUzb2dQT0wwbEFXRUlGQTZGSm9MMTMzeC93SHVTMzFmeGZ2cXpGbm9EVkxKalBZRDE3ZTNqK1RBd2FQQXc2R0FlU0Ewem1mS0llUmlJOGdEa01XZ1lBWGtJdCtYczNaa0xncEFPNGdFV0JFSG9oZkFhWk9ndlBiOEhjRldiV2tUVzl4VGZ2dHR4a0RIakpZT0NsM1IzZmN3dEY1dzJoY2xZNXJSZHFma3IrTjg0Y1FCMjlua1RSTjhDNEZob1BRRTJFUXdBdkJrR2Y5dGZVQzMzbHhBSEw4azVHS2JLQTloakFnTUFEQ0FPZjQ5OGNlUm5RaDhDUEFENmgvZlJvQjZjdXJDZnd3enhBTGRCQkxBZ0NFSXZnOHNHSGF2WitCY0lSOFFha2RZN05oSEF1bzBONXUxTStJV3JwSForNnBhVGcyZlBOalpudHF3aCt6azVaaHhTODFmQTd5b0tSNFlZYndJSXIrMTBLRE4wK0xVVEY2M3cvb0ErVFNkZE0yV0ZyQzhYQkVIWUIxRTlQUUZCRUFRaERGZkJaWlo3YnRGUWJ5ZUszMVEveGpPWXcxbWU0M0w2TUY1UzNEcCtiNGhmQU5pUzFYeGxkNGhmQm16SmVubmxzS2NYUHVUMEdNSyt3VTNleXE5aGFCOFlPd0FBRkFsaFRrOENSeDNBTVRQSDdOaWRQWjlabkFpQ0lBajdJaUtBQlVFUWVnRmNObUNzYnZHOERTWS9RRlorQnVzVHQwckIvVXZXRjFOOGVTTndEYk0rM3pXajVpeWF1V3RiK2pQZk0xc3ZucGtIME56WUZCekswMnRYSUF5VFNGL3NVRUpwWVIvRlgxQzlEZ3BuZ05FS0lLeGNkZnJoYmd3Q3hYOWlPbjF1b1BEMk5NMEtnaUFJUFlBSVlFRVFoQjZFR1dTV2VhN1djSzhHNkZqN3ZwaTQ2OXJIZHdLSFF6WVRLcmx3cWRLdFI3cG0xUDB6dlZsM0RXMGE5eU84MXMxS3Z1V000NHppNDdrZnpIdjZsUThjTVN6czAvaTlsVXRKNGZ2Ukp5ME9oRUVEN1R5M0lmekt2NlRnZkFkTUM0SWdDSHNSQ2Q4UnVwV1RUejU1aUdFWW1kWFYxVi8xOUZ3RW9iZkJpd2VQTUUwOW40aW1KdXhNcDZCcDI5SkN6Rjhwd3RWVVV2dGNpaFpUWnRQNVp4YVFnY29PNTVZaVV2TlgyQlArUU1HVkFEMFFiWENxUWxMOG12T2dnajcxWnQrckt4eXdMQWlDSU93RnhBTzgvME0rbjIrZ3ZTRS9QNzlmT2dhOVh1L3RYcTkzYzNGeHNXZFB4MlptWmk1d3VWeGY1dWZuWjZVelprOVJWRlIwcXRmcmZkanI5WjdlMDNNUjlpOUNaWjVMdEtrL2pCTy9jY2xtdTJyUjFpRm1KQVR3UFNwVWUwUlBpRjhBSUFOL2pmek1DYldYVXJUSjhUcUdtSDhtNGxkb2k5OVg5U0RBOTBZYkNIQWlRajcrRmlhM2hscjAyOG9DNTVPN0NZSWdDTjJDMUFIZUQ1azBhVktmbkp5Y2t3R2NCdUM3QU9vblRabzBhZVhLbGNGVFRqbmxJTU13Tm5xOTNzc3JLaXIrSE9sVFZGUjB2Tlo2ck4wT001dVZsWlVMMmhsaUFCRU5hMmxwY2Z3QlNtRmg0VWlsMUNQcDJtbHFhcnB3MmJKbE8rMXRYcS8zVWdBRmJZOGxJak1RQ1B5d2JmdWtTWlA2YUsyZkpLSkRtRGtUd012cHprc1F1Tnh6a0tucENRSUsyeVNsc21yN2R0bWlWZldVMnJiKzE5QzRoR2JXcmsxNzBpbXllYzZadndWd21EVWZSMEtmQ1VCY01tdkdDM24vV0NpdlRhRmRidkZXWFR1M29uQU1nTE1CaEpjVEtLU2xneVBQY1dLWm9XbVFhYUxTdjNqcUNmN3B5NzV4WU5xQ0lBaENOeUlDZUQvRDYvWGVDZUFhQUc0QWpRQmUxMXBYRFJvMGFBQ0FHcmZiZlRFQUtLVVcydnRwclM4am9wL1kyNGlvQlVCN0FyanRtS2NUMGJNZDdNNEdBSmZMdGQzbjgzVmtZbVFnRUdpdzV0RmZLWFhXbnNiY0UyNjNPeFBBempiTms0bG9Eb0FXVzFzbUFCTkFnZ0FlTkdqUXJaYjQvWnlJTHZQNWZQOE9CQUxsNmM1Tk9ERGgrVEIwLzV6cnRLYWJpY0t2QzJzUGdGVFd4WEwwUTN4OGppdmV6Z28zR05OckgzZG82V05LYkxub3pHT1ljVk5rVzhHWnlXall6NWNiWFlxdmNNQ3NzSjlDQlBhdjJmeDliTXBiQXVDVXlCTVVvdkNEbzFSaEJxQWlUNndJSUl3QVpWVDZxL0pQOGhkVTF6czBmVUVRQktFYkVBRzgvNUZIUkVIVE5BdDI3Tmp4MzVVclZ3WlBQUEhFQWRuWjJRUHk4L05IQWJnWXdOSmdNS2lzYlFDQTF2bytacjQ3c3UxeXVlNEgwS0ZpdFVORUd3RGMzOEh1Q3dIOFAzdDNIaDlGZWY4Qi9QT2QyUndFd2lua1FFV3JWc1dyaWxhUmdKdWRDUmd3ZUtKVndMUGF1OXFmVmVzRkM0clZWcTNWMmxiYktuSjU0RkVKaDVEZDdIS0RvcUlXdlBEQWd5UmNDU1JBanAzNS92N1kyYzN1NXRyc2JrS3krYjVmcGV3K00vUE1zMDdZekhlZTUvaytSd040Q3Y1QXN3bWZ6MWZYVFBFYW44OVhHTTM1UTlsc3RuVUFUbXR0SDUvUGQ2VFg2OTF0dDl2NzJHeTJQY3o4ZWVRK3VxNWZ6c3oveDh5cmJUYmJKWVpoYkFid25OMXVQMWZtTTR2MjRyZjZuV1d5T2hkRXc4UEtnN2ZnTVFTL1FKUElGOEIvbEhUekRzcXZPcXczNE95RVVyR041d1RheHdtYmZHbXRhTk5ZMVQxSHpGbjhmVUlxRmtuTGVjcldldWVHekNKVVoyd0UwVWtnZ0puaURvS0RhM0FGZnlicFJCaTAzTGxsK0dqbktWdnJFOUo0SVlRUUNTY0JjSEpxOEhnOGF3TnZNak16L3cvQTlKRHRQN0RaYk4rR0hzRE04OTF1OTVUQWUwM1RhdHJxa2JMWmJML1NkWDJSeStWNkgyanM2UW1sNjNvZWdLTjlQdDhNcjlkYjI0N1BZSGk5M2hvQXNOdnQvYjNlNXArb094eU9IeXVLY3Y2QkF3ZWVXYjkrL1NGTjA4eG9lOUpzTnBzR0lKV0l3bnJEQ3dvS2ZzVE1MeEJScFdtYVU1Y3ZYNzYzb0tEZ0JtWmVycXJxOHJ5OHZMdzFhOVpVdHVPemlCNktsdzdzYXlyMGlNbDhDeWhrRVJWbUt6WnNaM1puWXBqY2RMZ3ptTGNxUkRmUWhYdmVqci9WOGF2NG91aHVVR05HNnlidGpWSG9GR0ptZmpkN25xejVLNkxqUEcvai9nZmREdDNIMkFoZ0tDZ3c3U0RPSUJqd0Q2bHVISmYvWSt6SVd1amtyWmM2Q1dhODdSWkNDSkY0RWdEM0FNeThBTUFtSW5vQVFEOW0vbTNrUG9xaXRObXJxV25hbllxaWJEVE40Ty8wbTVqNTV0R2pSNStUbXByNlJ5SzZvcG5EV2gwQ3pjeTN1dDN1LzdSMFRvZkRjYjJpS0Uvb3VqN2E1WEo5MUV5N0h3T1ExN3QzNzgwQXZHMTlob2h6RjFyQjhwdUJNbXN1OUZ0RWxNTE1oYVdscGRzQm9LU2t4SzNyK3UrSTZNbjA5UFFWZHJ1OXlPdjFscmZuZktKbjhTMGZlSlhKOUJjQU9TRlJtLzl2UXZ0dXVnUHpEWnVHa2hWZ2M3cFNYZmx2dXJMNUVSYWRiZmZWUlNmNVFBOEczaWV1N3plOEhrV2hHMlhOWDlFZTkybWwzeit3WWt5K1FlcGFFQTBHa1g4dDZRVDBCSWZWUVRRUjd2eG5BYzlQRTlOeUlZUVFpU1FCY0hMcW8rdjZoc0Fid3pCdVVsWDFRd0NuTWZPZFJMU2FtWjhCTU0vdGRpOEdnTkdqUitlRUhzUE14MGZVcVFDWVpacm1ud0lGcG1sZXJ5akswdFRVMUpjQS9CMUFjMEYwVzBPZ1A0emk4L1FETUwrd3NQQ2NaY3VXQllkTDY3cCtNWUE4QUY2WHk5V3U0TmR5SVROWHVOM3VqVlo5ZG1aK2s0aDZNL01VdDl1OU9uUm5sOHYxbEtacHc0am9kcHZOOW5aQlFjSEVrcEtTelRHY1Z5U3hZSklyaGlPc25CbUs0aDk2Mlk3YS9DRWVSOHdSWmh3Q21ZOHJWUGxIdWhBSEV0UHkrREZBNVNybWhBV3FTRVNVR2hoRUhYeVE4SmVzdWNYUmZIY0lFZWIrc2FzK2Y2Qmt6QVVHMjlhQU1EQVlCQ3V4SktCcnhNRjF5d0kvL1hTVDA1WC92VlAzVEcvbE1DR0VFSWVCQk1ESnlXRG1ZR0NXa3BKeTBEQ01YeE5ScldFWXp3SG9aYlBacmdLd0NWWm00OVRVMVByUVl3QWNBU0M0WEpMZGJzOGxJaHN6ZndOcmpxMXBtaDhxaW5LamFacWZlanllZHdHOEhObVFPSVpBQXdCS1MwdG5hNW8ya1lndXJhK3Zmd2pBN1FBd2FkSWt0Ykt5OG84QXdNelQybHV2cG1tbld3bXVuZ1VBaDhOeEZ6TS9DQUJFZEkzYjdYNmx1ZVBjYnZmdk5VMnJKNks3VGROOFc5ZjFSM3crMzZ4WVBwdElMdXhCdWxrLzhDN1RwTHZDa2x3eEFQSm5RSTcrQnR2YWtTbWkrNVFab0htS1NuK2dzWlZkTHR2c3ppbEZ0eFBST1FDQ2FhMFRFL3cyOW53eitCdWl1dnZqcmxiMFdQY1hyUHJZNmRMeW1Ya1ZFZnFCQ0d3aTdpQzQ2VmdIbWpiRFpmOW11dTV0Y1pTVEVFS0l6aWNCY0hJNjVIYTdmeDVhb092NjZmQUh2dCtoOGJmMExGM1huY3o4bnR2dEhnTWdlSXltYVM4QkNDYkpTa2xKT1k3OWR3YmJFWkpreXVWeUxkQTA3V3RkMTQ5b29TMXRab0ZtNXFmZGJ2ZGRMWDBZd3pCdVVWWDFmQUMvS3lnb1dGUlNVckt5c3JMeVJnQW5NM05KWkU5dE5JaG9vdlh5RFUzVC9rRkVQMlBtR2lLNnllZnpMVzF0cldURE1CNVNWYlVLd0N3QTk5bHN0azBJR1VZdGVoN2ZXd092Tk92d1o0Q09EbHZhQ1A2YmFyU24xNWU0Y2Yrd1paSjRyYXFhdjZheFZWMXkxRUhGZFlYSG1RYk5hbXh5NGdZK055WjlabFpnWHAwMWIwV1g2ZlVXM1pOVGQzODRzelJmTTAxNEFlcmpuMmFRZ0NDWU9DeFZPYlB5ckxNMGY1ZlQ0Vm1Va0lZTElZU0ltd1RBUGNlL0FMZ0FnSmt6aVdnYU02OGdvcFVBMnB6TGFoakd5WXFpd0RDTVQxUlZ2U2hpOHpNQWVzZmFNTk0wMXpWVEhMd0Y4WHE5dS9QejgyOVJWZlZOMHpSbmE1cDJIZ0NuLzFEempsak95Y3dUaWFpdXJLeXNOQ2NuNTBzQUl3RGNBMkNGemRiMlB3dG1mczAwVGJ1cXFyckw1WkxndDRmaXR3YWVZakNlSWRDbzhBM3c5L3FpUGJOVXJlR1RrY0V5NHpPRmpEdXBzS3JML3B3eFFPV0c3VVVpcEFMV2NPOEU5UDRTVzRPZkE4RUU0ZkhzdVV1YSs3NFFvdDJtT1R6dk9rdnNCUUM1UWNnSUJzSHhUQzVuQWhRR0Ftc0VFeFFZdEhCNmlWMmJVZUJkazhqMkN5R0VpSTBFd0VtSW1WVmQxODhMdlBmNWZKdGNMdGRyZ2ZkMnV6M2Jack5OSTZLVkxwZnJVYXZNWnJQWnpnNnBZMUJvblVSMEdvQ0RYcTkzdTZacFllZHp1OTEvVEZUYmlVaTF6aCtXUGRQajhTelNkWDBPRVYzTHpKc0E1QUw0bDhmaitTREdVMzBBNEp6YzNOekpMcGZyZVFEbjVPWGxEVWhMUzVzZjVmRnZXNW0yMTdhNXAwZzYvRmJmZ1NaU1pwbk1Od2QrWnEwdElhbUtvK3NCOVM5THlrM1RXekh2aGtJemxiUTkvNkI4K0JMVjlvNVFQbVhpcjRod1R1QjlJb0pmQU9DUU5ZOFkvRWwyYmZvOUNhaFdpQ0JuZ1hlRDArMG9CUE55Z05MOTJhRWJIN3JFaE1rZlJITXdDRTRsMExLWnBmbjJhUTdQdTRscnZSQkNpRmhJQUp5RWlLZ1BnUFdCOTRxaWpISTRIR2VGYk04RUFHWWU1WEE0YXEyeVR3Q1VoT3dEQUhVaDc1Y3k4L2RvNGNHNHBtblhFZEhUN1drbk03L3RkcnZERWdVcGlxSmE1MnR5dysveitXNVZWVlVqb2lPWnVScEF6UE1BRGNPNHcyYXpYYzdNRHd3ZlBueisxcTFiNjYybGpZSkxRZG50ZHB1aUtHT0lhSXZiN2E0SVBkNXV0NmZIZW03UmZmRXJVTTNNUWI4eW1aMGdEQWk5U1E3ZU0wZDU0MHp3TDJrRWlzenR6SHRBOUJlbGovSWs1ZTJ1VHV3blNMekthOFlQcXlYK2MyakFuNURVektGQkNMTlBVZWdxV3JoUTFsWVZDZWZVU2xjNVhmWWlBTXNBc2xuUnE1WEJMYlpBMlA4Y3pKcjM3MS95ckk5aHdPMTBhV09jdWxzU3VBa2h4R0VrQVhBU3N1YXlGZ2JlRTlFSlJQUkU1SDVFTkpHSWlxeGo3Z0V3T21TekUvNE15d0FBbDh1MUJNQ1NWczZaUWtTOUFheGc1aWJMRlRWejd0dUpLS09aVFdsV2ZVMXVkTDFlYjVXbWFaOENHQXJnWUYxZFhjdzN3MTZ2dDByWDliOFNrVE0zTi9laVhyMTZGUThZTU9CcUFIQzVYSE1BUUZHVUtZcWlQTS9NdHdONFBIQ3NydXNuTS9QYm1xYk5qNXhyTFpJWEwrL25NRTMxS1JDR0kyS2lMeEZIM2V2clg4c1hBQ2c4Vm1iZURRV1BLTmo3RHhyWGRUSTd0NlZPc2MwbndQOUFLRUZySGhFek9QVGhBbWhXOXB4RkVqU0lEdVBVdlM2bnl6NEpUSytDb01ZM0R0clBId1N6RlFRVGlOQVB6SjRIVm93NTcvNnhxejVQUkx1RkVFSzBud1RBU1lpSURKZkxGVHJYYUEyQUZ3SnZyQ0hRWlFEdUNneUJqcVJwMm02S1lRaVlhWm9MUzB0TC85M1dmcnF1Mzk3Q3BrRHlxWnBtMm5RTEVUa0FHRVNVbFphVzlpVDh5eXpGUkZHVU9hWnBPZ0ZjbUptWnVZaVpId093RDhBY0FMRFpiRXROMHpTSjZES0VCTURNUE1ucVpVK045ZHlpKytBVi9jNDJETnNqSnNNUmtaRzVjVzVxTklFdkFKT2JYY3QzSjRqL3JQVGQrelNkajBPSmFuZG5LSjl5MFU5QmFKei9uSWpnRndnTGZnSCtNUHU3NmdkYjJsK0lSSEhxM3YvT2NOa25NeXNMUUZDQ0cwSVQwN1VUZzZ3Z09EZ2NlcUFCZGVVRHk4ZU11bi9jcXE4UzFYWWhoQkRSVTlyZVJZam9LWXJ5TjEzWGE5cjYwOUx4UkRUQWVyay90Tnh1dHg4RDRGRm1iaUNpY2N4Y1FVUlRIQTVIVWNUeFVUK3pYN0ZpeFZmTXZJZVpUL0Y2dlQ0aWVwV0lqc3ZQenovWDJyNlRtVGN5OC9sMnV6MDc1QncvQVFEVE5HZEhleTdSL1hESmdOTjhidzBxTmszYk8wVGhhL3I2UmRkRFJQRDNBQVdHUkliWUNmRHZsTFE5dzlSeGV4L3Ric0h2cnA5TXpFWFl5SktFREh3R2g2VGdaVWE5elllcnlPdnQwbk9nUmZLWXJudGZKZ1hYaCtXQ051Tjd0c09CMFI2QkdvbHlERVZkK2VES01VZkYwMVloaEJDeGtSN2dKREZpeElpTS92MzdUeU9pRVFEU05VMTd1S1Y5cmFIS1lPYnhtcVkxdTN3UkVaME93S1pwMnNQTVhGcGFXcm9pbW5aWW1hWGZpMkxYNlMwY24wTkVJS0tkb2MxUlZmVTVhKzZ5czZTa3hLMXAycTBBWGxJVTVaOTJ1MzIxMSt1dHNvNXZzSUtNcUg2MmlXaFhJT0VYTXk4Z29wOHJpbklOZ0kzV0xoNGlHcW1xNmpnQUx4UVVGUHlJbVU5bTVpOUtTMHZidmZ5UzZQcDRXZWFKSnFYTU5BMjZNdkttdDkwamZLMmh2QkdES1hZQy9FZjF3cjFOcGlWMEowWUt6d1VvSlB0N2dwWTlDdm1QcFlEdlBlTEY0azhTVTdFUTBabXVsYzZkNGJLYnpEUUhCQVZFL2djemNjMEp0dGIwRG55SkVCM1ZVSyt1bkxWcTlLaDd4Nnd1UzJEemhSQkN0RUVDNENUUnYzLy9Ya1IwVytCOTZPc1cxQkhSK1FET2IyVWZIeEhkUmtTSEFFUWJBQzl5dTkzUkRJRnVOZ0FHY0lKVnozZUJBazNUL2tCRStjejhubUVZc3dEQTdYYS9yR25hWkNJcVVsWDFNUUEzQVFBUjFRT0FvaWhwQUVqWDlROEFQT1Z5dWY0VmVhS3hZOGYyTmd4aktCRjlZZFc1VnRPMDNRQ3VuRFJwMHY4dFhMalFJS0oxVnIxakFieGdHTWExaXFJQXdITklWSmVYNkJKNGViOWpUZE0yMDZUR1JHakJiUXdvVWQzM2N2Z2FLcUdSTC9OM1VQZ0JkVnpsc3dscDhHRlVQclhvSm9DQ3ZlSnhqQkFORi9xRWdiRnV5THppeHhKUXF4RHRObDMzenA5UmtsL0R3RUtBVWdML3JrTTdjbVBoWDJmWW1ncEJkR3hEWGNyS2gxYU5IblhQbU5XN0V0UjBJWVFRYlpBQU9FbTQzZTQ5Q0NTaWFjYnc0Y05UdDI3ZDJ1RVpWSWxvb3E3clI4WlJSUjRBS0lyeUNRRG91bTRIOEFDQWd3Q21la09HUWhxRzhVdFZWZTFFZEdOQlFjR0NrcElTTi94emVNSE0vWFZkcndKd0dvREw0VjhIR1FDZ3F1cFR1cTVYbXFZNWtvZ3ltWG1sdGNra29oVUFydG03ZDY4RFFJbXFxdXQ5UHQ5N1JQVHhwRW1UMUwxNzkxNER3RkFVUllZL0p3bCtLeVBINUhTbnliZ0JoSlN3YldBb1ZzOU42emU5d1lpM3lZN00yQVNZajZ2cGxRdTcrbkpHMFNpZlduUXNnTDhHQ3hJVy9JWXVQY01IVW9tdmpqOE5rUkN4bTE3Z2VYUEdpdnhDSml3QkJSSTB3di9FSjhZUkQyd2x3R3ZzQ2NZSmRYVXBLNTF2amN4elhyaCtiNEthTG9RUW9oVVNBQ2U1d3NMQ3RJYUdoaHNCM0oyVGszT24yKzErS1hTN3crRzRXbEdVTzVuNWliS3lzaGZqRFpLdG50Sm01a3UyYmZUbzBUa0F6bUxtQnAvUDk2N2RiczltNWhldGRWWi83WGE3dDRidTcvVjZ2OU4xL1Y0QVQ1cW0rZXlJRVNOT0E3QWJBRlJWeldibWF2OHlGSTI5eVpaK0FINWl2VjVlVzFzYlhFNkptWmNSVVNFekR3T0E1Y3VYN3dVd0FnQWNEa2VSb2loWnpGenNjcmwyeFBJWlJkZkJiL1U5M21UYkgweW1LWUdiMitBMkFJcDFoOXBhQkJaSWJPV1AyOEo2ZTAwbUtsYkplSnd1ckZxVitOWWZIdXlFVXY0RnZVYUFmeG9GNGxzdU5ZQVFudldad0w4Zk9IZnhOL0hYTEVSOHBvLzF1R2U2TGlnd1dGMUdoTjVXbHJhNGdtQWdjR2lnSnhnbnc5Ykw4M0NKUHVZUEJhNTlDV200RUVLSUZra0FuS1JHamh6Wkt5TWo0K2I2K3ZvN2lXZ29nTXFRQkZOQlJIUWFNNTlFUkxOemNuSWV6c25KK2J0aEdQL3dlcjI3WXptdmFacS9qaklMZEpPNElpVWw1WElpSW1aZTQvVjZhelJOZTVDSXNnSE1jYmxjenpkWGo4dmxlbHJUdENsRWxOcTdkKzlCekx6TkNucFBORTJ6UmxWVkFQZ3k5QmhtL28xcG1qYWZ6N2QzOWVyd1lXZGxaV1d2REJreTVDVnZNMGwzRkVXNXlUcSt5WEJxMFgzNHN6cXI5NWlNaTBFVW5nalE2b1gwRDNOczRlWTJNQVl5T0w4M2JMOERBR1lyS2NianBPLzdzdG5qdTdHZDJ5YmVUNFF6QVFETWtaODlabVpvWm14bWI5YTh4ZjlNU01WQ0pNQTBmZVhxbWFYNUY1Z0dsWUxRTnhBRUUzRlVHZUJiMVJoSG4xNUxodHZwc2R1ZCtkNFdFMFVLSVlTSW53VEFTVWJYOVg3TS9Fc2kraDJBd2N4Y3hjelRhMnBxbnRpNGNlUCt5UDNkYnZjOVk4ZU9mY0l3akY4QitDVVJ6VlJWOVc1TjArWUFlTnp0ZG4rVzZEWmFHWjNCek5XQnNoRWpScVFRMGU4QmdJam1Bb0JoR0w5WFZiVkNWZFVuVzZuT05Bemo4cDA3ZCs3Y3VuVnJ2YVpwRzZ3NnJsUVVKZGQ2SFpaRXh6VE5mYUVCdnFacE53WFdRdzdRZGIzSmlaaDVncFdnNnhaZDEyK3lpZys0WEs3SjdmajQ0akRodHdaTU1FQjNtaWFOYVJLM0JXNUNsWllIM1JJeDJBd2R1aGhXeVE2dytaUml3eitvb0RJcGUzQjJYanZ4VEpNeExkSDFobzk4NXYwcTZxOUo5RG1FaU5jMGgrZGRwMHNiemVCU0FnYjVSekhIK3dDSXJNUmF3UytWRVd4UXFYUER1YnJ6dkthL3I0VVFRaVNHQk1CSlJOTzBtUUJ1SmFLK3pGeEZSRTRpZXNMbGFuMUkxWW9WSzNZQ21ENXk1TWlITXpJeWJpU2lPd0g4RE1ETm1xWXRNZ3pqaGtDVzVWam91cjZCbVk4aG9vTUFmTXdjbUNPOExyRFBnQUVETGdVd0RFQlpTa3JLQWdDd2VtSC8yRmI5WHE4M09NVFpNQXlQcXFxZkVkRW9JaG9Gb0M1a2ptOUxUZ053Y1Z2bkNmUjJFZEZGSWNWSkdld2tDL2JBWnRRTnVvYkFkNWlnVTV2R3ZSSERseU9EWDBMdzVwU1ptbzU0Wkx6UFpQeEZUYXQ2TVJubTk3YWtmT3JZM2liemEvNFVQckJ5ZmJVK1BEdzY0YjNJeEh6OTRQbkxKU091NkpLY3V2dkRCMWFNR1dtUXpRdENMb0FZVXNOSDRKQy8vVjh4NTZBNlk2WFRZeTl3NXNjMkVrc0lJVVRyWkIzZ0pHSmxRR1ptbm1rWXhyRXVsMnRHVzhGdnFQWHIxeDl5dTkxUFYxWldIbSthNXMzTS9CV0FnZkVFdnhhUHRhelJBUUMxUlBRaGdFZXJxcW9lQ2V6Zzgva1dNZk02QU5PWExWdFdGK3VKclBWOHIyRG1yUUQybXFiNWF5dEJXSXZLeXNydTlQbDhtYkg4VVJSbGFLeHRGUjJIbC9UT05wWU5kSnAxZzdZVDhBSkFwNFp0NTBEK0dXbzJnNU4vbERPSDlNeUVxUUg0T1lYNWZMVnd6MW0yQzZ2bUpuUHdDd0RndENjQU9oWm83TEZOVEhhcXNIblR6MmJOWC94R1Fxb1Zvb1BjUDNiVjU0eTZrV0Q0NTZoYmMzbmo2d3NPekNtMi9sVVIvUWdHclpubDByTGlxbFlJSVVTekVyUndvK2dLN0hhN0RVQ2ZCQVNzQUlCSmt5YXB1M2J0R2hEcmZPRDJ5c3ZMRzdCbXpacDlBTXpPT0o5SVByeThuOE5nOVpjRVhBeFErQWdYSytyMXp4RnY5bWlFTDlRWnVaVTNBdmlQbXJiM1JjcEhqNW1qVnpabDRnUWlMQTRXaEkxWmpnMEJNTUVoTTM5NVM1WmFmVGJOOXRiR1ZiRVFuY1M1WWxRdUtNMEw4aS9kQit2bk9hNGxrbUE5ZUd2OC92blNSbkRjcDVWdWo2dXhRZ2dod2tnQUxJVG8xbmpwd0w0bTBmVWcvQUxBU1UxM3NQNVcwSHkzcFRXM2w5QmNZTWQ3QU14VFREeEw0L2R1YmVib3BMYi82cUlqRHFqNExKQkFqOE9DMXRpRnh0QU1ybFVOUG4zSWdzV2Z4MTJ4RUozb0laYzJxQjY4Q3NEd1JOWFpUQkQ4UFVCam5Mbzc2WkxxaWZnZFdMNU1sb3JyQkwzSEZVcThsR1JrQ0xRUW9sdmlrZ0duR1c4TmZOWWtLZ1BocjJndStDWDJmOHNGT25aRGoyZHJ5Q0dUUHhnTHljVEVZQmV6ZWJWeXhONGM5Y0s5dC9YRTRCY0FEdHJveFdEMmVJNC81WSsvbnZEbkRNUzRWWUpmMFIzZG83djNwTE55UHBya21ZajkzNHIvYXlyc0Myc293T3RtbHVhZkVtT1ZRZ2doSXNnVERTRkV0OEhMK3d3eHpkVEpBRTFGWURtZXNCMzhTeE0xN2V4bDYvOEoxUElRM25kQi9KSkN5Z0lhdTd2SHIvTmNOdldpWHhHVXYzWG9TUmh2Wk05YmRGbUhua09JRHZiTXBoRXBaVlY5bndlb2NVVUFhNW13V0x2bkNHeWxJQWcrbUt1RXlRN25XTy9tZU5zcmtvZjBBSGNPNlFGT1BuSkJoUkJkR3E5REw2TjZ3R1V3YVNvQk9valVwanRaL3hjVzJJWUV2UzFXemx0QmVFbUI3MFc2Y1ArMkJEZTkyOXAxN2ZnZitsajlnRURwL3BKNFU5Mmk4WWxFWU9nejR6dGJLb1lQZm01UmRZdkhDTkdOT0YzNU13QUtXU29zdm44M1RZWkRNL1pEUWFGVEsxM1gybkdpNTVBQXVITklBSng4NUlJS0lib2NaaWhZTVZBem1hWUN1QlJBbjJiM1F6TmZPU0ZZdEFBQUlBQkpSRUZVWXVRZnhOeHkyTXRmZ2VnbHhUUmZvc0xLRHhQWDZ1VEFkcnV0NHFqTTk0T1pzeE1RKy9yckNaMzR5ejQyZVZUT2dzVnZKNkJtSWJxTUdTNzdaR2JsQlJDc0IzV0pDSUpEOFNFd2ozY1dlTDJ4dDFJa0N3bUFPNGNFd01sSExxZ1Fvc3ZndC9xZlliSXlCVVRYQU5ZNm0wMTJnclZrQ0FYKzU1L1AyOXc2dlkxMkFQeUtRdlFTamR1enNTUGFuaXpLcHhiOUVhQS9BSWg3R0dkTEdMZ3JaKzZpUHlXNFdpRzZCS2ZMcmdQME9rQ1pBSUtEVTJJZkRoMXhMS09Pd0pkUEwvQXNpYk9wb3B1VEFMaHpTQUNjZk9TQ0NpRU9HMzRGS3ZyM3p6Tk5wUWlnaVVCZ1NaRW1ld2FUVlFVR05uTWdlVldMbGVOOWdKY29DaTJXb0RjNjVWTXZQaGRzcmdjMTVtaE94SytKc096UnpPNnNlY1VGQ1Z0S1dJZ3VhR1pwL2ltbWliY0FPaEpBUndUQkJwRjUzWFRkT3ovT3BvcHVUQUxnemlFQmNQS1JDeXFFNkZUc1FSK2pmdUFFTXFrSXhJVUFEV3grUjMvZ3BCREFSSURaeHZxempJTU11RWd4bHloY1Ywd1hIaXpyb0krUWxQWmZlK21nZyt6N0FLQ2gvcEtJU2JzeENYOVF3Y3k3ZXhzNHVlK0x4WjJ5dHJnUWg1UFRZOCtHUVM2QVFqSTR4NzVlY0ROTEpJRUl6dWxhNll4NDJ5cTZKd21BTzRjRXdNbEhMcWdRb3NQeDhvRkhtU1pkeXNCRUltaHQ3bS85U2lkcW93ZVNlVHRBU3hURlhFempLcGNscUxrOURnTlVNYVdvRkVUMllFRWl1bWhETHg4emc3a2dlLzVpZDd6VkN0RmRQTEptVk9haDJ0VFhBZEtEaFd3dHo4YnR2d1ZyWmtVM0FEeC8rTjRqcnJ2eXlvVkdIRTBWM1pBRXdKMURBdURrSXhkVUNKRnd2S1IzdHFHbUZCQXJvMEFZQTlESkNhdWJlUzJCbGlnMmN6RVZWSDZVcUhwN3N2S3BFKzhEOEVBaTY0eThVU2VHTTJ2ZUl1bXBFajNPSzY5TVVyY08zUDBzUURjMmxzYlpFOXprMlNDN2VxWFhYM1pYM2xySnF0NkRTQURjT1NRQVRqNXlRWVVRY2VNVlIrUWF6QVhFZkFFQU8wREhKcVppMURINEhWSm90UUp6TlhxcmF5aHZ0OXpnSlZERnRSZU5aRmJXd044bkZaNnRPUTRSMWJpeTVpNGFLL04rUlU4Mm84VHhHeVorSENBYmdQaW4yRGNOZ3JkQTVRdWQrZDd2NHFoVmRDTVNBSGNPQ1lDVGoxeFFJVVM3c0x2L01OU3JaNW5nc3hnNGk0ak9CSkNUbU1wNVB4UFdFZEVhQmNacUdGVWJhVHpxRWxLM2FLTGk2b2xaclBJSElNcnlsOFEvNzVjWU1NTVRjbitSV250d3hNQ0ZybjJ4dDFTSTVERFRkY0ZvazVYWFFEUTRXTWdBRkk1cFNIVHcrT0NoWEs0bzBLYzVQRnZpYktyb0JpUUE3aHdTQUNjZnVhQkNpR1l4ZzFEUzkzaURiV2NSMDFrTVBvdUFNd0VhbE1EVFZEQjREUUdyRlJpck1XN2ZaaUtZQ2F4ZnRJQ2RVQ3ErS0ZvRDBFaC9RU0xtL1FaUzlGRGczY0VVSDBZYzhXTHhKL0cyVjRoa01XdlY2SnlHZWxzeFFDT0NoWEVzT2RaMFNEUlhBM3laVS9lNjRtK3Q2TW9rQU80Y0VnQW5IN21nUXZSd3ZBNjlVTlgvSklQb1JBS2RCT0JFZ0U0RTRZY0FlaWZ3VEY4emFET0IzMWZZM0F3YmJhYUN5bThTVjc5b2ovS3BFeDhDY0hkQ0s0MFk5MHpBNVZsekY3MmUwSE1Ja1FTY1c0YW5Za2YydjBHWTJsZ2ErN3hnLytFaC8vNWttYVFlUVFMZ3ppRUJjUEtSQ3lwRWttTjMvMkdvVTNLZ1VyWUpNd2RNZzhGUUdKUkg0Qk5CMWpxVkNUMHBmd1NpelFDL3A4RDhBQ3E5UndXVk1nUzJpNmlZWERTV0NXOEYxL3ROd0x6ZnlLUlhESDRzWjI3eDcrT3FWSWdrNTNRN2Znb1RUNE9RQ3NBL0VrTnB6SVRmSHMwdGt3VEdvOUJMNzNMS3lKcWtKQUZ3NTVBQU9QbklCUldpaTJJUCtxQytUd1pNV3daWXlZRE55QUNUL3pWVGhnRXpneFQ0eTBBWllHU0NNSlRCMlFUa0FzaHBjWTNkaERTUUt4bjRsQWlmZ1BsVFJWRStnWUpQWWR2ek9lWEQxMkhuRlhIWmZlMUZRMzJzL0E5QWYzOUpJdGI3amVoOFlxektQbjVSUGpubHBsdUl0c3dzelI5aEdpZ0dVV011aFJnVFpMV3dURklwVkw3Y21lK3RpcjJWb2l1U0FMaHpTQUNjZk9TQ2RqTGZza0ZlSWx4d3VOc2hSSFI0TDRBZERHd240Rk1RZjZvd1BvYXQvalBTRDFRYzd0YUo5bUc3M1ZaK1pPWUdJbXZ1WVFMbS9UWkplc1hZMGF1dTdyUitDNWZ2amJlOVF2UVVENjBhUGJpK1B1VTFBS09EaGJIT0MyNG1FeDJBN1lyQ0V5UTVWbktSQUxoelNBQ2NmR3lIdXdGQ2lNT2lESXhxQnI0alFqbUE3d0F1WTJDSHF2RDNVTXd5MHZkOWViZ2JLUktyNHNpK2p4S2hNZkZPQXBKZStlK3pnL2NHRFNyTUlnbCtoV2lmZThhczN2WEtLNVB5dHc3Yzh4aUFXd0VBUk9CWTVnV3pGZnlHWjhjYVpwcDR4K215WCtuVXZZc1QzSHdoaE9oVzVJbEdKNU1lWU5FdWpJTWdiZ0NqQVVRTkFQdkFhQUNvd1Y5T0RSellEcW9GOFQ0QzlzSC9weEtNYWxhd1QyWHNBMmdmR1B1UVVyOFBNUGRKRDI3UFVqNzFvaUpBV2RSWUV1OGlwRTJyWURadnpKbTMrUG40S2hXaVozTzY3SmN3SzdPSjBDOVlHR052Y0NDRWJzUU1wbG5UOWRKcE1TYWRGbDJJOUFCM0R1a0JUajV5UVlVUUlzbFZYak4rV0oxaSt4OElmZndsQ1pqM0c1azRpL21aN0huRlA0KzlRaUZFd0lNcnh4emxxMWNYZ0NndldCaFhzcm9tVDZ1V0kvUGdsYzd6TnU2UHE2SGlzSklBdUhOSUFKeDhsTVBkQUNHRUVCMkhKMDNxVmFlcWk0UEJMd2VHTE1lWjlDcnNYcHJmeThyWThadTRLaFJDQk4xM3dhcHZvWHN1QU9OK01Bd0F3UW43MUdSNmI5c0lGSjVhbW1nY2FqTGVlOER0T0M1eHJSWkNpTzVCQW1BaGhFaGlGV20xQ3dBNkZZQTFqSkxqSHZjWW1KZG8yV256VVJFOSsyNURuTlVLSVVJNENhYXpvUFJCd013RDg3Y0FFSWhqbWJsZG5jRU1BRVFnNHBDSi8zU2NZZUs5R1NYNTR4TGNkQ0dFNk5Ja0FCWkNpQ1JWTWJWb0dvZ3VDUzNqT0hwK3lWOUJNUGhsUnIzS1p1SGdseGJ0aUtlZFFvaVdPUXU4RzlLaG5nYm1WNEtGUk9BWUZobGpKditkWCtNc2lMNU1XT1owT1I1MmV1eVNHRlVJMFNQSW1IWWhoRWhDT3ljWEZacUVKU0FLeEszeERub083L2RsWm1LK1BHdis0amZpYTZrUUlsb3pYUGJyR1BRM2dQcUViU0FPbjVmUUJ2OTZ3WkhmQ3Z3dVZMN0NtZS85T2lHTkZSMU81Z0IzRHBrRG5IemtnZ29oUkpMWk5XWGlpUWF3S1h6ZWI3dnVqNXRnS3d0dHlQcy81TXdyZmlUT3Bnb2gydWtCdCtNNGcvbGxnRWFFbHZ1RDJuWWdCa3hFSk5iaWFvQi82ZFM5OHhMUVZOSEJPaklBWHJUcFhSeWZuWVhoUng3WjVyNWY3ZHlKZjVkNmd1K2RWMXlPRkZ0MEF3cHFhbXRSWGxXRjcvYnV4ZmQ3SzFGWmN3Qy92bkFzQU1BMFRUaGZmUjFmNzlvRkFMaitnakZ3bkhwS0RKOG1QaElBSng4WjdpS0VFRWxrN3lTOVh6MTRLY2pmUThSZ0szZE9QTCsvSTROZnZDREJyeENIeC8xYTZSZE9qLzA4R0pnRjRJNUFCTXRBKzVaTDRwQnNXc0hPWU1vRWFLNnpKTDhJTnI3Sm1lK3Q2WUNQSUxxNFZ6ZHN4TnpWYTZBUTRhcVI1K0dxODBlRy9RNklWRk5iaC85OSsxM3dmV3MvZjFVSER1Q0IxOS9Bdm9PSFVIWGdBQm9NbzhrK2wvNzRiQXdkT0JERjc3MlBEN1p2QndEazlPK1BNU2VmRlBObkVpS1VCTUJDQ0pFazJBbWxZbHV2MTBEMGcwQVp4VDNRcDhuZ2FWZDJYZHBOY1ZZcWhJaURNOS9yQTNEWHpOTDhSYWJCczBGMFBBRC8zT0FZSmp6NEg1S0ZIRWQwSlF6OGVHWnAvaFhUSEo1M0U5cDQwYVh0cmE3QmY5L1pCQUF3bWZIaXV2WDRjdWN1L0c1Q0lYcWxwdUsxalJ0UldYTVFBR0EvNVdRY241M2RwSTdhaGdZWVp2Z2tkWVVJYVNrcDZKZVJnVzkzNzBHZHo5ZGlHejc4NWhzb1JKaS9lazJ3ckdMZlBreCs2dWxtOTc5NjFQbTQ1Snl6Mi8xWlJjOGxBYkFRUWlTSjhpK0sva1JFV3VCOXU0ZEVSaUFBSmxOd2hDU0RQeUhVWFVJTEZ6VjlaQytFNkhUVEhKNjFUby85TkJpWUJhYmJRRkNDUVN4em9GZTN6WHI4b1c5a3p6RWRZNXE4Zm9iYmZ2ODBoL2RQMFhZc2krNXRZR1lmUERMNWFzeDg3WFdVViswREFHemN0ZzB2clZ1UEcrd1h3THZsWTN5elp3OEE0TGpzckdZRDRLbC8rM3VUc2gvbTVPRFBVNjRCRVdGSXY3NzRkcy9lc08xOTB0TXc0Y3d6Y2V5UUljZ1owQit6M3ZodldKQnNNcU8yb2ZuRkJpS0RiU0hhSWdHd0VFSWtnZkxKRjEwRjBPMk5KUngzeG1jemRONHZjMFdLd3ZvUmMxWWNpSytsUW9oRWN1Wjdhd0hjUHJNMC94WFR4QXNBblFqQUdobk5VVDhJYTB3TWJTMFo3QStlVTVqcDRSbHV4N2haTHJyNlh0MWRrZmhQSUxxYW9RTUg0cEhKMTJEYXl3dXhmZmR1bkRIc2FFekpHNVd3K2dOemhBL1YxK05uLy9vUEFHQmc3ejY0Sm04VUR0YlY0ZjVYRmdZRDVFRjkrdUQwWVVlSEhYK2dyZzV2Yi9zQ0FKQnFzK0hIeDh0eTFxSjlKQUFXUW9odWJ1ZTFFODgwbUY4SVR1ZGp0RHBmS3hwbXlMeGZaaHdpVmdxT21QUG05M0UyVlFqUlFhWTVQQnNCbk9SMDVjOEM2QjUvS2JWN2JqQURJQVZnazBNVFpPWFhnN2M0Uy9KLzZ5endMT2lBNW9zdXBuOUdCbWI5NUVyTVc3MFdOK1JmRUhWU0t3QTRZOWd3S0VyNDc2Q2pCZzRNdmo2aWIxOEFRRzE5MHg3ZGo3NzVGbC90OUNlOVNyWFpjTjlsbCtBSFdWbGgrenhhdkRqNCtnYjdCVGhxMEtDbzJ5WUVJRm1naFJDaVd5dWJWRGlZMGxJK0FDRUg4Tis4aGk3ekdZdUlHWVFtd3l6S21idDRhVHp0RkVKMEh1Y0srNDlBTkJkRXB6YVdXZ254MnBNT3ZybnB4TXhMVXRKOE45ODdablZaSXRvcVl0ZFJXYUNyRHgzQzNwb0RHRGI0aUNiYmZ2UGM3T0FRNk52R0Z5TC9sT0g0Nkp0dmNkL0xqY3RVTC96ZHJVaHRJV0N1T25BZzJIdGJYWHNJYzFiNTUva083Tk1IVjU4L0VnQ1FucHFLeHhZdmdVTFViRDJoUTZIVFUxSUFBSVA3WnVKdk45NFF5OGR0azJTQlRqN1NBeXlFRU4wVTN6SWlwZUtRYlRGZ0JiOGNTR1lUUjUySXZOL2wzMG53SzBUMzRoenIzUXpnTkdlSnd3bkNkSDhwK1ljMk13TktsRjhVWlAweDBmakZRRFNob2Q2MlpVWkovdFRwQlo0bEhkQjhjUmcxK0h4NCtNMUYrTHlzSEw4WXF5UC9GUCt5UTN1cXErRXpUUGpNeGhRUTFiV0hVRkcxRDVVSHdtZkc3TnkzSHltcTJxVHVmcjB6VUxGdkg1NWVVZEprMjk2YW1tRDU5TXN2QTlENnZOK0F3UGEyOWhNaWxEelJFRUtJYnFwOFN0RmNFRTFwTEdsLzl0ZHdrY2Z6dzlsemkrK09vMEloeEdFMncrMG9aSk1mQjFINEdqTHRXVElKYU9IcmhmL2VLNzMrRDNmbHJhMk92NldpdlRxaUIvaWZKUzRzMi94QjhIM1JXV2ZoeHZ3TDhPdm5adVA3eXNxNDZyNXRmQ0Z5Qi9USG5mTmZiSFUvNXhXWFljdDNiYys0cWZmNThPWW1mNUx5d1gwejhlK2YzUkpYKzFvaVBjREpSM3FBaFJDaUc2cVlXalNOa2NqZ0YySEhFM2gybGdTL1FuUjcwN1hTWlFDV09WMzV0ekRvSVFMOEV5YUR3VzlvK3F0V0JGY2JEdDJQZm5ub1VOb2xNOXlPbjAvWFNvc1QyM0p4T0V3NDYweTg4OFdYMkYzdGY2WlIvTjU3U0UxSlhMalFQNk0zeHAvNUl3REE1cSsveG83S0tnQkFabm82Umx2ci9BN3UydytYbnp1MHplek9OYlcxd1FCWWlQYVFKeHBDQ05ITmxFMmRPSW1BNElRckRzM1dISVBJTExITS9GcjI4Y1ZYa2hPeXRvUVFTZVNSTmFNeUQ5V20zUXZHYlNDa05XNWhLMmwwMnozQ2pWbWltengwZXhWRzdhK2M0OWJ0VEhDelJRczZhZzd3cnYzN01lMlZoZGhSV1lXc2Z2M3c2TlRKZUhYRFJ1eXBqcStqZjhKWloySDRrVU1CK0pjdXV1RWZ6MkRmUWYrYXdrY1BHb1NuYnJ3K3VPKzlMNzJNLzMzN1hkUjFTdyt3YUErNW9FSUkwWTNzbkhwUm5zbmtBWkVOQ1BUSHhONzcyMlNKRkdadjFuZlZCZVQxK2xvNFJBalJ6VDNvZGd6ek1UOEcwT1hoVzZ4aDBUR0dWY3pZUjhSM1R0YzgvNUoxZ3p0ZVJ3WEFBRkIxOENEKzlHWXhmakZXYjVKbE9mS2g2eWZmNzhDbUw3OEVBUFR0MVFzVHp4N1JadjFyUHZrVWZ3N0o1bXhUVlp3eDdHamNmdEVFOUU1TGczUGhhL2o0KzdhSFFRZm0va29BTE5wRExxZ1FRblFUdTZaTVBORWd2QU1nRS9EZmhDangzbVVHTW1mNTYzdUg5OEdlVzF4OE1QN1dDaUc2dXBtbCthTk1FMDhEZEViWUJtYVEwbllnSE93TkRyeHBQSDZEeXNhMTk0OWQ5WGtpMnl2Q2RXUUEzSks2aGdiYzg5TExPTy80NDNISk9XY2p4V2JEb25mZnhYOUt2UUNBb1FNRzRPOC92UkdBLzNmVXMrNVMySWVmakJOemM4UHF1WDN1UEd3cmI3cXM5RkdEQnVIdVN5YWlYMFpHbTIycHFhME5yaU1zQWJCb0Q1a0RMSVFRM2NDdW4wek1OWUJTQklKZnhCLzhNa0tmNHZPV2RKczZka0R4ZnlYNEZhS0htT2J3ckdYR21UTmRqdXVaK0NHQXNnSDQ1d2N6QTB5dGRwVXcwTGc5ZENBSzBYa0diQjg1WGZrUElhZmlZZWNwVytzNzdsT0lqbEJXV1lsM3Yvd0tvMDgrS1N3WS9ZL0hpMjNsRmRoV1hvRTFuMzZHeDYrZDBtSWRiN3o5RHBhK3Z4bEwzOThNL2JSVGNZdm1RRnBLQ3RaLzlubVQ0RmRWRkJpbWlXLzM3TUU5TDc2TXFvUHlxMGgwSE9Wd04wQUlJVVRyZHQwNE1kTm5ReWtJL2tmb3pGQ2ltS3ZYS2diSXVsdGw0RnZBNWhndys3OVY4YmRXQ05HZEVJR25GNVErMzl0SU9SN2dod0N1dGJZMHpwRUl6dmx0dFo3R1BGbit3OU1BbW9FZDJmOXpsdGpQNjdBUElEckVoOTk4aTMrVmVuRERQNTdCUDB0Y0FJQ1ZXei9HOGc4K0RPNlRmOHB3cUVyem9jUUgyNy9CL0xYcmd1LzNWTmNnTFNVRnRRME5lTTdqN3kwKzVjZ2pnOXVIRGhnQTdkUlRjZFNnZ2ZqbDJJS08rRWhDQkVrUHNCQkNkR0ZzdDl2S0czZ3BFWjBZS0NNUU9JNEJXZUU5djlpcEdJWTlhOEVpU1Z3alJBOTJ4N2dWQndEYys2RGI4YXpQNUQrQjZFb0FqYjI2Sm9YRnhKR0NjUyt4bFNUTE9wQndBa0Rybks3OEJiWVU0Kzc3TGxqMWJZZCtFSkVRbit6WUFjQ2ZyTXBreHBadnY4TlRieTBQYmo5NWFDNG1qamlyMldNM2ZQNDVIaTFlQXAvaFh6TzRiNjllK08yRjR3QUErdzhleE03OSt3RUEycW1uWU10M2pZbXVidEh5Y2FpaEFRVGdWMk1MNEROTjdLMnBBUUQwU2szRnFvOC94dGU3ZHNPbXF2aHB2ajBZZkp2TWFEQU1DQkV0NlFFV1FvZ3VyUHlvdmdzSWxCY3NZSTQ1K0NXcko0Y2F4elJXczQ4ZFdRdVdmQmx2TzRVUXllRStyWFM3czhCemxhSndIc0NOYTh4WVh4ditvZEV0SDgrZ2tMdkx4ckFZb01tK2V0dm5UcGZqMFQrdXpodlFFVzBYaWJNMUpEQTlLVGNYank1ZUVnd3krMlZrNFBhTEprQ3hBbENib2lJOUpRWHBLU25ZVlYyTlI5NHNEdTZiYXJQaDNrc3Z3Y0RNUGdDQUlmMzY0YmlzTE9RTzZJOVRqejRxN0p6cHFhbndHUVlXckYySGdYMzY0QWREaG1EaGhvMVl1R0VqdHUvYWhmRm5uZ2tBOEJrRzBsSlNNUGFNMC9IeGpoMTR6dU5GeVljZmRmaC9FNUU4SkFBV1FvZ3VxbXhxMFF3Q0pqV1dOQ2FzYWpjR21ManhKaFpjUzJ4Y21QTmk4WmI0V3lxRVNEYlRISjYxVHQxek5oRXVBL0JlY0VQWVdHZHVmb3F3OVpTT1FGWU1iQVhDL3FXWGJxK3JTL2xpaHN0K3UzUEw4TlFPL0FnaVJudHJhbEJldFMvNC9xeGpqOEgwS3k3RGtRTUhJa1ZWY2UrbEYyTnczNzdCN2VQUC9CSHV1ZlJpSERWb0VPcDlQcGhXWnJRVVZjVmRFNHR3MHREd0JGZ2pmbkFzTGozbm5HWWZwSGkyYk1YeUR6N0VBNisvZ1hXZmZSYTJMZStrRTVIVHZ6K3VISGtlMGxOVFVGbFRnLzRaR2FqeitiQjk5MjU4dTJkUEF2OHJpR1FtUTZDRkVLSUxLcDg2OFdZQTA4SkxZeC8zN005UEUrekM4U21NaTdQbUwxblg2a0ZDaUI1dnVsYjZCb0EzbktYNTQySGdmaEJaODNrRE9RUmFUcGJWbUNTTEFudGEzME0wZ0VHUG9pejdOODZTckh1bTY1NFhaZG1rcnVQRGI3NEp2aDUyeEJIbzM3czMrdmZ1alQ5TnZocWZsMWNFTXpwWEh6cUVOWjk4aXRJdFcvRlpXVmxZSFgxNzljSTlsMTZNazRjT2JWTC9xQk4vaUtFREJtQnZ6WUd3Y21hR1o4dFdBUDRoenlOL2VBTGUzTlE0Q0tGM1docitlZk5OQUlCSGl4ZmowZUlsT0hMZ3dPRDI5Wjk5anFOR2hpL1pKRVJ6SkFBV1FvZ3Vwbnp5UlZlQitabVllM3NqaGE3WnlPeGowQ1haOHhldFNFemxRb2lld09ud0xBV3cxT215NjRCeVA0QXgvaTNoMmEvOG9XNXozMTBFaFFBMncwYXlEQVBSL0JtdS9MdG5sdUxYMHh5ZWxSMzhNVVFVTm4rOVBmajZ0SkJoeWd6QXBpcDRhZDE2ZkxqOUczeGFWaGFjNXh2cTlLT1B3bTh1SEljaC9mbzFXLzh4Z3djM1cvN3VsMTloUjJVbEFHRDBTU2NpUGFWeGdNRDNsWlV3VFJPS29xQzJvUUVmZnZNdEROTkV4YjU5eUV4UFIzVnRMVFp1MjRZclIwcStOZEUyQ1lDRkVLSUxxWmhTZEFtRDVqZW1hUFlIcjdGMGpmalg2QXk3Mld4ZzBLVTU4eFl0U1ZCemhSQTlqRlAzdWdDNG5HN0hHRERmRDVEdTN4TDh5Z3A5R3lhUUhJc0lZRE5rSDZKVFRSTmVwOHV4VEdYZjdmY1hyUHE0WXorRmFBa3o0NFB0alQzQXc0OGNpdWM5WHF6NjVOTmdRcXFXRE96VEIxZWZQeElGcDU4V21tZ3hhcXMrYnJ6czQ4LzhFWTdJekF5KzMxWmVnWnVmL1RmNlpXUmc1NzU5cUs3MUp5c2YrY01UWUpxTWxSOS9qTjNWMVRoWVY0ZU10TFIybjF2MExCSUFDeUZFRjFGeDdjVTZtK1pDRUZSL2lYL09icXpCcjhsaDJaNGJpREVoZTk2aWtzUzBWZ2pSa3ptMTBsVUFDcHdyN0dlRHlBbWlDUUJDQWwrMjBoWTBmWUFYZUM0WG5CN2NHQ3NWR3JDTmM3cnkzNERKRHp2SGVqZDErQWNSWWI2b3FBZ0xkSWNmZVNTT0hUd0VLMXBKTW5YTTRNRVlkOGJwMEU4N0ZhbTIyRU9MMjhZWEl2OFVmMmJvWTRjTUFlQ2ZmL3plVjE4REFIWlhWMk4zZFhWdy8vU1VGRng1M25sZ01DYU5QQmRIRFpMaHp5STZDUnBmSjRRUUloN2xrNHZPWXdVZUFxVUQvdGx5Q3NlKzNCR0RROWI1NVRxRnFTaExnbDhoUkFlWldUTG1OSk5zTXdDK3BFbTJQdlkvekNPaXhoN2lzTzNXMzVIZmQ4eHVFRDlzOVRxTENBZVdMMHY0dk9sOUJ3OWk3YWVmNGUxdFgyQnZUUTJldk9FNkFJRHJvNC93MUZ1Tk0yZU95OHJDMlQ4NEZ1Y2VmenlPeTg2SzZWd1ZWZnR3eTcvK0RRQTRldEFnUEhYajlVMzJPVkJiaS85dWVoZWZmUDg5cW12cndNeElUMG5Cc01GSFlQeVpQMnB4T0hVaTlSNVhLUEZTa3BFTEtvUVFoOW11YXlhTU1CVFZDNEovblloV2tzcTBKWExZTXpNT0FlYjRuSG1MdllscnNSQkNOTS9wMG9ZRGZEOFlWNElpVmh1eGVuc3A1RzBBZ2NHQkozNU52dnY0WFlBZmh1WjkzVWt3TzZibDNVOUhCTUNoZklZQm02b0czeS9idkJuWi9mdmpoems1Nk4yRGhobExBSng4NUlJS0ljUmh0SHZxaEpOOXJLNEh3Wjh0eEZxcEtLYWVYN1o2ZmtPQ1h3V0dualZQc2owTElUclhnMjdITUIvekxRRGRCS0NaTHNMQTJPZndNZEJFMWx6aDhPTEFJWjlEd1o4RzFxWE4vZTM0WlhVZDFmYnVvcU1EWU9FbkFYRHlrUXNxaEJDSFNmblVvbU1aMkVpZ3dVRDRzT1gySWpCTWE3NGQvSlhWRUl4eEV2d0tJUTZuWnphTlNDbmYxKzhTWnY0NVFJNG1PelFYNkFLTmliTFF6SGJtTWdMK2t0NnIvcDkzNWEydGpqeTJwNUFBdUhOSUFKeDg1SUlLSWNSaHNPY25GeDlWbjhKckNmQ3ZNZEhDVFdEVVFyTTlNMnFZMlpFenYvaWR1QnNxaEJBSjhzQ0tNU2NZaXUxbllOd0F3c0FtT3dTU1l4RUhoOEVFaDB1SFo3UVBsRllCK0h0cXF1K0plOGFzM3RXaGplK0NKQUR1SEJJQUp4KzVvRUlJMGNuS0poVU9wblRiUm9DT0JlTHIrWVcvZ3RDN3hQM00wQ1g0RlVKMFpVNlhmUXFZZmc2aVVVMjNjdVAzbWpVbkpEQll1dG1uaFl3NkVCWUI1blBRdkN0NnlqeGhDWUE3aHdUQXlVY3VxQkJDZEtMeXFaY09BZnZXZ09nRXdOOXhxeURHT2IrUnliS1k5eXVtY2NHUUJVczNKNnE5UWdqUmtad3ViVGlZZndIZ1doRDZOcnRUWUVrM0t3cHVadm1rVU44RC9BS2cvTWVwdTcvc29HWjNDUklBZHc0SmdKT1BYRkFoaE9na3UzNHlNZGRJNFRXQm50KzRzSCtZWUhDcEkrWksxVFFjRXZ3S0licWp4OWVON0ZWOU1PMGE5dmNLbjkzMkVmN3Z2ellpd05YRWVKNXQ1a0pudnJlbTlWMjdId21BTzRjRXdNbEhMcWdRUW5TQ3ZWTXZPcm9PdEpwQVJ3T0pHUFljdHRUUmR6WkFIenh2MGFjSmFhd1FRaHhHRDZ3WWM0S3BLbGN5SzVjRE9ET2FZNGpZbnpTcnlUeGhBT0FhTUJZeStMa1pCZDQxQ1czc1lTUUJjT2VRQURqNXlBVVZRb2dPVmo2MTZGZ3dyUUVoRndqUFZ4VS8zcUtvaGo1azl0THlSTlVvaEJCZGhkTmpQd1krNVFxQUx3ZlJlUzN1eU94UG9BVUFvSmFIU0RNK1orTFpLVVF2M0tlVmZ0OHhyZTRjRWdCM0RnbUFrNDljVUNHRTZFQTdyN25vQkZOVjFnQVlBc0M2S1d0L3ltZi8xTGNteDduVUZGdzIrTGxGUFhZWkVDRkV6K0ZjTVNvWGF0cGxNUGtLRUYzUTRvNmgzN090ZjkyK1RZU2x4TWJTYWZyS2JwYzRVQUxnemlFQmNQS1JDeXFFRUIya2JQTEZ3Nkh3S2dJR0FZaDVxU01DWUVZZXlwaWZWWmQySFMxY2FNVGZVaUdFNkY2Y0h2c1JNSlZMWVBJa0VJMk50ejRHOWhEekVsTG9yZFRVK3JmdUhyMm1NaEh0N0VnU0FIY09DWUNUajF4UUlZVG9BQlhYVGp5ZEdTc0I5QWNRMzdqbnlHT1pIOHFlVjN4di9LMFVRb2p1NytFU3ZWOHRqSXNCWEE3Q1dJRFM0NnFRWVFDOGdRbEx5ZVNsenJIZUxwbGNVQUxnemlFQmNQS1JDeXFFRUFtMjY1b0pJd3hGS1FWUlh3QmdaaWprejFuYUhzVHM3L2x0REg1Tm1MZzVlLzZpNXhMYllpR0VTQTVQTGkxTXEweXRQeC9FWTVoNURJQ1JBUFdLcDA2cmQzZ2pFVFl3MGNaZWFYWHI3OHBiZTlpbm5rZ0EzRGtrQUU0K2NrR0ZFQ0tCeWljWG5RY0ZMb0I2QS83Z2wwRHQvN2FOWE9ZSVhLdWF1R3pJL09KbGlXNnpFRUlrcTJjMmpVZ3AyOWZ2SERZeGhnaGp3QmpWNG5yRFVXTm1waytJc0pGZ2JpQ0ZOcGo1bm8rY0JETXhyWTZPQk1DZFF3TGc1Q01YVkFnaEVtVG41S0pDUThIclpBMi9pem40OVIvY3VNd1JlSmNOTkg3dzNFV2JFdGxlSVlUb2Fad01SZkhrbjhrR3hqRFJHQVpHQi9NMHhJRVpCd2k4Q1VRYkFITkRhcXF4OXA0eHEzY2xvczB0a1FDNGMwZ0FuSHprZ2dvaFJBS1VUNTU0SXhUOEM0QUN3RnFTZzlDZXV4TUNZRnJIaGZnaXpmQnBBeFlzM1o2NDFnb2hoQWh3ZXV6SGtJL09BT0YwQnAwTzRIUXdqZ2RaMytjeDR5b3d2Z2F3SFlUdEFMWVRZenN6YjA5Tk43YkhHeUJMQU53NUpBQk9QbkpCaFJBaVRtVlRpMllRYUZwb21YL1pvdlpnTkE1NERwUmdVMFp0M2JoK0M1ZnZUVUF6aFJCQ1JNbnBzYWNyVEdld1FhY3o0UlFBWndKOEprQ1ppVHNMSHdMd0RSaGZXd0h5OTJBNkNPS0RJRHBJd0FHWWZKREJCNkFvQjZHWUIyR29CNkVhQjN1bE5CejQ5WUg3OWlldUxhSWxFZ0FuSDdtZ1FnZ1JJM1pDcWRnMmNRNElrNE5sQUJRR3VCM2ZyZ1FyMlZWNCtQdHkxbTdmZGJSc1dWM0NHaXlFRUNJdUQ2NGNjNVJScjU1dUVzNGc0SFJtT3AyQUg0S2dkblpiN2pEdTZPeFQ5a2gvVnY2MDBsbmdzUi91ZG9qRXNSM3VCZ2doUkhmRTE5dlR5N2Rsdms2RXdtQVpHQXFvbmNGdllMcXZkUkN6RDRRN3MrY1cveVhCVFJaQ0NCR24reTVZOVMyQWJ3RXNDWlE1UFhZYmdHeVlTaTdZekFVb0YweTVBT2NDeUFVb2x3bTVpWmhyTElTSW4vUUFDeUZFTysyYk5HN2d3ZlMwNVFTY0hiNkZFZTNYYW5ORHBCbllvN0p4NlpCNVMxWW5vcDFDQ0NHNkZxZkhma3hZb0F3Y0FhWmVBTkpCN1A4YlNBZWpGd2pwMXBwais0anlBQUFZR1VsRVFWVEc2Y3pvQlhBNkFlbitjdlNLZTcxakVSMW02UUZPTWhJQUN5RkVPMVJlTTM1WW5XcHpBemd1VU5iZStiNysvU09DWmVZUFV0aDMwYUQ1eTc1TFVGT0ZFRUlJSVVRRUNZQ0ZFQ0pLWlZjWG5RSWJQQVFhREFDd1ZpcHFYL0RyVDNZVlR1YjdDaUdFRUVKMEJnbUFoUkFpQ3J1bUZsMWdnSW9CWkFMTjVXeHVXNU9lWW1ZZlFML1BucmZvcndscnFCQkNDQ0dFYUZHblo2d1RRb2p1cG16cVJiOWlLUE1COUFJQ3lhNkE5ajFEREIveXpNQWVGZWI0ckhtTFgwbGdVNFVRUWdnaFJDdWtCMWdJSVZwUk1iWG9lUVpkSHl5SVBzOFZnQmFTWFRHL204cStTMlMrcnhCQ0NDRkU1NUpsa0pLVXJ1dDNBSmdBNEZxWHkvVk5JdXZXTk8yM1JQUzRZUmpuZWp5ZWQ1czU5NThCL0lhWmg3cmQ3ajBoeHoxQ1JMOWk1bUdoNVYxWlFVSEJCYVpwVGdMd2x0dnRYbnk0MnlNNno2NHA0M0o4U0gyVFFlY0V5cGdCcFIxemZwc1BmdkZDenJ6aTY1dmJYd2doaEJCQ2RDd0pnSk1VTTU5SVJCZjRmTDZNMFBMOC9QenhxcXIrTnNvNkRybmQ3a3NqeTRsSUFhRGFiTFptKzhHWU9ZV0kwZ3pEaU55ZUJxQjNNK1ZCRG9kanFLSW9UMGZUdnRZY09uUm82dHExYTZ0RHl6Uk51d2xBZnVTK1JHUzRYSzdySXN0SGpCaVJZWnJtQzBRMGpKblRBRWdBM0VOVVRKbHd2a0hxR3dRTUNTMlBPdUVWKy8rUHFVbXlxMXR6NWhVL21hQm1DaUdFRUVLSWRwSUF1SWNob3FNQmpHUG1XaUl5V3RtMUZ4RWRpcWJPRVNOR1pQVHYzLy9aa0hPTUFBQlZWZitoYVZwZFcrV0dZZHptOVhwM0E0QnBtcG1Lb2x6Y3ZrL1ZWRXBLU2hxQTZvamlrVVEwR1VCb3B0MDBBQWFBSmdGdy8vNzlaMXJCNzNZaStxbXU2Nis2WEs3bDhiWk5kRzNXZk4rL0FFZ0IydC9yRzB3TkhiN0UwZWRnNWZMcytZcytTbkJ6aFJCQ0NDRkVPMGdBM0hOTmRibGNyN2EwVWRmMURRQk9qYVlpbTgxbUE2Q0hGR1VDQUJHTllXWnVxOXcwelY3TlZMdkc1L01WUm5QK2lMYXNBM0JhYS92NGZMNGp2Vjd2YnJ2ZDNzZG1zKzFoNXM4ajk5RjEvWEptL2o5bVhtMnoyUzR4REdNemdPZnNkdnU1WHE5WDVtMG1JWjQwS2JVOHZmYmZCSnJhV0Fnb3pTNWIxRlFMYS9zeUVmMTlpSzM2OXpUYlc1djRWZ3NoaEJCQ2lQYVFBRGlKYUpwMkhUT25BQUFSblFnQU5wdnRDb2ZEVVc2VmZSQWVqL3FOSFR2MjJJYUdoZ3lQeDdNbGx2TnUzTGh4UDREc2tIWThRVVMzK255K1V3STl1NjJWdDhEd2VyMDFBR0MzMi90N3ZkNnE1blp5T0J3L1ZoVGwvQU1IRGp5emZ2MzZRNXFtbWRSazJHbnpiRGFiQmlDVmlJcER5d3NLQ243RXpDOFFVYVZwbWxPWEwxKyt0NkNnNEFabVhxNnE2dks4dkx5OE5XdldWRVoxRXRFdDdKb3lMcWNjdGNVRS95Z0ZBUDZ1WDFBenc1aWIxeVQ0QlhhQytacXNlY1h1UkxaVkNDR0VFRUxFVGdMZ0pFSkVUeE5SNzRqaUJ4VEZ2MkFMTXo4QzRPdkk0MHpUZkY1VjFUeTA4dk9nNi9wdm1Qa002KzBwVm4zM2Fab1dHTHI4WjQvSDg2bTFmUzh6Yi9mNWZKRkRyRnNxYjVIRDRiaGVVWlFuZEYwZjdYSzVtZ3dmVlJUbE1RQjV2WHYzM2d6QUcyMjlWdnNMcldENXpVQlpRVUhCMmFacHZrVkVLY3hjV0ZwYXVoMEFTa3BLM0xxdS80Nklua3hQVDE5aHQ5dUx2RjV2ZVh2T0o3cW04c2xGNS9rSWl3ZzBPRkRHWUVUeklDV1k1SW9EdzU2RE5SUm5rTzJHdnZNWGRZdGtiMElJSVlRUVBZVUV3TWxsTkJHcGdEODRCWEF4Z0N1SWFEc0FtS1paQnFBb2xvcVpPWitJeGx1dlU2M2dvSkNJR0FDSWFJNm1hUmNUVVNEcDF1ejA5UFJiZFYyUHJDcTAvRE9YeTdVZ2l0UDNBekMvc0xEd25HWExsZ1huNytxNmZqR0FQQUJlbDh2VnJ1RFhjaUV6VjdqZDdvMVdmWFptZnBPSWVqUHpGTGZidlRwMFo1Zkw5WlNtYWNPSTZIYWJ6ZloyUVVIQnhKS1NrczB4bkZkMEFleUVVckd0NkE4QVpoRElCalRPOTQxMm5TTVREQUkxQnIrTUdoRGZsajIzK0Q4ZDAyb2hoQkJDQ0JFUENZQ1RpTXZsZWovd1d0TzBQVVFFSXZxd3BLUWtPTWZWNFhERVZMZmI3YjdNZWttYXB1MEFrRTFFbzBwS1NqYUZuUE4xQUFNQVJKTThxemVBSlFCYURZQkxTMHRuYTVvMmtZZ3VyYSt2ZndqQTdRQXdhZElrdGJLeThvOEF3TXpUMnZ0NU5FMDczVXB3OVN3QU9CeU91NWo1UVFBZ29tdmNidmNyelIzbmRydC9yMmxhUFJIZGJacm0yN3F1UCtMeitXWjV2VEsvc3p2WmZlMUZReXUyS2ErQWNINndNTXI1dnNUV2NHY2lmL0FiT0p6NW5YVFRtRFJnd2RMdEhkWndJWVFRUWdnUkZ3bUFreFJaWGJTR1laaHQ3Y3ZNQktETi9RQkEwN1N6aVNpN2xWM1d1MXl1dkxicTBYWGRGODM1QU1Bd2pGdFVWVDBmd084S0Nnb1dsWlNVckt5c3JMd1J3TW5NWEJMWlV4c05JcHBvdlh4RDA3Ui9FTkhQbUxtR2lHN3krWHhMN1haN24xYmE4NUNxcWxVQVpnRzR6MmF6YlVMSU1HclJ0WlZQdmFqSVo5SThFUG9HeWhvelBiZmQ4OHVSUGNUTVBpSThrRldYUG9zV0xveDZlTDhRUWdnaGhPaDhFZ0FucjhDMWpTYlFqSHJKSXdDWEIxNHc4eVc2cnY4d2RCZ3pNK2M0SEk1ZlIxRlBXNUZHTUZ1WDErdmRuWitmZjR1cXFtK2FwamxiMDdUekFEZ0JtS1pwM2hGbHU4TXJaNTVJUkhWbFpXV2xPVGs1WHdJWUFlQWVBQ3Y4U2EzYlBQNDEwelR0cXFycUxwZExndDl1WUVkUlVZYlNEMzhENkFZRVJ5ejdoekMzdWI2dnRhNHZJdWNGTTMrcEtIVEZrRG1MM20vdU1DR0VFRUlJMGJWSUFKd2s3SGI3U2FxcTNoWlNOQklBaU9oQlRkTU9XR1g3bVBtcnlHT0pxQmN6UnhNQUt3Q21NUE1lSWhyRXpKT0k2QmlIdy9GZGFXbnBLcXV1SHhEUkUxSFcxVVRJSE9hd0htbVB4N05JMS9VNVJIUXRNMjhDa0F2Z1h4NlA1NE1venRXY0R3Q2NrNXViTzlubGNqMFA0Snk4dkx3QmFXbHA4Nk04L20yUHg3TVd3Tm9Zenk4NjBjNXJKNTVwbXZ3cWlINFFLR013RkZDYjYvc1NtdW4xQlJvQVBKcGxxNTRweXhzSklZUVFRblFmRWdBbkNWVlZqeVNpbjBXV0U5R1V3R3Rtcm9DLzV6VFNFQ0xhMzlZNUhBN0hCQ0lheXN3dkFMaU9tWDhCNE8rS29yeWhhZHBJYTdlMThReUJWaFJGdGRyZFpMdlA1N3RWVlZXTmlJNWs1bW9BOTdkMW5wWVlobkdIeldhN25Ka2ZHRDU4K1B5dFc3ZldXMHNiQmY5NzJlMTJtNklvWTRob2k5dnRyZ2c5M202M3A4ZDZidEY1QW9tdVRJWVRSQ21oMjZJSmZ0SGNuR0RHT2hXNGNmQzhSWjgyZjR3UVFnZ2hoT2lxSkFCT0VtNjMyNFdRTGlwZDE5OEhNTnpsY3FXRjd1ZHdPSDRlK3I2d3NEQ3R2cjUrTUlEL3RYVU9Jdm85TTM5QlJKc0JYS2VxNm42ZnozZVZxcW9MVGROTXNaWmI2cWZydWoyS0pyYzBCRG9OQUppNVBuS0QxK3V0MGpUdFV3QkRBUnlzcTZ0cnNrKzB2RjV2bGE3cmZ5VWlaMjV1N2tXOWV2VXFIakJnd05VQTRISzU1Z0NBb2loVEZFVjVucGx2Qi9CNDRGaGQxMDltNXJjMVRadnZkcnQvM3NJcHhHRzI4L3J4MlJYYmJLK0ZKcnBpK0ljZU1Gb2U4dHpTMGtiTXZCdUVPM0xtRmMvdXVGWUxJWVFRUW9pTzFPd3dWTkg5TWZPUkFHclBQZmZjdnEzdFYxOWZmN3FWTU92TDF2WnpPQnhqaUdnTWdCZEN5ejBlendjK24yKzR4K1BaWWhXZENzQVR4WitXZnZZQ3lhZHFJamRvbW5ZTEVUa0FHRVNVbFphVzltUnJiVzZMb2loenJKY1habVptTWpNL0ZwcFIybWF6TFFWZ0V0RmxvY2RaUTcvN0VGRnFQT2NYSFlNQnFwZ3k4UmVtei9aSlpQQWJERzViRVJ4N0gxemFpQm5nLzZUYjFCTnk1a3J3SzRRUVFnalJuVWtBbklUR2poM2JtNGlPQU5BM016TnpoYTdyL1ZyYWw0aEdXWCtQMXpSdFUwdlpqeFZGZVFSQVBUTS9GN25ONi9VR2hpdjdtUGs5SWpvbjhJZVpYd1lBWmg0VFdnNmdEa0NUakxsRU5NQjZHVFlrMjI2M0h3UGdVV1p1SUtKeHpGeEJSRk1jRGtkUnhQRnRqMnExckZpeDRpdG0zc1BNcDNpOVhoOFJ2VXBFeCtYbjU1OXJiZC9KekJ1WitYeTczUjdNZkUxRVB3RUEwelFsR09waWRrK2RjSExGbEtKMVRQZzdDUDBBZjBjdXVQWDh6djdBbUlPdkE1aXhsVTArTDN0dThVOEh6UDV2VlljMVhBZ2hoQkJDZEFvWkFwMkVUTk8wQXdBenZ3dmd4MFRreXN2TEc3dG16WnBLSXRyR3pDK2Jwdm10dGMvVjFvcEozeExSdWJCK0pwajViZ0RCd0ptWkR3S1lWMXBhK3IydTY4MmUxKzEyTjFrZVNkTTBINEM2WnBZcWFuWU9MVFBuV09zWDd3d3BKbFZWbnlPaVRBRE9rcElTdDZacHR3SjRTVkdVLzIvdi9vT3Nxczg3am4rZWMvWlhKQUlMWVJkS25FeW1jY1JPelpodXg4WWk3WVY3SUVGaGJjUzFCcEFZbURqVmlXblQwcWhqMHVoa1dtZFNhZk56VEVtTUNnb21aQ1pGMUpYMTNzdHRZRW0wd1V6YkNiRUpwS2sxTGl5NENwUVY3dTQ1VC8vZzdIcnYva0M2MlYxZ2ZiLyt1WHZQOTV6dmVlNnljNGRudnVmN1BOL0laREk3aThYaTYrbjFQZW5uT2FPL2JUTTc1TzdUMDJzM21kbWZCVUd3WE5KejZTazd6T3pLTUF3L0pPbVJoUXNYWHU3dWw3cjcva0toOFA5dXY0U3g0UzB0TlFkcTMvaHNqd2QzbUtsL1pkNTErdlpHNWxLU0RsWDA5SlYzUzNidnpKTzE2Mmh0QkFBQU1IR1FBRTlNSDA1Zjd6S3pQNVIwVDExZFhWc1VSVkV1bDh0SnlrbFNOcHVkWjJaWHVQdS9TdHFYSnNDU3BIdyt2ME9TNXMyYk4yUG56cDJIa2lUNXNwbnRHZXBtOCtmUHZ6b0lnZ1ZEalpuWlBIY3ZaYlBaKzRjTDFzeStrc3ZsWGtyZlhpeEo3djV5MzNnMm03M1R6T2E3K3d0eEhQOXRHdDkzc3Ruc0NqTmJHb2JoT2tscjBybEtraFFFUWEwa2k2TG8zeVI5TlpmTGZYUGdmUmN0V2pRcGp1UFpaclkvbmJNOW04MGVsblJEUzB2TFgyN1pzaVUyczkzcHZJc2tQUkxIOGFwMHIvTzM5ZFpQMDJJY2RLNjhadDVCblhqUUxMaTRZaURkd2p2VVA1SkpTdHpsVnBuNHBwZHRyK2tKUGpIOThhMy9NM1pSQXdBQTRHd2dBWjVnMHFKVzEwczZWbE5UODRQVzF0WmNOcHY5WFRPN1h0SXpjK2ZPWGRUZTNuNnNxYW1wV3RLWEpNbmQvOTdNcmgxaU9xdXBxWGtwaXFLSGM3bmNyY1BkTXdpQ1B6Q3pvWXBCVlV1cVNWZGtQeTFweUZaTDZXUFNmUW53VmVtY0wwcFNXbERyQzVLNkpkMVU5cmkxNGppK0xRekRqSm10WHJodzRhWm5uMzAyTCtsSU91ZlVLSXBlbDNTWlR2VXU3aytBd3pEOGFoUkZyeVZKY3FXWlhlanUvNUlPSldiV0ptbDVWMWZYQWtuUGhtSDR3OTdlM2hmTTdHY3RMUzFoVjFmWGNrbHhFQVE4L255V2RiVkVVMHAxNzFpWHVGYkx5cXRWU1dZdUg5aXpWMi91QVhhcDRwTDBzcDhFaXUrYXVmR3A3V01iT1FBQUFNNFdFdUFKcGxRcTNXeG1NeVU5ME5yYWVsS1N3akM4T1k3amk4M3NnN1cxdFIrVDlMWDYrdnAva1BSNzdyNnpVQ2g4TDV2TkRrcUE1ODZkKzA0enEzUDNwdFBkTTUvUGYxN1M1OHVQUlZFMHhkMTNtOWtsN3Q0bUtYTDNXd3VGd3NiaDVwazNiOTZzTkthZTN0N2VQWmxNWnFhN2IwNTdBMzh5bjgvdkxUKy9XQ3krSEVYUjNaSytraVRKK3FhbXBzc2tIVTQvODB4M1AyWm1GYXZKcVNtU2JreC8zbjdpeEluK2RrcnUzbXBtaTkzOVBaSzBmZnYyTGtsTmtyUmd3WUtsUVJBMHV2dTJYQzczeXVsK0p4aGJCMjVxdnJIay9pWEpHdnNYY0QxZDZ6VWI0cEhuVTJPSm13Ymx4ZTYvVktEUHpkeXdiZk13QzhZQUFBQ1lJQ2lDTllFc1hyeTRWdEpmcDI4ZjZEdmUxdFoyM015YUpkMWJLQlMrbHMxbS8wclNKeVVkamVONHRZYjVUMzl0YlcxRCt1UEFCUEswb2lqNmdMdi93TXgreDkzL0pvN2paa25QbU5rajJXejI2NWxNWnVwUTExVlhWeTlMSzFMdktoYUwveHVHNFoxcE1yOGhsOHM5Tk5RMXVWenU2KzcrdkprZG5UUnAwblIzM3lkSjduNUpraVN6MHRNcUtseTcrKzF4SE04NWVmSmtReTZYKzNCN2UvdXh2ckdPam83djl2YjJOaFFLaFc4TnZGY1FCR3ZTNndjOVRvM3gwYm44NnNzUHJHemVKV216ekJvckJrMGFuTjJxN0s5N1VQTGI2YTdiR3k5NFpjN01EZHMya2Z3Q0FBQk1mS3dBVHlDbFV1bGVNL3R0ZC85T1BwLy9qL0t4ZEkvdFBWRVUzU25wUGtteHU2OG9Gb3Y3Sk1uTXVpV3BxcXBxbHFTK2FyZnZUOGYybjhIdGJlSENoWCtVSk1tdDdyNU1rcnY3Mm53K3YwNlNtcHFhbGsyZE92VitNL3RVR0laL0drWFJRKzYrTVkzVG01cWFxczFzYlhxL2paSVV4L0hhTUF3UGhtRjR1blpIU1J6SHl6bzdPenYzN3QxYnltYXpQMHJudUNFSWd0OUtmMzZ4NG9Ja09WSXNGZy8zdmM5bXMydk1yS0thOUZDRnZ0ejltclJBMXkxUkZLMUpEeC9QNVhJcnp1RDNnOS9BcXpkZWUxRlBsZCtYeUpkWFZxdnlkSit2YVdCcjZmN0t6alpvN0ppNTFybWR1SC9XbzIzSHh5RjhBQUFBbkNOSWdDZUl0RHJ4V25kL0l3ekR1d2FPcDN1RHZ5SHBaa21KdTYvSjUvTlBscDN5RStuVUk4QlJGTzEyOXlBdC9DUjNmM3E0KzJZeW1YZUhZZmlQa3VhbjFaVGR6Rm9sM1puTDVmcVQ4RDE3OXZSSSt2TnNOdHRxWmwrVXROYk0xa1pSZENSSmtnVkJFTHhQMG5za2RWUlhWMitTK3RzcjNmZFduNzFZTFBhdlVNZHh2Q01NdzUrYjJkeTB4ZFBKc2oyK3c3bE0wbEI3b0N2MDdSazFzeVZsaDQrODFYVVl1VmRYTEo3Y0cxVGZYVkx5S1pQVjlTZXlhVk5mTTZ0WXRpM2Y0L3Zta2ZRU1Y4bk0vK2tDcTdwMzhzYnZ2em9lOFFNQUFPRGNRZ0k4UVFSQjhGSWN4NTFtOW9XMnRyYi9HamhlS3BYZWIyWTM2RlF2MzQvbDgvbkh5OGVycTZ1LzNkUFQ4OEcwR0ZaZmE2UU9kNytqcnlMMFVJckY0cStqS0hxM3BFNTNYeC9IOFlaaXNmamljT2ZuOC9sbkpMWE5uejkvU1JpR0t5VzlYaWdVWHNoa01udkRNTnh0WmcvMzdWMGVpV0t4MkJ0RjBmWHUvcmlaelV5UzVJNUNvWERhWktlam8rTXpEUTBObngzSi9XcHFhbmhzZGd6NExVM1ZCN3RuMzFZeWZjNms2ZjJMdm40cTgrMnI3anp3bCs5OWlYSGxRWmRwczNyRHUyYysvcysvR28vNEFRQUFjRzRhdWprbXprdFJGRjJheStWK050ejRnZ1VMRnJ2NzBSMDdkclNQNW4wem1VeFZlWFhta2JycXFxdnFkKzNhZFVSU01ncGg0VHpWdVdMSjlZa0Y5OG4wdm9vQjE2bkd2ZVZmVzMxdjNRZnQvM1ZYeWVTUEJiSy9hM2owaVgxakhUY0FBQURPZlNUQUFNNDZ2MGZCZ2YzTnl5VGRaZElIQm96S1pJTXJWQTNUeDFmdVIxMWFIMWJGNnhvZWZ2ckFHSVlOQUFDQTh3d0pNSUN6eGpPWnFvT3pKNjl5MDJmTWRFbkZtSjhxVSsvOTMxTHBjbTladTZQS3lkVGg4aS9YZU84RDB4OXJQVHJXc1FNQUFPRDhRd0lNWU56NXpabTZnL0dGdDdoc3JVa1hWUTYrbWR2MnJmcWV5bm05dnhCWnhlbXUvelFsOXpkZTBQR0lyZC9UTTZhQkF3QUE0THhHQWd4ZzNCeGEzWHhoWFBMYjNmUVhKcHRSUHVaeXlhVWdUWEpkUTI3dExiL2loK2I2WXNPajI3YlN3eGNBQUFCbmdnUVl3SmpyYUZrOHcrcXFQeTNYYlRKTktSOXp1UUpaZndWbjkvU0xhYWh2SjljUk4yMnVraDZjc2ZHSkg0OUg3QUFBQUpnNGFJTUVZRXk0WkoycnJzMjYreHFYZjBSU2JVVUI1M1IxMS9yUFAxWHNhcWdWWDNmdERGMFB6aWpWZnRlMmJIbGpQT0lIQUFEQXhNTUtNSUJSZFhqVmt0bHhFcXgyODQ5TDl0NkI0eTRwVk5ycnlpVTNIMXpKV1pMY0Q3cHNReWl0cDQwUkFBQUFSZ01KTUlCUmNYRGwwbVdKdE1iTUZnOTdVdDl6enFmNTVuSDUwMEhpMzJwODdNbnZqMzZVQUFBQWVEc2pBUVl3WWdkV05qZWIrVWRjOWllU3BvNTBIcGUvWkxKdlZsbnkwTHMyUFBuclVRd1JBQUFBNkVjQ0RPQ01IYmhwMFNUMzJtdk1kSjFrVjB1NmNPU3orVS9sMnVxSmI1MjE2Y25uUnkxSUFBQUFZQmdrd0FCT3E2c2xtdEpUVzNldG0xM24wb2RNVmplaWlWeXhTN3NEMDlhYXVQZDc5WnVlL3U5UkRoVUFBQUE0TFJKZ0FJTWMvZWpTZDNXSHVrN1NNcG5ObDFROWtubGMzbTJ1TmpkdGZVZWNiSjI2NmFuWFJqZFNBQUFBNE15UkFBTnZjNTdKVkIyK2FQTGx2WWxmSWJNclpINkZ1ZWJJaG1wSWRBYnp5UStaYkp0Y1d4dGY3ZGx1cmEwblJ6dG1BQUFBWUNSSWdJRzNpYzZXekR1dGJ2S2NKTkVjbWQ3cjVqTWsvYjVrVi81R0U3di9RdEp6WnQ0dUMzWTNibmppMzBjbFlBQUFBR0NVa1FBREU4emhWVXRtOThhYTQ0SG1tT3dTeVM2Vi9GTEpaby9PSGZ4NWQ5c1ZtTnFURXowN1oyMXBQVFE2OHdJQUFBQmppd1FZT0VjZC9HaHpZeWl2ajhOa1dxS3dQakNmNWxLOXVkVzcrVFM1cGtsV0wvTnA3amJOVFBXU0drWXpCcGQzbWJSYnN0MUJyUFlaci9VOHh5UE5BQUFBT0YrUkFJK3pqcHVXRmszMngyYzdEcUNjeTE4MHQvMW0rcW03NzNmNXo2c0QvWUtldkFBQUFKaElxczUyQUFER2xydGVscnpEWkIxOXJ5N3ZNTmV2NU1tK3hrMVAvZkpzeHdnQUFBQ01CeEpnNEp6bHgxM3FscXRibHI3S2pwdjhoRlIyek5RdHFWdUpIL0hBRGdTSlhsRm9CNUkzZWpyWW53c0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lEaC9CL3dhQ3NSTlQzUmxBQUFBQUJKUlU1RXJrSmdnZz09IiwKCSJUaGVtZSIgOiAiIiwKCSJUeXBlIiA6ICJtaW5kIiwKCSJWZXJzaW9uIiA6ICIxOSIKfQo="/>
    </extobj>
  </extobjs>
</s:customData>
</file>

<file path=customXml/item2.xml><?xml version="1.0" encoding="utf-8"?>
<s:customData xmlns="http://www.wps.cn/officeDocument/2013/wpsCustomData" xmlns:s="http://www.wps.cn/officeDocument/2013/wpsCustomData">
  <extobjs>
    <extobj name="C9F754DE-2CAD-44b6-B708-469DEB6407EB-1">
      <extobjdata type="C9F754DE-2CAD-44b6-B708-469DEB6407EB" data="ewoJIkZpbGVJZCIgOiAiMjg2MTc4NTgzNDUwIiwKCSJHcm91cElkIiA6ICIxNzE5MzUyOTM5IiwKCSJJbWFnZSIgOiAiaVZCT1J3MEtHZ29BQUFBTlNVaEVVZ0FBQThBQUFBSjhDQVlBQUFBeHFjZ2hBQUFBQVhOU1IwSUFyczRjNlFBQUlBQkpSRUZVZUp6czNYbDhWTlhaQi9EZmMrOWtKMlJCa0VYWktZcTdRV3NWNnBCN3c5S3F1R0VWck5hNnNLaHR0ZFdxaVcxYUFXdGJ1MmdoZ0x1dGUvdTJDaFZDWnBJUlVBUUZwY3JpZ29naUtFc1dJSkJsNWo3dkg3a3ptWVNzSkd6SjcvdjVCR2JPUGVmYzV5cE1lSEkyZ0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TZDamw5WHE3ZUwzZVU0OTBIRVJFUkVSRVJNMHhqM1FBZEhqWXRuMTUvLzc5TCt6VHA4L0dMNzc0b2lKY2JsbldSUU1HRE1qczE2L2ZsczgvLzN4dmEvc2ROR2pRYjAzVGZHN0FnQUg3TjIzYTlHYjdSbjNrWldWbFhUaGd3SUM3Qmc0Y2FHemF0T25qSXgwUEVSRVJFUkVkUE0rUkRvQU9EMVc5enpDTURJL0hzd3hBU2JoY1JING1JcFpoR0I4QytMbzFmV1psWlExUjFaOEIyRkZWVmZWVWU4U1ptWm5aeHpDTVdXM3RaLy8rL1Q5ODg4MDM5MFNYV1paMUk0QlI5ZXVLU01qbjgxMWZ2endqSXlQUmNaeG5SS1NmcXNZQldORFd1SWlJaUlpSTZNaGhBa3dIWmRpd1liR080N3dnSW5HcW1oWVhGN2ZKdHUwV3QxZlZhLzErLzMvcWx6dU9rMndZeHZpMnhoY1RFeE1IWUUrOTR1K0l5Q1FBbFZGbGNRQkNBQTVJZ0ZOVFUzL3JKcitiUmVRbTI3Yi82ZlA1OHRzYUd4RVJFUkVSSFJsTWdPbWc5TzdkKzJFQUdlN2JEMVIxWlF1YURST1JrZTdyNXFaYkx3c0dnK05hRzVmSDQza0x3R2xOMVFrR2d5Y0VBb0dkWHErM2k4ZmoyYVdxbjlTdlk5djJGYXA2cDZvdTlYZzhsNFpDb2ZjQlBPbjFlcjhkQ0FTMnREWXVJaUlpSWlJNjhwZ0FVNnRabG5VM2dOc0FyRkRWUVFBR0c0Yng0NEtDZ3ZjYmE1T1ptWG0rWVJnTEFFQlZIL0g3L2I1bWJoTUtCQUo3QWNEcjlhWUdBb0hTUnZvOTF6Q004OHZMeStjdVg3NTh2MlZaam9pMDZEazhIbzhGSUZaRTVrZVhaMlZsbmFtcXo0aElpZU00UDh6UHp5L095c3E2UVZYelRkUE1IekZpeElobHk1YVZOTkl0RVJFUkVSRWRwWXdqSFFDMW40eU1qRVRMc3FiWnRuMTdXL3V5YlR2RjdTc2x1dHl5ck1raThwQ3FiZ3dHZ3hlcDZpUUFDYXBhT0dyVXFBc2E2c3V5ckdtR1lSUUJTQU9RNS9mNzcyaHBISm1abVQveWVEeWYyN2JkNEtpdVlSZ1BBL2h6VWxMU3QxditkRFZVTlR6Qy9HcTRMQ3NyYTdqak9ENEFNYXA2YVdGaDRXWUFLQ2dvOEFPNFEwU0d4Y2ZITC9aNnZUMWJlejhpSWlJaUlqcXltQUIzSUNrcEtXa2k4aWlBbkdIRGhzVzJwUzlWdlZwRVpnR0lyTk8xYlR0SFJPYW82azdIY2I0ZkNBUjJGaFlXTGxiVjYxUTEyVENNSXR1Mjc0RDc1OHF5cklHMmJlZTcvWmlPNDl6ajgvbW1BWEJhKzJnQW5oczNibHhjZEtGdDIrTUJqQUFROFBsOGdZTjR6TEdxK28zUDUxdmg5dWRWVmIrSXBLcnE5WDYvZjJsMFpaL1A5NmlxUGd4Z3VNZmpXWm1WbFhYbVFkeVRpSWlJaUlpT0VDYkFIVWhoWWVGWHFwb1BvRWV2WHIwdWIwdGZJbklEQURpTzh3d0FlTDNlazFRMUc4RDJVQ2cwcXFpbzZLT28rNzRBNEdJUjJRdmdUN1p0cjdCdCsxRVJXUTlnTklCUEFYZ0xDd3NmT29obmVscFYvdzNndEtxcXFwbmg4Z2tUSnBnQUhnUUFWZjFWYS91MUxPdDBFZWtIZC9RM016UHpsNnBhb0txSkFDYjYvZjRYRzJybjkvdC9vYW9QQWpqUmNaeVZ0bTAvNFBWNjQxdDdmeUlpSWlJaU92eTRCcmpqZVJMQU9CR1pES0RCSks0NVhxLzNKQURmQmxCV1ZsYjJNZ0FFQW9FTm8wYU51c0kwelUyQlFHQjkvVGFoVU1obkdNYWRobUU4RG1DNCt3VlZYVjFWVlRWMjZkS2xPdzcyZ1VLaDBDMm1hWjRQNEk2c3JLelhDZ29LM2lncEtma3hnSk5WdGFEK1NHMUxpTWdsN3N0L1c1YVZKeUtUVlhXdmlOd1lEQVpmOTNxOVhacUlaNlpwbXFVQVpnREk4WGc4N3lKcUdqVVJFUkVSRVIyZG1BQjNNTnUyYlh1dFY2OWVPMFhFNi9WNlR3b0VBaHRhMjRkcG1qY0FnS28rdldyVnFuM2g4cUtpb3RmRHJ5ZE1tR0NXbEpRTWN4em5RaEc1RUlBdElxbHV1MjlFWkJ1QU0wWGs3TmpZMkM4c3l5b1FrU0lSV1ZwZFhmMWhJQkNvYUNZTURiOElCQUk3UjQwYWRZdHBtcTg2anZPMFpWbm5BY2dGNERpT2MxZHJuOCtOOFJJUnFkeTJiVnRocjE2OVBrUE5qdGIzQVZqczhUVC8xMEpWLytVNGp0YzBUZHZuOHpINUpTSWlJaUk2QmpBQjdtRFdyVnRYMWJObno3K0x5QjF1SXZ2TDFyUWZOMjVjWEZWVjFmV3FxZ0JtaDhzek16TXpVWE9NMGNraWNrWkpTY2xaQUJJTkl6S0xmcjJxTGxYVjF4M0hlVHdRQ0FTenNyS0dPSTV6SllBc0VSa040R0pWaGNmamNTekwyaVFpR3dGOERlQmxuOC8zWHdBUUVSTUFWTFhPT3VHaW9xTFhiTnQrVmtTdVU5VjNBZlFHOEZoUlVkR2FnL252QkdBTmdITjY5KzQ5eWVmelBRWGduQkVqUnFURnhjVTkxOEwySzR1S2l0NEU4T1pCM3ArSWlJaUlpQTR6SnNBZGtJaThBT0FPQUpNQTNJdFdiRHBWWFYwOVVVU09CNUR2OC9rK2p1cnpHaEc1eVgyN0Q4RC9WSFdGcXE0QXNLU3dzUEFyeTdLMkdZWXhwckN3Y0M0QUZCUVVmSUthZGJvUGVyM2VlTk0wendKd05tcEdob2VvNmpBQVBmZnUzUnZadGRvd0ROTzlYN0IrYk1GZzhLZW1hVm9pY29LcTdnRndmMnYrdTBRTGhVSjNlVHllSzFUMWdXSERoajIzYnQyNkt2ZG9vMnZEZGJ4ZXI4Y3dqTytLeUZxLzMvOU5kSHV1K3lVaUlpSWlPdll3QWU2QS9INy9PNVpsZlNZaUF6TXpNKzNDd3NMRkxXMnJxajl6ejlIOWM3MUw5NmpxZjBPaDBJZUJRT0F6MUV1cU16SXlZa1NrQjREUEVEVjlPY3lkOHJ6Yy9XcEtuQnRIVlFOOWxGcVc5UkdBUGdEMlZWWldIbENucFFLQlFLbHQyMzhWa2R6ZXZYdGZsSkNRTUQ4dExlMGFBUEQ1Zk04Q2dHRVkxeHFHOFpTcS9oekFuOEp0YmRzK1dWVlhXcGIxbk4vdm4zS3dNUkFSRVJFUjBlSEZCTGlERXBHWEFkeGpHTWIxQUZxVUFHZGxaVm1xZXJxcXJ2WDcvZm5SMS94Ky95NEEvN0Z0ZTdabFdZa05OSTlIemE3aUtaWmxQZDNjdmFxcnErOWZzbVRKbHcxY0NtOCt0YmYrQmN1eWJoR1JUQUFoRVRrK0xpN3VFUUEvYk81ZWpURU00MW5IY1hJQmpFMU9UbjdOUGVLb0RNQ3pBT0R4ZUY1M0hNY1JrY3NSbFFDcjZnUVI2UUtnVFVkTkVSRVJFUkhSNGNWamtEb29FWGtKQUZUMWV5MDlFMWhWNzNEYi9yNkphaE5GNVBvR3ZuN2dYdS9leVBVNlh4NlBwOEdZUkNUTmZiazd1dHpyOWZZSDhFZFZyUmFSTWU1R1c5ZG1abVplWEsvOUFhUFBqVm04ZVBFbVZkMmxxcWNFQW9HZ2lQeFRSQWFOR2pYcTIrNzE3ZTQwNy9POVhtL1BxSHRjRFFDTzR6U2I2Qk1SRVJFUjBkR0RDWEFIVlZCUThENkF1NnFxcW9hdFc3ZXVSVk9GSGNmNUZZQzhZREQ0ZkdOMURNUG9Fd3dHayt0L3FlclRiaC9YTlhROS9BVmdtVnV2cktIK1ZiVVhBSWpJOXFoaU1VM3pTUkZKRnBFWkJRVUZmZ0EvZGVPWjQvVjZVNlBhVjdzdld6UzdRVVIyQU9qbXRuM2U3WE5pVkpVaUVSSFROTWNBUUZaVzFwbW9PWDVwWTJGaFlhdVBYeUlpSWlJaW9pT0hVNkE3TUovUDk4ZlcxQzhzTEZ3TllGcFRkUll2WGx4ZXYyekVpQkZwcG1sZXFxb1ZqdVBNRHdRQ0IweGZEck50TzV5c2xqWlNaUWdBcU9xV2NJRmxXZmVJeUNoVlhSMEtoV1lBZ04vdmY4bXlyRWtpY3JGcG1nOER1QkVBUktRS0FBekRpQU1ndG0ydkFmQ296K2Q3clA2TlJvOGVuUlFLaGZxNHUxSEQ3L2UvYVZuV1RnQlhUWmd3NGM1WFhua2xKQ0p2dWYyT0J2Qk1LQlM2enQzNStrazBzTmFaaUlpSWlJaU9YaHdCcGphTGk0dDdVRVJTUmVUcFFDRFFXR0liMWsxVjl3UUNnUU4yZVhhTkFBRERNRFlBZ0czYlhoRjVBRFU3VC84d3VsMG9GSnFtcW50RTVNZFpXVm1XVzF3R0FLcWFhdHQyVndDbkFiZ2krZ2FtYVQ1cTIvWnN4M0dXaVVpeXFyN2hYbkpFWkxHSTlDd3VMczUwNnk1WDFkVUExaytZTU1FVWtZa0FRb1poY1BvekVSRVJFZEV4aGlQQTFDYnV4bFNUVlhWblZWWFZyMXJRcEJ1QUxRMWRHRGx5WkM4QVo2dHFkVEFZWE9YMWVudXE2Z3Z1MmNDMytmMytkZEgxQTRIQUZ0dTJzd0U4NGpqT3ZJeU1qTk1BN0FRQTB6Ujd1c2x4bmRGa1Z3cUFxOTNYK1JVVkZaSGpsRlIxb1lpTVU5VitBSkNmbjE4TUlBTUFNak16THpZTTQzaFZuZS96K2JhMjRGbUppSWlJaU9nb3dnUzRnNWd3WVlLNVk4ZU9oQ2FxR0FCZ21tYUMxK3Z0RWxWdUFvQ3ExaStQcUt5c0RDMWZ2bngvdldLeGJUdGJWWC9ycnJ1ZHVIVHAwaDFOeFdqYmRsOEFzU0xTME83UGlJbUp1VUpFUkZXWEJRS0J2WlpsVFJlUm5nQ2U5Zmw4VHpYVXh1Znp6YklzNjFvUmlVMUtTdXFtcXArNlNlOVF4M0gybXFZSjFCek5GS0dxdHp1TzR3a0dnOFgxWTk2MmJkdkxQWHIwZUxHaEVXckRNRzUwMng4d25acUlpSWlJaUk1K1RJQTdpT0xpNHNzOEhzOHJ6ZFVUa1pVZXo0SC8yMFZrY1VQbEFHQ2E1bG9BcDRiZlc1WjFPb0MvQVJncEl2c0FUUFQ1ZkFYUjNlSEE5YkVHZ0hzQlFGWGZySDhQOXh6aFg3aXgvQjBBUXFIUUwwelQvTVkwelVlYWVDUW5GQXBkc1gzNzl1M3IxcTJyc2l6cmJiZVBxd3pENk8yKzNsQ25nZU9VQlFLQm5WSFBjNk9JMU5sTjJyYnRBMjZrcXQ4WEVZaklMYlp0MytnV2wvdDh2a2xOeEVkRVJFUkVSRWNKSnNBZHgxY0FYajFFZlc4R0lKWmxlVVhrTmxXOXpCMnAvWi9qT05jVkZSV3RpYTVzMi9ZanFucXRpT3hVMWQwaXN0K2RVbnlDcXBhcTZyejZOMGhMUzdzTVFEOEEyMkppWXA0SEFIY1U5c0htZ2dzRUFwRXB6cUZRcU1nMHpZOUY1QUlSdVFCQVpkUWEzOGFjQm1COGMvY1JrZkR2RjBVVk43aWJOUkVSRVJFUkhYMllBSGNRZnI5L09ZQkxEMVgvbVptWmcwUmtQb0FrRWRubU9NN01zckt5dWF0V3JhcXVYMWRWM3hlUm13RU1EaWVOcU5uMU9WOUU3dlg3L1p2cnR3a0dnNitacHZtV2lEeTljT0hDeW9PTk14QUlCRzNidmxKVlh4U1JubzdqL0xLd3NIQlhVMjIyYmR0MmQ0OGVQWElPNW42eHNiSGNDWnFJaUlpSWlLaWp5Y3pNdkN3ek0vT2FZY09HeGJhMFRVWkdSc3k0Y2VQaVdsSjN4SWdSYWVETzVFUkVSRVJFZEloSTgxV0lpSWlJaU9ob1VwNi9rTFBRNkloTEdqUHVtTXNuT2RwR1JFUkVSRVJFblFJVFlDSWlJaUlpSXVvVW1BQVRFUkVSRVJGUnA4QUVtSWlJaUlpSWlEb0ZKc0JFUkVSRVJFVFVLVEFCSmlJaUlpSWlvazZCQ1RBUkVSRVJFUkYxQ2t5QWlZaUlpSWlJcUZOZ0FreEVSRVJFUkVTZEFoTmdJaUlpSWlJaTZoU1lBQk1SRVJFUkVWR253QVNZaUlpSWlJaUlPZ1Vtd0VSRVJFUkVSTlFwTUFFbUlpSWlJaUtpVG9FSk1CRVJFUkVSRVhVS25pTWRRR2VUbGpNN0lKQUxqM1FjZEl4UTNROUJ0U3FxeGYwZENMK1dhZ2lxUlZHdGdtcUJsaXZ3TlZTMnFzalhodWcyaFc1ejFOeGFWbDYrRlgrK2MvK1JmaHdpSWlJaW9pT0pDVERSMFV3a0FVQ0NTUGh0OUtYd0MwRGNGeEo1cjREV2xKaHdrSjZVQU9UTTNnMWdtMEsyUWJGTmdCMkFiblpFUDFlUnpZNXBidDZUTzNubjRYczRJaUlpSXFMRGl3a3dVYWNoWFFGMEZXQW9Jb20wd0lBQUNwaEJCK25aczhzQjJheUN6d0ZzaHVKemdiTTVCSE5qMll3cDd4NjUySW1JaUlpSTJrNmFyMEpFUjhUZFR5UW5lWnhFajRGRVV5b1RnNUJFd3pFVERFR2lnMUNpaUNUQ1FhSUNpUUlrQWtnRFpBaUFRU0lZaUpxeWRxYnJGYklHMFBjQjQ0TUsxVFg3WjB6OXF2M3ZRMFJFUkUwcHoxK29Sem9Hb3FReDQ0NjVmUEtZQzVpSVdpWXBkMWJQdUdvTWRBeHpzS0U2VUJXREFSMGdJb01COUdpdis2aWlUQVNyQUh6Z1FOZW9HaDl3dEppSWlPalFZZ0pNUndNbXdFUjBiTWlkbTRqY3lmdTYzai9ySEVQbFZFTnhPaUNucVdpR1FGTGI0eFlLTElmcW00Q3h4QWs1eThwK042MmtQZm9sSWlJaUpzQjBkR0FDVEVUSHZNVDc1dmFLTi9RTWhYTWFnUE1CR1NIQWNXM3ZXZGNySktDSzVRaGhhZW52cG43ZTlqNkppSWc2SnliQWREUmdBa3hFSFZKeXp1eWhNUTVHcW9HUlVQbXVDUHEzdFU5Vi9SS1FaUkFzaFlPbEpUT25yQVdFMzh5SmlJaGFnQWx3MDRLaEVQYnNyemtCVWd3RHFZbE5iNDFTdG04ZkhNY0JBQ1RGeHlQVzB6NTdCVHVPQThNdzJxV3ZveEVUWUNMcUZKSnlaL1dNRFJsZU9CZ0p3VWdvVGhWcDIrZUpxdTRRNFBXUUdBdktQS0ZGeUwxMWIzdkZTMFJFMU5FY3lnUjQxV2Vmd2YvaFd0enh2WEdJYVNZUmRCd0grNnVxVUZGZGpYMVZWYWlvcXZsOVgyVWw5bFZXNHJTK0o2SkhTc29CYlNxRHdUYkg2VEdNUnVQN2FPdFczUDNjQ3dDQTVQaDQvT1AyVzV2c2E5cmpUK0tya3ByVldqKy82UHY0N3NrbkhWUk1JY2ZCUTYrK2htL0tkcU9rdkJ4N0t5cncyQzAzb1Z0eWNxdjcrdDhYWCtBdi8xMkkwL3YxeFZuOSsrUENZU2ZYdWY3Mko1L2c1ZVVySXU5L2ZlWGxTR2ttMFc5dngySUN6R09RaUtqVnluTnYvYm9jZUJFMVgwak9uWHVjV2VWY0lvSkxCRHJhUGIrNFZVU2tPNERyVGVqMWFkVkd0V1RuTFhHZ0MxUmlYaTJiZnZPbTluNEdJaUlpcXF1aXFncS9lM1UrM3Z1OFpwVlNXbElTYnJZeUFRQjc5dS9IZlMrOGhPcFFDRlhCSUtxQ1FWUlVWNk02RkdxeXoxdkhaR0gwNmFmWEtWdTc1U3ZrdlBSeW0rTzlkSGdHYmhqbGJYVzdGWjk4aWsrKy9ockpDUWs0WjlCQTlFNUxhM01zWWFaaG9FdDhQRlo4dWpGU3RtVERSN2pzbk9HdDd1dmRqWjloMTk2OUtGcTdEc1Y3OWg2UUFMKzdjUk0yZnZNTkFLQjcxK1REbnZ3ZXE1Z0FFMUdiN2NtZHZCUEFrKzRYMG5MeUxvTHF4UUN1RUpGdVRiZFdRS1hPZkJRUnhBQ3dESWdGQlArY25wMjNRYUVMVk9TL3BkT25CZzdWY3hBUkVYVm04Ykd4U0UycVRhSVdySDRQWncvb2o0eUJBNUdja0lDUzhuTHNxYWhvVlo5YmkwdmJPOHcyODMrNEZpcysvUlFBMExkYmVxc1M0Rm41aStINzRNTW02OVFmbW44NjhBYWVmV05KazIyZXVYVXF1aWJVSFQ5NGQrTm5rZGZlVTRZZDBHYnRsaThqcjA4OThjUW0rNmRhVElDSnFOMlZUSis2QU1BQ0FKUFRzMmVmcDVEeElqb2VrSk1QckMxUWFDVC9WVFF3bDFwd2trQk9FdUFYYWRtemQwSGtueXI2UXVrRDA5NDRwQTlDUkVUVXlkeGlaV0w5VjEvaDY5SXlBTUNzL0FJOCt1TWZJU2t1RHVjT0hvenRaV1dJajQxQlFtd3M0and4MkxCMUs3N2N0UXNBY09rNXc5RW5QUTF4bmhna3hNWWdMaVlHUGJwMmJmYWV3L3IwZ1dHMGJDYnRwdTA3VUY1WjJhcG5xcWl1eGxzZmY0enZEQmtDRWNGbjI3K0pYT3VkbHQ2cXZoeFZPTnI2MmVmTnRkRjYxemZ2MkJtWmtoMGZFNFB2ZkdzSWJuL3lhV3dwTG02d3o2SzE2L0RHdXZVTjlqMjBkeS84YnVJMXJZNjVvMklDVEVTSFZQR01hVzhEZUJ2QXZWMXlacDBjby9KamdVeUNvRmU0amtqdE56MVJoYm9MaWhVMTZYSDA4TEE3b2p4WlZDYW41OHplQ3NoTFFYRmUyUDNBcmU4Y3JtY2lJaUxxcUJMajRqREZ0cEQ3ei84REFDUW5KR0RYbmoxSWlvdkRUOGFOT2FEK1gxNWZHRW1BdmNOT3hvQWVQVnA5ejk5Y2RXV0xONTM2MWN1dllNM21MeHE5WHJKM0w3ckV4OWNwcXc2RjhOQ3I4OUczV3pkTUdua0JkdXplQXdBd1JGQmN2aGVsKzhwUkZhcGRrL3gxYVNrKzJycTFUaDk5anpzT0NiR3hkY3A2ZE8ySzAvdjFiVkhjOWUydHFNRGJuM3phNlBYQ3RXc2pyODhiTWhnSnNiRUlPVTZUaVhSajEwSU85MHVMeGdTWWlBNmJ2ZE52WFEvZ0xnQjNwZWZNR2F2UTZ3VzRGRUR0ZDZySWJsb0t3SWhNSTRwT2pHdEpid0IzZU5TNEl5MG5ieU9BRjBWQ0x4US9jTnRhRUJFUjBVRTVhOEFBakR2ekRBenVlVHd5VHprRlJXdlhJZWVsVnhxc3V5OXFOUGIrbDE1cGRNZmpXVCsrQWNrSjhRMWUrL3VTcFRDa1pTUEFXMHVhbmxMOTYxZitoYzA3ZCtMMnNhTVB1UGJGcmwzNFl1ZXV5SHRIRmZjOC8rSUI5WjViOWlhZVcvWm1uYkxmVDdvR1EzdjNybE0yNlBqak1jVzJzSytxcWtXeGh4a2kyTGxuVDZNSnNPTTRkVVp6dzlPZnp4azhDSVAzMXV3UitzR1hXMURzdms1SlNNQ1ovZnMxZXI5ZTdiakd1U05nQWt4RVIwVHg5Q21MQUN6QzNVOGtwOGRXWGEzQTlRSmNVRnREM01uUmNJZUNhNU5mZFFlRm83OVZDakFJUURiVXpFN0x6dnNRMEJjY2lYbUJHMmdSRVJHMTNwUXNPL0o2ZjFVVnl2YnRhN1pOVSt1REhYVWF2ZmJhcXRXdEM4NjF0N0lTanl4Y2hBdUdmZ3VuOWUyTFdJOG5Fa055Zk8xNjJvVFlXSnpacngvSzl1ODdxT25MVFNsYXV3NnpGaGUwcWszM3Jzbkl2dXpTUnE4di8rUVRsSlNYUjk2ZjBiZG1sUGtHNzRXUnNwdm16b3U4UHU5YlF6QnRkRmFyWXVqTW1BQVQwWkgxK3h2M0ZBT1BBWGdzT1dmMlVJL0tiUUpjRDBFeTRDYTVicWFyN25UbzZCOFNSMGFJbzdvVXdhbUF6REFSbkpHV00vc05VYzByanVuK2IrUmUxYm9mMFJJUkVYVWlqeTdLeDFkUmEwd0I0S2JNVVRpcFQyOU1HbEg3TStyM1B2OGM2N1o4MVdnL2NSNFB4cDExSnBMaTRpSmw4VEV4N1I3dk42VmwrT0RMTCtIL2NDM082TmNQdjczcVN1elp2eDhpVW1lMDJXTVl1T2ZTUzdCbmZ3Vis5WEx0U0hiM3JzbElpS21aMXJ5MXRCUkJkMGZyYmwyNjFJa2RBR0k5TmZHZk0yZ2cwcEtTQU5STWk2NW81ZWh2V0dwaUlpYWM5KzNJKzdpb0tlRC9Ydmx1bmJxR1lhQ2l1anF5VG5oNzJlN0lORzRBR05xckYvWTNFMGRUUjBaMU52eXZRRVJIalQzVHAzMEU0SGJjL2NSOWFiR1YxNG5LYlJCRUR1S0xqQUdyUXNXQVJHMmVWVk1lcVlpb05oZEM1TUwwNEs3dG1qUDdLU2VJZVdXL20vWVppSWlJcUk1TjIzZEVqdFVKMjF0UmlUUDc5OFBnbmowUmNoeTgrTmJ5U1BLYm1wU0l2dDI2NFg5ZjFPeEdmTUhRYitITmp6NUdaVENJcGVzMzRQYXhvM0hXZ0FFSDNLZitiT2VucGt4R2wwYW1SemVsOE1PMStPRExtbnNQNk5FZDVSVVZxQTZGa0pxWUNMT0JxZGlWMVZYNGJQdjJ5UHNIcjdrYTNkMU51cUxQQWY2Ujk4Skd6d0UrYjhnUW5EZGtTT1I5OGQ2OStNMkVLMXNWZDZ6SFJGcVhMcmgyNUlnRHJuM3d4WmY0NU91dkR5aS85dEZaalI0NTljaWlmRHl5S0wvSmU0NDZaUmgrOXIxeHJZcXpvMklDVEVSSG45L2Z1S2NFbUFWZ1ZzcDljeXpEY0c0VFNPMWNJYW1aSGwweklCeTFTWllnYXNzc2hXcWREYlo2Q09TWGhvbTcwN1B6Rmp1UXZOS1AweGZnbGF1YVBzQ1FpSWlJc0duN0RzektYeHhKem1KTUU5bVhYb3JYMzM4L1V1ZktiNStMcW1BUTc3am4xK2IrOC85dzFvRCtHSjl4ZHAxRXVQNG1WZjkrNXgxY2Z1NDVpSyszeVZSalFvNkR6VHQyNHY5VzF1NS9lVkx2M3RqbHJvbE42NUxVWUx1VlVjY0tuWkNlSGtsK0Q4YTJraEo4OHZVM3pWZHN4SkwxR3hBZjQ4RzVnd2RIeWxRVnp6UnpYQksxSFJOZ0lqcXFsYzJjNGdmZ1Q4K2VkYUxDbUFiQlRRSWNCeUJxZnJSQ3RXWnFkTlIrMGJVL1lhN0poR3RLYTRhUnh4alFNZW5mMnZVVmN2SWVyL0FFNSszTHZiM3VkbzlFUkVTZHpDMVdKdlpWVnVMUHJ5L0U3djM3QVFBVjFWWDQyNkxGOEgvNFlXVDliSXhwNHE2TEw4SzNldmVxa3dDTENPNis1R0pNLzc5L1IzWnFmbS9UNTNodjArZTQvL0xMTUh6UVFBQkEzMjdka0pxWWlGSjNYZkZycTFZZjlEcGdBUENZSms0OThVUjgrdlUyQUdnMHNUMmpYMStjTTJnZzN0bjRHYzRkUE9pZzd3Y0E3MysrR1hOOC9qYjEwYjFyY3AwRStJMzE2eHNjL1FVQTc3QmhDRG9oN0srcXFyTjUxaWtubklBZUtTMDdhb3BxTUFFbW9tTkM4WXhidndSd0wzS2YrazFhZGNWTmdONHRJdTZwNzdYSnJxcldPVmFwNW5MdFlVb2FmZEt3b0ErQVg4ZFZlM0xpc3ZNV2lNaWM0dW1UODkxaFpTSWlvazdscEQ0MXV4eDdURE5TRmg4VGk3MFZGWkhrTnpVeEVmZGROajZ5STNKU1hCeFNFaE1CQUlZWWlQVjRrSFA1WmNncjhLSHd3NXBER1RJR0RvZ2t2MERObXRaYjdFdzh2T0IxaEp6R044ZHFxY3ZQUFFmSkNmRkk2OUlGM3g0OENDZDI2OVpndlQ3cDZianYwdkY0NitOUGtKS1lpQkozeEJpb2U0VFF2c3JLT3RjQUlDVXhzZEVkcmtXa3pocmVwb1FjcDlHcHpLcy9hM3pmenR2Y1hhMFhySDR2a2dBYkl2akZSZDlIZW5LWEZ0MmJhakFCSnFKalMrNE5GU1hBMzNETDNMbnBQWUxYcWNvOUloTDU4YW1JUkVaOG8wOFFqaDRacnI5VVdBUW1nUEdBamsvUHp2dlkwYnlIU25jYWY4ZTh5ZFdINDVHSWlJaU9acmVOSFkyUHQyMURTWGs1VGozeEJMejl5YWVSSkN6VzQ0RjE2aWtBZ01DNmRaRTJKNlNuNDg3dmZ3OHZ2clVja3kzcmdENHZHRG9VSjZSM1ErR0hIMkx6cmwyb2pOcmtxVGtpZ2hqRFJJK1VGSnovclNFNGUyRE45T3IrM2J2alBuZDM1ZnJuK0laOVhWcUdQOHhmMEdUL2VRVSs1Qlg0NnBUTnUva21ISithMG1EOWZzY2RoNy8rNkxvV3hiNWsvUVk4dk9DL0RWN3IzNzA3M2xpL0FUMVRVN0JqOTU0R2Z6aXdiTU9HeU9zdThmRjRaY1dLWnU5NXlna25ZTVJKUTFzVVgyZkFCSmlJamszekpsY1hBMDhnTi9lcHRPcWVQNEE0MlFLcCtRNGNudTdzbnBlazBsQWlYRVBkWDJ0SGhlVmJodUNKOU83T2I1R1Q5M0J4UmRJOC9QRzZjaEFSRVhWU1hlTGo4ZENrYS9DUHBXL1dTWEtiTW56Z1FOeC94V1g0N3NrbkhUZ3p5OVd2KzNHNFlaUzN4WEc4dG1vVmxxNy9DSUJpOFBISDQ4Yk1VUzF1ZXloOXZtTUh4di9oNFRiM002Qkhkd0RBWk12Q3pQKzhpb2JHaWZkWDFmNXNmdmYrL1hqOXZmY2JxSFVnSnNDMW1BQVQwYkV0TjljcEFWNEE5TVhVbkx6eGhrbzJCTU1CMU5sbU1ubzBPSnFFZnoxZ1dCaDlBUHdwTGI0OFIzTHlIZ2w2WWg3ZG5YdFRjUU5kRUJFUmRYaDdLeW9RRitOQmZFd01xa09oeU9oa2pHbEdkbHl1Q2dZalU0bFA3VnV6U2lrNitTMWF1dzR2dnZYV1FjZXdaMzhGeWlzckFRQ2JkK3pBeW8wYkk5ZlN1M1RCZzlkYzNXd2ZoaUVOSHNsVVVWMmJXRVkvVTNTN3hwaUdnZlJHTnQ2cXI3STZHRmxmWFYrLzd0MXh3ZEJ2UlVhMDI0dlJ5QThnT2lzbXdFVFVRWWlXVHNjU3dveFVBQUFnQUVsRVFWUi9BUHduSldmV2FBTkdqZ0FqZ2RxY3RyRWtHS2gzSVhyVExDQWRRSzZudXVxdTlKeThlUldPOFlkOU15ZHZPelRQUUVSRWRIUUpoa0o0ZU1GL2tSQWJpMm1qc3pCdGRCYis4dnBDRksydEdRbk92dXhTbkRXZ1B3Qmc2dU5QWUd0SktRRGcwMjFmUjNZMEhublNVQXc4L25pVVYxVGc2OUt5ZG9tck1oaXMwMWRWc0dXSE92Uk1UY1ZMUC92SkFlWFJ4eUQ5Wk56WVJvOUJhc2lKM2JxMXl4VG85QzVkY0xPVjJXVDczMCs2cHM1NjVmb1cvKzhEUEZrVWlMenZsWnFLSzc1OWJvdGk2eXlZQUJOUmgxTTIvZGJGQUJhbjVNd2FiYWo4UVVST0I2SnkzQ1l6WVVTUzN6clZSSklBM0JFbnptM3gyWGwvRDRhY0IzZi83dFpQRyttQmlJaW9RM2cwUHgrbDVmdnFKSVFmYmEzOU9YQlBkMTNzanQyN0k4a3ZBQ3o3NktQSTYvN2R1MlBnOGNjZmhtaVBqTTA3ZDJMaUkzOXJVZDFnSXh0Z2hhVWxOVDJTWEJVTTRnL3pGMkQ0b0lINDdza25JOVhkZ0F3QS9ydjZ2VHJKYjgvVUZFei93UVNrZCtFbVdkR1lBQk5SaDFXVENHdEJhbmJlZFliSWRBQW5BSWhrdGFvS2lCRzFMVlpkdGFjbzFlNHNMWUlZQUQ4MlBmS2o5T3paZndmMGZuZUhhaUlpb2c0aGV2T2wwdkthbzRxK0thc1piWDEzNDJmWTZvNlVwaVVsb1ZkYUdnQmcwL2J0Nk9PK0JvQ3Z5OG9pL2NTNk95U1BQZk1NV0tlZEdxbFR0bThmN3ZySDg1RXB3ZDgvNjB6ODhMc2pHNDNybVRlV1lPSDdhd0FBWi9UdGkzc3ZHeCs1ZGlRbithcHFaR3Iyb2Zic2txVllzL2tMck5uOEJaNE9MTUU1Z3dZaTY3VFRzS1c0R0U4RjNvalVPejRsQmROL2NCV09hOE5aeHgwVkUyQWk2dUJFUzJmZ0dlUSs5VkphY1A4ZEF0d0RTRmVnWmwyU3FrSWpweUkxMGtONFJEZzZFYTdKbks5WHhkWHBPWG16cTBPaEdYc2V2RzNYSVg4Y0lpS2lRNmk4c2hKbDd2bThZVWx4Y1JnL1BBUGJ5OG93YTNGQnBEeDZWUGpjd1lQcm5HbDcvZXk4U1BLY0VCc0xvT1o0cGVnamxoSmlZK0VkZG5Ma0RPRC92dmMrS3FxRHVIVk0xZ0ZyY0FFZ0dLcE56QTNUaVBSN0pKdzNaREQ2ZGUvZXBqNWlQV2J6bGFLVTdkdUhkNk9PU2dvNVRwMGR1Y042ZE8yS0dWZGYxZWg1eUowZEUyQWk2aHhxams5Nk1QbmV2ODN6bU1hdm9USkZCREhTNG5uUmRSTmhDQ0FRaUVnY2dEdGlUT1BHdEp5ODM1ZVU3LzhUL254bnc3dGJFQkVSSGVVKy9mcnJPdThIOU9pT2U4WmZnaTI3aW5IWGM4OUhrdG80andmamgyYzAyTWVXWGNXUmVnQWk1d1EzNU1iTVVZaVBqY1hMeTk4R2dFanlYYnhuTDJMZFRiY01FV3phdmdNclA2MU45THJFeGJYNjJkN1p1QkYvbk4vdyt0dm9UYkFlV2JnSXMvSVgxN21lbkJDUEI2KzVHazhVQnVvM2JSZmY2dFVUbHplelZqY2xNUkdQVDc0WjcyemNpTVgvK3dDck4zM2U0TkZSM2J0MnhWZkZKVGd1T2JuUkhiZzdNeWJBUk5TcHVLTzBQMG5KbWZ0WFU1MkhJTGlpNWtwNFhqU2FuVWNsSWxDRXp4dU9sSFlWWUhwNlV2eHRtajM3TnlVeDJ4OUhibTd3MER3RkVSSFJvWEZHdjM3NDNsbG40dlgzM2tmbXFhZGdhcGFOUDh4ZmdKV2ZicXhUNzhiTVVlaVduSXlxWUJDM1BmazBUTU9BQUZBb2R1emVFNmtYSHhPREU5TFQwSlJKSXk2QUFQamdpeTl4OXlVWHdUUU0vSFhSSXJ6LytlWkcyL1E5N3JoV1AxdkljZW9rdW8ycERvVlFYVyt0Ym94cG9yeXlFc3MvK2FUVjkyMkpwamEyaW1ZYUJzNGJNZ1RuRFJtQzdXVmxXTFRtZi9CLzhDRktvMGJ0MTI3WmdsKy84ay8wTys0NC9PSGFpWWhyWU5mcnp1ekF1UVZFUkoxQTJmVEpHNHRuVEwzU1Via1EwTnFkT3R5OHRwRmx3VkhWMUQwOXFmNEtZdWtwSW5scDFUM1dwOStmZHhVaUU2eUppSWlPRFQvMlhvaWZmVzhzZmpwdUxHSTlIb3c3NDR3Nkk0bFhuLzhkakRuamRBQzE2M3UzbHBUZ3E1SVNiQzBwclpNOGpqM3pETVI0bWg5em16amlBdnoycWlzanlkcFovZnMzV2pjMU1SSGp6anpqb0o2dEkrbVJrb0xydmpzU2owKytHVDhkTnhhRGU5YmRhT3lzQWYyWi9EYUFJOEJFMUttVnpwaXlCTG01cDZZRmU5d2hpbDlESkVsYVBoaGNKLzJ0dTFtV0RJYmlwYlRzdkh2Vm1QMnowZ2VtdmRGWUgwUkVSRWVUR0k4SG8wNDVKZkwrN0lFRGNQSFpaMkhKK2cyNHhjN0VCVU9IMXFuZnYzdDNmRk5XQmtNRXNaNmFhY3VwU1ltNFlPaFFYTm1LSTNpaUUrVlRUenlodHR3MEVldnhJQ1V4QWNOT09BRVRMemdmeVFrSnJYNnVqQUVEOFBUVXlhMXVCd0JpR09nU0Y0ZDVOOTkwVU8yYkV4ZDc4SWxxak1lRHpGTlBRZWFwcDJEZGxpMzR6enVyOE5uMmIzRE5CZWUzWTRRZEIwY21pSWhjaWJtUDlvNnY5anhTT3kzYUZYVXVjSFBVclY5L3pZMUNGMG5JK0hueGcxUFd0Vk80UkVUVWlaWG5MMnpabk5sMlVsRlZCVWNWaVEyc3ZkVUd2dS9Sa1ZVVkRFWkc1dytscERIampybi84Y2Rjd0VSRWgxcktmWE95REhIbWlNakF1bGNVQ21uUkIyZGpvOGNLbllWcU03dmtvY2xsN1JBcUVSRjFVb2M3QVNacXlMR1lBSE1OTUJGUlBXVXpweFNVN0E0T2MxUi9EYUNpOWtwNGdYRHphallDQ1UrUTFxaHl1VlZpbkk5VHMyZGZ6L1hCUkVSRVJJY1gvL0ZGUk5TRTFIdnkraHNtNWtBd0pseFdNeU82NWFQQmJpdW9TdDJaMUlxVnFucHp5Y3hwLzJ2UG1JbUlxT1BqQ0RBZERZN0ZFZUJqTG1BaW9pTWhQWHYyQkFYbWlranRXUTZ0V0JzTTFJd0loMyt0VzQ0ODljVGZWNXA3UTJuN1JFdEVSQjBkRTJBNkdoeUxDVENuUUJNUnRVRHhqR212VkR2Qm9RcDlMVklvQXRXYWxjRXRJVkhKcjlZcHgxUUpWbnlTbmpQclJrNkxKaUlpSWpwMCtBOHRJcUpXU3J0LzlrUTQrRnVkMGVBV0hacFVWM2g5Y0oySjFJcVZJVFdtbHMyY3ZMb2RRaVVpb2c2S0k4QjBOT0FJTUJGUkoxRHl3TFRucXpUbVpFQjl0YVhTNHBIZzJoWUFZTlRkV0V0d3JtR0Uza25ObnYwd2NwK0tiNDk0aVlpSWlLZ0dFMkFpb29OUVB2UG1iNHFuVDhzQ25KdWcyQU1nTXBLclFJdFRZVUh0T21LTmxJbGhpTnlaVnIzL2c3VDc4eTVvNTlDSmlJaUlPaTBtd0VSRWJWQTgvZFluQU9jVUJRTGhNZ0ZhZkZ4U05BR2dVZTFFWkRBY0xFM1B6dnNyN3ZoVFFqdUVTMFJFUk5TcE1RRW1JbXFqNGhtM2Zsa3lmZW9vaGQ0R1lCOEFTTlR1MEsxSmhTUHROUHdlQXNGUDBoSVQxbkUwbUlpSWlLaHRtQUFURWJXVGt1blRaZ1VoWnlyd1FkMHJCN0ZQaVVpZFVXUVI5SWVEcFduWmViUHdpMmVUMmhncUVSRVJVYWZFQkppSXFCM3RuajdsazVLeTZuTlVkVjY0VENCMXBqYTNUTTNhNFBCTzBVRE5hTEFJcHFYRjdWMmZtcFBuYmJlZ2lZaUlpRHFKWTI3YmFpS2lZMFhhL2JNbmlvTjVFS2t6WXR2YUE1TVVBRlRyVEt0MnkrZVdWTVhlaGQvZnVLZk53UklSMFRHRnh5RFIwWURISUJFUlVVVEpBOU9lRDRweFZsdW5SQXRxMXdiWDJTUUxtSndXVTdrMjVmN1pHVzJObFlpSWlLZ3pZQUpNUkhRSVJhWkVBM25oc29PYkVoMXViQUJhdXp4WVJFNDBGRytuWmVmZEErZ3g5MU5ZSWlJaW9zT0ovMWdpSWpwTVVuTG1YR21xUGdsQmNyaE1hNDhCYnIxNmpWVzFxRXBqcmltZmVmTTNiWTJWaUlpT2Jwd0NUVWVEWTNFSzlERVhNQkhSc1N3bDU3RUJCb0wvRXVDczJsS0ZRbHI5Z2F3QXBONkNZZ1YyT25BbWxVMi9kWEU3aEV0RVJHM3crR3J0RndTNkd5RjBWMEVQQmJvRFNCZEZUeFYwRjBXeUFyRUNlQlR3QUlnUmdRZnVlMUgzOTVxeUdOVFVTUUtBYTNjdE9uSVBSdVQ2Ui9yWU55YWZJOGZVeHB4TWdJbUlEcmZjbDJQVHFuYzlLWUpKMGNXdDNSeXJydnFac1A2bGVJZDVOK1pOcmo3b0xvbUk2QUJ6MzlWZUFQcEdmZlZTb0xzb3VpdlFYUVRkVVpQb0poN0tPSmdBMDlHQUNUQVJFYlZZYXM3czJ3WDRrMEE4UUZzVDRBUGJLN0RHZ1hGRjJmVEpHOXNTSnhGUlovR250elFoTVI0REVFSWZNVEFBRHZxcTRFUUJUbFJGUHhFTVBOSXhFaDFWRkV5QWlZaW81Vkx2bjMyaE9QaTNpS1JGQ3R1d01MaG1jeTJwYmE1YTdnQzNsczZZOWt6Ym95VWk2aGdlWDYzOWdvclRCVGhORmNNQkRBVFFWNEMwNXRxMmxTcDJBZGdKWUNjRU93RnNFMkFyZ0RKSHNOdDBmemNFdTROQjdKWVk3SVdnT3NhRDRMNDlDTVo1RUp3OFhQWWQ2amlKT2lvbXdFUkVSMWpxUFhuOXhjUjhFWndhTGp1NFZjSGh0alhxalFhL1hPSnhia1R1clh2YkVDb1IwVEhscVUwYVg3VUxaemlDMDBWeENvQ3pCVGdkUU1vaHVOME9CVGFJWXIwS1BsZkJUaFBZcVlvZGNCUGV5Y05sNXlHNEx4RzFBaE5nSXFLalFlN2N4TFJxNTNrUmpBOFhOWlRJdHBRQ2dHcmsvR0MzYkdNUSt2MDkwNmQ5MUtaWWlZaU9Rbm52YVg4SjRnd1JuSzdBNmFJNFhRV0RwVDJQL1ZTRUlOaWt3QVlBR3d6RmVuaXdJV2hpL2JUVHBhVGQ3a05FaHd3VFlDS2lvMGhhVGw0MkZBOUlaUGkzTFdQQjRVUVlkYVpFcThqVkpkT25MbWg3dEVSRVI4NWpxM1JrU0hFK2dCRUNqQUNRMnM2MzJBRmdKWUFWQURZWWdvOXV6cEQvdGZNOWlPZ3dZd0pNUkhTVVNjdVo4ejJCOHhJZ1hZRHdrbUJCN1podzYyblVhTEFxVkFTL0xaNCs1VGZ1UVVwRVJFZTF4OWRxZW5BZlJncHdBWUFMSUJnT0lMYTkrbGZGZmdDckJWaXBCbGFvZ1JWVHo1TFAyNnQvSWpwNk1BSHVRTHhlYjMvVE5COHpET091Z29LQzl3L1hmUzNMeWhLUitZN2ovS0t3c1BCdjBkY21USmhnbHBTVWxLdnE2MzYvLy9MREZWTjd5Y3JLdXRCeG5Ba0FGdm45Zm82WTBXR1RmTy9ja3p4R2FMNklEQTZYdGZjdTBWRGtJNmI2cXVMY24reHVRN2RFUk8xdTlqczYxQU5jb082WENJYTJZL2NLWUlNQ0s4UWQ0VTNMd0pxclJFTHRlQThpT2tveEFlNUFNak16SnhpRzhiS3FmaFlLaFRJQ2dVQnB2V3VUVzlPZnFpN3grLzIvZGQ4YVhxKzN3ZlBzVE5PMFJlVGZxdnJMVUNnME8vcWF4K014QVpTcTZxSlFLRFNoa1ZzRkE0RkFoUnRuSDhNd1pyVW16b2JzMzcvL2gyKysrZWFlNkRMTHNtNEVNS3ArWFJFSitYeSs2K3VYWjJSa0pLYW1wcTRUa1g2cStyamY3Nys1clhFUnRVYmFMK2VtSU1aWktNQjN3bVhxN2hCOTBGT2lHMWdYN01BWXc2T1NpT2hJbXZ1dXBxaGdMQlJqQlJnRG9GZDc5cStLTHlGWXJJTEY4UVlXMzNDV2xEYmZpb2c2SXMrUkRvRGFUMkZoNFN1MmJUOHJJdGQ1UEo1L0FMZ1k3cHhKd3pENkFiQmEyV1hrbTROdDIrY0NXTjVVWlJGNXlPUHhQTlRJdGJFZWoyZFBROWNBK0FIWUFPQTRUckpoR09NYnFkZGlNVEV4Y1FEcTMrODdJaklKUUdWVVdSeUFFSUFERXVEVTFOVGZ1c252WmhHNXliYnRmL3A4dnZ5MnhrYlVVaVVQVFM3RDdZK01TdS9xK1R0RUpnRHVWT2cyREFXTENCVGlicEFGQ0RESVJHaDErbjE1VnhYUG5Nby8zMFIwMkR5MlNzOExLVVlER0FmZ3ZCWXR5R2o1NTk4K0tONVFnYy93SUgveW1iSzJEYUVTVVFmQ0JMaUQyYjkvLzIwSkNRa2pBWHpmdHUxc244ODNIUUJLU2tyK21weWNQS2VWM1FVakw0TEJMUjZQNXpjTlZWTFZ3VzVpbVEvZzdYclhEQkc1SDhBbkFKNXY1RDZmTlZDMkxCZ01qbXRsdlBCNFBHOEJPSzJwT3NGZzhJUkFJTERUNi9WMjhYZzh1MVQxay9wMWJOdStRbFh2Vk5XbEhvL24wbEFvOUQ2QUo3MWU3N2NEZ2NDVzFzWkZkTkFlL1VsbE1YQlZXczdzM3d2a0xnQkEyM0pnQ0xTbWo4aG9zSFJWd2NMVTdObS9LcDB4YlhwN2hVNUVGTzNKMWRxOTJzSDNvQmdMWUxTalNHL3FjeXh5SkxvQTZ0Uytic0pxQUlzQkxKNDhYSXJhTFhBaTZsQTRCYm9EeXN6TVBOOHdqQ1dxV3EycWd3c0xDNzg2bFBlekxHc1VnQmRFNUg2ZnovZFk5TFVKRXlhWXhjWEZYd0VvOFB2OVAyeXVMNi9YZTVMSDQxa1A0QTJmeitkMXkxS2pwM05IeTh6TVBOY3dqUFBMeTh2bkxsKytmTDlsV2UrTHlCbkJZTEI3SUJDb2M5YWVaVm1QaThpTjRXdTJiWThIOEI4QXYvUDVmUGVHNjJWbFpaMnBxc3NBVkRxT2MzWmhZZUhtckt3c1MxWHpWZldqeXNyS0VjdVdMZU5SQjNUWXBlWGtUUVgwYndJeGdMWWRreFJXUDVGV1lFRkpSZExWK09OMTVXM29sb2dJdVVYcU9iNExSb2hnckNqR1FIQUdHdm5JMHNndmdPSCtrSzhGUCtqYnFzQmlLQlo3RXBGLzB5bFMzSTdoRTFFSHhSSGdEcWl3c1BDdHpNek0yMHpUZkx1Z29LRGRrdC9Nek14TXd6QysyOGpsT1FENjJMYWRHMTFZVWxJQ0Vaa0RBUFd2QVlDcVZ2bjkvcGxOM1BOSGhtSDh4YmJ0a1Q2Zjc0UDYxdzNEZUJqQWlLU2twUGNCQkZyelBLbzZ6bDBMK1dxNExDc3JhN2pqT0l0RUpFWlZ4eFVXRm00R2dJS0NBcjl0MjNlSXlDUHg4ZkdMdlY3dnhZRkE0T3ZXM0krb3JVcW1UODFMdTIvMjV6RHdmd0RpSXljYm9TMmp3WFhYQlF0d1VWcjgzaFdTKzlqWTR0eWJPZHVCaUZvbHQwZzl2YnNnU3dVL0FEQWU0YU9KR3ZxUWl2b3BYbmhyQXRWbWY3aTNUWUdYVGNHTE4yZkkydzFYSVNKcUhCUGdEcXF3c0xDMTA1MmJaUmhHSm9Eczl1eFRSTW9CTkpvQXUxSUFQRGR1M0xoekZpNWNHRm0vNjQ3Z2pnQVE4UGw4clVwK1hXTlY5UnUvMzcvQzdjK3JxcStLU0pLcVh1djMrNWRHVi9iNWZJOWFsdFZQUkg3dThYaFdabVZsWFhJNGQ5c21Bb0NTbWRNV3BtVFBHV21JNWd1UURxRE4yME1mdUM1WVRrR3crcDMwKy85bUZ6OXdHOWZORVZHVFhsWTFTMWJCVXVBcVVWeW00bjQyMVJPWjBod1dudExzSVBJNUpnMThsaWxRSXNDLzFNQ0xYNStGb2x3UjV4QThCaEYxRWt5QU96N0RzcXptRXN3bWhVS2huRUFnRUZrUHJLb1hoMEtoZzBrNDYvQjRQQ3NCOUcycVRtRmg0ZE9XWlYwaUlwZFZWVlhOQlBCeklISzgwb051UEw5cTdiMHR5enJkM2VCcUhnQmtabWIrVWxXbkE0Q0lUUFQ3L1M4MzFNN3Y5Ly9Dc3F3cUViblhjWnlWdG0wL0ZBd0daNFIzc1NZNkhNcG1USGszSldmdXVRYWNmQUVHUlVaT29EalkvYUVGQ3EzVFZIckNNWmVuNU15K3ZHejZORitiZ3lhaURpVlgxZWo1SGtaSkNGZVZyTUxsQUk0VDRNQWZ4aW1nNHVhNjlhNnB1dFViL3RncVYrQTFDRjRReGFMSnc2VzZ2WitCaURvbkpzQWRoRzNiZjBiVVVTa0E0RGpPRHh6SCtVcEVmdG5HN25NUnRTRVdnSXBBSUxEWHR1MlRSU1N1dFozdDNyMzdzeFVyVnV5MkxNdVJobjdVVzA4b0ZMckZOTTN6QWR5UmxaWDFXa0ZCd1JzbEpTVS9CbkN5cWhiVUg2bHRDUkc1eEgzNWI4dXk4a1Jrc3FydWRkY0l2KzcxZXJzMEVjOU0welJMQWN3QWtPUHhlTjVGMURScW9zT2hiUHJralYxekh6L1hVMTJkRDhGd0FHN3llL0REd1hVT1I0SUFnbVJEWlZIcWZYbTNsTTZjK21RN2hFMUV4ekJWbGNmZXczY2RCMWRoRmE0VW9FZXpIemR5d1BuamtZSUcvZ2xRQmNVaUFWN1lXNDFYN3p4ZjlyZFQ2RVJFRVV5QU93aFY3UzhpcDdwdjR3R1lqdU1rQkFLQmtHVlpXZldxRHhPUnZ3TFk1empPMVNKTmY0TUpCQUpWN2oyK0ZKRVZBTXJjOS9NQkRHcHRyRjI2ZExrWXdBSVJXYU9xMnh0N3BLajc3eHcxYXRRdHBtbSs2ampPMDVabG5ZZWFwTnh4SE9ldTF0N2ZqZjBTRWFuY3RtMWJZYTlldlQ0RGtBSGdQZ0NMUFo3bS8xcW82cjhjeC9HYXBtbjdmRDRtdjNSRTdNNjlxUmk1VDQxTXE2NTRVUVR1OFdGdDNDTGE3U004bWl3Q1V3UlBwR2ZQSGxBOFk5cjk3UkEyRVIxRFZGWG1yY0lGQ2x3MWJ4V3VCTkNyc2VXOG9nQU1SSDBIais2bmlWMmNGUjlETUMvV3hCTThuNWVJRGpVbXdCMkUzKysvTFB6YXR1MUZxRGxFSGdEVTcvZlhtYjVvMi9aVUFGRFZod29MQytlSHl6TXlNaEpYclZxMXI0bDd6QVV3dDE3eGJsVzlvb1ZoVGhLUkg0WGYrSHkrU2ZVcmlJanB4bFpuZlU5UlVkRnI0VE9PVmZWZEFMMEJQRlpVVkxTbWhmZXVidzJBYzNyMzdqM0o1L005QmVDY0VTTkdwTVhGeFQzWHd2WXJpNHFLM2dUdzVrSGVuNmg5NU41UVVRSzlMQzE3enQ5RlVQTjNxczRSUndlcjNtaXlTRTVhZHQ2QWtoM0dEWmczbVZNUmlUcTR2RFhhUTZweDQ3eDNjVE1FQXhyTVc3WGUxT2J3eDBZREd2ZzRxbGJnMzZaZzdzM0RwYkNkd2lZaWFoWVQ0RTVtMUtoUkdRQXVCL0Rsdm4zNy9oQXV0MjM3ejZwNjJaZ3hZODdPejg5djhURUNxbHBkUDhGdWpHM2I1elZYeHpBTUV3QkVKRmovV2pBWS9LbHBtcGFJbktDcWV3QWM5R2hVS0JTNnkrUHhYS0dxRHd3Yk51eTVkZXZXVmJsSEcxMGJydVAxZWoyR1lYeFhSTmI2L2Y1dm90dDd2ZDc0ZzcwM1Vmc1RMWm1oUDB6TG1iTmJnS2tBSXNudndRNEdoL2VFanQ2MFJnU1QwbnFFVHNBdjU0NHZlV2h5V1h0RVRrUkhEM2UwTjBzVmsxR0ZTMFRncWY4QkV2MlpVcnYvUU9OMURyd0hQaFBCWXdBZW56SmNkalpTallqb2tHRUMzTWtZaHZGN0FGRFZ1NWN2WHg2WitxeXFlMFNrWHlnVWVnb0lUNlZza1ZqTHNxNXNTVVZWUGFVRkkxSnhidDJxK2hjQ2dVQ3BaVmtmQWVnRFlGOWxaZVVCZFZvcUVBaVUycmI5VnhISjdkMjc5MFVKQ1FuejA5TFNyZ0VBbjgvM0xBQVlobkd0WVJoUHFlclBBZndwM05hMjdaTlZkYVZsV2MvNS9mNHBCeHNEVWZzU0xabU9hZW5ac3lzaDhyTkk4UUhicnJheTEzb3pxZ1Z5SVdKQ0sxS3ovemFtZE1adG05c1dNeEVkRFE0WTdXMWdzeXFnNXZOQUdodmxEZS9tWEgvTmIwMzdJQVR6RGNIY1d6S3dXRVFhR1NjbUlqcjBqQ01kQUIwK3RtMVBGSkZNZCtPb0Y2T3ZsWmFXUHFDcTd3RzR4TEtzbjdhMFR4RkpGcEZYV3ZoMWRRdTZERzgrdGJmK0JjdXliaEdSVEFBaEVUaytMaTd1a1piRzJSRERNSjUxWDQ1TlRrNVdWWDA0ZWtkcGo4ZnpPZ0JIUkM2UGJxZXFFMFNraTRqRXR1WCtSSWRDOFl4cGQ2aHE1TGd5RVlGcTIvNnRHVGx2T05LTkRCVVk3NlRlTit2TU5uVk1SRWVNcXNyY2QzWDBuSGYwWDFLRnJ3U1lDY0dBdXBWcWZvc2t2bEZsZGZ0Q1k4TytYd0Q0bGNhaXo1VGhjdmt0R1pMUDVKZUlqalFtd0oyRWJkc3Bxdm93Z0gwQURoaTFYTFZxVlhVb0ZMb09RSldJL042MjdkT2E2MU5FRmdKNE5oZ01EbWpKbDZyZTVHNGV0YTJKUHRQY2w3dWp5NzFlYjM4QWYxVFZhaEVabzZyZmlNaTFtWm1aRjlkcjMrSnZySXNYTDk2a3FydFU5WlJBSUJBVWtYK0t5S0JSbzBaOTI3MitYVlZYcU9yNVhxKzNaOVE5cmdZQXgzR2VidW05aUE2bmtoblRaaW93VGJYbW42bzE1L3hxWTB2eldrd2tlaVJJdWhzaXk5THVuejJ5amQwUzBXR1V0MFo3ekhsWDc1MzNMallDeUJmQjVTSzFNd0kxOGd1YVhUOFJxWGJnaVBHSEFDWnR5OENBeWNQbGdhbG5TR01iWGhJUkhYYWNBdDBKakJzM0xxNnFxdXBGRWVrSjRIbkhjVTV5MStPbXFHb3FnTFR3bDZydUZwSGpWUFVacjlkN2J2VDV2L1g1Zkw3Yld4bktFKzVYbzFTMWw0aEFwTTQzU3pGTjgwa1JTUWFRVzFCUTRIZEhxVjgwREdPTzErdGRHZ2dFU3QzMjFlNDA2eGI5MlJhUkhhcmF6VzM3dkloTU1ReGpJb0FWYnBVaUVmbU9hWnBqQUR5VGxaVjFwcXFlcktvYkN3c0xXMzM4RXRIaFVqSjlhbDVhZHQ1dVZmeGRCQ0tvR1FsV09kaVRnbDNSalVXUzRHaEIybjJ6THl1Wk9XMWhHME1tb2tOb3pqdWFCY0d0VXUwdWMycmtnNkNKYzNscnFEdlkyL0JVNTNkaDRMZFRoc3Y4aHBvU0VSME5tQUIzQWxWVlZmZUp5RmozN1VUVE5DZUdyOVZiazF1cHFpVUF5a1RrTEkvSGt3M2dOL1g3czIzN1FRQjN0REdzb00vbmEraXMzU0VBb0twYndnV1daZDBqSXFOVWRYVW9GSm9CQUg2Ly95WExzaWFKeU1XbWFUNE00RWIzZWFvQXdEQ01PQUJpMi9ZYUFJLzZmTDdINnQ5bzlPalJTYUZRcUkrSWJIVDdmTk95ckowQXJwb3dZY0tkcjd6eVNraEUzbkw3SFEzZ21WQW9kSjFoR0FEd0pCcmQ2NUxvNkZBeVkrcHo2ZG16cXhSNFhpQ2V5SFRvdHF3SlJ2MU5jQ1JPUlY5THo1NDlzWGpHdEZmYUkyNGlhaCs1UmVycDJRVVRSZkFMQUEzUDdHckpUbm51WC96R0VsOEFSV3BneHBTenhkKzJpSW1JRGowbXdCMlFxaHJSaVcxMWRmWGpzYkd4TjZqcUdsWDlSRVMyQVBnR3dEZUdZZXlzcnE3ZVdWbFp1U3U4S1pZN092eW1xbDZla1pFeGM5V3FWZFgxK284UmtUZ0FqNkZtZlU5clRRVndmQ1BYUmdDQVlSZ2IzRmk4QUI1QXpkVHRIMGFQU0lkQ29XbW1hWHBGNU1kWldWblBGeFFVK0ZGN1JuR3FiZHVscVBtR2Y0VWJLd0RBTk0xSGJkc3VjUnpuT3lLU3JLcHZ1SmNjRVZrTVlHSnhjWEVtZ0FMVE5KY0hnOEhWSXJKK3dvUUpabkZ4OFVRQUljTXdPUDJaamduRk02YTlrbmJmN0wwcWVGVUVNUkxaMWFxSjgwcWFVYnNtdU9hb0pZRjRGSGdwTFRzdnRtVEcxSlllSlVaRWg4Z2piMnZYdUJoTVZzVlBwV2JqeURycTVMeE5KYjhDaEE4bGJPQUlYMVhndnpEd215bG55N3Z0RURZUjBXSEJCTGhqRWN1eWNnRFlBR0NhNWpVQWZyMWt5Wkl2QWZSdGFTYytuKzl0eTdMR3g4YkdGdFJQZnV0NTF1ZnpMV3R0a0pabFhTb2lCeVRBSTBlTzdBWGdiRld0RGdhRHE3eGViMDlWZmNFOUcvZzJ2OSsvTHJwK0lCRFlZdHQyTm9CSEhNZVpsNUdSY1JxQW5RQmdtbVpQZDJmck9xUEpyaFFBNFEyNThpc3FLaUxIS2FucVFoRVpwNnI5QU1BOUVpb0RBREl6TXk4MkRPTjRWWjN2OC9tMnR2YTVpWTZVa3BuVEZxYmNOMmVjQ1djK1JCSnF6Z2wyMm5oT3NEdUR4QjFSRm9HbzR1OXBPWGxkUzZaUHpXdW4wSW1vRlo1WXJiMkREdTRFTUFXS3BBUCtocnVaYjdOLzg4TS9IMnRrd29nQ0w4REE5Q2xueTdvRHJ4SVJIZDJZQUhjUVhxKzNpOGZqZVFZMVoveHVVdFV0SXZJcjI3YlBVTlZmK2YzKy83V21QNy9mditEUVJOcTRtSmlZSzBSRVZIVlpJQkRZYTFuV2RIZmQ4ck0rbisrcGh0cjRmTDVaLzgvZWZjZEhWV1lOSFArZE81T0VEZ0dwRnV3cllBR1NnQVUxa01GZXNLQ3NkUzFVeSt1NjdxNEs3bVpYY0hYZGRWMExFS3hyMlYzYjJoc2tFTUNlaEdMQmpnMUZXaEo2U2VhZTk0OHBtY2xNQ3VRR1FuSytuMDlnNXJuM251ZkprQ0Z6N3ROeWNuSXVFcEhVdG0zYmRsSFZyOEpKN3k5YzE5M2c4L2tBbHNaZW82clh1SzdycjZ5c0xKMC9mLzZxMkdQTGx5OS91bHUzYnY5Tk52ZlpjWndyd3RjbkRLYzJwcWxiZTl1NGdrNFRwNS9rb0c4Q3JTSUxZelZ3Um5Cb1RuSGtRM1VvMk5UMFNWTTdsVTJlOEJjdjJtMk1xZHYwQmRwWGd0eFU2WEkra0ZMamlmVjR1NnZXZUZxRndtTytGS2FNUGtLKzJiR1dHbVBNcm1jSmNEUGg4L2tlQU01VzFTV080d3pmdkhueit0YXRXejhMbkNraVorYms1SHduSWw4QnBlRTlkaXVBYlVDRmlGU29hZ1hnRTVFMlFGdFZiUU8wQmRxbzZrMnpaODkrSjBtMUZ3WUNnU0hiMjFaVjdWRzlMQ01qSTBWRWJnQVFrY2NCZ3NIZ0RUNmZiNFhQNTZ0dHV5TTNHQXllczNMbHlwVkxsaXpabHBPVDgxNDR4bm1PNC9RS1AvNHM3Z0xYWFZ0WVdMZzY4anduSitjS0VZbGJUVG9RQ0NScjk2bmhCYnJHQkFLQks4TEZHL1B6OHkrczF6ZHV6QzVXUG1YY3ZJNlRwcDd1UTE0R1dna1NYaHQ2eDlQZ3lJSTVrZUhRb2FkeVcrZUpVN3VWVHBuUTBMVUNqREcxeUN2V0V4UnVFSmZoeWNZbmk4TjJ6WFJJdGtTQWhuYjNmVUxnbG5HWnNpUFRub3d4cGtteEJMaVpFSkVuZ0tOVjlZUlpzMlpGaHVlZW1KT1RjNjZJL0VwRWpnSnl3dWNtdTc2bTV5dkx5OHVMYXFoMjlBNjIxUWNFWTh2UzA5UFBBbm9EeTFOU1V2NE5FTzZGcmJNWHFiQ3dNTFNLWFpBQUFDQUFTVVJCVkRyRU9SZ016dkg1ZkYrSXlERWljZ3loaGIzbTFuSTVoT1lKbjFtUGRrZitQaTJtZUcxZDF4blRsS3lkUENHLzQ2U3BwenZJcXdLcERlMEJqb2dkRGgwdXVDNTkwclMwc3NuanJnTGI5OU1ZTDAwdjBsTUlMVktabWJBU00rSDV1anN3elQ5Sjh2dThxOXcwSVVzKzM5RzJHbU5NVTJNSmNET1JuNS8vNm5ISEhUZGszcng1UDhhV0Z4UVVQQXM4QzNEVVVVZTE3dENoUSt0Tm16YjVmRDZmTHlVbHhkbTZkYXZQNy9jN0FKV1ZsYTdqT0pxU2t1SldWRlM0cWFtcHJ1dTZXMnVaQjV5OWczT0FpMFdrZjJ4WlpXWGxTejZmN3gwUmVmVDExMS9mdXIweEl3b0xDeXNEZ2NDNXF2cGZFZW5odXU3dlo4K2V2YWEyYTVZdlgvNjdidDI2VGRxUitsSlRVKzJEdmRudHJKMDhJVDk5MHZTekZQZEZRY0svQitxekZHd2RvZ3RzaFovQytQU0owenVVcGVSZVFtNnUyN0RneHBqd1ZrWi9Gamd5dGp6dTN0TjJ4S3RwVVhpRldhcjhmbnlXTEd4QWM0MHhwa255NXRhL01SNFlNbVJJK2x0dnZiV1cwSEFyWTB3ajZ6UnA2Z2lCWnp4TmdpSGhVN1VxTDVhdGNrWXlZMnh0aStvWlkycVFWNnhEZ1Q4VDNpa2hJanBmMTRPaHp1SHlZaEYrUFRaVHR2dm10akhHN0M0c0FUYkdtQmFzMDZTcEkwVGxXUkY4RUQrWDEwc0tyNVg1VjV4SmJtN0NBblBHbU9RZUtORWpYZVZPUEVwOGE3bkg5YUVvdDR6SmtwZDJzS2xtRjlqNDV1czJDczNVcWUySkoxdStWNDJ6cXh0Z2pERm0xeW1mUE9FRndiMVF3N3Q5U25qaW9CZWZxbUpqQ0p5U1h0bnRHWEp6N2ZlT01YV1l2a0F6cHhmclRGZDVsNWprVnpXY3d6cFViVlZVSDFMdDc2cDRQNHR5eFpnTStsdnlhNHhwS2V5RGlESEd0SENsVTY1NlNsVitGVW1DSWJTcGIwT1Q0T3FmendVWmtWN1IvVkZRdXh0dFRCSjV4WHBBWHJFK0x5NUZBc09qQjhKdkpISENPZXoySnI3VnpsZllxbkJIbTFRT0hKTWxENHZZUW5YR21KYkRQb1FZWTR3Qm9OUEVhUmNML0N1OG42K0h3NkhqVTJHRkI4b21qeC9qUVdCam1vV3BIMnE2czQwL0NZd2pkaC9meU50bUI5NkdOVjJxOEx6ZjRkZFhEcFR2ZHFDcHBnbXhJZENtUG13SWRDTHJBVGJHR0FOQStaVHhqNHN3TnZKY1JEd2JESzFhRlVkZ2RQckVhZmQ2RU5pWTNkclRuMmhxWG9uKzFyZU5id1N1SVpMOEtqSDdHVzEvM01nYzRiaExsVS9FSVh0Y3BweHR5YTh4cGlXekJOZ1lZMHhVNmVUeEQ2RDZtOGh6MmE2SmhqVVRrZmdrV0xnNmZlTFVPeHNjMkpqZDFJd2lIVlc2bWM5Ui9ncDBqQjVRUXAvT2RxVFBKakpVT3Y3YVZTampsbWR5K0ppQk1uZEgyMnVNTWMyRmRZa2JZNHhKa0Q1cDZsOEYrVzNrdVVjYkpDVUxkR3ZwNVBGLzhDSzBNYnVEdkdJZHJNcDlJbVFtSE55UiswMUNhUFBBeERkb2hjSzlLZTNJdmVJUVdiOGpiVFZObXcyQk52VmhRNkFUMlF0aWpERW1xZlJKVXg4WDVLTEljNitTNElRNEtyOHRuVEx1Yng2RU5xYkptclpROTVWSy9pN0MyYkhsTmUzSjJ4QUs3L21FeTBkbnlLZmVSalpOaVNYQXBqNHNBVTVrUTZDTk1jWWtWZmI1SHI5UzlJMW9nVWNmdFJKV3NSVzlNMzNpdEt1OWlXNU0wL0xJTjlvcXIwaW5PRUUrVDBoK2FVRHltL3o5V0k0eWJtd0dSMXZ5YTR3eHlWa0NiSXd4SnJsbnpndVcrVnVmaGZJQmhENm9xMGZMWWlGVW54TjhiK2RKMDBaN0VkcVlwbUpHaVo2NGRUVmZJTndNcEViS0ZVQjJmRVJGNVBwcVpVKzdLZnhpYkpiazJiWkd4aGhUTStzU044WVlVNnRPdVk5MGtvb3Q4MFU0RlBCNHpHYlZnR2hWVk5EelM2ZE1lTWFqNE1ic0VnOHQwRjZWTHZjREkyTExHL3JXU1RvTlFWbUdjTVhZVEptNTQ1SE43c2lHUUp2NnNDSFFpYXdIMkJoalRLM0tjeThyMzZiK2dNTDNBRlJiMGJsaHBHcS9Va0ZVK0hmSFNkT0dlUlRjbUozcWFWVmZYcEgrcnRMbEM2b2x2OURBNUZjVHRqVUtvdnlqZFNxSFdQSnJqREgxWndtd01jYVlPbTI4YmZRS0YyZVlxcTZCeUI3QjNrd0xGa0lmN2tPUHhlOVRmYW5UTGRNR2VCRGFtSjFteGtJOXVyU0VEeEh1QU5vQ29KNU5uWTlQbnBWRjRpZHpiSlpjZjhrUnN0R2pLb3d4cGtXd0JOZ1lZMHk5ckowODltdDFaRGlxR3lHVXVBcUtlakNiUm1LM2Z4RnBLNjdPU3Y5ajNqNE5EbXhNSTd2dmZlMHl2VmdmMFNCdkNmU05QU1lObU9jYm1pZWZVRnFoY012eVRETEdESkJGT3hyYUdHTmFNa3VBalRIRzFGdjVyZU1YQmtYT1VOZ1dLaEhFbytIUUdwTUVpMGdYZ3U3czlqZmQxOFdUNE1ZMGd1bEYra3UvdytjQ3Z5STIxdzAvYXRBN28vcDhZZVVUOFROZ1hLWk16aFZ4R3hMYUdHTmFNa3VBalRIR2JKZTFrOGZQZHBVTG9nVWVMYThoMFQ4MDh2d0F2ODgzaXhzZWErdE5EY1o0NCtFRjJqV3ZTRjhVNGQ4aVJHL1NhTUlERHloQjRIYUVBV1A2eXljZVJqYkdtQmJKVmdYYnlmS0t0QkRoK0YzZERyTjdVR1V6VUZHZkx4RzJBWnZxKzZVK1B2R25zdWJLZmxLNlU3OHAwMngwbWpUdEZnZitISG1lZElYYUhWUnR0ZHpacGY0Vko1S2JXK2xSZUdOMjJMUVN2VkJjL2htYitBTGh5ZXdOaTExOWxXaUZiMzNDdWFNenBLUmhrVTF6Wkt0QW0vcXdWYUFUK1hkMUE0d3hOUk9oTmRDNlVXSUhJYmdacGhlcmkxSW1zRVpoalFpbENtdEVXYU5DcWNBYVYxampjeWtOd2hwSFdGUFptdEtyK3NtR3htaVgyWDJVVHg1L2EvcWtxWWNJRXVvTjlqQURyclphN3JET0ZkMytYWXFlRDdhL3FkazFIdmhJdTd0Ym1JRnlSdHdRWjYwMmgzMUhoTjg3TVQvM2luTC9wZ3ArZC8zUnNya0JrWTB4eGxSakNiQXhMWnlBUTZnbm80dFVsWVUraklXZk94cWFueG1aTStIZkRIbkZDc29LRmRZQWE0QlMwZkJqaDU4VXZrYjRldHhBV2JKVHZ5R3pVNVd0OVAwcXZadTduOEJSRWg2K3JJZ25lWEJjYjVqSXlQUkowMWFXVGVacUQwSWJzMTJtbCtoRjdoYitpZEE1dHJ4cTJQNE9FbEEzNFliUFQ2NXk0ZmdzS1d4QVpHT01NVFd3TG5Gam1yREhGbXZib0V1S0tpbEs2SXZ3WTZwOXFVdWFDdDJBUFRTVXpIWUY5Z0QyVUEwOUZxSEhMdmxHbEdVcWZDWEtVaFcrVXVGckVaYW10T0h6S3c2UjlidWtUY1l6SFcrY211N3p5L3ZBUWVEMVVHaEY0ck9ERzBvbmovKzdSK0dOcVZXNDEvY1JoSk1qWmRHZmI0OTZmYXNWUFpyU2ptdnQvMFZUSHpZRTJ0U0hEWUZPWkMrSU1TMU1YckYyQlBad2hOU2d5MTQ0N0NYS1hpaDdxYkNYRUhwY3ZhZWpFYTBHdm83OWNwV3ZYT1hycXdiSnp6dXBEYWFCT3Q0NGRYL0hUNGtnbmNEYkpEZ2htTHFqU3FkYzlaUlg0WTFKWm5xUlhvSnd0MEM2cDRHVEpNNEtHd1F1SHBzcEwzaGFsMm5XTEFFMjlXRUpjQ0o3UVl3eE5acStVQStTWUNoQlZtRlBoYjBsbEJ6dnBiQ1hRTGRHYnNJbVZaYUs4QlhLbHdqZkFGOEhsYThtWk1uU1JxN2JiS2ZPdDB3L1NsMTNqb2lrZ1hlRG9SVkNXeTJGZTRKVmRXdlEwV1BYM1hwVlVZT0RHMU5OK0NiaG84Q0lTRm5vWjVEUVBCRHZGN3BhckQ1R2pCOGczellzc21scExBRTI5V0VKY0NKN1FZd3hPK3llTHpXdDFRYjZ1QzZIaXRKUGxYNUFQeEgybzVIL2YxSFlpdktSUUluclVPSW9KZW10K2ZpOGZyS3RNZXMxdFV1L1pkb29VZjRUZWU1dFQzQnM1cUEvNDAvSktzMGR2Y3lyOE1ZOFVLSkhCbDJlRm1Gdno0TW5lek1vZHlQOGJteW1WSGhlbjJuMkxBRTI5V0VKY0NKN1FZd3hucnZySFczZFBvMitRWmQrQXYwUStpbjBFK2hONC82L3N3MzRXS0ZFbEJMMVVkSTVqUTh0S2Q2NUdtdDdwRkIvc2h1TnBxcUx5alp0T1pwL1hHK3I1Sm9HeVZWMWVoYnpCMkFTZ2c5aVZuaHVhSzl2a29XdUZNb0VSbzNObEprTmlHeGFPRXVBbTRhTlc3ZlNOaTB0NmJHeURSdFl1M2t6KzNidHVwTmJWY1VTNEVUMmdoaGpkcHJIRm12YkxXNG9NWGFVUTJONmpMM3ZiYWxTZ2ZLSkNpVUNKYTVTVXRHSnhkY2VKRnNic2M0V0wzM1MxTWNGdVNqeTNMc2t1SG9jL1YvcDVBbm5lQkRhdEZEM2Y2QjcreDMrRFF5SkZubzZkQ0dld25zQ1o0L05sT1dOVTROcEtSb3pBWDZwdUlRRGUzU243MTU3MVhudU55dFg4dURzT2RIbnVlZWVRNHEvWVJ2TjNQN0NTM3o0L2ZmUjUrT0dCeml1enlFN0hLOTB3d2JHUC9odzlQa1RWMCtJYStNRjk5eEgwSFVCdU91U2k5aXpjLzJXUVptNzVGUHVldlUxOXVyY21ZTjY5dURTNDQ4anZXMWJ2bHUxbWtsUFBjMjZ6WnRwbFpMQ2pERlgwckZObXgxdWYwTllBcHpJdGtFeXh1dzBseHdoRzRHaThGZlUxQTgxM2FsZ0NNb3hBc2NvWkFra3Y1MjYvVklRK2d2MEI2NXdCRkxMcWN3cjFpVW9KVGlVT0ZEaTc4eWl5L2FUTFI3VjJlS1ZyZlJkbnQ3TlBVRGdLS2hhOTZlaHY0VkRjV0xuRnN2WjZaT21UUzZiUEg1U0EwT2JGaWl2V0VjUW11L2JNZTVBNDN4Y1ZJWGJPMmR3eTNraXdVYXB3UmdQUFB2ZSt6dysveTBjRWM0LzZrak9QL3FvNnF2eHg5bXdaU3NmLzFBMUc2V2hXZm5UNzc3SHUxOStHVmMyYy9HSEhIblFnYVRXSTdHKzRmRW5xUWpHdjhXQ2JwQXRGVlV6RFg3eitKTngzOVBHclZYM3hHOTcva1g4UGw5QzNKdEhuRW4zVGxYL1ZhemZ2SVZINTg0RFlGbHBLZTFhdFNLOWJWc0FlbmZkZ3owN3A3UHV4ODFzcWFqZ2Z4OFVjVm4yOFhXMjNld2Nka2ZBR05NazVSWHJFSlNqQ1NYRXgwaG9yK0s2YVZXaXBiSjkvOGtwdkNmS2JJWENUUlc4ZGYzUllrTnJHeUJoZTZURUxZMTJXTUxDMENvWGxFMFo5NSthempjbTFpUGZhS3R0cS9rbndwakdpRjk5b1N0Q3E5MmZOelpUNWlTL3dwanQxeGc5d0tYck4zRHRvLzlpL1phcSs4R0REenlRWDU5Nk1xMVRVM251L2ZjcDI3QUpnT3grZlRpd1J3OCsrdjRISmozMWRQVDh4NitlUUVxMUJOSVJJUzBscGM3NlgxMndrQmtGczVNZUczVGdBZnp1OU5QcTdGMCs5NjY3RXhKZ0w5eDMrYS9ZdTB2b280aXFNdmwvTDFDOHRHbzlUci9QaDk5eG9zOHJnc0ZvcjdLSWtGWkx1eTg5L2poT0dkRGY4emFEOVFBbll5K0lNV2EzTUdPUkhrd0ZReFNPQVlZZ0hGem5SWkdQQmtMU2VYaDFYcTdNRTVnalB1YU1HU2h6ZDZUZExWMzdtL0lPU2ZHNUpVQWJhTHhGc1d4bGFGTmZNeFpwUDdlQzUwVDRSZHlCaHU3clcwTU1HL0pzR2t0akRZSCtzYlNVUHovM1AzNHVYeHN0RzVHVnlXWFp4M1BOdzQveS9abzFBRngzeXNrTTdkYzNJUUZPNXVDZVBibnpvZ3RxUE82NkxrKzg5VGJQdmY5QnRHenZMbDNvM3JGalhKSjVZSS91L1A2TTArbldzV095TUFDOFVySUF0OW9iY2RQV2Jmem43WGVpejMrVmZUdytwK3EzMGNOejVxSWF1dWFjd1lQbzFEWnh1UExRdm4xcDM3bzFBQS9ObnNOTEpRdHFiTVAydW1KWU5tZGtaSGdXTDVZbHdJbnNCVEhHN0pZZS9FUTdWMjdpV0FrbHhNY2dIRjNyQmJISk1GVTl4REZyS3RWTzJhTENPOEFjeDhmc01RUGtuVHF2TVFCMG1uVC8yUTdPYzVIbmpaZ0VyeEkwbzNUS1ZUOTRGZDQwTDNuRmVvSEN3M0ZUTEx6OGdVd1lta0RlOGcxY25UdFVLajJxd1ppb3hwd0RYTDVwRTM5NDZobStXNzJhSTNydnd5MW5uMFdLMzk4b0NmQ3FkZXU0OTQwM1dmeGQxWnpmYmgwNmNOc3Z6NmRUbXpaTWVlRkZGbjVUdFV0WSsxYXRHRHM4aDJNUHFYMU84RmMvL3h6dGdhMElCdm5vKzZwZkRmMzM3WTBUYzBkODRUZmZSajhtOU4xckwxcWxoSHByZlk3RGdUMTZSTTl6WFpkSDU4N2p4ZUtTdUxydXZ2UVN1blpvSDFmMlFsRXh6N3ozUGdEWmZmc3lPbWRvalcxTjgvc2JQRys2SnBZQUo3SVh4QmpUTE56MWpyWnVsMGFPcTV5S2NtcHRDMnRGOS9TczRYL0FlbjRlM3Fqd0ZqQkhsVGxkTWlteGVYMDFTNTg0OVU0UnVTSHkzTHVjbzlwZERHVko2YWJObWJZeXRJbVZPMGY5UGRwenI4QTR6NE1udjVHMlRaUXJ4MlRKNDU3WFoweFlZNjhDdlg3elpwNlkvemFYRFQyZVZ1SGh5L1ZKZ0kvbzNSdkhpWDlEN04yNU0xY01pMDhBZzY3THF3c1g4cCszM21IVHRxck5HdmJ1MHBrL2pUeVhMdTFEQ2VYV2lncnVmUGtWaXI1ZUduZDluejE3Y2NYUW9SelVzd2ZKWEhUdi9YRkR1WGRFMjdRMC9uM3QxZEhuTHhXWDhOQ2N3b1R6K3UyMUY2a3A4UW5zaXZLMS9GUldCa0NYZHUzWXArc2VTZXZJM0g5L1RoczRvRUh0ckkwbHdJbHNFU3hqVExNUW5xLzdTdmlMdkdJOUREZzEvRFVrOWx5Si9oRVM3VVFNRDErVTJCTzF4bVN0cmNDSndJa2lVRnJNdXJ4aW5RL01jWlhaS3pKWm5Ddmlldmd0N3RiS1VsYitQcjJpK3lBUmp2TTJjbWhKTEtyK0RmdW10MjMxM3pKMFJQZzJoMm5oN3Y5QWUvaUVGd1VHUmNxU3pOSGRNY2xYZDF2dUNLZVB6cFNTcE5jWTA4U3QzN3laMGcwYjZkMTFEOGFmRU5qdTZ5ZWRQYUxXeGFwYzEyWCtaNS96MzNmZWpTYUlFWU1QUEpEclRqbUpOakhiQ3FXbHBIRHppRE1UaGtoLyt1TlAzUERFa3h6UnV6ZW5ERGlDUVFjY2dCTXpCemRXdjczMm9sMnJWdlZxLzhhdFcrSVc5WXAxMkQ3N0pDMy9aRm50VzlLdjJiQ0JOUnMySkQzV3JVT0hlclhMZU1jU1lHTk1zelEyVXo0Q1BnSnVuL3FocGp0Yk9VbUUwMUJPUW9qYjN5RDZRVmlyUGhnTG9jZVFtUHhXRzAwZGlkR0JjTUx0Q1BRb29XeDZzYzRUbUEzTUdaUEJ4eUl0T0NITHpYV0R1UStlNWEvYzloRklyL0NnWmJ6b0I2NStRME9RTXpwUG12N0gwc25rTmppNDJhM05XS2hIYTVBWGdPZ21uRjRtdjZwVUcvSE0vRlNIY3k0ZktLczhxTUdZbmE2aXNwTGJYM3lKTDVmL3pQZ1RBZ3p0MXcrQU5ldlhVeGwwcVhTckJqcXQzN0taRmVWcktkdTRNUzdHeXJYckVoYkJBdWpZdGcwTHYvbVdSd3Juc21MdDJyaGpLVDRmbHh4L0xLY1BISmgwc1VUSGNiamt1R001cUVjUHBzL0twM3pUcHVpeHhkOTl4K0x2dm1QZ2Z2dnl4M09UNzRxWHVmOSs5T3FjWHEvWFlIbFplWTBKOEg3ZHVySlBseTc4VUZvYW5UTU04T2Z6UnRLNVhkdTRjOTljOUNFdkx3ak5Fejc2NElPNFlNZ3hTV1BXTnpFMzNyRXVjV05NaXpPdFNJOFI0VlFKSmF5SDEzaGliZmxacE53Tnp5V3UrMFAxVHlqL2MrRzVGWm5NYTZtOXd4MXZ6aHZvaVB1ZUNIVXZCN3FkWWhNYlZkUVY5NlMxazYrYTZYVTladmN3dlZpdlI3bERaS2ZkN0w4blBZUHJiU3FFMlZrYVl3ajA5Rm41dkw1b2NmVDU2UU1IY3ZuUTQ3bjY0VWY1c1ZwdjdmYTY3cFNUMlRNOW5kLzkrejl4eVdPYjFGVGF0MjVOajA0ZDZiM0hIZ2xEcFFFV0xQMkdGNHFMQWVqY3JoMUIxMlhlcDUvRm5mUG44MFp5Uk8rcUh0ckdHQUlOOFBpOCtlelJvVDBQelM2TXJqYmQwQVE0c24xU1k3QWgwSW1zQjlnWTArS016NUszZ2JlQm02Y3QwajJkQ2s1VE9GV0VITUtyRlFPMURwT083UWF1Y1VoMXZGNElWenR3ZGM4U1ZrMHYxaGNFbmwyK250a3RhWUdjdGJlTlhaQStjZXJWSUhrUTdtWGZ6dTJxYWhMN21vc2dEdkpVcDRuMzlTK2ZjdlYzSG9RM3U0bTczdEhXYlZQNEwzQkcxZFJ3RDllNXF2YitWdGlLY09tNERIbktveXFNMldWT0hUaUFvcStYc25yOWVnQmVYckFnWVc1clF4emNxeWVuRHVqUEt3c1cwall0alF1R0hJUHJ1ancwcDVBVmE5Zld1RlhleW5Ycm9vdGtSWHA2aHg5K0dJL05uYytYUC8vTWtRY2RHSmY4VmpmeHJEUFp2MXUzZXJYeDIxV3J1ZlYvejlkNGZPUlJSOUlxSllXSFpsZk5CZjdEMDgvVUd2T2RMNzdrblMrK1RIcnN4Q01PWjhJSncrdlZOdU1OUzRDTk1TM2ErUDd5STVBSDVOM3pwYWFscm1Pb3VPRzV3OEora2ZNa3BzYzNWRUNOMjZaVSszQWNQVDFHVjRIUndPZ2U3U25MSzlhWFJIaTJVeXRtbnRkUHR0SE1sVTJaTUtQenBLbEhnbHdtVXBVRWV5YWFWRXNuY0Y3aW1uc0djZSsxV3oyc3dUUlJEeXpXL2R3S1hnWDZSQXNWeE1HVExZNlNKTDhyVlRscGZLWXNiR0IwWTVxRXZidDA0ZllMUnZHSHA1L2hwN0p5dW5mc3lJaXNUQ3FEUWZZTEo4VTdxbnQ0NjZJTGh4eERXa29LSTdJeTZkQzZOZitOMlo2b2RVcHEwbXUzQmF2dUUwY1c1RHA4bjMzNDI4VVg4dTRYWDdKZnQ2NUpyNHU0OCtWWDQxWjlybzJydGY5bjBTckpmc1lOV1FScm56MlNsNXZHWXdtd01jYUVYWHVRYkFYZUNIOWQ4MENKWmdTVlN3VitDWVIrUTFYdjZhMGplWXM3RkZsUUsyNitLdW5BcGFwY1dyYUo5ZE9MOVJXRVo5TTY4OXBsKzBuRHhtNDFZYVVyZldQVHU3cEhpREJReE9PdGtTU3lOSllnSW9lbmQvUS9XQVlYZXhYZU5FMHppdlJrZHh0UElVVDNJbEU4U241SjNFZGNsWTlUZkp4NHhVRDVxZUhSaldrNnVuYm93Rjh1K0NWL2ZmRmx4cDhRb0VQcjFsdytORHQ2WEZYamVtby8rL0duNkY2OUhWcTM1b3pNMnZlemJaT1d4aVhISFJ0OXZqeG12K0V1N2RzbHZXYlYyblhSeDlVVDJhTU9QaWpwTmIwNnA3TmhjL3l2MGVYbDVkRUV0MHU3ZGttVDJWaXQwNUluNU5WZGV2eXhkR2tYMy9hWEZ5emtoYUxRc08xK2UrL0ZwVEhmYzNYbEd6ZlNxUkdIUVp0NE5pYmNHR1Bxa0Zlc0thS2M3TUtsSXB3R0pQNUczSjRNTHJ4dFN2Vmt1SnBOS0s4TFBGdlJobGV1NmlmSmw0L2NqYlhKdmJkWFdxWC9JeUcwS0Zra2FmVkNRaXhYUjVmZU51RkJUNEtiSmlldlJHOUdtVXo0WGVqWlFsYzFVZklSemh5YktadnFQdG1ZeHRIWTJ5QWxzN1dpZ3B2Lyt4UkhIbmdnSTdJeVNmSDdlYW1rSkRvY2VNLzBkS1plZVRrUVNwUm5GTXdtdTI4ZmZ0R3JWNDB4ci92WDQzeXpjaVVBbHh4M0xPY01IcFJ3enEzUFBSOU5zdFBidHVXUjhXTnJIQzc5N2FwVmNYT01Jejc3NlNlbXp5b0FvRk9iTnR3MDRrelM2am04VzBUWXQydDhML081ZDkwZG5RUGNVSDMyN01YdEYvelNrMWpWMlJ6Z1JOWURiSXd4ZFJpYktSWEFTOEJMVXovVWROODJSZ0dYQW9Pako4WE9OYXdyR1k2ZDk1cDhEMUdBTmdqbktKemoyOHpXNlVVNkUzaFdoQmZIWnNyYWhMTjNRNXR5ci9rcGRlTDBzeEIzamlDT0lKNGx3ZFZqcU1qVTlKdW5mbEIyMjRRUEd4emNOQmw1eFpxaThDREtKZEhDeGs5KzcxNmV5VzlhNmtKMnBtVllYbFpHeWRKdk9MYlBJWFJzVTdVMHhrTnpDdm5xNXhWODlmTUszdnI4Qys2NjVLSWFZenovUVJHdkxWekVhd3NYRVRqc1VNYmtEQ090V28vcnVzMmJvOGt2d0gvZWZnZFF6c3JLaW01cDVMb3VuLzc0WS9TY3NvMGIrV1RaTWc3ZGUrK2s5VTc2NzlOMUxuNVZ2bWtUdi8vM2YybzlKMWFybEJTZXV1N2FHbytuK2YwMUp1VDFrZXIzZkYxSVV3dExnSTB4Wmp0TU9GektnR25BdEFkTDlNQ2d5NjhRTGdiMmdjUUZzZXJzR1k0OVh0T2NZa2hET0IwNEhhaVlYcXl6Qlo3MXRlWi9WL2FUMGdaK1M3dFUrWlJ4ODlJblRyc0o0UTRndEtTMlI4bEw2S1VOL1NsQ2lzSkxuWElmNlYrZWUxbTVOeldZWFNtdldEc0NyMGkxZmI2OUhOc1c5L1pWZ3Vvd2VseW1QT0pkRGNZMFRSOSsvd01Qeko3RHc0VnpPZUh3d3hnM1BNRGNKWi95NXVLcWU0aEQrL1hGVjhPK3U0dS8rNTRuWStiMnJsbS9JU0g1QlhpMzJzSlFGY0VnajgxN2k3YysrNEpyVHo2Ui9icDFZOG1QUDdKeGEvd3lEcTh0WEZSakFyeXpuSHZrWUNyRFBjQWpzakxqdGpPYXVmaERYbDI0Q0lDakRqcVFVY2NjdlV2YWFKS3pCTmdZWTNiUWxSbnlGVEJKVlcrWlVVSzJ3aVhBdVFKVkU0RzI1OE40YlBJYlRvYVQ5Q2luQ0p3SW5GaTVpV2w1eGZxS0tnLzhuTWtidTJ1UFZObVU4WDlObnpqMU9CRTVWV0o3MGhzWU4vUVNTa3dTTEwybGN2TlRvQ2VGWDFXem01cGFwUHVqdkk1d2NLVE0wM25rMVZZblYyV2Q0K09Nc1FObHJsZFZHTk9VZmZaVGFHcDcwSFZ4VmZua2gyWGMrOGFiMGVOOTl1ekZHUmtEazE3NzNwZGY4cmVYWDQwbWh4MWF0K2JhazA1TU9FOVY0N1pjRXBIbzBPV2xLMWR5L1dOUGNOY2xGL0ZHekRrUjczenhKZCt1V3BVd0xCa2diL1FWS1BEMWlwVThVRENiSDlhc0FTRFY3K2ZxRTArSURudnUwTG9OKyt6UkpYcmRGejh0WjhvTEwxSVpETkkyTFkwcmhtWXorS0FEbzIwRDJMaGxDM2U4OUhKQ25YK3RWclppN1ZwK0RzOXRYcmQ1TTB0aWVyQnJjdXFBQWRINlRPT3lCTmdZWXhwSVJCU1lBOHk1NngyZDBDYU5jOEpETW5NRTRtNlAxMnVJZE9SRTRudVVxODlyRE85dk9rS0VFVDFMK0g1NnNUNFVkSmx4MVNENTJZTnZhNmNxUzlGUm5TdWtDT0VRQVBGb0VtY29RdXdxU0hKQzU0blRja3VuOE1jR0J6ZTdSRjZ4RGxaNG5kQUNjbEdlYlhORXdrclAzL29kaGw4NVVMN3lxQXBqbXJ3bHk1WkZIeC9TcXhkL2UrWFY2SHpYam0zYThKdlRUbzBPVWZZN3Z1aGlVcXZXcitlT0YxK09MalNWNnZjejhhd1JkRTZ5dU5XOFR6K0xHLzU4NWJDaExGMnhnb0tQUHdIZzZJTVBSbFY1Ky9Ndm91ZDBhdE9HOGsyYlVGV216Y3puTDc4OFA5cU9pSlhyMXZGaWNRbUZTejZObXd0OHlvRCtmTGQ2TmMrOS93RUFSL1R1emRtRHNxTEhIY2RoYU4rK3pQcm9Jelp1M2NvOWI3ekpFWjkreWptREIzSDRQcUV0bGlwZE43b2RVMzJWYnRoQTZZYTZsL0VZZE1BQjJ4WFg3RGliRkcyTU1ZM2svZzkwYjc5d2pRcFhTclVQNnhEelFYczcraUtGVUNKYzQwaGhKYWpDNndnek9nL2t0Zk5FdkZtaFl5Zm9PQ252QUIvQlJTRHRvUEVXeFZKRlhYRlBXanY1cXBtZUJEYzd6WXdpSGFYQ3Y0Z3NSS2ZFMzk5b0NFbGM2Um1sS0pqR2llR3BEOFkwS1kyMUNGYnBoZzFjTmkwdit2eGZFOFpSdm1rVGQ3NzBDaXZXcm1YS3FQTVNGclZhL04xM1BEN3ZMYjc4dWVyK2E0clB4NDFubmtIbUFmc24xTEY2M1RwKy9kZ1RyTnU4R1FqTnNYMWsvRmphcEtYeDdIdnZNK3VqajdqOWw2UDQ4M1BQc3pTY0pMZEtTZUcyVWVkend4TlBSaFBzRVZtWlhKWjlmRFR1TSsrK3h4TnZ2ZTNkaXhIV3VWMDdMaDk2UEZuNzc4K3o0UVE2VmtVd1NPR1NKWlJ2ckgxZHZGWXBLUXp0MXpkdXVIUkUxZ0g3MTdwWTJJNnlSYkFTMlF0aWpER043SkZ2dE5XV1VpNTJsR3VBdzZvZmIxQm5adzBiRFljUC9TandzT3NuTDd6ZmNaT1hmdlBVVThXUlZ4cTdIa1hMVmQzKzVWT3UvcTZ4NnpMZW1GNnNmeEQ0VTJ6WmR0NC9xbDIxa1JrS0wyN3J5UG5oN2RHTWFYSWFLd0V1WExLRWY3ejZPZ0M5OTlpRGV5NjdORlRmbGkxOCtmTUsrdS9iRzREMW16ZnoxbWVmTS91VEpYeXhmSGxjakE2dFczUHpXV2ZTWjg4OUUrS3YyN3laVzU1NmhtOVhyWXFXalR4eU1CY2RXeldkZi8zbUxkejM1cHU4OTJYVndJdXpCMlZ4NmZISDhmZFhYbVhlcDU5Rnk4OC82a2d1R0hJTUVOcE9hTUpEajdCeDYxWmFwNlp5N3VCQmZMTnlKVXQrL0lsdGxSVnMyQko2TzRzSTZkVzJIYW9NQnFNSmVjYisreUZJZE9WcFI0UVpZNjZrYTRjT2NkZVViOXhJd2NjZjgrcUNSYXdKOS9LbStIejA3cm9IWC8yOEFvREQ5dDZibGV2V3NXSnRhRWgwNjlSVWNnN3R4N0IrL1RpZ1IvZWEvaGs4WXdsd0ludEJqREZtSjVwV3BOa2lYQ3ZLR1FpK2hCTWFNSkd4cGtSYXdSWGxUWVFaNlJtODNOUjdoZE1uVHZ1TENEZEM0bjZURFJieitpb3NMUE92R0VSdWJxVjNGUml2NVJWckNzcGpDS01pWlR0aG02T0h4MlJ5WlhoNmd6Rk5VbU1sd0hlLzlqcHpQbGtDd0drREJ6QTZaeGdBRzdaczRkdFZxL2o0aDJWOCtOMzNmTDU4ZVhTZWI2ekQ5OW1iYTA0NmtXNGRPeVljKzM3MWF1NTQ4V1dXbFZhdDM5aWxYVHVtWG5sNWRCaDFxTGY1WlQ3K29Xb1k5dDVkdXZEM2l5OGtMU1dGMGcwYnVPcWhSOWkwYlZ2MGVPYisrek1tTUl6dU5EdTlOUUFBSUFCSlJFRlVIVHZ5Nm9LRnJOdThtVk1IRHFCRDY5WkFhR3VrTzE1OG1aL0tRb001VGgzUW56R0JuTGkyZmZEVlYweDUva1VnTkZ4NmJDQ0hrcVZMZWZiOUQramVzU1BYblhJeUVPcTlYdmp0ZDd6OStSZDgrUDMzQk4ycTVUZDZkT3JJYjA4L2pRWGZmTXVUNFo3b3dHR0hjdkd4UTdqcmxkZFkvSDM4OE9rOTJyZG40SDc3Y2tpdlh2VFphMDk2cFNjTUZtc3dTNEFUMlJ4Z1k0elppY1puU1NGUWVQOEh1cmRQdUVxVTBVaG9IMXdnZmp1bDdSMGVMVlZEcEdPVGFBRUg0V1RnNUxJU2x1Y1Y2U00rSHpPdUhDaE5zdmV6TEdYRnhQU0s3a2VMY0p5SU5PU2VRQ0twR2c0dE1DQzlvdnV0WlhDVFYrR050eDVickcwM1YvQXl3dERZY3MrUzMyVGJrQ21UeG1iSmxMRWVWV0hNN2tSVjQrYTQ5dDFyVHg2WlU4aTh6ejZ2Y3g1cjUzYnQrT1hSUnpIODhNTnF2SEc1ckxRMEx2bjFPUTdYbjNaS05QbDkrL1BQbVRwelZyU25GcUJOYWlxL09lM1U2Q3JTbmR1MVkrenduR2d2TlVEeDBxVjAvYUE5NDRZSE9IWGdBQUIrV0xPRzk3LzhpcUt2bDFMMDlkZlJZZE43ZCtuQ2hVT09ZZFc2ZFN6KzdqdFNmSDU4anNOYm4zMGVqUmNab3B5eC8vNWs3TDgvRlpXaCs2VHZmdkVsdDcvNFVzTDNsZXIzYzg3Z1FadzlLSXRVdjU4RjMzd2JkN3hUMjdiOCtmeVJ6UGxrQ1kvTm14OTlMVmV2WDgvTUR6OWk1b2NmY2QwcEp6VktBbXdTV1FKc2pERzd3RldENUFmZ3hrZSswZHl0cTdsUWhHdUJ3eVBIQlVMSmJ5VDdxMmN5ck5HTHF3cXF6UmZ1aVhCejBPV202Y1dhanpMajV3MjhrRHRVbWs0dmFHNnVHOHg5OEN4LzViYVBRSHFGa25vdmU0TGo0dnkrMDhUcHI1ZFBHVGZQbytER0k0OHMxRTZidGpGYmhBR1JNbFVRRCtmOHh0MWRVWUt1dzZYak0rVkpENkliczF2NmVzV0t1RVMzNzE1N3NWL1hic3o4OEtNYXI5bTNhMWRPUE9Kd0FvY2RTcXEvOXRUaTZJTVA1dnlqanVTcGQ5OERZRndnSjI0N293TzZkOGZ2VkEyT2F0Y3FqZHh6ejJXL2J2R3JQV2YzN2N1YTlldDViTjViQUJ5NjkxNWNPU3p1UGhrcnl0ZHkzNXZ4U3owYzFLTUhrODRlUWR0V3JTamR1SkY3MzBpK0ZFVC8zcjNqbnFlRXY2K2pEajZJUS9mZUs5bzczVFl0alpQNkg4RVptUmwwaXRrdnVTWkQrL1ZseUM4T1p0Nm5uL0h5Z29YUlJjQU82ZFdMb2YzNjFYbTk4WVoxaVJ0alRCTXhmWUVlSjBHdUJVWWtIUjd0NllUSEtnb3JnVWRjWmNhRUxGbnFmUTA3cHZQRXFVZXE4TGFFVWg2ODNlZ21MdlA1T1ZoSjM3VzNUN0NGanBxSXZHTHRxWkF2MERkYTZPWFBmNUpZb3B3eUprdGVUM3ErTVUxUVl3eUJYcnRwRTI5Ly9nVWZmUFUxcFJzMlJPZi81bi8wVVZ5eWVFRDM3bVR1dngrRER6eHd1K2V4cWlwM3Z2d0tSeDUwRU1mMU9TVGgrQ2MvTEdQU1UwOXpRUGZ1WEhmS3llelZwWE9TS0NHelAvNkUvMzFReEpSUjU5RXhTUUo2eit0dlVQRHhKL1JLVCtlc1Faa0VEajAwdW1wMDBIVVorWTkveGcxaDd0bXBFeU9QSEV6T1lZZldXT2ZYUDYvZ1gzUG5NZlRRZmh4MTBJRzBTazFOT09mcGQ5K0xHd0o5VFpKdG9BQitMQzNsM1MrK1pNQysremJhZkdBYkFwM0lYaEJqakdsaUhscWd2U3BkcmxGbHRBaGQ0ZzdXc3VoVmZkU3hpclNpdk93NC9HVjBocnkzWXpWNHEvT2thYmtRM3JMSTY0bWZzZk9CVlY4dG16TGhOTytDbXgzMVlJa2VXT2t5VzRTOTZ6N2JBMHFwK2poeDNFQXAzaW4xR2VPUnhwb0RIRkVaRE9MM1ZkMkxmWDNSSW5wMDZzVEJQWHZTTmkydE1hdm04NTkrNHFBZVBSSzJPRXJHZGQwYXoxdTdhUk5yMXE5bi8rN0prOHV0RlJVRVhSY2x0SGhWWFQzWXV5TkxnQlBaQzJLTU1VM1VQVjlxV3F0eUxsUzRCcUYvN0xISTFvWU56UWRyekNtVnVlcHcrN2dNZWFOaE5UUlFicTZUWHRHOVNJU0JvWFo1bHdSWDcwOVdHRmMyZVh4ZVRlZWJ4amRqb2ZiWFNnb1M1c1Y3OVRFL2NhWG5IeDAvdzhiMGx5OXF2TWFZSnFxeEUyRFRQRmdDbk1oZUVHT00yUTNNS05FVFhTVlg0TWlFZzE0a0NEV05MbFlXcWNQdFB3L2ttVndSTjhrWmphN2pqVlAzOS9uNEVKRzJvU1o1T0JBNlBwL2VVaEgwSGJIK0wyTXNHZG9GcGhYcE1RNjhqdEIrcDFTb2ZGS3BCSzRhSkQvWGZiSXhUWThsd0tZK0xBRk9WUGU0QW1PTU1idmNtQXg1YzF5bUhDWENTUXJ4dzVQVmd3Nnk4RUpiV2oyUTBGK1UvL1lzNFl1OEloMTd6NWZhdU9QZWtsaDcrNFNscnNyVlZTVWVmdWFMTHBzTlFDdS9FM3lPM0tjVEozU1pSaldqUkU4VW1CVk5majFkK3B1RUh4bFY1dm5iYzVRbHY4WVkwL0pZQW15TU1idVIyRVFZZUQ5U0hzMFZHcEliUm5wRGt5Y2VCeUJNVHkzbjI3d2kvZDFEbituTzZhVUxLNzl0L0tPcStqS0FJR2hDcHI1akJDQzgxVkw0NGFHZEsxYmY0VWx3VXk4emluU1U2L0tLQ0syamhSNE9lNjYrTXJvcUJkczZjY0lWaDhoNmIyb3d4aGl6TzdFRTJCaGpka05qTXVUTnNabHlaUFZFT0M1NTNkRWVORTM2TUJSUzZJRndSK1VHZnBoZXJMYzl2RUM3c3BPNFFTNUZXUjVxUjdMdWFvK0lYTmR4MHRSQTR3UTNzYWFWNkdnVi9pM1NlTnN5VnB2bi9hSUlKMTk3a0d5dDhRSmpqREhObW8wSk44YVlabUI2aVo0a1NpNHdPTGJjczVHa05mWElLVnRVZUZqZ2pyR1o4cjBYVmRXbTB5MVRqeGRYNW9pRXQwcjJkR0hvcWxkTFlYV2wzK216UG5mc2FxK2ltM2pUaS9WUEFuOW9yUGhKZnZhZldaN0JxRjAxbDkwWXI5a2NZRk1mTmdjNGtmVUFHMk5NTXpBdVE5NFlteWxIcW5BeVNZWkdhME16NFpxdUYxb0pURUJabWxlc1QwNWZvSDJUbk9XWjhsc256QVg5ZTdSNjhmTHpYMVdXTDdCSFNtWHdQeDRHTjJHcUt0T0xkVVpzOHR2Z244K0VTaEo2ZnA4Y2s4SDVsdndhWTR5eEJOZ1lZNXFSMkVSWWxROGk1ZUxWU3RFMVBSVjh3QVhpOGtsZXNiNlNWNnhER2xoYmpjcFM5cGlvOEZHa1lpK0hRbXY4R1BKQStzVHBFendMYmdDWVVjeURBcU1qenhXUGZqNWo0bFhMZmg4ZW04SEY0dTNkRW1PTU1ic3A2eEkzeHBobWJIcUpub1RMbjBRWUZGdnVhWWRielZzb3pSVS8xNDBaSUl1OHFpcWkvYVNwdjBoQkZnR3RhbXZDamxEVjBCemowSlBOTG02ZjhpbFhmK2RSK0JZdHIxaW5BdU9qQlVyb1ZyeUh5YS9FRjl3OU5rdCs3VTEwWTVvV0d3SnQ2c09HUUNleUhtQmpqR25HeG1YSUcrT3laTEFvNXdKZlI4cmpoa1kzVlB3S3U3SGx4MnVRQlhuRit1UzBoYnF2QnpWRnJaODg0WE5GYjRpcHVWcnZiUU9JVTdYS3RFaHJ3WGtDMUQ1QU5GRFM1TmZqbnQ5cXc1NG5XL0pyakRHbU9rdUFqVEdtQlJpVEpjOEJmUlIrbzFBV0tZOHVJT1ZSRXBKa0tLc0FGemhCUHM4cjBuL2M5NzUyOGFZbUtKczg0WDdRbWFGS0JOVDFKQWtXUWozQVZUbXdET2swY2ZvMURRN2NndVVWNlQ5SWx2eDZKQ0djOE90eG1YS0xkelVZWTR4cExpd0JOc2FZRm1Kc3BsU015NVM3M0ZRT0FPNEJLcUlIdzFOcFBjbURreWZWcVFqWCtSMlc1cFhvelhlOW82MFRMOXgrMjRLVkY2bnFLZ2h0alNSNHVjWlIxVGZnb0xkM3VQSCtBejBNM21KTUw5WS9JVndYZWU3cGdsZVNQUGtkbXlGM2UxU0RNY2FZWnNZU1lHT01hV0VtSEM1bFl6UGwvd2oxQ0w4WUtSY0pqMGoxYWxhWkpJNXdGYUVEeXBTMnFYeVZWNnhYUHEzcWEwZ1ZHLzV5N1NwWDlLSzRTajNLcmlTMk8xdWt0ZC9uUEdsRG9iZFBYckhlV0gyMVorKzJyUUxjaEgvdG15ejVOY1lZVXh0TGdJMHhwb1VhbXlsZmo4dVVFYTR5UkpXUEkrVmVEb3VPNjUyTGo5Y0xlS0NzaEkrbUYrbVpEYWxqN2VTclpxb3lOVnFOdWw2TjZDWTBJRHFTQkRPbzg4UnBOcWUwbnZKSzlEcmdMNUhuMGRXZVBWSjl0V2VGUDQ3TmxOdTlxOEVZWTB4elpBbXdNY2EwY09PejVPMnhtUnl1eXFVb3k2SUg0bllFOHFDaWNPZHN0UjdtUGlLOGtGZXM3K1VWNitBZERWMlcwdW8zb0o5RHRaNWJMOFNFVXBHLzJGRG91dVVWNjNpVWYwU2VlNXI4U3R4ZkViZVB5NVEvZTFTRE1jYVlac3dTWUdPTU1ZaUlqc3VTeHpaV2NERHdCNFVOc2NmVnhadUZpeUpEWUNVaFJSME12SmRYck0vUFdLUUhiM2ZjM011MnFQaEdLbG9Kb1VXeFBCdkpMVld4QkZMOVB1ZEpSajdkb0tIYnpkbU1JcjBjWW5yazhYYWYzNFJwM3NyZFl6UGxKbytpRzJPTWFlWnNMcE14eHBnRUR5L1FydHRjL2dKY0pvMThzelJoWHFnU0JCNXlXdkdIMFlmSml1MkpsVDVwNm04RitXc29qSWQ3QTRmL2p0ays2dmRsVThiLzFhUHd6Y2EwRXIzUVVSNG45cVgzTXZsTjNPdkk5dmsxalVvWExPaUs2M1lBT3VJNDdWRnRqZXVtNFRocDRiOWI0YnBwaUlTK1ZOT0FORUo3bEllZVI4cEZXb1dQcHdBcGlQZ0FQNkcxRVB4eHowWDhnQTlWZjVMeldnTnNXck5xVjd3a1pqZlRwdk1lY3lVckszdFh0Nk1wc1FUWUdHTk1qUjRvMFQ2dXl6U0U0MlBMVlVFY3ZFMXNvUHB2cFUwS2Q2VzA0NjlYSENMcjZ4bEkwaWRObXlQSThaSEFHdG9reVlNbVZrVlMyQmFzZFB1dHUvMnFyendJM1N4TUs5RUxSWG1zc1c2WUpGbEFhOXJZVEpuUUdIV1o1a0UvL0RDZGlvb3VxSGJCY2RxaDJnWG9pR3BISUpUVWhyNDZvTm9Ca1U3Ujh0RHpWcnV3K1hXeUJOalVoeVhBaVN3Qk5zWVlVNmNaUlJwd0lVK0UvZU1PZUx5ZmF3M1dva3dhbXlYMzFlZmsxaE9uN2RsYTlET1FkdUJsQ2h6LzdTcGFValo1ZkJhSWh4T09kMC9UUy9Ra2NYa0Z3UWVOY0lPa091VzVNWm1NRkxIWHZxWFFEejdZRzVHZVFBOGNwd2VxM1FrdHB0Y0Q2SUpxT3BHRVZxVERybXlyTVUyS3FpWEExVmdDYkl3eHB0Nm1GK3ROS0xlSVVMV1BiMk1rd2NsamZxZkNuOFpseUNOMVhkNTUwclRSd0F5STdEdnJ6YXhnRGY4WlNhaGQ1Zi9LcDR5L3A4R0JkMlBUaW5TQUErOGdWUFdXZVRuc3VWb3NoY0tmMXpNOGQ2aFVlbFNEMlVYMC9mZTdrSmJXQTlmdGdXb1BWSHVpMmcyUlhxajJRS1JuK08vT3U3cXRkZGlBYWhraVplRy95NEhRWThkWlMyalA5UXBVdDRVZmI0dDdEQlU0empaRXFzNnAvbmRxNmpZY0ovVGM1NnVRZnYwMjFOQVdZMHdkTEFFMnhoaXpYUjVhb0wwcWc5eURjRTVzdWVlOWZoSmFmS3Y2NnNHcUZJdHcrZGhNK2FpMnk5TW5UcDB2SWtNOGFrMVYvY1QrOHRRTitGUDZsT2FPWGxiekZjMVhYckVlb01yN0luU0JSdGpuVndndGVoV09xYkJZNE9peG1iTEp3MXBNSTlBRkM3cWl1Zy9RRzlmdERleURTRzlVOXdSNklyTDNMbTVpUE5WU1JNcUE4bWd5Vy8yeFNCbXVXNHJmWHc2VUV3eVdTV2JtNmwzYmNHUE05cklFMkJoanpBNTVvRVNIdWNvTTRJQkltWWF6UTA5L3VTVHZUYXhRK051Mmp2enAyb05rYTdMTE9rMjhyN2NqenNlTk14UTZKcGJ5WnVtVThTZDVFbmczY3QvNzJpWEZ4d0pnbjBhckpPWnVneXBMSzEwR1hUMVkxalJhZmFaZVZOWEhva1Y3bzdvUHdXQlZjaHY2V1lqODNXYVhOakpDZFFzaXk0QmxxQzVESlBUbHVzdHduR1drcGk3ajBFTlgybkI2WTFvT1M0Q05NY1kweVBSaXZWVmdVbXhaWTh3QlRUb3FXdmxHWU15WUxNbFBkazM2cEtsWENhRzV3NTczVHNad2NjOHBuM3pWL3hvbmV0UHoyR0p0dTJrYjgwVVlBRVMzdDJxOEtiK3NETHBrWGpWSWZtaWtLa3dNZmVlZDFxU2tIRUQxeERiU294dnF3VzBLVzRGdElEYXhqWDNzT011b3FGZ21nd2ZiRFJOalRCeExnSTB4eGpSWVhyRWVodklZUXY5b29jYnNBZXVsWkptdzhqakM5V016SldFNFl1eFE2RWJyQlVaL0x2WHJRZVJlMWV6bjVUMnQ2aXN0WWFiQXNHaGhJODc1QmNyRno1QXgvZVVUajJvd2dLb0tpeGIxeG5VUEFRNEovOTBIa1VPQWJydTRlVlZVdHdCZkFWOGdFdnB5M1MvdytiNlFnUU50R1dSanpIYXpCTmhzbDBBZ01CcDRPajgvZjIxOXpzL0p5WGxlUklhcjZzQ0Nnb0l2R3JsNW5ocytmUGp4cnV1T0JONG9LQ2g0WlZlM3g1aW1ibnF4M2lCd1oxemh6bGtwR3FCY2hldXJMNUxWYWVKOXZSMmNUeU43WjNwSFVIVVJpV3lOcFBlWFRaNXd0YmQxTkQxNVJmbzR3a1hSQWkvL2ZhdlArMWEyaUovanhneVFJbzlxYUhIMG0yOWFVVmIyQzFRamlXNGY0QmZBSVEzZTVrZkRkeXE4dU11bHVoVDRBdmdVeC9rYTEvMGN2LzhyR1REZzI0WUhOOGFZS3BZQU56UERoZzI3MG5HY2M3MktwNnJ2RnhRVS9CRWdKeWRubElqOFIxVS9keHpuOUZtelpuMVoxL1dCUU9BTjRNVEt5c28raFlXRm45VjEvckJody9aMEhPZitoclo3OCtiTkY3Lzk5dHR4KzRibTVPUmNBUXl0ZnE2SUJQUHo4eSt0WHA2UmtkR21VNmRPUzBTa3Q2bytXRkJRTUxxaDdUS21KWmhhcFBzN3dxTUN4MFlMRzZNM3VPWmV4emxCNWNvSldiSTBVdEI1MHJSZkEzZUZtdEk0dmNDcXFPdG8xdHBiSjVSNEVyd0p5aXZTeVFnVG93V05lWE5EQ1NLY01qWlRaalpTRGMxS2VOR3BVSktyZWdpcWZRZ2x1YjNaMGIyWnE4OGJFQUhYclhxOC9aYWpHdXJGaFM4aWp5VXpzODdQQjhZWTR4WC9ybTZBOFphRWhpNmQ2R0c4NkRZVDVlWGx6NlducHo4dUloZXI2bnM1T1RrakNnb0s1bnRWRjREcnV1MGR4em16b1hGU1VsTFNnUFhWaW84U2tRdUIyQVZ6MG9BZ2tKQUFkK3JVNmMvaDVQYzdFYmt5RUFnOG01K2YvMlpEMjJaTWN4ZE9QSStiVnFLanhlVnZJblNJTG95bGhENktlekZjTm41VDNsaERmZkJKWG9uZWluTG4yRXlwS0owODd1N09FNmVQUWhnVTJSREppN3hOa0dnN1JCREhsVWNaK1hSL25qa3Y2RUg0Sm1WNmtWNFJsL3lDdDhsdnRYOFVoWXZIV2ZLYlFGV0Y0dUtEZ1FHSTlBZjZvOW9mMSswZWQySjlFdFJrQ2E1cS9QUFk4K28za1g1dHNpUVgrRXd5TTIzMWJtUE1MbWNKY0ROVFVGRHd1K3pzN0JzYkdrZEVCdnQ4dnJkaXkwcEtTaXFBUzRjTkc3YmFjWnhmaThpc29VT0huajFuenB6WEdscGZFbTlWVmxhZXZMMFgrZjMrZDRERGFqdW5zckp5cjhMQ3d0WFoyZG50L0g3L0dsVk42TWtPQkFMbnFPcjFxanJmNy9lUENBYURpNENIczdPekJ4Y1dGcmJJN1U2TTJWN2pNK1NCaHhib3F4VXVUd3BrQTk3T0ZhV1dXRUlybENuQVJRK1U2T1dqTStTOXl1RDlGL3I4emljQ3FhRm1lTlFUTEVRVEF4RU9UZi9GNmh2SzRJNkdCMjQ2cHBmb1NZUlcvQWE4Ny9pdFBqcEE0Y1p4V2ZJZkQ2dllMZW1YWDZheFljUGh1RzRveVZVZFFFbko0WWkwalR1eHRxUTBXVUpiVXpMckp0bDNyTGI0b2EyRFNvQmlSSW9SS1pHQkE3K3IrenN6eHBoZHh4TGc1c2N0TEN4MEd4b2tFQWpVMUh1aHMyZlB2ajRRQ0d3Q3pxNnNyQ3dLbi8rd3FuWklPRm0xdjRqZzkvdi9tWk9UVTcxSEZoRjVLejgvLys0azlRUUxDd3MzQUdSblozY3FMQ3dzVDlhWVljT0dEWEljNStpTkd6Zm12ZnZ1dTV0emNuSmNxZWV3TEwvZm53T2tpc2pMc2VYRGh3L3ZyNnIvRXBFeTEzVXZmdlBOTjB1SER4OSttYXErNmZQNTNod3laTWlRdDk1NnE2eGVsUmpUd2wweFVINENodVlWNlZnVi9pYlFMbktzc1ZabHJwYWM5UWtxYitjVjZkOFJKdDc0d3JRL2dOd2VPdVJkVDdCS1RDcXQvS25qcEFlZVhqdDU5RGNlaE43bHBoWHBJSEY1SGdrTm8yMk1mN2ZZY0FyVHgyVktzN3FCVUIvNjRZZnBWRlFNUUhVQXFxR2UzZkx5UXhDcCtxeFdWNkliU1d3ZHAvYjV1YXJKajlmK0Q3c1dXSUJxTVk1VGpPc1dTMWJXMHRvdU1NYVlwc2dTNE9aRHNyT3oyOVo5V3UyMmJ0MGFmUGZkZHpmWGRWNStmdjZrN096czIrZlBuNzhCUUZYUEVKRXV0Vnh5UXJMRVZGVXJrNXdiTld6WXNGODVqbk4zSUJBNE5qOC8vNlBxeHgzSCtUc3dwRzNidG91QXdycmFYYTN1azhOdGVqRlNObno0OEV6WGRkOFFrUlJWUFhuMjdObmZBY3lhTmFzZ0VBajhXa1R1YWRXcTFjenM3T3pUQ3dzTGY5NmUrb3hweWNabVNkNzlIK2hyUHVFL0lod0Q0Yy9halRDSHRIbzRBUWZodDhCSnVTZGZjVUh1YXcrTkVwSCtrYVdydkdoQWRIaTNnSWlrT1ZUZUE1emU0TUM3V0Y2eEhnQzhDVVFYUy9KNmU2czR5bk5qTTVrd3JwSENOeFU2WjQ2ZmpoMzdFd3dlaWNpUndKRnMyeGJkVDd0ZWlXN3N1YkZsMVljeHgxNFhHN3YyWkhjRHNCRFZVTSt1MzEvTUVVZDhhWHZsR21PYUEwdUFtNG5zN096dWZyOS9lVVBqK1AzK3Q0RWh5WTROSFRyMGpNckt5bmZuejUrL0NpRFNRd3ZRdVhQbjdxdFdyVXI0YmVyMysxOEZUZ2dHZzRlcTZ1ZlZqOWV6dDdvajhPVEpKNStjOWZycnIwZm43d1lDZ1RQRGJTM016OC9mcnVRMzdDUlZYVkZRVVBCK09GNjJxcjRvSW0xVjlhTHE4NXZ6OC9Qdnpjbko2UzBpdi9INy9SOE1Iejc4akZtelppM2FnWHFOYVpHdUdpUS9xT3F4TXhid2Y3ajhCYUZWWE83cDhmQm9BZHo0WE9Hd3RMVFU0dXVIamJyN0g0WC9QUlFWZjZnWDJNT2gwRlVQVCtzNDZmNFQxazYrYXJlZHcvckFSOXJkM2Nwc29CUEU1RmdlYm5la0d2ZXl6VnkrZ1ZITk1jblNCUXQ2RVF3ZUZVMTJWVE53M2RaMWRxWEhKcktSWHQzcTF5UkxkbVBMNjBwNFZUY0RpeEFwUnJVWW42K1lBUU0rRTVFR2p5WXp4cGlteUJMZzVtTUxNVDJaTzBwVmx5UXJIelpzMk5HTzQvelA1L090Q0FRQ0YxWlBPSjk1NXBta1E2WURnWUNHNHdZTEN3dHI3ZTFOWnZiczJZL201T1NjSVNKbmJkdTI3VGJnTndBalI0NzBsWldWL1NVYyt3L2JHemNuSitmdzhBSlhNd0NHRFJ2MmUxV2REQ0FpRnhRVUZEeWQ3THFDZ29JYmNuSnl0b25JVGE3cmZoQUlCTzZvckt5Y1VsaFl1R1Y3MjJCTVN4Uk9idTUrc0VSZkNTci9CVEtpQnoxT2U2THpTbU02ZVFYU3VuVk0vLzBOZ1F1L25mSFdpL3V1Mjd3UjhiQVhPamFVbzNJL0k1OCtaSGRjRU91eHhkcDIweGJ5UmRnblV1YjVjUFg0N1k2S1V2Zmd6TnhNMmU3ZkUwMU5lTjV1QnNGZ0pOazlFdGZkdTg2aHh0VVhtcXB2b2x1VG1oUGVkY0RiaU14RlpDNFpHVVVpc3R2OWpCcGp6STZ5QkxpWkNNK1JIZEZZOFYzWC9jQnhuS25BTlVCK0lCRDRiWDUrL2o4YXE3NVl3V0J3ak0vbk94cjQ5ZkRodzErYU5XdlczTEt5c3N1QlBxbzZhMGRXb2hhUk04SVBuOC9KeVprbUltTlZkWU9JWEZGWldmbGFkbloydTVxdURRYUR0L2w4dm5KZ0NqREo3L2NYNDhITkIyTmFraXN6NUt0YzFVRTlGM0FqeWgrQjFNZ3h6MGRGQ3duN3kzWnAyMkhmNjRlTkNqNi9hSzV2OFk5Zk5jNVFiSkVETy8yaTlPcHkrS2Uza1J2ZjVncWVFdUZRQ0U4cGxVWVk5VnlWL0g2UjZ1ZUV5L2FUM2ZKR29pNWV2Qi9idG9XR01xc2V5ZHExL1luNWVhNGxFUTM5SGVuWnJkN0RXMVBDR3p2RXVYNFRzc3RSblkvSVhCeG5MZ01HTExEZVhXTk1TMllKc0ttWGNPL3R0VGs1T1orTHlEK0J1M0p5Y2pwRjlnaHVCTkhmL0lXRmhhdUhEaDA2eHVmenZlaTY3cU01T1RsSEFybUE2N3J1YjNjb2VHak84dGJseTVmUDd0bXo1MUpDdlZBM0F6UDkvcnJmRnFyNm5PdTYyVDZmTDVDZm4yL0pyOW10bmZYMm5ZY0dnNXpzb0lOVjVVZ1I5dHdaOVM2YS96ZDI4UndDWDhkK2NGeS9ScTNqYms2NE05bENmMDNhNjV2K3RqT3JPeGdvR3pIdnpwMVpwMmV1V0RlWFh6anRPZGpYaVlHK3p1eERrdVU0a2lXcTFSUGR1aExlWk1lVDl5U3ZRV1FlTUJmVmVXUm1MbXFPdzhxTk1XWkhXUUxjREFVQ2dVdFU5WVQ2bmk4aU0vUHo4eCtyejdrRkJRWDNEeDA2OUFmSGNlNE1Cb01QQUdSblo5ZjJjeVRoT253MW5kZTFhMWVOREtFV0VSK0Fxc2Jkblo0elo4NUxnVURnTVJHNVJGV0xnVjdBQTNQbXpGbGNuM1luc1JqSTZ0V3IxNFg1K2ZtUEFGbERoZ3hKVDB0TGU3S2UxMzh3Wjg2Y3Q0RzNkN0IrWTNhNTdEbTVyVG82YlhPMWtoc2N3UWZTS0tzeUc5T2NsZXBXM2cxdTVkM2dhaDVYT0N0bEgwYWw3bzgvTWdhL29XK3F5TlpFTmZja3IwQmtIaUp6VVowbldWa0pDMFlhWTR5cFlnbHdNNlNxZzBUa3d1MDR2eHlvVndJTW9XUTBPenY3dGNMQ3dzcnM3T3c5L0g3L3FycXU4Zmw4SDlkMHJLeXNiQzdoUFVJZHgvRUJpQ1RPQTZ1c3JQdy9uOCtYSXlKN3FlcDY0SmI2dHJtNllERDRXNy9mZjQ2cTN0cTNiOThubHl4WnNpMjh0ZEZGa1hPeXM3UDlqdU1jSnlLZkZCUVVySWk5UGpzN3UxVkNVR04ySTJmTi8vc1JyZ2FmRXZqRnJtNkxNYzJGSy9CYzVmY3NDSlp5ZFZvZjlwZDI5WnU3VzlQS3paRmo4WDRpMUxzN0Y4ZVpKNW1abnphdzJjWVkwNkpZQXR5TXVhNTdpdXU2TmM2UGRSem5XTWR4WHR1UjJKRUZyU29xS3JiNmZMN25rcHppQTg2VTBENUQ3NnZxc2xyQ2ZSTHpPQTFBVmJjbHFiTThKeWZuYzJCUFlOUFdyVnNUenRtTzlwY0hBb0YvaWtodXIxNjlUbXZkdXZYTDZlbnB2d1NJOUlZN2puT1I0emlQcU9wdmdMc2kxd1lDZ1Q2cStrRk9UczZUQlFVRnpYMjNEdE1NbmJENHpyYTZOdmljSUFmVWZiWXhabnQ5b3h1NGMrdEgzTnQ2TVA3UTlzbnhxaWU4dFNmSjM2TTZGNUY1K0h4elpjQ0FMNzF1cnpIR3RDU1dBRGRqanVOc25qMTc5b2FhamdjQ2dUcjMrMDFtK1BEaEI2bnFMYXA2YjBGQlFSRndicExZMXdFalZQWGI4dkx5WVNVbEpadnFHVDZ5K0ZSQ3UzTnljc2FJeURBZ0tDTGQwOUxTN2dFdTNwSHZBY0J4bk1kYzE4MEZUbXJmdnYxTHF2cDNZQzNoM25DLzMvK2E2N3F1aUp4TlRBS3NxaU5GcEIyeGk1d1lzeHRwVTY1VEVFdCtqV2xNUCtzVy9yM3RHeTVKcmZaV3E2dEhXRFVJdkkzanZJTHF5NUtaK1Ztak5kSVlZMXFnSkxjbGphbGRNQmc4bTFEaWVXMnk0OE9HRGR0VFZmOE1vS29UdGlQNVJVVFN3dy9YeFpabloyZnZDL3hOVlN0RTVFUlZYU0VpRncwYk51ejBhdGZYZTZHUG1UTm5mcU9xYTFTMVgyRmhZYVdJUENzaUJ3d2RPblJ3K1BoS1ZYMWZWWS9PenM3dUVWUEhLQURYZFIrdGIxM0dOQlZuenYzNzBRalg3T3AyR05NU3ZGRDVQWis2YStPVDN1UnplZGVpK2hRaUZ5SFNSYkt5anBlTWpEc3QrVFhHR085WkFteTJXN2hIRk5kMW4wbDIzSEdjZTBTa1BmRFk3Tm16WDQrVTUrVGtqTXJKeVpuWnQyL2ZHbnRPVmJWbnVJNlZzVlg2Zkw2SFJhUzlpRXlaTld0V0FmQi80YnFtWjJkbmQ0cTV2aUw4c0Y2akcwUmtGZEFsZk8yL3d6RXZpRGxsam9pSXorYzdFV0Q0OE9IOUNXMi85UFhzMmJPM2Uvc2xZM1k1Q1Y0TFl2LzNHN01US0RDcjhxZWFrdDZ2VUwwYmtSeldyOTlEc3JKR1NVYkdrNUtadVhZbk45TVlZMW9VR3dMZGpOVzI4bkxrdU5abmNZNFl3NFlOMnhQSVV0WDFyVnExZXJQNjhVQWdjQ3B3TnZEVGxpMWJycXRXMzhYQThKNDllOTYyWk1tU0cycW80aUNBMkRuRE9UazVONHJJVUZWZEVBd0dwd0FVRkJROGxaT1RjNkdJbk83eitmNE9YQkd1WXh1QTR6aHBnQVFDZ2NYQXZmbjUrUTlVcitpRUUwNW9Hd3dHOXhTUnI4TXgzODdKeVZrTm5EZHk1TWpybjNubW1hQ0l2Qk9PZXdMd3IyQXdlSW5qT0FBUDB3amJZaHJUMkFRNVpGZTN3WmlXWkprYkhnU2xHa1RrSFVSZUJsNlJqQXhidk1vWVkzWUI2d1ZveGxRMTMrLzNWOVQwcGFyNTJ4dFRSRVpJeUN1dnYvNzYxdGhqMmRuWm5WVDFmZzM1VlhoVjVhaXRXN2RlQ1pRQjF3OGZQanluaGlxR0FEaU84eGxBSUJESUZwRmJnVTNBeFpIRnR3Q0N3ZUFFVlYwdklwZkh4RnNiL3Q0N0JRS0JEc0Jod0RteEZmaDh2bnNEZ2NCVTEzWGZFcEgycWpvM2ZNZ1ZrWmtpMHFPMHRIUlkrTngzVlhVQjhPbklrU045SW5JQkVIUWN4NFkvbTkyVDZyNjd1Z216Y3lLbUFBQWdBRWxFUVZUR3RDVGZ1eHNxRUxtWXRMU3VrcGw1bkdSazNHbkpyekhHN0RyV0E5eU1xZW84b000dGlvQ0Y5WTBabWY4S1BCdGJucDJkN2ZmNy9VOEF2VlgxN3dVRkJiT3FYenQvL3Z6bGdVRGdOeUx5c091Ni84ck96ajYwc0xDd1BITDgyR09QN1FrTVZOV0t5c3JLa3V6czdCNnErcC93M3NCWEZ4UVVMSW1OVjFoWXVDd1FDRXdFN25GZGQwWkdSc1pod0dvQW44L1hJNXdjeC9VbWgzVUVJdC9IbTF1MmJJbHVwNlNxcjR2SXlhcmFHK0ROTjk4c0JUSUFoZzBiZHJyak9OMVY5ZVg4L1B5ZjZ2dWFHZE9raUhUYzFVMHdwaVhaaXBzaUdSbFA3T3AyR0dPTUNiRUV1QmtUa1QvbTUrY1g3c2kxcXRvNnRJTVJ3VWhaSUJEWVIxV1BBVGFYbDVlL0VTblB5Y25wTGlJUEE2ZW82anZsNWVVM25YRENDVzFkMSswaUlwMkR3V0Jub0l1SWRGYlZMc0FHRWRuVDcvZi9FLzZmdlR1UGo2bzYvd2YrZWU2ZG1TeVRmU09FUU1JT0Fka1hGWkNRR1ZCVVJGUmNjS0V1MzliYTF0YTIxcTdXMW1wYnJYYXZQN1YxVnhSVUZIQUJNc213eXlvZ0pJUTFCTEx2ZXpJejk1N2ZIN05rMW1TeXNPWjU5MlZuN3Jubm5udG0wSkRubm5PZWcrWE9kclJhN2ExRVJFS0lyV2F6dWNsZ01QeUJpSklCdkpXZG5mMjZ2MzVtWjJmLzIyQXczRU5FT3IxZUh5K0VPTzRJZWtlcnF0b2t5eklBblBUNmJEOVFWVlZqczlscXRtelo0dkdBb0xTMGRHVlNVdEw3N2lQTlRwSWtQZWk0M21jNk5XT01NY1lZWSt6aXh3SHdaVWhWMWJlSmFJK3Fxc0ZrajVRQXFGNWxSRVIzT2Q2N2ozUXVjK3pydThFOXM3TVE0aUVpdXQ1eGVFVnNiR3lUcXFvNnh6azQxc3o2YzUvQllGaGxNcG5XVFowNlZVdEVQM1hjL0cwQVVCVGxwN0lzbDh1eS9JL09QcTZpS0xkV1ZGUlU1T1hsV1F3R3cxZU9ObTZYSkNuRjhkN2plMUJWdGQ1c05sYzVqdzBHdzRORTVKRk4ybWcwK3R4SUNIRURFWUdJdm0wMEdoOTBGRGRuWjJmZjNVbi9HR09NTWNZWVl4Y0pEb0F2UTdtNXVUc0I3QXltcnNGZ3VCM0EyMFRVTElSb0pTS0xFQ0lLZ0RPejhqcTM2bmNEZ0JCaXRYc2JSUFJmQUU4Q0VFUlVLNFFvQjFBT29OeVJaYmxDQ0ZFaGhLaVVKS25TWnJOVmFqU2FCd0U4UlVTdnpKNDllMXhvYU9oOEFHa0FTclZhN1hzQTRCaUYvV05YbjhGc05ydW1PQ3VLa2l2TDhsRWlta1ZFc3dDMHU2M3hEZVFLQUl1N3VvOWpSQnhFZEtOYk1XZnJaSXd4eGhoajdCTEJBWEEvSjRUWUxVbVNKSVNJSXNmYVFDSlNBWndTUXZ6TFpESjlCZ0JMbHk2VnE2dXIzM0ZzZ2VRZUZNTmtNcFZuWm1iR204M21wbUR2bTVHUjhjZUJBd2ZlVGtTYk5CcU5zTmxzYTJSWjNrNUViM2duMStvT3M5bHNNeHFOdHdraDNpZWlaRlZWbjhqSnlhbnU3SnJTMHRLZkpTVWwvYm9uOTlQcGRKd0ptakhHR0dPTXNVdUUzNDNwR0RzZkZpNWNHT0llN002ZVBUdDI2OWF0OWZDZGtzMFk2eU0zYjM2ZUg5b3dkcDU5Y3Mzai9Qc1dZNHhkSkhnRW1GMHczaU85M3RzbU1jWVlZNHd4LzVyWGY4RVBORm1YOU5jdTVBZHdYbmdmWU1ZWVk0d3h4aGhqL1FJSHdJd3h4aGhqakRIRytnVU9nQmxqakRIR0dHT005UXNjQURQR0dHT01NY1lZNnhjNEFHYU1NY1lZWTR3eDFpOXdBTXdZWTR3eHhoaGpyRi9nQUpneHhoaGpqREhHV0wvQUFUQmpqREhHR0dPTXNYNkJBMkRHR0dPTU1jWVlZLzBDQjhDTU1jWVlZNHd4eHZvRkRvQVpZNHd4eGhoampQVUxIQUF6eGhoampESEdHT3NYT0FCbWpESEdHR09NTWRZdmNBRE1HR09NTWNZWVk2eGY0QUNZTWNZWVk0d3h4bGkvb0xuUUhlaHZwcnk2d2t4RWN5OTBQeGpySU5vZ1NBVkJFWUJDZ09wNFZRU0VhbitGODFVaGtQMjhnQ0lJcXYzVlVVOUFJWUlxQkJTNDJpRDdPWEllZDdRRkFRVWtWSURzN1FFS1FYVGNuNkNRSUZVUUZBR2hTSUNpZ2xUSmVTOUFFVVQyUGtBb1FvSkNxbENGZ0VLeVozOWMxeENwUWtCUkFVVVNVRlFpVlJKUWhBYUtVRlFieWJLUUhPZFZBVVVXamxldC9WV3kybFJGSnhSRlFOR29vWW9pb0doVktOWXdVaXdDaXJhNVZXMk5Fa3E0cWlvTmlxSVUzbjkvMjRYK0UyYU1NY1lZWTNZY0FEUFc3MUVveVBFTzNxOFVvTnorZngydmpuck9kcHdWQTEzcjFnYmNidTY4bTcvN09FdWQwMVpjOTRMb3FDUHNKNGdBUjNISHExZi9aRWZic3ZONjFYRkNWVjMza1p4MUNJRGlPSllseUlyamVsZ2hFUUFaMEZvQUxRRG9aT2djSVc4OGdQai92Zzh2allDd1FNQWlDQllBRmhLd3dQRmVDRmhBWkFHRTFmMmNBRm5nZUUrQS9YcUlkb0RzOWNoZXBwSm9KeUZaSU5tdlZRUXNKTU1DRlJaSlV0dUJzOTc5WVl3eHhoanJOemdBWm95eDh5dlNHYkc3bmhPNFB6RHdMblIvY2F2bi91REJ2VXdDMlo4RUNIdVJUQUJVeDNuVnF6NWpqREhHV0QvREFmQjV0dS8vN3NxODBIMWdsNTZwTDY4TmI3VzFTbUVheUJiRkt1bGtrcTFob1pLMlZjaTJVRVhTdEVHMlNwQzFxaXJaQ0xKR09GNjFHa214UXBZMXFxVFlJRXNFV1JWQ2tnZ3lTT2loU2hwQWFDRkxXa0JvQWFFbFFSb0lPSTRsclVxcUJwQzBKRlNOSU9nSTBFS1EvVHFRRm5EVUpkSzQzb08wSklRRzVIYmV6M1dDaE1hOURRTHBMK1Qzek5qRmJFcnNVQ3dmNXJtQ3BxS3RIczhjWHQzcmR2ZlhGa0oxUGpYeGNrWDBFRHcwSXN1amJPM1p2Y2d1L3laZ214TmlocUM0cFFiVmxxWmU5YTB2eGVzaUlGTkg2cE4yMVlaNmE4c0Y3QkZqakxFTGdRTmd4aTRCZTcrenFOLzlsamJwOWRVeFFyTHFoUTBSV2xMMVFoRjZJVkVFVktHWFNOSUxvVWFBSkwyQTBFdEFoQUQwRUlnZ2doNUM2RUVJRXdKUjlxQmFSQWlRbmdnUkYvcHo5WWJ3ZU9jWXpSVUM1QmcyRm81aWduQlZFWUk2UnBYOXh6ZVhIUW1FcE5EbzgzSXZpMnBEVFlBZ1R3SWhTaHNXZEZ0TnRqYlloT3IzWEl3MkhJK09Yb2hvYmJoSCtlbm15dUE3NjhmQ2daUHc3UkZHSEdzc3hWK1BmSWJTdGpxZk91RWFIWWFFSjNpVVJla0NmNjZGQXlmaG9SRUdWTFUzNE1tREsxSGVWdSszSGdHWUZKdmVxLzQ3bGJmVm82UzF0dE02ZjU1OEQrSjFIVDhDZGxVZnh4L3pQdW1UK3pQR0dMdDBjQURNR0xzbzdiOS9TUjBBMzkvR2UybnF5MnZEVlcyclhsRVFBVkwxV2tub1ZSVVJJT2loU25xUzFBaW9wQWVnSnlBQ2dGNEFFWURRRTBFUGUwQWREVUV4SUVRRGlPdnJQZ1pDZnQ1NUxMaUdjRXlMSmdqSGUrZHBBUUpSLzRpQUUwSWk4ZEwwaDg3THZRN1huOEd2RDM3ZzkxeFNhSFMzK3ZHYmd4L2dVUDBaditkK09PWUduK0FYQU9Za2pzV09xcVBZVVhVczZQczRYWjB3Q2crTk1BQUFSa1lPeEl0VGwrTi94M002SGRudGpBVENnOE96Y0gzS1pBQkFVa2cwbnAxNEYzNTdjQ1hPdHRiNDFOZVFqQ2ZIMzlhamUzbjcrTXd1dkYyNEdjbWhNUjZqdkZYdGpXaFhyWDF5RDhZWVk1Y0hEb0FaWS8yS1l6UzlCVUR2aHM3Y1RIanJMYjFzMVVhVFN0RkNrbUpJMktJaEtCcEVNUUJGazFBamhEMVFqZ1lvQmhDUkFHSkJpS2FPUUxyWHlDMFlKdkpjNzB2OVpmajNNblRIa0tzeEtTWXQ0UG52ajdvT0p4b3JVTkh1ZjZUVkh3bUVPOU5tMmRlTU80UktXbnh2MUxVWUh6TVlMeDNiMkszQVVhOEp3ZU5qYjhKRXIzN0c2U0x3cldHWitNUGhqNE51cXplZW0zdzNJalVkbzlQUEhQNFllMnBPbnBkN004WVl1elJ3QU13WVk3MTA4TDc3bWdFMEF5anBhUnNqM25rbkt0UWlSMHNxUlV1Z2FCbHFEQUMzUUZvTmgwQUM3RUYwdElDSUpHZFFUUlFOSUxKdlBnMjdtTXdiTUE1M3BsM2RhWjF3T1FRL0g3Y1l2enJ3UGxvVlMxRHRxaEQ0NVlFVmVIenNJa3p3Q2xybkptVmdlTVFBL0RsL0RjNjJWSGZaMXVEd2VQeHkzQklraDhiNG5Nc3RQNHlYam0wSXFrK01zWXVIMVdhRFZ1TS9UQ2lycTRPaXF0Q0hoaUlpSkFRYVdUN1B2ZXMrVlZYUjJHYmZva0VpQ1pGaG9YM1dkbk43Ty9RaElYN1AxVFkxb2I2MUZlbUppWDEyUDlaN0hBQXp4dGhGNFBnOTl6UUFhQURnZnc1c0VESmVYNWtjQmlSQ0ZRbXFFQU1rSVpKVW9uZ1NTQVpFSW9BRUFIUDZxcytzKzFxVWRnRDI2Yjg2eWZPdjREcExzOGZ4eEpnMFBETHlXcDgyRHRZVklVeldZbVRrUUZmWlVIMFNmalh1RnZ6KzBJZXdxTGFnK3RKa2E4UHZ2dm5RWTlxeVUycDRQS2JIRGVzeUFKWkFlQ0pqc1Uvd3F3Z1ZyNTgwNDdPU2ZRR3ZGUkE0MFZUdWRzODRoRWhhMTNHdHBkbGpmWFZTYURRaU5SMi90RGJaMmx6cmk2c3RqWjMya3pFV3ZLYTJOdnpzbmZjd2VXZzY3cDB6RzZFNm5ldWMxV2JERSsrdVFGMkxQVFhKOXhiTXg0S0pFL3IwL2cydHJmamxpZzl3cHJyajU4KzQxRlQ4NXRZbENIUHJTM2RVTmpUaTI2LytGd0FRR1JxS2QzN3d2VDdwNjZhOGZMejQyZWRJall2RHlJSEpXRDczR3NUcTlUaGRXWVZmZjdBU0RhMnRDTlZxOGNxM0gwSjB1Tzh5Rm5aaGNBRE1HR09YaWJ6N2J5OERVTlpablNHYm4rK1hjNkVyMnh1UVY5KzdQWkFsSXN4SkhOdmo2MVVJM0wzOW53Q0FaV216c1hUSWxhNXo1VzMxSHV0a3gwY1B4aE1aaTZGeFc4OEtBTlh0alhqaHlGcUV5enE4T0dVNXd1U09Yd2JIUmFmaThiRTM0Yzk1bjhJbWxLRDc5T29KRTA0MVYrQTdJK2E3N3JlcWFBZFduOTBkMVBYUEhsNk5QMHk0RTdFNmV4TDNXa3N6bnM5ZmcveUc0azZ2dFFrVlAvMzZiZGZ4WHliZmkrRVJBMXpIT2VXSDhFN2hGdGZ4ajBaZmo3bEpHYTdqL2JXRmVPSEl1cUErSjJNc09LcXE0b1YxbjZHNHRoYkZ0YlhZZS9JVUhydGhJVWFucEFBQU5oejh4aFg4QXNEaHM4VW9LQzN0c2wyZFJvUHZHQTFkMW11MVdQQzdEei95Q0g0QklGU245ZDc0cjFkYUxSYThuRzBLdW41Y1JBVHV1OGJ6K1hGamF4dmUyTFFaQUhDMnBnWVJvYUdJMWR0L0RxWWxKbUJRWEN3YWlsdlJaclhpNDEyN2NYL21YSjkyMllYQkFUQmpqTEhMWGtGRENmNVc4SG12MnRDUzNLc0EyTjM0bU1FZXg3dHJUcmplVDRzYmpzZkhMdklaSWJZSkJYL09YNE1HYXlzYXJLMTQ5WVFKajQ1YTZGRm5XdHd3L0g3Qzdmamo0VS9RYUd2MXVlK1lxQlRmL2FNQkZMZlVZTVhwcmJnN2ZRNE8xaFhoNjlwQ2pJMGFCTUErR3V3dE1TVGFkUjRBM2kzY2dvZEh6a2VUclIydm5yRC9VdWwrM3Ftb3BRck50bmFmY3NiWXhhR2hyUTIxelIwQmJtbGRIWDcxL2txODlOQURDTkZxOGY3MkhSNzF6WGw1UWJVYnF0VjJHUUJYTmpUZ2o1K3N3WW55Y3A5emUwK2V3cE1yUDhTdmIxMkNxTERPcytzWFZsYmlpWGRYQUFEU0VoTHczRDNMZk9wWWJEYmtIZzZ1N3dBd0tEYldJd0FXUXVCdm4zK0JtcWFPV1NySHk4dHh4OS8rNFRxMktoMFBJai9kc3hkZjdqOFFzUDNsYzYvQjlaTW5CZDBmMWpzY0FEUEdHT3Qza2tPalVSWmdleDZuSDQ2K0h1VnRkVmg5Wm5lZlpoTFdTUnFNakV6MktOdFZkUndBa0RWZ0hCNFplYTFISm1Pbmw0NXR4TEhHanBHVzNQTERHQldaZ3VzR1R2U29OelpxRUo2ZmZBK2VQYndhUlMxVkh1ZWVtWGlYUitJcmZ5YkZwSFdhZEFzQXJoczQwZWUrZ0gyN3BwK052U25nZFowbHBmSU96QVVuYm1Qc3ZJc0pEOGZ6ZDkrRlYzTnlzZjdBUVFEQTdWZGRpY1NvS1B6cGt6Vm9hUFY5c0JhTWtBRHJpWjIrS1RxRDU5ZXNSYjFiK3pkT21ZeklzRENzMkxZZEFGQlFXb3BIWDM4VFA3aHVBYVlPR3hhd0xTRUUycXoybjludHR1Q1doSFRYYTdsbTdEbnArYlBNcGlpd0tmNW4zN2ozeVIrYkd0eXNIZFkzT0FCbWpESFdiNFRMT2p3OGNqNW14by9Fei9lL2gxUE5GWDdycGVzVE1UY3BBd1JnUWZKRXJEaTlEWnNyOHZ1a0QyT2lCa0ZESFVsam1teHRPTlpZaXUrT25JOEZ5YjVCSlFCOFVMUWRPZVdIZk1wZlBaNk5oSkFJVElzYjdsRStJRFFhTDB5NUY2dUt2c0xIWjNZRzNGLzRZaUo1WlM0WGdnTmd4aTRFclVhRFJ4Yk14K0Q0ZUJ3K2N4YTN6SmlPajNidXdvNWpIZHV0L2Y3MjJ6QnE0RUMwVzYxNDZPVlhYYU9kLzM3Z2ZzUkgydmZiZm5mTE5xemRaODhEc0dqcUZMLzNhbTV2eDl1YnQrRExBd2M5L3B1L2E5YlZ1UFBxcXdEWWcyZm5WT1BhNW1iOC9xUFZ5Qm8vRHN0bVhZM0VxS2dlZmNad25RNlBYdWViWThIZDBkSXlmSG5BYzlSV1ZWVzhzV2t6MXV6MXpHL3d0K1gzSVRIS014ZmxKN3YzWU5WWE93RUFtUmtaK0QvRHZJRDM2dW9CQWV0Yi9HMHp4aGpyRjhaR0RjSmpZMjVBWW9qOUY2YWZaU3pHVC9lOWhXYkZkMHJ1N1VPdWRvMUh4dXIwZUdUa0FveUlIT0JUcnlldThKcitYTmhjaVdjbjNZV2graVMvOWZmWG5ZYTVQTTl2bG1VQWVLZHdLd2FISjJCQXFPZHVXaHFTY1ZmYUxJeUlUTWF6aDFmM1NkLzdrbmZpTGU5OWpvZEhKbnZVU1FuejNISjdZRmlzeC9rZFZVZlBRUzhaNjcrdW56d0pOa1hCRSsrdHdBT1ptUmlhbElSVEZSVllQRzBxSnFiWlo0bXNQM0RRWTZydmh6dDM0b2NMcndNQW5LeXdQMkNNMWV0OUFtQlZWV0hPeThlYm16ZWp6bTNLdFU2andjTkdBd3hYakhlVkxaa3hIYkVSZXJ5MElkczFpcHB6NkRDMjVCL0JkUk1uNHFacFU1QVUzYjNkQkxVYWpjYzlBdFh4RG9EWDdmc2FuKzdaNjFQM1ZWTU9kRnJQc0txOHJtT1cwVGRGUmZqTHVzLzgzbWZhc0dHNGNjcGt2K2ZZdWNFQk1HT01zVDQxVkorSUd3ZE54ZENJSkF6VkorRlVjd1ZPTlZWZ1hmRmVuR3J1cysyWHV5VkNHNFlueDkrR1VMa2p5M0J5YURSK09PWjZuK0F3WForSUt4TkdlcFNwRVBpeTVFREFFZHJ1OEI2dHpTMC9oRzhOeXd4WWYxSk1HbDZhL2xDUDcvZGx5WDdYKzFwTHM5L3AxZDVra2p3eUxnZlNvclREMG8ycGU4NjZFZ2ovTjd6ejlZQlRZb2RpU3V6UWdPZUhSd3p3U0pwMXFzbi9hRDVqclB2eXpwN0ZLNlpjbkhJRXNTMldkcnh3Nzkwd2ZYTUlXZVBIQVFEMm5EaUp0N2RzOWJndTkzQWVMRFliL3MrUWhXZnZ1Z09uS2lyUjNON215aVJ0VXhTWTgvTHcwYzdkS0ttdDliZzJPU1lhUDE5OEU0WW0rVDRNek16SXdJZ0J5WGh1elZxY3JySXY3YkFxQ3RidTI0ZTErL1poWXRvUUxKbzZCZE9IRC9lNXRpOWRNV1NJMy9MRFp6dFBzbGpkMUlScXQvWEM3cEo2T0lyTmVvNERZTVlZWTMzbXpyU3JjY2NRejMxcmgrcnRnWERXZ1BGNC8vUjJmRkMwL2J6M3E4bmFpdGRQNXVLN0l4ZDRsRStQRzQ0bHFkTTlNaDQvT0R6TFo1VnNidm5ob1BiRTdVcDhTQ1RTOVIzN1FiWXFGbXl1T0FLdHBNSERJK2IzdW4xdnUydE9ZRi90S2RmeFF6di9YNWZYVElrZGlvZEdHSUlLZ0NXU2NLRDJCTXpsaDNHd3JnZ3FyOXRsN0pKV1hsZVB0elp2d2RhQ0FvL3lkZnUreHZUaHc3Rmc0Z1NVMXRiaTQxMjdzZkdiUTY1cHkrbUppU2lycTBPYjFZcHRCVWV4di9BMEZreVlnTGtaWXpCK2NNZXNsOWZObTdCdTM5ZCs3eTBFOExmUHYreTBmNEhXMkI0NFhZUjU0ekw4bnV0TFE1TVNNU1ErSG1kcWFqeW1iUC8rOXFXSWk5QjcxRjIvLzZCckN2alZvMFppMmV4WmZ0dU1DTzI3UFlsWmNEZ0Fab3d4MWlmOEJiLys2aEFCNzU4Ky8wSHdocktEbUJpYmpxc1RSbm1VMzUwK0Iva054VGpTVUlJNWlXTXdQdHB6aXJKVktIai85TFkrNmNOMHI5SGZYZFhIWVJNS05wUWV3QTBwVXpBNFBCNHFCQTdWbmNHRUdQOGpEWjBwYks3RTVvbzhMRXVmRFFCNDdVUnUwTmRPaVIyS3hhblRNS0dMQkZqdVFpVXQ1aVpsWUc1U0Jtb3R6ZGhja1FkelJSNEtMOUJJUDJPc2QxYnYzdTBUL0U1S1Q4TzQxRlM4dVdrekRoWVY0WGlaWjVibUFkSFJlR3JwclRoZVZvWm5WMzhLVlFnMHQ3ZGo5ZTdkV0wxN042TEN3cEFhSDRkYlo4ekEwaXRuWW5QK0VWY3lyUUhSMFpnelpqUSszTGtMNWZXZEp5WjBkOC9zV1Npc3JITDFOU04xRU9hTkc5ZkxUeCtjR1NPRzQvcW9TZmhmanRsaitqZTdkSEFBekJoanJOZUc2aE83REg2ZDdoaHlOWFpXSFR0bjA2R0pBbWM1L3MvUjlSZ1ptZXhhQnd6WXAvditkTXdpL09MQUNpejNNeFg1eTVMOXFHcHZoTll0Y1ZWUFRZLzNESUQzT2pJaUN3RHZGbTdGdDBjWThPS1JkWWpTaHZjb0FBYUExV2QzNDBEZGFZeU5Ta1ZaVzEybmRkUDBpYmdxWVNUbUpJNUZTbGlzM3pwTnRqWkVCREVhSEt2VFkzSHFkQ3hPblk3QzVrcmtsaC9HcG9vODFGdGJmT29LQ0d5dFBPSTZuaGliaGtoTng5WW1iYW9WZTZwUGVGd3pPaXJGNDgrdHNyMEJCUTBscnVONmF3c08xWjJGWHFOeksrdklLTnRWOW12R0dIRERsTW40d3JGZFQzUjRPQjdLbW9kcnhvN0JuejVaNDVFRXkybjY4R0Y0ZE9GMWlBb0x3L1Rody9IblpYZmg3MTk4aWJNMUhmdWFON1MyNGxocEdZWWxKU0ZHcjhmOW1YUHhudzBic1dUR2ROdzJjd1pPbEZmZ3c1Mjd1dFhQbExoWUxMM3FTdHhXTVFQdmJ0Mkd1d09Ncm5hbW9yNGV6ZTJCdDJXcmJQQWZrQys5NmtxRWFyWDRYNDdaVmZia3lsV2QzbXY3MFdQWWZ0VDMrd09BYXlkT3dDTUwrbjRHRUF1TUEyREdHR085dG1qUXRHN1gvOGZSTDg1Slgvd0ZPczZKYXMxS08xN0lYNGRuSnQ3cHNSWTJQaVFTZjUyeUhIcE5pTWQxZGRZV2ZOQ0hvOVdubWlvODFyVXVHalFOMnlvTG9FSmdaL1V4SEs0L2d5WmJHelFrNGI0ZC8rNTIrNm9qMi9QSnBncWM5TE1tTmw0WGdVbXg2UmdibllweDBZT1JIQm80Y1l3QXNLNTRMd29hU3ZEVHNZczh6cTByM290V3hZSUZBeWY2Sks4QzdPdW83eCtXaWZ1R1hvTjl0YWRnS2p1RVBUVW5vRGo2SndDOGNHUWRBQ0F4SkFyL1NmQmM0N3k3K2poZVBPS1pNT1pIbzYvSDNLU09LWTRGRFNXdU5weWV5Ly9VNzJjWkh6MFlzVHJQNllrOFhac3hYNFBqNHpFcFBRMHg0WG84bERVUGtXSDJoMThQekp1THZhZE93V0t6UVI4U2drbnBhYmh4eWhSa3BIcnU5ejBxWlNEKy9xMzc4Tld4NDhnK2RBaUh6NXlGeFdaRFprWUc0aHpab2JQR2o4TVZRd2E3TWppUFNSbUk5My80QTQ5MmZ2L1J4OGc3V3d3QXVHTHdZUHpxbHBzOXpqdXpKZzlOU3NLdmIxblM1ZWR5MzFaTmx1dy8rOS9jdEJsYkM3cWZQQzlVcS9VcEc1ZWE2amNKbG5PZGMzeEVCSVlrSnZodGIwaUMvM0oyN25BQXpCaGpyTmVHUnZqUFlCeElla1JpMTVWNnlOOElzT3EyRFZCQll3bFduTjZHZTlMbmVOVHhEbjRCNExVVE9YNnpSUGZVZTRWYk1UNTZNRVpIcFFBQVJrWW00NWJCTS9IaG1hOEEyRWRiQWNBbVZEVGFQUGZiVEE2TndaaW9GSXlPR29TRGRhZDlzaDRUMEdWSWx4UWFqZStQdXE3TGZwNXRyY0gvanB1d3YrNDBac2FQOERsZmEyM0d4MmQyWVZYUlY3Z21hU3dXRFpxS05MM3ZuNmxNRXFiSERjZjB1T0VvYks3RVkvdmU5S2x6MjVDWjBIZ2w1dHBXV2VCVEwxalhwMHpHdlVPdmdWVzF3YW9xa0VoQ2pKOGd2ZEhhcy8xTUdidmNQWEhUSW9TSGhPRHBqMWFqdWIzTlZhNlZaVWhFU0kyTFEwMVRFOTdhdkxuTHRzWU5Uc1h5YTY1QlRIaVlSN243OWtXU0pDRk1wL000Nzc0dG1pU1J6L251Y3ArcUxFbGRKd0xzcnVWejV5QStJc0tqYk8yK3IvSEo3ajBBbk4vREhIK1hBZ0RxbXBzUm85Y0hQTS82RmdmQWpESEdlaTNkVC9EVG1VQmIvdlFGZjFtT3ZmZkIvZmpNVGt5SVNldDBtdkgrdXRQWTRqWk50eStvRUhqOXBCbC9tclRNVlhaVDZqU3NMZDZMZHRXK3ZVZUlwTVc0NkZRa2g4WGc4eEo3c3BobGFiT3hkTWlWcm1zaU5hRWVBVEFCK04vTTc2SzR0UWI1OVdlUlYzOFdSeHBMMEtaWVBlNmYzMUNNTFpWSE1DZHhqTi8rMVZ0YnNMSm9CNzRzMmU4YUlWV0VpamJWc3gyYmF2OCtyVUtCcWZ3UVRPV0hNQ0VtRFRjTm1vb3BjY1A4VGpZMmxYM2pVellwSmczRzVBa2VaYVZ0ZGRoVmZkeHYvNEpSMWxxSFVFbUxVTWwzbE1aZFhuM25XVnNaNjYvQ1Erd1BBd3RLU3REWTF1Wnp2cUMwTk9pMklrTkRNVFRKOSsrSHlvWUcvSGJsaHdHdnEyeHNkTDAvVWx5Q1IvNzdXc0M2djd2OXRpNzNBMjYzZHZ3TWM0NGVKMFZISXoweDhOOWR6ZTF0cUd4b0RIamUzYy9lWGRIcCtjMzVSN0E1UC9EZkoyTUhwZUJQeSs0SzZsNnM5emdBWm93eDFtdUZ6WlhkQ29MUFpaS2tFRCtCanlJOEU1VUlBSDhyK0F4L25iTGM3eFJlaTJyRHk4YzJucFArRlRTVzRFaERDY1k0Um9Fak5hR1lrelFHUnhwSzhQQ0krUmdkbFFJTlNWQWhzS1VpSDQyMk5oeHQ5UHlGYzV6WFhzTHAra1RFNnZTSTFlbGRTYnoyMUp6RU00Yy85cm4vTzZlMjRPcUVVUjRQQ2s0M1YySnQ4VjVzcXNpSHpldTcybDliaUllKzhzd2UzZTRWRUFQQXdiclRPRmgzR3FuaDhWZzhhQnJtRHNod3JadXVzN1pnUTlsQmovb3gybkQ4ZU93aW55bnJLd3EzQlRVNWVXaEVFcjQxZEM0QSs0aDF0aVBBUHR0UzA5bGxBT3ovL20zdHhTZ3pZNngzckRZRnhWN2JJQVhTYnJOMVd0ZHE2em9SVlkzYkZrVDZVSHVBdjN6dU5WZys5NXFBMTJ6T1A0SVhBdXpkNnkxRW8razAvMFJYZEpyT0g5aXh2c1VCTUdPTXNWNDcxVlRSclFENFhPN1pHaUw3L3RYbVBSSUsyUGZFTlpjZnh1TFU2VDduQ2hwTGZCSklpVDVjTTdxcityZ3JBQWFBU2JIcDJGRjVGR09pVWx5QnFRVEMxTGhoTUZma0liLytMRlFJVjdBWW93M0hvTEE0RkxmYWc3MngwYWsrOS9pcXl2L2F0b3IyZXVSV0hNYVUyS0hZWGxtQXpaVkhjS3d4OElqT3dwVEplR0RZUEkreXZ4ZDhEbk5GbnQvNloxdXE4ZTlqNi9GTzRSWXNHalFWMXcyY2hOVm5kc0dpMmp6cTFWbGJzS0p3Szc0MUxCTTZ5ZjVudHFmbUJMWlU1dnR0dDFXeG90SFdDZzNKQ0pOMUdCUVdoMEdwY1FDQXIyc0xYUUZ3WlhzOUxLck4xYWE3TnRXS3JaVkg4T2JKVFQ2QlBtTXNzTzlmdXdDeng0eDJIWmZXMXFLMHp2NHpVaVBKbUpEV01adG02NUVDL0d2OWh2UGV4ODZVMXplNDNzZDVUVlh1cWR1dW5PbmFsdW5tNmRNOHRqUGFjT0FnUHZ2YXZnZjdWU05INE01WndTV0paT2NIQjhDTU1jWjZiVzN4SHN3YkVQd1dGR3VMOTV5enZvVEp2bXZGV213V243THgwWU54NDZDcGZ0dTRJbm9JNWlTTzlRakd2S2RSOThZWnJ6MkZ4MFFOUXJQU2p2eUdZbzl0bUtiSGo0QzVJZy9OU2p1S21xczhIaktNanhuc0NvREhlVzNkcEVMNFRDTW1BT1FJb0Y4N2tZdVgxWTFRSGZ0WWRwWWgyZDhJZVhWN1U1ZFpsUnV0clhpdmNDdFduOWtGUmFpdSt1N0pwNzRvM1krOGhtSjdraTBoOFBlQ3dJblJYajYrRVM4ZjM0aVo4U1B3ODR5YkE5WVRBSjQ1dkJvNlNRTlZxTENxQ2l5cURZMjJWcFMzMWJzU2NUSEdncWVSWlk5MXVCL3YybzB0Uit5ektFWWtEOERNa1NNODZuWWxKUzRXSC8va01RQ0ErWEFlZHAwNGdaL2VlSU5yZmU1dlBsaUZ3MmZ0eXhRbURCbU1wNWJlQmdCUVZCVlBybHlGY2FtcFdESmpPc0owT2xkU3E4NGNkWnUyblJMclArTjlNSnJiMnZEbk5XdDl5cC96S2l1dnIwZFpuVDJMZEVOcksvS0tpN3RzKzRiSmt6MitSM2J1Y0FETUdHT3MxMDQxVitLRG91MUJiWVgwUWRIMmM3WUZFZ0JFK1FuWVdyd1NXUTBJamNiUE1tN3l1MTdZNmVHUlJ1UTNuRVZWZThjYU1QZFJXS0Fqb093dTd3Ulh6aVJOdTZ0UGVBVEFrMlBUb1NFSk5xSGlVUDBaandCNFhIUXExcGZhdHlzWkcrV1ppZlZRWFJFYWJaNXI5eDRhYnNEMUtaTjcxRjl2djU5d2U0K3VhN1MxK21TM1B0dFNqVDhlWG8xd09RUWhrZ1lodXM1SFo5eTNTM0xTU2pMaTNhNHI5bnJBNE9UOG50dFZteXZoR0dPc2U1cmEydkIxWWFIcmVQemd3WjNVN3J5ZEY5WjlqZ09uVHdNQTNuRG52ZmNBQUNBQVNVUkJWTnE4QlE5bTJXZWJ1TThtSmlKWGtMdHl4MWZJTHk1QmZuRUpObjV6Q0UvZXVnUWprcE05MmsxTFNIQmxsWmFJMEdheFlPL0pVNjd6azlLRDMrdmNtMDFWY2VCMFViZXVxV2xxOHBpQ0hjaU00Y083ck1QNkJnZkFqREhHK3NUN2p1MkNPZ3VDUHlqYTdxcDNydmdic2F5eGRQenlFU3ByOGN0eFMvd0dVdTdDNVJEOGFQVDErTTNCRDF4amxsYlY1ckhHdUtkcnZwSkRZenlPWlpJUUp1dXdxL280N25mYml6aE0xbUZzVkNxK3FTL0MwWVpTb0dQV05NWkcyYWM5RHd5Tjhkbml4enREOU1Vc1haK0l2MHkrdDFkdGpJOGVqUC9PZkRqbytqdXFqdUs1L0RXOXVpZGovWkdxcW5ocFF6YWEyam9lS3A2cXFJRHBtME9ZbEo2RytNaEk2RU4wR09RWVpZMElDN3lIZUdSb0tJVGJqSXcxZS9jaEl6VVZWNDBhNmJmKzhiSXlyTnp4bGVzNE9Ub2FRNU44RXlwNlo1WCthT2N1MTM2LytwQVFqRS8xWFRJU3JCQ05Ca3V2bk9sVGJsVVVtUFB5VU5mc3UrKzV1MUN0RnZQR1pYaE1sM1lhT1REWnp4WHNYT0FBbURIR1dKOTUvL1IyN0t3NmhrV0RwbUZvUkJMUzlZa29iSzdFcWFZS3JDM2VjMDVIZnAwRytObmIxam1LcXlFSmo0KzlDVVBDZmZkZExHK3I5N2wyWFBSZzNKdzZBNnZQN2dJQXRDdWVBYkQ3VmgxL21Yd3ZQaS9aaDgwVitRR25TeTl5VExtK3ljKyt5UmJWaHJLMk9wUzAxaUlsckdPSzNwUzRvZmltdmdqSHZkYnBKb1JFSWo0a0VsUGlobm1VMi9jVTdua1daY1lZQTRCL2ZHdTVhd3U1c0pBUTdEbHhFaXUyYjhmeHNuS1BlZ2RPRjdsR1JkTVRFekE1ZlNnZXVYWStNZ1lONm5UTElVbVM4Sk1iYjhCamI3M2pHaUU5VWxJU01BQTJIVHJzV3JZUkhSYUd4Mis2c2N2cHo4Zkx5ckJpVzhkRDE1dW1Ub0VzU1dqeWs5M2FtOFhtbXpzaVZLZkRQWE5tdTQ3cm1wdGhPblFJT2ZzT3U0SmZyU3dqTFRIQjlUMWRNWGd3S2hvYVVGNWZqemFyRmVhOGZCakdqMFBXdUhFWW5qeWd5MzZ3dnNjQk1HT01zVDUxcXJrUy96Z2FlQzNudVpZUzdydStxN0t0QVJJSVB4NnpDRk5paC9xY3o2cy9pNmNQZjRUbko5K0wxTEE0ajNQTDBtZGhUODBKbkdtcFJwdHFRUlE2Um82ZDA2RTFKR040eEFEOFlOUkMzRHQwTG42eTd5Mi9mYnNxWVpUUGRHWEFucGpLdVRiMW03b2lud0Q0elZPYlVOcFdoMlpidThkK3hSbFJnM0JsZ3Vjdml3VU5KYWkxTlB1OVAyT01kYWJOYWtWOVN3dnFtMXRRM2xDUDR1b2FIQ3NyUjM1eHNXc1UxU2xVcTBXN3pRWWhPdGIxRjFaV29iQ3lDcXQzNzBaRWFBaW1EaDJHNlNPR1lVcDZPdlNPVWM5VEZaNUpFSmRNbjRhM3QyekZzbGxYWTFKNkdrNVZWS0RWMGhGOHRscXNPRlZSZ1FVVHJrQjBlRGcrM3JrTHQ4eWNnYWEyTm85QU5pMGh3U1BnUGxOZGpUOTgvSWxyRCtBWWZUZ1dUWjJDc3JwNmZQZC9nYmRWNmtwVlF3TytManlOYlFWSGNiQ29DSXJhOGNBek9TWWFqeSs2RWZ0T0Zib0M0QUV4MGZqcG9odnc0cnJQY2FDb0NLMFdDOWJ0K3hycjluMk5oTWhJVEJtYWpqRXBLUmliT3FoWDY1Tlo4RGdBWm93eGR0bVFRQmdaTWRDanJFVnBSNjJsQ1Q4Y2ZUMnVTdkFkV2FocWI4UnorV3ZRcGxqeHI2TmY0dG1KZDNtczg5V1FqRWRITDhRVFg3K0xabHM3MEJGL1FuWnM4eE90N1FpS1k3VGhzQWtGT2o5L3hSNXZMUE1iQU8rcVB1RjYvMDFkRWE0ZE9ORjFQQ1E4QWZHNkNGUmJtbkNpcVF3VFl0S2dDQldGelpVSWswT1E0WlVCT3REMDU4OUs5blZyWkhqUm9LbVk1bWQwMmYyN3NhZzJ2SGxxVTFCYkR3SGd6TXVNWGVTMjVCOEpLb1B6NFBnNC9IenhZa1NFaFdKSHdWRnNQM29VaDg2Y2RZM1FBa0JUV3pzMjVlZGpVMzQraGlVbDRhL0w3NFdpcXZqUm0yLzdiZk9OVFp1QlRiN2xSMHRMZmE1NTNleGI4ZDBmZk04MXRmaGdVUkdlWDdNT0RhMzJmQXRFaEIvZmNBUDBvYUdvYjJuMXVUWllPNDRldzU4KzlWMCtvZE5vY092TUdiaGx4blRvTkJyc08xWG9jVDVHcjhmdjcxaUszTU41ZUd2ekZ0ZUlkMVZqSXpZYy9BWWJEbjZESDExL0hRZkE1d2tId0l3eHhpNGJvNklHSWxUMjNFL3hkSE1WSGg2NUFIT1RNbnpxVzFRYi9waTNHdlZXKzlTMWdvWVNmRkh5Tlc1SW1lSlJiMFJFTXBZTW5vRkdxK2N2VGpySkhnREhoWFFrWUxJSkZZM1dWb1RMSWZCVzFGTGxVMVpqYWNLSFJSM3IycjZwTDRJQVBOSnJUWXBOaDZuOEVGWVZmWVZWUlYvaGFHTXBMS29OV1FQRytXUmpEaFFBbDdUV29xUTF1SDAzNzB5NzJpZjRiVlVzK1BmUjlmakoyRVd1Tytva0RlNU9uNE1YajZ6RDNwcVRRYlh0N1V4TE5YNjg3ODJnNjQrUEdlS3pMZE9SaGhLOGNqejRmWnViYmUxZFYyS3NIOG9hUHc0Zjc5cU5rZ0Q3N3FiR3hlSDZ5Wk93WU1JVjBHcnNZY1RDeVpPd2NQSWsxTFcwWUh2QlVXd3JLTURoczhVZUk4TjN6YnJxdlBUZktWeW5RNGhXQ3pnQzRIdm56TVpFeDFaTnNpeEJIK0w3ODltYlRWSFFidlBjdnUycVVTTXhmbkFxRHAyeFo2aldoNFRndWtrVGNkTzBxWWdKOTgwLzRXM2V1QXpNSGowS20vT1BZTzIrcjEyajRXTlNVakJ2WFBBN0tiRGU0UUNZTWNiWVpjTmZrSHU4c1F3akluMlRpNmdRK0Z2QjV6anB0U2Z4MjZlMllFYjhDQ1NHUkhtVTM1bDJOUW9hU2p6S3doM1RrWk5DT3RZTzExcWFBdTRZWE5iYXNiZHdxMkxCanFxamVLZHdpeXNBQjRBR2F5dUttaXNSRnhLQkE3V244WFh0S2V4eEJKZUg2czk0dERjejNuTkUrMWhqbVVmVzZ1NUtEWS9Id3lPTVB0c3FBY0Rxczd1eHJhb0FvNHRUWEd1WkFTQmMxdUdYNDViZ3k1TDlXRm0wdytPekJNT2kycnExTmp6Snp4cnZWc1Z5WHRhWE0zYTVreVVKUzZaUHc3ODNiSVJFaElFeE1VaExUTUNvZ1FNeEtUMGRRNU1DNy9jZUV4Nk82eWRQd3ZXVEo2RzZzUkZiamhUQW5KY0huYXpCakJIMjdYMEl3RlVqL2EveDdTMk4yL1RuRWNuSmVHN1pYWGpxdzQ4d2MrUUkzRHB6aHV2Y2dPaG92UGZvOTd0c2IzUCtFYnl3N2pPZjhnY3lNL0htcHMyWU4zNGNyaG81QXFFNjM2MzNPcVBWYUdDNFlqd01WNHhIY1UwTmRodzloc25wNmQxcWcvVU9COENNTWNZdUMrR3lEdGNramZVcDMxVjlIQ3RPYjhQdnJyZ2RJOTBDNFZlUG0veU9scmFyVnZ6bjZIcjg5b3FscmpLTGFzUEx4N09SRWhickVSekc2UFFJbGJVWXJJOTNsWlczMVFmczQ5SEdVanl4LzEwMFdGdFIzbFlYTUZCKyt0QkhxT2tra0Fic282K1RZajEvYWVwcDl1ZlJVU200TVdVS3JrNGM3WGQvMy95R1luemtHS1YrNDZRWktXR3htT28yUWl5QmNIM0taR1FsajhlNjRyMzR2T1JyWG9mTTJDVXFhL3c0VEJtYWpyaUlpRTZUV0hVbVBqSVNOMCtmaHB1blQ0UEZiUlJWa2lUOC9PYWIrcXFybllxTGpNRHo5eXl6andUM3dEVmp4K0Nhc1dOOHlvY25EOER2NzFqcTU0b090MTkxSlc2LzZzb3U3ekVvTGc2Mytja3F6YzR0RG9BWlk0eGRGbTRZTk1WbjJuR0R0Ulg1RGNWUWhJcW5EMzJJWnljdFEycFlIRDRvMm80dlMvY0hiR3QvM1dua2xoL0d2QUhqVU5GZWp6L25mWXFUVFJYSUd1QTVSVTBDNGYrR0d6REdiVjF2U1d2ZzliQVcxWWFqWHRtY0FlQlg0MjdCNktpQmZxNElUSUlFbmVUNTEvaHRRNjdFa3NIVFhjZHRpaFhmM3ZXS3o3VTZTWVBSa1NtWUVqY1VNeE5HWXFEWHRrenVDaHBMOElkREgwRjFoT01xQko3UFg0dWZqN3NaazJJODk5TU1sYlM0YmZDVnVHWHdUQlEwbEdCN1pRSDIxSnhBbWRkREFRM0ptSlU0dWx1ZjEybDRoRy9XMUZpZDN1L29mekRPdEZUNXpBSmdyRC9UeURJU29xSzZyaGdrbmViQ2hSczlEWDdaNVkwRFlNWVlZNWU4T0YwRWJrbjFmWXErdVNMUGxWMjUwZGFHcDc1WmhRWEpFNExhaS9oL0ozTmNyODQxbzhjYnkzM3FaUTBZNzNGOHFxbjdVM0gxbXBBdTl5VU9ScmpzT1JWUDZ4WWdYNU0wRmhOajBwQ21UMFM2UGhFeWRUMnlrMTMyRFY0OVlZSkY5VndIMTY1YThjeWhqL0RJeUdzeGI0RHZ1alVKaExGUmd6QTJhaEFlSEo2Rk5zV0tvcFlxRkRaWDR2VVR1ZEJLR3Z4bzlQVTkvSlMrMHZXSlBXN3YwN083T1FCbWpMRitoQU5neGhoamw3elppV044a2w4SkFPdExEM2lVVmJjM1lzWHBiVUcxMld4cjk5bk9xYWlsQ2xYdGpVZ0lpUXg0M1pHRzR1QTZmWjVWdFRjaTAwL1NMSC9PdHRiZ2paUG1UaE5iMllTS2Z4ejlBb2ZxeitEQjRWayt3YmU3VUZtTFVaRURjYWp1RE5wVXEwZGd6aGhqakoxUFBadll6eGhqakYxRTFoWHZ4ZTZhRXg1bE82cU80bXduMDVGNzZxTXpYd1U4VjlaV2g4S0xOQmxUWHYxWmZISm1kNmQxQ3BzcjhjK2pYK0tIZTE0UE9xdHpUdmtoUExMN3Y4Z3BQK1NhSnUzUGlhWnl2SGQ2YTdmNnpCaGpqUFUxZmdUTEdHUHNrcWRDNEMvNWEvSDBoRHN3S25JZ1ZBaDhFTVEwNTU1WVgzb0FVK09HWVZyY2NKOXpiNTcwczRsbEVENHMrZ294dXE2MzBPZ3VtMlA2dDlPSzA5c3dQWDQ0Qm9kM0pPMXFzTFppUjlWUmJLN01SMTc5MlI3ZHA5N2FnbjhlL1JJcmkzYmdwa0hUY0UzU1dFUm9RbDNuTGFvTmZ6M3ltV3M2dWdvVlpXMTFnWm83cnhwc1BkOFRsREhHMktXbjYzbFFqREhHTGhzM2IzNitzOFRDbDd4b2JUaWVuM3dQZGxVZngzOVA1Snl6KzhnazRlYlU2VEFrWDRHRWtFaVV0ZGJoZzZMdDJGWlo0S3FUSEJxRGw2WS81RHBXSVhEcmxoZk9XWitDTlRveUJROE1uNGNEdGFkeG9LNFErZlhGblk3YzlvU0dKRXlKRzRhcGNjTXdJV1lJUGkvNUdtdUw5L2JwUFM0bG4vdzNEUUFPQXpnS2lLTUFqb0pRQUZWN0RHL2Z3Z3VRV1k4MHIvL2lzdjU1enZxRy90cUZITzk1NFMrRU1jYjZrY3M5QUFic2U5bld0amVoV1dtLzBGMWhESUFyQVBaUG9ONFZGSVBzL3dqbEtNaFNnTGZ2NDcya1dFQWNBTE5nY0FEc2k2ZEFNOFlZdTZ5Y2JhbSswRjFnTEhpRWFJQ21BM0RzWHlVQWtnQ0VBdmV0cklZUUowRjBHaENGRUNnRWNBcVNmQm9oSWFmd3lxS1dDOWh6eGhpN0pIRUF6QmhqakRGMnJna0NTQUJDQU9RWWtCSG9haTVlUElqaUFVd0hxS091VUlHMlZ1QytsWlVRb2hDRVV4QW9oS0JDU0ZRSW9SU2lUU3JFcXR0NWdUTmpqSG5oQUpneHhoaGo3RndqeDJ4VmNvdDR5ZjJOY1B6ak9PNDZPQWFBUkJBbEFwZ09jdFozakNDSEFiaDNaUVVJaFI2ang0SUtvWkVLMGF5ZTVnQ1pNZFlmY1FETUdHT01NWFpPZVFlMnd2RXFPVTRKUi9EcUx6aDJiNFBjNmdleHJJK1FCQ0FKb0JtdTlnaUFxdG9ENVB0VzFrQ0lFb0JLUWFJRWdrcEJWQUtJVXFoVUFoS2xxSW9vd1JmWDg0SjZ4dGhsZ3dOZ3hoaGpqTEZ6eWp1d0piZlJXai9WWGZHeWNCc0pKcmZySmMrNnpyWkVrSUZ4aHpnUXhRRVk3OUVuQUpBY3I0bE53SDByNnlCUUFrSXBCT3dCTWxFSlZNZXJwSmFDV292eHh2MXQzYms1WTR4ZENCd0FNOFlZWTR4ZFROeW5SdnVOWjRXZnV1N255SE5rV2FDN2diRzNHQkJpQUdSNEJPT1NjeTJ6QkFnOWNPL0tKZ0FWQU1vQVVRMUNwZjA5VlVPZ0VnSmxnRm9OcmFqRTYzZWQ2VTJIR0dPc3B6Z0Fab3d4eGhnN2x5UU1oQldKa0VVQ2hEUUFoRVFJa1FBU0F3Qktna0FpU0RoZUtiYkg5L0ZaWCt3K2Fud2VFQ0lBUkFBWTVuTlQxeHBsQ1ZBQTNMY1NBQm9CNFFpWUhVR3llL0JNVWdVRVZVS2hTcng3NjluejlDa1lZNWM1RG9BWlk0d3h4czZsTjI0dkExQVdkUDE3UGhvSVdKTWdVU0pBU1FBU0FSRVBnV1NBa2tBaUZxQjRBREVRaUhZRW5wZWlTSUFpQVF3SDRKVVVEUFlwM1JDQURIdkFMTkFLaUFZUU5RQm9BRVFEaE50N1FnMEV0ZGozVnFZR2tOb0FDZlVRY2lQSTFnQkphc0RydDFlZTd3L0pHTHU0Y0FETUdHT01NWFl4ZWVmV1VnQ2wzYnJtdm8valFaWVlRSXFCUXBHQUdnOEowUURGQUNJS0FuR085ekVBUllFUUN3SDdNVkhVdWZrZ2ZZd1FCbEFZZ0FIT0FwK2cyVDBidG1zcXVHcWZwdDB4OGd3SVVXVVBrcDJCTkZvQmFnT2h6UkZvdHdGb0JkRG1LTGVmRjJySGUxQWJoR2lCSk5vQmFvTU5yUkJ5RzFSTEd5UzFGVlp0RzJmYVp1eml3d0V3WTR3eHh0aWw3cTFicWdGVTkvajZaZS9HUXRiR2dLUVlrQklKRmRFZ3NvL1FxbW9rSkVsdkQ2UkZKSUJJRUVWQ0lBSVE5dmVBL2ZoU0dZMG1TZ0NRNERqd25MSHRuWkhieFR2Sm1IT050YU5NQnV4UnRtei9SNE9PZ0p1eEMrWGVsV2E4Zlh2bWhlN0d4WVFEWU1ZWVk0eXgvdTY5dTJzQjFQWkpXdzk4R29tV2xraG81RWpJaUlCQ2tTRFZIaWlyaUFCUnBEMVFGbm9JRVE1Q09FRGg5dmNVRG9Fd2U1a0loNkJ3MTN0UWFKLzBqekhXcjNFQXpCaGpqREhHK3M1cml4c0JOSjZUdHU5OVN3OU5hRGphNVhEb1JCaHN0bkNRRkE2SndxR285bGRRT0lScWZ5VVJDZ0VkQ0ZvSWFBQm9BZEtDaEJad0t5T3lIME5vSVVoalArOG9FMElMSW8zalhFYzlJbzNqblA2Y2ZOWXU2Tjg5TjE4eFk1YzdEb0FaWTR3eHh0aWw0ZTM3bWdFMFgraHVNTVl1WFZMWFZSaGpqREhHR0dPTXNVc2ZCOENNTWNZWVk0d3h4dm9GRG9BWlk0d3h4aGhqalBVTEhBQXp4aGhqakRIR0dPc1hPQUQyWTlhc1daRUdnK0V2V1ZsWlM4OUYrL1Btelp2YTJ6WXlNakowQm9NaFB0RDVCUXNXSkhtWExWMjZWTTdLeXZxKzBXajhRYURyTWpNelV3MEd3Ny9tekptVDJObjlEUWJEbjdLeXNyN2Z2VjVmZXViUG56L1hZREQ4eTJBdzNIaWgrOEpZWHhCQ2xGL29QakRXbi9CL2M0d3hkbkhoTE5CK2FMVmFQUkg5Qk1EL0FLenlQbTh3R0g1QlJETTdhNk8xdGZYZWJkdTIrZVNuTnhnTUx3QjRMQ3NyYTNsT1RzN2I3dWN5TXpOVE5ScE5yQkFpQW9DZTdHbjE5YXFxUmhIUllDSktGMEtrQTBnam9vRkNpSHdBNDczdllUUWFiMVVVNWUyc3JLeEhjbkp5M25DV2w1V1Z4ZWwwdXQ4S0lhSU5Cc05YSnBOcHQvZTFzaXovaDRnV2hZU0VEQVJ3YTZEUFIwUlBBTmdMNEYvT3NxeXNySHNsU1FwNFRRQy95ODdPL3RxdGpVR1NKUDI3bTIzNDhQZjlHd3lHQndITTg2NUxSRXAyZHZaeTcvS3BVNmVHcTZyNkpoR2xDU0ZDQUt6cmJiOFl1K0NJOWdPNDlrSjNnN0Yrdy83ZkhHT01zWXNFQjhBOTRBaCtGOE4vR3Y1UUFMSldxdzJCbnozd2hCQ2ZFdEVqa2lTOWJqUWFtN096c3o5Mm50Tm9OQjhDbUVsRUh0ZElrc2RBdlkySUtvVVFCd0NVWFh2dHRYSHIxNit2OGVyZlFRQVdBSzhZamNiQzdPeHNNd0JzMmJLbDBtZzBmZy9BQjBLSXR6TXpNeWVaemVZMjUzVkdvM0VaZ0VWQ2lDcEprZ0tPRWdkQ1JPTUFMQlpDdEJHUjBsbGRJWVNPN0h2dS9jVzlYRlhWU0VtU0ZuZjMzdDRDZlA5WEVkSGRBTnJkeWtJQUtBQjhBdUNZbUpqZk80TGYwMFQwa05Gby9EQTdPM3Q5Yi92RzJBVWxzQi9FQVRCajU0MEFCOENNTVhZUjRRQzRGNFFRYVNhVHFkcTl6R0F3ZkVoRUFVZEJjM0p5Tm1kbFpkMU9SSjhBV0dFd0dCYWJUS1l2dmFyOVNRaFJLb1NvQlZCSFJIV0tvdFRxZExxS0RSczJWQUZRTyt2WHhvMGJqODJiTis4K1daWS9GVUtzeXNyS21wYVRrM01hQUxLenMxY2FESVo3aUdpUkxNdS9BL0FFQU15Yk4yKzBFT0wvQVJBQTd0KzRjV05KdDcrUURrdXlzN085UDVNSGc4SHdYd0FQQ2lFYUFsVFphclBaRm5iM3hocU5aanVBS3pxclk3UFpVczFtYzFWbVptYUVScU9wRmtJYzg2NWpOQnB2RlVMOFdBaXhSYVBSM0t3b3luNEFyMlZtWnM0MG04MW51OXN2eGk0V1FsWmZoeUw5aUFnaEY3b3ZqRjMraEVXeHp5WmpqREYya2VBQTJDRXpNMU1ESUJVQVpGbDJybitOeU16TVRIZVVOYm9GdXdNQXFIRnhjWFU5dVZkT1RzNWFnOEh3T0JHOVFFUlBBZGdBdDZEV1pyTzlZRGFicTNyNldRQWdOemQzamNGZytBOEFJeEZGdTUrVFpmbUhxcXJxaEJBZnVKVzlDQ0JTQ1BHMHlXVHltZXFia1pHaEd6Um8wQVRuc1JBQ1JCUStmLzc4YVk3akNpRkUwUDBqb2xnQXNGcXR0UUdxS0dhenVRa0FNak16WTh4bXM5L3ZPaXNyYTRZa1NWYzNOemUvdkdQSGpsYUR3YUI2ajZBSG90Rm9EQUIwUkxUV3ZYeisvUG1UaEJCdkVsR3RxcXIzcmwrL3ZtYisvUG4zQ3lIV3k3SzhmdmJzMmJPM2J0MGFxTitNWGRUV3pINmk0T1pOei84SndHOHZkRjhZdTl3SmdkK3VtL3N6bjRlc2pESEdMaHdPZ0R1a2FqU2FVKzRGUkhTSFJxTzVBd0NFRUM4RGVIanExS2xhQUtNQWxLOWF0YXJUYWI2ZE1abE1MeHFOeGxhYnpmWTJ1aGpSRFZabVptYUUrN0dpS0wvVjZYUy9zMWdzTGU3bkxCWkxKWURiM0sreFdDd1BhN1hhN3pZMU5mM0Z1NTJLaWdwTFVsSlNpaERDZTgzd1dHZVo0L3Z4Q1ZJTkJzTUFBQ2d0TGEzTnk4dXpBSURSYUx3Q1FDYUFoczJiTnhkMzlwbXlzcksrSlVuUzM0eEc0NXpzN094dnZNOUxrdlFDZ05sNnZYNC9BSE5uYlhrVFFpeDBCTXVmT3N2bXo1OC9UVlhWTDRsSUs0Ulk2Qnc1MzdoeG84bG9ORDVHUlA4SURRM2RrSm1adWNoc05wZDE1MzZNWFN6YVUwTCtxQ3R0dTVOQW95OTBYeGk3WEFtQnIzWFhwRDkvb2Z2QkdHUE1Fd2ZBRHEydHJUV1JrWkdQQTRBUUlwS0luaFJDN0NJaVp4S3MvUUFRR3h1N0ZFQ2NFT0xkQUUzWkhLOHhBRG9keGMzT3puNnBEN29PQU1qTXpFelFhRFNWM3VXcXFrS2pDZjZQT1RJeThoZmVaU2twS2MvWWJMWS9xYXA2djdOTWtxVFhoUkNGUW9qZkFRQVJGY0MrTHRvREVkMEg0TG1VbEJTa3BLUlloQkFxN091a0lZVDRNNElML3FNQnZMdHc0Y0xwWDN6eGhXdjlydEZvWEF4Z05nQ3pjNTF6TjEwbmhDZzNtVXc3SGUxbE90Wm82NFVROTVoTXBpM3VsYk96cy85cE1CalNpT2duR28xbTEvejU4Mi9hdUhFanIrMWlsNXd2Umo3YWZ2T1c1eCtHUU82RjdndGpseVVCUlVCNmNCWGQzdU1INVl3eHhzNE5Eb0FkZHU3YzJRQkhRcWJNek14a2pVYnpKSUJ2c3JPelhVbWFEQWJETUNIRTM0a0lraVM5SHFDcFBBQ1FaWG1qMFdqY0oreUtpT2dJRVMxelZoSkN0SnBNSnI5clhHVlpmc1ZnTUZpQzdidXFxbisxV0N4NXNpeC80Tzg4RVMwRUVDV0UyQXlnMU0vNVJiQW5nL3JZRWFCNm56L29tSTdzeWlodE5CcGZCMUR0bm1YYVlERDRCTUNLb3VUSXN2d1pBSTBRd3BuTnEwd0lzZDVrTXEzbzZyUGw1T1M4WVRBWWJpS2lKUmFMNVZrQVB3SHNXenJWMXRiK0VRQ0VFRTkyMVk0M2c4RXd3WkhnNmhVQXlNcktla0lJOFFmSDUxMW1NcGxXK3J2T1pETDkxR0F3V0lqb0Y2cXE3aklhalgrMjJXelB1Q2NUWSt4UzhNbWN4ODFUOTd5c0c5elM4RHNJL0F3RStVTDNpYkZMbm9BaWdMK2MxVWY5WnUrMDcxZ3ZkSGNZWTR6NTRnQTRTRmxaV1lzQXZFSkVDUURlMnJoeG84bGZ2YWFtcHI5RlJFUk1JNklGQUc1eFRMRjlFMEFhN0tPVkFDQVRrYjhNMGdBQUlsclNuYjVKa3ZUaHRtM2JkZ0s0MDArLzd5S2lPNFFRQit2cTZveDc5KzYxR2d5R1h3SVkxZDdlL3RqV3JWdHJqVWJqNHdDZUEzRENaREw1akFEM1JtNXU3bDRBdmRwRFYxR1ViOHV5ZkRXQXgrYlBuNzltNDhhTm0ycHJheCtBZlFyMlJ1K1IybUFRMFUyT3Q2c05Cc05MUlBRZElVUVRFVDFvczlrKzk1NEc3dFdmWjJWWnJnUHdESUJmYXpTYVBYQ2JSczNZcFdMdnRPOVk5d0svWExMdCtmZFVtN2lPQ0ZkS3FwaWxTbEx5aGU0Ylk1Y0tJVkJNSkw1U1FUdGxEYjc0Wk5iamh5NTBueGhqakFYR0FYQ1FKRWxLQlpBc2hQaENVWlR2QmFybkdFbStDWUNVbVprWkR0algwRHJXdi80S0FBd0dRNkVqa0E1a2lzMW04MGl5Sk12eUswUTBuNGlNVnF2MWhQdTV4c2JHQ24rTkdJM0dLNFVRcndnaDJpUkpXcjUzNzE0ckFCRFI5UUJtYVRTYVh3T290ZGxzZjlWb05Nc0EvTnhnTUp3MW1VemQzb2MzSXlORDUzYjRIWVBCY0YwdzEwbVN0SHJqeG8yYi9KeHlaZFF5bTgxVjgrYk4rN1lzeTUrcXF2cUd3V0M0RXNCVEFGUlZWUi92Ymw4QlFBaHhFeEcxbDVhVzVnd2NPUEFrZ0trQWZnbGdRekJUeG9VUUg2bXFtaW5Mc2pFN081dURYM1pKKy9qOWw0K1ZSOUVWQUdJQU1RRGVpZVNFZ0NDQ0JMZi9NSHRGQUNENy93c0JuL3ZaSFlEQWEySGExbmVpbnpwYjQ2OUMwSGRiaTNCVkc3OFh3Qmp2UGdTOHhxcEIxWWZUQVZVS3FuNlFQWEcxSVlUNGFPQTdhMi9yWllQZDlsUjIxallBVnpzNkVlaTc3NmFPejZVVktoNVY4eEF1ZWp2elYwQ0FQTDl4SWQ2WGh0UXNwM0VJZW9ZVVk0d3g1bzBENEM0WWpjYXhBTzdPenM1KzBtZzBGalUxTlcwSkN3dnpTVGpsVDJOalk3c3o2T3dPbTgxMnhqc0x0TkZvYkFFQXE5VmFiRGFiQzd0cUl5c3JLOHV4bmpWTUNIRmJaMnRWeldhenpiR2VkZ2NSL2N0Z01BeFRGT1VKczlsc0MzU05RNlJqOVBoV0ljUldPTlkvRTlITlhmWFBTUWhSQ01BVkFCT1I3Q2ozbUlxZG01dTd4bWcwdmtWRTl3a2g5Z0JJQWZCcWJtN3VnV0R2NWVVQWdPa3BLU2wzWjJkbnZ3NWcrdXpaczJORFFrSUNyZTMydGlzM04zY2JnRzA5dkQ5akYxemxiNFpQdGFuMFFEbGhHZXg1QytBWjVObURFTWtSSlBVKytCV0FJSHRnUTQ0N3VRVmdBcWdoSWQ2VEpMeVc5UFR4cjN0OU93ZEZHL2MydVlKZmUxZ2x1Z2htVzQ4a2R3Uy9mUlFvZW9UUUtuWDdRV09mSVB3QUFudnQ3L3NpK0lYais3U3prb1JjS1JrM0tKM21Od3k2VmVGNFp5K2lPNVV6Y1VQRk9tVWgzVmpQbWZnWlk0ejFDQWZBZnNpeVBOVHg5bTRBRHdKQVptYm1INFFRU3lJakkzMjJDQW9rTmpiMk1RQi9Pd2RkREdqcDBxVnlUVTNOcndEOGhvaElWZFVmcWFxYTdSNndDeUVrSW9Jc3krSE9jcHZOVmlQTDhtMUU5QmtSL1ZpVzVXdm56NS8vUGEvUldabzNiOTRNV1pZWEFRQVJqUUx3bkdPZDgxb2lpblRVdTBNSVVVbEVPYXFxL2xwVjFaZTkrNm5SYVA0T1lKbWlLRWZkeXlWSmtoMXQrd1RmTnB2dGg3SXNHNGdvVlFqUkNPQTNQZjJlRkVWNVhLUFIzQ3FFZURvakkrUGR2THc4aTJOcm8zdWNkVEl6TXpXU0pGMURSSWROSmxPNSsvV1ptWm1oUGIwM1l4ZFM3VlBwTWUxVzdYMGdQS0FJVFBTSmdZUUFuTUVwZWgvNEV1eGh0Q3VRSWU5eFZLRUtnWTJROEZxeXJQdUVuc3JyMDlFOTVjdTRud0IwUzhmdEFORlYzS2RJYURreTBIVklSTDBPL2oyL1QzRms0SHRyTDBnQ3NxY01PZnVleXM1Nkg4NGxNMzBRM0h0L04vc29Iak9vR29taXQ2a1JIS0d2MjVNREFzMVVaWG1QeUk1Y1NNYkdvNTFjekJoampQbkZBYkJEWm1ibUNFbVNIcEVrYVJHQUVXNm4xZ2doVnBuTlpvdkJZREFMSVNZUjBWUUFLNFVRZnA5QUU5RmNBR01jUVZyUWhCQkVSTEJhcmUyT0pFMTEyZG5aUmNGZWJ6QVk1dFhXMWo1SFJOTUExS3VxZXJza1NXc2tTZnBuZ0g0VytKbnV1MXdJOFNnUlRSVkNtQTBHd3c0QS93WlFBZUJ0SWhyZ1ZyY0d3Tk5DaUZVNU9UbkZCb1BoVDQ3UDBXQXltVFlaamNZYUlwcGxOcHVmY2IrQkk0R1ZVUWpSR0JvYTZyMldPc1RSaHM4dndXYXp1YzVnTUJRQUdBU2dwYjI5dmNlL0tKdk41anFqMGZoM0lub3FKU1hseHJDd3NMV3hzYkYzQVVCMmR2WmJBQ0JKMGoyT2JOYy9BZkNpODFxajBUaFdDTEhMWURDOGF6S1pIdTVwSHhnN1g4UlRrQ29zSStZTENRKzBXYkdZeVA3Zm1VY2RZWTh5SkVldzEvdWcxeDViQ2JLSE1UNGhsaERIUWVJTmpaRGZTSGptYUcrSEMvMFM2Mk91VVZVODUzSHpJSUs5MXVNRElDejJWUjJpVDZZKzI5UGRkNHord3UvUDVQTkdWbjhCaFc0RlNHdi9QdnJtTTNZRTA0UXZhQkR1WTQyT293QUFJQUJKUkVGVUV5ZTZ2Q1FvcnE0NStrazBUTFZwZDRrdlk1YlFkWFdjeVp3eHhsaTNjQURzSU12eUpDSjZUQWhoSTZKTkFPWUNlRGM3Ty9zaFp4MlR5ZlJPVmxaV0NSR1poQkE3VFNiVGk5N3R6Sm8xS3pJME5QUWtFZFcwdGJYNXpTVHNMVE16YzRUWmJENE9JRm9JWWR1MmJWdVR3V0I0QThCRW85R1lxNnJxbXdEQ09tdkRZREFzSnlKblJ1WTlpcUxjazV1YlcyQTBHajhXUXVpOHFtY1NVVHlBejRVUXJlNG5WRlhkSzRTWXJkRm9mZ3ZnTVNLNnlySGV0VmFXNVFGQ2lMMUU5RDZBNTRVUXAwd21VNkFSYmhYQVp3RHVtajkvZnNyR2pSdExuQ2RxYW1wdUk2SWtBUDl6MzliSXdUbFMzZVRuTTM2YmlMSUFLRVEwSUNRazVCOEE3dTNzZSttTUpFbHZxYXI2RklEcklpTWoxd2doWGdCUUQrQXRBTkJvTkorcnFxb1MwUzF3QzRDRkVFdUpLQUtBOS9mSzJFV2w5bGREMDlwSWVyRE1TdDhpaVFZRG52R2ZFUGJwd1BhWXBYZWp2YzVtM1lObjM5RmxOQk93aW9EWGs1NDV2cm1IdHdxSzJKQ1FvcXJxYWhCSnpuNVJNSUdlU21nNWxPbzY3Sk5Kd2tLQW5OK3ZFTFhKbHRCQXV3aWNGMC9OTXhjK2xUM3Zud0IrYk8rVS9kK0JYbzl5dTdWeFdvckFNUkdCa2NMblIzblAyM2ViRkExUXRDcWtqYll2NDc2cnVhN20xVDY3Q1dPTXNjdWUxSFdWL2tHU3BBTUFIclZZTENrMm04MG5tN0pUVGs2T1dRaHhFc0FQRmk1YzZET0tFaG9hK2pRUkpRZ2gvcnh0MjdZdVI0RG56NTgvVGFQUmJGKzZkS2tNSUo2SWFwY3VYU281a2xjZEFtQ1FKT2t0QUFzYy9SenByNTI0dUxoM0FIeXVxdXJQWTJOanI4ek56UzBBZ096czdHVW1rK2syOTMrSTZBZ0EyR3kyNzNpZnk4M05QV3cybTl1eXM3Ti9ZYlBaeGdnaHZtY3ltVjdRNlhSZjJXeTJrU2FUYVpyNzFsQmRlSTJJTktxcS90Q3RUQ0tpbndPQW9pZyt3VE1SeFRyZU5yaVhaMlptcGdQNGl4RENTa1RYQ2lIS2llZ2VSM1p1OSt1RC9oMXV3NFlOcDRRUTFVS0ljV2F6MlVaRUh4TFI4SG56NXMxMG5LOFFRdXdVUWx5ZG1abnB5b3BMUkhjQ2dLcXFid1JxbTdFTFJmeGdSRWo1cjBiY1hmYnJFYVoyeUtjSTBtK0k3TUd2cTQ0alRKVWNDM0Y3Ri9nSXQvOEZyTE1OcW5oUTB0WWxEM2ptMlAxSnp4dzd0OEh2SG1oVlZhd0ZLTTdaUi9jcHlKMXBQNVVBdGMweCtpdDgwakQxakZzVFJQZ1ByVnJWR3JqeWVSTFI4anNJeDg5WlFxZC9lc0VTcnJGL3V3MVNLa1NYODgyNzB6N2djUXNpbVVDdktGL0UvMXNjNWdlU2pESEdnc01qd0E0Yk4yNDhCdUFZWU44SHVKT3FLaEg5QWNCckZvdmxad0NlZHA3SXl2ci83SjE1ZkZUbDFjZC81N2t6V2RnellRbUxDZ3BhVWRTQ1ZsblVKRE1oQWJkYVJGdFJxOVczcTF0OVhlcGJxNE90UzYzNzF0MlZXZ3RWcXloSllMS0lBbHBGUlFSUkFYZFpzd0VoeTh4OXp2dkgzSm01azBuQ1pPYUdCRGpmRHlHNXo3M1BlWjU3YzJjeXYzdk9jMDdoZEFCWEFsaGRYMTkvMzU3R0xDZ29tTXJNcndBWXVHM2J0akV1bDhzRFlPMkNCUXRNQUg4QzhLZkN3c0lwUlBReklwb05JRk1wOVpMUDUzdVBtZjlLUlA4SUJBSU5BR0QxT1MyMXMyOGZLOW5Xb3dCUVhsNWVpM0RJYzlJRUFvRnFyOWY3TGhGZFZWaFkrSmZLeXNvTmhZV0ZQd2R3SElBRjFkWFZDYVVpbUhrNEVZR0k3Sm10eVRDTXg2dzF4djRsUzVaVWVMM2Vxd0E4cTVUNlUzNSsvbXZWMWRYMVZ2K2c1V2xKNnQ0bW9tM01uR3YxZllhSWZxcVVPaC9BbTlZaFZVUTAyVENNWWdCUEZoVVZIY2ZNUnpMemhzckt5aTZYWHhLRTdtTGJydzg5UGdTNmRBdndBeEFOQkJBbnZHSkxQV09pTGhYSkUvWDBzdFdiMmcxdlpoRGVJT2JuM1M2ZTc1bTdNZW1sSEU2Z3QzditER0NpTlpma3Zac01OSzZKUFN1SWwzTXB3b2g1MXhtdGFBazlrSzVKSi9DZjlPWU9mNkJnTGtEM0FIRE1DeHkyQllDQVdzckVTc09EU2ViMnFBYzhmZHZXUXh1YlZ4MkVuK3N2YzAva3NxWXpxR1IzUXExN1FSQUVRYkFqQWpnRmNuSnlucXFycS9zSmdKdDlQdDlybHRBN2hvam1NM05qS0JRNnY3UHN6eFQrcTUxbEdNWmlaczVtNWl1VVVvY0NVTXo4cHYzWXlzcks1UUNXKzN5Ky9nRE9BbEFINERnaWVvU1o3L1o2dmM5VVZGVDhEd0NlUFh1MnNXM2J0azVEcFlIMmsyQjFSSFoyZHJDZE1PV2tJYUliQVpRUjBUTUZCUVZYRXRGZEFCcGJXMXYvdDRNdTQ2dzVmaFZwOEhxOXZ5S2lBbVoreHpUTjJ3Q2dvcUxpWDE2dmR3NFJuV0VZeGoyd2twVVJVU3NBS0tVeUFaRFA1MXNGNEtGQUlKQVFJamQ5K3ZTK3BtbU9KS0lObHMxbFhxOTNPNEJ6WjgrZWZjMkNCUXRNSWxwdTJaME80RW5UTkM5U1NnSEFZM0NxSW93Z3BNaTIveHM3MFZRNGh4bXpUS0xERXlWR0xQbFVPRGlDa0ZwUWJ5eUFPRXBpcVNTVENhOFQrRG5sTmhjTTlYKzJPWVdCMHNZc3ova3htQzZKbTFxUzU5enlsUWZtenV4SUoyZVd4VkxzZ1FNUlA1MjNvSFJiK2xhZFlmaWdIUTl0cWg5d0JVQ2p3NklTRHB3ekFSUXpWS1h5TUo0YjBFY0hIVWttRmgwbG90Wmo4NTJrT1hzVmwyWE9vcEk2ZVRncENJSWdkSWlFUUtmQWdnVUxUR2EraUlnYW1mbWx3c0xDeTRtb0d1SDFxeGUyNTltTWtKK2ZuOFhNSXdBWUFMS0k2TkxLeXNxSGxWSUZBR0NWRStxTVU3WFdGekh6S2lMS0J1Q0JKY1JxYTJ1TFhDN1h6ajE5RWRGa0lKb0VxOU5qVzF0YkV6STRkNFZBSUZBTzRDa2krbzVTNm5XckxOTlBsaTVkK21VSFhhWUJnRkpxSFFENGZMNThJdm90Z04wSVg5dG9kbWpUTkgvT3pEdUo2RWRGUlVWZXE3a0JBSmg1a00vbkd3QmdBb0JaOWdFTXczakk1L005cXJWK25ZajZNM01rMDdVbW9zVkVsRmRiVzF0b0hidUNtZDhCOE9IczJiTU5Jam9mZ0ttVWt2Qm5vVWZZL091eEoyMzY5YmcvYkw1cDNFWlQwVXFBYnJReXNzZGd0Z3I5Mk5OUGRWM1pFTmdXZDlxT0JVWVE0TVZnL1pNK2JwVTMvSGZyOC9OK3QrR2huaEsvWERad0lwZ2VqazJ2YXhtT0cxZmJJc1VwK2wvS0VDd3RDQURNYkpCNVYxb0dIZVlueDY4TUFueGp0SUdTZlZTd0J3aVdtZ2FhNFVLQWhnTkVrUVRqemhHWEhBc0FZWWhtcWpMTFBkYzZPWXdnQ0lLd2Z5RWU0QlNwcUtqNHVLaW9hQll6TDRsa1dXYm03MWRVVlB5bnMzNHVsK3QvQUxpWU9RVGdnb3FLaW45WkpYVitCRUNIUXFHMldaSGpDSVZDd2VycTZxY0JQTzMxZW91SUtGb3ZXR3U5U1NuMXJ5U203eVdpd1FobnVPNTBMUm9SdmRuWi9tVFFXaitwbExxSWlGek0vSmxwbXVYdEhYZnl5U2NQQnpDUm1ZT2hVR2hsZm41K0hqUC8wNm9OZkhsRlJjVmErL0hWMWRWZitYeStYd040VUd2OWwwbVRKazBBc0IwQURNUElzOFJ4bkRmWllpQWlKVUNBOHVibTVtZzVKV1l1SmFJWnpId0lFQTM5bmdRQWhZV0ZaeWlsaGpIendrQWc4QTBFWVMvQUFHMzc5YmlUTlRDTGliOEgwS2gyUllTbFZSVUJuTEtuelo3ejJLcVZtK0RvNVJZQ0ZqUFQ4NW1tK1lMbjl4c2JVaHJLWWJpODMxRE5yb1VBM0pHMnJvaXQxczBEWWRhRkEyS1lyZXVZN3B4czRjOEFMUnJ5MUtKZVY3Ykg3NnQrMWg4b3ZBN0F4QVF2ZjZvdzJaUS9zRXA1TUpGck1RcU5ZZnVNOE9OM2g5ekJCSXA1cjRrTU1QNFFLdk5NTnFqMklpcEdvek9qQ0lJZ0NQc0xJb0JUeE92MWxqRHpIeWgrWWRNTlhxKzNvYUtpb2h3ZC8ybC9pcGwvQ09DK2lvcUtmd0dBWVJnL0FqQVV3UE9kZUVZVHFLaW9XR0xmcnFxcVdvV1lzT3NRbjgvM09vREJvVkRvRjlYVjFXM0ZvYVA0Zkw2ZndhcUZ6TXhmRTlGb3d6QlcrM3kreXdLQndDdjJZOTF1OXl3aUltWit2YnE2ZXBmWDYvMGRFZVVCZUNvUUNMU2JOVFVRQ0R6aTlYb3ZJS0tNdm4zNzVqTHpla3YwSHFHMTNtVVlCZ0JzdFBkaDVpdTAxcTVRS0ZUNzJtdXZ4WVVqYnRxMGFmN1FvVU9mdFh1YUl5aWxMclg2UzhaUm9WdmgyVEMyakRzMG41V2F0UVU0RzBBZUFMU2JrTWtXMmR6Vk5hdlI0OWtTdnUydDV3WEE0TjFnS2lYZ09jUGRzSENvZjV0enFYMGRnT2ZETUhYR2kwUVlZV3RGVnlSdzA1cVIwWi9EdVliVDkxWGFaOERReVNZUDNQc1FyZ0JqR1FCRW5PYnBhOVA0Ni9lOEd0VjZ1Zmx4aGtMWURjd2F0ckQ4OUFnSEtURFlXc2NjSHAyK3AzWHVVVnphZWhiTjJQbFIyb01JZ2lBSSt3MGlnTnZCTUF5clhBakYxWm5Oejg4ZnJKUTZSeW4xY3dBVE9Kd0Y1Z25UTk84eERNTlBSTE1BbFBwOHZrK1llUjRSTFF3RUF1L0I5bGtpRUFnMFRKbzBhWEpralhCK2Z2NVlJcm9EQUxUVzkreXRjMHdIS3lNemlLaTVvMk44UHQvQnpQd3dnRE1BMUdxdEw5TmFseHFHY1Q4Ui9RVEF5ejZmcjV5SS9yQmt5WktLU1pNbXVZbm9Xc3Z1MHdCZ211YTFobUZzTVF6andVNm1vMDNUbkxWMTY5YXRhOWV1YmZWNnZXOVlOczVWU28yd2ZsNFgxMEhyaHVycTZxam4zT3YxWGtwRWNkbWtmVDVmd2tETWZKcVZvT3ZIUHAvdlVxdTVNUkFJek9sa2ZvS1FGT3lIYTF2cllVVmEwYXpOb0xNSUdOeStOR0Fyb1ZWWXJIWWx5VzVNSUlmRlFuU3RacnZDbDNjQWVKbWdueHZtMG92SS8xbUhyL2VlUnZmMy9KMklUZ3B2UlhJUkozOWh6UG8rYU4yY0U5MTJacTJxTFVrVCtJUGg4MTZ1VHR0a04rSDNWaTczTHlsNEVVUm5wWjhWUEViNDl4Qyt4eG9vSzZOQ0RWdFhwRGQvQzdBYzQwNG0zZ0tCRkFBZGliTW1nSENFUnNaS0xzMjlpR2JVUE8vSU1JSWdDTUkrandoZ2k4bVRKMmYzNmRQbkd3QU5SRFFFQUpqNW8vejgvRUdHWWZ3U1FENkFLVllZTHdONGdabC9WMWxaK1k1bDRwekN3c0pUaU9nM1JPUWpvcmtBNXZwOHZnWm1YbUFscWdJQTJCTmt1Vnl1V3dFTUFQQzRsZkNxVnpKanhvek0xdGJXcndEc3NNS25BV0J0QjRmUEF2QnZJdXJMekMrYnB2a3ptNmY1cHo2ZmJ3a3ozMitWTXlyMmVyMjNXQ0wxRUFDYjNHNzNNd0JnZVdIdjJOUGM3RjVzMHpTckRNUDRtSWltRXRGVUFDMjJOYjRkTVFIaEJHT2RFdmt3UzBTbjI1cDdSZmluc0cvQ1Y0ek4zRElBSlF6TTJoTENHVkEwQ0VqMGlVVlNVRVVFYkxTbWJKTGpFQUJ0UzRpRlNPM2ZOaU14VUV2Z0Z3RjZmdGpXOWVYMEYzU1l6SyszWUpibVhBZWlIOXJidXVxOWpWdjd5d3hPTTJNeHdkSmhVVE4wVzFvRzl3YWtyZ2Z6NlNBWVRwbHNlMysrb1lZZWNqVHFIeGl1bThPbDhTZyttN2dqQTVJbHFtTVp2ZnBxd25ObXFlY1BhbWZ0alhRdXpQUUhFZ1JCRVBabFJBQmJyRml4b3NubjgrMUFXSVMxTUhOcGMzUHpZOHVXTGR2bDgvbE9CWEFLTTY5aDV2bW1hVDVsbFFpS283S3ljaW1Bb3NMQ3dzT1VVaGN3ODJrQXZnM2dtWTdHMVZyZlNFUWpEY080b3J2T3pRbEtTMHRidkY1dkl4RWRDc0JrNWhWV09hZ0VyRXpXeDJxdGYxZFZWZlZTMi8yQlFPQzV5Wk1uTDhyT3pyNUdLVlcwZS9mdVAyUm1ackpoR011SjZJbDBzazVYVjFlSGZEN2ZPY3o4TEJIbGFhMXZxS3lzck9tc3o2Wk5tNjRmT25Ub1RhbU1sNUdSSVptZ2hTNng3YVl4UjVqc0ttWkM4UmJHcVNEMDdkRFRpMGgwYy9qL0xnbmVTQTNiYUxMY2RzT25nd3k4cWNCTG9MQmsyTHIxLzZVRis0NUE0Tkxjc3pYeDc2UGI5dEk0U2FJYk05SHlSYTZ0eFlHUVhJNDlwQURqbTJGalg1cWZ0dEZ1eHUrcitOaS9wT0F2QVAwTWdMMXVWbHFFMStkR2JGSDIzK2p3TWJlb1ZjWGF4TE1neW9tV2lJcDR6QjE0UjJVcmNWdmNLUkJkWnc3d25NU0xXbWZSekYyOUpoTzNJQWlDc1BkeE5DSGova3ArZnY0b0lON1RtQ3pUcDAvdnUzang0ajBsNFhDazNHUjNNM3YyYkdQTm1qWEcyclZyUXdDMDAvYW5UWnVXOC9ycnJ6ZDBoMjFCNkNtMlhYOUVmKzNXMHhtWXp1QmlJanFrbzJQRDVYTWphekNUZTN1T0hLV1RGSDhNZkVoQUFNeEwwTEt6TXUvdUxmdGtraUF1R3poUnM3RUNSQm1BcmR4dUY5OUpkNzV4R0pvM1dLWGZIVm1TR3BsQU5QejVsM2xQTDd3L1hhdDdBMy9aWkE4YjJWOFFvUzhBQjBWdy9LK0ZDRE52RHI3eG5zbFp6OGRDMTRGSTJEZzc5ZGN3SFByUTluZTZTV24rSHMyc2ZjT2hVUVJCRUlSOURCSEFnaUFJRHNKK3FDM0JzZDhoWURvRHhRQk9SRGlUZVVjOWJNS3JDMi9KOXFLdG5YYmpyV0NxWU1JU3d4VXM3YWtTUlU3Q0ZZTU8wYTNxYlVTV1k2U1l0bGszdVZIend2RUFXeFVCblJEQThhSng1N0RtekdHMFlFR24yZlo3RTNNcjhuL05yS3pvbm5BVWdUTjYxSFp4bWI4YzBMZjVpR3VtckdneXkzTHZCSENESTBNa00zYXM2U3BqUmsxbitTVUVvZGZUV0Y3YTY1MG5Rcy9UdDNpRzZMMDJTQWkwSUFoQ21tejFqODdUSWRkcHpDamVIQ0l2RVR3ZGZTcGhjRFQ1VHpSWlV5ZC9tdXlKaE5nU0pPRWRIUVJPTXpjUjRUVUdCUXlOSlVOdVg3L0t3YnhHUFE2L1BEQkhCNDBBQ0RIeG0ySU16ZTRQUjBURmJ5cmgwKzNPRDdGZkp6RS91aStKWHdCZ2hYdGc0bWNBUmtidU9XZWVsVWRYc0FORUIrM1luWDBMZ0Y4WkpUVy80ckpCNVpyVmZNVHlTOFRmNjA2TUhhMU5ISDFvOUVDb3pEUGR5QXhlVEFVN3QzZldXeEFFUWRpL2tDY0NnaUFJWFlUOW83TzJoWXg4RFpyT2pHSWlHdDk1QjZzMDZoNDhhbEd4RzhuUXpKMkw0N0J0WmdiZVZlQUFpSmNNYlZDdjBVUHJVMTVIMzV2aHQrRTJ0M21XeG1kOFRzMUR5VUVYdHYvN0JFQ3JTQXNjY1AvQzV1VU1jVXRveFBBRnBmdmNldE81RllVL1lJN2tybkJLQUxlMXhVRkRZY0p2Q3FzK0FnQitwVytlYVdUK2kwQ24ySThQSjdSeTdxTkt3dGt3Tml2Z0FwcFJVK0hZSUlLd2x4QVBzSkFNNGdGT1JDNklJQWpDSHRoeDQ4amNKcFYxaW9hYVFzUlRtVEdSaURJN09qN3NUYlI1ZURzZ3ZnNnZKZVgyN0lYY0JmQi93YlJjc1Y3dU1ubTU1L2NiRDRoczVHYVo1MW1Bem5QQzF1N1ZvOUQ0dnJVYzI2RzFyblo1eFl3bmg4OTc2V0lIalBZSS9rQmhKWUNDeUxZVGlTcmFPbUVCTFBmN0txZEdOcGloZExubkpqQnVBWkdLOVhTc09IR2N5ZGc4bUFINmd4cGNjeE1kMy9zem53dENCQkhBUWpLSUFFNUVRcUFGUVJCc01FQ2Jmek4yUEdtZXlsQlRDRHgxTjlGWUlQSjVtUksxRWdOTVlRa2JYc3FiV0tZb0ZnREswRzFGY2JRT2I3dVptamNDdklLQjVRYlQ4aUVabjd4UC9nTXZVWnhaNXBrYkwzNVQ5MHh5U0dIM2h5T2RtVmljWVVTbjVGS2gyNTBmWUc5Q2x3RjZIVUJ1QUxaTXpxbGpKV2VHN1VKTjhWY1VYdXozVmo0QkFFVFFRTzJ0WEpwVHFVSC9CakRNbWd0WU8vU01JZ0xGbFFVakFOZnI3WjVpWG1UT29wa05HeHdjU1JBRVFlaGx5Qk1CUVJBT2FQaVhvN0kzWjJlZVJBcFRtR2txRVNZRDRYcThlK2hwZmJldGJZemJSOUZ5UkVqU3U4dk1MVVI0bTVsV0tPamw3TWF5UFArR3JhbWMxLzVFcU54ekhqRTlHMnRKTHl6WDd2MTFhdTF2blBjWEtCLys5RXNsRGhqdFVmeUJnbHNCK2sxNHE5dENvYmZENEhIK2d1cjZ1Q09xK2c4Mld6TG1rODBMN2VnVW9nYlIxdWd1Smx6dUtxNTUwc21SQktFN0VBK3drQXppQVU1RVBNQ0NJQnhRYlBXUHpqTk4xeW5FUElXWnBtNGhPbzZzOThMT2RGREVleHN2ZURuYXBtRVR1akVoWkJOWDdSci9oc0hMRldNRkE4dnozQm52a0g5dHF5TW51cC9BNVlOTzBZeW5vOXZvb0taeHN2WmFqVGp2cjFQcG5UVEhJZ01VMGQwT21PMXhQSzFadDlWbXRNd0JjR2k0b0xSVG9lTDIxeEFOUmdoM0FmaHgzQkVGTzdjenc2dkxjNjRINkhjQXVhTExxK0dVRHJiaUxnaGdIVDIzZnNSNHdpenp6RlFHLzVpSzZnNkk1UVdDSUFnSEV2SkVRQkNFL1JiMlEyMHp4eDVyTXFZUTAxUUdUK21zRG0rMEg4STVxRUQyVExUaGRicGhEWkRhUjNBR3J5VFFjakJXWkNLMFBPZTJUei92c3BFRENDNGJNRmF6YXlXSUJqaGxzL0c5ZzdGN3pVRmgrM0RvajJEOGV0SVA4cDVlT01FSnM3MkJ1UUZ2QVlNckk5dGs2V0RIMGZvRS8vVHF0OXZieFlzOEoybkNzN0MvZGhtQXNoTEZPUUluUGx4aC9rb0I1OUtNMmhVT0RTSUlqaUllWUNFWnhBT2NpRndRUVJEMkM3Yi8rdkNSSnV1am9maG9zRHBhRTA4QVl6d1JaZStwcjkyN3F3RG9hRW9xdHBKVW9XdGhzc3hiUUxTYW1kOEgwMm9YK1AwaHQ2OS9KOFZUT3lEaHF2NkRkYlA3N2Fqb1NiSFdiNXpOVmdNMUw1d0FEbGxsbVIxUXdKRXc5OGo5UVJvWER2dkhTL1BTczlxNzhBY0tGd0E0QndCZ25hdmpuN29acThmWDVYNzczSE1YbU8zdVhvNXMzZUM1RTRRcjdHNW94Nk9pMjRaRk01dFFkSmZLcmJsRkVtUUp2UTBSd0VJeWlBQk9SRUtnQlVIWXA2aTk0ZENCb1F3K2h0azRXZ01UQURvYXpFZUhpSFBDbjR2Sit0ZCtDYUZvZlZITGpSVU5YTFkrVTRlelMwVSs0RWVTV3JVL0YyWnVBbUd0WWxyTnhPOFQ5T29zVitzN0EvMWYxVHA3MWdjV3ZCelpla2RHT1FpVytIWEc4N2g3elVpYitMWHFCNmNwbitMV0VETytHZnIxam1jNzc3RVBZdWdyWU5KcEFHV0RxRzBtNTVTeDE3Z0dZY0tIT2R1dkJIQmZ1OGRPUVJOUWV4VXZ6cG12TmVZQk5EcGl3MWtWVFBIWnFva01NRzdVMnoxbmNwbWVReVgxcTV3YVNSQUVRZWdaNUltQUlBaTlFdmFQenRvZVZFZUgyRGdhQ3VNSmZDeEFSd01ZMFVOVCtoVGcxUXhlcFJqdkd0cjhjUEFkbjYzcm9ibnN0M0FWWEdhejV4VWltbTYxcEZ6ck44NXVpeHZiWHpnZU1LM3FPdDFRK29pWXJ4czJiK0Yrc2Y2M0xYT1hGUHlTaWU0RkVINGdvWndLaFk1TGlOVUVndy8xRjFSdjdyVEhjbVRySFo0N0FGelpmZDdnOWhKa2NRakE3V3B3N2UvRUd5ejBCc1FETENTRGVJQVRFUSt3SUFnOUFnTlU2eDg3MGd6U29ZQWVZeEtOQVRBR29ESEVPSFJMa0VlQXlCWjV2SGZldjVtNURxRFZpbmcxTTc5UGlsWnowODczOCs3ZTByaFhKbkFBd3d4bGxudWVqWWxmV0NXbTByZmR1SHBrVlB3eW5NbjgzR2JONkU2VlFYOU8yMmd2NWNpNndRK3V6YW01QklRSjRRQUtaK1FtZ1d3bGxpZ2JKaDVHSk55Nm96NWhiL0RWdkRoblFmZDVneU9GeVJqTWtXZ1NjZ0c0V1cvM3pPSXluRWNsdFd1Y0dFa1FCRUhZdThnVEFVRVF1bzBHL3loUHE1azVocG5HbUJ3V3VvQWxkSWxHRTVDeDF5ZkZ6RXo0R2t3YkZiQ1JnUTFRMkFqTkcrSG1qVkoycU9jd3l6eVBBM1J4ck1VWk5hT2IzYWo1ai9QZTMyZzRmZmpuZTRZL3ZmRGF0STMyWXZ5TDg0K0hVbTlGdGlPNW5OT2xyUjFpUHYyV29xcFhrdWtiOVFZenJnQ1JpcmFETzY2dDdRZ2NCTk90S3F2bVRpcEFxSnNHRVlST0VRK3drQXppQVU1RUxvZ2dDQ25EL3RGWk5TSDNtQ0RNTVlBYUE4YWhGQkc0NERFZ0d0Z2o4d0x2SnVCVEFCdkEyQWppamF4NW81djFodHpNUGh1bDFGRHZ3eXpOdlFPRVg4VmFuQXRvM2ZYV0dEUjliRVhPT3hYNmJMUERqRmJERlRwazZCT0xPZzNkM1Ivd0J3ci9DdUN5eUxaVElqanU5ODNZQ3JQcFNIL0ppcVRYMHZQaW5LbGFxeWNBakUyMDZaUzMydTROam82eFNuSHdQSnF4ODZPMEJ4Q0VMaUlDV0VnR0VjQ0pTQWkwSUFoUjJEOCtvemJZTWt3ekRkSEFFQmdZd293aEFJWWc4aDBZQWdwLzN4S2lRUUJBc0JJTHhiM0ZkdlA3TFdNVGlEY3lZeU1JR3hWakF4UnZWR1pvNDVEYlA5L1V2WU1MVG1LV2VhNENZdUkzV2ovWmdZOTJ1dG1GcGsveTBqY1VCOE91Z3dqNDQ0RWdmZ0VBaHI0T0puMFhvTUdBVStMWElwcDRDa1BoeW40RXdBK1M3VXJUNjVaeEZTYm9GczhkWUZ3WjlnYkgzb1BJNWhOT2ZYclVqcDZtWXpVeVZwbWxPWDVWVW5jWGtaVkhUeEFFUWVpMXlCTUJRZWpGYlBVUDZaZlJuTzF1em5LN1hVSERiU0RvQ3ByS3JWektiZXFRV3huS2JXcHlLMlc2TlNzM1FQMUEzQWNtOVdIaVBvRHFvNGl6ZFh1dmRhYlJFU0ZMSEJXMmZmZjZTYmFkRnZQbkJHd0NzQVZFbXdtOENVeGJHTHdKaWpabjZ0Qm1xWis3L3hBcXpiMllDSTlIdHNQaUY0NHBxNTF2SElybURjUHQxdE0zYXZmK2dwc053eHh6d0FoZ0FIT1hGRjdDaE1jQU9KeDVxbzB4NWxuK29xcm51MnlsYk9CRXpjYmpJRG9tcnAyZFdmc05kT2dOZms4cGZRbE5yMy9Qa1VFRVlRK0lCMWhJQnZFQUo3TFBYWkJOTjQydEp0Q3BQVDBQUVJDU2hUV0E3V0RhRE9MTkRHeFd3Q1ptYkliaXpjeTAyVzJHTmh1WjJKemovNnkrcDJjcjdEMjR6RE5MTStaSDFtNkdkYVZ6aXNyY2xZSGFGNCtQMlhNay9KbHRLaDBBODMxNTh4WmVrNmJSZlE1L29IQVpnQ2tBSE15bzNjWVdveFptMDdpdWhFTGJ6Q2hkbnZzemdHOERiRXN4SEM4Y25DRGFUUkFlVWxSN0V4VkRFdWNKM1lvSVlDRVpSQUFuSWlIUWdpRHNHVVlqZ0hvUTF3T29CNmdPNEhvdzZnR3FKM0FkTStwSjZYb0cxU3VpT3MzQitxd1Exdy9NK3FLQi9CSVdLTVREaXozVHRjYXowY1JGVm1rZFIxSStJK3p0MjczNllOaEs3RGkwOWpmbTlXTndjMS9sdWkxOW8vc2VodUlmbVNhdEFjR0l1ZXdkS3c0Y0NZWDJ3TWo2STREenVteUdvSUdhUjNoUnYvbWFNdThGNFlLb2ZjQzZIZElQaTdieVdNZTh3VVFHZ0t1MTlwekQ1WFFGRmRmOEo4MEJCRUVRQklmWjU1NElpQWRZT0pCZzhHNWlCQmtVSXVJZ000SUVDakloU016V2R3cUNPQWdnQ0U3Y3g4UkJZdXdBVVFNRERjUzZBVUFEUUdlRHFCN2dXZ1lhRktpZVdkY1RxMXBOb1FhWHBub3prK29sSzdMZ05GenVtYUtaS2dCa1dTMXc3TThSQWF3WnVqRUx0UzlPaXRvbFI4b3B4WHQvbWZudTRmTVdYcGV1MVgwVmY2RGdMb0RDNTg4QWxFTTFxOXFTWWloMG5JbHl6eFN0NlRFUWpvamZnZkROa2U3OVJ3QTBSOG9sMmN6eks0YkdUMmxtN1ZmcERTQUlpWWdIV0VnRzhRQW5JaGRFRUFSQjJHdHcyYUJqTlJ1dmdkQS8ydWlNT3JWRVNQajdqbVhqMFBMWlVHdFFwMEowWTBLSndjMTl5VFZxd0ZNdjFEaGdlSi9rM3VXVHMzYzBabjBFb29NY04rNVFLSFNjeVNxNGRIUE9MMEhxRnNDVzc0RFo5bWtvdmZ1RUxITnR6T3dDODgycXBQWUJTWklsT0lrSVlDRVpSQUFub3ZaOGlDQUlnaUNrRHdmNkg2NmhLbUxpMXdwQWRWajhtZzNaYVBsc1NKdWQ2Y0p4aWJrVTZNRURXZndDd0RWVFZqU0IrTXI0Vm9jK2o5c1RvWVZEb2YrYXRza0NoSXdaZFg5UWlnNW5jTXlqVElTNDJPZzBZRVJNeGQwdi9VQjByeTczck9URkE0OVBhd0JCRUFRaGJVUUFDNElnQ04wT2wzc08wcUdNS29CeUkyM2gxWk1PWVlsZkFHaDgvNkRZUnB4M0x3M3NpYS9BamRsazNPV0ExWDBldjYvNlB3Qmk2MXpacVJUZWJld1FmYysvcE9CY0J3eURwbS8veGxWU08wc3hmQUN2aVIrVDRuL1ZxWThTRHNlUHV4UjBuRGFOTjgzU25BZjU5Y0g5TytvcENJSWdkQzhpZ0FWQkVJUnVoY3Y3RGRVYTFRQkdXQzF3cU15dlpTNG1jczJHYkxSOFlmUCtPcFdkT0o2SERuVHZieHlocGt2QkNPY0thTE1HTmkyb3JZS2tQL3JMSm51Y01RN1FqSm9LVlZ4N0RJTi9oSERwdFhBN3dzT0dSMDd2THFWSXpyVEllUkFwa0xwQzcrU1BRNlc1RjNQNldiZ0VRUkNFTGlJQ1dCQUVRZWcydUdyUUlNMFpsU0E2Tk56QVljK3ZVK3EzemZyZUhXOGV0amx1bnpPRHhIbC9NNXFiN25USThINkJ2MlJGTFNsY0hOL2FlME9oNDh3VHRLdWs5bkZGTmVNQXZoV01KdnZRQU5LK2orTERvaU5DR0hsRWVGeVhlOTdseFRsVDB4cEFFSG9JclRYV2IrNytFdWlOemMzWVpYMXB2ZjhzbzI5dWJlM3BLUnl3aUFBV0JFRVF1Z1d1UWorelJaVURkRlMwa1J3TWU3YnNSV2pkTXJBcXRHMWdYblNYUTg2MU5rNGZRc2g5QUFBZ0FFbEVRVlM2K3owTEFnMk9HTjZQdU1WYldRcmdpV2lEazZIUTlzdFA5RDEvSVAvN0RoaU9INlVZalVaSjdTMksrWEFBVDltVmFyVE1FNlVUVGg4T3I2YUUrNStPMVZxOWJwWjUvc1VWZ3c1Si9Rd0VZZS9SSEF4aTRjcDM4Tk8vUFlicjVqMkRUemFsTG9KdmZPWlorUC85SEo1Nzg3K28zYldyM1dNdWYveEp6SG5vRWN4NTZCRnMzSnBhWVlwUHQyN0RuNVlFRURMTlRvLzdTNkFDS3pkdVRHbU05bmozMDA5eHpWUHpFbXcydDdiaXAzOTdETGUvOENKV2YvR2xZK01KeVNGMWdBVkJFQVRINFNyME01dHpLNGx3UXF6UnFXek1TS2ljeEl5WEdwWWM1WXJsTW1Ld0kzVi83VlBteG96bXBqK2tiM1QvcEsvcHVyeFJoYWFETUNLdW5xOGoySXl4ZXNSZlBxWFNYN3pjOFJKdFZybWlIM0w1d0FkTmJUeEFSSlozTmhLemI0bmdGQk8zZFh4SjZGd2ROTTQwU3oxM3ExRHRIWFFHZHFjMGdDRHNCZDdlc0JGL3E2eUtiait5ZUFudXZYQU9sT3FhWDYydXNSRnJ2LzRhQVBEdXA1L2hoTU1PaGFkZlAwZm55c3g0OGUyVm1QZmE2d2lhSm5hM3RPQ1hwODBFdGZQM29mS0ROWGpsM2Zmd3lydnZZZnlva2JqdzVKTXhmdFRJdUdPK3JLbkIzNnVxOXpodTNzQ0JPSDNpUk14OTdnVXdNeDR1WDRLSEx2a2grbVdGcS8rVnJub2ZkWTJOZUhQOWVyeTFZUVB1LytGRk9HVElZR2RPV3RnajRnRVdCRUVRSElXWDVBdzBXendWOGVJWERvcGZiaXQrRjI1N2V2SnRJSm9aYlhSb0xJNGJoKzhWNzIvSFhGZTh1QkVLRjBZYkV0Yndwb2s5RkZwbFB1YWM0VVNvdUdHbGEwYnRORVU0RzhCNjJ4NEh2ZHZXUXVPWXFTd1EzYVRkdVorRXlnWmRLT3VEaGQ3S3RHOGRnZkVqWThMdzA2MWJzZmo5MVYyMjg5NW5uMFYvenUzWER3Y1BkbDRBQmswVFN6OWNoNkRsK1gzMXczVjRhdWxyQ2NjMTdONk5KNnBmalc2di9lcHJiR21vVHpodWQwc0wzdjMwc3oxK2ZmajFOeGlWNjBIeE1jY0FBR3AzN2NLODExNEhFUGFndi9EbWY2TTJaMzc3T0JHL2V4a1J3SUlnQ0lKajhDTFBBRzFTTllHK1kydDF6aFBZUmtnenVNdzR1T1ljVXZUYldLTkRvaXRPZ1hCalprdnpQYzRZM24veGV5c3J3WGc0MXVKVUlEckZQOU1nT20xdUlIK09JNlk3RzdXNDVqOXFjTTE0Z0g4SjVqcjdmR0trZXI5WjRkMHE3S1d5TVlKZ1BLWExjOS9pOHR3VFV6UXVDTjNLLzNnTFFFUXdsRUwrK1BFNGN1VElQWGRxdzlzYlltSEIzeDR6R2sydHJlMSsyV2tKaHRvOXBqa1liSGVNREpjTE4zNzNUQXpNem82MlBmL2Z0MUQ2N250eHgvMXhjUUFOVGRFVUFEaDM4a2tvT09vb3BNdDVrMCtDMnpBQUFEdWFtcUMxeGl2dnZCTWRLNmR2WDV3L2RVcmE0d2hkUTU0dUNvSWdDSTdBTHcvTTBTNmpFcURqYksxd1dQM0d0aGlWeHNFMU03YmZlY1prRTFUdDlIQjJVOFR3RDV2MzBseG5MTy9mK0t2eXMyRFNCd0FkQnNEWjBIZmJiNFVaRGFTYkQrK09VT2gyUjY0YU5FaTNxRitDY1RXSUJpUk95enJQRlBVd0VhQ3RKSEZ4cHBsZk1CQzhrV2JzL0NqRnFRdjdLWTNscFk2bVZMQno5Wk5Qb1dGM1U2ZkgxRGMySXNQbFFwL016RDNhTzMvcUZCUWRNeUc2M1JvSzRjS0hINDBLMTErZmZSWnVlK0hGbE9lYjVYYmpYMWZIeXBJM0I0TnhENWJlLy93TDNQNmZzUDB4UTRmZ3Foa2x5QnMwQ0FEdytycVA4SEQ1NHVpeEp4eDJLSzVwRXlidE5neTREQU5hYTZ6NjRndjRGendIQUpoK3pBVDhxQ0EvZkk0UFBnek5qSU55YzNIUGhYT3c5TU4xK0thdURpcysvZ1JEQnc3RVljT0dBZ0NXdkw4YU81dWJBUUJIamh5QkkwZU94TkFCQXpEajI3WS9uUTdTdDNpRzZMMDJ5QnBnUVJBRUlXMHM4ZnRhWE1Jcko4T2UyeE8vV1RXbjRTZ0VReGZRbzJSVHFvNG9ZT2JZaHg5R0ExUHozZWtiUFREd0YxUTMzeG80OVFlYWpUZEFVTkVrVWc3OFhxSVp4TU81cVFaYW9kQ25wMjA0bWJFTDZ1c0IzTUpWZys3VExYUXRXRjBKUW45cllnQUl6QXhGcVdVNUQwZjJSKys1Nk9VaW9yTTF1ODh5eTNMbktVUC9ob3Jxdm5EZ2RBU2hVMnAzTmFKaDk1NlhvamNIZ3gxNlgrMDBCZU05dWU5KytsbTBYNWJiamVOR2owNXRvaDF3d1VPUFJNT2UyL0xwMW0yNCtzbW5PK3o3MW9hTitNR0REOGUxelprMkZlZE9QZ2xLS1dTNjNORjJsMkVnT3lNajdsZ0NrT2wyNDdWMTY3RHE4L0RMZFZOOVBWWjkvbm5DV0I5Ky9RMCsvUG9iSERseVJMY0pZQ0VSQ1lFV0JFRVEwb0tyK2c5dVgvdzZOUURRbnZpbEFqUnZ2dkNNSHhKaGZQZ3c1d2ExSjlBaTRKNjhweGMzT21MNEFPRm0zNnR2QWJqTDN1YkVieWJobVFyUmFYTXJDaS9zNlBqdWdBcnE2NDJTdXBzVUJVZURjU2VBNkwwUkVlak1qTFR5blZQODRtQVFLUUFYYVpQV202VzVqM0I1djZHcEd4ZUVubWZaUng5SGY1NXc4RUhJY0xrd1pFRC91QytYRlRyY0ZpSktPSGJJZ1A1N2ErcHhyTis4QmZOWHZJSDVLOTV3dHNLQjBLMklCMWdRQkVGSUdhN3FQMWkzdUt2anhhOXpJYTl0VFRFNFlJUnF6NklDTlBPTUdabGJtRzZMZXNvY0dURThpczBUMThEVWZLOWpwZzhrWFBvM0hGSm5FZUZJUk9RZ2Njb1psQ053OVA5SUtEUS84cnRYVDZtKzZkU2xlN1dXQ0pYc3FBVndJMWYxdjBjM3U2OEg2QmNnOUFFUUxYZkV6TmI5MjlWenR0M1VVWGN5QVNBM0NEL1hPdk5pc3l6eklaVnAzbWw1cGdYQlVlYk9uZ1d6azVxN0w3NjlFa3MvWEFjQVVFVDR3d1huZDJwdjhJRFlxb0ZkemMxWThja24wZTFNVjFpTy9PMG5QNDYyN1docXdvLysrT2QyYlRFemZuMzIyUmd6ZEVpSDQyVzUzVEE2eVVvZE5NMjQ4OHR5dXpzOEZnQmNIZGo2ZU5NbWZMeHBVN3Y3TGo3MUZPeG9hbzV1My92S29xaFgvWmVuemNDZ1BuMmorL3BsN1RtTVhIQU9FY0NDSUFoQ1NuQlYvOEc2T2VOMUVJNkkyK0dJK0dWTC9Ob1RYdUZsWTNEdDkraDRCQUZnYTY3N2VoQkdXRWVEbU5KV3dZbjVmZmt1OGY2bWhyK2dPblJyWmNFUHRNYmJBSVUvYnpqa0lxRTQveXIxRDdVYUMveFYrZFA4QmRVaFowYm93bHdLZG00SGNEMlg5N3RiYzhZTllQb1pDTm1BN2Y2TlBzbnBZcFJDbStpSGFQK3cwTDVCdDZpZm11VzVmMUN0TmZkSjZTVEJTY1lNN1R6SVlHQjJuN2p0c1hsNUhSeVp5TklQMTZFMTFQbEx0V0wxQndpYUp0eUdnU3kzTzdwbWRtQjJOaHFhbXJCdzVUdTRja1p4aC8zblhmR0xUdTMvNC9WbG1ML2lEUUJoQVc5ZlArd1VodzRiRnJlZDRZckpycU5HamNLUUFRUGFkaEgyRWhJQ0xRaUNJSFFaRHZRZGxpQit5VEYxQTJhS3I5UEkvS1JSWEhOV1JQeHVtajFqaUNiK1ZkelFEdWh1elRaRGpBWlF5d1BwV3oxd3VibXdhaFVSKzZNTlRPbUZCa2ZNdFAySjZFU0UxRzg3T0h5dlFNVzd0aG9sdGYrclZNdG9nQjhBRUhQOUpEd1VTajF6ZEh4UEdnakc3N1E3OTFPenpITVZyMEZHQngwRm9WZWd0Y2JDbFNzN1BTWVlDbUdSbGFYNW1FTU9odHNtSEU4Y054WUFzUFRERDdHcHJxN2Qvc2tRc3EwUGJxOG1jTEpNUDJZQ25yM3FDang3MVJWUWU3Qmo5emhMVnFxZVJUekFnaUFJUXBmZ2NzOUJPb1NsSU1TeWxqZ1EybXBaRDR1a09GUDZZV05HM1JYMkZzcDAzUTVRbjBnWFI3ek9iVVUwNnp2ejVvbjNOMTI0c1BvT3JpZzhpNEFUa0hxUzVBNk0yN3oreERmNEt3cEwvZDdLcFU0TzBWV29lTmRXQUZmem9uNjNhZVcrQ3FDZkFlU3g5b2EvUmJKRzI5dVN0UStBaUtIdFNiT0FvUURkcjcvd1hHZVc0VzQxb1BiUE5BV2RwL0FWaEI3Z3pmVWI4RTFkNTFIN2k5NWJoYTA3ZGdBQUpvOGJoMCszYm92dW0zTDQ0YWhjc3haQjA4UmZLaXB4eXptejR2cHFyZEd5Qis4eUFMVFlFbmNwb29SeVMrM2hVaXBPakFQdEo4RUNnSzBORFhoai9mcTR0dDB0TGRHZkE2cy9RSjgyWWM5amh3M0QrRkdqOWpnUElYMUVBQXVDSUFoSncrVzUzOUtNU2dERDQzZDAxL05zL1N1anBPNzM5cFpOYzg0YUQraExiWVBEa2VmcEZGdjd5MEJObm52WC9la2JGZndFL2RzSy9NQmsvZ0NnTEVkOUg4cis0SVVJelAveVYrVlA4QmRVYjNkdWtOU2dtYnUyQWJpSkYrSjJuWkY3S1poL0NkQ1k4TTdJbk1PcDIxUTRpRDlwMjh6aE81V0FzQkNPWFlLUkFPN1RPenczbVdWNFFHWHFoMlNOc0pBcTlZMk5jWjVTTzIyek9tKzNCR3Q3OU12S1FwWWxFalYzdks0WUFIWTJOV09CRlpxYzVYWmoycmVPd0RQTGxrZjM5OC9Pd3VSeFkvSGF1by93enFlZlllbUg2M0RLa2QrSzd2OTgrL1pPTXp5M1I5QTA4ZjBISHRyamNkT09PQnpYblhsR1hOdkhtemJobjliOHRDMzkrMWMxdGZoN1pYV0h0djY1ZkVWQzIvZStjNElJNEwyRUNHQkJFQVFoS2Jnczl6dWF1UnlnUVZZTG5BL2tpZ29EWnFKTFhNVjFUeVljb3ZTamtZLzhERTRyZk0xT1hOMWY4SzMwUkhWelo4Y0x5Zk1iYitXR3VZSDhYekhJZXFnUS9yMmxVaTRvRG80SlNjczNtZ2NUL3dSUWxLWmx4d2l2emExNWlCbVBtR1dlV1FCZFI0UVRyTDNXdW5PSzNYOWRpS2FJQkQ4UUdEcXVnakRsQXJoVk54dlhtYVdlUHlsM3l6M2thOXppN0prSit6dTN2ZkJpaHdtZTdHaG1YUHJudjNhNC8rcVpNMUJ3MUhnQXdNR0RCd01JMTlWdHIwelJINWNzaWE3M3pSOC92bDN2NnN4dkg0Zlgxb1hMWWo5U3ZoaUhEQjZNUTRZTTN2TUpkUVByTjIvQitzM3kwdHJYRUFFc0NJSWc3QkV1RzFTZ0dhK0FLTnRxZ1RPck9TT0pwK3p5azRPSzZmdFVVdk44MjJPM1hIaGFNWU5PRFIvbW5QaUZQZUVXWS8yd2xxeEhuREVzUkxqRlYvMkFmMG5CYkJCTmhWVXVLREhwV0lxUVBiYWFmUDRsaGRmNml5cDdWZTFtSW1pZ2RnR0FCVncrNkJTVGplc0lmQnJhNW9rT3A0K08xaFpPaGtqc1FrSm9OS0UvUU5mcFlOYVZabG5XNDhyUWQwZ2RZYUVuR1ptVEE3ZGg0SnlUVG94NlRpTlVyVmtUTFkra2lQQzk3NXpRcm8zeG8wWmh3a0VIWWZXWFg2STVHTVNkTDc2RU8zNXdIZ2IxN1FzaTJtTkdaODJja0lUTFVBcnVEc291UldnYi90d1pZNFlOeGZWbnhrcVVyL255Szd4aXJXc0dnTUg5KytOSEJhZkc5Um5wOFNSdFgwZ1BFY0NDSUFoQ3AzQnA3dmMwK0ZrUXdwOHFHQ0RsZ1BjT1ljOFZSNE01QVRDYUZPblRhRVo5VmNJOEFOck14cjJ4Y00vMHg0K3pIakdvK0ZwYXNLRDl1RDhoTFZ5S3pnc3lWaEdRQzhTdWV0cTNVcVJzYm13OThCMjNMam1sNHVhaXBlK21hN283b09MNnBRQ1djbW4vSXpUYzF3RjBBUWpXZ2tDeXZSeTZkcHZIUXFNdElVeFJJWndKNEtjNlJQOWpsdWIrVXpIZlFUTnIxenAyUXNKK1NiYmJqYjZaN1pmbmFRbUY0c0tqT3pvT1FKeXdWRXJoek9Nblllb1JoOGNKNEhWZmY0TkhGd2VpMjhYSEhvTmhnd1oyYVBQOGFWTnc0ei8vQlFENHBxNE9OOC8vTjI0OWJ6WkdEeG15eDR6TzgxZThnWCs4dml5dWJmaWdRWGpnNG9zNnJEM2NFU1hISG90TEMvTUJBT2ZkLzJBMEREcW5iMTlNUFNLV0kvTHRqWi9HOWR1K2N5Y09HVHdFbzNKRjlQWUVJb0FGUVJDRURnbVY1LzVRTXo4ZVhXVm9yVGQwUXZ4R1NoM1pYRi8xaXFpWVN1ci8yOTdSV3k0ODh6SUN4bHM5SFNsN0ZMVVZQVDErZGZoVEMxOU0zNnJRSGpkNUs3K2VHL0RPWnVnS2V4aTdJNzlJeFlDR1paWmNKb3puZnYvNjFHTnZtTFpzWi9yR3V3ZWFzZk1qQUpkeFZmOWY2V2JYWlNENkNVRFI1SEp4WHVISWl5OEpHQlFOalk1MERUZVFBZUFDVFpnVEt2VXNOc0FQb3FTdWxKd0o1aEQyTTI0OWIzYUgrLzVXVVlXRjc3d0RJT3l0ZmViS3k1TzJlOEcwcWZqYWxzRjVTOE1PM1BiQ2Y2SmUyZjVaV1pnemJWcW5Oc2FQR29XQ284YWphazM0T2M3bjI3ZmprZkxGK1BYWjMrMjAzNmRidDJIQkcyOG10SDlWVzR0NXJ5M0R4Zm1uSkgwZUFLQVV4WlUzQXNMWm5qLytaaE5HZUhMUUx5c0x3VkFJS3pkc0JBQ015TWxCdys3ZGFHeHB3YUozMzhXUGZkNHVqU2M0Z3doZ1FSQUVvVjNNMHR5YndQaXRYWnlRY2tEOEVoQlZ2ckZQK0Y4b1Y3Q0lmRHMvYnEvTE4yZWMwWWZCdDBWQ083c1FIYm9IWW9tdkFBQmEvZHdKcTBMSDNPS3JxUEl2S2J3VmhGc0FSTE4rcCs4RnBuQnhSK3ZlSXFJeFRjMFpqd000SjEzVDNZMVZTL2hPWnZ3ZWkzTktURlkvSithWklBcVhxNHpjOE14Z0lxZ2tIMEpGRTJ1UjVTS1Baa3duSWtLeEJoV2pQSGU5V2NZUHEzN3FNWnEydmRjK0xCRDJINVNLcjhLNmJlY083R2lLSlMzUGRMdnhpOGNlajI3Yjkva1hQQmZ0SHpKTjlNbkl3RzRyZy9QcEU3L2Q2YmhmMTliaTF1ZWVqd3B0dDJGZ3dzRUg0WjFQUHdNQXZQRFdXeGpZSnh0bmR4QjYzUjQxTzNlaDhvTTErS3EyTnVyOS9icXVEdGY5NHhrOGV1a2w2SmVWaGRKVnE5QmduY09rTVdQUUZHeEZZUFVIS0gxdkZZcU9tYkRIbXN1QzgwZ2RZRUVRQkNFT1pwQlpsdk1RQ0xhNnFoelpsNjUxc0U3dytLMVVtY0ZKSFlsZkFLQ0IvQ3NDRGJFc2hMMi9UbUN6dzR3bmgvL2pSUWtMM1F2YzRxdWNDeUFjNWs0T3BsT3poLzJHamMrYXU2VHdFaWRNN3cySXdGUmNWK29xcVRsREtZd0c5TzBBdHRvUGlENC9BbHMvSlBPaXRKWVp0Qjl2UGhhZysvVXUvc1lzeTNtSUZ3OFk1OFM1Q0VLeUhEMXFGS1paNGNKRkV5YmdXeU9HbzJIMzd1Z1gyLzd3N0d4dWpyWTN0clRncXBrbGNCc0dUajN5V3pqMmtFTTZIT1BOVDliaituODhnOXBkdTZKdDUwMCtDZGVlY1RweSsvV0x0ajN4NmxMY3Y2Z1V1NXJiejRINDFvWU51SDlSYWN6dSt2VjRvTFFNejcyWkdMZzBJTHNQNm5mdnhyOVh4RHpPa3c0ZERlL1JSd01JcjBXKzc1VlM3R3lTaW1WN0d4SEFnaUFJUWhSbUtGM21lUVpReWNlekpZdmx0YklMRkFaZVZwazEweXdQV0x0cysvNlpJMEIwdmMyTVl5V0hZMnN0dWNVVnd2ODVZRlZJQWlKd0JtZzJnSzhqYmN4c3E0MmJPbTBmMG1qZ0lYL0FlM2phaHZjeVZGejdwVkZTOTJzMXVHWVVFMytmd1czcUcxUEVtMnNGT2ljcGhPTnFYY2Z0N0Flb3k3VjJmUlFxOVpSeGFjNU03a3B0SmtGSWc4dThCWmh3MEVINHNhK3dTLzJPR0Q0Y1Y4NG93U1VGK2UzdS82YTJEbmU5dEJDMy8rZEY3R3FPMWVFOWFkeFluSFBTaWVpYm1ZbXJaczZJVy90YnRXWXRmdnJYditPNU45L0V6cVo0SWR3bkl4TmJHaG82blZPR3k0VVR4eDZHVExjTGQvN254YWozOStEY1hCdzNlalRHanhxSll3ODVHRUE0ZFB2VzUxNkk4M0lMM1krOHNRbUNJQWdBQUY2SVBxYkw4endSRlVmYk9CejJuRzU4YXZ1T0o3NVhGZGRldTZmMWg1c3VPUE1KSXZ3d09oK25uTDhjdC9iMzF1RlBMN3pGR2N0Q3N0d2FPUFVFRGJVY0lHdEpscE9sdGV4UE9QZ0RqTmd5eVgvVTJ0Wk91L1J5ZUpGbnZGYjhNekJkQktJQmlRZFlJZEt3SGhJbDhicU5KY3dLYjdYaEV6QWVWdjNwY1FtUDduMDBscGM2dm5aNzlSZGY0bmZQdjdESDQ0S21DVlBIYXZydUtmTXlBRXdjTXhvM25IVW1BT0RMbWhwYy90Z1RBR0wxZGJYV1VFb2hHQW9oWkxQOTg3OC9IdlhjM3Y3OTgzRG9zRmpJY0piYjNXNDFnTFZmZlkxRjc3NkxaUjk5SEZlZkZ3QW1qeHVIL3oxOVpseFc1M2MvL1JSM3ZyZ1F6Y0ZnM0xGdXc4Qnhvdy9CcERGamNQVEJCeUduYjEvTWVlaVI2TmlqaHd6Qm1LRkRjT2l3b1hoMGNRRE1qSU56YzNIYkQ4N0QzUXRmd2FyUFA0L2F1dWEwbVRoMS9KRUFnUFdiTitQYWVjOUV2ZHM1ZmZ2aXFwa2wrUGJvMFhDYXZzVXpSTysxUWRZQUM0SWdDT0NLM0pHNmxSY1IwVEhSTm9UTHFxVHJiclV2K1EwYlpzMkVuN3BLYWpzdUhHbXhhYzVaNHduNm9raG41Y1JhMGZBYzdPSjNHOWZqOTA2WUZickd6YjVYMy9JSENtNEFjRStzMVJrUkhGZGVpK2hvZkRQc2JtQnQ1K2xoZXpsVzV1WXJlRG11TjNma25BM1FoY1Fvc3BKYnhVS2tnZkNMTG9uMTFaR0VXYkdRNmpndjhUZ1FIdEM3K0hhenpMTkFnUitqa3JyWHV1djhoSjdIMURwQkJDWkRNbjFhUTUwbjE0K3M3WFc3WE9oSVRtZTZYZTNXQm82d3BhRUJOejA3SDF0MzdFaTBUNFR6cGt6R2VaTlBTaEROM3g0ekJyZWVldzd1ZVhsUm5JYzNhSnA0YThOR3ZMVmhJeTR2bm82aVl5YmcvNzU3Rmc0YW5Jdmhnd2JGMmZuajRrRDB0ZmJBb3JJNDhYdlN1TEZSOFFzQVkvUHk4UDNKSitHZnkxY0FBT29hRzlFYWpDL05KSFFmRWdJdENJSndnTU9sT2Nmb0lGYkNKbjRSS1VQcWdCRGhhRTFUQUl6ZENwaVpqUGdGQUNqOXFFMnBPbFozT002TnpIekRpSVVMZHp0Z1drZ0J2Ni9xWGpCYm1iZWR1dXNpQ2FCc2xvaXVtTHVrNERRSFRQYzROQVZOcnBLNloxd2x0VE9VYWgwQjVtdkFhRlB5aWFMcnF5UC9kMzVkclpEcVNCaDYvSXV0TDBBWGE2aWxabG51SjJaWjd2OXhSZTVJWjg1R0VKeGoyTUNCOEUwNE9xRjliTjR3M0RYbmZIeC95dVFPNjhjZk1XSUVIdm5SeFRoLzZwU0V6TTc1NDQ5RTBURVRBQUFuamh1TEVUazVuZGFodjZ3d0gvMnpzZ0NFTXo5ZlhseWNjTXk1azAvQ2lXTVBBd0I4Wit4aE9ISGMyT1JPVWtnYjhRQUxnaUFjd0hDcHAxaURuZ2ZRSjlib1VKeHh4SkVYc2NYOHRRTFBwQmwxN3lmVGZmT2NNMDRINk5RNFd3N0F0dk5qeHRxOGVTOC80WXhsSVZXeXMxc3ZiR3JPZUQ5Y0FzamhtanoyU0dqQzAvNnEvUEgrZ3VyTlRnN1JrMUR4cnEwQTdnTndIeS9KUFZLYitDR1k1NEJvbE8wb0FEYlBNS3lNN21qUFBSeXRIUXdpaE1PajQ5OFR4Z0s0VGJmeWIwTmxuc1VBSGpjT3F2MFBIWVY5T3J4Y0NIUEVpT0c0LzRjWGRvdnRQclphd1lvb0dqYnRkamtyUjg2Yk1obWJHeHBRK2NFYUhESjRNR1pQUGhIVGpqaWlVOEVhd2UxeTRid3BrMUY4N0RGWSt1RTZWSzVaZzZiV1Z2eTB5TmVsT1F6UHljRzFaNXlPeDZ1cmNjdXNXZWlmblpWd2pGSUtONXgxSmg0cFg0S3p2M044bCt3TDZTRXg0WUlnQ0Fjb29UTFAveERqVDlGU0s5RlB3dW4rYWVDRVpGZGdmbCs1VzZhVHIzRkxVaFptenphMlpMYXNBMkZzZEdyZDhCZkxBT2NQZVhyaHE4NWJGcnJLclpVRngycU5Od0N5UGlsMlF5aDBtS1h3VmhiNENicmpYdnMyekZCWVBEQmZzM0VobUdhQjBML2pnNTBvYjhhMUFEK2pvQitua29aMzByRWtKRTkzckFIZVh3aUdRbGozelNaTU9QaWd0RzAxdDdZaXE1T3c2ODR3dFlhaGVqYmdWdFlBSnlJaDBJSWdDQWNZekNDejFITXZnZjVpRjcvVU5tUTBCUWpSR3F5MjhiaGNoV29uSnl0K0FXQnJac3VQSStLWHdjNGx2b3JmZWxuRWIrL2g1c0txVlFTMlpSOVBNb3ZUSG1oSFJwK0NRT0hOYVJ2dXhSQkJVM0ZEcFZGU2U0bmltaUVLNW5mQm1BZHdZdnJhU0UxaERxOEJKbkNuYndQaDVjTGNSakdUQjFDWGE3aFdtbVdldFdhcHg4K0xQT01kUGkxQlNCcTN5K1dJK0FXUXN2Z0YwT1BpVjJnZmVTSWdDSUp3QU1GVnlESmJjaGNRY0xxdDFhSGFRaHpKbkdWdnZFc1YxOXhJWGZDMjFjeVpNYUNWWEo4UlVVN1lyRk1oMlRZN0RGTUIzeG82NzZYMTZSc1duTVMvcE9CSkVGMFUzckorWjA3NHVlS1VNRFBBMC8yKzZvQURsdmNaK0cyNHNkM2oxWXh6QUp3Rm9zRWRIc3NBS2V1aXRYdjlPVmJhTFBGMUh6R3lGZ3J6RllXZW9lazdQbkhvTkFRTDhRQUx5U0FlNEVUa3NZUWdDTUlCQWxmMUg2eGJjbCszaTE4R0xJR1J4dC9IU0FiWmFGMVNBRUNqWXN3eVNtcHU2SXI0QllDZ2N0MFlFNyt3UE5QcHdtMC93LzlSeEc4dnhjVS9BWGhOZU1PcHROOW84OGlmQ0t5ZTh3ZThoenBrZlorQWprZVFTbXJMakJtMWw2bWR0WGtLWmlFWWp3TFlsSEJzNUtGWXRNU3dWUlE0V3FzNS9MNUI4YS83dGtiR2c4bXZ0ZnRqczh6emdWbm11WmtYRHhqWEhlY21DSUtRTFBKRVFCQUU0UUNBeXdZZHExbTliRStNRTVhczZhNno1R2p3dEsxcGcwTHJhVFJqNTBkZHRiYmwvTk1PMVlaYVM2Qk0reXpUeFY3ekY4dzdzclFlUGVpWlYrclNOaXgwQy82cS9MRXc2UjJBT2w2N21qTDJyRmhZalp5R2svekhyenpnczRCenVXZUtac3dDWXhhSUR1bjAyTWlydnAweWFXVHQ3ZnlseXg4QW1LKzArUXpOYk5qZ3lBa2NnSWdIV0VnRzhRQW5JaDVnUVJDRS9aeFF1ZWM4emNhYmNWbGhtZE11T0JOMi9NYUxYMll1Vjh3VFV4Ry9BTUNHOGJlSStFMm1jRXN5dEYzWlRNQnZSZnoyYnZ3RjFldUowVDJwYU8waDFZUUpxQnZ3ZExlTXM0OUJ4YlhMalpMYS96Vm0xSTVXaGo0R3JLOW5SbVc3eDlyU2FrZVdQaENGWGNXUmQ1WndGU2EyZVpEakxCd04wSzFhdWRhYnBibnJ6RExQZlZ6dUtlSTFTSDJ4cFNBSVFwTElFd0ZCRUlUOUZKNFBRdy93M0EzUTFiSEdTSUtiTk4vK2lRRU5XK2dqTXhpM3FwTGF1WlJpRlpzdEY1d3hpNG4rSFIwQ1RrVy94bHhSelB4NVhwOXZ4dEZmVmdZZE1TMTBLLzVBNGYwQXJnSVEvalVxT0JjU2JZTVlWOTVTVlBtUTg1YjNmYmdjZllHY1FzMXFCc0FsQUkzcDlIakxPMHlSNUZvV0JBWnpUQngzMEhrM0V5cUpkYW5LNEZmSVcvKzVRNmV4WHlJZVlDRVp4QU9jaUZ3UVFSQ0UvUkFPOU04MVErNFhDSFJ5ckRIc3BlRzAzdnJiS1pYRXZFTUI1OUtNMnZLVXJjNmVuYjBscTNralFIbXhjUnhNL1J5TmVNVzV3NTkrYVlFemhvWHU1czl2VDNKL1V6OXdHUUVuQUhEdUFVN1lHR3czaGdub2FmNmk2amNjTUx4Znc0SCtoK3RnUmdrVGx4QlRQZ2pablhldy9xUElJeTJLaFVudm1YVmdMbFZFaTZpazVvQktXSllNSW9DRlpCQUJuSWhjRUVFUWhQME1Mdk1jcFJsbFRxLzNKVmdlbmJpWVozeWtPSFJhdXV2NE5sMXc1bDFFdUM1dXJIUU1Sb2pML014djVNMWJPTmtKczhMZTQ3YWxKdzhQdHJoV2dXZ0lnSEQ0ZnFwaEJuYmFybDlsYklWdW51QXZYcjQxWGRNSEVsenFLZGFFRW9CS0FId3JxVDRSTDdIdG5hbWRiQUp0T3pVeHNJSVVMMVZhdjBvejZxc2RPWUY5R0JIQVFqS0lBRTVFTG9nZ0NNSitCSmZtZms4RDh4SzhNazRveWpibGlCajh2RUcxRjFFeEd0TXh1KzJDTTQ4d2dUVWdHTzJOa3lwdHZVeUtNSEhvVXkrOW03WmhZYS9qcnlqOERqU1dndUJvY3JUdytsV0ttV0orWTNqT2psTitjcnlFeUtjQ2wvY2JhdXFNVXdtWUJxSnBBQ2J1dVpOTi9FWXkwMmdrOWV0bDVtVkUvS3BpV29wUTdXdDBCZzZvWkdZaWdJVmtFQUdjaUZ3UVFSQ0UvUUJtS0YzbXVSTkUxOWxhNFhnRzViRFpGaEN1TlVwcUhrN2JPSURORjV5NURJUXBZZFBPL0dFaUFOcXVvNW4vbVRkdjRma09tQlo2aUxtQi9QTVk2dGxZaTROaDhuRzIrRkcvcitvWERoaytvT0VxOUVQUU0wVnJUR1hReVFSTUJwQ1ZWRi9yTzhXRlVPK2hEK010QXIrcUZDK0Z3bElxcW10SWVmTDdBQ0tBaFdRUUFaeUlYQkJCRUlSOUhLNGFOTWhzTnA0alFxR3QxWEw2cGhueW5EQVlQbExFczZpa2RrM0tobTFzdWZDTUN4bjBWTmkyTTU3ZnNDbDcyU1BzVXE3UXVLRlBMTnJzaUhHaHgvQUhDdThFY0FPQXFDWnlRZ0VrM092TWMveEZWYzg0WUZxd3dmTmhvSC91UkEyZXhvUnBCSm9LWUZnM2pjWUFyUWY0WFlEZlVVVHZnRU1ycVdSSGJmZU10L2NSQVN3a2d3amdST1NDQ0lJZzdNTncrY0JKbW8wWEFEb28ycmFudFhSSkdiWStWOFY1ZnZudktxdjJjaXBBYzNyR3cyejcwWm45UTYyOGtZZ0doODIzOFRTblE1eHprSy9LZTNyaGc4NFlGbm9TWnREY2lzSlhBTXdJTnpnbmd1UFhpNk5GSVhUQ3pVVkxWenRoV3VnWVhwSnpNTFNhcUprbk1qQ1JRQk1CRE8vR0ViOWswRHNFZmtjUnZ3T1hlcGU4TlY5MzMzamRod2hnSVJYcngxZ0FBQ0FBU1VSQlZCbEVBQ2NpRjBRUUJHRWZ4U3pOdVE1RXR3SGtqclRGVnIybS92YWVLRVM1UVJGZFRNVTEvMG5aYUR0c3VmRE1oeG40UmZ0anBrNWNNQ3Z6eXJ4NUMwOXdTaU1KUFkrL0tyOGZUSG9ib0NNaWJVNHNjVS8wQXVPTExLaGpmbFVVMksvRGFIc2pYTjV2S09DZXBLRW1Ndk5FQWlZQ05Mb2JSNnhuNEdOaStnVEVIelB6SjRhaFAwRWY5MGMwYmZ2TzdoczNQVVFBQzhrZ0FqZ1J1U0NDSUFqN0dQenl3QnpUTUo0bG91bXhSZ2FVRXpJdllWM2xTa1Y4TmhYWGZwbXVaVHViNTV3MUFhUlhSVld2UThzNTI0UStteUR6dUx5blgva2dmY3RDYjhJZjhCNEs1cmRBOEFCd0xqTjBZbEtzVjRmbjdDaVNwRmc5RHkveURBRGhLQk1ZVDRUeERCeEpqUEVnT3FSN0I4WTJCbjlFd0FZUVdlTFkvQlRCMEZkMFdtT1BMcXNRQVN3a2d3amdST1NDQ0lJZzdFUHdJczlKV3RIemlBc1I1R2hCa1JTdFd0R2ZjZUhPR29wK3J6SnFicVlDaEZLZmNYdWpnVFpmZU9aL0NUZyswdEE5dVl6NHZyeDVDNjl4eUxMUXk3aGxTZjQwZ3FxT1pnOTM2RVlpQ2o5SWlkVUk1bWY4UlZWejBqWXNkQXU4RUgyUU1mQklVNnNqU2FueHpCaFB3SGd3SHdvaW81dEhEd0w0bWhsZkUrRXJJUHlsQ0YvQnRMWjMxVzZpYzJGMngrZ2lnSVZrRUFHY2lGd1FRUkNFZlFCbWtDNzMzQVRHTGZZUGRlblg5NDNtV3JVM2JsRXdmMEFsOVZVcEd1MlVMUmVjOFJNbStsTmtlS2ZXY01aclgzeVYxNUo1T0MxWTBPU0FhYUdYNGc4VS9CaWdQMGUySGFzZjNmWTF4YmpPWDFSNXR5T21oYjBHbHcwWUMzWWZZaEtQSWZCb3NCck40RU1JR0FPaWtYdHZJcndEUUIwSWRReXFCM01kRWVvQjFJR3BEb1I2Smwxbk1PcEJ2Qk5hQmFITTF2QjMxUW96RklSaHRDTFVFdjdlTHlOSTA3YnZGQUVzSklNSTRFVGtnZ2lDSVBSeU9OQjNtQm5LK2ljQkJYRTd5QXJYVE0wcW1LbWRwTXY4TDRYUXo3c3JVK3FPSDV3eGVMZUxQZ0V3S0R4Yzk5VDhKWmdsdzU1K3BUeHR3MEt2eDcrazhDRVFMZzl2ZFY4NEFjQm4rbjNWTHp0a1hPZ0ZjTm1Bc1lCN3RBbExJRU9OWnVaRGlHZ01nQkU5UGI4OTBVenplbm9Ld2o1QXByN2dWZGVNbXZ5ZW5rZHZ3dFhURXhBRVFSQTZoc3NHRmVpZ21rK0V3YkhHU0pobWFoLzB3Mkt4amU1a2JGTXdMNk1aOVMrbE4rUE8yVzNnTGtURWI1SzFQZmRFdU9hdlRjd3pYaGcyVDhUdmdjTDR1dHlyMStac1B4SkUzb2dQT0wwbEFXRUlGQTZGSm9MMTMzeC93SHVTMzFmeGZ2cXpGbm9EVkxKalBZRDE3ZTNqK1RBd2FQQXc2R0FlU0Ewem1mS0llUmlJOGdEa01XZ1lBWGtJdCtYczNaa0xncEFPNGdFV0JFSG9oZkFhWk9ndlBiOEhjRldiV2tUVzl4VGZ2dHR4a0RIakpZT0NsM1IzZmN3dEY1dzJoY2xZNXJSZHFma3IrTjg0Y1FCMjlua1RSTjhDNEZob1BRRTJFUXdBdkJrR2Y5dGZVQzMzbHhBSEw4azVHS2JLQTloakFnTUFEQ0FPZjQ5OGNlUm5RaDhDUEFENmgvZlJvQjZjdXJDZnd3enhBTGRCQkxBZ0NFSXZnOHNHSGF2WitCY0lSOFFha2RZN05oSEF1bzBONXUxTStJV3JwSForNnBhVGcyZlBOalpudHF3aCt6azVaaHhTODFmQTd5b0tSNFlZYndJSXIrMTBLRE4wK0xVVEY2M3cvb0ErVFNkZE0yV0ZyQzhYQkVIWUIxRTlQUUZCRUFRaERGZkJaWlo3YnRGUWJ5ZUszMVEveGpPWXcxbWU0M0w2TUY1UzNEcCtiNGhmQU5pUzFYeGxkNGhmQm16SmVubmxzS2NYUHVUMEdNSyt3VTNleXE5aGFCOFlPd0FBRkFsaFRrOENSeDNBTVRQSDdOaWRQWjlabkFpQ0lBajdJaUtBQlVFUWVnRmNObUNzYnZHOERTWS9RRlorQnVzVHQwckIvVXZXRjFOOGVTTndEYk0rM3pXajVpeWF1V3RiK2pQZk0xc3ZucGtIME56WUZCekswMnRYSUF5VFNGL3NVRUpwWVIvRlgxQzlEZ3BuZ05FS0lLeGNkZnJoYmd3Q3hYOWlPbjF1b1BEMk5NMEtnaUFJUFlBSVlFRVFoQjZFR1dTV2VhN1djSzhHNkZqN3ZwaTQ2OXJIZHdLSFF6WVRLcmx3cWRLdFI3cG0xUDB6dlZsM0RXMGE5eU84MXMxS3Z1V000NHppNDdrZnpIdjZsUThjTVN6czAvaTlsVXRKNGZ2Ukp5ME9oRUVEN1R5M0lmekt2NlRnZkFkTUM0SWdDSHNSQ2Q4UnVwV1RUejU1aUdFWW1kWFYxVi8xOUZ3RW9iZkJpd2VQTUUwOW40aW1KdXhNcDZCcDI5SkN6Rjhwd3RWVVV2dGNpaFpUWnRQNVp4YVFnY29PNTVZaVV2TlgyQlArUU1HVkFEMFFiWENxUWxMOG12T2dnajcxWnQrckt4eXdMQWlDSU93RnhBTzgvME0rbjIrZ3ZTRS9QNzlmT2dhOVh1L3RYcTkzYzNGeHNXZFB4MlptWmk1d3VWeGY1dWZuWjZVelprOVJWRlIwcXRmcmZkanI5WjdlMDNNUjlpOUNaWjVMdEtrL2pCTy9jY2xtdTJyUjFpRm1KQVR3UFNwVWUwUlBpRjhBSUFOL2pmek1DYldYVXJUSjhUcUdtSDhtNGxkb2k5OVg5U0RBOTBZYkNIQWlRajcrRmlhM2hscjAyOG9DNTVPN0NZSWdDTjJDMUFIZUQ1azBhVktmbkp5Y2t3R2NCdUM3QU9vblRabzBhZVhLbGNGVFRqbmxJTU13Tm5xOTNzc3JLaXIrSE9sVFZGUjB2Tlo2ck4wT001dVZsWlVMMmhsaUFCRU5hMmxwY2Z3QlNtRmg0VWlsMUNQcDJtbHFhcnB3MmJKbE8rMXRYcS8zVWdBRmJZOGxJak1RQ1B5d2JmdWtTWlA2YUsyZkpLSkRtRGtUd012cHprc1F1Tnh6a0tucENRSUsyeVNsc21yN2R0bWlWZldVMnJiKzE5QzRoR2JXcmsxNzBpbXllYzZadndWd21EVWZSMEtmQ1VCY01tdkdDM24vV0NpdlRhRmRidkZXWFR1M29uQU1nTE1CaEpjVEtLU2xneVBQY1dLWm9XbVFhYUxTdjNqcUNmN3B5NzV4WU5xQ0lBaENOeUlDZUQvRDYvWGVDZUFhQUc0QWpRQmUxMXBYRFJvMGFBQ0FHcmZiZlRFQUtLVVcydnRwclM4am9wL1kyNGlvQlVCN0FyanRtS2NUMGJNZDdNNEdBSmZMdGQzbjgzVmtZbVFnRUdpdzV0RmZLWFhXbnNiY0UyNjNPeFBBempiTms0bG9Eb0FXVzFzbUFCTkFnZ0FlTkdqUXJaYjQvWnlJTHZQNWZQOE9CQUxsNmM1Tk9ERGgrVEIwLzV6cnRLYWJpY0t2QzJzUGdGVFd4WEwwUTN4OGppdmV6Z28zR05OckgzZG82V05LYkxub3pHT1ljVk5rVzhHWnlXall6NWNiWFlxdmNNQ3NzSjlDQlBhdjJmeDliTXBiQXVDVXlCTVVvdkNEbzFSaEJxQWlUNndJSUl3QVpWVDZxL0pQOGhkVTF6czBmVUVRQktFYkVBRzgvNUZIUkVIVE5BdDI3Tmp4MzVVclZ3WlBQUEhFQWRuWjJRUHk4L05IQWJnWXdOSmdNS2lzYlFDQTF2bytacjQ3c3UxeXVlNEgwS0ZpdFVORUd3RGMzOEh1Q3dIOFAzdDNIaDlGZWY4Qi9QT2QyUndFd2lua1FFV3JWc1dyaWxhUmdKdWRDUmd3ZUtKVndMUGF1OXFmVmVzRkM0clZWcTNWMmxiYktuSjU0RkVKaDVEZDdIS0RvcUlXdlBEQWd5UmNDU1JBanAzNS92N1kyYzN1NXRyc2JrS3krYjVmcGV3K00vUE1zMDdZekhlZTUvaytSd040Q3Y1QXN3bWZ6MWZYVFBFYW44OVhHTTM1UTlsc3RuVUFUbXR0SDUvUGQ2VFg2OTF0dDl2NzJHeTJQY3o4ZWVRK3VxNWZ6c3oveDh5cmJUYmJKWVpoYkFid25OMXVQMWZtTTR2MjRyZjZuV1d5T2hkRXc4UEtnN2ZnTVFTL1FKUElGOEIvbEhUekRzcXZPcXczNE95RVVyR041d1RheHdtYmZHbXRhTk5ZMVQxSHpGbjhmVUlxRmtuTGVjcldldWVHekNKVVoyd0UwVWtnZ0puaURvS0RhM0FGZnlicFJCaTAzTGxsK0dqbktWdnJFOUo0SVlRUUNTY0JjSEpxOEhnOGF3TnZNak16L3cvQTlKRHRQN0RaYk4rR0hzRE04OTF1OTVUQWUwM1RhdHJxa2JMWmJML1NkWDJSeStWNkgyanM2UW1sNjNvZWdLTjlQdDhNcjlkYjI0N1BZSGk5M2hvQXNOdnQvYjNlNXArb094eU9IeXVLY3Y2QkF3ZWVXYjkrL1NGTjA4eG9lOUpzTnBzR0lKV0l3bnJEQ3dvS2ZzVE1MeEJScFdtYVU1Y3ZYNzYzb0tEZ0JtWmVycXJxOHJ5OHZMdzFhOVpVdHVPemlCNktsdzdzYXlyMGlNbDhDeWhrRVJWbUt6WnNaM1puWXBqY2RMZ3ptTGNxUkRmUWhYdmVqci9WOGF2NG91aHVVR05HNnlidGpWSG9GR0ptZmpkN25xejVLNkxqUEcvai9nZmREdDNIMkFoZ0tDZ3c3U0RPSUJqd0Q2bHVISmYvWSt6SVd1amtyWmM2Q1dhODdSWkNDSkY0RWdEM0FNeThBTUFtSW5vQVFEOW0vbTNrUG9xaXRObXJxV25hbllxaWJEVE40Ty8wbTVqNTV0R2pSNStUbXByNlJ5SzZvcG5EV2gwQ3pjeTN1dDN1LzdSMFRvZkRjYjJpS0Uvb3VqN2E1WEo5MUV5N0h3T1ExN3QzNzgwQXZHMTlob2h6RjFyQjhwdUJNbXN1OUZ0RWxNTE1oYVdscGRzQm9LU2t4SzNyK3UrSTZNbjA5UFFWZHJ1OXlPdjFscmZuZktKbjhTMGZlSlhKOUJjQU9TRlJtLzl2UXZ0dXVnUHpEWnVHa2hWZ2M3cFNYZmx2dXJMNUVSYWRiZmZWUlNmNVFBOEczaWV1N3plOEhrV2hHMlhOWDlFZTkybWwzeit3WWt5K1FlcGFFQTBHa1g4dDZRVDBCSWZWUVRRUjd2eG5BYzlQRTlOeUlZUVFpU1FCY0hMcW8rdjZoc0Fid3pCdVVsWDFRd0NuTWZPZFJMU2FtWjhCTU0vdGRpOEdnTkdqUitlRUhzUE14MGZVcVFDWVpacm1ud0lGcG1sZXJ5akswdFRVMUpjQS9CMUFjMEYwVzBPZ1A0emk4L1FETUwrd3NQQ2NaY3VXQllkTDY3cCtNWUE4QUY2WHk5V3U0TmR5SVROWHVOM3VqVlo5ZG1aK2s0aDZNL01VdDl1OU9uUm5sOHYxbEtacHc0am9kcHZOOW5aQlFjSEVrcEtTelRHY1Z5U3hZSklyaGlPc25CbUs0aDk2Mlk3YS9DRWVSOHdSWmh3Q21ZOHJWUGxIdWhBSEV0UHkrREZBNVNybWhBV3FTRVNVR2hoRUhYeVE4SmVzdWNYUmZIY0lFZWIrc2FzK2Y2Qmt6QVVHMjlhQU1EQVlCQ3V4SktCcnhNRjF5d0kvL1hTVDA1WC92VlAzVEcvbE1DR0VFSWVCQk1ESnlXRG1ZR0NXa3BKeTBEQ01YeE5ScldFWXp3SG9aYlBacmdLd0NWWm00OVRVMVByUVl3QWNBU0M0WEpMZGJzOGxJaHN6ZndOcmpxMXBtaDhxaW5LamFacWZlanllZHdHOEhObVFPSVpBQXdCS1MwdG5hNW8ya1lndXJhK3Zmd2pBN1FBd2FkSWt0Ykt5OG84QXdNelQybHV2cG1tbld3bXVuZ1VBaDhOeEZ6TS9DQUJFZEkzYjdYNmx1ZVBjYnZmdk5VMnJKNks3VGROOFc5ZjFSM3crMzZ4WVBwdElMdXhCdWxrLzhDN1RwTHZDa2x3eEFQSm5RSTcrQnR2YWtTbWkrNVFab0htS1NuK2dzWlZkTHR2c3ppbEZ0eFBST1FDQ2FhMFRFL3cyOW53eitCdWl1dnZqcmxiMFdQY1hyUHJZNmRMeW1Ya1ZFZnFCQ0d3aTdpQzQ2VmdIbWpiRFpmOW11dTV0Y1pTVEVFS0l6aWNCY0hJNjVIYTdmeDVhb092NjZmQUh2dCtoOGJmMExGM1huY3o4bnR2dEhnTWdlSXltYVM4QkNDYkpTa2xKT1k3OWR3YmJFWkpreXVWeUxkQTA3V3RkMTQ5b29TMXRab0ZtNXFmZGJ2ZGRMWDBZd3pCdVVWWDFmQUMvS3lnb1dGUlNVckt5c3JMeVJnQW5NM05KWkU5dE5JaG9vdlh5RFUzVC9rRkVQMlBtR2lLNnllZnpMVzF0cldURE1CNVNWYlVLd0N3QTk5bHN0azBJR1VZdGVoN2ZXd092Tk92d1o0Q09EbHZhQ1A2YmFyU24xNWU0Y2Yrd1paSjRyYXFhdjZheFZWMXkxRUhGZFlYSG1RYk5hbXh5NGdZK055WjlabFpnWHAwMWIwV1g2ZlVXM1pOVGQzODRzelJmTTAxNEFlcmpuMmFRZ0NDWU9DeFZPYlB5ckxNMGY1ZlQ0Vm1Va0lZTElZU0ltd1RBUGNlL0FMZ0FnSmt6aVdnYU02OGdvcFVBMnB6TGFoakd5WXFpd0RDTVQxUlZ2U2hpOHpNQWVzZmFNTk0wMXpWVEhMd0Y4WHE5dS9QejgyOVJWZlZOMHpSbmE1cDJIZ0NuLzFEempsak95Y3dUaWFpdXJLeXNOQ2NuNTBzQUl3RGNBMkNGemRiMlB3dG1mczAwVGJ1cXFyckw1WkxndDRmaXR3YWVZakNlSWRDbzhBM3c5L3FpUGJOVXJlR1RrY0V5NHpPRmpEdXBzS3JML3B3eFFPV0c3VVVpcEFMV2NPOEU5UDRTVzRPZkE4RUU0ZkhzdVV1YSs3NFFvdDJtT1R6dk9rdnNCUUM1UWNnSUJzSHhUQzVuQWhRR0Ftc0VFeFFZdEhCNmlWMmJVZUJkazhqMkN5R0VpSTBFd0VtSW1WVmQxODhMdlBmNWZKdGNMdGRyZ2ZkMnV6M2Jack5OSTZLVkxwZnJVYXZNWnJQWnpnNnBZMUJvblVSMEdvQ0RYcTkzdTZacFllZHp1OTEvVEZUYmlVaTF6aCtXUGRQajhTelNkWDBPRVYzTHpKc0E1QUw0bDhmaitTREdVMzBBNEp6YzNOekpMcGZyZVFEbjVPWGxEVWhMUzVzZjVmRnZXNW0yMTdhNXAwZzYvRmJmZ1NaU1pwbk1Od2QrWnEwdElhbUtvK3NCOVM5THlrM1RXekh2aGtJemxiUTkvNkI4K0JMVjlvNVFQbVhpcjRod1R1QjlJb0pmQU9DUU5ZOFkvRWwyYmZvOUNhaFdpQ0JuZ1hlRDArMG9CUE55Z05MOTJhRWJIN3JFaE1rZlJITXdDRTRsMExLWnBmbjJhUTdQdTRscnZSQkNpRmhJQUp5RWlLZ1BnUFdCOTRxaWpISTRIR2VGYk04RUFHWWU1WEE0YXEyeVR3Q1VoT3dEQUhVaDc1Y3k4L2RvNGNHNHBtblhFZEhUN1drbk03L3RkcnZERWdVcGlxSmE1MnR5dysveitXNVZWVlVqb2lPWnVScEF6UE1BRGNPNHcyYXpYYzdNRHd3ZlBueisxcTFiNjYybGpZSkxRZG50ZHB1aUtHT0lhSXZiN2E0SVBkNXV0NmZIZW03UmZmRXJVTTNNUWI4eW1aMGdEQWk5U1E3ZU0wZDU0MHp3TDJrRWlzenR6SHRBOUJlbGovSWs1ZTJ1VHV3blNMekthOFlQcXlYK2MyakFuNURVektGQkNMTlBVZWdxV3JoUTFsWVZDZWZVU2xjNVhmWWlBTXNBc2xuUnE1WEJMYlpBMlA4Y3pKcjM3MS95ckk5aHdPMTBhV09jdWxzU3VBa2h4R0VrQVhBU3N1YXlGZ2JlRTlFSlJQUkU1SDVFTkpHSWlxeGo3Z0V3T21TekUvNE15d0FBbDh1MUJNQ1NWczZaUWtTOUFheGc1aWJMRlRWejd0dUpLS09aVFdsV2ZVMXVkTDFlYjVXbWFaOENHQXJnWUYxZFhjdzN3MTZ2dDByWDliOFNrVE0zTi9laVhyMTZGUThZTU9CcUFIQzVYSE1BUUZHVUtZcWlQTS9NdHdONFBIQ3NydXNuTS9QYm1xYk5qNXhyTFpJWEwrL25NRTMxS1JDR0kyS2lMeEZIM2V2clg4c1hBQ2c4Vm1iZURRV1BLTmo3RHhyWGRUSTd0NlZPc2MwbndQOUFLRUZySGhFek9QVGhBbWhXOXB4RkVqU0lEdVBVdlM2bnl6NEpUSytDb01ZM0R0clBId1N6RlFRVGlOQVB6SjRIVm93NTcvNnhxejVQUkx1RkVFSzBud1RBU1lpSURKZkxGVHJYYUEyQUZ3SnZyQ0hRWlFEdUNneUJqcVJwMm02S1lRaVlhWm9MUzB0TC85M1dmcnF1Mzk3Q3BrRHlxWnBtMm5RTEVUa0FHRVNVbFphVzlpVDh5eXpGUkZHVU9hWnBPZ0ZjbUptWnVZaVpId093RDhBY0FMRFpiRXROMHpTSjZES0VCTURNUE1ucVpVK045ZHlpKytBVi9jNDJETnNqSnNNUmtaRzVjVzVxTklFdkFKT2JYY3QzSjRqL3JQVGQrelNkajBPSmFuZG5LSjl5MFU5QmFKei9uSWpnRndnTGZnSCtNUHU3NmdkYjJsK0lSSEhxM3YvT2NOa25NeXNMUUZDQ0cwSVQwN1VUZzZ3Z09EZ2NlcUFCZGVVRHk4ZU11bi9jcXE4UzFYWWhoQkRSVTlyZVJZam9LWXJ5TjEzWGE5cjYwOUx4UkRUQWVyay90Tnh1dHg4RDRGRm1iaUNpY2N4Y1FVUlRIQTVIVWNUeFVUK3pYN0ZpeFZmTXZJZVpUL0Y2dlQ0aWVwV0lqc3ZQenovWDJyNlRtVGN5OC9sMnV6MDc1QncvQVFEVE5HZEhleTdSL1hESmdOTjhidzBxTmszYk8wVGhhL3I2UmRkRFJQRDNBQVdHUkliWUNmRHZsTFE5dzlSeGV4L3Ric0h2cnA5TXpFWFl5SktFREh3R2g2VGdaVWE5elllcnlPdnQwbk9nUmZLWXJudGZKZ1hYaCtXQ051Tjd0c09CMFI2QkdvbHlERVZkK2VES01VZkYwMVloaEJDeGtSN2dKREZpeElpTS92MzdUeU9pRVFEU05VMTd1S1Y5cmFIS1lPYnhtcVkxdTN3UkVaME93S1pwMnNQTVhGcGFXcm9pbW5aWW1hWGZpMkxYNlMwY24wTkVJS0tkb2MxUlZmVTVhKzZ5czZTa3hLMXAycTBBWGxJVTVaOTJ1MzIxMSt1dHNvNXZzSUtNcUg2MmlXaFhJT0VYTXk4Z29wOHJpbklOZ0kzV0xoNGlHcW1xNmpnQUx4UVVGUHlJbVU5bTVpOUtTMHZidmZ5UzZQcDRXZWFKSnFYTU5BMjZNdkttdDkwamZLMmh2QkdES1hZQy9FZjF3cjFOcGlWMEowWUt6d1VvSlB0N2dwWTlDdm1QcFlEdlBlTEY0azhTVTdFUTBabXVsYzZkNGJLYnpEUUhCQVZFL2djemNjMEp0dGIwRG55SkVCM1ZVSyt1bkxWcTlLaDd4Nnd1UzJEemhSQkN0RUVDNENUUnYzLy9Ya1IwVytCOTZPc1cxQkhSK1FET2IyVWZIeEhkUmtTSEFFUWJBQzl5dTkzUkRJRnVOZ0FHY0lKVnozZUJBazNUL2tCRStjejhubUVZc3dEQTdYYS9yR25hWkNJcVVsWDFNUUEzQVFBUjFRT0FvaWhwQUVqWDlROEFQT1Z5dWY0VmVhS3hZOGYyTmd4aktCRjlZZFc1VnRPMDNRQ3VuRFJwMHY4dFhMalFJS0oxVnIxakFieGdHTWExaXFJQXdITklWSmVYNkJKNGViOWpUZE0yMDZUR1JHakJiUXdvVWQzM2N2Z2FLcUdSTC9OM1VQZ0JkVnpsc3dscDhHRlVQclhvSm9DQ3ZlSnhqQkFORi9xRWdiRnV5THppeHhKUXF4RHRObDMzenA5UmtsL0R3RUtBVWdML3JrTTdjbVBoWDJmWW1ncEJkR3hEWGNyS2gxYU5IblhQbU5XN0V0UjBJWVFRYlpBQU9FbTQzZTQ5Q0NTaWFjYnc0Y05UdDI3ZDJ1RVpWSWxvb3E3clI4WlJSUjRBS0lyeUNRRG91bTRIOEFDQWd3Q21la09HUWhxRzhVdFZWZTFFZEdOQlFjR0NrcElTTi94emVNSE0vWFZkcndKd0dvREw0VjhIR1FDZ3F1cFR1cTVYbXFZNWtvZ3ltWG1sdGNra29oVUFydG03ZDY4RFFJbXFxdXQ5UHQ5N1JQVHhwRW1UMUwxNzkxNER3RkFVUllZL0p3bCtLeVBINUhTbnliZ0JoSlN3YldBb1ZzOU42emU5d1lpM3lZN00yQVNZajZ2cGxRdTcrbkpHMFNpZlduUXNnTDhHQ3hJVy9JWXVQY01IVW9tdmpqOE5rUkN4bTE3Z2VYUEdpdnhDSml3QkJSSTB3di9FSjhZUkQyd2x3R3ZzQ2NZSmRYVXBLNTF2amN4elhyaCtiNEthTG9RUW9oVVNBQ2U1d3NMQ3RJYUdoaHNCM0oyVGszT24yKzErS1hTN3crRzRXbEdVTzVuNWliS3lzaGZqRFpLdG50Sm01a3UyYmZUbzBUa0F6bUxtQnAvUDk2N2RiczltNWhldGRWWi83WGE3dDRidTcvVjZ2OU4xL1Y0QVQ1cW0rZXlJRVNOT0E3QWJBRlJWeldibWF2OHlGSTI5eVpaK0FINWl2VjVlVzFzYlhFNkptWmNSVVNFekR3T0E1Y3VYN3dVd0FnQWNEa2VSb2loWnpGenNjcmwyeFBJWlJkZkJiL1U5M21UYkgweW1LWUdiMitBMkFJcDFoOXBhQkJaSWJPV1AyOEo2ZTAwbUtsYkplSnd1ckZxVitOWWZIdXlFVXY0RnZVYUFmeG9GNGxzdU5ZQVFudldad0w4Zk9IZnhOL0hYTEVSOHBvLzF1R2U2TGlnd1dGMUdoTjVXbHJhNGdtQWdjR2lnSnhnbnc5Ykw4M0NKUHVZUEJhNTlDV200RUVLSUZra0FuS1JHamh6Wkt5TWo0K2I2K3ZvN2lXZ29nTXFRQkZOQlJIUWFNNTlFUkxOemNuSWV6c25KK2J0aEdQL3dlcjI3WXptdmFacS9qaklMZEpPNElpVWw1WElpSW1aZTQvVjZhelJOZTVDSXNnSE1jYmxjenpkWGo4dmxlbHJUdENsRWxOcTdkKzlCekx6TkNucFBORTJ6UmxWVkFQZ3k5QmhtL28xcG1qYWZ6N2QzOWVyd1lXZGxaV1d2REJreTVDVnZNMGwzRkVXNXlUcSt5WEJxMFgzNHN6cXI5NWlNaTBFVW5nalE2b1gwRDNOczRlWTJNQVl5T0w4M2JMOERBR1lyS2NianBPLzdzdG5qdTdHZDJ5YmVUNFF6QVFETWtaODlabVpvWm14bWI5YTh4ZjlNU01WQ0pNQTBmZVhxbWFYNUY1Z0dsWUxRTnhBRUUzRlVHZUJiMVJoSG4xNUxodHZwc2R1ZCtkNFdFMFVLSVlTSW53VEFTVWJYOVg3TS9Fc2kraDJBd2N4Y3hjelRhMnBxbnRpNGNlUCt5UDNkYnZjOVk4ZU9mY0l3akY4QitDVVJ6VlJWOVc1TjArWUFlTnp0ZG4rVzZEWmFHWjNCek5XQnNoRWpScVFRMGU4QmdJam1Bb0JoR0w5WFZiVkNWZFVuVzZuT05Bemo4cDA3ZCs3Y3VuVnJ2YVpwRzZ3NnJsUVVKZGQ2SFpaRXh6VE5mYUVCdnFacE53WFdRdzdRZGIzSmlaaDVncFdnNnhaZDEyK3lpZys0WEs3SjdmajQ0akRodHdaTU1FQjNtaWFOYVJLM0JXNUNsWllIM1JJeDJBd2R1aGhXeVE2dytaUml3eitvb0RJcGUzQjJYanZ4VEpNeExkSDFobzk4NXYwcTZxOUo5RG1FaU5jMGgrZGRwMHNiemVCU0FnYjVSekhIK3dDSXJNUmF3UytWRVd4UXFYUER1YnJ6dkthL3I0VVFRaVNHQk1CSlJOTzBtUUJ1SmFLK3pGeEZSRTRpZXNMbGFuMUkxWW9WSzNZQ21ENXk1TWlITXpJeWJpU2lPd0g4RE1ETm1xWXRNZ3pqaGtDVzVWam91cjZCbVk4aG9vTUFmTXdjbUNPOExyRFBnQUVETGdVd0RFQlpTa3JLQWdDd2VtSC8yRmI5WHE4M09NVFpNQXlQcXFxZkVkRW9JaG9Gb0M1a2ptOUxUZ053Y1Z2bkNmUjJFZEZGSWNWSkdld2tDL2JBWnRRTnVvYkFkNWlnVTV2R3ZSSERseU9EWDBMdzVwU1ptbzU0Wkx6UFpQeEZUYXQ2TVJubTk3YWtmT3JZM2liemEvNFVQckJ5ZmJVK1BEdzY0YjNJeEh6OTRQbkxKU091NkpLY3V2dkRCMWFNR1dtUXpRdENMb0FZVXNOSDRKQy8vVjh4NTZBNlk2WFRZeTl3NXNjMkVrc0lJVVRyWkIzZ0pHSmxRR1ptbm1rWXhyRXVsMnRHVzhGdnFQWHIxeDl5dTkxUFYxWldIbSthNXMzTS9CV0FnZkVFdnhhUHRhelJBUUMxUlBRaGdFZXJxcW9lQ2V6Zzgva1dNZk02QU5PWExWdFdGK3VKclBWOHIyRG1yUUQybXFiNWF5dEJXSXZLeXNydTlQbDhtYkg4VVJSbGFLeHRGUjJIbC9UT05wWU5kSnAxZzdZVDhBSkFwNFp0NTBEK0dXbzJnNU4vbERPSDlNeUVxUUg0T1lYNWZMVnd6MW0yQzZ2bUpuUHdDd0RndENjQU9oWm83TEZOVEhhcXNIblR6MmJOWC94R1Fxb1Zvb1BjUDNiVjU0eTZrV0Q0NTZoYmMzbmo2d3NPekNtMi9sVVIvUWdHclpubDByTGlxbFlJSVVTekVyUndvK2dLN0hhN0RVQ2ZCQVNzQUlCSmt5YXB1M2J0R2hEcmZPRDJ5c3ZMRzdCbXpacDlBTXpPT0o5SVByeThuOE5nOVpjRVhBeFErQWdYSytyMXp4RnY5bWlFTDlRWnVaVTNBdmlQbXJiM1JjcEhqNW1qVnpabDRnUWlMQTRXaEkxWmpnMEJNTUVoTTM5NVM1WmFmVGJOOXRiR1ZiRVFuY1M1WWxRdUtNMEw4aS9kQit2bk9hNGxrbUE5ZUd2OC92blNSbkRjcDVWdWo2dXhRZ2dod2tnQUxJVG8xbmpwd0w0bTBmVWcvQUxBU1UxM3NQNVcwSHkzcFRXM2w5QmNZTWQ3QU14VFREeEw0L2R1YmVib3BMYi82cUlqRHFqNExKQkFqOE9DMXRpRnh0QU1ybFVOUG4zSWdzV2Z4MTJ4RUozb0laYzJxQjY4Q3NEd1JOWFpUQkQ4UFVCam5Mbzc2WkxxaWZnZFdMNU1sb3JyQkwzSEZVcThsR1JrQ0xRUW9sdmlrZ0duR1c4TmZOWWtLZ1BocjJndStDWDJmOHNGT25aRGoyZHJ5Q0dUUHhnTHljVEVZQmV6ZWJWeXhONGM5Y0s5dC9YRTRCY0FEdHJveFdEMmVJNC81WSsvbnZEbkRNUzRWWUpmMFIzZG83djNwTE55UHBya21ZajkzNHIvYXlyc0Myc293T3RtbHVhZkVtT1ZRZ2doSXNnVERTRkV0OEhMK3d3eHpkVEpBRTFGWURtZXNCMzhTeE0xN2V4bDYvOEoxUElRM25kQi9KSkN5Z0lhdTd2SHIvTmNOdldpWHhHVXYzWG9TUmh2Wk05YmRGbUhua09JRHZiTXBoRXBaVlY5bndlb2NVVUFhNW13V0x2bkNHeWxJQWcrbUt1RXlRN25XTy9tZU5zcmtvZjBBSGNPNlFGT1BuSkJoUkJkR3E5REw2TjZ3R1V3YVNvQk9valVwanRaL3hjVzJJWUV2UzFXemx0QmVFbUI3MFc2Y1ArMkJEZTkyOXAxN2ZnZitsajlnRURwL3BKNFU5Mmk4WWxFWU9nejR6dGJLb1lQZm01UmRZdkhDTkdOT0YzNU13QUtXU29zdm44M1RZWkRNL1pEUWFGVEsxM1gybkdpNTVBQXVITklBSng4NUlJS0lib2NaaWhZTVZBem1hWUN1QlJBbjJiM1F6TmZPU0ZZdEFBQUlBQkpSRUZVWXVRZnhOeHkyTXRmZ2VnbHhUUmZvc0xLRHhQWDZ1VEFkcnV0NHFqTTk0T1pzeE1RKy9yckNaMzR5ejQyZVZUT2dzVnZKNkJtSWJxTUdTNzdaR2JsQlJDc0IzV0pDSUpEOFNFd2ozY1dlTDJ4dDFJa0N3bUFPNGNFd01sSExxZ1Fvc3ZndC9xZlliSXlCVVRYQU5ZNm0wMTJnclZrQ0FYKzU1L1AyOXc2dlkxMkFQeUtRdlFTamR1enNTUGFuaXpLcHhiOUVhQS9BSWg3R0dkTEdMZ3JaKzZpUHlXNFdpRzZCS2ZMcmdQME9rQ1pBSUtEVTJJZkRoMXhMS09Pd0pkUEwvQXNpYk9wb3B1VEFMaHpTQUNjZk9TQ0NpRU9HMzRGS3ZyM3p6Tk5wUWlnaVVCZ1NaRW1ld2FUVlFVR05uTWdlVldMbGVOOWdKY29DaTJXb0RjNjVWTXZQaGRzcmdjMTVtaE94SytKc096UnpPNnNlY1VGQ1Z0S1dJZ3VhR1pwL2ltbWliY0FPaEpBUndUQkJwRjUzWFRkT3ovT3BvcHVUQUxnemlFQmNQS1JDeXFFNkZUc1FSK2pmdUFFTXFrSXhJVUFEV3grUjMvZ3BCREFSSURaeHZxempJTU11RWd4bHloY1Ywd1hIaXpyb0krUWxQWmZlK21nZyt6N0FLQ2gvcEtJU2JzeENYOVF3Y3k3ZXhzNHVlK0x4WjJ5dHJnUWg1UFRZOCtHUVM2QVFqSTR4NzVlY0ROTEpJRUl6dWxhNll4NDJ5cTZKd21BTzRjRXdNbEhMcWdRb3NQeDhvRkhtU1pkeXNCRUltaHQ3bS85U2lkcW93ZVNlVHRBU3hURlhFempLcGNscUxrOURnTlVNYVdvRkVUMllFRWl1bWhETHg4emc3a2dlLzVpZDd6VkN0RmRQTEptVk9haDJ0VFhBZEtEaFd3dHo4YnR2d1ZyWmtVM0FEeC8rTjRqcnJ2eXlvVkdIRTBWM1pBRXdKMURBdURrSXhkVUNKRnd2S1IzdHFHbUZCQXJvMEFZQTlESkNhdWJlUzJCbGlnMmN6RVZWSDZVcUhwN3N2S3BFKzhEOEVBaTY0eThVU2VHTTJ2ZUl1bXBFajNPSzY5TVVyY08zUDBzUURjMmxzYlpFOXprMlNDN2VxWFhYM1pYM2xySnF0NkRTQURjT1NRQVRqNXlRWVVRY2VNVlIrUWF6QVhFZkFFQU8wREhKcVppMURINEhWSm90UUp6TlhxcmF5aHZ0OXpnSlZERnRSZU5aRmJXd044bkZaNnRPUTRSMWJpeTVpNGFLL04rUlU4Mm84VHhHeVorSENBYmdQaW4yRGNOZ3JkQTVRdWQrZDd2NHFoVmRDTVNBSGNPQ1lDVGoxeFFJVVM3c0x2L01OU3JaNW5nc3hnNGk0ak9CSkNUbU1wNVB4UFdFZEVhQmNacUdGVWJhVHpxRWxLM2FLTGk2b2xaclBJSElNcnlsOFEvNzVjWU1NTVRjbitSV250d3hNQ0ZybjJ4dDFTSTVERFRkY0ZvazVYWFFEUTRXTWdBRkk1cFNIVHcrT0NoWEs0bzBLYzVQRnZpYktyb0JpUUE3aHdTQUNjZnVhQkNpR1l4ZzFEUzkzaURiV2NSMDFrTVBvdUFNd0VhbE1EVFZEQjREUUdyRlJpck1XN2ZaaUtZQ2F4ZnRJQ2RVQ3ErS0ZvRDBFaC9RU0xtL1FaUzlGRGczY0VVSDBZYzhXTHhKL0cyVjRoa01XdlY2SnlHZWxzeFFDT0NoWEVzT2RaMFNEUlhBM3laVS9lNjRtK3Q2TW9rQU80Y0VnQW5IN21nUXZSd3ZBNjlVTlgvSklQb1JBS2RCT0JFZ0U0RTRZY0FlaWZ3VEY4emFET0IzMWZZM0F3YmJhYUN5bThTVjc5b2ovS3BFeDhDY0hkQ0s0MFk5MHpBNVZsekY3MmUwSE1Ja1FTY1c0YW5Za2YydjBHWTJsZ2ErN3hnLytFaC8vNWttYVFlUVFMZ3ppRUJjUEtSQ3lwRWttTjMvMkdvVTNLZ1VyWUpNd2RNZzhGUUdKUkg0Qk5CMWpxVkNUMHBmd1NpelFDL3A4RDhBQ3E5UndXVk1nUzJpNmlZWERTV0NXOEYxL3ROd0x6ZnlLUlhESDRzWjI3eDcrT3FWSWdrNTNRN2Znb1RUNE9RQ3NBL0VrTnB6SVRmSHMwdGt3VEdvOUJMNzNMS3lKcWtKQUZ3NTVBQU9QbklCUldpaTJJUCtxQytUd1pNV3daWXlZRE55QUNUL3pWVGhnRXpneFQ0eTBBWllHU0NNSlRCMlFUa0FzaHBjWTNkaERTUUt4bjRsQWlmZ1BsVFJWRStnWUpQWWR2ek9lWEQxMkhuRlhIWmZlMUZRMzJzL0E5QWYzOUpJdGI3amVoOFlxektQbjVSUGpubHBsdUl0c3dzelI5aEdpZ0dVV011aFJnVFpMV3dURklwVkw3Y21lK3RpcjJWb2l1U0FMaHpTQUNjZk9TQ2RqTGZza0ZlSWx4d3VOc2hSSFI0TDRBZERHd240Rk1RZjZvd1BvYXQvalBTRDFRYzd0YUo5bUc3M1ZaK1pPWUdJbXZ1WVFMbS9UWkplc1hZMGF1dTdyUitDNWZ2amJlOVF2UVVENjBhUGJpK1B1VTFBS09EaGJIT0MyNG1FeDJBN1lyQ0V5UTVWbktSQUxoelNBQ2NmR3lIdXdGQ2lNT2lESXhxQnI0alFqbUE3d0F1WTJDSHF2RDNVTXd5MHZkOWViZ2JLUktyNHNpK2p4S2hNZkZPQXBKZStlK3pnL2NHRFNyTUlnbCtoV2lmZThhczN2WEtLNVB5dHc3Yzh4aUFXd0VBUk9CWTVnV3pGZnlHWjhjYVpwcDR4K215WCtuVXZZc1QzSHdoaE9oVzVJbEdKNU1lWU5FdWpJTWdiZ0NqQVVRTkFQdkFhQUNvd1Y5T0RSellEcW9GOFQ0QzlzSC9weEtNYWxhd1QyWHNBMmdmR1B1UVVyOFBNUGRKRDI3UFVqNzFvaUpBV2RSWUV1OGlwRTJyWURadnpKbTMrUG40S2hXaVozTzY3SmN3SzdPSjBDOVlHR052Y0NDRWJzUU1wbG5UOWRKcE1TYWRGbDJJOUFCM0R1a0JUajV5UVlVUUlzbFZYak4rV0oxaSt4OElmZndsQ1pqM0c1azRpL21aN0huRlA0KzlRaUZFd0lNcnh4emxxMWNYZ0NndldCaFhzcm9tVDZ1V0kvUGdsYzd6TnU2UHE2SGlzSklBdUhOSUFKeDhsTVBkQUNHRUVCMkhKMDNxVmFlcWk0UEJMd2VHTE1lWjlDcnNYcHJmeThyWThadTRLaFJDQk4xM3dhcHZvWHN1QU9OK01Bd0F3UW43MUdSNmI5c0lGSjVhbW1nY2FqTGVlOER0T0M1eHJSWkNpTzVCQW1BaGhFaGlGV20xQ3dBNkZZQTFqSkxqSHZjWW1KZG8yV256VVJFOSsyNURuTlVLSVVJNENhYXpvUFJCd013RDg3Y0FFSWhqbWJsZG5jRU1BRVFnNHBDSi8zU2NZZUs5R1NYNTR4TGNkQ0dFNk5Ja0FCWkNpQ1JWTWJWb0dvZ3VDUzNqT0hwK3lWOUJNUGhsUnIzS1p1SGdseGJ0aUtlZFFvaVdPUXU4RzlLaG5nYm1WNEtGUk9BWUZobGpKditkWCtNc2lMNU1XT1owT1I1MmV1eVNHRlVJMFNQSW1IWWhoRWhDT3ljWEZacUVKU0FLeEszeERub083L2RsWm1LK1BHdis0amZpYTZrUUlsb3pYUGJyR1BRM2dQcUViU0FPbjVmUUJ2OTZ3WkhmQ3Z3dVZMN0NtZS85T2lHTkZSMU81Z0IzRHBrRG5IemtnZ29oUkpMWk5XWGlpUWF3S1h6ZWI3dnVqNXRnS3d0dHlQcy81TXdyZmlUT3Bnb2gydWtCdCtNNGcvbGxnRWFFbHZ1RDJuWWdCa3hFSk5iaWFvQi82ZFM5OHhMUVZOSEJPaklBWHJUcFhSeWZuWVhoUng3WjVyNWY3ZHlKZjVkNmd1K2RWMXlPRkZ0MEF3cHFhbXRSWGxXRjcvYnV4ZmQ3SzFGWmN3Qy92bkFzQU1BMFRUaGZmUjFmNzlvRkFMaitnakZ3bkhwS0RKOG1QaElBSng4WjdpS0VFRWxrN3lTOVh6MTRLY2pmUThSZ0szZE9QTCsvSTROZnZDREJyeENIeC8xYTZSZE9qLzA4R0pnRjRJNUFCTXRBKzVaTDRwQnNXc0hPWU1vRWFLNnpKTDhJTnI3Sm1lK3Q2WUNQSUxxNFZ6ZHN4TnpWYTZBUTRhcVI1K0dxODBlRy9RNklWRk5iaC85OSsxM3dmV3MvZjFVSER1Q0IxOS9Bdm9PSFVIWGdBQm9NbzhrK2wvNzRiQXdkT0JERjc3MlBEN1p2QndEazlPK1BNU2VmRlBObkVpS1VCTUJDQ0pFazJBbWxZbHV2MTBEMGcwQVp4VDNRcDhuZ2FWZDJYZHBOY1ZZcWhJaURNOS9yQTNEWHpOTDhSYWJCczBGMFBBRC8zT0FZSmp6NEg1S0ZIRWQwSlF6OGVHWnAvaFhUSEo1M0U5cDQwYVh0cmE3QmY5L1pCQUF3bWZIaXV2WDRjdWN1L0c1Q0lYcWxwdUsxalJ0UldYTVFBR0EvNVdRY241M2RwSTdhaGdZWVp2Z2tkWVVJYVNrcDZKZVJnVzkzNzBHZHo5ZGlHejc4NWhzb1JKaS9lazJ3ckdMZlBreCs2dWxtOTc5NjFQbTQ1Snl6Mi8xWlJjOGxBYkFRUWlTSjhpK0sva1JFV3VCOXU0ZEVSaUFBSmxOd2hDU0RQeUhVWFVJTEZ6VjlaQytFNkhUVEhKNjFUby85TkJpWUJhYmJRRkNDUVN4em9GZTN6WHI4b1c5a3p6RWRZNXE4Zm9iYmZ2ODBoL2RQMFhZc2krNXRZR1lmUERMNWFzeDg3WFdVViswREFHemN0ZzB2clZ1UEcrd1h3THZsWTN5elp3OEE0TGpzckdZRDRLbC8rM3VUc2gvbTVPRFBVNjRCRVdGSXY3NzRkcy9lc08xOTB0TXc0Y3d6Y2V5UUljZ1owQit6M3ZodldKQnNNcU8yb2ZuRkJpS0RiU0hhSWdHd0VFSWtnZkxKRjEwRjBPMk5KUngzeG1jemRONHZjMFdLd3ZvUmMxWWNpSytsUW9oRWN1Wjdhd0hjUHJNMC94WFR4QXNBblFqQUdobk5VVDhJYTB3TWJTMFo3QStlVTVqcDRSbHV4N2haTHJyNlh0MWRrZmhQSUxxYW9RTUg0cEhKMTJEYXl3dXhmZmR1bkRIc2FFekpHNVd3K2dOemhBL1YxK05uLy9vUEFHQmc3ejY0Sm04VUR0YlY0ZjVYRmdZRDVFRjkrdUQwWVVlSEhYK2dyZzV2Yi9zQ0FKQnFzK0hIeDh0eTFxSjlKQUFXUW9odWJ1ZTFFODgwbUY4SVR1ZGp0RHBmS3hwbXlMeGZaaHdpVmdxT21QUG05M0UyVlFqUlFhWTVQQnNCbk9SMDVjOEM2QjUvS2JWN2JqQURJQVZnazBNVFpPWFhnN2M0Uy9KLzZ5endMT2lBNW9zdXBuOUdCbWI5NUVyTVc3MFdOK1JmRUhWU0t3QTRZOWd3S0VyNDc2Q2pCZzRNdmo2aWIxOEFRRzE5MHg3ZGo3NzVGbC90OUNlOVNyWFpjTjlsbCtBSFdWbGgrenhhdkRqNCtnYjdCVGhxMEtDbzJ5WUVJRm1naFJDaVd5dWJWRGlZMGxJK0FDRUg4Tis4aGk3ekdZdUlHWVFtd3l6S21idDRhVHp0RkVKMEh1Y0srNDlBTkJkRXB6YVdXZ254MnBNT3ZybnB4TXhMVXRKOE45ODdablZaSXRvcVl0ZFJXYUNyRHgzQzNwb0RHRGI0aUNiYmZ2UGM3T0FRNk52R0Z5TC9sT0g0Nkp0dmNkL0xqY3RVTC96ZHJVaHRJV0N1T25BZzJIdGJYWHNJYzFiNTUva083Tk1IVjU4L0VnQ1FucHFLeHhZdmdVTFViRDJoUTZIVFUxSUFBSVA3WnVKdk45NFF5OGR0azJTQlRqN1NBeXlFRU4wVTN6SWlwZUtRYlRGZ0JiOGNTR1lUUjUySXZOL2wzMG53SzBUMzRoenIzUXpnTkdlSnd3bkNkSDhwK1ljMk13TktsRjhVWlAweDBmakZRRFNob2Q2MlpVWkovdFRwQlo0bEhkQjhjUmcxK0h4NCtNMUYrTHlzSEw4WXF5UC9GUCt5UTN1cXErRXpUUGpNeGhRUTFiV0hVRkcxRDVVSHdtZkc3TnkzSHltcTJxVHVmcjB6VUxGdkg1NWVVZEprMjk2YW1tRDU5TXN2QTlENnZOK0F3UGEyOWhNaWxEelJFRUtJYnFwOFN0RmNFRTFwTEdsLzl0ZHdrY2Z6dzlsemkrK09vMEloeEdFMncrMG9aSk1mQjFINEdqTHRXVElKYU9IcmhmL2VLNzMrRDNmbHJhMk92NldpdlRxaUIvaWZKUzRzMi94QjhIM1JXV2ZoeHZ3TDhPdm5adVA3eXNxNDZyNXRmQ0Z5Qi9USG5mTmZiSFUvNXhXWFljdDNiYys0cWZmNThPWW1mNUx5d1gwejhlK2YzUkpYKzFvaVBjREpSM3FBaFJDaUc2cVlXalNOa2NqZ0YySEhFM2gybGdTL1FuUjcwN1hTWlFDV09WMzV0ekRvSVFMOEV5YUR3VzlvK3F0V0JGY2JEdDJQZm5ub1VOb2xNOXlPbjAvWFNvc1QyM0p4T0V3NDYweTg4OFdYMkYzdGY2WlIvTjU3U0UxSlhMalFQNk0zeHAvNUl3REE1cSsveG83S0tnQkFabm82Umx2ci9BN3UydytYbnp1MHplek9OYlcxd1FCWWlQYVFKeHBDQ05ITmxFMmRPSW1BNElRckRzM1dISVBJTExITS9GcjI4Y1ZYa2hPeXRvUVFTZVNSTmFNeUQ5V20zUXZHYlNDa05XNWhLMmwwMnozQ2pWbWltengwZXhWRzdhK2M0OWJ0VEhDelJRczZhZzd3cnYzN01lMlZoZGhSV1lXc2Z2M3c2TlRKZUhYRFJ1eXBqcStqZjhKWloySDRrVU1CK0pjdXV1RWZ6MkRmUWYrYXdrY1BHb1NuYnJ3K3VPKzlMNzJNLzMzN1hkUjFTdyt3YUErNW9FSUkwWTNzbkhwUm5zbmtBWkVOQ1BUSHhONzcyMlNKRkdadjFuZlZCZVQxK2xvNFJBalJ6VDNvZGd6ek1UOEcwT1hoVzZ4aDBUR0dWY3pZUjhSM1R0YzgvNUoxZ3p0ZVJ3WEFBRkIxOENEKzlHWXhmakZXYjVKbE9mS2g2eWZmNzhDbUw3OEVBUFR0MVFzVHp4N1JadjFyUHZrVWZ3N0o1bXhUVlp3eDdHamNmdEVFOUU1TGczUGhhL2o0KzdhSFFRZm0va29BTE5wRExxZ1FRblFUdTZaTVBORWd2QU1nRS9EZmhDangzbVVHTW1mNTYzdUg5OEdlVzF4OE1QN1dDaUc2dXBtbCthTk1FMDhEZEViWUJtYVEwbllnSE93TkRyeHBQSDZEeXNhMTk0OWQ5WGtpMnl2Q2RXUUEzSks2aGdiYzg5TExPTy80NDNISk9XY2p4V2JEb25mZnhYOUt2UUNBb1FNRzRPOC92UkdBLzNmVXMrNVMySWVmakJOemM4UHF1WDN1UEd3cmI3cXM5RkdEQnVIdVN5YWlYMFpHbTIycHFhME5yaU1zQWJCb0Q1a0RMSVFRM2NDdW4wek1OWUJTQklKZnhCLzhNa0tmNHZPV2RKczZka0R4ZnlYNEZhS0htT2J3ckdYR21UTmRqdXVaK0NHQXNnSDQ1d2N6QTB5dGRwVXcwTGc5ZENBSzBYa0diQjg1WGZrUElhZmlZZWNwVytzNzdsT0lqbEJXV1lsM3Yvd0tvMDgrS1N3WS9ZL0hpMjNsRmRoV1hvRTFuMzZHeDYrZDBtSWRiN3o5RHBhK3Z4bEwzOThNL2JSVGNZdm1RRnBLQ3RaLzlubVQ0RmRWRkJpbWlXLzM3TUU5TDc2TXFvUHlxMGgwSE9Wd04wQUlJVVRyZHQwNE1kTm5ReWtJL2tmb3pGQ2ltS3ZYS2diSXVsdGw0RnZBNWhndys3OVY4YmRXQ05HZEVJR25GNVErMzl0SU9SN2dod0N1dGJZMHpwRUl6dmx0dFo3R1BGbit3OU1BbW9FZDJmOXpsdGpQNjdBUElEckVoOTk4aTMrVmVuRERQNTdCUDB0Y0FJQ1ZXei9HOGc4K0RPNlRmOHB3cUVyem9jUUgyNy9CL0xYcmd1LzNWTmNnTFNVRnRRME5lTTdqN3kwKzVjZ2pnOXVIRGhnQTdkUlRjZFNnZ2ZqbDJJS08rRWhDQkVrUHNCQkNkR0ZzdDl2S0czZ3BFWjBZS0NNUU9JNEJXZUU5djlpcEdJWTlhOEVpU1Z3alJBOTJ4N2dWQndEYys2RGI4YXpQNUQrQjZFb0FqYjI2Sm9YRnhKR0NjUyt4bFNUTE9wQndBa0Rybks3OEJiWVU0Kzc3TGxqMWJZZCtFSkVRbit6WUFjQ2ZyTXBreHBadnY4TlRieTBQYmo5NWFDNG1qamlyMldNM2ZQNDVIaTFlQXAvaFh6TzRiNjllK08yRjR3QUErdzhleE03OSt3RUEycW1uWU10M2pZbXVidEh5Y2FpaEFRVGdWMk1MNEROTjdLMnBBUUQwU2szRnFvOC94dGU3ZHNPbXF2aHB2ajBZZkp2TWFEQU1DQkV0NlFFV1FvZ3VyUHlvdmdzSWxCY3NZSTQ1K0NXcko0Y2F4elJXczQ4ZFdRdVdmQmx2TzRVUXllRStyWFM3czhCemxhSndIc0NOYTh4WVh4ditvZEV0SDgrZ2tMdkx4ckFZb01tK2V0dm5UcGZqMFQrdXpodlFFVzBYaWJNMUpEQTlLVGNYank1ZUVnd3krMlZrNFBhTEprQ3hBbENib2lJOUpRWHBLU25ZVlYyTlI5NHNEdTZiYXJQaDNrc3Z3Y0RNUGdDQUlmMzY0YmlzTE9RTzZJOVRqejRxN0p6cHFhbndHUVlXckYySGdYMzY0QWREaG1EaGhvMVl1R0VqdHUvYWhmRm5uZ2tBOEJrRzBsSlNNUGFNMC9IeGpoMTR6dU5GeVljZmRmaC9FNUU4SkFBV1FvZ3VxbXhxMFF3Q0pqV1dOQ2FzYWpjR21ManhKaFpjUzJ4Y21QTmk4WmI0V3lxRVNEYlRISjYxVHQxek5oRXVBL0JlY0VQWVdHZHVmb3F3OVpTT1FGWU1iQVhDL3FXWGJxK3JTL2xpaHN0K3UzUEw4TlFPL0FnaVJudHJhbEJldFMvNC9xeGpqOEgwS3k3RGtRTUhJa1ZWY2UrbEYyTnczNzdCN2VQUC9CSHV1ZlJpSERWb0VPcDlQcGhXWnJRVVZjVmRFNHR3MHREd0JGZ2pmbkFzTGozbm5HWWZwSGkyYk1YeUR6N0VBNisvZ1hXZmZSYTJMZStrRTVIVHZ6K3VISGtlMGxOVFVGbFRnLzRaR2FqeitiQjk5MjU4dTJkUEF2OHJpR1FtUTZDRkVLSUxLcDg2OFdZQTA4SkxZeC8zN005UEUrekM4U21NaTdQbUwxblg2a0ZDaUI1dnVsYjZCb0EzbktYNTQySGdmaEJaODNrRE9RUmFUcGJWbUNTTEFudGEzME0wZ0VHUG9pejdOODZTckh1bTY1NFhaZG1rcnVQRGI3NEp2aDUyeEJIbzM3czMrdmZ1alQ5TnZocWZsMWNFTXpwWEh6cUVOWjk4aXRJdFcvRlpXVmxZSFgxNzljSTlsMTZNazRjT2JWTC9xQk4vaUtFREJtQnZ6WUd3Y21hR1o4dFdBUDRoenlOL2VBTGUzTlE0Q0tGM1docitlZk5OQUlCSGl4ZmowZUlsT0hMZ3dPRDI5Wjk5anFOR2hpL1pKRVJ6SkFBV1FvZ3Vwbnp5UlZlQitabVllM3NqaGE3WnlPeGowQ1haOHhldFNFemxRb2lld09ud0xBV3cxT215NjRCeVA0QXgvaTNoMmEvOG9XNXozMTBFaFFBMncwYXlEQVBSL0JtdS9MdG5sdUxYMHh5ZWxSMzhNVVFVTm4rOVBmajZ0SkJoeWd6QXBpcDRhZDE2ZkxqOUczeGFWaGFjNXh2cTlLT1B3bTh1SEljaC9mbzFXLzh4Z3djM1cvN3VsMTloUjJVbEFHRDBTU2NpUGFWeGdNRDNsWlV3VFJPS29xQzJvUUVmZnZNdEROTkV4YjU5eUV4UFIzVnRMVFp1MjRZclIwcStOZEUyQ1lDRkVLSUxxWmhTZEFtRDVqZW1hUFlIcjdGMGpmalg2QXk3Mld4ZzBLVTU4eFl0U1ZCemhSQTlqRlAzdWdDNG5HN0hHRERmRDVEdTN4TDh5Z3A5R3lhUUhJc0lZRE5rSDZKVFRSTmVwOHV4VEdYZjdmY1hyUHE0WXorRmFBa3o0NFB0alQzQXc0OGNpdWM5WHF6NjVOTmdRcXFXRE96VEIxZWZQeElGcDU4V21tZ3hhcXMrYnJ6czQ4LzhFWTdJekF5KzMxWmVnWnVmL1RmNlpXUmc1NzU5cUs3MUp5c2YrY01UWUpxTWxSOS9qTjNWMVRoWVY0ZU10TFIybjF2MExCSUFDeUZFRjFGeDdjVTZtK1pDRUZSL2lYL09icXpCcjhsaDJaNGJpREVoZTk2aWtzUzBWZ2pSa3ptMTBsVUFDcHdyN0dlRHlBbWlDUUJDQWwrMjBoWTBmWUFYZUM0WG5CN2NHQ3NWR3JDTmM3cnkzNERKRHp2SGVqZDErQWNSWWI2b3FBZ0xkSWNmZVNTT0hUd0VLMXBKTW5YTTRNRVlkOGJwMEU4N0ZhbTIyRU9MMjhZWEl2OFVmMmJvWTRjTUFlQ2ZmL3plVjE4REFIWlhWMk4zZFhWdy8vU1VGRng1M25sZ01DYU5QQmRIRFpMaHp5STZDUnBmSjRRUUloN2xrNHZPWXdVZUFxVUQvdGx5Q3NlKzNCR0RROWI1NVRxRnFTaExnbDhoUkFlWldUTG1OSk5zTXdDK3BFbTJQdlkvekNPaXhoN2lzTzNXMzVIZmQ4eHVFRDlzOVRxTENBZVdMMHY0dk9sOUJ3OWk3YWVmNGUxdFgyQnZUUTJldk9FNkFJRHJvNC93MUZ1Tk0yZU95OHJDMlQ4NEZ1Y2VmenlPeTg2SzZWd1ZWZnR3eTcvK0RRQTRldEFnUEhYajlVMzJPVkJiaS85dWVoZWZmUDg5cW12cndNeElUMG5Cc01GSFlQeVpQMnB4T0hVaTlSNVhLUEZTa3BFTEtvUVFoOW11YXlhTU1CVFZDNEovblloV2tzcTBKWExZTXpNT0FlYjRuSG1MdllscnNSQkNOTS9wMG9ZRGZEOFlWNElpVmh1eGVuc3A1RzBBZ2NHQkozNU52dnY0WFlBZmh1WjkzVWt3TzZibDNVOUhCTUNoZklZQm02b0czeS9idkJuWi9mdmpoems1Nk4yRGhobExBSng4NUlJS0ljUmh0SHZxaEpOOXJLNEh3Wjh0eEZxcEtLYWVYN1o2ZmtPQ1h3V0dualZQc2owTElUclhnMjdITUIvekxRRGRCS0NaTHNMQTJPZndNZEJFMWx6aDhPTEFJWjlEd1o4RzFxWE4vZTM0WlhVZDFmYnVvcU1EWU9FbkFYRHlrUXNxaEJDSFNmblVvbU1aMkVpZ3dVRDRzT1gySWpCTWE3NGQvSlhWRUl4eEV2d0tJUTZuWnphTlNDbmYxKzhTWnY0NVFJNG1PelFYNkFLTmliTFF6SGJtTWdMK2t0NnIvcDkzNWEydGpqeTJwNUFBdUhOSUFKeDg1SUlLSWNSaHNPY25GeDlWbjhKckNmQ3ZNZEhDVFdEVVFyTTlNMnFZMlpFenYvaWR1QnNxaEJBSjhzQ0tNU2NZaXUxbllOd0F3c0FtT3dTU1l4RUhoOEVFaDB1SFo3UVBsRllCK0h0cXF1K0plOGFzM3RXaGplK0NKQUR1SEJJQUp4KzVvRUlJMGNuS0poVU9wblRiUm9DT0JlTHIrWVcvZ3RDN3hQM00wQ1g0RlVKMFpVNlhmUXFZZmc2aVVVMjNjdVAzbWpVbkpEQll1dG1uaFl3NkVCWUI1blBRdkN0NnlqeGhDWUE3aHdUQXlVY3VxQkJDZEtMeXFaY09BZnZXZ09nRXdOOXhxeURHT2IrUnliS1k5eXVtY2NHUUJVczNKNnE5UWdqUmtad3ViVGlZZndIZ1doRDZOcnRUWUVrM0t3cHVadm1rVU44RC9BS2cvTWVwdTcvc29HWjNDUklBZHc0SmdKT1BYRkFoaE9na3UzNHlNZGRJNFRXQm50KzRzSCtZWUhDcEkrWksxVFFjRXZ3S0licWp4OWVON0ZWOU1PMGE5dmNLbjkzMkVmN3Z2ellpd05YRWVKNXQ1a0pudnJlbTlWMjdId21BTzRjRXdNbEhMcWdRUW5TQ3ZWTXZPcm9PdEpwQVJ3T0pHUFljdHRUUmR6WkFIenh2MGFjSmFhd1FRaHhHRDZ3WWM0S3BLbGN5SzVjRE9ET2FZNGpZbnpTcnlUeGhBT0FhTUJZeStMa1pCZDQxQ1czc1lTUUJjT2VRQURqNXlBVVZRb2dPVmo2MTZGZ3dyUUVoRndqUFZ4VS8zcUtvaGo1azl0THlSTlVvaEJCZGhkTmpQd1krNVFxQUx3ZlJlUzN1eU94UG9BVUFvSmFIU0RNK1orTFpLVVF2M0tlVmZ0OHhyZTRjRWdCM0RnbUFrNDljVUNHRTZFQTdyN25vQkZOVjFnQVlBc0M2S1d0L3ltZi8xTGNteDduVUZGdzIrTGxGUFhZWkVDRkV6K0ZjTVNvWGF0cGxNUGtLRUYzUTRvNmgzN090ZjkyK1RZU2x4TWJTYWZyS2JwYzRVQUxnemlFQmNQS1JDeXFFRUIya2JQTEZ3Nkh3S2dJR0FZaDVxU01DWUVZZXlwaWZWWmQySFMxY2FNVGZVaUdFNkY2Y0h2c1JNSlZMWVBJa0VJMk50ejRHOWhEekVsTG9yZFRVK3JmdUhyMm1NaEh0N0VnU0FIY09DWUNUajF4UUlZVG9BQlhYVGp5ZEdTc0I5QWNRMzdqbnlHT1pIOHFlVjN4di9LMFVRb2p1NytFU3ZWOHRqSXNCWEE3Q1dJRFM0NnFRWVFDOGdRbEx5ZVNsenJIZUxwbGNVQUxnemlFQmNQS1JDeXFFRUFtMjY1b0pJd3hGS1FWUlh3QmdaaWprejFuYUhzVHM3L2x0REg1Tm1MZzVlLzZpNXhMYllpR0VTQTVQTGkxTXEweXRQeC9FWTVoNURJQ1JBUFdLcDA2cmQzZ2pFVFl3MGNaZWFYWHI3OHBiZTlpbm5rZ0EzRGtrQUU0K2NrR0ZFQ0tCeWljWG5RY0ZMb0I2QS83Z2wwRHQvN2FOWE9ZSVhLdWF1R3pJL09KbGlXNnpFRUlrcTJjMmpVZ3AyOWZ2SERZeGhnaGp3QmpWNG5yRFVXTm1waytJc0pGZ2JpQ0ZOcGo1bm8rY0JETXhyWTZPQk1DZFF3TGc1Q01YVkFnaEVtVG41S0pDUThIclpBMi9pem40OVIvY3VNd1JlSmNOTkg3dzNFV2JFdGxlSVlUb2Fad01SZkhrbjhrR3hqRFJHQVpHQi9NMHhJRVpCd2k4Q1VRYkFITkRhcXF4OXA0eHEzY2xvczB0a1FDNGMwZ0FuSHprZ2dvaFJBS1VUNTU0SXhUOEM0QUN3RnFTZzlDZXV4TUNZRnJIaGZnaXpmQnBBeFlzM1o2NDFnb2hoQWh3ZXV6SGtJL09BT0YwQnAwTzRIUXdqZ2RaMytjeDR5b3d2Z2F3SFlUdEFMWVRZenN6YjA5Tk43YkhHeUJMQU53NUpBQk9QbkpCaFJBaVRtVlRpMllRYUZwb21YL1pvdlpnTkE1NERwUmdVMFp0M2JoK0M1ZnZUVUF6aFJCQ1JNbnBzYWNyVEdld1FhY3o0UlFBWndKOEprQ1ppVHNMSHdMd0RSaGZXd0h5OTJBNkNPS0RJRHBJd0FHWWZKREJCNkFvQjZHWUIyR29CNkVhQjN1bE5CejQ5WUg3OWlldUxhSWxFZ0FuSDdtZ1FnZ1JJM1pDcWRnMmNRNElrNE5sQUJRR3VCM2ZyZ1FyMlZWNCtQdHkxbTdmZGJSc1dWM0NHaXlFRUNJdUQ2NGNjNVJScjU1dUVzNGc0SFJtT3AyQUg0S2dkblpiN2pEdTZPeFQ5a2gvVnY2MDBsbmdzUi91ZG9qRXNSM3VCZ2doUkhmRTE5dlR5N2Rsdms2RXdtQVpHQXFvbmNGdllMcXZkUkN6RDRRN3MrY1cveVhCVFJaQ0NCR24reTVZOVMyQWJ3RXNDWlE1UFhZYmdHeVlTaTdZekFVb0YweTVBT2NDeUFVb2x3bTVpWmhyTElTSW4vUUFDeUZFTysyYk5HN2d3ZlMwNVFTY0hiNkZFZTNYYW5ORHBCbllvN0p4NlpCNVMxWW5vcDFDQ0NHNkZxZkhma3hZb0F3Y0FhWmVBTkpCN1A4YlNBZWpGd2pwMXBwais0anlBQUFZR1VsRVFWVEc2Y3pvQlhBNkFlbitjdlNLZTcxakVSMW02UUZPTWhJQUN5RkVPMVJlTTM1WW5XcHpBemd1VU5iZStiNysvU09DWmVZUFV0aDMwYUQ1eTc1TFVGT0ZFRUlJSVVRRUNZQ0ZFQ0pLWlZjWG5RSWJQQVFhREFDd1ZpcHFYL0RyVDNZVlR1YjdDaUdFRUVKMEJnbUFoUkFpQ3J1bUZsMWdnSW9CWkFMTjVXeHVXNU9lWW1ZZlFML1BucmZvcndscnFCQkNDQ0dFYUZHblo2d1RRb2p1cG16cVJiOWlLUE1COUFJQ3lhNkE5ajFEREIveXpNQWVGZWI0ckhtTFgwbGdVNFVRUWdnaFJDdWtCMWdJSVZwUk1iWG9lUVpkSHl5SVBzOFZnQmFTWFRHL204cStTMlMrcnhCQ0NDRkU1NUpsa0pLVXJ1dDNBSmdBNEZxWHkvVk5JdXZXTk8yM1JQUzRZUmpuZWp5ZWQ1czU5NThCL0lhWmg3cmQ3ajBoeHoxQ1JMOWk1bUdoNVYxWlFVSEJCYVpwVGdMd2x0dnRYbnk0MnlNNno2NHA0M0o4U0gyVFFlY0V5cGdCcFIxemZwc1BmdkZDenJ6aTY1dmJYd2doaEJCQ2RDd0pnSk1VTTU5SVJCZjRmTDZNMFBMOC9QenhxcXIrTnNvNkRybmQ3a3NqeTRsSUFhRGFiTFptKzhHWU9ZV0kwZ3pEaU55ZUJxQjNNK1ZCRG9kanFLSW9UMGZUdnRZY09uUm82dHExYTZ0RHl6Uk51d2xBZnVTK1JHUzRYSzdySXN0SGpCaVJZWnJtQzBRMGpKblRBRWdBM0VOVVRKbHd2a0hxR3dRTUNTMlBPdUVWKy8rUHFVbXlxMXR6NWhVL21hQm1DaUdFRUVLSWRwSUF1SWNob3FNQmpHUG1XaUl5V3RtMUZ4RWRpcWJPRVNOR1pQVHYzLy9aa0hPTUFBQlZWZitoYVZwZFcrV0dZZHptOVhwM0E0QnBtcG1Lb2x6Y3ZrL1ZWRXBLU2hxQTZvamlrVVEwR1VCb3B0MDBBQWFBSmdGdy8vNzlaMXJCNzNZaStxbXU2Nis2WEs3bDhiWk5kRzNXZk4rL0FFZ0IydC9yRzB3TkhiN0UwZWRnNWZMcytZcytTbkJ6aFJCQ0NDRkVPMGdBM0hOTmRibGNyN2EwVWRmMURRQk9qYVlpbTgxbUE2Q0hGR1VDQUJHTllXWnVxOXcwelY3TlZMdkc1L01WUm5QK2lMYXNBM0JhYS92NGZMNGp2Vjd2YnJ2ZDNzZG1zKzFoNXM4ajk5RjEvWEptL2o5bVhtMnoyUzR4REdNemdPZnNkdnU1WHE5WDVtMG1JWjQwS2JVOHZmYmZCSnJhV0Fnb3pTNWIxRlFMYS9zeUVmMTlpSzM2OXpUYlc1djRWZ3NoaEJCQ2lQYVFBRGlKYUpwMkhUT25BQUFSblFnQU5wdnRDb2ZEVVc2VmZSQWVqL3FOSFR2MjJJYUdoZ3lQeDdNbGx2TnUzTGh4UDREc2tIWThRVVMzK255K1V3STl1NjJWdDhEd2VyMDFBR0MzMi90N3ZkNnE1blp5T0J3L1ZoVGwvQU1IRGp5emZ2MzZRNXFtbWRSazJHbnpiRGFiQmlDVmlJcER5d3NLQ243RXpDOFFVYVZwbWxPWEwxKyt0NkNnNEFabVhxNnE2dks4dkx5OE5XdldWRVoxRXRFdDdKb3lMcWNjdGNVRS95Z0ZBUDZ1WDFBenc1aWIxeVQ0QlhhQytacXNlY1h1UkxaVkNDR0VFRUxFVGdMZ0pFSkVUeE5SNzRqaUJ4VEZ2MkFMTXo4QzRPdkk0MHpUZkY1VjFUeTA4dk9nNi9wdm1Qa002KzBwVm4zM2Fab1dHTHI4WjQvSDg2bTFmUzh6Yi9mNWZKRkRyRnNxYjVIRDRiaGVVWlFuZEYwZjdYSzVtZ3dmVlJUbE1RQjV2WHYzM2d6QUcyMjlWdnNMcldENXpVQlpRVUhCMmFacHZrVkVLY3hjV0ZwYXVoMEFTa3BLM0xxdS80Nklua3hQVDE5aHQ5dUx2RjV2ZVh2T0o3cW04c2xGNS9rSWl3ZzBPRkRHWUVUeklDV1k1SW9EdzU2RE5SUm5rTzJHdnZNWGRZdGtiMElJSVlRUVBZVUV3TWxsTkJHcGdEODRCWEF4Z0N1SWFEc0FtS1paQnFBb2xvcVpPWitJeGx1dlU2M2dvSkNJR0FDSWFJNm1hUmNUVVNEcDF1ejA5UFJiZFYyUHJDcTAvRE9YeTdVZ2l0UDNBekMvc0xEd25HWExsZ1huNytxNmZqR0FQQUJlbDh2VnJ1RFhjaUV6VjdqZDdvMVdmWFptZnBPSWVqUHpGTGZidlRwMFo1Zkw5WlNtYWNPSTZIYWJ6ZloyUVVIQnhKS1NrczB4bkZkMEFleUVVckd0NkE4QVpoRElCalRPOTQxMm5TTVREQUkxQnIrTUdoRGZsajIzK0Q4ZDAyb2hoQkJDQ0JFUENZQ1RpTXZsZWovd1d0TzBQVVFFSXZxd3BLUWtPTWZWNFhERVZMZmI3YjdNZWttYXB1MEFrRTFFbzBwS1NqYUZuUE4xQUFNQVJKTThxemVBSlFCYURZQkxTMHRuYTVvMmtZZ3VyYSt2ZndqQTdRQXdhZElrdGJLeThvOEF3TXpUMnZ0NU5FMDczVXB3OVN3QU9CeU91NWo1UVFBZ29tdmNidmNyelIzbmRydC9yMmxhUFJIZGJacm0yN3F1UCtMeitXWjV2VEsvc3p2WmZlMUZReXUyS2ErQWNINndNTXI1dnNUV2NHY2lmL0FiT0p6NW5YVFRtRFJnd2RMdEhkWndJWVFRUWdnUkZ3bUFreFJaWGJTR1laaHQ3Y3ZNQktETi9RQkEwN1N6aVNpN2xWM1d1MXl1dkxicTBYWGRGODM1QU1Bd2pGdFVWVDBmd084S0Nnb1dsWlNVckt5c3JMd1J3TW5NWEJMWlV4c05JcHBvdlh4RDA3Ui9FTkhQbUxtR2lHN3krWHhMN1haN24xYmE4NUNxcWxVQVpnRzR6MmF6YlVMSU1HclJ0WlZQdmFqSVo5SThFUG9HeWhvelBiZmQ4OHVSUGNUTVBpSThrRldYUG9zV0xveDZlTDhRUWdnaGhPaDhFZ0FucjhDMWpTYlFqSHJKSXdDWEIxNHc4eVc2cnY4d2RCZ3pNK2M0SEk1ZlIxRlBXNUZHTUZ1WDErdmRuWitmZjR1cXFtK2FwamxiMDdUekFEZ0JtS1pwM2hGbHU4TXJaNTVJUkhWbFpXV2xPVGs1WHdJWUFlQWVBQ3Y4U2EzYlBQNDEwelR0cXFycUxwZExndDl1WUVkUlVZYlNEMzhENkFZRVJ5ejdoekMzdWI2dnRhNHZJdWNGTTMrcEtIVEZrRG1MM20vdU1DR0VFRUlJMGJWSUFKd2s3SGI3U2FxcTNoWlNOQklBaU9oQlRkTU9XR1g3bVBtcnlHT0pxQmN6UnhNQUt3Q21NUE1lSWhyRXpKT0k2QmlIdy9GZGFXbnBLcXV1SHhEUkUxSFcxVVRJSE9hd0htbVB4N05JMS9VNVJIUXRNMjhDa0F2Z1h4NlA1NE1venRXY0R3Q2NrNXViTzlubGNqMFA0Snk4dkx3QmFXbHA4Nk04L20yUHg3TVd3Tm9Zenk4NjBjNXJKNTVwbXZ3cWlINFFLR013RkZDYjYvc1NtdW4xQlJvQVBKcGxxNTRweXhzSklZUVFRblFmRWdBbkNWVlZqeVNpbjBXV0U5R1V3R3Rtcm9DLzV6VFNFQ0xhMzlZNUhBN0hCQ0lheXN3dkFMaU9tWDhCNE8rS29yeWhhZHBJYTdlMThReUJWaFJGdGRyZFpMdlA1N3RWVlZXTmlJNWs1bW9BOTdkMW5wWVlobkdIeldhN25Ka2ZHRDU4K1B5dFc3ZldXMHNiQmY5NzJlMTJtNklvWTRob2k5dnRyZ2c5M202M3A4ZDZidEY1QW9tdVRJWVRSQ21oMjZJSmZ0SGNuR0RHT2hXNGNmQzhSWjgyZjR3UVFnZ2hoT2lxSkFCT0VtNjMyNFdRTGlwZDE5OEhNTnpsY3FXRjd1ZHdPSDRlK3I2d3NEQ3R2cjUrTUlEL3RYVU9Jdm85TTM5QlJKc0JYS2VxNm42ZnozZVZxcW9MVGROTXNaWmI2cWZydWoyS0pyYzBCRG9OQUppNVBuS0QxK3V0MGpUdFV3QkRBUnlzcTZ0cnNrKzB2RjV2bGE3cmZ5VWlaMjV1N2tXOWV2VXFIakJnd05VQTRISzU1Z0NBb2loVEZFVjVucGx2Qi9CNDRGaGQxMDltNXJjMVRadnZkcnQvM3NJcHhHRzI4L3J4MlJYYmJLK0ZKcnBpK0ljZU1Gb2U4dHpTMGtiTXZCdUVPM0xtRmMvdXVGWUxJWVFRUW9pTzFPd3dWTkg5TWZPUkFHclBQZmZjdnEzdFYxOWZmN3FWTU92TDF2WnpPQnhqaUdnTWdCZEN5ejBlendjK24yKzR4K1BaWWhXZENzQVR4WitXZnZZQ3lhZHFJamRvbW5ZTEVUa0FHRVNVbFphVzltUnJiVzZMb2loenJKY1habVptTWpNL0ZwcFIybWF6TFFWZ0V0RmxvY2RaUTcvN0VGRnFQT2NYSFlNQnFwZ3k4UmVtei9aSlpQQWJERzViRVJ4N0gxemFpQm5nLzZUYjFCTnk1a3J3SzRRUVFnalJuVWtBbklUR2poM2JtNGlPQU5BM016TnpoYTdyL1ZyYWw0aEdXWCtQMXpSdFUwdlpqeFZGZVFSQVBUTS9GN25ONi9VR2hpdjdtUGs5SWpvbjhJZVpYd1lBWmg0VFdnNmdEa0NUakxsRU5NQjZHVFlrMjI2M0h3UGdVV1p1SUtKeHpGeEJSRk1jRGtkUnhQRnRqMnExckZpeDRpdG0zc1BNcDNpOVhoOFJ2VXBFeCtYbjU1OXJiZC9KekJ1WitYeTczUjdNZkUxRVB3RUEwelFsR09waWRrK2RjSExGbEtKMVRQZzdDUDBBZjBjdXVQWDh6djdBbUlPdkE1aXhsVTArTDN0dThVOEh6UDV2VlljMVhBZ2hoQkJDZEFvWkFwMkVUTk8wQXdBenZ3dmd4MFRreXN2TEc3dG16WnBLSXRyR3pDK2Jwdm10dGMvVjFvcEozeExSdWJCK0pwajViZ0RCd0ptWkR3S1lWMXBhK3IydTY4MmUxKzEyTjFrZVNkTTBINEM2WnBZcWFuWU9MVFBuV09zWDd3d3BKbFZWbnlPaVRBRE9rcElTdDZacHR3SjRTVkdVLzIvdi9vT3Nxczg3am4rZWMvWlhKQUlMWVJkS25FeW1jY1JPelpodXg4WWk3WVY3SUVGaGJjUzFCcEFZbURqVmlXblQwcWhqMHVoa1dtZFNhZk56VEVtTUNnb21aQ1pGMUpYMTNzdHRZRW0wd1V6YkNiRUpwS2sxTGl5NENwUVY3dTQ1VC8vZzdIcnYva0M2MlYxZ2ZiLyt1WHZQOTV6dmVlNnljNGRudnVmN1BOL0laREk3aThYaTYrbjFQZW5uT2FPL2JUTTc1TzdUMDJzM21kbWZCVUd3WE5KejZTazd6T3pLTUF3L0pPbVJoUXNYWHU3dWw3cjcva0toOFA5dXY0U3g0UzB0TlFkcTMvaHNqd2QzbUtsL1pkNTErdlpHNWxLU0RsWDA5SlYzUzNidnpKTzE2Mmh0QkFBQU1IR1FBRTlNSDA1Zjd6S3pQNVIwVDExZFhWc1VSVkV1bDh0SnlrbFNOcHVkWjJaWHVQdS9TdHFYSnNDU3BIdyt2ME9TNXMyYk4yUG56cDJIa2lUNXNwbnRHZXBtOCtmUHZ6b0lnZ1ZEalpuWlBIY3ZaYlBaKzRjTDFzeStrc3ZsWGtyZlhpeEo3djV5MzNnMm03M1R6T2E3K3d0eEhQOXRHdDkzc3Ruc0NqTmJHb2JoT2tscjBybEtraFFFUWEwa2k2TG8zeVI5TlpmTGZYUGdmUmN0V2pRcGp1UFpaclkvbmJNOW04MGVsblJEUzB2TFgyN1pzaVUyczkzcHZJc2tQUkxIOGFwMHIvTzM5ZFpQMDJJY2RLNjhadDVCblhqUUxMaTRZaURkd2p2VVA1SkpTdHpsVnBuNHBwZHRyK2tKUGpIOThhMy9NM1pSQXdBQTRHd2dBWjVnMHFKVzEwczZWbE5UODRQVzF0WmNOcHY5WFRPN1h0SXpjK2ZPWGRUZTNuNnNxYW1wV3RLWEpNbmQvOTdNcmgxaU9xdXBxWGtwaXFLSGM3bmNyY1BkTXdpQ1B6Q3pvWXBCVlV1cVNWZGtQeTFweUZaTDZXUFNmUW53VmVtY0wwcFNXbERyQzVLNkpkMVU5cmkxNGppK0xRekRqSm10WHJodzRhWm5uMzAyTCtsSU91ZlVLSXBlbDNTWlR2VXU3aytBd3pEOGFoUkZyeVZKY3FXWlhlanUvNUlPSldiV0ptbDVWMWZYQWtuUGhtSDR3OTdlM2hmTTdHY3RMUzFoVjFmWGNrbHhFQVE4L255V2RiVkVVMHAxNzFpWHVGYkx5cXRWU1dZdUg5aXpWMi91QVhhcDRwTDBzcDhFaXUrYXVmR3A3V01iT1FBQUFNNFdFdUFKcGxRcTNXeG1NeVU5ME5yYWVsS1N3akM4T1k3amk4M3NnN1cxdFIrVDlMWDYrdnAva1BSNzdyNnpVQ2g4TDV2TkRrcUE1ODZkKzA0enEzUDNwdFBkTTUvUGYxN1M1OHVQUlZFMHhkMTNtOWtsN3Q0bUtYTDNXd3VGd3NiaDVwazNiOTZzTkthZTN0N2VQWmxNWnFhN2IwNTdBMzh5bjgvdkxUKy9XQ3krSEVYUjNaSytraVRKK3FhbXBzc2tIVTQvODB4M1AyWm1GYXZKcVNtU2JreC8zbjdpeEluK2RrcnUzbXBtaTkzOVBaSzBmZnYyTGtsTmtyUmd3WUtsUVJBMHV2dTJYQzczeXVsK0p4aGJCMjVxdnJIay9pWEpHdnNYY0QxZDZ6VWI0cEhuVTJPSm13Ymx4ZTYvVktEUHpkeXdiZk13QzhZQUFBQ1lJQ2lDTllFc1hyeTRWdEpmcDI4ZjZEdmUxdFoyM015YUpkMWJLQlMrbHMxbS8wclNKeVVkamVONHRZYjVUMzl0YlcxRCt1UEFCUEswb2lqNmdMdi93TXgreDkzL0pvN2paa25QbU5rajJXejI2NWxNWnVwUTExVlhWeTlMSzFMdktoYUwveHVHNFoxcE1yOGhsOHM5Tk5RMXVWenU2KzcrdkprZG5UUnAwblIzM3lkSjduNUpraVN6MHRNcUtseTcrKzF4SE04NWVmSmtReTZYKzNCN2UvdXh2ckdPam83djl2YjJOaFFLaFc4TnZGY1FCR3ZTNndjOVRvM3gwYm44NnNzUHJHemVKV216ekJvckJrMGFuTjJxN0s5N1VQTGI2YTdiR3k5NFpjN01EZHMya2Z3Q0FBQk1mS3dBVHlDbFV1bGVNL3R0ZC85T1BwLy9qL0t4ZEkvdFBWRVUzU25wUGtteHU2OG9Gb3Y3Sk1uTXVpV3BxcXBxbHFTK2FyZnZUOGYybjhIdGJlSENoWCtVSk1tdDdyNU1rcnY3Mm53K3YwNlNtcHFhbGsyZE92VitNL3RVR0laL0drWFJRKzYrTVkzVG01cWFxczFzYlhxL2paSVV4L0hhTUF3UGhtRjR1blpIU1J6SHl6bzdPenYzN3QxYnltYXpQMHJudUNFSWd0OUtmMzZ4NG9Ja09WSXNGZy8zdmM5bXMydk1yS0thOUZDRnZ0ejltclJBMXkxUkZLMUpEeC9QNVhJcnp1RDNnOS9BcXpkZWUxRlBsZCtYeUpkWFZxdnlkSit2YVdCcjZmN0t6alpvN0ppNTFybWR1SC9XbzIzSHh5RjhBQUFBbkNOSWdDZUl0RHJ4V25kL0l3ekR1d2FPcDN1RHZ5SHBaa21KdTYvSjUvTlBscDN5RStuVUk4QlJGTzEyOXlBdC9DUjNmM3E0KzJZeW1YZUhZZmlQa3VhbjFaVGR6Rm9sM1puTDVmcVQ4RDE3OXZSSSt2TnNOdHRxWmwrVXROYk0xa1pSZENSSmtnVkJFTHhQMG5za2RWUlhWMitTK3RzcjNmZFduNzFZTFBhdlVNZHh2Q01NdzUrYjJkeTB4ZFBKc2oyK3c3bE0wbEI3b0N2MDdSazFzeVZsaDQrODFYVVl1VmRYTEo3Y0cxVGZYVkx5S1pQVjlTZXlhVk5mTTZ0WXRpM2Y0L3Zta2ZRU1Y4bk0vK2tDcTdwMzhzYnZ2em9lOFFNQUFPRGNRZ0k4UVFSQjhGSWN4NTFtOW9XMnRyYi9HamhlS3BYZWIyWTM2RlF2MzQvbDgvbkh5OGVycTZ1LzNkUFQ4OEcwR0ZaZmE2UU9kNytqcnlMMFVJckY0cStqS0hxM3BFNTNYeC9IOFlaaXNmamljT2ZuOC9sbkpMWE5uejkvU1JpR0t5VzlYaWdVWHNoa01udkRNTnh0WmcvMzdWMGVpV0t4MkJ0RjBmWHUvcmlaelV5UzVJNUNvWERhWktlam8rTXpEUTBObngzSi9XcHFhbmhzZGd6NExVM1ZCN3RuMzFZeWZjNms2ZjJMdm40cTgrMnI3anp3bCs5OWlYSGxRWmRwczNyRHUyYysvcysvR28vNEFRQUFjRzRhdWprbXprdFJGRjJheStWK050ejRnZ1VMRnJ2NzBSMDdkclNQNW4wem1VeFZlWFhta2JycXFxdnFkKzNhZFVSU01ncGg0VHpWdVdMSjlZa0Y5OG4wdm9vQjE2bkd2ZVZmVzMxdjNRZnQvM1ZYeWVTUEJiSy9hM2owaVgxakhUY0FBQURPZlNUQUFNNDZ2MGZCZ2YzTnl5VGRaZElIQm96S1pJTXJWQTNUeDFmdVIxMWFIMWJGNnhvZWZ2ckFHSVlOQUFDQTh3d0pNSUN6eGpPWnFvT3pKNjl5MDJmTWRFbkZtSjhxVSsvOTMxTHBjbTladTZQS3lkVGg4aS9YZU84RDB4OXJQVHJXc1FNQUFPRDhRd0lNWU56NXpabTZnL0dGdDdoc3JVa1hWUTYrbWR2MnJmcWV5bm05dnhCWnhlbXUvelFsOXpkZTBQR0lyZC9UTTZhQkF3QUE0THhHQWd4ZzNCeGEzWHhoWFBMYjNmUVhKcHRSUHVaeXlhVWdUWEpkUTI3dExiL2loK2I2WXNPajI3YlN3eGNBQUFCbmdnUVl3SmpyYUZrOHcrcXFQeTNYYlRKTktSOXp1UUpaZndWbjkvU0xhYWh2SjljUk4yMnVraDZjc2ZHSkg0OUg3QUFBQUpnNGFJTUVZRXk0WkoycnJzMjYreHFYZjBSU2JVVUI1M1IxMS9yUFAxWHNhcWdWWDNmdERGMFB6aWpWZnRlMmJIbGpQT0lIQUFEQXhNTUtNSUJSZFhqVmt0bHhFcXgyODQ5TDl0NkI0eTRwVk5ycnlpVTNIMXpKV1pMY0Q3cHNReWl0cDQwUkFBQUFSZ01KTUlCUmNYRGwwbVdKdE1iTUZnOTdVdDl6enFmNTVuSDUwMEhpMzJwODdNbnZqMzZVQUFBQWVEc2pBUVl3WWdkV05qZWIrVWRjOWllU3BvNTBIcGUvWkxKdlZsbnkwTHMyUFBuclVRd1JBQUFBNkVjQ0RPQ01IYmhwMFNUMzJtdk1kSjFrVjB1NmNPU3orVS9sMnVxSmI1MjE2Y25uUnkxSUFBQUFZQmdrd0FCT3E2c2xtdEpUVzNldG0xM24wb2RNVmplaWlWeXhTN3NEMDlhYXVQZDc5WnVlL3U5UkRoVUFBQUE0TFJKZ0FJTWMvZWpTZDNXSHVrN1NNcG5ObDFROWtubGMzbTJ1TmpkdGZVZWNiSjI2NmFuWFJqZFNBQUFBNE15UkFBTnZjNTdKVkIyK2FQTGx2WWxmSWJNclpINkZ1ZWJJaG1wSWRBYnp5UStaYkp0Y1d4dGY3ZGx1cmEwblJ6dG1BQUFBWUNSSWdJRzNpYzZXekR1dGJ2S2NKTkVjbWQ3cjVqTWsvYjVrVi81R0U3di9RdEp6WnQ0dUMzWTNibmppMzBjbFlBQUFBR0NVa1FBREU4emhWVXRtOThhYTQ0SG1tT3dTeVM2Vi9GTEpaby9PSGZ4NWQ5c1ZtTnFURXowN1oyMXBQVFE2OHdJQUFBQmppd1FZT0VjZC9HaHpZeWl2ajhOa1dxS3dQakNmNWxLOXVkVzcrVFM1cGtsV0wvTnA3amJOVFBXU0drWXpCcGQzbWJSYnN0MUJyUFlaci9VOHh5UE5BQUFBT0YrUkFJK3pqcHVXRmszMngyYzdEcUNjeTE4MHQvMW0rcW03NzNmNXo2c0QvWUtldkFBQUFKaElxczUyQUFER2xydGVscnpEWkIxOXJ5N3ZNTmV2NU1tK3hrMVAvZkpzeHdnQUFBQ01CeEpnNEp6bHgxM3FscXRibHI3S2pwdjhoRlIyek5RdHFWdUpIL0hBRGdTSlhsRm9CNUkzZWpyWW53c0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lEaC9CL3dhQ3NSTlQzUmxBQUFBQUJKUlU1RXJrSmdnZz09IiwKCSJUaGVtZSIgOiAiIiwKCSJUeXBlIiA6ICJtaW5kIiwKCSJWZXJzaW9uIiA6ICIxOSIKfQo="/>
    </extobj>
  </extobjs>
</s:customData>
</file>

<file path=customXml/item20.xml><?xml version="1.0" encoding="utf-8"?>
<s:customData xmlns="http://www.wps.cn/officeDocument/2013/wpsCustomData" xmlns:s="http://www.wps.cn/officeDocument/2013/wpsCustomData">
  <extobjs>
    <extobj name="C9F754DE-2CAD-44b6-B708-469DEB6407EB-1">
      <extobjdata type="C9F754DE-2CAD-44b6-B708-469DEB6407EB" data="ewoJIkZpbGVJZCIgOiAiMjg2MTc4NTgzNDUwIiwKCSJHcm91cElkIiA6ICIxNzE5MzUyOTM5IiwKCSJJbWFnZSIgOiAiaVZCT1J3MEtHZ29BQUFBTlNVaEVVZ0FBQThBQUFBSjhDQVlBQUFBeHFjZ2hBQUFBQVhOU1IwSUFyczRjNlFBQUlBQkpSRUZVZUp6czNYbDhWTlhaQi9EZmMrOWtKMlJCa0VYWktZcTdRV3NWNnBCN3c5S3F1R0VWck5hNnNLaHR0ZFdxaVcxYUFXdGJ1MmdoZ0x1dGUvdTJDaFZDWnBJUlVBUUZwY3JpZ29naUtFc1dJSkJsNWo3dkg3a3ptWVNzSkd6SjcvdjVCR2JPUGVmYzV5cE1lSEkyZ0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TZDamw5WHE3ZUwzZVU0OTBIRVJFUkVSRVJNMHhqM1FBZEhqWXRuMTUvLzc5TCt6VHA4L0dMNzc0b2lKY2JsbldSUU1HRE1qczE2L2ZsczgvLzN4dmEvc2ROR2pRYjAzVGZHN0FnQUg3TjIzYTlHYjdSbjNrWldWbFhUaGd3SUM3Qmc0Y2FHemF0T25qSXgwUEVSRVJFUkVkUE0rUkRvQU9EMVc5enpDTURJL0hzd3hBU2JoY1JING1JcFpoR0I4QytMbzFmV1psWlExUjFaOEIyRkZWVmZWVWU4U1ptWm5aeHpDTVdXM3RaLy8rL1Q5ODg4MDM5MFNYV1paMUk0QlI5ZXVLU01qbjgxMWZ2endqSXlQUmNaeG5SS1NmcXNZQldORFd1SWlJaUlpSTZNaGhBa3dIWmRpd1liR080N3dnSW5HcW1oWVhGN2ZKdHUwV3QxZlZhLzErLzMvcWx6dU9rMndZeHZpMnhoY1RFeE1IWUUrOTR1K0l5Q1FBbFZGbGNRQkNBQTVJZ0ZOVFUzL3JKcitiUmVRbTI3Yi82ZlA1OHRzYUd4RVJFUkVSSFJsTWdPbWc5TzdkKzJFQUdlN2JEMVIxWlF1YURST1JrZTdyNXFaYkx3c0dnK05hRzVmSDQza0x3R2xOMVFrR2d5Y0VBb0dkWHErM2k4ZmoyYVdxbjlTdlk5djJGYXA2cDZvdTlYZzhsNFpDb2ZjQlBPbjFlcjhkQ0FTMnREWXVJaUlpSWlJNjhwZ0FVNnRabG5VM2dOc0FyRkRWUVFBR0c0Yng0NEtDZ3ZjYmE1T1ptWG0rWVJnTEFFQlZIL0g3L2I1bWJoTUtCQUo3QWNEcjlhWUdBb0hTUnZvOTF6Q004OHZMeStjdVg3NTh2MlZaam9pMDZEazhIbzhGSUZaRTVrZVhaMlZsbmFtcXo0aElpZU00UDh6UHp5L095c3E2UVZYelRkUE1IekZpeElobHk1YVZOTkl0RVJFUkVSRWRwWXdqSFFDMW40eU1qRVRMc3FiWnRuMTdXL3V5YlR2RjdTc2x1dHl5ck1raThwQ3FiZ3dHZ3hlcDZpUUFDYXBhT0dyVXFBc2E2c3V5ckdtR1lSUUJTQU9RNS9mNzcyaHBISm1abVQveWVEeWYyN2JkNEtpdVlSZ1BBL2h6VWxMU3QxditkRFZVTlR6Qy9HcTRMQ3NyYTdqak9ENEFNYXA2YVdGaDRXWUFLQ2dvOEFPNFEwU0d4Y2ZITC9aNnZUMWJlejhpSWlJaUlqcXltQUIzSUNrcEtXa2k4aWlBbkdIRGhzVzJwUzlWdlZwRVpnR0lyTk8xYlR0SFJPYW82azdIY2I0ZkNBUjJGaFlXTGxiVjYxUTEyVENNSXR1Mjc0RDc1OHF5cklHMmJlZTcvWmlPNDl6ajgvbW1BWEJhKzJnQW5oczNibHhjZEtGdDIrTUJqQUFROFBsOGdZTjR6TEdxK28zUDUxdmg5dWRWVmIrSXBLcnE5WDYvZjJsMFpaL1A5NmlxUGd4Z3VNZmpXWm1WbFhYbVFkeVRpSWlJaUlpT0VDYkFIVWhoWWVGWHFwb1BvRWV2WHIwdWIwdGZJbklEQURpTzh3d0FlTDNlazFRMUc4RDJVQ2cwcXFpbzZLT28rNzRBNEdJUjJRdmdUN1p0cjdCdCsxRVJXUTlnTklCUEFYZ0xDd3NmT29obmVscFYvdzNndEtxcXFwbmg4Z2tUSnBnQUhnUUFWZjFWYS91MUxPdDBFZWtIZC9RM016UHpsNnBhb0txSkFDYjYvZjRYRzJybjkvdC9vYW9QQWpqUmNaeVZ0bTAvNFBWNjQxdDdmeUlpSWlJaU92eTRCcmpqZVJMQU9CR1pES0RCSks0NVhxLzNKQURmQmxCV1ZsYjJNZ0FFQW9FTm8wYU51c0kwelUyQlFHQjkvVGFoVU1obkdNYWRobUU4RG1DNCt3VlZYVjFWVlRWMjZkS2xPdzcyZ1VLaDBDMm1hWjRQNEk2c3JLelhDZ29LM2lncEtma3hnSk5WdGFEK1NHMUxpTWdsN3N0L1c1YVZKeUtUVlhXdmlOd1lEQVpmOTNxOVhacUlaNlpwbXFVQVpnREk4WGc4N3lKcUdqVVJFUkVSRVIyZG1BQjNNTnUyYlh1dFY2OWVPMFhFNi9WNlR3b0VBaHRhMjRkcG1qY0FnS28rdldyVnFuM2g4cUtpb3RmRHJ5ZE1tR0NXbEpRTWN4em5RaEc1RUlBdElxbHV1MjlFWkJ1QU0wWGs3TmpZMkM4c3l5b1FrU0lSV1ZwZFhmMWhJQkNvYUNZTURiOElCQUk3UjQwYWRZdHBtcTg2anZPMFpWbm5BY2dGNERpT2MxZHJuOCtOOFJJUnFkeTJiVnRocjE2OVBrUE5qdGIzQVZqczhUVC8xMEpWLytVNGp0YzBUZHZuOHpINUpTSWlJaUk2QmpBQjdtRFdyVnRYMWJObno3K0x5QjF1SXZ2TDFyUWZOMjVjWEZWVjFmV3FxZ0JtaDhzek16TXpVWE9NMGNraWNrWkpTY2xaQUJJTkl6S0xmcjJxTGxYVjF4M0hlVHdRQ0FTenNyS0dPSTV6SllBc0VSa040R0pWaGNmamNTekwyaVFpR3dGOERlQmxuOC8zWHdBUUVSTUFWTFhPT3VHaW9xTFhiTnQrVmtTdVU5VjNBZlFHOEZoUlVkR2FnL252QkdBTmdITjY5KzQ5eWVmelBRWGduQkVqUnFURnhjVTkxOEwySzR1S2l0NEU4T1pCM3ArSWlJaUlpQTR6SnNBZGtJaThBT0FPQUpNQTNJdFdiRHBWWFYwOVVVU09CNUR2OC9rK2p1cnpHaEc1eVgyN0Q4RC9WSFdGcXE0QXNLU3dzUEFyeTdLMkdZWXhwckN3Y0M0QUZCUVVmSUthZGJvUGVyM2VlTk0wendKd05tcEdob2VvNmpBQVBmZnUzUnZadGRvd0ROTzlYN0IrYk1GZzhLZW1hVm9pY29LcTdnRndmMnYrdTBRTGhVSjNlVHllSzFUMWdXSERoajIzYnQyNkt2ZG9vMnZEZGJ4ZXI4Y3dqTytLeUZxLzMvOU5kSHV1K3lVaUlpSWlPdll3QWU2QS9INy9PNVpsZlNZaUF6TXpNKzNDd3NMRkxXMnJxajl6ejlIOWM3MUw5NmpxZjBPaDBJZUJRT0F6MUV1cU16SXlZa1NrQjREUEVEVjlPY3lkOHJ6Yy9XcEtuQnRIVlFOOWxGcVc5UkdBUGdEMlZWWldIbENucFFLQlFLbHQyMzhWa2R6ZXZYdGZsSkNRTUQ4dExlMGFBUEQ1Zk04Q2dHRVkxeHFHOFpTcS9oekFuOEp0YmRzK1dWVlhXcGIxbk4vdm4zS3dNUkFSRVJFUjBlSEZCTGlERXBHWEFkeGpHTWIxQUZxVUFHZGxaVm1xZXJxcXJ2WDcvZm5SMS94Ky95NEEvN0Z0ZTdabFdZa05OSTlIemE3aUtaWmxQZDNjdmFxcnErOWZzbVRKbHcxY0NtOCt0YmYrQmN1eWJoR1JUQUFoRVRrK0xpN3VFUUEvYk81ZWpURU00MW5IY1hJQmpFMU9UbjdOUGVLb0RNQ3pBT0R4ZUY1M0hNY1JrY3NSbFFDcjZnUVI2UUtnVFVkTkVSRVJFUkhSNGNWamtEb29FWGtKQUZUMWV5MDlFMWhWNzNEYi9yNkphaE5GNVBvR3ZuN2dYdS9leVBVNlh4NlBwOEdZUkNUTmZiazd1dHpyOWZZSDhFZFZyUmFSTWU1R1c5ZG1abVplWEsvOUFhUFBqVm04ZVBFbVZkMmxxcWNFQW9HZ2lQeFRSQWFOR2pYcTIrNzE3ZTQwNy9POVhtL1BxSHRjRFFDTzR6U2I2Qk1SRVJFUjBkR0RDWEFIVlZCUThENkF1NnFxcW9hdFc3ZXVSVk9GSGNmNUZZQzhZREQ0ZkdOMURNUG9Fd3dHayt0L3FlclRiaC9YTlhROS9BVmdtVnV2cktIK1ZiVVhBSWpJOXFoaU1VM3pTUkZKRnBFWkJRVUZmZ0EvZGVPWjQvVjZVNlBhVjdzdld6UzdRVVIyQU9qbXRuM2U3WE5pVkpVaUVSSFROTWNBUUZaVzFwbW9PWDVwWTJGaFlhdVBYeUlpSWlJaW9pT0hVNkE3TUovUDk4ZlcxQzhzTEZ3TllGcFRkUll2WGx4ZXYyekVpQkZwcG1sZXFxb1ZqdVBNRHdRQ0IweGZEck50TzV5c2xqWlNaUWdBcU9xV2NJRmxXZmVJeUNoVlhSMEtoV1lBZ04vdmY4bXlyRWtpY3JGcG1nOER1QkVBUktRS0FBekRpQU1ndG0ydkFmQ296K2Q3clA2TlJvOGVuUlFLaGZxNHUxSEQ3L2UvYVZuV1RnQlhUWmd3NGM1WFhua2xKQ0p2dWYyT0J2Qk1LQlM2enQzNStrazBzTmFaaUlpSWlJaU9YaHdCcGphTGk0dDdVRVJTUmVUcFFDRFFXR0liMWsxVjl3UUNnUU4yZVhhTkFBRERNRFlBZ0czYlhoRjVBRFU3VC84d3VsMG9GSnFtcW50RTVNZFpXVm1XVzF3R0FLcWFhdHQyVndDbkFiZ2krZ2FtYVQ1cTIvWnN4M0dXaVVpeXFyN2hYbkpFWkxHSTlDd3VMczUwNnk1WDFkVUExaytZTU1FVWtZa0FRb1poY1BvekVSRVJFZEV4aGlQQTFDYnV4bFNUVlhWblZWWFZyMXJRcEJ1QUxRMWRHRGx5WkM4QVo2dHFkVEFZWE9YMWVudXE2Z3Z1MmNDMytmMytkZEgxQTRIQUZ0dTJzd0U4NGpqT3ZJeU1qTk1BN0FRQTB6Ujd1c2x4bmRGa1Z3cUFxOTNYK1JVVkZaSGpsRlIxb1lpTVU5VitBSkNmbjE4TUlBTUFNak16THpZTTQzaFZuZS96K2JhMjRGbUppSWlJaU9nb3dnUzRnNWd3WVlLNVk4ZU9oQ2FxR0FCZ21tYUMxK3Z0RWxWdUFvQ3ExaStQcUt5c0RDMWZ2bngvdldLeGJUdGJWWC9ycnJ1ZHVIVHAwaDFOeFdqYmRsOEFzU0xTME83UGlJbUp1VUpFUkZXWEJRS0J2WlpsVFJlUm5nQ2U5Zmw4VHpYVXh1Znp6YklzNjFvUmlVMUtTdXFtcXArNlNlOVF4M0gybXFZSjFCek5GS0dxdHp1TzR3a0dnOFgxWTk2MmJkdkxQWHIwZUxHaEVXckRNRzUwMng4d25acUlpSWlJaUk1K1RJQTdpT0xpNHNzOEhzOHJ6ZFVUa1pVZXo0SC8yMFZrY1VQbEFHQ2E1bG9BcDRiZlc1WjFPb0MvQVJncEl2c0FUUFQ1ZkFYUjNlSEE5YkVHZ0hzQlFGWGZySDhQOXh6aFg3aXgvQjBBUXFIUUwwelQvTVkwelVlYWVDUW5GQXBkc1gzNzl1M3IxcTJyc2l6cmJiZVBxd3pENk8yKzNsQ25nZU9VQlFLQm5WSFBjNk9JMU5sTjJyYnRBMjZrcXQ4WEVZaklMYlp0MytnV2wvdDh2a2xOeEVkRVJFUkVSRWNKSnNBZHgxY0FYajFFZlc4R0lKWmxlVVhrTmxXOXpCMnAvWi9qT05jVkZSV3RpYTVzMi9ZanFucXRpT3hVMWQwaXN0K2RVbnlDcXBhcTZyejZOMGhMUzdzTVFEOEEyMkppWXA0SEFIY1U5c0htZ2dzRUFwRXB6cUZRcU1nMHpZOUY1QUlSdVFCQVpkUWEzOGFjQm1COGMvY1JrZkR2RjBVVk43aWJOUkVSRVJFUkhYMllBSGNRZnI5L09ZQkxEMVgvbVptWmcwUmtQb0FrRWRubU9NN01zckt5dWF0V3JhcXVYMWRWM3hlUm13RU1EaWVOcU5uMU9WOUU3dlg3L1p2cnR3a0dnNitacHZtV2lEeTljT0hDeW9PTk14QUlCRzNidmxKVlh4U1JubzdqL0xLd3NIQlhVMjIyYmR0MmQ0OGVQWElPNW42eHNiSGNDWnFJaUlpSWlLaWp5Y3pNdkN3ek0vT2FZY09HeGJhMFRVWkdSc3k0Y2VQaVdsSjN4SWdSYWVETzVFUkVSRVJFZEloSTgxV0lpSWlJaU9ob1VwNi9rTFBRNkloTEdqUHVtTXNuT2RwR1JFUkVSRVJFblFJVFlDSWlJaUlpSXVvVW1BQVRFUkVSRVJGUnA4QUVtSWlJaUlpSWlEb0ZKc0JFUkVSRVJFVFVLVEFCSmlJaUlpSWlvazZCQ1RBUkVSRVJFUkYxQ2t5QWlZaUlpSWlJcUZOZ0FreEVSRVJFUkVTZEFoTmdJaUlpSWlJaTZoU1lBQk1SRVJFUkVWR253QVNZaUlpSWlJaUlPZ1Vtd0VSRVJFUkVSTlFwTUFFbUlpSWlJaUtpVG9FSk1CRVJFUkVSRVhVS25pTWRRR2VUbGpNN0lKQUxqM1FjZEl4UTNROUJ0U3FxeGYwZENMK1dhZ2lxUlZHdGdtcUJsaXZ3TlZTMnFzalhodWcyaFc1ejFOeGFWbDYrRlgrK2MvK1JmaHdpSWlJaW9pT0pDVERSMFV3a0FVQ0NTUGh0OUtYd0MwRGNGeEo1cjREV2xKaHdrSjZVQU9UTTNnMWdtMEsyUWJGTmdCMkFiblpFUDFlUnpZNXBidDZUTzNubjRYczRJaUlpSXFMRGl3a3dVYWNoWFFGMEZXQW9Jb20wd0lBQUNwaEJCK25aczhzQjJheUN6d0ZzaHVKemdiTTVCSE5qMll3cDd4NjUySW1JaUlpSTJrNmFyMEpFUjhUZFR5UW5lWnhFajRGRVV5b1RnNUJFd3pFVERFR2lnMUNpaUNUQ1FhSUNpUUlrQWtnRFpBaUFRU0lZaUpxeWRxYnJGYklHMFBjQjQ0TUsxVFg3WjB6OXF2M3ZRMFJFUkUwcHoxK29Sem9Hb3FReDQ0NjVmUEtZQzVpSVdpWXBkMWJQdUdvTWRBeHpzS0U2VUJXREFSMGdJb01COUdpdis2aWlUQVNyQUh6Z1FOZW9HaDl3dEppSWlPalFZZ0pNUndNbXdFUjBiTWlkbTRqY3lmdTYzai9ySEVQbFZFTnhPaUNucVdpR1FGTGI0eFlLTElmcW00Q3h4QWs1eThwK042MmtQZm9sSWlJaUpzQjBkR0FDVEVUSHZNVDc1dmFLTi9RTWhYTWFnUE1CR1NIQWNXM3ZXZGNySktDSzVRaGhhZW52cG43ZTlqNkppSWc2SnliQWREUmdBa3hFSFZKeXp1eWhNUTVHcW9HUlVQbXVDUHEzdFU5Vi9SS1FaUkFzaFlPbEpUT25yQVdFMzh5SmlJaGFnQWx3MDRLaEVQYnNyemtCVWd3RHFZbE5iNDFTdG04ZkhNY0JBQ1RGeHlQVzB6NTdCVHVPQThNdzJxV3ZveEVUWUNMcUZKSnlaL1dNRFJsZU9CZ0p3VWdvVGhWcDIrZUpxdTRRNFBXUUdBdktQS0ZGeUwxMWIzdkZTMFJFMU5FY3lnUjQxV2Vmd2YvaFd0enh2WEdJYVNZUmRCd0grNnVxVUZGZGpYMVZWYWlvcXZsOVgyVWw5bFZXNHJTK0o2SkhTc29CYlNxRHdUYkg2VEdNUnVQN2FPdFczUDNjQ3dDQTVQaDQvT1AyVzV2c2E5cmpUK0tya3ByVldqKy82UHY0N3NrbkhWUk1JY2ZCUTYrK2htL0tkcU9rdkJ4N0t5cncyQzAzb1Z0eWNxdjcrdDhYWCtBdi8xMkkwL3YxeFZuOSsrUENZU2ZYdWY3Mko1L2c1ZVVySXU5L2ZlWGxTR2ttMFc5dngySUN6R09RaUtqVnluTnYvYm9jZUJFMVgwak9uWHVjV2VWY0lvSkxCRHJhUGIrNFZVU2tPNERyVGVqMWFkVkd0V1RuTFhHZ0MxUmlYaTJiZnZPbTluNEdJaUlpcXF1aXFncS9lM1UrM3Z1OFpwVlNXbElTYnJZeUFRQjc5dS9IZlMrOGhPcFFDRlhCSUtxQ1FWUlVWNk02RkdxeXoxdkhaR0gwNmFmWEtWdTc1U3ZrdlBSeW0rTzlkSGdHYmhqbGJYVzdGWjk4aWsrKy9ockpDUWs0WjlCQTlFNUxhM01zWWFaaG9FdDhQRlo4dWpGU3RtVERSN2pzbk9HdDd1dmRqWjloMTk2OUtGcTdEc1Y3OWg2UUFMKzdjUk0yZnZNTkFLQjcxK1REbnZ3ZXE1Z0FFMUdiN2NtZHZCUEFrKzRYMG5MeUxvTHF4UUN1RUpGdVRiZFdRS1hPZkJRUnhBQ3dESWdGQlArY25wMjNRYUVMVk9TL3BkT25CZzdWY3hBUkVYVm04Ykd4U0UycVRhSVdySDRQWncvb2o0eUJBNUdja0lDUzhuTHNxYWhvVlo5YmkwdmJPOHcyODMrNEZpcysvUlFBMExkYmVxc1M0Rm41aStINzRNTW02OVFmbW44NjhBYWVmV05KazIyZXVYVXF1aWJVSFQ5NGQrTm5rZGZlVTRZZDBHYnRsaThqcjA4OThjUW0rNmRhVElDSnFOMlZUSis2QU1BQ0FKUFRzMmVmcDVEeElqb2VrSk1QckMxUWFDVC9WVFF3bDFwd2trQk9FdUFYYWRtemQwSGtueXI2UXVrRDA5NDRwQTlDUkVUVXlkeGlaV0w5VjEvaDY5SXlBTUNzL0FJOCt1TWZJU2t1RHVjT0hvenRaV1dJajQxQlFtd3M0and4MkxCMUs3N2N0UXNBY09rNXc5RW5QUTF4bmhna3hNWWdMaVlHUGJwMmJmYWV3L3IwZ1dHMGJDYnRwdTA3VUY1WjJhcG5xcWl1eGxzZmY0enZEQmtDRWNGbjI3K0pYT3VkbHQ2cXZoeFZPTnI2MmVmTnRkRjYxemZ2MkJtWmtoMGZFNFB2ZkdzSWJuL3lhV3dwTG02d3o2SzE2L0RHdXZVTjlqMjBkeS84YnVJMXJZNjVvMklDVEVTSFZQR01hVzhEZUJ2QXZWMXlacDBjby9KamdVeUNvRmU0amtqdE56MVJoYm9MaWhVMTZYSDA4TEE3b2p4WlZDYW41OHplQ3NoTFFYRmUyUDNBcmU4Y3JtY2lJaUxxcUJMajRqREZ0cEQ3ei84REFDUW5KR0RYbmoxSWlvdkRUOGFOT2FEK1gxNWZHRW1BdmNOT3hvQWVQVnA5ejk5Y2RXV0xONTM2MWN1dllNM21MeHE5WHJKM0w3ckV4OWNwcXc2RjhOQ3I4OUczV3pkTUdua0JkdXplQXdBd1JGQmN2aGVsKzhwUkZhcGRrL3gxYVNrKzJycTFUaDk5anpzT0NiR3hkY3A2ZE8ySzAvdjFiVkhjOWUydHFNRGJuM3phNlBYQ3RXc2pyODhiTWhnSnNiRUlPVTZUaVhSajEwSU85MHVMeGdTWWlBNmJ2ZE52WFEvZ0xnQjNwZWZNR2F2UTZ3VzRGRUR0ZDZySWJsb0t3SWhNSTRwT2pHdEpid0IzZU5TNEl5MG5ieU9BRjBWQ0x4US9jTnRhRUJFUjBVRTVhOEFBakR2ekRBenVlVHd5VHprRlJXdlhJZWVsVnhxc3V5OXFOUGIrbDE1cGRNZmpXVCsrQWNrSjhRMWUrL3VTcFRDa1pTUEFXMHVhbmxMOTYxZitoYzA3ZCtMMnNhTVB1UGJGcmwzNFl1ZXV5SHRIRmZjOC8rSUI5WjViOWlhZVcvWm1uYkxmVDdvR1EzdjNybE0yNlBqak1jVzJzSytxcWtXeGh4a2kyTGxuVDZNSnNPTTRkVVp6dzlPZnp4azhDSVAzMXV3UitzR1hXMURzdms1SlNNQ1ovZnMxZXI5ZTdiakd1U05nQWt4RVIwVHg5Q21MQUN6QzNVOGtwOGRXWGEzQTlRSmNVRnREM01uUmNJZUNhNU5mZFFlRm83OVZDakFJUURiVXpFN0x6dnNRMEJjY2lYbUJHMmdSRVJHMTNwUXNPL0o2ZjFVVnl2YnRhN1pOVSt1REhYVWF2ZmJhcXRXdEM4NjF0N0lTanl4Y2hBdUdmZ3VuOWUyTFdJOG5Fa055Zk8xNjJvVFlXSnpacngvSzl1ODdxT25MVFNsYXV3NnpGaGUwcWszM3Jzbkl2dXpTUnE4di8rUVRsSlNYUjk2ZjBiZG1sUGtHNzRXUnNwdm16b3U4UHU5YlF6QnRkRmFyWXVqTW1BQVQwWkgxK3h2M0ZBT1BBWGdzT1dmMlVJL0tiUUpjRDBFeTRDYTVicWFyN25UbzZCOFNSMGFJbzdvVXdhbUF6REFSbkpHV00vc05VYzByanVuK2IrUmUxYm9mMFJJUkVYVWlqeTdLeDFkUmEwd0I0S2JNVVRpcFQyOU1HbEg3TStyM1B2OGM2N1o4MVdnL2NSNFB4cDExSnBMaTRpSmw4VEV4N1I3dk42VmwrT0RMTCtIL2NDM082TmNQdjczcVN1elp2eDhpVW1lMDJXTVl1T2ZTUzdCbmZ3Vis5WEx0U0hiM3JzbElpS21aMXJ5MXRCUkJkMGZyYmwyNjFJa2RBR0k5TmZHZk0yZ2cwcEtTQU5STWk2NW81ZWh2V0dwaUlpYWM5KzNJKzdpb0tlRC9Ydmx1bmJxR1lhQ2l1anF5VG5oNzJlN0lORzRBR05xckYvWTNFMGRUUjBaMU52eXZRRVJIalQzVHAzMEU0SGJjL2NSOWFiR1YxNG5LYlJCRUR1S0xqQUdyUXNXQVJHMmVWVk1lcVlpb05oZEM1TUwwNEs3dG1qUDdLU2VJZVdXL20vWVppSWlJcUk1TjIzZEVqdFVKMjF0UmlUUDc5OFBnbmowUmNoeTgrTmJ5U1BLYm1wU0l2dDI2NFg5ZjFPeEdmTUhRYitITmp6NUdaVENJcGVzMzRQYXhvM0hXZ0FFSDNLZitiT2VucGt4R2wwYW1SemVsOE1PMStPRExtbnNQNk5FZDVSVVZxQTZGa0pxWUNMT0JxZGlWMVZYNGJQdjJ5UHNIcjdrYTNkMU51cUxQQWY2Ujk4Skd6d0UrYjhnUW5EZGtTT1I5OGQ2OStNMkVLMXNWZDZ6SFJGcVhMcmgyNUlnRHJuM3d4WmY0NU91dkR5aS85dEZaalI0NTljaWlmRHl5S0wvSmU0NDZaUmgrOXIxeHJZcXpvMklDVEVSSG45L2Z1S2NFbUFWZ1ZzcDljeXpEY0c0VFNPMWNJYW1aSGwweklCeTFTWllnYXNzc2hXcWREYlo2Q09TWGhvbTcwN1B6Rmp1UXZOS1AweGZnbGF1YVBzQ1FpSWlJc0duN0RzektYeHhKem1KTUU5bVhYb3JYMzM4L1V1ZktiNStMcW1BUTc3am4xK2IrOC85dzFvRCtHSjl4ZHAxRXVQNG1WZjkrNXgxY2Z1NDVpSyszeVZSalFvNkR6VHQyNHY5VzF1NS9lVkx2M3RqbHJvbE42NUxVWUx1VlVjY0tuWkNlSGtsK0Q4YTJraEo4OHZVM3pWZHN4SkwxR3hBZjQ4RzVnd2RIeWxRVnp6UnpYQksxSFJOZ0lqcXFsYzJjNGdmZ1Q4K2VkYUxDbUFiQlRRSWNCeUJxZnJSQ3RXWnFkTlIrMGJVL1lhN0poR3RLYTRhUnh4alFNZW5mMnZVVmN2SWVyL0FFNSszTHZiM3VkbzlFUkVTZHpDMVdKdlpWVnVMUHJ5L0U3djM3QVFBVjFWWDQyNkxGOEgvNFlXVDliSXhwNHE2TEw4SzNldmVxa3dDTENPNis1R0pNLzc5L1IzWnFmbS9UNTNodjArZTQvL0xMTUh6UVFBQkEzMjdka0pxWWlGSjNYZkZycTFZZjlEcGdBUENZSms0OThVUjgrdlUyQUdnMHNUMmpYMStjTTJnZzN0bjRHYzRkUE9pZzd3Y0E3MysrR1hOOC9qYjEwYjFyY3AwRStJMzE2eHNjL1FVQTc3QmhDRG9oN0srcXFyTjUxaWtubklBZUtTMDdhb3BxTUFFbW9tTkM4WXhidndSd0wzS2YrazFhZGNWTmdONHRJdTZwNzdYSnJxcldPVmFwNW5MdFlVb2FmZEt3b0ErQVg4ZFZlM0xpc3ZNV2lNaWM0dW1UODkxaFpTSWlvazdscEQ0MXV4eDdURE5TRmg4VGk3MFZGWkhrTnpVeEVmZGROajZ5STNKU1hCeFNFaE1CQUlZWWlQVjRrSFA1WmNncjhLSHd3NXBER1RJR0RvZ2t2MERObXRaYjdFdzh2T0IxaEp6R044ZHFxY3ZQUFFmSkNmRkk2OUlGM3g0OENDZDI2OVpndlQ3cDZianYwdkY0NitOUGtKS1lpQkozeEJpb2U0VFF2c3JLT3RjQUlDVXhzZEVkcmtXa3pocmVwb1FjcDlHcHpLcy9hM3pmenR2Y1hhMFhySDR2a2dBYkl2akZSZDlIZW5LWEZ0MmJhakFCSnFKalMrNE5GU1hBMzNETDNMbnBQWUxYcWNvOUloTDU4YW1JUkVaOG8wOFFqaDRacnI5VVdBUW1nUEdBamsvUHp2dlkwYnlIU25jYWY4ZTh5ZFdINDVHSWlJaU9acmVOSFkyUHQyMURTWGs1VGozeEJMejl5YWVSSkN6VzQ0RjE2aWtBZ01DNmRaRTJKNlNuNDg3dmZ3OHZ2clVja3kzcmdENHZHRG9VSjZSM1ErR0hIMkx6cmwyb2pOcmtxVGtpZ2hqRFJJK1VGSnovclNFNGUyRE45T3IrM2J2alBuZDM1ZnJuK0laOVhWcUdQOHhmMEdUL2VRVSs1Qlg0NnBUTnUva21ISithMG1EOWZzY2RoNy8rNkxvV3hiNWsvUVk4dk9DL0RWN3IzNzA3M2xpL0FUMVRVN0JqOTU0R2Z6aXdiTU9HeU9zdThmRjRaY1dLWnU5NXlna25ZTVJKUTFzVVgyZkFCSmlJamszekpsY1hBMDhnTi9lcHRPcWVQNEE0MlFLcCtRNGNudTdzbnBlazBsQWlYRVBkWDJ0SGhlVmJodUNKOU83T2I1R1Q5M0J4UmRJOC9QRzZjaEFSRVhWU1hlTGo4ZENrYS9DUHBXL1dTWEtiTW56Z1FOeC94V1g0N3NrbkhUZ3p5OVd2KzNHNFlaUzN4WEc4dG1vVmxxNy9DSUJpOFBISDQ4Yk1VUzF1ZXloOXZtTUh4di9oNFRiM002Qkhkd0RBWk12Q3pQKzhpb2JHaWZkWDFmNXNmdmYrL1hqOXZmY2JxSFVnSnNDMW1BQVQwYkV0TjljcEFWNEE5TVhVbkx6eGhrbzJCTU1CMU5sbU1ubzBPSnFFZnoxZ1dCaDlBUHdwTGI0OFIzTHlIZ2w2WWg3ZG5YdFRjUU5kRUJFUmRYaDdLeW9RRitOQmZFd01xa09oeU9oa2pHbEdkbHl1Q2dZalU0bFA3VnV6U2lrNitTMWF1dzR2dnZYV1FjZXdaMzhGeWlzckFRQ2JkK3pBeW8wYkk5ZlN1M1RCZzlkYzNXd2ZoaUVOSHNsVVVWMmJXRVkvVTNTN3hwaUdnZlJHTnQ2cXI3STZHRmxmWFYrLzd0MXh3ZEJ2UlVhMDI0dlJ5QThnT2lzbXdFVFVRWWlXVHNjU3dveFVBQUFnQUVsRVFWUi9BUHduSldmV2FBTkdqZ0FqZ2RxY3RyRWtHS2gzSVhyVExDQWRRSzZudXVxdTlKeThlUldPOFlkOU15ZHZPelRQUUVSRWRIUUpoa0o0ZU1GL2tSQWJpMm1qc3pCdGRCYis4dnBDRksydEdRbk92dXhTbkRXZ1B3Qmc2dU5QWUd0SktRRGcwMjFmUjNZMEhublNVQXc4L25pVVYxVGc2OUt5ZG9tck1oaXMwMWRWc0dXSE92Uk1UY1ZMUC92SkFlWFJ4eUQ5Wk56WVJvOUJhc2lKM2JxMXl4VG85QzVkY0xPVjJXVDczMCs2cHM1NjVmb1cvKzhEUEZrVWlMenZsWnFLSzc1OWJvdGk2eXlZQUJOUmgxTTIvZGJGQUJhbjVNd2FiYWo4UVVST0I2SnkzQ1l6WVVTUzN6clZSSklBM0JFbnptM3gyWGwvRDRhY0IzZi83dFpQRyttQmlJaW9RM2cwUHgrbDVmdnFKSVFmYmEzOU9YQlBkMTNzanQyN0k4a3ZBQ3o3NktQSTYvN2R1MlBnOGNjZmhtaVBqTTA3ZDJMaUkzOXJVZDFnSXh0Z2hhVWxOVDJTWEJVTTRnL3pGMkQ0b0lINDdza25JOVhkZ0F3QS9ydjZ2VHJKYjgvVUZFei93UVNrZCtFbVdkR1lBQk5SaDFXVENHdEJhbmJlZFliSWRBQW5BSWhrdGFvS2lCRzFMVlpkdGFjbzFlNHNMWUlZQUQ4MlBmS2o5T3paZndmMGZuZUhhaUlpb2c0aGV2T2wwdkthbzRxK0thc1piWDEzNDJmWTZvNlVwaVVsb1ZkYUdnQmcwL2J0Nk9PK0JvQ3Z5OG9pL2NTNk95U1BQZk1NV0tlZEdxbFR0bThmN3ZySDg1RXB3ZDgvNjB6ODhMc2pHNDNybVRlV1lPSDdhd0FBWi9UdGkzc3ZHeCs1ZGlRbithcHFaR3Iyb2Zic2txVllzL2tMck5uOEJaNE9MTUU1Z3dZaTY3VFRzS1c0R0U4RjNvalVPejRsQmROL2NCV09hOE5aeHgwVkUyQWk2dUJFUzJmZ0dlUSs5VkphY1A4ZEF0d0RTRmVnWmwyU3FrSWpweUkxMGtONFJEZzZFYTdKbks5WHhkWHBPWG16cTBPaEdYc2V2RzNYSVg4Y0lpS2lRNmk4c2hKbDd2bThZVWx4Y1JnL1BBUGJ5OG93YTNGQnBEeDZWUGpjd1lQcm5HbDcvZXk4U1BLY0VCc0xvT1o0cGVnamxoSmlZK0VkZG5Ma0RPRC92dmMrS3FxRHVIVk0xZ0ZyY0FFZ0dLcE56QTNUaVBSN0pKdzNaREQ2ZGUvZXBqNWlQV2J6bGFLVTdkdUhkNk9PU2dvNVRwMGR1Y042ZE8yS0dWZGYxZWg1eUowZEUyQWk2aHhxams5Nk1QbmV2ODN6bU1hdm9USkZCREhTNG5uUmRSTmhDQ0FRaUVnY2dEdGlUT1BHdEp5ODM1ZVU3LzhUL254bnc3dGJFQkVSSGVVKy9mcnJPdThIOU9pT2U4WmZnaTI3aW5IWGM4OUhrdG80andmamgyYzAyTWVXWGNXUmVnQWk1d1EzNU1iTVVZaVBqY1hMeTk4R2dFanlYYnhuTDJMZFRiY01FV3phdmdNclA2MU45THJFeGJYNjJkN1p1QkYvbk4vdyt0dm9UYkFlV2JnSXMvSVgxN21lbkJDUEI2KzVHazhVQnVvM2JSZmY2dFVUbHplelZqY2xNUkdQVDc0WjcyemNpTVgvK3dDck4zM2U0TkZSM2J0MnhWZkZKVGd1T2JuUkhiZzdNeWJBUk5TcHVLTzBQMG5KbWZ0WFU1MkhJTGlpNWtwNFhqU2FuVWNsSWxDRXp4dU9sSFlWWUhwNlV2eHRtajM3TnlVeDJ4OUhibTd3MER3RkVSSFJvWEZHdjM3NDNsbG40dlgzM2tmbXFhZGdhcGFOUDh4ZmdKV2ZicXhUNzhiTVVlaVduSXlxWUJDM1BmazBUTU9BQUZBb2R1emVFNmtYSHhPREU5TFQwSlJKSXk2QUFQamdpeTl4OXlVWHdUUU0vSFhSSXJ6LytlWkcyL1E5N3JoV1AxdkljZW9rdW8ycERvVlFYVyt0Ym94cG9yeXlFc3MvK2FUVjkyMkpwamEyaW1ZYUJzNGJNZ1RuRFJtQzdXVmxXTFRtZi9CLzhDRktvMGJ0MTI3WmdsKy84ay8wTys0NC9PSGFpWWhyWU5mcnp1ekF1UVZFUkoxQTJmVEpHNHRuVEwzU1Via1EwTnFkT3R5OHRwRmx3VkhWMUQwOXFmNEtZdWtwSW5scDFUM1dwOStmZHhVaUU2eUppSWlPRFQvMlhvaWZmVzhzZmpwdUxHSTlIb3c3NDR3Nkk0bFhuLzhkakRuamRBQzE2M3UzbHBUZ3E1SVNiQzBwclpNOGpqM3pETVI0bWg5em16amlBdnoycWlzanlkcFovZnMzV2pjMU1SSGp6anpqb0o2dEkrbVJrb0xydmpzU2owKytHVDhkTnhhRGU5YmRhT3lzQWYyWi9EYUFJOEJFMUttVnpwaXlCTG01cDZZRmU5d2hpbDlESkVsYVBoaGNKLzJ0dTFtV0RJYmlwYlRzdkh2Vm1QMnowZ2VtdmRGWUgwUkVSRWVUR0k4SG8wNDVKZkwrN0lFRGNQSFpaMkhKK2cyNHhjN0VCVU9IMXFuZnYzdDNmRk5XQmtNRXNaNmFhY3VwU1ltNFlPaFFYTm1LSTNpaUUrVlRUenlodHR3MEVldnhJQ1V4QWNOT09BRVRMemdmeVFrSnJYNnVqQUVEOFBUVXlhMXVCd0JpR09nU0Y0ZDVOOTkwVU8yYkV4ZDc4SWxxak1lRHpGTlBRZWFwcDJEZGxpMzR6enVyOE5uMmIzRE5CZWUzWTRRZEIwY21pSWhjaWJtUDlvNnY5anhTT3kzYUZYVXVjSFBVclY5L3pZMUNGMG5JK0hueGcxUFd0Vk80UkVUVWlaWG5MMnpabk5sMlVsRlZCVWNWaVEyc3ZkVUd2dS9Sa1ZVVkRFWkc1dytscERIampybi84Y2Rjd0VSRWgxcktmWE95REhIbWlNakF1bGNVQ21uUkIyZGpvOGNLbllWcU03dmtvY2xsN1JBcUVSRjFVb2M3QVNacXlMR1lBSE1OTUJGUlBXVXpweFNVN0E0T2MxUi9EYUNpOWtwNGdYRHphallDQ1UrUTFxaHl1VlZpbkk5VHMyZGZ6L1hCUkVSRVJJY1gvL0ZGUk5TRTFIdnkraHNtNWtBd0pseFdNeU82NWFQQmJpdW9TdDJaMUlxVnFucHp5Y3hwLzJ2UG1JbUlxT1BqQ0RBZERZN0ZFZUJqTG1BaW9pTWhQWHYyQkFYbWlranRXUTZ0V0JzTTFJd0loMyt0VzQ0ODljVGZWNXA3UTJuN1JFdEVSQjBkRTJBNkdoeUxDVENuUUJNUnRVRHhqR212VkR2Qm9RcDlMVklvQXRXYWxjRXRJVkhKcjlZcHgxUUpWbnlTbmpQclJrNkxKaUlpSWpwMCtBOHRJcUpXU3J0LzlrUTQrRnVkMGVBV0hacFVWM2g5Y0oySjFJcVZJVFdtbHMyY3ZMb2RRaVVpb2c2S0k4QjBOT0FJTUJGUkoxRHl3TFRucXpUbVpFQjl0YVhTNHBIZzJoWUFZTlRkV0V0d3JtR0Uza25ObnYwd2NwK0tiNDk0aVlpSWlLZ0dFMkFpb29OUVB2UG1iNHFuVDhzQ25KdWcyQU1nTXBLclFJdFRZVUh0T21LTmxJbGhpTnlaVnIzL2c3VDc4eTVvNTlDSmlJaUlPaTBtd0VSRWJWQTgvZFluQU9jVUJRTGhNZ0ZhZkZ4U05BR2dVZTFFWkRBY0xFM1B6dnNyN3ZoVFFqdUVTMFJFUk5TcE1RRW1JbXFqNGhtM2Zsa3lmZW9vaGQ0R1lCOEFTTlR1MEsxSmhTUHROUHdlQXNGUDBoSVQxbkUwbUlpSWlLaHRtQUFURWJXVGt1blRaZ1VoWnlyd1FkMHJCN0ZQaVVpZFVXUVI5SWVEcFduWmViUHdpMmVUMmhncUVSRVJVYWZFQkppSXFCM3RuajdsazVLeTZuTlVkVjY0VENCMXBqYTNUTTNhNFBCTzBVRE5hTEFJcHFYRjdWMmZtcFBuYmJlZ2lZaUlpRHFKWTI3YmFpS2lZMFhhL2JNbmlvTjVFS2t6WXR2YUE1TVVBRlRyVEt0MnkrZVdWTVhlaGQvZnVLZk53UklSMFRHRnh5RFIwWURISUJFUlVVVEpBOU9lRDRweFZsdW5SQXRxMXdiWDJTUUxtSndXVTdrMjVmN1pHVzJObFlpSWlLZ3pZQUpNUkhRSVJhWkVBM25oc29PYkVoMXViQUJhdXp4WVJFNDBGRytuWmVmZEErZ3g5MU5ZSWlJaW9zT0ovMWdpSWpwTVVuTG1YR21xUGdsQmNyaE1hNDhCYnIxNmpWVzFxRXBqcmltZmVmTTNiWTJWaUlpT2Jwd0NUVWVEWTNFSzlERVhNQkhSc1N3bDU3RUJCb0wvRXVDczJsS0ZRbHI5Z2F3QXBONkNZZ1YyT25BbWxVMi9kWEU3aEV0RVJHM3crR3J0RndTNkd5RjBWMEVQQmJvRFNCZEZUeFYwRjBXeUFyRUNlQlR3QUlnUmdRZnVlMUgzOTVxeUdOVFVTUUtBYTNjdE9uSVBSdVQ2Ui9yWU55YWZJOGZVeHB4TWdJbUlEcmZjbDJQVHFuYzlLWUpKMGNXdDNSeXJydnFac1A2bGVJZDVOK1pOcmo3b0xvbUk2QUJ6MzlWZUFQcEdmZlZTb0xzb3VpdlFYUVRkVVpQb0poN0tPSmdBMDlHQUNUQVJFYlZZYXM3czJ3WDRrMEE4UUZzVDRBUGJLN0RHZ1hGRjJmVEpHOXNTSnhGUlovR250elFoTVI0REVFSWZNVEFBRHZxcTRFUUJUbFJGUHhFTVBOSXhFaDFWRkV5QWlZaW81Vkx2bjMyaE9QaTNpS1JGQ3R1d01MaG1jeTJwYmE1YTdnQzNsczZZOWt6Ym95VWk2aGdlWDYzOWdvclRCVGhORmNNQkRBVFFWNEMwNXRxMmxTcDJBZGdKWUNjRU93RnNFMkFyZ0RKSHNOdDBmemNFdTROQjdKWVk3SVdnT3NhRDRMNDlDTVo1RUp3OFhQWWQ2amlKT2lvbXdFUkVSMWpxUFhuOXhjUjhFWndhTGp1NFZjSGh0alhxalFhL1hPSnhia1R1clh2YkVDb1IwVEhscVUwYVg3VUxaemlDMDBWeENvQ3pCVGdkUU1vaHVOME9CVGFJWXIwS1BsZkJUaFBZcVlvZGNCUGV5Y05sNXlHNEx4RzFBaE5nSXFLalFlN2N4TFJxNTNrUmpBOFhOWlRJdHBRQ2dHcmsvR0MzYkdNUSt2MDkwNmQ5MUtaWWlZaU9Rbm52YVg4SjRnd1JuSzdBNmFJNFhRV0RwVDJQL1ZTRUlOaWt3QVlBR3d6RmVuaXdJV2hpL2JUVHBhVGQ3a05FaHd3VFlDS2lvMGhhVGw0MkZBOUlaUGkzTFdQQjRVUVlkYVpFcThqVkpkT25MbWg3dEVSRVI4NWpxM1JrU0hFK2dCRUNqQUNRMnM2MzJBRmdKWUFWQURZWWdvOXV6cEQvdGZNOWlPZ3dZd0pNUkhTVVNjdVo4ejJCOHhJZ1hZRHdrbUJCN1podzYyblVhTEFxVkFTL0xaNCs1VGZ1UVVwRVJFZTF4OWRxZW5BZlJncHdBWUFMSUJnT0lMYTkrbGZGZmdDckJWaXBCbGFvZ1JWVHo1TFAyNnQvSWpwNk1BSHVRTHhlYjMvVE5COHpET091Z29LQzl3L1hmUzNMeWhLUitZN2ovS0t3c1BCdjBkY21USmhnbHBTVWxLdnE2MzYvLy9MREZWTjd5Y3JLdXRCeG5Ba0FGdm45Zm82WTBXR1RmTy9ja3p4R2FMNklEQTZYdGZjdTBWRGtJNmI2cXVMY24reHVRN2RFUk8xdTlqczYxQU5jb082WENJYTJZL2NLWUlNQ0s4UWQ0VTNMd0pxclJFTHRlQThpT2tveEFlNUFNak16SnhpRzhiS3FmaFlLaFRJQ2dVQnB2V3VUVzlPZnFpN3grLzIvZGQ4YVhxKzN3ZlBzVE5PMFJlVGZxdnJMVUNnME8vcWF4K014QVpTcTZxSlFLRFNoa1ZzRkE0RkFoUnRuSDhNd1pyVW16b2JzMzcvL2gyKysrZWFlNkRMTHNtNEVNS3ArWFJFSitYeSs2K3VYWjJSa0pLYW1wcTRUa1g2cStyamY3Nys1clhFUnRVYmFMK2VtSU1aWktNQjN3bVhxN2hCOTBGT2lHMWdYN01BWXc2T1NpT2hJbXZ1dXBxaGdMQlJqQlJnRG9GZDc5cStLTHlGWXJJTEY4UVlXMzNDV2xEYmZpb2c2SXMrUkRvRGFUMkZoNFN1MmJUOHJJdGQ1UEo1L0FMZ1k3cHhKd3pENkFiQmEyV1hrbTROdDIrY0NXTjVVWlJGNXlPUHhQTlRJdGJFZWoyZFBROWNBK0FIWUFPQTRUckpoR09NYnFkZGlNVEV4Y1FEcTMrODdJaklKUUdWVVdSeUFFSUFERXVEVTFOVGZ1c252WmhHNXliYnRmL3A4dnZ5MnhrYlVVaVVQVFM3RDdZK01TdS9xK1R0RUpnRHVWT2cyREFXTENCVGlicEFGQ0RESVJHaDErbjE1VnhYUG5Nby8zMFIwMkR5MlNzOExLVVlER0FmZ3ZCWXR5R2o1NTk4K0tONVFnYy93SUgveW1iSzJEYUVTVVFmQ0JMaUQyYjkvLzIwSkNRa2pBWHpmdHUxc244ODNIUUJLU2tyK21weWNQS2VWM1FVakw0TEJMUjZQNXpjTlZWTFZ3VzVpbVEvZzdYclhEQkc1SDhBbkFKNXY1RDZmTlZDMkxCZ01qbXRsdlBCNFBHOEJPSzJwT3NGZzhJUkFJTERUNi9WMjhYZzh1MVQxay9wMWJOdStRbFh2Vk5XbEhvL24wbEFvOUQ2QUo3MWU3N2NEZ2NDVzFzWkZkTkFlL1VsbE1YQlZXczdzM3d2a0xnQkEyM0pnQ0xTbWo4aG9zSFJWd2NMVTdObS9LcDB4YlhwN2hVNUVGTzNKMWRxOTJzSDNvQmdMWUxTalNHL3FjeXh5SkxvQTZ0Uytic0pxQUlzQkxKNDhYSXJhTFhBaTZsQTRCYm9EeXN6TVBOOHdqQ1dxV3EycWd3c0xDNzg2bFBlekxHc1VnQmRFNUg2ZnovZFk5TFVKRXlhWXhjWEZYd0VvOFB2OVAyeXVMNi9YZTVMSDQxa1A0QTJmeitkMXkxS2pwM05IeTh6TVBOY3dqUFBMeTh2bkxsKytmTDlsV2UrTHlCbkJZTEI3SUJDb2M5YWVaVm1QaThpTjRXdTJiWThIOEI4QXYvUDVmUGVHNjJWbFpaMnBxc3NBVkRxT2MzWmhZZUhtckt3c1MxWHpWZldqeXNyS0VjdVdMZU5SQjNUWXBlWGtUUVgwYndJeGdMWWRreFJXUDVGV1lFRkpSZExWK09OMTVXM29sb2dJdVVYcU9iNExSb2hnckNqR1FIQUdHdm5JMHNndmdPSCtrSzhGUCtqYnFzQmlLQlo3RXBGLzB5bFMzSTdoRTFFSHhSSGdEcWl3c1BDdHpNek0yMHpUZkx1Z29LRGRrdC9Nek14TXd6QysyOGpsT1FENjJMYWRHMTFZVWxJQ0Vaa0RBUFd2QVlDcVZ2bjkvcGxOM1BOSGhtSDh4YmJ0a1Q2Zjc0UDYxdzNEZUJqQWlLU2twUGNCQkZyelBLbzZ6bDBMK1dxNExDc3JhN2pqT0l0RUpFWlZ4eFVXRm00R2dJS0NBcjl0MjNlSXlDUHg4ZkdMdlY3dnhZRkE0T3ZXM0krb3JVcW1UODFMdTIvMjV6RHdmd0RpSXljYm9TMmp3WFhYQlF0d1VWcjgzaFdTKzlqWTR0eWJPZHVCaUZvbHQwZzl2YnNnU3dVL0FEQWU0YU9KR3ZxUWl2b3BYbmhyQXRWbWY3aTNUWUdYVGNHTE4yZkkydzFYSVNKcUhCUGdEcXF3c0xDMTA1MmJaUmhHSm9Eczl1eFRSTW9CTkpvQXUxSUFQRGR1M0xoekZpNWNHRm0vNjQ3Z2pnQVE4UGw4clVwK1hXTlY5UnUvMzcvQzdjK3JxcStLU0pLcVh1djMrNWRHVi9iNWZJOWFsdFZQUkg3dThYaFdabVZsWFhJNGQ5c21Bb0NTbWRNV3BtVFBHV21JNWd1UURxRE4yME1mdUM1WVRrR3crcDMwKy85bUZ6OXdHOWZORVZHVFhsWTFTMWJCVXVBcVVWeW00bjQyMVJPWjBod1dudExzSVBJNUpnMThsaWxRSXNDLzFNQ0xYNStGb2x3UjV4QThCaEYxRWt5QU96N0RzcXptRXN3bWhVS2huRUFnRUZrUHJLb1hoMEtoZzBrNDYvQjRQQ3NCOUcycVRtRmg0ZE9XWlYwaUlwZFZWVlhOQlBCeklISzgwb051UEw5cTdiMHR5enJkM2VCcUhnQmtabWIrVWxXbkE0Q0lUUFQ3L1M4MzFNN3Y5Ly9Dc3F3cUViblhjWnlWdG0wL0ZBd0daNFIzc1NZNkhNcG1USGszSldmdXVRYWNmQUVHUlVaT29EalkvYUVGQ3EzVFZIckNNWmVuNU15K3ZHejZORitiZ3lhaURpVlgxZWo1SGtaSkNGZVZyTUxsQUk0VDRNQWZ4aW1nNHVhNjlhNnB1dFViL3RncVYrQTFDRjRReGFMSnc2VzZ2WitCaURvbkpzQWRoRzNiZjBiVVVTa0E0RGpPRHh6SCtVcEVmdG5HN25NUnRTRVdnSXBBSUxEWHR1MlRSU1N1dFozdDNyMzdzeFVyVnV5MkxNdVJobjdVVzA4b0ZMckZOTTN6QWR5UmxaWDFXa0ZCd1JzbEpTVS9CbkN5cWhiVUg2bHRDUkc1eEgzNWI4dXk4a1Jrc3FydWRkY0l2KzcxZXJzMEVjOU0welJMQWN3QWtPUHhlTjVGMURScW9zT2hiUHJralYxekh6L1hVMTJkRDhGd0FHN3llL0REd1hVT1I0SUFnbVJEWlZIcWZYbTNsTTZjK21RN2hFMUV4ekJWbGNmZXczY2RCMWRoRmE0VW9FZXpIemR5d1BuamtZSUcvZ2xRQmNVaUFWN1lXNDFYN3p4ZjlyZFQ2RVJFRVV5QU93aFY3UzhpcDdwdjR3R1lqdU1rQkFLQmtHVlpXZldxRHhPUnZ3TFk1empPMVNKTmY0TUpCQUpWN2oyK0ZKRVZBTXJjOS9NQkRHcHRyRjI2ZExrWXdBSVJXYU9xMnh0N3BLajc3eHcxYXRRdHBtbSs2ampPMDVabG5ZZWFwTnh4SE9ldTF0N2ZqZjBTRWFuY3RtMWJZYTlldlQ0RGtBSGdQZ0NMUFo3bS8xcW82cjhjeC9HYXBtbjdmRDRtdjNSRTdNNjlxUmk1VDQxTXE2NTRVUVR1OFdGdDNDTGE3U004bWl3Q1V3UlBwR2ZQSGxBOFk5cjk3UkEyRVIxRFZGWG1yY0lGQ2x3MWJ4V3VCTkNyc2VXOG9nQU1SSDBIais2bmlWMmNGUjlETUMvV3hCTThuNWVJRGpVbXdCMkUzKysvTFB6YXR1MUZxRGxFSGdEVTcvZlhtYjVvMi9aVUFGRFZod29MQytlSHl6TXlNaEpYclZxMXI0bDd6QVV3dDE3eGJsVzlvb1ZoVGhLUkg0WGYrSHkrU2ZVcmlJanB4bFpuZlU5UlVkRnI0VE9PVmZWZEFMMEJQRlpVVkxTbWhmZXVidzJBYzNyMzdqM0o1L005QmVDY0VTTkdwTVhGeFQzWHd2WXJpNHFLM2dUdzVrSGVuNmg5NU41UVVRSzlMQzE3enQ5RlVQTjNxczRSUndlcjNtaXlTRTVhZHQ2QWtoM0dEWmczbVZNUmlUcTR2RFhhUTZweDQ3eDNjVE1FQXhyTVc3WGUxT2J3eDBZREd2ZzRxbGJnMzZaZzdzM0RwYkNkd2lZaWFoWVQ0RTVtMUtoUkdRQXVCL0Rsdm4zNy9oQXV0MjM3ejZwNjJaZ3hZODdPejg5djhURUNxbHBkUDhGdWpHM2I1elZYeHpBTUV3QkVKRmovV2pBWS9LbHBtcGFJbktDcWV3QWM5R2hVS0JTNnkrUHhYS0dxRHd3Yk51eTVkZXZXVmJsSEcxMGJydVAxZWoyR1lYeFhSTmI2L2Y1dm90dDd2ZDc0ZzcwM1Vmc1RMWm1oUDB6TG1iTmJnS2tBSXNudndRNEdoL2VFanQ2MFJnU1QwbnFFVHNBdjU0NHZlV2h5V1h0RVRrUkhEM2UwTjBzVmsxR0ZTMFRncWY4QkV2MlpVcnYvUU9OMURyd0hQaFBCWXdBZW56SmNkalpTallqb2tHRUMzTWtZaHZGN0FGRFZ1NWN2WHg2WitxeXFlMFNrWHlnVWVnb0lUNlZza1ZqTHNxNXNTVVZWUGFVRkkxSnhidDJxK2hjQ2dVQ3BaVmtmQWVnRFlGOWxaZVVCZFZvcUVBaVUycmI5VnhISjdkMjc5MFVKQ1FuejA5TFNyZ0VBbjgvM0xBQVlobkd0WVJoUHFlclBBZndwM05hMjdaTlZkYVZsV2MvNS9mNHBCeHNEVWZzU0xabU9hZW5ac3lzaDhyTkk4UUhicnJheTEzb3pxZ1Z5SVdKQ0sxS3ovemFtZE1adG05c1dNeEVkRFE0WTdXMWdzeXFnNXZOQUdodmxEZS9tWEgvTmIwMzdJQVR6RGNIY1d6S3dXRVFhR1NjbUlqcjBqQ01kQUIwK3RtMVBGSkZNZCtPb0Y2T3ZsWmFXUHFDcTd3RzR4TEtzbjdhMFR4RkpGcEZYV3ZoMWRRdTZERzgrdGJmK0JjdXliaEdSVEFBaEVUaytMaTd1a1piRzJSRERNSjUxWDQ1TlRrNVdWWDA0ZWtkcGo4ZnpPZ0JIUkM2UGJxZXFFMFNraTRqRXR1WCtSSWRDOFl4cGQ2aHE1TGd5RVlGcTIvNnRHVGx2T05LTkRCVVk3NlRlTit2TU5uVk1SRWVNcXNyY2QzWDBuSGYwWDFLRnJ3U1lDY0dBdXBWcWZvc2t2bEZsZGZ0Q1k4TytYd0Q0bGNhaXo1VGhjdmt0R1pMUDVKZUlqalFtd0oyRWJkc3Bxdm93Z0gwQURoaTFYTFZxVlhVb0ZMb09RSldJL042MjdkT2E2MU5FRmdKNE5oZ01EbWpKbDZyZTVHNGV0YTJKUHRQY2w3dWp5NzFlYjM4QWYxVFZhaEVabzZyZmlNaTFtWm1aRjlkcjMrSnZySXNYTDk2a3FydFU5WlJBSUJBVWtYK0t5S0JSbzBaOTI3MitYVlZYcU9yNVhxKzNaOVE5cmdZQXgzR2VidW05aUE2bmtoblRaaW93VGJYbW42bzE1L3hxWTB2eldrd2tlaVJJdWhzaXk5THVuejJ5amQwUzBXR1V0MFo3ekhsWDc1MzNMallDeUJmQjVTSzFNd0kxOGd1YVhUOFJxWGJnaVBHSEFDWnR5OENBeWNQbGdhbG5TR01iWGhJUkhYYWNBdDBKakJzM0xxNnFxdXBGRWVrSjRIbkhjVTV5MStPbXFHb3FnTFR3bDZydUZwSGpWUFVacjlkN2J2VDV2L1g1Zkw3Yld4bktFKzVYbzFTMWw0aEFwTTQzU3pGTjgwa1JTUWFRVzFCUTRIZEhxVjgwREdPTzErdGRHZ2dFU3QzMjFlNDA2eGI5MlJhUkhhcmF6VzM3dkloTU1ReGpJb0FWYnBVaUVmbU9hWnBqQUR5VGxaVjFwcXFlcktvYkN3c0xXMzM4RXRIaFVqSjlhbDVhZHQ1dVZmeGRCQ0tvR1FsV09kaVRnbDNSalVXUzRHaEIybjJ6THl1Wk9XMWhHME1tb2tOb3pqdWFCY0d0VXUwdWMycmtnNkNKYzNscnFEdlkyL0JVNTNkaDRMZFRoc3Y4aHBvU0VSME5tQUIzQWxWVlZmZUp5RmozN1VUVE5DZUdyOVZiazF1cHFpVUF5a1RrTEkvSGt3M2dOL1g3czIzN1FRQjN0REdzb00vbmEraXMzU0VBb0twYndnV1daZDBqSXFOVWRYVW9GSm9CQUg2Ly95WExzaWFKeU1XbWFUNE00RWIzZWFvQXdEQ01PQUJpMi9ZYUFJLzZmTDdINnQ5bzlPalJTYUZRcUkrSWJIVDdmTk95ckowQXJwb3dZY0tkcjd6eVNraEUzbkw3SFEzZ21WQW9kSjFoR0FEd0pCcmQ2NUxvNkZBeVkrcHo2ZG16cXhSNFhpQ2V5SFRvdHF3SlJ2MU5jQ1JPUlY5THo1NDlzWGpHdEZmYUkyNGlhaCs1UmVycDJRVVRSZkFMQUEzUDdHckpUbm51WC96R0VsOEFSV3BneHBTenhkKzJpSW1JRGowbXdCMlFxaHJSaVcxMWRmWGpzYkd4TjZqcUdsWDlSRVMyQVBnR3dEZUdZZXlzcnE3ZVdWbFp1U3U4S1pZN092eW1xbDZla1pFeGM5V3FWZFgxK284UmtUZ0FqNkZtZlU5clRRVndmQ1BYUmdDQVlSZ2IzRmk4QUI1QXpkVHRIMGFQU0lkQ29XbW1hWHBGNU1kWldWblBGeFFVK0ZGN1JuR3FiZHVscVBtR2Y0VWJLd0RBTk0xSGJkc3VjUnpuT3lLU3JLcHZ1SmNjRVZrTVlHSnhjWEVtZ0FMVE5KY0hnOEhWSXJKK3dvUUpabkZ4OFVRQUljTXdPUDJaamduRk02YTlrbmJmN0wwcWVGVUVNUkxaMWFxSjgwcWFVYnNtdU9hb0pZRjRGSGdwTFRzdnRtVEcxSlllSlVaRWg4Z2piMnZYdUJoTVZzVlBwV2JqeURycTVMeE5KYjhDaEE4bGJPQUlYMVhndnpEd215bG55N3Z0RURZUjBXSEJCTGhqRWN1eWNnRFlBR0NhNWpVQWZyMWt5Wkl2QWZSdGFTYytuKzl0eTdMR3g4YkdGdFJQZnV0NTF1ZnpMV3R0a0pabFhTb2lCeVRBSTBlTzdBWGdiRld0RGdhRHE3eGViMDlWZmNFOUcvZzJ2OSsvTHJwK0lCRFlZdHQyTm9CSEhNZVpsNUdSY1JxQW5RQmdtbVpQZDJmck9xUEpyaFFBNFEyNThpc3FLaUxIS2FucVFoRVpwNnI5QU1BOUVpb0RBREl6TXk4MkRPTjRWWjN2OC9tMnR2YTVpWTZVa3BuVEZxYmNOMmVjQ1djK1JCSnF6Z2wyMm5oT3NEdUR4QjFSRm9HbzR1OXBPWGxkUzZaUHpXdW4wSW1vRlo1WXJiMkREdTRFTUFXS3BBUCtocnVaYjdOLzg4TS9IMnRrd29nQ0w4REE5Q2xueTdvRHJ4SVJIZDJZQUhjUVhxKzNpOGZqZVFZMVoveHVVdFV0SXZJcjI3YlBVTlZmK2YzKy83V21QNy9mditEUVJOcTRtSmlZSzBSRVZIVlpJQkRZYTFuV2RIZmQ4ck0rbisrcGh0cjRmTDVaLzgvZWZjZEhWV1lOSFArZE81T0VEZ0dwRnV3cllBR1NnQVUxa01GZXNLQ3NkUzFVeSt1NjdxNEs3bVpYY0hYZGRWMExFS3hyMlYzYjJoc2tFTUNlaEdMQmpnMUZXaEo2U2VhZTk0OHBtY2xNQ3VRR1FuSytuMDlnNXJuM251ZkprQ0Z6N3ROeWNuSXVFcEhVdG0zYmRsSFZyOEpKN3k5YzE5M2c4L2tBbHNaZW82clh1SzdycjZ5c0xKMC9mLzZxMkdQTGx5OS91bHUzYnY5Tk52ZlpjWndyd3RjbkRLYzJwcWxiZTl1NGdrNFRwNS9rb0c4Q3JTSUxZelZ3Um5Cb1RuSGtRM1VvMk5UMFNWTTdsVTJlOEJjdjJtMk1xZHYwQmRwWGd0eFU2WEkra0ZMamlmVjR1NnZXZUZxRndtTytGS2FNUGtLKzJiR1dHbVBNcm1jSmNEUGg4L2tlQU01VzFTV080d3pmdkhueit0YXRXejhMbkNraVorYms1SHduSWw4QnBlRTlkaXVBYlVDRmlGU29hZ1hnRTVFMlFGdFZiUU8wQmRxbzZrMnpaODkrSjBtMUZ3WUNnU0hiMjFaVjdWRzlMQ01qSTBWRWJnQVFrY2NCZ3NIZ0RUNmZiNFhQNTZ0dHV5TTNHQXllczNMbHlwVkxsaXpabHBPVDgxNDR4bm1PNC9RS1AvNHM3Z0xYWFZ0WVdMZzY4anduSitjS0VZbGJUVG9RQ0NScjk2bmhCYnJHQkFLQks4TEZHL1B6OHkrczF6ZHV6QzVXUG1YY3ZJNlRwcDd1UTE0R1dna1NYaHQ2eDlQZ3lJSTVrZUhRb2FkeVcrZUpVN3VWVHBuUTBMVUNqREcxeUN2V0V4UnVFSmZoeWNZbmk4TjJ6WFJJdGtTQWhuYjNmVUxnbG5HWnNpUFRub3d4cGtteEJMaVpFSkVuZ0tOVjlZUlpzMlpGaHVlZW1KT1RjNjZJL0VwRWpnSnl3dWNtdTc2bTV5dkx5OHVMYXFoMjlBNjIxUWNFWTh2UzA5UFBBbm9EeTFOU1V2NE5FTzZGcmJNWHFiQ3dNTFNLWFpBQUFDQUFTVVJCVkRyRU9SZ016dkg1ZkYrSXlERWljZ3loaGIzbTFuSTVoT1lKbjFtUGRrZitQaTJtZUcxZDF4blRsS3lkUENHLzQ2U3BwenZJcXdLcERlMEJqb2dkRGgwdXVDNTkwclMwc3NuanJnTGI5OU1ZTDAwdjBsTUlMVktabWJBU00rSDV1anN3elQ5Sjh2dThxOXcwSVVzKzM5RzJHbU5NVTJNSmNET1JuNS8vNm5ISEhUZGszcng1UDhhV0Z4UVVQQXM4QzNEVVVVZTE3dENoUSt0Tm16YjVmRDZmTHlVbHhkbTZkYXZQNy9jN0FKV1ZsYTdqT0pxU2t1SldWRlM0cWFtcHJ1dTZXMnVaQjV5OWczT0FpMFdrZjJ4WlpXWGxTejZmN3gwUmVmVDExMS9mdXIweEl3b0xDeXNEZ2NDNXF2cGZFZW5odXU3dlo4K2V2YWEyYTVZdlgvNjdidDI2VGRxUitsSlRVKzJEdmRudHJKMDhJVDk5MHZTekZQZEZRY0svQitxekZHd2RvZ3RzaFovQytQU0owenVVcGVSZVFtNnUyN0RneHBqd1ZrWi9Gamd5dGp6dTN0TjJ4S3RwVVhpRldhcjhmbnlXTEd4QWM0MHhwa255NXRhL01SNFlNbVJJK2x0dnZiV1cwSEFyWTB3ajZ6UnA2Z2lCWnp4TmdpSGhVN1VxTDVhdGNrWXlZMnh0aStvWlkycVFWNnhEZ1Q4VDNpa2hJanBmMTRPaHp1SHlZaEYrUFRaVHR2dm10akhHN0M0c0FUYkdtQmFzMDZTcEkwVGxXUkY4RUQrWDEwc0tyNVg1VjV4SmJtN0NBblBHbU9RZUtORWpYZVZPUEVwOGE3bkg5YUVvdDR6SmtwZDJzS2xtRjlqNDV1czJDczNVcWUySkoxdStWNDJ6cXh0Z2pERm0xeW1mUE9FRndiMVF3N3Q5U25qaW9CZWZxbUpqQ0p5U1h0bnRHWEp6N2ZlT01YV1l2a0F6cHhmclRGZDVsNWprVnpXY3d6cFViVlZVSDFMdDc2cDRQNHR5eFpnTStsdnlhNHhwS2V5RGlESEd0SENsVTY1NlNsVitGVW1DSWJTcGIwT1Q0T3FmendVWmtWN1IvVkZRdXh0dFRCSjV4WHBBWHJFK0x5NUZBc09qQjhKdkpISENPZXoySnI3VnpsZllxbkJIbTFRT0hKTWxENHZZUW5YR21KYkRQb1FZWTR3Qm9OUEVhUmNML0N1OG42K0h3NkhqVTJHRkI4b21qeC9qUVdCam1vV3BIMnE2czQwL0NZd2pkaC9meU50bUI5NkdOVjJxOEx6ZjRkZFhEcFR2ZHFDcHBnbXhJZENtUG13SWRDTHJBVGJHR0FOQStaVHhqNHN3TnZKY1JEd2JESzFhRlVkZ2RQckVhZmQ2RU5pWTNkclRuMmhxWG9uKzFyZU5id1N1SVpMOEtqSDdHVzEvM01nYzRiaExsVS9FSVh0Y3BweHR5YTh4cGlXekJOZ1lZMHhVNmVUeEQ2RDZtOGh6MmE2SmhqVVRrZmdrV0xnNmZlTFVPeHNjMkpqZDFJd2lIVlc2bWM5Ui9ncDBqQjVRUXAvT2RxVFBKakpVT3Y3YVZTampsbWR5K0ppQk1uZEgyMnVNTWMyRmRZa2JZNHhKa0Q1cDZsOEYrVzNrdVVjYkpDVUxkR3ZwNVBGLzhDSzBNYnVEdkdJZHJNcDlJbVFtSE55UiswMUNhUFBBeERkb2hjSzlLZTNJdmVJUVdiOGpiVFZObXcyQk52VmhRNkFUMlF0aWpERW1xZlJKVXg4WDVLTEljNitTNElRNEtyOHRuVEx1Yng2RU5xYkptclpROTVWSy9pN0MyYkhsTmUzSjJ4QUs3L21FeTBkbnlLZmVSalpOaVNYQXBqNHNBVTVrUTZDTk1jWWtWZmI1SHI5UzlJMW9nVWNmdFJKV3NSVzlNMzNpdEt1OWlXNU0wL0xJTjlvcXIwaW5PRUUrVDBoK2FVRHltL3o5V0k0eWJtd0dSMXZ5YTR3eHlWa0NiSXd4SnJsbnpndVcrVnVmaGZJQmhENm9xMGZMWWlGVW54TjhiK2RKMDBaN0VkcVlwbUpHaVo2NGRUVmZJTndNcEViS0ZVQjJmRVJGNVBwcVpVKzdLZnhpYkpiazJiWkd4aGhUTStzU044WVlVNnRPdVk5MGtvb3Q4MFU0RlBCNHpHYlZnR2hWVk5EelM2ZE1lTWFqNE1ic0VnOHQwRjZWTHZjREkyTExHL3JXU1RvTlFWbUdjTVhZVEptNTQ1SE43c2lHUUp2NnNDSFFpYXdIMkJoalRLM0tjeThyMzZiK2dNTDNBRlJiMGJsaHBHcS9Va0ZVK0hmSFNkT0dlUlRjbUozcWFWVmZYcEgrcnRMbEM2b2x2OURBNUZjVHRqVUtvdnlqZFNxSFdQSnJqREgxWndtd01jYVlPbTI4YmZRS0YyZVlxcTZCeUI3QjNrd0xGa0lmN2tPUHhlOVRmYW5UTGRNR2VCRGFtSjFteGtJOXVyU0VEeEh1QU5vQ29KNU5uWTlQbnBWRjRpZHpiSlpjZjhrUnN0R2pLb3d4cGtXd0JOZ1lZMHk5ckowODltdDFaRGlxR3lHVXVBcUtlakNiUm1LM2Z4RnBLNjdPU3Y5ajNqNE5EbXhNSTd2dmZlMHl2VmdmMFNCdkNmU05QU1lObU9jYm1pZWZVRnFoY012eVRETEdESkJGT3hyYUdHTmFNa3VBalRIRzFGdjVyZU1YQmtYT1VOZ1dLaEhFbytIUUdwTUVpMGdYZ3U3czlqZmQxOFdUNE1ZMGd1bEYra3UvdytjQ3Z5STIxdzAvYXRBN28vcDhZZVVUOFROZ1hLWk16aFZ4R3hMYUdHTmFNa3VBalRIR2JKZTFrOGZQZHBVTG9nVWVMYThoMFQ4MDh2d0F2ODgzaXhzZWErdE5EY1o0NCtFRjJqV3ZTRjhVNGQ4aVJHL1NhTUlERHloQjRIYUVBV1A2eXljZVJqYkdtQmJKVmdYYnlmS0t0QkRoK0YzZERyTjdVR1V6VUZHZkx4RzJBWnZxKzZVK1B2R25zdWJLZmxLNlU3OHAwMngwbWpUdEZnZitISG1lZElYYUhWUnR0ZHpacGY0Vko1S2JXK2xSZUdOMjJMUVN2VkJjL2htYitBTGh5ZXdOaTExOWxXaUZiMzNDdWFNenBLUmhrVTF6Wkt0QW0vcXdWYUFUK1hkMUE0d3hOUk9oTmRDNlVXSUhJYmdacGhlcmkxSW1zRVpoalFpbENtdEVXYU5DcWNBYVYxampjeWtOd2hwSFdGUFptdEtyK3NtR3htaVgyWDJVVHg1L2EvcWtxWWNJRXVvTjlqQURyclphN3JET0ZkMytYWXFlRDdhL3FkazFIdmhJdTd0Ym1JRnlSdHdRWjYwMmgzMUhoTjg3TVQvM2luTC9wZ3ArZC8zUnNya0JrWTB4eGxSakNiQXhMWnlBUTZnbm80dFVsWVUraklXZk94cWFueG1aTStIZkRIbkZDc29LRmRZQWE0QlMwZkJqaDU4VXZrYjRldHhBV2JKVHZ5R3pVNVd0OVAwcXZadTduOEJSRWg2K3JJZ25lWEJjYjVqSXlQUkowMWFXVGVacUQwSWJzMTJtbCtoRjdoYitpZEE1dHJ4cTJQNE9FbEEzNFliUFQ2NXk0ZmdzS1d4QVpHT01NVFd3TG5Gam1yREhGbXZib0V1S0tpbEs2SXZ3WTZwOXFVdWFDdDJBUFRTVXpIWUY5Z0QyVUEwOUZxSEhMdmxHbEdVcWZDWEtVaFcrVXVGckVaYW10T0h6S3c2UjlidWtUY1l6SFcrY211N3p5L3ZBUWVEMVVHaEY0ck9ERzBvbmovKzdSK0dOcVZXNDEvY1JoSk1qWmRHZmI0OTZmYXNWUFpyU2ptdnQvMFZUSHpZRTJ0U0hEWUZPWkMrSU1TMU1YckYyQlBad2hOU2d5MTQ0N0NYS1hpaDdxYkNYRUhwY3ZhZWpFYTBHdm83OWNwV3ZYT1hycXdiSnp6dXBEYWFCT3Q0NGRYL0hUNGtnbmNEYkpEZ2htTHFqU3FkYzlaUlg0WTFKWm5xUlhvSnd0MEM2cDRHVEpNNEtHd1F1SHBzcEwzaGFsMm5XTEFFMjlXRUpjQ0o3UVl3eE5acStVQStTWUNoQlZtRlBoYjBsbEJ6dnBiQ1hRTGRHYnNJbVZaYUs4QlhLbHdqZkFGOEhsYThtWk1uU1JxN2JiS2ZPdDB3L1NsMTNqb2lrZ1hlRG9SVkNXeTJGZTRKVmRXdlEwV1BYM1hwVlVZT0RHMU5OK0NiaG84Q0lTRm5vWjVEUVBCRHZGN3BhckQ1R2pCOGczellzc21scExBRTI5V0VKY0NKN1FZd3hPK3llTHpXdDFRYjZ1QzZIaXRKUGxYNUFQeEgybzVIL2YxSFlpdktSUUluclVPSW9KZW10K2ZpOGZyS3RNZXMxdFV1L1pkb29VZjRUZWU1dFQzQnM1cUEvNDAvSktzMGR2Y3lyOE1ZOFVLSkhCbDJlRm1Gdno0TW5lek1vZHlQOGJteW1WSGhlbjJuMkxBRTI5V0VKY0NKN1FZd3hucnZySFczZFBvMitRWmQrQXYwUStpbjBFK2hONC82L3N3MzRXS0ZFbEJMMVVkSTVqUTh0S2Q2NUdtdDdwRkIvc2h1TnBxcUx5alp0T1pwL1hHK3I1Sm9HeVZWMWVoYnpCMkFTZ2c5aVZuaHVhSzl2a29XdUZNb0VSbzNObEprTmlHeGFPRXVBbTRhTlc3ZlNOaTB0NmJHeURSdFl1M2t6KzNidHVwTmJWY1VTNEVUMmdoaGpkcHJIRm12YkxXNG9NWGFVUTJONmpMM3ZiYWxTZ2ZLSkNpVUNKYTVTVXRHSnhkY2VKRnNic2M0V0wzM1MxTWNGdVNqeTNMc2t1SG9jL1YvcDVBbm5lQkRhdEZEM2Y2QjcreDMrRFF5SkZubzZkQ0dld25zQ1o0L05sT1dOVTROcEtSb3pBWDZwdUlRRGUzU243MTU3MVhudU55dFg4dURzT2RIbnVlZWVRNHEvWVJ2TjNQN0NTM3o0L2ZmUjUrT0dCeml1enlFN0hLOTB3d2JHUC9odzlQa1RWMCtJYStNRjk5eEgwSFVCdU91U2k5aXpjLzJXUVptNzVGUHVldlUxOXVyY21ZTjY5dURTNDQ4anZXMWJ2bHUxbWtsUFBjMjZ6WnRwbFpMQ2pERlgwckZObXgxdWYwTllBcHpJdGtFeXh1dzBseHdoRzRHaThGZlUxQTgxM2FsZ0NNb3hBc2NvWkFra3Y1MjYvVklRK2d2MEI2NXdCRkxMcWN3cjFpVW9KVGlVT0ZEaTc4eWl5L2FUTFI3VjJlS1ZyZlJkbnQ3TlBVRGdLS2hhOTZlaHY0VkRjV0xuRnN2WjZaT21UUzZiUEg1U0EwT2JGaWl2V0VjUW11L2JNZTVBNDN4Y1ZJWGJPMmR3eTNraXdVYXB3UmdQUFB2ZSt6dysveTBjRWM0LzZrak9QL3FvNnF2eHg5bXdaU3NmLzFBMUc2V2hXZm5UNzc3SHUxOStHVmMyYy9HSEhIblFnYVRXSTdHKzRmRW5xUWpHdjhXQ2JwQXRGVlV6RFg3eitKTngzOVBHclZYM3hHOTcva1g4UGw5QzNKdEhuRW4zVGxYL1ZhemZ2SVZINTg0RFlGbHBLZTFhdFNLOWJWc0FlbmZkZ3owN3A3UHV4ODFzcWFqZ2Z4OFVjVm4yOFhXMjNld2Nka2ZBR05NazVSWHJFSlNqQ1NYRXgwaG9yK0s2YVZXaXBiSjkvOGtwdkNmS2JJWENUUlc4ZGYzUllrTnJHeUJoZTZURUxZMTJXTUxDMENvWGxFMFo5NSthempjbTFpUGZhS3R0cS9rbndwakdpRjk5b1N0Q3E5MmZOelpUNWlTL3dwanQxeGc5d0tYck4zRHRvLzlpL1phcSs4R0REenlRWDU5Nk1xMVRVM251L2ZjcDI3QUpnT3grZlRpd1J3OCsrdjRISmozMWRQVDh4NitlUUVxMUJOSVJJUzBscGM3NlgxMndrQmtGczVNZUczVGdBZnp1OU5QcTdGMCs5NjY3RXhKZ0w5eDMrYS9ZdTB2b280aXFNdmwvTDFDOHRHbzlUci9QaDk5eG9zOHJnc0ZvcjdLSWtGWkx1eTg5L2poT0dkRGY4emFEOVFBbll5K0lNV2EzTUdPUkhrd0ZReFNPQVlZZ0hGem5SWkdQQmtMU2VYaDFYcTdNRTVnalB1YU1HU2h6ZDZUZExWMzdtL0lPU2ZHNUpVQWJhTHhGc1d4bGFGTmZNeFpwUDdlQzUwVDRSZHlCaHU3clcwTU1HL0pzR2t0akRZSCtzYlNVUHovM1AzNHVYeHN0RzVHVnlXWFp4M1BOdzQveS9abzFBRngzeXNrTTdkYzNJUUZPNXVDZVBibnpvZ3RxUE82NkxrKzg5VGJQdmY5QnRHenZMbDNvM3JGalhKSjVZSS91L1A2TTArbldzV095TUFDOFVySUF0OW9iY2RQV2Jmem43WGVpejMrVmZUdytwK3EzMGNOejVxSWF1dWFjd1lQbzFEWnh1UExRdm4xcDM3bzFBQS9ObnNOTEpRdHFiTVAydW1KWU5tZGtaSGdXTDVZbHdJbnNCVEhHN0pZZS9FUTdWMjdpV0FrbHhNY2dIRjNyQmJISk1GVTl4REZyS3RWTzJhTENPOEFjeDhmc01RUGtuVHF2TVFCMG1uVC8yUTdPYzVIbmpaZ0VyeEkwbzNUS1ZUOTRGZDQwTDNuRmVvSEN3M0ZUTEx6OGdVd1lta0RlOGcxY25UdFVLajJxd1ppb3hwd0RYTDVwRTM5NDZobStXNzJhSTNydnd5MW5uMFdLMzk4b0NmQ3FkZXU0OTQwM1dmeGQxWnpmYmgwNmNOc3Z6NmRUbXpaTWVlRkZGbjVUdFV0WSsxYXRHRHM4aDJNUHFYMU84RmMvL3h6dGdhMElCdm5vKzZwZkRmMzM3WTBUYzBkODRUZmZSajhtOU4xckwxcWxoSHByZlk3RGdUMTZSTTl6WFpkSDU4N2p4ZUtTdUxydXZ2UVN1blpvSDFmMlFsRXh6N3ozUGdEWmZmc3lPbWRvalcxTjgvc2JQRys2SnBZQUo3SVh4QmpUTE56MWpyWnVsMGFPcTV5S2NtcHRDMnRGOS9TczRYL0FlbjRlM3Fqd0ZqQkhsVGxkTWlteGVYMDFTNTg0OVU0UnVTSHkzTHVjbzlwZERHVko2YWJObWJZeXRJbVZPMGY5UGRwenI4QTR6NE1udjVHMlRaUXJ4MlRKNDU3WFoweFlZNjhDdlg3elpwNlkvemFYRFQyZVZ1SGh5L1ZKZ0kvbzNSdkhpWDlEN04yNU0xY01pMDhBZzY3THF3c1g4cCszM21IVHRxck5HdmJ1MHBrL2pUeVhMdTFEQ2VYV2lncnVmUGtWaXI1ZUduZDluejE3Y2NYUW9SelVzd2ZKWEhUdi9YRkR1WGRFMjdRMC9uM3QxZEhuTHhXWDhOQ2N3b1R6K3UyMUY2a3A4UW5zaXZLMS9GUldCa0NYZHUzWXArc2VTZXZJM0g5L1RoczRvRUh0ckkwbHdJbHNFU3hqVExNUW5xLzdTdmlMdkdJOUREZzEvRFVrOWx5Si9oRVM3VVFNRDErVTJCTzF4bVN0cmNDSndJa2lVRnJNdXJ4aW5RL01jWlhaS3pKWm5Ddmlldmd0N3RiS1VsYitQcjJpK3lBUmp2TTJjbWhKTEtyK0RmdW10MjMxM3pKMFJQZzJoMm5oN3Y5QWUvaUVGd1VHUmNxU3pOSGRNY2xYZDF2dUNLZVB6cFNTcE5jWTA4U3QzN3laMGcwYjZkMTFEOGFmRU5qdTZ5ZWRQYUxXeGFwYzEyWCtaNS96MzNmZWpTYUlFWU1QUEpEclRqbUpOakhiQ3FXbHBIRHppRE1UaGtoLyt1TlAzUERFa3h6UnV6ZW5ERGlDUVFjY2dCTXpCemRXdjczMm9sMnJWdlZxLzhhdFcrSVc5WXAxMkQ3N0pDMy9aRm50VzlLdjJiQ0JOUnMySkQzV3JVT0hlclhMZU1jU1lHTk1zelEyVXo0Q1BnSnVuL3FocGp0Yk9VbUUwMUJPUW9qYjN5RDZRVmlyUGhnTG9jZVFtUHhXRzAwZGlkR0JjTUx0Q1BRb29XeDZzYzRUbUEzTUdaUEJ4eUl0T0NITHpYV0R1UStlNWEvYzloRklyL0NnWmJ6b0I2NStRME9RTXpwUG12N0gwc25rTmppNDJhM05XS2hIYTVBWGdPZ21uRjRtdjZwVUcvSE0vRlNIY3k0ZktLczhxTUdZbmE2aXNwTGJYM3lKTDVmL3pQZ1RBZ3p0MXcrQU5ldlhVeGwwcVhTckJqcXQzN0taRmVWcktkdTRNUzdHeXJYckVoYkJBdWpZdGcwTHYvbVdSd3Juc21MdDJyaGpLVDRmbHh4L0xLY1BISmgwc1VUSGNiamt1R001cUVjUHBzL0twM3pUcHVpeHhkOTl4K0x2dm1QZ2Z2dnl4M09UNzRxWHVmOSs5T3FjWHEvWFlIbFplWTBKOEg3ZHVySlBseTc4VUZvYW5UTU04T2Z6UnRLNVhkdTRjOTljOUNFdkx3ak5Fejc2NElPNFlNZ3hTV1BXTnpFMzNyRXVjV05NaXpPdFNJOFI0VlFKSmF5SDEzaGliZmxacE53Tnp5V3UrMFAxVHlqL2MrRzVGWm5NYTZtOXd4MXZ6aHZvaVB1ZUNIVXZCN3FkWWhNYlZkUVY5NlMxazYrYTZYVTladmN3dlZpdlI3bERaS2ZkN0w4blBZUHJiU3FFMlZrYVl3ajA5Rm41dkw1b2NmVDU2UU1IY3ZuUTQ3bjY0VWY1c1ZwdjdmYTY3cFNUMlRNOW5kLzkrejl4eVdPYjFGVGF0MjVOajA0ZDZiM0hIZ2xEcFFFV0xQMkdGNHFMQWVqY3JoMUIxMlhlcDUvRm5mUG44MFp5Uk8rcUh0ckdHQUlOOFBpOCtlelJvVDBQelM2TXJqYmQwQVE0c24xU1k3QWgwSW1zQjlnWTArS016NUszZ2JlQm02Y3QwajJkQ2s1VE9GV0VITUtyRlFPMURwT083UWF1Y1VoMXZGNElWenR3ZGM4U1ZrMHYxaGNFbmwyK250a3RhWUdjdGJlTlhaQStjZXJWSUhrUTdtWGZ6dTJxYWhMN21vc2dEdkpVcDRuMzlTK2ZjdlYzSG9RM3U0bTczdEhXYlZQNEwzQkcxZFJ3RDllNXF2YitWdGlLY09tNERIbktveXFNMldWT0hUaUFvcStYc25yOWVnQmVYckFnWVc1clF4emNxeWVuRHVqUEt3c1cwall0alF1R0hJUHJ1ancwcDVBVmE5Zld1RlhleW5Ycm9vdGtSWHA2aHg5K0dJL05uYytYUC8vTWtRY2RHSmY4VmpmeHJEUFp2MXUzZXJYeDIxV3J1ZlYvejlkNGZPUlJSOUlxSllXSFpsZk5CZjdEMDgvVUd2T2RMNzdrblMrK1RIcnN4Q01PWjhJSncrdlZOdU1OUzRDTk1TM2ErUDd5STVBSDVOM3pwYWFscm1Pb3VPRzV3OEora2ZNa3BzYzNWRUNOMjZaVSszQWNQVDFHVjRIUndPZ2U3U25MSzlhWFJIaTJVeXRtbnRkUHR0SE1sVTJaTUtQenBLbEhnbHdtVXBVRWV5YWFWRXNuY0Y3aW1uc0djZSsxV3oyc3dUUlJEeXpXL2R3S1hnWDZSQXNWeE1HVExZNlNKTDhyVlRscGZLWXNiR0IwWTVxRXZidDA0ZllMUnZHSHA1L2hwN0p5dW5mc3lJaXNUQ3FEUWZZTEo4VTdxbnQ0NjZJTGh4eERXa29LSTdJeTZkQzZOZitOMlo2b2RVcHEwbXUzQmF2dUUwY1c1RHA4bjMzNDI4VVg4dTRYWDdKZnQ2NUpyNHU0OCtWWDQxWjlybzJydGY5bjBTckpmc1lOV1FScm56MlNsNXZHWXdtd01jYUVYWHVRYkFYZUNIOWQ4MENKWmdTVlN3VitDWVIrUTFYdjZhMGplWXM3RkZsUUsyNitLdW5BcGFwY1dyYUo5ZE9MOVJXRVo5TTY4OXBsKzBuRHhtNDFZYVVyZldQVHU3cEhpREJReE9PdGtTU3lOSllnSW9lbmQvUS9XQVlYZXhYZU5FMHppdlJrZHh0UElVVDNJbEU4U241SjNFZGNsWTlUZkp4NHhVRDVxZUhSaldrNnVuYm93Rjh1K0NWL2ZmRmx4cDhRb0VQcjFsdytORHQ2WEZYamVtby8rL0duNkY2OUhWcTM1b3pNMnZlemJaT1d4aVhISFJ0OXZqeG12K0V1N2RzbHZXYlYyblhSeDlVVDJhTU9QaWpwTmIwNnA3TmhjL3l2MGVYbDVkRUV0MHU3ZGttVDJWaXQwNUluNU5WZGV2eXhkR2tYMy9hWEZ5emtoYUxRc08xK2UrL0ZwVEhmYzNYbEd6ZlNxUkdIUVp0NE5pYmNHR1Bxa0Zlc0thS2M3TUtsSXB3R0pQNUczSjRNTHJ4dFN2Vmt1SnBOS0s4TFBGdlJobGV1NmlmSmw0L2NqYlhKdmJkWFdxWC9JeUcwS0Zra2FmVkNRaXhYUjVmZU51RkJUNEtiSmlldlJHOUdtVXo0WGVqWlFsYzFVZklSemh5YktadnFQdG1ZeHRIWTJ5QWxzN1dpZ3B2Lyt4UkhIbmdnSTdJeVNmSDdlYW1rSkRvY2VNLzBkS1plZVRrUVNwUm5GTXdtdTI4ZmZ0R3JWNDB4ci92WDQzeXpjaVVBbHh4M0xPY01IcFJ3enEzUFBSOU5zdFBidHVXUjhXTnJIQzc5N2FwVmNYT01Jejc3NlNlbXp5b0FvRk9iTnR3MDRrelM2am04VzBUWXQydDhML081ZDkwZG5RUGNVSDMyN01YdEYvelNrMWpWMlJ6Z1JOWURiSXd4ZFJpYktSWEFTOEJMVXovVWROODJSZ0dYQW9Pako4WE9OYXdyR1k2ZDk1cDhEMUdBTmdqbktKemoyOHpXNlVVNkUzaFdoQmZIWnNyYWhMTjNRNXR5ci9rcGRlTDBzeEIzamlDT0lKNGx3ZFZqcU1qVTlKdW5mbEIyMjRRUEd4emNOQmw1eFpxaThDREtKZEhDeGs5KzcxNmV5VzlhNmtKMnBtVllYbFpHeWRKdk9MYlBJWFJzVTdVMHhrTnpDdm5xNXhWODlmTUszdnI4Qys2NjVLSWFZenovUVJHdkxWekVhd3NYRVRqc1VNYmtEQ090V28vcnVzMmJvOGt2d0gvZWZnZFF6c3JLaW01cDVMb3VuLzc0WS9TY3NvMGIrV1RaTWc3ZGUrK2s5VTc2NzlOMUxuNVZ2bWtUdi8vM2YybzlKMWFybEJTZXV1N2FHbytuK2YwMUp1VDFrZXIzZkYxSVV3dExnSTB4Wmp0TU9GektnR25BdEFkTDlNQ2d5NjhRTGdiMmdjUUZzZXJzR1k0OVh0T2NZa2hET0IwNEhhaVlYcXl6Qlo3MXRlWi9WL2FUMGdaK1M3dFUrWlJ4ODlJblRyc0o0UTRndEtTMlI4bEw2S1VOL1NsQ2lzSkxuWElmNlYrZWUxbTVOeldZWFNtdldEc0NyMGkxZmI2OUhOc1c5L1pWZ3Vvd2VseW1QT0pkRGNZMFRSOSsvd01Qeko3RHc0VnpPZUh3d3hnM1BNRGNKWi95NXVLcWU0aEQrL1hGVjhPK3U0dS8rNTRuWStiMnJsbS9JU0g1QlhpMzJzSlFGY0VnajgxN2k3YysrNEpyVHo2Ui9icDFZOG1QUDdKeGEvd3lEcTh0WEZSakFyeXpuSHZrWUNyRFBjQWpzakxqdGpPYXVmaERYbDI0Q0lDakRqcVFVY2NjdlV2YWFKS3pCTmdZWTNiUWxSbnlGVEJKVlcrWlVVSzJ3aVhBdVFKVkU0RzI1OE40YlBJYlRvYVQ5Q2luQ0p3SW5GaTVpV2w1eGZxS0tnLzhuTWtidTJ1UFZObVU4WDlObnpqMU9CRTVWV0o3MGhzWU4vUVNTa3dTTEwybGN2TlRvQ2VGWDFXem01cGFwUHVqdkk1d2NLVE0wM25rMVZZblYyV2Q0K09Nc1FObHJsZFZHTk9VZmZaVGFHcDcwSFZ4VmZua2gyWGMrOGFiMGVOOTl1ekZHUmtEazE3NzNwZGY4cmVYWDQwbWh4MWF0K2JhazA1TU9FOVY0N1pjRXBIbzBPV2xLMWR5L1dOUGNOY2xGL0ZHekRrUjczenhKZCt1V3BVd0xCa2diL1FWS1BEMWlwVThVRENiSDlhc0FTRFY3K2ZxRTArSURudnUwTG9OKyt6UkpYcmRGejh0WjhvTEwxSVpETkkyTFkwcmhtWXorS0FEbzIwRDJMaGxDM2U4OUhKQ25YK3RWclppN1ZwK0RzOXRYcmQ1TTB0aWVyQnJjdXFBQWRINlRPT3lCTmdZWXhwSVJCU1lBOHk1NngyZDBDYU5jOEpETW5NRTRtNlAxMnVJZE9SRTRudVVxODlyRE85dk9rS0VFVDFMK0g1NnNUNFVkSmx4MVNENTJZTnZhNmNxUzlGUm5TdWtDT0VRQVBGb0VtY29RdXdxU0hKQzU0blRja3VuOE1jR0J6ZTdSRjZ4RGxaNG5kQUNjbEdlYlhORXdrclAzL29kaGw4NVVMN3lxQXBqbXJ3bHk1WkZIeC9TcXhkL2UrWFY2SHpYam0zYThKdlRUbzBPVWZZN3Z1aGlVcXZXcitlT0YxK09MalNWNnZjejhhd1JkRTZ5dU5XOFR6K0xHLzU4NWJDaExGMnhnb0tQUHdIZzZJTVBSbFY1Ky9Ndm91ZDBhdE9HOGsyYlVGV216Y3puTDc4OFA5cU9pSlhyMXZGaWNRbUZTejZObXd0OHlvRCtmTGQ2TmMrOS93RUFSL1R1emRtRHNxTEhIY2RoYU4rK3pQcm9Jelp1M2NvOWI3ekpFWjkreWptREIzSDRQcUV0bGlwZE43b2RVMzJWYnRoQTZZYTZsL0VZZE1BQjJ4WFg3RGliRkcyTU1ZM2svZzkwYjc5d2pRcFhTclVQNnhEelFYczcraUtGVUNKYzQwaGhKYWpDNndnek9nL2t0Zk5FdkZtaFl5Zm9PQ252QUIvQlJTRHRvUEVXeFZKRlhYRlBXanY1cXBtZUJEYzd6WXdpSGFYQ3Y0Z3NSS2ZFMzk5b0NFbGM2Um1sS0pqR2llR3BEOFkwS1kyMUNGYnBoZzFjTmkwdit2eGZFOFpSdm1rVGQ3NzBDaXZXcm1YS3FQTVNGclZhL04xM1BEN3ZMYjc4dWVyK2E0clB4NDFubmtIbUFmc24xTEY2M1RwKy9kZ1RyTnU4R1FqTnNYMWsvRmphcEtYeDdIdnZNK3VqajdqOWw2UDQ4M1BQc3pTY0pMZEtTZUcyVWVkend4TlBSaFBzRVZtWlhKWjlmRFR1TSsrK3h4TnZ2ZTNkaXhIV3VWMDdMaDk2UEZuNzc4K3o0UVE2VmtVd1NPR1NKWlJ2ckgxZHZGWXBLUXp0MXpkdXVIUkUxZ0g3MTdwWTJJNnlSYkFTMlF0aWpER043SkZ2dE5XV1VpNTJsR3VBdzZvZmIxQm5adzBiRFljUC9TandzT3NuTDd6ZmNaT1hmdlBVVThXUlZ4cTdIa1hMVmQzKzVWT3UvcTZ4NnpMZW1GNnNmeEQ0VTJ6WmR0NC9xbDIxa1JrS0wyN3J5UG5oN2RHTWFYSWFLd0V1WExLRWY3ejZPZ0M5OTlpRGV5NjdORlRmbGkxOCtmTUsrdS9iRzREMW16ZnoxbWVmTS91VEpYeXhmSGxjakE2dFczUHpXV2ZTWjg4OUUrS3YyN3laVzU1NmhtOVhyWXFXalR4eU1CY2RXeldkZi8zbUxkejM1cHU4OTJYVndJdXpCMlZ4NmZISDhmZFhYbVhlcDU5Rnk4OC82a2d1R0hJTUVOcE9hTUpEajdCeDYxWmFwNlp5N3VCQmZMTnlKVXQrL0lsdGxSVnMyQko2TzRzSTZkVzJIYW9NQnFNSmVjYisreUZJZE9WcFI0UVpZNjZrYTRjT2NkZVViOXhJd2NjZjgrcUNSYXdKOS9LbStIejA3cm9IWC8yOEFvREQ5dDZibGV2V3NXSnRhRWgwNjlSVWNnN3R4N0IrL1RpZ1IvZWEvaGs4WXdsd0ludEJqREZtSjVwV3BOa2lYQ3ZLR1FpK2hCTWFNSkd4cGtSYXdSWGxUWVFaNlJtODNOUjdoZE1uVHZ1TENEZEM0bjZURFJieitpb3NMUE92R0VSdWJxVjNGUml2NVJWckNzcGpDS01pWlR0aG02T0h4MlJ5WlhoNmd6Rk5VbU1sd0hlLzlqcHpQbGtDd0drREJ6QTZaeGdBRzdaczRkdFZxL2o0aDJWOCtOMzNmTDU4ZVhTZWI2ekQ5OW1iYTA0NmtXNGRPeVljKzM3MWF1NTQ4V1dXbFZhdDM5aWxYVHVtWG5sNWRCaDFxTGY1WlQ3K29Xb1k5dDVkdXZEM2l5OGtMU1dGMGcwYnVPcWhSOWkwYlZ2MGVPYisrek1tTUl6dU5EdTlOUUFBSUFCSlJFRlVIVHZ5Nm9LRnJOdThtVk1IRHFCRDY5WkFhR3VrTzE1OG1aL0tRb001VGgzUW56R0JuTGkyZmZEVlYweDUva1VnTkZ4NmJDQ0hrcVZMZWZiOUQramVzU1BYblhJeUVPcTlYdmp0ZDd6OStSZDgrUDMzQk4ycTVUZDZkT3JJYjA4L2pRWGZmTXVUNFo3b3dHR0hjdkd4UTdqcmxkZFkvSDM4OE9rOTJyZG40SDc3Y2tpdlh2VFphMDk2cFNjTUZtc3dTNEFUMlJ4Z1k0elppY1puU1NGUWVQOEh1cmRQdUVxVTBVaG9IMXdnZmp1bDdSMGVMVlZEcEdPVGFBRUg0V1RnNUxJU2x1Y1Y2U00rSHpPdUhDaE5zdmV6TEdYRnhQU0s3a2VMY0p5SU5PU2VRQ0twR2c0dE1DQzlvdnV0WlhDVFYrR050eDVickcwM1YvQXl3dERZY3MrUzMyVGJrQ21UeG1iSmxMRWVWV0hNN2tSVjQrYTQ5dDFyVHg2WlU4aTh6ejZ2Y3g1cjUzYnQrT1hSUnpIODhNTnF2SEc1ckxRMEx2bjFPUTdYbjNaS05QbDkrL1BQbVRwelZyU25GcUJOYWlxL09lM1U2Q3JTbmR1MVkrenduR2d2TlVEeDBxVjAvYUE5NDRZSE9IWGdBQUIrV0xPRzk3LzhpcUt2bDFMMDlkZlJZZE43ZCtuQ2hVT09ZZFc2ZFN6KzdqdFNmSDU4anNOYm4zMGVqUmNab3B5eC8vNWs3TDgvRlpXaCs2VHZmdkVsdDcvNFVzTDNsZXIzYzg3Z1FadzlLSXRVdjU4RjMzd2JkN3hUMjdiOCtmeVJ6UGxrQ1kvTm14OTlMVmV2WDgvTUR6OWk1b2NmY2QwcEp6VktBbXdTV1FKc2pERzd3RldENUFmZ3hrZSswZHl0cTdsUWhHdUJ3eVBIQlVMSmJ5VDdxMmN5ck5HTHF3cXF6UmZ1aVhCejBPV202Y1dhanpMajV3MjhrRHRVbWs0dmFHNnVHOHg5OEN4LzViYVBRSHFGa25vdmU0TGo0dnkrMDhUcHI1ZFBHVGZQbytER0k0OHMxRTZidGpGYmhBR1JNbFVRRCtmOHh0MWRVWUt1dzZYak0rVkpENkliczF2NmVzV0t1RVMzNzE1N3NWL1hic3o4OEtNYXI5bTNhMWRPUE9Kd0FvY2RTcXEvOXRUaTZJTVA1dnlqanVTcGQ5OERZRndnSjI0N293TzZkOGZ2VkEyT2F0Y3FqZHh6ejJXL2J2R3JQV2YzN2N1YTlldDViTjViQUJ5NjkxNWNPU3p1UGhrcnl0ZHkzNXZ4U3owYzFLTUhrODRlUWR0V3JTamR1SkY3MzBpK0ZFVC8zcjNqbnFlRXY2K2pEajZJUS9mZUs5bzczVFl0alpQNkg4RVptUmwwaXRrdnVTWkQrL1ZseUM4T1p0Nm5uL0h5Z29YUlJjQU82ZFdMb2YzNjFYbTk4WVoxaVJ0alRCTXhmWUVlSjBHdUJVWWtIUjd0NllUSEtnb3JnVWRjWmNhRUxGbnFmUTA3cHZQRXFVZXE4TGFFVWg2ODNlZ21MdlA1T1ZoSjM3VzNUN0NGanBxSXZHTHRxWkF2MERkYTZPWFBmNUpZb3B3eUprdGVUM3ErTVUxUVl3eUJYcnRwRTI5Ly9nVWZmUFUxcFJzMlJPZi81bi8wVVZ5eWVFRDM3bVR1dngrRER6eHd1K2V4cWlwM3Z2d0tSeDUwRU1mMU9TVGgrQ2MvTEdQU1UwOXpRUGZ1WEhmS3llelZwWE9TS0NHelAvNkUvMzFReEpSUjU5RXhTUUo2eit0dlVQRHhKL1JLVCtlc1Faa0VEajAwdW1wMDBIVVorWTkveGcxaDd0bXBFeU9QSEV6T1lZZldXT2ZYUDYvZ1gzUG5NZlRRZmh4MTBJRzBTazFOT09mcGQ5K0xHd0o5VFpKdG9BQitMQzNsM1MrK1pNQysremJhZkdBYkFwM0lYaEJqakdsaUhscWd2U3BkcmxGbHRBaGQ0ZzdXc3VoVmZkU3hpclNpdk93NC9HVjBocnkzWXpWNHEvT2thYmtRM3JMSTY0bWZzZk9CVlY4dG16TGhOTytDbXgzMVlJa2VXT2t5VzRTOTZ6N2JBMHFwK2poeDNFQXAzaW4xR2VPUnhwb0RIRkVaRE9MM1ZkMkxmWDNSSW5wMDZzVEJQWHZTTmkydE1hdm04NTkrNHFBZVBSSzJPRXJHZGQwYXoxdTdhUk5yMXE5bi8rN0prOHV0RlJVRVhSY2x0SGhWWFQzWXV5TkxnQlBaQzJLTU1VM1VQVjlxV3F0eUxsUzRCcUYvN0xISTFvWU56UWRyekNtVnVlcHcrN2dNZWFOaE5UUlFicTZUWHRHOVNJU0JvWFo1bHdSWDcwOVdHRmMyZVh4ZVRlZWJ4amRqb2ZiWFNnb1M1c1Y3OVRFL2NhWG5IeDAvdzhiMGx5OXF2TWFZSnFxeEUyRFRQRmdDbk1oZUVHT00yUTNNS05FVFhTVlg0TWlFZzE0a0NEV05MbFlXcWNQdFB3L2ttVndSTjhrWmphN2pqVlAzOS9uNEVKRzJvU1o1T0JBNlBwL2VVaEgwSGJIK0wyTXNHZG9GcGhYcE1RNjhqdEIrcDFTb2ZGS3BCSzRhSkQvWGZiSXhUWThsd0tZK0xBRk9WUGU0QW1PTU1idmNtQXg1YzF5bUhDWENTUXJ4dzVQVmd3Nnk4RUpiV2oyUTBGK1UvL1lzNFl1OEloMTd6NWZhdU9QZWtsaDcrNFNscnNyVlZTVWVmdWFMTHBzTlFDdS9FM3lPM0tjVEozU1pSaldqUkU4VW1CVk5majFkK3B1RUh4bFY1dm5iYzVRbHY4WVkwL0pZQW15TU1idVIyRVFZZUQ5U0hzMFZHcEliUm5wRGt5Y2VCeUJNVHkzbjI3d2kvZDFEbituTzZhVUxLNzl0L0tPcStqS0FJR2hDcHI1akJDQzgxVkw0NGFHZEsxYmY0VWx3VXk4emluU1U2L0tLQ0syamhSNE9lNjYrTXJvcUJkczZjY0lWaDhoNmIyb3d4aGl6TzdFRTJCaGpka05qTXVUTnNabHlaUFZFT0M1NTNkRWVORTM2TUJSUzZJRndSK1VHZnBoZXJMYzl2RUM3c3BPNFFTNUZXUjVxUjdMdWFvK0lYTmR4MHRSQTR3UTNzYWFWNkdnVi9pM1NlTnN5VnB2bi9hSUlKMTk3a0d5dDhRSmpqREhObW8wSk44YVlabUI2aVo0a1NpNHdPTGJjczVHa05mWElLVnRVZUZqZ2pyR1o4cjBYVmRXbTB5MVRqeGRYNW9pRXQwcjJkR0hvcWxkTFlYV2wzK216UG5mc2FxK2ltM2pUaS9WUEFuOW9yUGhKZnZhZldaN0JxRjAxbDkwWXI5a2NZRk1mTmdjNGtmVUFHMk5NTXpBdVE5NFlteWxIcW5BeVNZWkdhME16NFpxdUYxb0pURUJabWxlc1QwNWZvSDJUbk9XWjhsc256QVg5ZTdSNjhmTHpYMVdXTDdCSFNtWHdQeDRHTjJHcUt0T0xkVVpzOHR2Z244K0VTaEo2ZnA4Y2s4SDVsdndhWTR5eEJOZ1lZNXFSMkVSWWxROGk1ZUxWU3RFMVBSVjh3QVhpOGtsZXNiNlNWNnhER2xoYmpjcFM5cGlvOEZHa1lpK0hRbXY4R1BKQStzVHBFendMYmdDWVVjeURBcU1qenhXUGZqNWo0bFhMZmg4ZW04SEY0dTNkRW1PTU1ic3A2eEkzeHBobWJIcUpub1RMbjBRWUZGdnVhWWRielZzb3pSVS8xNDBaSUl1OHFpcWkvYVNwdjBoQkZnR3RhbXZDamxEVjBCemowSlBOTG02ZjhpbFhmK2RSK0JZdHIxaW5BdU9qQlVyb1ZyeUh5YS9FRjl3OU5rdCs3VTEwWTVvV0d3SnQ2c09HUUNleUhtQmpqR25HeG1YSUcrT3laTEFvNXdKZlI4cmpoa1kzVlB3S3U3SGx4MnVRQlhuRit1UzBoYnF2QnpWRnJaODg0WE5GYjRpcHVWcnZiUU9JVTdYS3RFaHJ3WGtDMUQ1QU5GRFM1TmZqbnQ5cXc1NG5XL0pyakRHbU9rdUFqVEdtQlJpVEpjOEJmUlIrbzFBV0tZOHVJT1ZSRXBKa0tLc0FGemhCUHM4cjBuL2M5NzUyOGFZbUtKczg0WDdRbWFGS0JOVDFKQWtXUWozQVZUbXdET2swY2ZvMURRN2NndVVWNlQ5SWx2eDZKQ0djOE90eG1YS0xkelVZWTR4cExpd0JOc2FZRm1Kc3BsU015NVM3M0ZRT0FPNEJLcUlIdzFOcFBjbURreWZWcVFqWCtSMlc1cFhvelhlOW82MFRMOXgrMjRLVkY2bnFLZ2h0alNSNHVjWlIxVGZnb0xkM3VQSCtBejBNM21KTUw5WS9JVndYZWU3cGdsZVNQUGtkbXlGM2UxU0RNY2FZWnNZU1lHT01hV0VtSEM1bFl6UGwvd2oxQ0w4WUtSY0pqMGoxYWxhWkpJNXdGYUVEeXBTMnFYeVZWNnhYUHEzcWEwZ1ZHLzV5N1NwWDlLSzRTajNLcmlTMk8xdWt0ZC9uUEdsRG9iZFBYckhlV0gyMVorKzJyUUxjaEgvdG15ejVOY1lZVXh0TGdJMHhwb1VhbXlsZmo4dVVFYTR5UkpXUEkrVmVEb3VPNjUyTGo5Y0xlS0NzaEkrbUYrbVpEYWxqN2VTclpxb3lOVnFOdWw2TjZDWTBJRHFTQkRPbzg4UnBOcWUwbnZKSzlEcmdMNUhuMGRXZVBWSjl0V2VGUDQ3TmxOdTlxOEVZWTB4elpBbXdNY2EwY09PejVPMnhtUnl1eXFVb3k2SUg0bllFOHFDaWNPZHN0UjdtUGlLOGtGZXM3K1VWNitBZERWMlcwdW8zb0o5RHRaNWJMOFNFVXBHLzJGRG91dVVWNjNpVWYwU2VlNXI4U3R4ZkViZVB5NVEvZTFTRE1jYVlac3dTWUdPTU1ZaUlqc3VTeHpaV2NERHdCNFVOc2NmVnhadUZpeUpEWUNVaFJSME12SmRYck0vUFdLUUhiM2ZjM011MnFQaEdLbG9Kb1VXeFBCdkpMVld4QkZMOVB1ZEpSajdkb0tIYnpkbU1JcjBjWW5yazhYYWYzNFJwM3NyZFl6UGxKbytpRzJPTWFlWnNMcE14eHBnRUR5L1FydHRjL2dKY0pvMThzelJoWHFnU0JCNXlXdkdIMFlmSml1MkpsVDVwNm04RitXc29qSWQ3QTRmL2p0ays2dmRsVThiLzFhUHd6Y2EwRXIzUVVSNG45cVgzTXZsTjNPdkk5dmsxalVvWExPaUs2M1lBT3VJNDdWRnRqZXVtNFRocDRiOWI0YnBwaUlTK1ZOT0FORUo3bEllZVI4cEZXb1dQcHdBcGlQZ0FQNkcxRVB4eHowWDhnQTlWZjVMeldnTnNXck5xVjd3a1pqZlRwdk1lY3lVckszdFh0Nk1wc1FUWUdHTk1qUjRvMFQ2dXl6U0U0MlBMVlVFY3ZFMXNvUHB2cFUwS2Q2VzA0NjlYSENMcjZ4bEkwaWRObXlQSThaSEFHdG9reVlNbVZrVlMyQmFzZFB1dHUvMnFyendJM1N4TUs5RUxSWG1zc1c2WUpGbEFhOXJZVEpuUUdIV1o1a0UvL0RDZGlvb3VxSGJCY2RxaDJnWG9pR3BISUpUVWhyNDZvTm9Ca1U3Ujh0RHpWcnV3K1hXeUJOalVoeVhBaVN3Qk5zWVlVNmNaUlJwd0lVK0UvZU1PZUx5ZmF3M1dva3dhbXlYMzFlZmsxaE9uN2RsYTlET1FkdUJsQ2h6LzdTcGFValo1ZkJhSWh4T09kMC9UUy9Ra2NYa0Z3UWVOY0lPa091VzVNWm1NRkxIWHZxWFFEejdZRzVHZVFBOGNwd2VxM1FrdHB0Y0Q2SUpxT3BHRVZxVERybXlyTVUyS3FpWEExVmdDYkl3eHB0Nm1GK3ROS0xlSVVMV1BiMk1rd2NsamZxZkNuOFpseUNOMVhkNTUwclRSd0F5STdEdnJ6YXhnRGY4WlNhaGQ1Zi9LcDR5L3A4R0JkMlBUaW5TQUErOGdWUFdXZVRuc3VWb3NoY0tmMXpNOGQ2aFVlbFNEMlVYMC9mZTdrSmJXQTlmdGdXb1BWSHVpMmcyUlhxajJRS1JuK08vT3U3cXRkZGlBYWhraVplRy95NEhRWThkWlMyalA5UXBVdDRVZmI0dDdEQlU0empaRXFzNnAvbmRxNmpZY0ovVGM1NnVRZnYwMjFOQVdZMHdkTEFFMnhoaXpYUjVhb0wwcWc5eURjRTVzdWVlOWZoSmFmS3Y2NnNHcUZJdHcrZGhNK2FpMnk5TW5UcDB2SWtNOGFrMVYvY1QrOHRRTitGUDZsT2FPWGxiekZjMVhYckVlb01yN0luU0JSdGpuVndndGVoV09xYkJZNE9peG1iTEp3MXBNSTlBRkM3cWl1Zy9RRzlmdERleURTRzlVOXdSNklyTDNMbTVpUE5WU1JNcUE4bWd5Vy8yeFNCbXVXNHJmWHc2VUV3eVdTV2JtNmwzYmNHUE05cklFMkJoanpBNTVvRVNIdWNvTTRJQkltWWF6UTA5L3VTVHZUYXhRK051Mmp2enAyb05rYTdMTE9rMjhyN2NqenNlTk14UTZKcGJ5WnVtVThTZDVFbmczY3QvNzJpWEZ4d0pnbjBhckpPWnVneXBMSzEwR1hUMVkxalJhZmFaZVZOWEhva1Y3bzdvUHdXQlZjaHY2V1lqODNXYVhOakpDZFFzaXk0QmxxQzVESlBUbHVzdHduR1drcGk3ajBFTlgybkI2WTFvT1M0Q05NY1kweVBSaXZWVmdVbXhaWTh3QlRUb3FXdmxHWU15WUxNbFBkazM2cEtsWENhRzV3NTczVHNad2NjOHBuM3pWL3hvbmV0UHoyR0p0dTJrYjgwVVlBRVMzdDJxOEtiK3NETHBrWGpWSWZtaWtLa3dNZmVlZDFxU2tIRUQxeERiU294dnF3VzBLVzRGdElEYXhqWDNzT011b3FGZ21nd2ZiRFJOalRCeExnSTB4eGpSWVhyRWVodklZUXY5b29jYnNBZXVsWkptdzhqakM5V016SldFNFl1eFE2RWJyQlVaL0x2WHJRZVJlMWV6bjVUMnQ2aXN0WWFiQXNHaGhJODc1QmNyRno1QXgvZVVUajJvd2dLb0tpeGIxeG5VUEFRNEovOTBIa1VPQWJydTRlVlZVdHdCZkFWOGdFdnB5M1MvdytiNlFnUU50R1dSanpIYXpCTmhzbDBBZ01CcDRPajgvZjIxOXpzL0p5WGxlUklhcjZzQ0Nnb0l2R3JsNW5ocytmUGp4cnV1T0JONG9LQ2g0WlZlM3g1aW1ibnF4M2lCd1oxemh6bGtwR3FCY2hldXJMNUxWYWVKOXZSMmNUeU43WjNwSFVIVVJpV3lOcFBlWFRaNXd0YmQxTkQxNVJmbzR3a1hSQWkvL2ZhdlArMWEyaUovanhneVFJbzlxYUhIMG0yOWFVVmIyQzFRamlXNGY0QmZBSVEzZTVrZkRkeXE4dU11bHVoVDRBdmdVeC9rYTEvMGN2LzhyR1REZzI0WUhOOGFZS3BZQU56UERoZzI3MG5HY2M3MktwNnJ2RnhRVS9CRWdKeWRubElqOFIxVS9keHpuOUZtelpuMVoxL1dCUU9BTjRNVEt5c28raFlXRm45VjEvckJody9aMEhPZitoclo3OCtiTkY3Lzk5dHR4KzRibTVPUmNBUXl0ZnE2SUJQUHo4eSt0WHA2UmtkR21VNmRPUzBTa3Q2bytXRkJRTUxxaDdUS21KWmhhcFBzN3dxTUN4MFlMRzZNM3VPWmV4emxCNWNvSldiSTBVdEI1MHJSZkEzZUZtdEk0dmNDcXFPdG8xdHBiSjVSNEVyd0p5aXZTeVFnVG93V05lWE5EQ1NLY01qWlRaalpTRGMxS2VOR3BVSktyZWdpcWZRZ2x1YjNaMGIyWnE4OGJFQUhYclhxOC9aYWpHdXJGaFM4aWp5VXpzODdQQjhZWTR4WC9ybTZBOFphRWhpNmQ2R0c4NkRZVDVlWGx6NlducHo4dUloZXI2bnM1T1RrakNnb0s1bnRWRjREcnV1MGR4em16b1hGU1VsTFNnUFhWaW84U2tRdUIyQVZ6MG9BZ2tKQUFkK3JVNmMvaDVQYzdFYmt5RUFnOG01K2YvMlpEMjJaTWN4ZE9QSStiVnFLanhlVnZJblNJTG95bGhENktlekZjTm41VDNsaERmZkJKWG9uZWluTG4yRXlwS0owODd1N09FNmVQUWhnVTJSREppN3hOa0dnN1JCREhsVWNaK1hSL25qa3Y2RUg0Sm1WNmtWNFJsL3lDdDhsdnRYOFVoWXZIV2ZLYlFGV0Y0dUtEZ1FHSTlBZjZvOW9mMSswZWQySjlFdFJrQ2E1cS9QUFk4K28za1g1dHNpUVgrRXd5TTIzMWJtUE1MbWNKY0ROVFVGRHd1K3pzN0JzYkdrZEVCdnQ4dnJkaXkwcEtTaXFBUzRjTkc3YmFjWnhmaThpc29VT0huajFuenB6WEdscGZFbTlWVmxhZXZMMFgrZjMrZDRERGFqdW5zckp5cjhMQ3d0WFoyZG50L0g3L0dsVk42TWtPQkFMbnFPcjFxanJmNy9lUENBYURpNENIczdPekJ4Y1dGcmJJN1U2TTJWN2pNK1NCaHhib3F4VXVUd3BrQTk3T0ZhV1dXRUlybENuQVJRK1U2T1dqTStTOXl1RDlGL3I4emljQ3FhRm1lTlFUTEVRVEF4RU9UZi9GNmh2SzRJNkdCMjQ2cHBmb1NZUlcvQWE4Ny9pdFBqcEE0Y1p4V2ZJZkQ2dllMZW1YWDZheFljUGh1RzRveVZVZFFFbko0WWkwalR1eHRxUTBXVUpiVXpMckp0bDNyTGI0b2EyRFNvQmlSSW9SS1pHQkE3K3IrenN6eHBoZHh4TGc1c2N0TEN4MEd4b2tFQWpVMUh1aHMyZlB2ajRRQ0d3Q3pxNnNyQ3dLbi8rd3FuWklPRm0xdjRqZzkvdi9tWk9UVTcxSEZoRjVLejgvLys0azlRUUxDd3MzQUdSblozY3FMQ3dzVDlhWVljT0dEWEljNStpTkd6Zm12ZnZ1dTV0emNuSmNxZWV3TEwvZm53T2tpc2pMc2VYRGh3L3ZyNnIvRXBFeTEzVXZmdlBOTjB1SER4OSttYXErNmZQNTNod3laTWlRdDk1NnE2eGVsUmpUd2wweFVINENodVlWNlZnVi9pYlFMbktzc1ZabHJwYWM5UWtxYitjVjZkOFJKdDc0d3JRL2dOd2VPdVJkVDdCS1RDcXQvS25qcEFlZVhqdDU5RGNlaE43bHBoWHBJSEY1SGdrTm8yMk1mN2ZZY0FyVHgyVktzN3FCVUIvNjRZZnBWRlFNUUhVQXFxR2UzZkx5UXhDcCtxeFdWNkliU1d3ZHAvYjV1YXJKajlmK0Q3c1dXSUJxTVk1VGpPc1dTMWJXMHRvdU1NYVlwc2dTNE9aRHNyT3oyOVo5V3UyMmJ0MGFmUGZkZHpmWGRWNStmdjZrN096czIrZlBuNzhCUUZYUEVKRXV0Vnh5UXJMRVZGVXJrNXdiTld6WXNGODVqbk4zSUJBNE5qOC8vNlBxeHgzSCtUc3dwRzNidG91QXdycmFYYTN1azhOdGVqRlNObno0OEV6WGRkOFFrUlJWUFhuMjdObmZBY3lhTmFzZ0VBajhXa1R1YWRXcTFjenM3T3pUQ3dzTGY5NmUrb3hweWNabVNkNzlIK2hyUHVFL0lod0Q0Yy9halRDSHRIbzRBUWZodDhCSnVTZGZjVUh1YXcrTkVwSCtrYVdydkdoQWRIaTNnSWlrT1ZUZUE1emU0TUM3V0Y2eEhnQzhDVVFYUy9KNmU2czR5bk5qTTVrd3JwSENOeFU2WjQ2ZmpoMzdFd3dlaWNpUndKRnMyeGJkVDd0ZWlXN3N1YkZsMVljeHgxNFhHN3YyWkhjRHNCRFZVTSt1MzEvTUVVZDhhWHZsR21PYUEwdUFtNG5zN096dWZyOS9lVVBqK1AzK3Q0RWh5WTROSFRyMGpNckt5bmZuejUrL0NpRFNRd3ZRdVhQbjdxdFdyVXI0YmVyMysxOEZUZ2dHZzRlcTZ1ZlZqOWV6dDdvajhPVEpKNStjOWZycnIwZm43d1lDZ1RQRGJTM016OC9mcnVRMzdDUlZYVkZRVVBCK09GNjJxcjRvSW0xVjlhTHE4NXZ6OC9Qdnpjbko2UzBpdi9INy9SOE1Iejc4akZtelppM2FnWHFOYVpHdUdpUS9xT3F4TXhid2Y3ajhCYUZWWE83cDhmQm9BZHo0WE9Hd3RMVFU0dXVIamJyN0g0WC9QUlFWZjZnWDJNT2gwRlVQVCtzNDZmNFQxazYrYXJlZHcvckFSOXJkM2Nwc29CUEU1RmdlYm5la0d2ZXl6VnkrZ1ZITk1jblNCUXQ2RVF3ZUZVMTJWVE53M2RaMWRxWEhKcktSWHQzcTF5UkxkbVBMNjBwNFZUY0RpeEFwUnJVWW42K1lBUU0rRTVFR2p5WXp4cGlteUJMZzVtTUxNVDJaTzBwVmx5UXJIelpzMk5HTzQvelA1L090Q0FRQ0YxWlBPSjk1NXBta1E2WURnWUNHNHdZTEN3dHI3ZTFOWnZiczJZL201T1NjSVNKbmJkdTI3VGJnTndBalI0NzBsWldWL1NVYyt3L2JHemNuSitmdzhBSlhNd0NHRFJ2MmUxV2REQ0FpRnhRVUZEeWQ3THFDZ29JYmNuSnl0b25JVGE3cmZoQUlCTzZvckt5Y1VsaFl1R1Y3MjJCTVN4Uk9idTUrc0VSZkNTci9CVEtpQnoxT2U2THpTbU02ZVFYU3VuVk0vLzBOZ1F1L25mSFdpL3V1Mjd3UjhiQVhPamFVbzNJL0k1OCtaSGRjRU91eHhkcDIweGJ5UmRnblV1YjVjUFg0N1k2S1V2Zmd6TnhNMmU3ZkUwMU5lTjV1QnNGZ0pOazlFdGZkdTg2aHh0VVhtcXB2b2x1VG1oUGVkY0RiaU14RlpDNFpHVVVpc3R2OWpCcGp6STZ5QkxpWkNNK1JIZEZZOFYzWC9jQnhuS25BTlVCK0lCRDRiWDUrL2o4YXE3NVl3V0J3ak0vbk94cjQ5ZkRodzErYU5XdlczTEt5c3N1QlBxbzZhMGRXb2hhUk04SVBuOC9KeVprbUltTlZkWU9JWEZGWldmbGFkbloydTVxdURRYUR0L2w4dm5KZ0NqREo3L2NYNDhITkIyTmFraXN6NUt0YzFVRTlGM0FqeWgrQjFNZ3h6MGRGQ3duN3kzWnAyMkhmNjRlTkNqNi9hSzV2OFk5Zk5jNVFiSkVETy8yaTlPcHkrS2Uza1J2ZjVncWVFdUZRQ0U4cGxVWVk5VnlWL0g2UjZ1ZUV5L2FUM2ZKR29pNWV2Qi9idG9XR01xc2V5ZHExL1luNWVhNGxFUTM5SGVuWnJkN0RXMVBDR3p2RXVYNFRzc3RSblkvSVhCeG5MZ01HTExEZVhXTk1TMllKc0ttWGNPL3R0VGs1T1orTHlEK0J1M0p5Y2pwRjlnaHVCTkhmL0lXRmhhdUhEaDA2eHVmenZlaTY3cU01T1RsSEFybUE2N3J1YjNjb2VHak84dGJseTVmUDd0bXo1MUpDdlZBM0F6UDkvcnJmRnFyNm5PdTYyVDZmTDVDZm4yL0pyOW10bmZYMm5ZY0dnNXpzb0lOVjVVZ1I5dHdaOVM2YS96ZDI4UndDWDhkK2NGeS9ScTNqYms2NE05bENmMDNhNjV2K3RqT3JPeGdvR3pIdnpwMVpwMmV1V0RlWFh6anRPZGpYaVlHK3p1eERrdVU0a2lXcTFSUGR1aExlWk1lVDl5U3ZRV1FlTUJmVmVXUm1MbXFPdzhxTk1XWkhXUUxjREFVQ2dVdFU5WVQ2bmk4aU0vUHo4eCtyejdrRkJRWDNEeDA2OUFmSGNlNE1Cb01QQUdSblo5ZjJjeVRoT253MW5kZTFhMWVOREtFV0VSK0Fxc2Jkblo0elo4NUxnVURnTVJHNVJGV0xnVjdBQTNQbXpGbGNuM1luc1JqSTZ0V3IxNFg1K2ZtUEFGbERoZ3hKVDB0TGU3S2UxMzh3Wjg2Y3Q0RzNkN0IrWTNhNTdEbTVyVG82YlhPMWtoc2N3UWZTS0tzeUc5T2NsZXBXM2cxdTVkM2dhaDVYT0N0bEgwYWw3bzgvTWdhL29XK3F5TlpFTmZja3IwQmtIaUp6VVowbldWa0pDMFlhWTR5cFlnbHdNNlNxZzBUa3d1MDR2eHlvVndJTW9XUTBPenY3dGNMQ3dzcnM3T3c5L0g3L3FycXU4Zmw4SDlkMHJLeXNiQzdoUFVJZHgvRUJpQ1RPQTZ1c3JQdy9uOCtYSXlKN3FlcDY0SmI2dHJtNllERDRXNy9mZjQ2cTN0cTNiOThubHl4WnNpMjh0ZEZGa1hPeXM3UDlqdU1jSnlLZkZCUVVySWk5UGpzN3UxVkNVR04ySTJmTi8vc1JyZ2FmRXZqRnJtNkxNYzJGSy9CYzVmY3NDSlp5ZFZvZjlwZDI5WnU3VzlQS3paRmo4WDRpMUxzN0Y4ZVpKNW1abnphdzJjWVkwNkpZQXR5TXVhNTdpdXU2TmM2UGRSem5XTWR4WHR1UjJKRUZyU29xS3JiNmZMN25rcHppQTg2VTBENUQ3NnZxc2xyQ2ZSTHpPQTFBVmJjbHFiTThKeWZuYzJCUFlOUFdyVnNUenRtTzlwY0hBb0YvaWtodXIxNjlUbXZkdXZYTDZlbnB2d1NJOUlZN2puT1I0emlQcU9wdmdMc2kxd1lDZ1Q2cStrRk9UczZUQlFVRnpYMjNEdE1NbmJENHpyYTZOdmljSUFmVWZiWXhabnQ5b3h1NGMrdEgzTnQ2TVA3UTlzbnhxaWU4dFNmSjM2TTZGNUY1K0h4elpjQ0FMNzF1cnpIR3RDU1dBRGRqanVOc25qMTc5b2FhamdjQ2dUcjMrMDFtK1BEaEI2bnFMYXA2YjBGQlFSRndicExZMXdFalZQWGI4dkx5WVNVbEpadnFHVDZ5K0ZSQ3UzTnljc2FJeURBZ0tDTGQwOUxTN2dFdTNwSHZBY0J4bk1kYzE4MEZUbXJmdnYxTHF2cDNZQzNoM25DLzMvK2E2N3F1aUp4TlRBS3NxaU5GcEIyeGk1d1lzeHRwVTY1VEVFdCtqV2xNUCtzVy9yM3RHeTVKcmZaV3E2dEhXRFVJdkkzanZJTHF5NUtaK1Ztak5kSVlZMXFnSkxjbGphbGRNQmc4bTFEaWVXMnk0OE9HRGR0VFZmOE1vS29UdGlQNVJVVFN3dy9YeFpabloyZnZDL3hOVlN0RTVFUlZYU0VpRncwYk51ejBhdGZYZTZHUG1UTm5mcU9xYTFTMVgyRmhZYVdJUENzaUJ3d2RPblJ3K1BoS1ZYMWZWWS9PenM3dUVWUEhLQURYZFIrdGIxM0dOQlZuenYzNzBRalg3T3AyR05NU3ZGRDVQWis2YStPVDN1UnplZGVpK2hRaUZ5SFNSYkt5anBlTWpEc3QrVFhHR085WkFteTJXN2hIRk5kMW4wbDIzSEdjZTBTa1BmRFk3Tm16WDQrVTUrVGtqTXJKeVpuWnQyL2ZHbnRPVmJWbnVJNlZzVlg2Zkw2SFJhUzlpRXlaTld0V0FmQi80YnFtWjJkbmQ0cTV2aUw4c0Y2akcwUmtGZEFsZk8yL3d6RXZpRGxsam9pSXorYzdFV0Q0OE9IOUNXMi85UFhzMmJPM2Uvc2xZM1k1Q1Y0TFl2LzNHN01US0RDcjhxZWFrdDZ2VUwwYmtSeldyOTlEc3JKR1NVYkdrNUtadVhZbk45TVlZMW9VR3dMZGpOVzI4bkxrdU5abmNZNFl3NFlOMnhQSVV0WDFyVnExZXJQNjhVQWdjQ3B3TnZEVGxpMWJycXRXMzhYQThKNDllOTYyWk1tU0cycW80aUNBMkRuRE9UazVONHJJVUZWZEVBd0dwd0FVRkJROGxaT1RjNkdJbk83eitmNE9YQkd1WXh1QTR6aHBnQVFDZ2NYQXZmbjUrUTlVcitpRUUwNW9Hd3dHOXhTUnI4TXgzODdKeVZrTm5EZHk1TWpybjNubW1hQ0l2Qk9PZXdMd3IyQXdlSW5qT0FBUDB3amJZaHJUMkFRNVpGZTN3WmlXWkprYkhnU2xHa1RrSFVSZUJsNlJqQXhidk1vWVkzWUI2d1ZveGxRMTMrLzNWOVQwcGFyNTJ4dFRSRVpJeUN1dnYvNzYxdGhqMmRuWm5WVDFmZzM1VlhoVjVhaXRXN2RlQ1pRQjF3OGZQanluaGlxR0FEaU84eGxBSUJESUZwRmJnVTNBeFpIRnR3Q0N3ZUFFVlYwdklwZkh4RnNiL3Q0N0JRS0JEc0Jod0RteEZmaDh2bnNEZ2NCVTEzWGZFcEgycWpvM2ZNZ1ZrWmtpMHFPMHRIUlkrTngzVlhVQjhPbklrU045SW5JQkVIUWN4NFkvbTkyVDZyNjd1Z216Y3lLbUFBQWdBRWxFUVZUR3RDVGZ1eHNxRUxtWXRMU3VrcGw1bkdSazNHbkpyekhHN0RyV0E5eU1xZW84b000dGlvQ0Y5WTBabWY4S1BCdGJucDJkN2ZmNy9VOEF2VlgxN3dVRkJiT3FYenQvL3Z6bGdVRGdOeUx5c091Ni84ck96ajYwc0xDd1BITDgyR09QN1FrTVZOV0t5c3JLa3V6czdCNnErcC93M3NCWEZ4UVVMSW1OVjFoWXVDd1FDRXdFN25GZGQwWkdSc1pod0dvQW44L1hJNXdjeC9VbWgzVUVJdC9IbTF1MmJJbHVwNlNxcjR2SXlhcmFHK0ROTjk4c0JUSUFoZzBiZHJyak9OMVY5ZVg4L1B5ZjZ2dWFHZE9raUhUYzFVMHdwaVhaaXBzaUdSbFA3T3AyR0dPTUNiRUV1QmtUa1QvbTUrY1g3c2kxcXRvNnRJTVJ3VWhaSUJEWVIxV1BBVGFYbDVlL0VTblB5Y25wTGlJUEE2ZW82anZsNWVVM25YRENDVzFkMSswaUlwMkR3V0Jub0l1SWRGYlZMc0FHRWRuVDcvZi9FLzZmdlR1UGo2bzYvd2YrZWU2ZG1TeVRmU09FUU1JT0Fka1hGWkNRR1ZCVVJGUmNjS0V1MzliYTF0YTIxcTdXMW1wYnJYYXZQN1YxVnhSVUZIQUJNc213eXlvZ0pJUTFCTEx2ZXpJejk1N2ZIN05rMW1TeXNPWjU5MlZuN3Jubm5udG0wSkRubm5PZWcrWE9kclJhN2ExRVJFS0lyV2F6dWNsZ01QeUJpSklCdkpXZG5mMjZ2MzVtWjJmLzIyQXczRU5FT3IxZUh5K0VPTzRJZWtlcnF0b2t5eklBblBUNmJEOVFWVlZqczlscXRtelo0dkdBb0xTMGRHVlNVdEw3N2lQTlRwSWtQZWk0M21jNk5XT01NY1lZWSt6aXh3SHdaVWhWMWJlSmFJK3Fxc0ZrajVRQXFGNWxSRVIzT2Q2N2ozUXVjK3pydThFOXM3TVE0aUVpdXQ1eGVFVnNiR3lUcXFvNnh6azQxc3o2YzUvQllGaGxNcG5XVFowNlZVdEVQM1hjL0cwQVVCVGxwN0lzbDh1eS9JL09QcTZpS0xkV1ZGUlU1T1hsV1F3R3cxZU9ObTZYSkNuRjhkN2plMUJWdGQ1c05sYzVqdzBHdzRORTVKRk4ybWcwK3R4SUNIRURFWUdJdm0wMEdoOTBGRGRuWjJmZjNVbi9HR09NTWNZWVl4Y0pEb0F2UTdtNXVUc0I3QXltcnNGZ3VCM0EyMFRVTElSb0pTS0xFQ0lLZ0RPejhqcTM2bmNEZ0JCaXRYc2JSUFJmQUU4Q0VFUlVLNFFvQjFBT29OeVJaYmxDQ0ZFaGhLaVVKS25TWnJOVmFqU2FCd0U4UlVTdnpKNDllMXhvYU9oOEFHa0FTclZhN1hzQTRCaUYvV05YbjhGc05ydW1PQ3VLa2l2TDhsRWlta1ZFc3dDMHU2M3hEZVFLQUl1N3VvOWpSQnhFZEtOYk1XZnJaSXd4eGhoajdCTEJBWEEvSjRUWUxVbVNKSVNJSXNmYVFDSlNBWndTUXZ6TFpESjlCZ0JMbHk2VnE2dXIzM0ZzZ2VRZUZNTmtNcFZuWm1iR204M21wbUR2bTVHUjhjZUJBd2ZlVGtTYk5CcU5zTmxzYTJSWjNrNUViM2duMStvT3M5bHNNeHFOdHdraDNpZWlaRlZWbjhqSnlhbnU3SnJTMHRLZkpTVWwvYm9uOTlQcGRKd0ptakhHR0dPTXNVdUUzNDNwR0RzZkZpNWNHT0llN002ZVBUdDI2OWF0OWZDZGtzMFk2eU0zYjM2ZUg5b3dkcDU5Y3Mzai9Qc1dZNHhkSkhnRW1GMHczaU85M3RzbU1jWVlZNHd4LzVyWGY4RVBORm1YOU5jdTVBZHdYbmdmWU1ZWVk0d3h4aGhqL1FJSHdJd3h4aGhqakRIRytnVU9nQmxqakRIR0dHT005UXNjQURQR0dHT01NY1lZNnhjNEFHYU1NY1lZWTR3eDFpOXdBTXdZWTR3eHhoaGpyRi9nQUpneHhoaGpqREhHV0wvQUFUQmpqREhHR0dPTXNYNkJBMkRHR0dPTU1jWVlZLzBDQjhDTU1jWVlZNHd4eHZvRkRvQVpZNHd4eGhoampQVUxIQUF6eGhoampESEdHT3NYT0FCbWpESEdHR09NTWRZdmNBRE1HR09NTWNZWVk2eGY0QUNZTWNZWVk0d3h4bGkvb0xuUUhlaHZwcnk2d2t4RWN5OTBQeGpySU5vZ1NBVkJFWUJDZ09wNFZRU0VhbitGODFVaGtQMjhnQ0lJcXYzVlVVOUFJWUlxQkJTNDJpRDdPWEllZDdRRkFRVWtWSURzN1FFS1FYVGNuNkNRSUZVUUZBR2hTSUNpZ2xUSmVTOUFFVVQyUGtBb1FvSkNxbENGZ0VLeVozOWMxeENwUWtCUkFVVVNVRlFpVlJKUWhBYUtVRlFieWJLUUhPZFZBVVVXamxldC9WV3kybFJGSnhSRlFOR29vWW9pb0doVktOWXdVaXdDaXJhNVZXMk5Fa3E0cWlvTmlxSVUzbjkvMjRYK0UyYU1NY1lZWTNZY0FEUFc3MUVveVBFTzNxOFVvTnorZngydmpuck9kcHdWQTEzcjFnYmNidTY4bTcvN09FdWQwMVpjOTRMb3FDUHNKNGdBUjNISHExZi9aRWZic3ZONjFYRkNWVjMza1p4MUNJRGlPSllseUlyamVsZ2hFUUFaMEZvQUxRRG9aT2djSVc4OGdQai92Zzh2allDd1FNQWlDQllBRmhLd3dQRmVDRmhBWkFHRTFmMmNBRm5nZUUrQS9YcUlkb0RzOWNoZXBwSm9KeUZaSU5tdlZRUXNKTU1DRlJaSlV0dUJzOTc5WVl3eHhoanJOemdBWm95eDh5dlNHYkc3bmhPNFB6RHdMblIvY2F2bi91REJ2VXdDMlo4RUNIdVJUQUJVeDNuVnF6NWpqREhHV0QvREFmQjV0dS8vN3NxODBIMWdsNTZwTDY4TmI3VzFTbUVheUJiRkt1bGtrcTFob1pLMlZjaTJVRVhTdEVHMlNwQzFxaXJaQ0xKR09GNjFHa214UXBZMXFxVFlJRXNFV1JWQ2tnZ3lTT2loU2hwQWFDRkxXa0JvQWFFbFFSb0lPSTRsclVxcUJwQzBKRlNOSU9nSTBFS1EvVHFRRm5EVUpkSzQzb08wSklRRzVIYmV6M1dDaE1hOURRTHBMK1Qzek5qRmJFcnNVQ3dmNXJtQ3BxS3RIczhjWHQzcmR2ZlhGa0oxUGpYeGNrWDBFRHcwSXN1amJPM1p2Y2d1L3laZ214TmlocUM0cFFiVmxxWmU5YTB2eGVzaUlGTkg2cE4yMVlaNmE4c0Y3QkZqakxFTGdRTmd4aTRCZTcrenFOLzlsamJwOWRVeFFyTHFoUTBSV2xMMVFoRjZJVkVFVktHWFNOSUxvVWFBSkwyQTBFdEFoQUQwRUlnZ2doNUM2RUVJRXdKUjlxQmFSQWlRbmdnUkYvcHo5WWJ3ZU9jWXpSVUM1QmcyRm81aWduQlZFWUk2UnBYOXh6ZVhIUW1FcE5EbzgzSXZpMnBEVFlBZ1R3SWhTaHNXZEZ0TnRqYlloT3IzWEl3MkhJK09Yb2hvYmJoSCtlbm15dUE3NjhmQ2daUHc3UkZHSEdzc3hWK1BmSWJTdGpxZk91RWFIWWFFSjNpVVJla0NmNjZGQXlmaG9SRUdWTFUzNE1tREsxSGVWdSszSGdHWUZKdmVxLzQ3bGJmVm82UzF0dE02ZjU1OEQrSjFIVDhDZGxVZnh4L3pQdW1UK3pQR0dMdDBjQURNR0xzbzdiOS9TUjBBMzkvR2UybnF5MnZEVlcyclhsRVFBVkwxV2tub1ZSVVJJT2loU25xUzFBaW9wQWVnSnlBQ2dGNEFFWURRRTBFUGUwQWREVUV4SUVRRGlPdnJQZ1pDZnQ1NUxMaUdjRXlMSmdqSGUrZHBBUUpSLzRpQUUwSWk4ZEwwaDg3THZRN1huOEd2RDM3ZzkxeFNhSFMzK3ZHYmd4L2dVUDBaditkK09PWUduK0FYQU9Za2pzV09xcVBZVVhVczZQczRYWjB3Q2crTk1BQUFSa1lPeEl0VGwrTi94M002SGRudGpBVENnOE96Y0gzS1pBQkFVa2cwbnAxNEYzNTdjQ1hPdHRiNDFOZVFqQ2ZIMzlhamUzbjcrTXd1dkYyNEdjbWhNUjZqdkZYdGpXaFhyWDF5RDhZWVk1Y0hEb0FaWS8yS1l6UzlCVUR2aHM3Y1RIanJMYjFzMVVhVFN0RkNrbUpJMktJaEtCcEVNUUJGazFBamhEMVFqZ1lvQmhDUkFHSkJpS2FPUUxyWHlDMFlKdkpjNzB2OVpmajNNblRIa0tzeEtTWXQ0UG52ajdvT0p4b3JVTkh1ZjZUVkh3bUVPOU5tMmRlTU80UktXbnh2MUxVWUh6TVlMeDNiMkszQVVhOEp3ZU5qYjhKRXIzN0c2U0x3cldHWitNUGhqNE51cXplZW0zdzNJalVkbzlQUEhQNFllMnBPbnBkN004WVl1elJ3QU13WVk3MTA4TDc3bWdFMEF5anBhUnNqM25rbkt0UWlSMHNxUlV1Z2FCbHFEQUMzUUZvTmgwQUM3RUYwdElDSUpHZFFUUlFOSUxKdlBnMjdtTXdiTUE1M3BsM2RhWjF3T1FRL0g3Y1l2enJ3UGxvVlMxRHRxaEQ0NVlFVmVIenNJa3p3Q2xybkptVmdlTVFBL0RsL0RjNjJWSGZaMXVEd2VQeHkzQklraDhiNG5Nc3RQNHlYam0wSXFrK01zWXVIMVdhRFZ1TS9UQ2lycTRPaXF0Q0hoaUlpSkFRYVdUN1B2ZXMrVlZYUjJHYmZva0VpQ1pGaG9YM1dkbk43Ty9RaElYN1AxVFkxb2I2MUZlbUppWDEyUDlaN0hBQXp4dGhGNFBnOTl6UUFhQURnZnc1c0VESmVYNWtjQmlSQ0ZRbXFFQU1rSVpKVW9uZ1NTQVpFSW9BRUFIUDZxcytzKzFxVWRnRDI2Yjg2eWZPdjREcExzOGZ4eEpnMFBETHlXcDgyRHRZVklVeldZbVRrUUZmWlVIMFNmalh1RnZ6KzBJZXdxTGFnK3RKa2E4UHZ2dm5RWTlxeVUycDRQS2JIRGVzeUFKWkFlQ0pqc1Uvd3F3Z1ZyNTgwNDdPU2ZRR3ZGUkE0MFZUdWRzODRoRWhhMTNHdHBkbGpmWFZTYURRaU5SMi90RGJaMmx6cmk2c3RqWjMya3pFV3ZLYTJOdnpzbmZjd2VXZzY3cDB6RzZFNm5ldWMxV2JERSsrdVFGMkxQVFhKOXhiTXg0S0pFL3IwL2cydHJmamxpZzl3cHJyajU4KzQxRlQ4NXRZbENIUHJTM2RVTmpUaTI2LytGd0FRR1JxS2QzN3d2VDdwNjZhOGZMejQyZWRJall2RHlJSEpXRDczR3NUcTlUaGRXWVZmZjdBU0RhMnRDTlZxOGNxM0gwSjB1Tzh5Rm5aaGNBRE1HR09YaWJ6N2J5OERVTlpablNHYm4rK1hjNkVyMnh1UVY5KzdQWkFsSXN4SkhOdmo2MVVJM0wzOW53Q0FaV216c1hUSWxhNXo1VzMxSHV0a3gwY1B4aE1aaTZGeFc4OEtBTlh0alhqaHlGcUV5enE4T0dVNXd1U09Yd2JIUmFmaThiRTM0Yzk1bjhJbWxLRDc5T29KRTA0MVYrQTdJK2E3N3JlcWFBZFduOTBkMVBYUEhsNk5QMHk0RTdFNmV4TDNXa3N6bnM5ZmcveUc0azZ2dFFrVlAvMzZiZGZ4WHliZmkrRVJBMXpIT2VXSDhFN2hGdGZ4ajBaZmo3bEpHYTdqL2JXRmVPSEl1cUErSjJNc09LcXE0b1YxbjZHNHRoYkZ0YlhZZS9JVUhydGhJVWFucEFBQU5oejh4aFg4QXNEaHM4VW9LQzN0c2wyZFJvUHZHQTFkMW11MVdQQzdEei95Q0g0QklGU245ZDc0cjFkYUxSYThuRzBLdW41Y1JBVHV1OGJ6K1hGamF4dmUyTFFaQUhDMnBnWVJvYUdJMWR0L0RxWWxKbUJRWEN3YWlsdlJaclhpNDEyN2NYL21YSjkyMllYQkFUQmpqTEhMWGtGRENmNVc4SG12MnRDUzNLc0EyTjM0bU1FZXg3dHJUcmplVDRzYmpzZkhMdklaSWJZSkJYL09YNE1HYXlzYXJLMTQ5WVFKajQ1YTZGRm5XdHd3L0g3Qzdmamo0VS9RYUd2MXVlK1lxQlRmL2FNQkZMZlVZTVhwcmJnN2ZRNE8xaFhoNjlwQ2pJMGFCTUErR3V3dE1TVGFkUjRBM2kzY2dvZEh6a2VUclIydm5yRC9VdWwrM3Ftb3BRck50bmFmY3NiWXhhR2hyUTIxelIwQmJtbGRIWDcxL2txODlOQURDTkZxOGY3MkhSNzF6WGw1UWJVYnF0VjJHUUJYTmpUZ2o1K3N3WW55Y3A5emUwK2V3cE1yUDhTdmIxMkNxTERPcytzWFZsYmlpWGRYQUFEU0VoTHczRDNMZk9wWWJEYmtIZzZ1N3dBd0tEYldJd0FXUXVCdm4zK0JtcWFPV1NySHk4dHh4OS8rNFRxMktoMFBJai9kc3hkZjdqOFFzUDNsYzYvQjlaTW5CZDBmMWpzY0FEUEdHT3Qza2tPalVSWmdleDZuSDQ2K0h1VnRkVmg5Wm5lZlpoTFdTUnFNakV6MktOdFZkUndBa0RWZ0hCNFplYTFISm1Pbmw0NXR4TEhHanBHVzNQTERHQldaZ3VzR1R2U29OelpxRUo2ZmZBK2VQYndhUlMxVkh1ZWVtWGlYUitJcmZ5YkZwSFdhZEFzQXJoczQwZWUrZ0gyN3BwK052U25nZFowbHBmSU96QVVuYm1Qc3ZJc0pEOGZ6ZDkrRlYzTnlzZjdBUVFEQTdWZGRpY1NvS1B6cGt6Vm9hUFY5c0JhTWtBRHJpWjIrS1RxRDU5ZXNSYjFiK3pkT21ZeklzRENzMkxZZEFGQlFXb3BIWDM4VFA3aHVBYVlPR3hhd0xTRUUycXoybjludHR1Q1doSFRYYTdsbTdEbnArYlBNcGlpd0tmNW4zN2ozeVIrYkd0eXNIZFkzT0FCbWpESFdiNFRMT2p3OGNqNW14by9Fei9lL2gxUE5GWDdycGVzVE1UY3BBd1JnUWZKRXJEaTlEWnNyOHZ1a0QyT2lCa0ZESFVsam1teHRPTlpZaXUrT25JOEZ5YjVCSlFCOFVMUWRPZVdIZk1wZlBaNk5oSkFJVElzYjdsRStJRFFhTDB5NUY2dUt2c0xIWjNZRzNGLzRZaUo1WlM0WGdnTmd4aTRFclVhRFJ4Yk14K0Q0ZUJ3K2N4YTN6SmlPajNidXdvNWpIZHV0L2Y3MjJ6QnE0RUMwVzYxNDZPVlhYYU9kLzM3Z2ZzUkgydmZiZm5mTE5xemRaODhEc0dqcUZMLzNhbTV2eDl1YnQrRExBd2M5L3B1L2E5YlZ1UFBxcXdEWWcyZm5WT1BhNW1iOC9xUFZ5Qm8vRHN0bVhZM0VxS2dlZmNad25RNlBYdWViWThIZDBkSXlmSG5BYzlSV1ZWVzhzV2t6MXV6MXpHL3d0K1gzSVRIS014ZmxKN3YzWU5WWE93RUFtUmtaK0QvRHZJRDM2dW9CQWV0Yi9HMHp4aGpyRjhaR0RjSmpZMjVBWW9qOUY2YWZaU3pHVC9lOWhXYkZkMHJ1N1VPdWRvMUh4dXIwZUdUa0FveUlIT0JUcnlldThKcitYTmhjaVdjbjNZV2graVMvOWZmWG5ZYTVQTTl2bG1VQWVLZHdLd2FISjJCQXFPZHVXaHFTY1ZmYUxJeUlUTWF6aDFmM1NkLzdrbmZpTGU5OWpvZEhKbnZVU1FuejNISjdZRmlzeC9rZFZVZlBRUzhaNjcrdW56d0pOa1hCRSsrdHdBT1ptUmlhbElSVEZSVllQRzBxSnFiWlo0bXNQM0RRWTZydmh6dDM0b2NMcndNQW5LeXdQMkNNMWV0OUFtQlZWV0hPeThlYm16ZWp6bTNLdFU2andjTkdBd3hYakhlVkxaa3hIYkVSZXJ5MElkczFpcHB6NkRDMjVCL0JkUk1uNHFacFU1QVUzYjNkQkxVYWpjYzlBdFh4RG9EWDdmc2FuKzdaNjFQM1ZWTU9kRnJQc0txOHJtT1cwVGRGUmZqTHVzLzgzbWZhc0dHNGNjcGt2K2ZZdWNFQk1HT01zVDQxVkorSUd3ZE54ZENJSkF6VkorRlVjd1ZPTlZWZ1hmRmVuR3J1cysyWHV5VkNHNFlueDkrR1VMa2p5M0J5YURSK09PWjZuK0F3WForSUt4TkdlcFNwRVBpeTVFREFFZHJ1OEI2dHpTMC9oRzhOeXd4WWYxSk1HbDZhL2xDUDcvZGx5WDdYKzFwTHM5L3AxZDVra2p3eUxnZlNvclREMG8ycGU4NjZFZ2ovTjd6ejlZQlRZb2RpU3V6UWdPZUhSd3p3U0pwMXFzbi9hRDVqclB2eXpwN0ZLNlpjbkhJRXNTMldkcnh3Nzkwd2ZYTUlXZVBIQVFEMm5EaUp0N2RzOWJndTkzQWVMRFliL3MrUWhXZnZ1Z09uS2lyUjNON215aVJ0VXhTWTgvTHcwYzdkS0ttdDliZzJPU1lhUDE5OEU0WW0rVDRNek16SXdJZ0J5WGh1elZxY3JySXY3YkFxQ3RidTI0ZTErL1poWXRvUUxKbzZCZE9IRC9lNXRpOWRNV1NJMy9MRFp6dFBzbGpkMUlScXQvWEM3cEo2T0lyTmVvNERZTVlZWTMzbXpyU3JjY2NRejMxcmgrcnRnWERXZ1BGNC8vUjJmRkMwL2J6M3E4bmFpdGRQNXVLN0l4ZDRsRStQRzQ0bHFkTTlNaDQvT0R6TFo1VnNidm5ob1BiRTdVcDhTQ1RTOVIzN1FiWXFGbXl1T0FLdHBNSERJK2IzdW4xdnUydE9ZRi90S2RmeFF6di9YNWZYVElrZGlvZEdHSUlLZ0NXU2NLRDJCTXpsaDNHd3JnZ3FyOXRsN0pKV1hsZVB0elp2d2RhQ0FvL3lkZnUreHZUaHc3Rmc0Z1NVMXRiaTQxMjdzZkdiUTY1cHkrbUppU2lycTBPYjFZcHRCVWV4di9BMEZreVlnTGtaWXpCK2NNZXNsOWZObTdCdTM5ZCs3eTBFOExmUHYreTBmNEhXMkI0NFhZUjU0ekw4bnV0TFE1TVNNU1ErSG1kcWFqeW1iUC8rOXFXSWk5QjcxRjIvLzZCckN2alZvMFppMmV4WmZ0dU1DTzI3UFlsWmNEZ0Fab3d4MWlmOEJiLys2aEFCNzU4Ky8wSHdocktEbUJpYmpxc1RSbm1VMzUwK0Iva054VGpTVUlJNWlXTXdQdHB6aXJKVktIai85TFkrNmNOMHI5SGZYZFhIWVJNS05wUWV3QTBwVXpBNFBCNHFCQTdWbmNHRUdQOGpEWjBwYks3RTVvbzhMRXVmRFFCNDdVUnUwTmRPaVIyS3hhblRNS0dMQkZqdVFpVXQ1aVpsWUc1U0Jtb3R6ZGhja1FkelJSNEtMOUJJUDJPc2QxYnYzdTBUL0U1S1Q4TzQxRlM4dVdrekRoWVY0WGlaWjVibUFkSFJlR3JwclRoZVZvWm5WMzhLVlFnMHQ3ZGo5ZTdkV0wxN042TEN3cEFhSDRkYlo4ekEwaXRuWW5QK0VWY3lyUUhSMFpnelpqUSszTGtMNWZXZEp5WjBkOC9zV1Npc3JITDFOU04xRU9hTkc5ZkxUeCtjR1NPRzQvcW9TZmhmanRsaitqZTdkSEFBekJoanJOZUc2aE83REg2ZDdoaHlOWFpXSFR0bjA2R0pBbWM1L3MvUjlSZ1ptZXhhQnd6WXAvditkTXdpL09MQUNpejNNeFg1eTVMOXFHcHZoTll0Y1ZWUFRZLzNESUQzT2pJaUN3RHZGbTdGdDBjWThPS1JkWWpTaHZjb0FBYUExV2QzNDBEZGFZeU5Ta1ZaVzEybmRkUDBpYmdxWVNUbUpJNUZTbGlzM3pwTnRqWkVCREVhSEt2VFkzSHFkQ3hPblk3QzVrcmtsaC9HcG9vODFGdGJmT29LQ0d5dFBPSTZuaGliaGtoTng5WW1iYW9WZTZwUGVGd3pPaXJGNDgrdHNyMEJCUTBscnVONmF3c08xWjJGWHFOeksrdklLTnRWOW12R0dIRERsTW40d3JGZFQzUjRPQjdLbW9kcnhvN0JuejVaNDVFRXkybjY4R0Y0ZE9GMWlBb0x3L1Rody9IblpYZmg3MTk4aWJNMUhmdWFON1MyNGxocEdZWWxKU0ZHcjhmOW1YUHhudzBic1dUR2ROdzJjd1pPbEZmZ3c1Mjd1dFhQbExoWUxMM3FTdHhXTVFQdmJ0Mkd1d09Ncm5hbW9yNGV6ZTJCdDJXcmJQQWZrQys5NmtxRWFyWDRYNDdaVmZia3lsV2QzbXY3MFdQWWZ0VDMrd09BYXlkT3dDTUwrbjRHRUF1TUEyREdHR085dG1qUXRHN1gvOGZSTDg1Slgvd0ZPczZKYXMxS08xN0lYNGRuSnQ3cHNSWTJQaVFTZjUyeUhIcE5pTWQxZGRZV2ZOQ0hvOVdubWlvODFyVXVHalFOMnlvTG9FSmdaL1V4SEs0L2d5WmJHelFrNGI0ZC8rNTIrNm9qMi9QSnBncWM5TE1tTmw0WGdVbXg2UmdibllweDBZT1JIQm80Y1l3QXNLNTRMd29hU3ZEVHNZczh6cTByM290V3hZSUZBeWY2Sks4QzdPdW83eCtXaWZ1R1hvTjl0YWRnS2p1RVBUVW5vRGo2SndDOGNHUWRBQ0F4SkFyL1NmQmM0N3k3K2poZVBPS1pNT1pIbzYvSDNLU09LWTRGRFNXdU5weWV5Ly9VNzJjWkh6MFlzVHJQNllrOFhac3hYNFBqNHpFcFBRMHg0WG84bERVUGtXSDJoMThQekp1THZhZE93V0t6UVI4U2drbnBhYmh4eWhSa3BIcnU5ejBxWlNEKy9xMzc4Tld4NDhnK2RBaUh6NXlGeFdaRFprWUc0aHpab2JQR2o4TVZRd2E3TWppUFNSbUk5My80QTQ5MmZ2L1J4OGc3V3d3QXVHTHdZUHpxbHBzOXpqdXpKZzlOU3NLdmIxblM1ZWR5MzFaTmx1dy8rOS9jdEJsYkM3cWZQQzlVcS9VcEc1ZWE2amNKbG5PZGMzeEVCSVlrSnZodGIwaUMvM0oyN25BQXpCaGpyTmVHUnZqUFlCeElla1JpMTVWNnlOOElzT3EyRFZCQll3bFduTjZHZTlMbmVOVHhEbjRCNExVVE9YNnpSUGZVZTRWYk1UNTZNRVpIcFFBQVJrWW00NWJCTS9IaG1hOEEyRWRiQWNBbVZEVGFQUGZiVEE2TndaaW9GSXlPR29TRGRhZDlzaDRUMEdWSWx4UWFqZStQdXE3TGZwNXRyY0gvanB1d3YrNDBac2FQOERsZmEyM0d4MmQyWVZYUlY3Z21hU3dXRFpxS05MM3ZuNmxNRXFiSERjZjB1T0VvYks3RVkvdmU5S2x6MjVDWjBIZ2w1dHBXV2VCVEwxalhwMHpHdlVPdmdWVzF3YW9xa0VoQ2pKOGd2ZEhhcy8xTUdidmNQWEhUSW9TSGhPRHBqMWFqdWIzTlZhNlZaVWhFU0kyTFEwMVRFOTdhdkxuTHRzWU5Uc1h5YTY1QlRIaVlSN243OWtXU0pDRk1wL000Nzc0dG1pU1J6L251Y3ArcUxFbGRKd0xzcnVWejV5QStJc0tqYk8yK3IvSEo3ajBBbk4vREhIK1hBZ0RxbXBzUm85Y0hQTS82RmdmQWpESEdlaTNkVC9EVG1VQmIvdlFGZjFtT3ZmZkIvZmpNVGt5SVNldDBtdkgrdXRQWTRqWk50eStvRUhqOXBCbC9tclRNVlhaVDZqU3NMZDZMZHRXK3ZVZUlwTVc0NkZRa2g4WGc4eEo3c3BobGFiT3hkTWlWcm1zaU5hRWVBVEFCK04vTTc2SzR0UWI1OVdlUlYzOFdSeHBMMEtaWVBlNmYzMUNNTFpWSE1DZHhqTi8rMVZ0YnNMSm9CNzRzMmU4YUlWV0VpamJWc3gyYmF2OCtyVUtCcWZ3UVRPV0hNQ0VtRFRjTm1vb3BjY1A4VGpZMmxYM2pVellwSmczRzVBa2VaYVZ0ZGRoVmZkeHYvNEpSMWxxSFVFbUxVTWwzbE1aZFhuM25XVnNaNjYvQ1Erd1BBd3RLU3REWTF1Wnp2cUMwTk9pMklrTkRNVFRKOSsrSHlvWUcvSGJsaHdHdnEyeHNkTDAvVWx5Q1IvNzdXc0M2djd2OXRpNzNBMjYzZHZ3TWM0NGVKMFZISXoweDhOOWR6ZTF0cUd4b0RIamUzYy9lWGRIcCtjMzVSN0E1UC9EZkoyTUhwZUJQeSs0SzZsNnM5emdBWm93eDFtdUZ6WlhkQ29MUFpaS2tFRCtCanlJOEU1VUlBSDhyK0F4L25iTGM3eFJlaTJyRHk4YzJucFArRlRTVzRFaERDY1k0Um9Fak5hR1lrelFHUnhwSzhQQ0krUmdkbFFJTlNWQWhzS1VpSDQyMk5oeHQ5UHlGYzV6WFhzTHAra1RFNnZTSTFlbGRTYnoyMUp6RU00Yy85cm4vTzZlMjRPcUVVUjRQQ2s0M1YySnQ4VjVzcXNpSHpldTcybDliaUllKzhzd2UzZTRWRUFQQXdiclRPRmgzR3FuaDhWZzhhQnJtRHNod3JadXVzN1pnUTlsQmovb3gybkQ4ZU93aW55bnJLd3EzQlRVNWVXaEVFcjQxZEM0QSs0aDF0aVBBUHR0UzA5bGxBT3ovL20zdHhTZ3pZNngzckRZRnhWN2JJQVhTYnJOMVd0ZHE2em9SVlkzYkZrVDZVSHVBdjN6dU5WZys5NXFBMTJ6T1A0SVhBdXpkNnkxRW8razAvMFJYZEpyT0g5aXh2c1VCTUdPTXNWNDcxVlRSclFENFhPN1pHaUw3L3RYbVBSSUsyUGZFTlpjZnh1TFU2VDduQ2hwTGZCSklpVDVjTTdxcityZ3JBQWFBU2JIcDJGRjVGR09pVWx5QnFRVEMxTGhoTUZma0liLytMRlFJVjdBWW93M0hvTEE0RkxmYWc3MngwYWsrOS9pcXl2L2F0b3IyZXVSV0hNYVUyS0hZWGxtQXpaVkhjS3d4OElqT3dwVEplR0RZUEkreXZ4ZDhEbk5GbnQvNloxdXE4ZTlqNi9GTzRSWXNHalFWMXcyY2hOVm5kc0dpMmp6cTFWbGJzS0p3Szc0MUxCTTZ5ZjVudHFmbUJMWlU1dnR0dDFXeG90SFdDZzNKQ0pOMUdCUVdoMEdwY1FDQXIyc0xYUUZ3WlhzOUxLck4xYWE3TnRXS3JaVkg4T2JKVFQ2QlBtTXNzTzlmdXdDeng0eDJIWmZXMXFLMHp2NHpVaVBKbUpEV01adG02NUVDL0d2OWh2UGV4ODZVMXplNDNzZDVUVlh1cWR1dW5PbmFsdW5tNmRNOHRqUGFjT0FnUHZ2YXZnZjdWU05INE01WndTV0paT2NIQjhDTU1jWjZiVzN4SHN3YkVQd1dGR3VMOTV5enZvVEp2bXZGV213V243THgwWU54NDZDcGZ0dTRJbm9JNWlTTzlRakd2S2RSOThZWnJ6MkZ4MFFOUXJQU2p2eUdZbzl0bUtiSGo0QzVJZy9OU2p1S21xczhIaktNanhuc0NvREhlVzNkcEVMNFRDTW1BT1FJb0Y4N2tZdVgxWTFRSGZ0WWRwWWgyZDhJZVhWN1U1ZFpsUnV0clhpdmNDdFduOWtGUmFpdSt1N0pwNzRvM1krOGhtSjdraTBoOFBlQ3dJblJYajYrRVM4ZjM0aVo4U1B3ODR5YkE5WVRBSjQ1dkJvNlNRTlZxTENxQ2l5cURZMjJWcFMzMWJzU2NUSEdncWVSWlk5MXVCL3YybzB0Uit5ektFWWtEOERNa1NNODZuWWxKUzRXSC8va01RQ0ErWEFlZHAwNGdaL2VlSU5yZmU1dlBsaUZ3MmZ0eXhRbURCbU1wNWJlQmdCUVZCVlBybHlGY2FtcFdESmpPc0owT2xkU3E4NGNkWnUyblJMclArTjlNSnJiMnZEbk5XdDl5cC96S2l1dnIwZFpuVDJMZEVOcksvS0tpN3RzKzRiSmt6MitSM2J1Y0FETUdHT3MxMDQxVitLRG91MUJiWVgwUWRIMmM3WUZFZ0JFK1FuWVdyd1NXUTBJamNiUE1tN3l1MTdZNmVHUlJ1UTNuRVZWZThjYU1QZFJXS0Fqb093dTd3Ulh6aVJOdTZ0UGVBVEFrMlBUb1NFSk5xSGlVUDBaandCNFhIUXExcGZhdHlzWkcrV1ppZlZRWFJFYWJaNXI5eDRhYnNEMUtaTjcxRjl2djU5d2U0K3VhN1MxK21TM1B0dFNqVDhlWG8xd09RUWhrZ1lodXM1SFo5eTNTM0xTU2pMaTNhNHI5bnJBNE9UOG50dFZteXZoR0dPc2U1cmEydkIxWWFIcmVQemd3WjNVN3J5ZEY5WjlqZ09uVHdNQTNuRG52ZmNBQUNBQVNVUkJWTnE4QlE5bTJXZWJ1TThtSmlKWGtMdHl4MWZJTHk1QmZuRUpObjV6Q0UvZXVnUWprcE05MmsxTFNIQmxsWmFJMEdheFlPL0pVNjd6azlLRDMrdmNtMDFWY2VCMFViZXVxV2xxOHBpQ0hjaU00Y083ck1QNkJnZkFqREhHK3NUN2p1MkNPZ3VDUHlqYTdxcDNydmdic2F5eGRQenlFU3ByOGN0eFMvd0dVdTdDNVJEOGFQVDErTTNCRDF4amxsYlY1ckhHdUtkcnZwSkRZenlPWlpJUUp1dXdxL280N25mYml6aE0xbUZzVkNxK3FTL0MwWVpTb0dQV05NWkcyYWM5RHd5Tjhkbml4enREOU1Vc1haK0l2MHkrdDFkdGpJOGVqUC9PZkRqbytqdXFqdUs1L0RXOXVpZGovWkdxcW5ocFF6YWEyam9lS3A2cXFJRHBtME9ZbEo2RytNaEk2RU4wR09RWVpZMElDN3lIZUdSb0tJVGJqSXcxZS9jaEl6VVZWNDBhNmJmKzhiSXlyTnp4bGVzNE9Ub2FRNU44RXlwNlo1WCthT2N1MTM2LytwQVFqRS8xWFRJU3JCQ05Ca3V2bk9sVGJsVVVtUFB5VU5mc3UrKzV1MUN0RnZQR1pYaE1sM1lhT1REWnp4WHNYT0FBbURIR1dKOTUvL1IyN0t3NmhrV0RwbUZvUkJMUzlZa29iSzdFcWFZS3JDM2VjMDVIZnAwRytObmIxam1LcXlFSmo0KzlDVVBDZmZkZExHK3I5N2wyWFBSZzNKdzZBNnZQN2dJQXRDdWVBYkQ3VmgxL21Yd3ZQaS9aaDgwVitRR25TeTl5VExtK3ljKyt5UmJWaHJLMk9wUzAxaUlsckdPSzNwUzRvZmltdmdqSHZkYnBKb1JFSWo0a0VsUGlobm1VMi9jVTdua1daY1lZQTRCL2ZHdTVhd3U1c0pBUTdEbHhFaXUyYjhmeHNuS1BlZ2RPRjdsR1JkTVRFekE1ZlNnZXVYWStNZ1lONm5UTElVbVM4Sk1iYjhCamI3M2pHaUU5VWxJU01BQTJIVHJzV3JZUkhSYUd4Mis2c2N2cHo4Zkx5ckJpVzhkRDE1dW1Ub0VzU1dqeWs5M2FtOFhtbXpzaVZLZkRQWE5tdTQ3cm1wdGhPblFJT2ZzT3U0SmZyU3dqTFRIQjlUMWRNWGd3S2hvYVVGNWZqemFyRmVhOGZCakdqMFBXdUhFWW5qeWd5MzZ3dnNjQk1HT01zVDUxcXJrUy96Z2FlQzNudVpZUzdydStxN0t0QVJJSVB4NnpDRk5paC9xY3o2cy9pNmNQZjRUbko5K0wxTEE0ajNQTDBtZGhUODBKbkdtcFJwdHFRUlE2Um82ZDA2RTFKR040eEFEOFlOUkMzRHQwTG42eTd5Mi9mYnNxWVpUUGRHWEFucGpLdVRiMW03b2lud0Q0elZPYlVOcFdoMlpidThkK3hSbFJnM0JsZ3Vjdml3VU5KYWkxTlB1OVAyT01kYWJOYWtWOVN3dnFtMXRRM2xDUDR1b2FIQ3NyUjM1eHNXc1UxU2xVcTBXN3pRWWhPdGIxRjFaV29iQ3lDcXQzNzBaRWFBaW1EaDJHNlNPR1lVcDZPdlNPVWM5VEZaNUpFSmRNbjRhM3QyekZzbGxYWTFKNkdrNVZWS0RWMGhGOHRscXNPRlZSZ1FVVHJrQjBlRGcrM3JrTHQ4eWNnYWEyTm85QU5pMGh3U1BnUGxOZGpUOTgvSWxyRCtBWWZUZ1dUWjJDc3JwNmZQZC9nYmRWNmtwVlF3TytManlOYlFWSGNiQ29DSXJhOGNBek9TWWFqeSs2RWZ0T0Zib0M0QUV4MGZqcG9odnc0cnJQY2FDb0NLMFdDOWJ0K3hycjluMk5oTWhJVEJtYWpqRXBLUmliT3FoWDY1Tlo4RGdBWm93eGR0bVFRQmdaTWRDanJFVnBSNjJsQ1Q4Y2ZUMnVTdkFkV2FocWI4UnorV3ZRcGxqeHI2TmY0dG1KZDNtczg5V1FqRWRITDhRVFg3K0xabHM3MEJGL1FuWnM4eE90N1FpS1k3VGhzQWtGT2o5L3hSNXZMUE1iQU8rcVB1RjYvMDFkRWE0ZE9ORjFQQ1E4QWZHNkNGUmJtbkNpcVF3VFl0S2dDQldGelpVSWswT1E0WlVCT3REMDU4OUs5blZyWkhqUm9LbVk1bWQwMmYyN3NhZzJ2SGxxVTFCYkR3SGd6TXVNWGVTMjVCOEpLb1B6NFBnNC9IenhZa1NFaFdKSHdWRnNQM29VaDg2Y2RZM1FBa0JUV3pzMjVlZGpVMzQraGlVbDRhL0w3NFdpcXZqUm0yLzdiZk9OVFp1QlRiN2xSMHRMZmE1NTNleGI4ZDBmZk04MXRmaGdVUkdlWDdNT0RhMzJmQXRFaEIvZmNBUDBvYUdvYjJuMXVUWllPNDRldzU4KzlWMCtvZE5vY092TUdiaGx4blRvTkJyc08xWG9jVDVHcjhmdjcxaUszTU41ZUd2ekZ0ZUlkMVZqSXpZYy9BWWJEbjZESDExL0hRZkE1d2tId0l3eHhpNGJvNklHSWxUMjNFL3hkSE1WSGg2NUFIT1RNbnpxVzFRYi9waTNHdlZXKzlTMWdvWVNmRkh5Tlc1SW1lSlJiMFJFTXBZTW5vRkdxK2N2VGpySkhnREhoWFFrWUxJSkZZM1dWb1RMSWZCVzFGTGxVMVpqYWNLSFJSM3IycjZwTDRJQVBOSnJUWXBOaDZuOEVGWVZmWVZWUlYvaGFHTXBMS29OV1FQRytXUmpEaFFBbDdUV29xUTF1SDAzNzB5NzJpZjRiVlVzK1BmUjlmakoyRVd1Tytva0RlNU9uNE1YajZ6RDNwcVRRYlh0N1V4TE5YNjg3ODJnNjQrUEdlS3pMZE9SaGhLOGNqejRmWnViYmUxZFYyS3NIOG9hUHc0Zjc5cU5rZ0Q3N3FiR3hlSDZ5Wk93WU1JVjBHcnNZY1RDeVpPd2NQSWsxTFcwWUh2QlVXd3JLTURoczhVZUk4TjN6YnJxdlBUZktWeW5RNGhXQ3pnQzRIdm56TVpFeDFaTnNpeEJIK0w3ODltYlRWSFFidlBjdnUycVVTTXhmbkFxRHAyeFo2aldoNFRndWtrVGNkTzBxWWdKOTgwLzRXM2V1QXpNSGowS20vT1BZTzIrcjEyajRXTlNVakJ2WFBBN0tiRGU0UUNZTWNiWVpjTmZrSHU4c1F3akluMlRpNmdRK0Z2QjV6anB0U2Z4MjZlMllFYjhDQ1NHUkhtVTM1bDJOUW9hU2p6S3doM1RrWk5DT3RZTzExcWFBdTRZWE5iYXNiZHdxMkxCanFxamVLZHdpeXNBQjRBR2F5dUttaXNSRnhLQkE3V244WFh0S2V4eEJKZUg2czk0dERjejNuTkUrMWhqbVVmVzZ1NUtEWS9Id3lPTVB0c3FBY0Rxczd1eHJhb0FvNHRUWEd1WkFTQmMxdUdYNDViZ3k1TDlXRm0wdytPekJNT2kycnExTmp6Snp4cnZWc1Z5WHRhWE0zYTVreVVKUzZaUHc3ODNiSVJFaElFeE1VaExUTUNvZ1FNeEtUMGRRNU1DNy9jZUV4Nk82eWRQd3ZXVEo2RzZzUkZiamhUQW5KY0huYXpCakJIMjdYMEl3RlVqL2EveDdTMk4yL1RuRWNuSmVHN1pYWGpxdzQ4d2MrUUkzRHB6aHV2Y2dPaG92UGZvOTd0c2IzUCtFYnl3N2pPZjhnY3lNL0htcHMyWU4zNGNyaG81QXFFNjM2MzNPcVBWYUdDNFlqd01WNHhIY1UwTmRodzloc25wNmQxcWcvVU9COENNTWNZdUMrR3lEdGNramZVcDMxVjlIQ3RPYjhQdnJyZ2RJOTBDNFZlUG0veU9scmFyVnZ6bjZIcjg5b3FscmpLTGFzUEx4N09SRWhickVSekc2UFFJbGJVWXJJOTNsWlczMVFmczQ5SEdVanl4LzEwMFdGdFIzbFlYTUZCKyt0QkhxT2tra0Fic282K1RZajEvYWVwcDl1ZlJVU200TVdVS3JrNGM3WGQvMy95R1luemtHS1YrNDZRWktXR3htT28yUWl5QmNIM0taR1FsajhlNjRyMzR2T1JyWG9mTTJDVXFhL3c0VEJtYWpyaUlpRTZUV0hVbVBqSVNOMCtmaHB1blQ0UEZiUlJWa2lUOC9PYWIrcXFybllxTGpNRHo5eXl6andUM3dEVmp4K0Nhc1dOOHlvY25EOER2NzFqcTU0b090MTkxSlc2LzZzb3U3ekVvTGc2Mytja3F6YzR0RG9BWlk0eGRGbTRZTk1WbjJuR0R0Ulg1RGNWUWhJcW5EMzJJWnljdFEycFlIRDRvMm80dlMvY0hiR3QvM1dua2xoL0d2QUhqVU5GZWp6L25mWXFUVFJYSUd1QTVSVTBDNGYrR0d6REdiVjF2U1d2ZzliQVcxWWFqWHRtY0FlQlg0MjdCNktpQmZxNElUSUlFbmVUNTEvaHRRNjdFa3NIVFhjZHRpaFhmM3ZXS3o3VTZTWVBSa1NtWUVqY1VNeE5HWXFEWHRrenVDaHBMOElkREgwRjFoT01xQko3UFg0dWZqN3NaazJJODk5TU1sYlM0YmZDVnVHWHdUQlEwbEdCN1pRSDIxSnhBbWRkREFRM0ptSlU0dWx1ZjEybDRoRy9XMUZpZDN1L29mekRPdEZUNXpBSmdyRC9UeURJU29xSzZyaGdrbmViQ2hSczlEWDdaNVkwRFlNWVlZNWU4T0YwRWJrbjFmWXErdVNMUGxWMjUwZGFHcDc1WmhRWEpFNExhaS9oL0ozTmNyODQxbzhjYnkzM3FaUTBZNzNGOHFxbjdVM0gxbXBBdTl5VU9ScmpzT1JWUDZ4WWdYNU0wRmhOajBwQ21UMFM2UGhFeWRUMnlrMTMyRFY0OVlZSkY5VndIMTY1YThjeWhqL0RJeUdzeGI0RHZ1alVKaExGUmd6QTJhaEFlSEo2Rk5zV0tvcFlxRkRaWDR2VVR1ZEJLR3Z4bzlQVTkvSlMrMHZXSlBXN3YwN083T1FCbWpMRitoQU5neGhoamw3elppV044a2w4SkFPdExEM2lVVmJjM1lzWHBiVUcxMld4cjk5bk9xYWlsQ2xYdGpVZ0lpUXg0M1pHRzR1QTZmWjVWdFRjaTAwL1NMSC9PdHRiZ2paUG1UaE5iMllTS2Z4ejlBb2ZxeitEQjRWayt3YmU3VUZtTFVaRURjYWp1RE5wVXEwZGd6aGhqakoxUFBadll6eGhqakYxRTFoWHZ4ZTZhRXg1bE82cU80bXduMDVGNzZxTXpYd1U4VjlaV2g4S0xOQmxUWHYxWmZISm1kNmQxQ3BzcjhjK2pYK0tIZTE0UE9xdHpUdmtoUExMN3Y4Z3BQK1NhSnUzUGlhWnl2SGQ2YTdmNnpCaGpqUFUxZmdUTEdHUHNrcWRDNEMvNWEvSDBoRHN3S25JZ1ZBaDhFTVEwNTU1WVgzb0FVK09HWVZyY2NKOXpiNTcwczRsbEVENHMrZ294dXE2MzBPZ3VtMlA2dDlPSzA5c3dQWDQ0Qm9kM0pPMXFzTFppUjlWUmJLN01SMTc5MlI3ZHA5N2FnbjhlL1JJcmkzYmdwa0hUY0UzU1dFUm9RbDNuTGFvTmZ6M3ltV3M2dWdvVlpXMTFnWm83cnhwc1BkOFRsREhHMktXbjYzbFFqREhHTGhzM2IzNitzOFRDbDd4b2JUaWVuM3dQZGxVZngzOVA1Snl6KzhnazRlYlU2VEFrWDRHRWtFaVV0ZGJoZzZMdDJGWlo0S3FUSEJxRGw2WS81RHBXSVhEcmxoZk9XWitDTlRveUJROE1uNGNEdGFkeG9LNFErZlhGblk3YzlvU0dKRXlKRzRhcGNjTXdJV1lJUGkvNUdtdUw5L2JwUFM0bG4vdzNEUUFPQXpnS2lLTUFqb0pRQUZWN0RHL2Z3Z3VRV1k4MHIvL2lzdjU1enZxRy90cUZITzk1NFMrRU1jYjZrY3M5QUFic2U5bld0amVoV1dtLzBGMWhESUFyQVBaUG9ONFZGSVBzL3dqbEtNaFNnTGZ2NDcya1dFQWNBTE5nY0FEc2k2ZEFNOFlZdTZ5Y2JhbSswRjFnTEhpRWFJQ21BM0RzWHlVQWtnQ0VBdmV0cklZUUowRjBHaENGRUNnRWNBcVNmQm9oSWFmd3lxS1dDOWh6eGhpN0pIRUF6QmhqakRGMnJna0NTQUJDQU9RWWtCSG9haTVlUElqaUFVd0hxS091VUlHMlZ1QytsWlVRb2hDRVV4QW9oS0JDU0ZRSW9SU2lUU3JFcXR0NWdUTmpqSG5oQUpneHhoaGo3RndqeDJ4VmNvdDR5ZjJOY1B6ak9PNDZPQWFBUkJBbEFwZ09jdFozakNDSEFiaDNaUVVJaFI2ang0SUtvWkVLMGF5ZTVnQ1pNZFlmY1FETUdHT01NWFpPZVFlMnd2RXFPVTRKUi9EcUx6aDJiNFBjNmdleHJJK1FCQ0FKb0JtdTlnaUFxdG9ENVB0VzFrQ0lFb0JLUWFJRWdrcEJWQUtJVXFoVUFoS2xxSW9vd1JmWDg0SjZ4dGhsZ3dOZ3hoaGpqTEZ6eWp1d0piZlJXai9WWGZHeWNCc0pKcmZySmMrNnpyWkVrSUZ4aHpnUXhRRVk3OUVuQUpBY3I0bE53SDByNnlCUUFrSXBCT3dCTWxFSlZNZXJwSmFDV292eHh2MXQzYms1WTR4ZENCd0FNOFlZWTR4ZFROeW5SdnVOWjRXZnV1N255SE5rV2FDN2diRzNHQkJpQUdSNEJPT1NjeTJ6QkFnOWNPL0tKZ0FWQU1vQVVRMUNwZjA5VlVPZ0VnSmxnRm9OcmFqRTYzZWQ2VTJIR0dPc3B6Z0Fab3d4eGhnN2x5UU1oQldKa0VVQ2hEUUFoRVFJa1FBU0F3Qktna0FpU0RoZUtiYkg5L0ZaWCt3K2Fud2VFQ0lBUkFBWTVuTlQxeHBsQ1ZBQTNMY1NBQm9CNFFpWUhVR3llL0JNVWdVRVZVS2hTcng3NjluejlDa1lZNWM1RG9BWlk0d3h4czZsTjI0dkExQVdkUDE3UGhvSVdKTWdVU0pBU1FBU0FSRVBnV1NBa2tBaUZxQjRBREVRaUhZRW5wZWlTSUFpQVF3SDRKVVVEUFlwM1JDQURIdkFMTkFLaUFZUU5RQm9BRVFEaE50N1FnMEV0ZGozVnFZR2tOb0FDZlVRY2lQSTFnQkphc0RydDFlZTd3L0pHTHU0Y0FETUdHT01NWFl4ZWVmV1VnQ2wzYnJtdm8valFaWVlRSXFCUXBHQUdnOEowUURGQUNJS0FuR085ekVBUllFUUN3SDdNVkhVdWZrZ2ZZd1FCbEFZZ0FIT0FwK2cyVDBidG1zcXVHcWZwdDB4OGd3SVVXVVBrcDJCTkZvQmFnT2h6UkZvdHdGb0JkRG1LTGVmRjJySGUxQWJoR2lCSk5vQmFvTU5yUkJ5RzFSTEd5UzFGVlp0RzJmYVp1eml3d0V3WTR3eHh0aWw3cTFicWdGVTkvajZaZS9HUXRiR2dLUVlrQklKRmRFZ3NvL1FxbW9rSkVsdkQ2UkZKSUJJRUVWQ0lBSVE5dmVBL2ZoU0dZMG1TZ0NRNERqd25MSHRuWkhieFR2Sm1IT050YU5NQnV4UnRtei9SNE9PZ0p1eEMrWGVsV2E4Zlh2bWhlN0d4WVFEWU1ZWVk0eXgvdTY5dTJzQjFQWkpXdzk4R29tV2xraG81RWpJaUlCQ2tTRFZIaWlyaUFCUnBEMVFGbm9JRVE1Q09FRGg5dmNVRG9Fd2U1a0loNkJ3MTN0UWFKLzBqekhXcjNFQXpCaGpqREhHK3M1cml4c0JOSjZUdHU5OVN3OU5hRGphNVhEb1JCaHN0bkNRRkE2SndxR285bGRRT0lScWZ5VVJDZ0VkQ0ZvSWFBQm9BZEtDaEJad0t5T3lIME5vSVVoalArOG9FMElMSW8zalhFYzlJbzNqblA2Y2ZOWXU2Tjg5TjE4eFk1YzdEb0FaWTR3eHh0aWw0ZTM3bWdFMFgraHVNTVl1WFZMWFZSaGpqREhHR0dPTXNVc2ZCOENNTWNZWVk0d3h4dm9GRG9BWlk0d3h4aGhqalBVTEhBQXp4aGhqakRIR0dPc1hPQUQyWTlhc1daRUdnK0V2V1ZsWlM4OUYrL1Btelp2YTJ6WXlNakowQm9NaFB0RDVCUXNXSkhtWExWMjZWTTdLeXZxKzBXajhRYURyTWpNelV3MEd3Ny9tekptVDJObjlEUWJEbjdLeXNyN2Z2VjVmZXViUG56L1hZREQ4eTJBdzNIaWgrOEpZWHhCQ2xGL29QakRXbi9CL2M0d3hkbkhoTE5CK2FMVmFQUkg5Qk1EL0FLenlQbTh3R0g1QlJETTdhNk8xdGZYZWJkdTIrZVNuTnhnTUx3QjRMQ3NyYTNsT1RzN2I3dWN5TXpOVE5ScE5yQkFpQW9DZTdHbjE5YXFxUmhIUllDSktGMEtrQTBnam9vRkNpSHdBNDczdllUUWFiMVVVNWUyc3JLeEhjbkp5M25DV2w1V1Z4ZWwwdXQ4S0lhSU5Cc05YSnBOcHQvZTFzaXovaDRnV2hZU0VEQVJ3YTZEUFIwUlBBTmdMNEYvT3NxeXNySHNsU1FwNFRRQy95ODdPL3RxdGpVR1NKUDI3bTIzNDhQZjlHd3lHQndITTg2NUxSRXAyZHZaeTcvS3BVNmVHcTZyNkpoR2xDU0ZDQUt6cmJiOFl1K0NJOWdPNDlrSjNnN0Yrdy83ZkhHT01zWXNFQjhBOTRBaCtGOE4vR3Y1UUFMSldxdzJCbnozd2hCQ2ZFdEVqa2lTOWJqUWFtN096c3o5Mm50Tm9OQjhDbUVsRUh0ZElrc2RBdlkySUtvVVFCd0NVWFh2dHRYSHIxNit2OGVyZlFRQVdBSzhZamNiQzdPeHNNd0JzMmJLbDBtZzBmZy9BQjBLSXR6TXpNeWVaemVZMjUzVkdvM0VaZ0VWQ2lDcEprZ0tPRWdkQ1JPTUFMQlpDdEJHUjBsbGRJWVNPN0h2dS9jVzlYRlhWU0VtU0ZuZjMzdDRDZlA5WEVkSGRBTnJkeWtJQUtBQjhBdUNZbUpqZk80TGYwMFQwa05Gby9EQTdPM3Q5Yi92RzJBVWxzQi9FQVRCajU0MEFCOENNTVhZUjRRQzRGNFFRYVNhVHFkcTl6R0F3ZkVoRUFVZEJjM0p5Tm1kbFpkMU9SSjhBV0dFd0dCYWJUS1l2dmFyOVNRaFJLb1NvQlZCSFJIV0tvdFRxZExxS0RSczJWQUZRTyt2WHhvMGJqODJiTis4K1daWS9GVUtzeXNyS21wYVRrM01hQUxLenMxY2FESVo3aUdpUkxNdS9BL0FFQU15Yk4yKzBFT0wvQVJBQTd0KzRjV05KdDcrUURrdXlzN085UDVNSGc4SHdYd0FQQ2lFYUFsVFphclBaRm5iM3hocU5aanVBS3pxclk3UFpVczFtYzFWbVptYUVScU9wRmtJYzg2NWpOQnB2RlVMOFdBaXhSYVBSM0t3b3luNEFyMlZtWnM0MG04MW51OXN2eGk0V1FsWmZoeUw5aUFnaEY3b3ZqRjMraEVXeHp5WmpqREYya2VBQTJDRXpNMU1ESUJVQVpGbDJybitOeU16TVRIZVVOYm9GdXdNQXFIRnhjWFU5dVZkT1RzNWFnOEh3T0JHOVFFUlBBZGdBdDZEV1pyTzlZRGFicTNyNldRQWdOemQzamNGZytBOEFJeEZGdTUrVFpmbUhxcXJxaEJBZnVKVzlDQ0JTQ1BHMHlXVHltZXFia1pHaEd6Um8wQVRuc1JBQ1JCUStmLzc4YVk3akNpRkUwUDBqb2xnQXNGcXR0UUdxS0dhenVRa0FNak16WTh4bXM5L3ZPaXNyYTRZa1NWYzNOemUvdkdQSGpsYUR3YUI2ajZBSG90Rm9EQUIwUkxUV3ZYeisvUG1UaEJCdkVsR3RxcXIzcmwrL3ZtYisvUG4zQ3lIV3k3SzhmdmJzMmJPM2J0MGFxTitNWGRUV3pINmk0T1pOei84SndHOHZkRjhZdTl3SmdkK3VtL3N6bjRlc2pESEdMaHdPZ0R1a2FqU2FVKzRGUkhTSFJxTzVBd0NFRUM4RGVIanExS2xhQUtNQWxLOWF0YXJUYWI2ZE1abE1MeHFOeGxhYnpmWTJ1aGpSRFZabVptYUUrN0dpS0wvVjZYUy9zMWdzTGU3bkxCWkxKWURiM0sreFdDd1BhN1hhN3pZMU5mM0Z1NTJLaWdwTFVsSlNpaERDZTgzd1dHZVo0L3Z4Q1ZJTkJzTUFBQ2d0TGEzTnk4dXpBSURSYUx3Q1FDYUFoczJiTnhkMzlwbXlzcksrSlVuUzM0eEc0NXpzN094dnZNOUxrdlFDZ05sNnZYNC9BSE5uYlhrVFFpeDBCTXVmT3N2bXo1OC9UVlhWTDRsSUs0Ulk2Qnc1MzdoeG84bG9ORDVHUlA4SURRM2RrSm1adWNoc05wZDE1MzZNWFN6YVUwTCtxQ3R0dTVOQW95OTBYeGk3WEFtQnIzWFhwRDkvb2Z2QkdHUE1Fd2ZBRHEydHJUV1JrWkdQQTRBUUlwS0luaFJDN0NJaVp4S3MvUUFRR3h1N0ZFQ2NFT0xkQUUzWkhLOHhBRG9keGMzT3puNnBEN29PQU1qTXpFelFhRFNWM3VXcXFrS2pDZjZQT1RJeThoZmVaU2twS2MvWWJMWS9xYXA2djdOTWtxVFhoUkNGUW9qZkFRQVJGY0MrTHRvREVkMEg0TG1VbEJTa3BLUlloQkFxN091a0lZVDRNNElML3FNQnZMdHc0Y0xwWDN6eGhXdjlydEZvWEF4Z05nQ3pjNTF6TjEwbmhDZzNtVXc3SGUxbE90Wm82NFVROTVoTXBpM3VsYk96cy85cE1CalNpT2duR28xbTEvejU4Mi9hdUhFanIrMWlsNXd2Umo3YWZ2T1c1eCtHUU82RjdndGpseVVCUlVCNmNCWGQzdU1INVl3eHhzNE5Eb0FkZHU3YzJRQkhRcWJNek14a2pVYnpKSUJ2c3JPelhVbWFEQWJETUNIRTM0a0lraVM5SHFDcFBBQ1FaWG1qMFdqY0oreUtpT2dJRVMxelZoSkN0SnBNSnI5clhHVlpmc1ZnTUZpQzdidXFxbisxV0N4NXNpeC80Tzg4RVMwRUVDV0UyQXlnMU0vNVJiQW5nL3JZRWFCNm56L29tSTdzeWlodE5CcGZCMUR0bm1YYVlERDRCTUNLb3VUSXN2d1pBSTBRd3BuTnEwd0lzZDVrTXEzbzZyUGw1T1M4WVRBWWJpS2lKUmFMNVZrQVB3SHNXenJWMXRiK0VRQ0VFRTkyMVk0M2c4RXd3WkhnNmhVQXlNcktla0lJOFFmSDUxMW1NcGxXK3J2T1pETDkxR0F3V0lqb0Y2cXE3aklhalgrMjJXelB1Q2NUWSt4UzhNbWN4ODFUOTd5c0c5elM4RHNJL0F3RStVTDNpYkZMbm9BaWdMK2MxVWY5WnUrMDcxZ3ZkSGNZWTR6NTRnQTRTRmxaV1lzQXZFSkVDUURlMnJoeG84bGZ2YWFtcHI5RlJFUk1JNklGQUc1eFRMRjlFMEFhN0tPVkFDQVRrYjhNMGdBQUlsclNuYjVKa3ZUaHRtM2JkZ0s0MDArLzd5S2lPNFFRQit2cTZveDc5KzYxR2d5R1h3SVkxZDdlL3RqV3JWdHJqVWJqNHdDZUEzRENaREw1akFEM1JtNXU3bDRBdmRwRFYxR1ViOHV5ZkRXQXgrYlBuNzltNDhhTm0ycHJheCtBZlFyMlJ1K1IybUFRMFUyT3Q2c05Cc05MUlBRZElVUVRFVDFvczlrKzk1NEc3dFdmWjJWWnJnUHdESUJmYXpTYVBYQ2JSczNZcFdMdnRPOVk5d0svWExMdCtmZFVtN2lPQ0ZkS3FwaWxTbEx5aGU0Ylk1Y0tJVkJNSkw1U1FUdGxEYjc0Wk5iamh5NTBueGhqakFYR0FYQ1FKRWxLQlpBc2hQaENVWlR2QmFybkdFbStDWUNVbVprWkR0algwRHJXdi80S0FBd0dRNkVqa0E1a2lzMW04MGl5Sk12eUswUTBuNGlNVnF2MWhQdTV4c2JHQ24rTkdJM0dLNFVRcndnaDJpUkpXcjUzNzE0ckFCRFI5UUJtYVRTYVh3T290ZGxzZjlWb05Nc0EvTnhnTUp3MW1VemQzb2MzSXlORDUzYjRIWVBCY0YwdzEwbVN0SHJqeG8yYi9KeHlaZFF5bTgxVjgrYk4rN1lzeTUrcXF2cUd3V0M0RXNCVEFGUlZWUi92Ymw4QlFBaHhFeEcxbDVhVzVnd2NPUEFrZ0trQWZnbGdRekJUeG9VUUg2bXFtaW5Mc2pFN081dURYM1pKKy9qOWw0K1ZSOUVWQUdJQU1RRGVpZVNFZ0NDQ0JMZi9NSHRGQUNENy93c0JuL3ZaSFlEQWEySGExbmVpbnpwYjQ2OUMwSGRiaTNCVkc3OFh3Qmp2UGdTOHhxcEIxWWZUQVZVS3FuNlFQWEcxSVlUNGFPQTdhMi9yWllQZDlsUjIxallBVnpzNkVlaTc3NmFPejZVVktoNVY4eEF1ZWp2elYwQ0FQTDl4SWQ2WGh0UXNwM0VJZW9ZVVk0d3g1bzBENEM0WWpjYXhBTzdPenM1KzBtZzBGalUxTlcwSkN3dnpTVGpsVDJOalk3c3o2T3dPbTgxMnhqc0x0TkZvYkFFQXE5VmFiRGFiQzd0cUl5c3JLOHV4bmpWTUNIRmJaMnRWeldhenpiR2VkZ2NSL2N0Z01BeFRGT1VKczlsc0MzU05RNlJqOVBoV0ljUldPTlkvRTlITlhmWFBTUWhSQ01BVkFCT1I3Q2ozbUlxZG01dTd4bWcwdmtWRTl3a2g5Z0JJQWZCcWJtN3VnV0R2NWVVQWdPa3BLU2wzWjJkbnZ3NWcrdXpaczJORFFrSUNyZTMydGlzM04zY2JnRzA5dkQ5akYxemxiNFpQdGFuMFFEbGhHZXg1QytBWjVObURFTWtSSlBVKytCV0FJSHRnUTQ0N3VRVmdBcWdoSWQ2VEpMeVc5UFR4cjN0OU93ZEZHL2MydVlKZmUxZ2x1Z2htVzQ4a2R3Uy9mUlFvZW9UUUtuWDdRV09mSVB3QUFudnQ3L3NpK0lYais3U3prb1JjS1JrM0tKM21Od3k2VmVGNFp5K2lPNVV6Y1VQRk9tVWgzVmpQbWZnWlk0ejFDQWZBZnNpeVBOVHg5bTRBRHdKQVptYm1INFFRU3lJakkzMjJDQW9rTmpiMk1RQi9Pd2RkREdqcDBxVnlUVTNOcndEOGhvaElWZFVmcWFxYTdSNndDeUVrSW9Jc3krSE9jcHZOVmlQTDhtMUU5QmtSL1ZpVzVXdm56NS8vUGEvUldabzNiOTRNV1pZWEFRQVJqUUx3bkdPZDgxb2lpblRVdTBNSVVVbEVPYXFxL2xwVjFaZTkrNm5SYVA0T1lKbWlLRWZkeXlWSmtoMXQrd1RmTnB2dGg3SXNHNGdvVlFqUkNPQTNQZjJlRkVWNVhLUFIzQ3FFZURvakkrUGR2THc4aTJOcm8zdWNkVEl6TXpXU0pGMURSSWROSmxPNSsvV1ptWm1oUGIwM1l4ZFM3VlBwTWUxVzdYMGdQS0FJVFBTSmdZUUFuTUVwZWgvNEV1eGh0Q3VRSWU5eFZLRUtnWTJROEZxeXJQdUVuc3JyMDlFOTVjdTRud0IwUzhmdEFORlYzS2RJYURreTBIVklSTDBPL2oyL1QzRms0SHRyTDBnQ3NxY01PZnVleXM1Nkg4NGxNMzBRM0h0L04vc29Iak9vR29taXQ2a1JIS0d2MjVNREFzMVVaWG1QeUk1Y1NNYkdvNTFjekJoampQbkZBYkJEWm1ibUNFbVNIcEVrYVJHQUVXNm4xZ2doVnBuTlpvdkJZREFMSVNZUjBWUUFLNFVRZnA5QUU5RmNBR01jUVZyUWhCQkVSTEJhcmUyT0pFMTEyZG5aUmNGZWJ6QVk1dFhXMWo1SFJOTUExS3VxZXJza1NXc2tTZnBuZ0g0VytKbnV1MXdJOFNnUlRSVkNtQTBHd3c0QS93WlFBZUJ0SWhyZ1ZyY0d3Tk5DaUZVNU9UbkZCb1BoVDQ3UDBXQXltVFlaamNZYUlwcGxOcHVmY2IrQkk0R1ZVUWpSR0JvYTZyMldPc1RSaHM4dndXYXp1YzVnTUJRQUdBU2dwYjI5dmNlL0tKdk41anFqMGZoM0lub3FKU1hseHJDd3NMV3hzYkYzQVVCMmR2WmJBQ0JKMGoyT2JOYy9BZkNpODFxajBUaFdDTEhMWURDOGF6S1pIdTVwSHhnN1g4UlRrQ29zSStZTENRKzBXYkdZeVA3Zm1VY2RZWTh5SkVldzEvdWcxeDViQ2JLSE1UNGhsaERIUWVJTmpaRGZTSGptYUcrSEMvMFM2Mk91VVZVODUzSHpJSUs5MXVNRElDejJWUjJpVDZZKzI5UGRkNHord3UvUDVQTkdWbjhCaFc0RlNHdi9QdnJtTTNZRTA0UXZhQkR1WTQyT293QUFJQUJKUkVGVUV5ZTZ2Q1FvcnE0NStrazBUTFZwZDRrdlk1YlFkWFdjeVp3eHhsaTNjQURzSU12eUpDSjZUQWhoSTZKTkFPWUNlRGM3Ty9zaFp4MlR5ZlJPVmxaV0NSR1poQkE3VFNiVGk5N3R6Sm8xS3pJME5QUWtFZFcwdGJYNXpTVHNMVE16YzRUWmJENE9JRm9JWWR1MmJWdVR3V0I0QThCRW85R1lxNnJxbXdEQ09tdkRZREFzSnlKblJ1WTlpcUxjazV1YlcyQTBHajhXUXVpOHFtY1NVVHlBejRVUXJlNG5WRlhkSzRTWXJkRm9mZ3ZnTVNLNnlySGV0VmFXNVFGQ2lMMUU5RDZBNTRVUXAwd21VNkFSYmhYQVp3RHVtajkvZnNyR2pSdExuQ2RxYW1wdUk2SWtBUDl6MzliSXdUbFMzZVRuTTM2YmlMSUFLRVEwSUNRazVCOEE3dTNzZSttTUpFbHZxYXI2RklEcklpTWoxd2doWGdCUUQrQXRBTkJvTkorcnFxb1MwUzF3QzRDRkVFdUpLQUtBOS9mSzJFV2w5bGREMDlwSWVyRE1TdDhpaVFZRG52R2ZFUGJwd1BhWXBYZWp2YzVtM1lObjM5RmxOQk93aW9EWGs1NDV2cm1IdHdxSzJKQ1FvcXJxYWhCSnpuNVJNSUdlU21nNWxPbzY3Sk5Kd2tLQW5OK3ZFTFhKbHRCQXV3aWNGMC9OTXhjK2xUM3Zud0IrYk8rVS9kK0JYbzl5dTdWeFdvckFNUkdCa2NMblIzblAyM2ViRkExUXRDcWtqYll2NDc2cnVhN20xVDY3Q1dPTXNjdWUxSFdWL2tHU3BBTUFIclZZTENrMm04MG5tN0pUVGs2T1dRaHhFc0FQRmk1YzZET0tFaG9hK2pRUkpRZ2gvcnh0MjdZdVI0RG56NTgvVGFQUmJGKzZkS2tNSUo2SWFwY3VYU281a2xjZEFtQ1FKT2t0QUFzYy9SenByNTI0dUxoM0FIeXVxdXJQWTJOanI4ek56UzBBZ096czdHVW1rK2syOTMrSTZBZ0EyR3kyNzNpZnk4M05QV3cybTl1eXM3Ti9ZYlBaeGdnaHZtY3ltVjdRNlhSZjJXeTJrU2FUYVpyNzFsQmRlSTJJTktxcS90Q3RUQ0tpbndPQW9pZyt3VE1SeFRyZU5yaVhaMlptcGdQNGl4RENTa1RYQ2lIS2llZ2VSM1p1OSt1RC9oMXV3NFlOcDRRUTFVS0ljV2F6MlVaRUh4TFI4SG56NXMxMG5LOFFRdXdVUWx5ZG1abnB5b3BMUkhjQ2dLcXFid1JxbTdFTFJmeGdSRWo1cjBiY1hmYnJFYVoyeUtjSTBtK0k3TUd2cTQ0alRKVWNDM0Y3Ri9nSXQvOEZyTE1OcW5oUTB0WWxEM2ptMlAxSnp4dzd0OEh2SG1oVlZhd0ZLTTdaUi9jcHlKMXBQNVVBdGMweCtpdDgwakQxakZzVFJQZ1ByVnJWR3JqeWVSTFI4anNJeDg5WlFxZC9lc0VTcnJGL3V3MVNLa1NYODgyNzB6N2djUXNpbVVDdktGL0UvMXNjNWdlU2pESEdnc01qd0E0Yk4yNDhCdUFZWU44SHVKT3FLaEg5QWNCckZvdmxad0NlZHA3SXl2ci83SjE1ZkZUbDFjZC81N2t6V2RnellRbUxDZ3BhVWRTQ1ZsblVKRE1oQWJkYVJGdFJxOVczcTF0OVhlcGJxNE90UzYzNzF0MlZXZ3RWcXloSllMS0lBbHBGUlFSUkFYZFpzd0VoeTh4OXp2dkgzSm01azBuQ1pPYUdCRGpmRHlHNXo3M1BlWjU3YzJjeXYzdk9jMDdoZEFCWEFsaGRYMTkvMzU3R0xDZ29tTXJNcndBWXVHM2J0akV1bDhzRFlPMkNCUXRNQUg4QzhLZkN3c0lwUlBReklwb05JRk1wOVpMUDUzdVBtZjlLUlA4SUJBSU5BR0QxT1MyMXMyOGZLOW5Xb3dCUVhsNWVpM0RJYzlJRUFvRnFyOWY3TGhGZFZWaFkrSmZLeXNvTmhZV0ZQd2R3SElBRjFkWFZDYVVpbUhrNEVZR0k3Sm10eVRDTXg2dzF4djRsUzVaVWVMM2Vxd0E4cTVUNlUzNSsvbXZWMWRYMVZ2K2c1V2xKNnQ0bW9tM01uR3YxZllhSWZxcVVPaC9BbTlZaFZVUTAyVENNWWdCUEZoVVZIY2ZNUnpMemhzckt5aTZYWHhLRTdtTGJydzg5UGdTNmRBdndBeEFOQkJBbnZHSkxQV09pTGhYSkUvWDBzdFdiMmcxdlpoRGVJT2JuM1M2ZTc1bTdNZW1sSEU2Z3QzditER0NpTlpma3Zac01OSzZKUFN1SWwzTXB3b2g1MXhtdGFBazlrSzVKSi9DZjlPWU9mNkJnTGtEM0FIRE1DeHkyQllDQVdzckVTc09EU2ViMnFBYzhmZHZXUXh1YlZ4MkVuK3N2YzAva3NxWXpxR1IzUXExN1FSQUVRYkFqQWpnRmNuSnlucXFycS9zSmdKdDlQdDlybHRBN2hvam1NM05qS0JRNnY3UHN6eFQrcTUxbEdNWmlaczVtNWl1VVVvY0NVTXo4cHYzWXlzcks1UUNXKzN5Ky9nRE9BbEFINERnaWVvU1o3L1o2dmM5VVZGVDhEd0NlUFh1MnNXM2J0azVEcFlIMmsyQjFSSFoyZHJDZE1PV2tJYUliQVpRUjBUTUZCUVZYRXRGZEFCcGJXMXYvdDRNdTQ2dzVmaFZwOEhxOXZ5S2lBbVoreHpUTjJ3Q2dvcUxpWDE2dmR3NFJuV0VZeGoyd2twVVJVU3NBS0tVeUFaRFA1MXNGNEtGQUlKQVFJamQ5K3ZTK3BtbU9KS0lObHMxbFhxOTNPNEJ6WjgrZWZjMkNCUXRNSWxwdTJaME80RW5UTkM5U1NnSEFZM0NxSW93Z3BNaTIveHM3MFZRNGh4bXpUS0xERXlWR0xQbFVPRGlDa0ZwUWJ5eUFPRXBpcVNTVENhOFQrRG5sTmhjTTlYKzJPWVdCMHNZc3ova3htQzZKbTFxUzU5enlsUWZtenV4SUoyZVd4VkxzZ1FNUlA1MjNvSFJiK2xhZFlmaWdIUTl0cWg5d0JVQ2p3NklTRHB3ekFSUXpWS1h5TUo0YjBFY0hIVWttRmgwbG90Wmo4NTJrT1hzVmwyWE9vcEk2ZVRncENJSWdkSWlFUUtmQWdnVUxUR2EraUlnYW1mbWx3c0xDeTRtb0d1SDFxeGUyNTltTWtKK2ZuOFhNSXdBWUFMS0k2TkxLeXNxSGxWSUZBR0NWRStxTVU3WFdGekh6S2lMS0J1Q0JKY1JxYTJ1TFhDN1h6ajE5RWRGa0lKb0VxOU5qVzF0YkV6STRkNFZBSUZBTzRDa2krbzVTNm5XckxOTlBsaTVkK21VSFhhWUJnRkpxSFFENGZMNThJdm90Z04wSVg5dG9kbWpUTkgvT3pEdUo2RWRGUlVWZXE3a0JBSmg1a00vbkd3QmdBb0JaOWdFTXczakk1L005cXJWK25ZajZNM01rMDdVbW9zVkVsRmRiVzF0b0hidUNtZDhCOE9IczJiTU5Jam9mZ0ttVWt2Qm5vVWZZL091eEoyMzY5YmcvYkw1cDNFWlQwVXFBYnJReXNzZGd0Z3I5Mk5OUGRWM1pFTmdXZDlxT0JVWVE0TVZnL1pNK2JwVTMvSGZyOC9OK3QrR2huaEsvWERad0lwZ2VqazJ2YXhtT0cxZmJJc1VwK2wvS0VDd3RDQURNYkpCNVYxb0dIZVlueDY4TUFueGp0SUdTZlZTd0J3aVdtZ2FhNFVLQWhnTkVrUVRqemhHWEhBc0FZWWhtcWpMTFBkYzZPWXdnQ0lLd2Z5RWU0QlNwcUtqNHVLaW9hQll6TDRsa1dXYm03MWRVVlB5bnMzNHVsK3QvQUxpWU9RVGdnb3FLaW45WkpYVitCRUNIUXFHMldaSGpDSVZDd2VycTZxY0JQTzMxZW91SUtGb3ZXR3U5U1NuMXJ5U203eVdpd1FobnVPNTBMUm9SdmRuWi9tVFFXaitwbExxSWlGek0vSmxwbXVYdEhYZnl5U2NQQnpDUm1ZT2hVR2hsZm41K0hqUC8wNm9OZkhsRlJjVmErL0hWMWRWZitYeStYd040VUd2OWwwbVRKazBBc0IwQURNUElzOFJ4bkRmWllpQWlKVUNBOHVibTVtZzVKV1l1SmFJWnpId0lFQTM5bmdRQWhZV0ZaeWlsaGpIendrQWc4QTBFWVMvQUFHMzc5YmlUTlRDTGliOEgwS2gyUllTbFZSVUJuTEtuelo3ejJLcVZtK0RvNVJZQ0ZqUFQ4NW1tK1lMbjl4c2JVaHJLWWJpODMxRE5yb1VBM0pHMnJvaXQxczBEWWRhRkEyS1lyZXVZN3B4czRjOEFMUnJ5MUtKZVY3Ykg3NnQrMWg4b3ZBN0F4QVF2ZjZvdzJaUS9zRXA1TUpGck1RcU5ZZnVNOE9OM2g5ekJCSXA1cjRrTU1QNFFLdk5NTnFqMklpcEdvek9qQ0lJZ0NQc0xJb0JUeE92MWxqRHpIeWgrWWRNTlhxKzNvYUtpb2h3ZC8ybC9pcGwvQ09DK2lvcUtmd0dBWVJnL0FqQVV3UE9kZUVZVHFLaW9XR0xmcnFxcVdvV1lzT3NRbjgvM09vREJvVkRvRjlYVjFXM0ZvYVA0Zkw2ZndhcUZ6TXhmRTlGb3d6QlcrM3kreXdLQndDdjJZOTF1OXl3aUltWit2YnE2ZXBmWDYvMGRFZVVCZUNvUUNMU2JOVFVRQ0R6aTlYb3ZJS0tNdm4zNzVqTHpla3YwSHFHMTNtVVlCZ0JzdFBkaDVpdTAxcTVRS0ZUNzJtdXZ4WVVqYnRxMGFmN1FvVU9mdFh1YUl5aWxMclg2UzhaUm9WdmgyVEMyakRzMG41V2F0UVU0RzBBZUFMU2JrTWtXMmR6Vk5hdlI0OWtTdnUydDV3WEE0TjFnS2lYZ09jUGRzSENvZjV0enFYMGRnT2ZETUhYR2kwUVlZV3RGVnlSdzA1cVIwWi9EdVliVDkxWGFaOERReVNZUDNQc1FyZ0JqR1FCRW5PYnBhOVA0Ni9lOEd0VjZ1Zmx4aGtMWURjd2F0ckQ4OUFnSEtURFlXc2NjSHAyK3AzWHVVVnphZWhiTjJQbFIyb01JZ2lBSSt3MGlnTnZCTUF5clhBakYxWm5Oejg4ZnJKUTZSeW4xY3dBVE9Kd0Y1Z25UTk84eERNTlBSTE1BbFBwOHZrK1llUjRSTFF3RUF1L0I5bGtpRUFnMFRKbzBhWEpralhCK2Z2NVlJcm9EQUxUVzkreXRjMHdIS3lNemlLaTVvMk44UHQvQnpQd3dnRE1BMUdxdEw5TmFseHFHY1Q4Ui9RVEF5ejZmcjV5SS9yQmt5WktLU1pNbXVZbm9Xc3Z1MHdCZ211YTFobUZzTVF6andVNm1vMDNUbkxWMTY5YXRhOWV1YmZWNnZXOVlOczVWU28yd2ZsNFgxMEhyaHVycTZxam4zT3YxWGtwRWNkbWtmVDVmd2tETWZKcVZvT3ZIUHAvdlVxdTVNUkFJek9sa2ZvS1FGT3lIYTF2cllVVmEwYXpOb0xNSUdOeStOR0Fyb1ZWWXJIWWx5VzVNSUlmRlFuU3RacnZDbDNjQWVKbWdueHZtMG92SS8xbUhyL2VlUnZmMy9KMklUZ3B2UlhJUkozOWh6UG8rYU4yY0U5MTJacTJxTFVrVCtJUGg4MTZ1VHR0a04rSDNWaTczTHlsNEVVUm5wWjhWUEViNDl4Qyt4eG9vSzZOQ0RWdFhwRGQvQzdBYzQwNG0zZ0tCRkFBZGliTW1nSENFUnNaS0xzMjlpR2JVUE8vSU1JSWdDTUkrandoZ2k4bVRKMmYzNmRQbkd3QU5SRFFFQUpqNW8vejgvRUdHWWZ3U1FENkFLVllZTHdONGdabC9WMWxaK1k1bDRwekN3c0pUaU9nM1JPUWpvcmtBNXZwOHZnWm1YbUFscWdJQTJCTmt1Vnl1V3dFTUFQQzRsZkNxVnpKanhvek0xdGJXcndEc3NNS25BV0J0QjRmUEF2QnZJdXJMekMrYnB2a3ptNmY1cHo2ZmJ3a3ozMitWTXlyMmVyMjNXQ0wxRUFDYjNHNzNNd0JnZVdIdjJOUGM3RjVzMHpTckRNUDRtSWltRXRGVUFDMjJOYjRkTVFIaEJHT2RFdmt3UzBTbjI1cDdSZmluc0cvQ1Y0ek4zRElBSlF6TTJoTENHVkEwQ0VqMGlVVlNVRVVFYkxTbWJKTGpFQUJ0UzRpRlNPM2ZOaU14VUV2Z0Z3RjZmdGpXOWVYMEYzU1l6SyszWUpibVhBZWlIOXJidXVxOWpWdjd5d3hPTTJNeHdkSmhVVE4wVzFvRzl3YWtyZ2Z6NlNBWVRwbHNlMysrb1lZZWNqVHFIeGl1bThPbDhTZyttN2dqQTVJbHFtTVp2ZnBxd25ObXFlY1BhbWZ0alhRdXpQUUhFZ1JCRVBabFJBQmJyRml4b3NubjgrMUFXSVMxTUhOcGMzUHpZOHVXTGR2bDgvbE9CWEFLTTY5aDV2bW1hVDVsbFFpS283S3ljaW1Bb3NMQ3dzT1VVaGN3ODJrQXZnM2dtWTdHMVZyZlNFUWpEY080b3J2T3pRbEtTMHRidkY1dkl4RWRDc0JrNWhWV09hZ0VyRXpXeDJxdGYxZFZWZlZTMi8yQlFPQzV5Wk1uTDhyT3pyNUdLVlcwZS9mdVAyUm1ackpoR011SjZJbDBzazVYVjFlSGZEN2ZPY3o4TEJIbGFhMXZxS3lzck9tc3o2Wk5tNjRmT25Ub1RhbU1sNUdSSVptZ2hTNng3YVl4UjVqc0ttWkM4UmJHcVNEMDdkRFRpMGgwYy9qL0xnbmVTQTNiYUxMY2RzT25nd3k4cWNCTG9MQmsyTHIxLzZVRis0NUE0Tkxjc3pYeDc2UGI5dEk0U2FJYk05SHlSYTZ0eFlHUVhJNDlwQURqbTJGalg1cWZ0dEZ1eHUrcitOaS9wT0F2QVAwTWdMMXVWbHFFMStkR2JGSDIzK2p3TWJlb1ZjWGF4TE1neW9tV2lJcDR6QjE0UjJVcmNWdmNLUkJkWnc3d25NU0xXbWZSekYyOUpoTzNJQWlDc1BkeE5DSGova3ArZnY0b0lON1RtQ3pUcDAvdnUzang0ajBsNFhDazNHUjNNM3YyYkdQTm1qWEcyclZyUXdDMDAvYW5UWnVXOC9ycnJ6ZDBoMjFCNkNtMlhYOUVmKzNXMHhtWXp1QmlJanFrbzJQRDVYTWphekNUZTN1T0hLV1RGSDhNZkVoQUFNeEwwTEt6TXUvdUxmdGtraUF1R3poUnM3RUNSQm1BcmR4dUY5OUpkNzV4R0pvM1dLWGZIVm1TR3BsQU5QejVsM2xQTDd3L1hhdDdBMy9aWkE4YjJWOFFvUzhBQjBWdy9LK0ZDRE52RHI3eG5zbFp6OGRDMTRGSTJEZzc5ZGN3SFByUTluZTZTV24rSHMyc2ZjT2hVUVJCRUlSOURCSEFnaUFJRHNKK3FDM0JzZDhoWURvRHhRQk9SRGlUZVVjOWJNS3JDMi9KOXFLdG5YYmpyV0NxWU1JU3d4VXM3YWtTUlU3Q0ZZTU8wYTNxYlVTV1k2U1l0bGszdVZIend2RUFXeFVCblJEQThhSng1N0RtekdHMFlFR24yZlo3RTNNcjhuL05yS3pvbm5BVWdUTjYxSFp4bWI4YzBMZjVpR3VtckdneXkzTHZCSENESTBNa00zYXM2U3BqUmsxbitTVUVvZGZUV0Y3YTY1MG5Rcy9UdDNpRzZMMDJTQWkwSUFoQ21tejFqODdUSWRkcHpDamVIQ0l2RVR3ZGZTcGhjRFQ1VHpSWlV5ZC9tdXlKaE5nU0pPRWRIUVJPTXpjUjRUVUdCUXlOSlVOdVg3L0t3YnhHUFE2L1BEQkhCNDBBQ0RIeG0ySU16ZTRQUjBURmJ5cmgwKzNPRDdGZkp6RS91aStKWHdCZ2hYdGc0bWNBUmtidU9XZWVsVWRYc0FORUIrM1luWDBMZ0Y4WkpUVy80ckpCNVpyVmZNVHlTOFRmNjA2TUhhMU5ISDFvOUVDb3pEUGR5QXhlVEFVN3QzZldXeEFFUWRpL2tDY0NnaUFJWFlUOW83TzJoWXg4RFpyT2pHSWlHdDk1QjZzMDZoNDhhbEd4RzhuUXpKMkw0N0J0WmdiZVZlQUFpSmNNYlZDdjBVUHJVMTVIMzV2aHQrRTJ0M21XeG1kOFRzMUR5VUVYdHYvN0JFQ3JTQXNjY1AvQzV1VU1jVXRveFBBRnBmdmNldE81RllVL1lJN2tybkJLQUxlMXhVRkRZY0p2Q3FzK0FnQitwVytlYVdUK2kwQ24ySThQSjdSeTdxTkt3dGt3Tml2Z0FwcFJVK0hZSUlLd2x4QVBzSkFNNGdGT1JDNklJQWpDSHRoeDQ4amNKcFYxaW9hYVFzUlRtVEdSaURJN09qN3NUYlI1ZURzZ3ZnNnZKZVgyN0lYY0JmQi93YlJjc1Y3dU1ubTU1L2NiRDRoczVHYVo1MW1Bem5QQzF1N1ZvOUQ0dnJVYzI2RzFyblo1eFl3bmg4OTc2V0lIalBZSS9rQmhKWUNDeUxZVGlTcmFPbUVCTFBmN0txZEdOcGloZExubkpqQnVBWkdLOVhTc09IR2N5ZGc4bUFINmd4cGNjeE1kMy9zem53dENCQkhBUWpLSUFFNUVRcUFGUVJCc01FQ2Jmek4yUEdtZXlsQlRDRHgxTjlGWUlQSjVtUksxRWdOTVlRa2JYc3FiV0tZb0ZnREswRzFGY2JRT2I3dVptamNDdklLQjVRYlQ4aUVabjd4UC9nTXZVWnhaNXBrYkwzNVQ5MHh5U0dIM2h5T2RtVmljWVVTbjVGS2gyNTBmWUc5Q2x3RjZIVUJ1QUxaTXpxbGpKV2VHN1VKTjhWY1VYdXozVmo0QkFFVFFRTzJ0WEpwVHFVSC9CakRNbWd0WU8vU01JZ0xGbFFVakFOZnI3WjVpWG1UT29wa05HeHdjU1JBRVFlaGx5Qk1CUVJBT2FQaVhvN0kzWjJlZVJBcFRtR2txRVNZRDRYcThlK2hwZmJldGJZemJSOUZ5UkVqU3U4dk1MVVI0bTVsV0tPamw3TWF5UFArR3JhbWMxLzVFcU54ekhqRTlHMnRKTHl6WDd2MTFhdTF2blBjWEtCLys5RXNsRGhqdFVmeUJnbHNCK2sxNHE5dENvYmZENEhIK2d1cjZ1Q09xK2c4Mld6TG1rODBMN2VnVW9nYlIxdWd1Smx6dUtxNTUwc21SQktFN0VBK3drQXppQVU1RVBNQ0NJQnhRYlBXUHpqTk4xeW5FUElXWnBtNGhPbzZzOThMT2RGREVleHN2ZURuYXBtRVR1akVoWkJOWDdSci9oc0hMRldNRkE4dnozQm52a0g5dHF5TW51cC9BNVlOTzBZeW5vOXZvb0taeHN2WmFqVGp2cjFQcG5UVEhJZ01VMGQwT21PMXhQSzFadDlWbXRNd0JjR2k0b0xSVG9lTDIxeEFOUmdoM0FmaHgzQkVGTzdjenc2dkxjNjRINkhjQXVhTExxK0dVRHJiaUxnaGdIVDIzZnNSNHdpenp6RlFHLzVpSzZnNkk1UVdDSUFnSEV2SkVRQkNFL1JiMlEyMHp4eDVyTXFZUTAxUUdUK21zRG0rMEg4STVxRUQyVExUaGRicGhEWkRhUjNBR3J5VFFjakJXWkNLMFBPZTJUei92c3BFRENDNGJNRmF6YXlXSUJqaGxzL0c5ZzdGN3pVRmgrM0RvajJEOGV0SVA4cDVlT01FSnM3MkJ1UUZ2QVlNckk5dGs2V0RIMGZvRS8vVHF0OXZieFlzOEoybkNzN0MvZGhtQXNoTEZPUUluUGx4aC9rb0I1OUtNMmhVT0RTSUlqaUllWUNFWnhBT2NpRndRUVJEMkM3Yi8rdkNSSnV1am9maG9zRHBhRTA4QVl6d1JaZStwcjkyN3F3RG9hRW9xdHBKVW9XdGhzc3hiUUxTYW1kOEgwMm9YK1AwaHQ2OS9KOFZUT3lEaHF2NkRkYlA3N2Fqb1NiSFdiNXpOVmdNMUw1d0FEbGxsbVIxUXdKRXc5OGo5UVJvWER2dkhTL1BTczlxNzhBY0tGd0E0QndCZ25hdmpuN29acThmWDVYNzczSE1YbU8zdVhvNXMzZUM1RTRRcjdHNW94Nk9pMjRaRk01dFFkSmZLcmJsRkVtUUp2UTBSd0VJeWlBQk9SRUtnQlVIWXA2aTk0ZENCb1F3K2h0azRXZ01UQURvYXpFZUhpSFBDbjR2Sit0ZCtDYUZvZlZITGpSVU5YTFkrVTRlelMwVSs0RWVTV3JVL0YyWnVBbUd0WWxyTnhPOFQ5T29zVitzN0EvMWYxVHA3MWdjV3ZCelpla2RHT1FpVytIWEc4N2g3elVpYitMWHFCNmNwbitMV0VETytHZnIxam1jNzc3RVBZdWdyWU5KcEFHV0RxRzBtNTVTeDE3Z0dZY0tIT2R1dkJIQmZ1OGRPUVJOUWV4VXZ6cG12TmVZQk5EcGl3MWtWVFBIWnFva01NRzdVMnoxbmNwbWVReVgxcTV3YVNSQUVRZWdaNUltQUlBaTlFdmFQenRvZVZFZUgyRGdhQ3VNSmZDeEFSd01ZMFVOVCtoVGcxUXhlcFJqdkd0cjhjUEFkbjYzcm9ibnN0M0FWWEdhejV4VWltbTYxcEZ6ck44NXVpeHZiWHpnZU1LM3FPdDFRK29pWXJ4czJiK0Yrc2Y2M0xYT1hGUHlTaWU0RkVINGdvWndLaFk1TGlOVUVndy8xRjFSdjdyVEhjbVRySFo0N0FGelpmZDdnOWhKa2NRakE3V3B3N2UvRUd5ejBCc1FETENTRGVJQVRFUSt3SUFnOUFnTlU2eDg3MGd6U29ZQWVZeEtOQVRBR29ESEVPSFJMa0VlQXlCWjV2SGZldjVtNURxRFZpbmcxTTc5UGlsWnowODczOCs3ZTByaFhKbkFBd3d4bGxudWVqWWxmV0NXbTByZmR1SHBrVlB3eW5NbjgzR2JONkU2VlFYOU8yMmd2NWNpNndRK3V6YW01QklRSjRRQUtaK1FtZ1d3bGxpZ2JKaDVHSk55Nm96NWhiL0RWdkRoblFmZDVneU9GeVJqTWtXZ1NjZ0c0V1cvM3pPSXluRWNsdFd1Y0dFa1FCRUhZdThnVEFVRVF1bzBHL3loUHE1azVocG5HbUJ3V3VvQWxkSWxHRTVDeDF5ZkZ6RXo0R2t3YkZiQ1JnUTFRMkFqTkcrSG1qVkoycU9jd3l6eVBBM1J4ck1VWk5hT2IzYWo1ai9QZTMyZzRmZmpuZTRZL3ZmRGF0STMyWXZ5TDg0K0hVbTlGdGlPNW5OT2xyUjFpUHYyV29xcFhrdWtiOVFZenJnQ1JpcmFETzY2dDdRZ2NCTk90S3F2bVRpcEFxSnNHRVlST0VRK3drQXppQVU1RUxvZ2dDQ25EL3RGWk5TSDNtQ0RNTVlBYUE4YWhGQkc0NERFZ0d0Z2o4d0x2SnVCVEFCdkEyQWppamF4NW81djFodHpNUGh1bDFGRHZ3eXpOdlFPRVg4VmFuQXRvM2ZYV0dEUjliRVhPT3hYNmJMUERqRmJERlRwazZCT0xPZzNkM1Ivd0J3ci9DdUN5eUxaVElqanU5ODNZQ3JQcFNIL0ppcVRYMHZQaW5LbGFxeWNBakUyMDZaUzMydTROam82eFNuSHdQSnF4ODZPMEJ4Q0VMaUlDV0VnR0VjQ0pTQWkwSUFoUjJEOCtvemJZTWt3ekRkSEFFQmdZd293aEFJWWc4aDBZQWdwLzN4S2lRUUJBc0JJTHhiM0ZkdlA3TFdNVGlEY3lZeU1JR3hWakF4UnZWR1pvNDVEYlA5L1V2WU1MVG1LV2VhNENZdUkzV2ovWmdZOTJ1dG1GcGsveTBqY1VCOE91Z3dqNDQ0RWdmZ0VBaHI0T0puMFhvTUdBVStMWElwcDRDa1BoeW40RXdBK1M3VXJUNjVaeEZTYm9GczhkWUZ3WjlnYkgzb1BJNWhOT2ZYclVqcDZtWXpVeVZwbWxPWDVWVW5jWGtaVkhUeEFFUWVpMXlCTUJRZWpGYlBVUDZaZlJuTzF1em5LN1hVSERiU0RvQ3ByS3JWektiZXFRV3huS2JXcHlLMlc2TlNzM1FQMUEzQWNtOVdIaVBvRHFvNGl6ZFh1dmRhYlJFU0ZMSEJXMmZmZjZTYmFkRnZQbkJHd0NzQVZFbXdtOENVeGJHTHdKaWpabjZ0Qm1xWis3L3hBcXpiMllDSTlIdHNQaUY0NHBxNTF2SElybURjUHQxdE0zYXZmK2dwc053eHh6d0FoZ0FIT1hGRjdDaE1jQU9KeDVxbzB4NWxuK29xcm51MnlsYk9CRXpjYmpJRG9tcnAyZFdmc05kT2dOZms4cGZRbE5yMy9Qa1VFRVlRK0lCMWhJQnZFQUo3TFBYWkJOTjQydEp0Q3BQVDBQUVJDU2hUV0E3V0RhRE9MTkRHeFd3Q1ptYkliaXpjeTAyVzJHTmh1WjJKemovNnkrcDJjcjdEMjR6RE5MTStaSDFtNkdkYVZ6aXNyY2xZSGFGNCtQMlhNay9KbHRLaDBBODMxNTh4WmVrNmJSZlE1L29IQVpnQ2tBSE15bzNjWVdveFptMDdpdWhFTGJ6Q2hkbnZzemdHOERiRXN4SEM4Y25DRGFUUkFlVWxSN0V4VkRFdWNKM1lvSVlDRVpSQUFuSWlIUWdpRHNHVVlqZ0hvUTF3T29CNmdPNEhvdzZnR3FKM0FkTStwSjZYb0cxU3VpT3MzQitxd1Exdy9NK3FLQi9CSVdLTVREaXozVHRjYXowY1JGVm1rZFIxSStJK3p0MjczNllOaEs3RGkwOWpmbTlXTndjMS9sdWkxOW8vc2VodUlmbVNhdEFjR0l1ZXdkS3c0Y0NZWDJ3TWo2STREenVteUdvSUdhUjNoUnYvbWFNdThGNFlLb2ZjQzZIZElQaTdieVdNZTh3VVFHZ0t1MTlwekQ1WFFGRmRmOEo4MEJCRUVRQklmWjU1NElpQWRZT0pCZzhHNWlCQmtVSXVJZ000SUVDakloU016V2R3cUNPQWdnQ0U3Y3g4UkJZdXdBVVFNRERjUzZBVUFEUUdlRHFCN2dXZ1lhRktpZVdkY1RxMXBOb1FhWHBub3prK29sSzdMZ05GenVtYUtaS2dCa1dTMXc3TThSQWF3WnVqRUx0UzlPaXRvbFI4b3B4WHQvbWZudTRmTVdYcGV1MVgwVmY2RGdMb0RDNTg4QWxFTTFxOXFTWWloMG5JbHl6eFN0NlRFUWpvamZnZkROa2U3OVJ3QTBSOG9sMmN6eks0YkdUMmxtN1ZmcERTQUlpWWdIV0VnRzhRQW5JaGRFRUFSQjJHdHcyYUJqTlJ1dmdkQS8ydWlNT3JWRVNQajdqbVhqMFBMWlVHdFFwMEowWTBLSndjMTl5VFZxd0ZNdjFEaGdlSi9rM3VXVHMzYzBabjBFb29NY04rNVFLSFNjeVNxNGRIUE9MMEhxRnNDVzc0RFo5bWtvdmZ1RUxITnR6T3dDODgycXBQWUJTWklsT0lrSVlDRVpSQUFub3ZaOGlDQUlnaUNrRHdmNkg2NmhLbUxpMXdwQWRWajhtZzNaYVBsc1NKdWQ2Y0p4aWJrVTZNRURXZndDd0RWVFZqU0IrTXI0Vm9jK2o5c1RvWVZEb2YrYXRza0NoSXdaZFg5UWlnNW5jTXlqVElTNDJPZzBZRVJNeGQwdi9VQjByeTczck9URkE0OVBhd0JCRUFRaGJVUUFDNElnQ04wT2wzc08wcUdNS29CeUkyM2gxWk1PWVlsZkFHaDgvNkRZUnB4M0x3M3NpYS9BamRsazNPV0ExWDBldjYvNlB3Qmk2MXpacVJUZWJld1FmYysvcE9CY0J3eURwbS8veGxWU08wc3hmQUN2aVIrVDRuL1ZxWThTRHNlUHV4UjBuRGFOTjgzU25BZjU5Y0g5TytvcENJSWdkQzhpZ0FWQkVJUnVoY3Y3RGRVYTFRQkdXQzF3cU15dlpTNG1jczJHYkxSOFlmUCtPcFdkT0o2SERuVHZieHlocGt2QkNPY0thTE1HTmkyb3JZS2tQL3JMSm51Y01RN1FqSm9LVlZ4N0RJTi9oSERwdFhBN3dzT0dSMDd2THFWSXpyVEllUkFwa0xwQzcrU1BRNlc1RjNQNldiZ0VRUkNFTGlJQ1dCQUVRZWcydUdyUUlNMFpsU0E2Tk56QVljK3ZVK3EzemZyZUhXOGV0amx1bnpPRHhIbC9NNXFiN25USThINkJ2MlJGTFNsY0hOL2FlME9oNDh3VHRLdWs5bkZGTmVNQXZoV01KdnZRQU5LK2orTERvaU5DR0hsRWVGeVhlOTdseFRsVDB4cEFFSG9JclRYV2IrNytFdWlOemMzWVpYMXB2ZjhzbzI5dWJlM3BLUnl3aUFBV0JFRVF1Z1d1UWorelJaVURkRlMwa1J3TWU3YnNSV2pkTXJBcXRHMWdYblNYUTg2MU5rNGZRc2g5QUFBZ0FFbEVRVlM2K3owTEFnMk9HTjZQdU1WYldRcmdpV2lEazZIUTlzdFA5RDEvSVAvN0RoaU9INlVZalVaSjdTMksrWEFBVDltVmFyVE1FNlVUVGg4T3I2YUUrNStPMVZxOWJwWjUvc1VWZ3c1Si9Rd0VZZS9SSEF4aTRjcDM4Tk8vUFlicjVqMkRUemFsTG9KdmZPWlorUC85SEo1Nzg3K28zYldyM1dNdWYveEp6SG5vRWN4NTZCRnMzSnBhWVlwUHQyN0RuNVlFRURMTlRvLzdTNkFDS3pkdVRHbU05bmozMDA5eHpWUHpFbXcydDdiaXAzOTdETGUvOENKV2YvR2xZK01KeVNGMWdBVkJFQVRINFNyME01dHpLNGx3UXF6UnFXek1TS2ljeEl5WEdwWWM1WXJsTW1Ld0kzVi83VlBteG96bXBqK2tiM1QvcEsvcHVyeFJoYWFETUNLdW5xOGoySXl4ZXNSZlBxWFNYN3pjOFJKdFZybWlIM0w1d0FkTmJUeEFSSlozTmhLemI0bmdGQk8zZFh4SjZGd2ROTTQwU3oxM3ExRHRIWFFHZHFjMGdDRHNCZDdlc0JGL3E2eUtiait5ZUFudXZYQU9sT3FhWDYydXNSRnJ2LzRhQVBEdXA1L2hoTU1PaGFkZlAwZm55c3g0OGUyVm1QZmE2d2lhSm5hM3RPQ1hwODBFdGZQM29mS0ROWGpsM2Zmd3lydnZZZnlva2JqdzVKTXhmdFRJdUdPK3JLbkIzNnVxOXpodTNzQ0JPSDNpUk14OTdnVXdNeDR1WDRLSEx2a2grbVdGcS8rVnJub2ZkWTJOZUhQOWVyeTFZUVB1LytGRk9HVElZR2RPV3RnajRnRVdCRUVRSElXWDVBdzBXendWOGVJWERvcGZiaXQrRjI1N2V2SnRJSm9aYlhSb0xJNGJoKzhWNzIvSFhGZTh1QkVLRjBZYkV0Yndwb2s5RkZwbFB1YWM0VVNvdUdHbGEwYnRORVU0RzhCNjJ4NEh2ZHZXUXVPWXFTd1EzYVRkdVorRXlnWmRLT3VEaGQ3S3RHOGRnZkVqWThMdzA2MWJzZmo5MVYyMjg5NW5uMFYvenUzWER3Y1BkbDRBQmswVFN6OWNoNkRsK1gzMXczVjRhdWxyQ2NjMTdONk5KNnBmalc2di9lcHJiR21vVHpodWQwc0wzdjMwc3oxK2ZmajFOeGlWNjBIeE1jY0FBR3AzN2NLODExNEhFUGFndi9EbWY2TTJaMzc3T0JHL2V4a1J3SUlnQ0lKajhDTFBBRzFTTllHK1kydDF6aFBZUmtnenVNdzR1T1ljVXZUYldLTkRvaXRPZ1hCalprdnpQYzRZM24veGV5c3J3WGc0MXVKVUlEckZQOU1nT20xdUlIK09JNlk3RzdXNDVqOXFjTTE0Z0g4SjVqcjdmR0trZXI5WjRkMHE3S1d5TVlKZ1BLWExjOS9pOHR3VFV6UXVDTjNLLzNnTFFFUXdsRUwrK1BFNGN1VElQWGRxdzlzYlltSEIzeDR6R2sydHJlMSsyV2tKaHRvOXBqa1liSGVNREpjTE4zNzNUQXpNem82MlBmL2Z0MUQ2N250eHgvMXhjUUFOVGRFVUFEaDM4a2tvT09vb3BNdDVrMCtDMnpBQUFEdWFtcUMxeGl2dnZCTWRLNmR2WDV3L2RVcmE0d2hkUTU0dUNvSWdDSTdBTHcvTTBTNmpFcURqYksxd1dQM0d0aGlWeHNFMU03YmZlY1prRTFUdDlIQjJVOFR3RDV2MzBseG5MTy9mK0t2eXMyRFNCd0FkQnNEWjBIZmJiNFVaRGFTYkQrK09VT2gyUjY0YU5FaTNxRitDY1RXSUJpUk95enJQRlBVd0VhQ3RKSEZ4cHBsZk1CQzhrV2JzL0NqRnFRdjdLWTNscFk2bVZMQno5Wk5Qb1dGM1U2ZkgxRGMySXNQbFFwL016RDNhTzMvcUZCUWRNeUc2M1JvSzRjS0hINDBLMTErZmZSWnVlK0hGbE9lYjVYYmpYMWZIeXBJM0I0TnhENWJlLy93TDNQNmZzUDB4UTRmZ3Foa2x5QnMwQ0FEdytycVA4SEQ1NHVpeEp4eDJLSzVwRXlidE5neTREQU5hYTZ6NjRndjRGendIQUpoK3pBVDhxQ0EvZkk0UFBnek5qSU55YzNIUGhYT3c5TU4xK0thdURpcysvZ1JEQnc3RVljT0dBZ0NXdkw4YU81dWJBUUJIamh5QkkwZU94TkFCQXpEajI3WS9uUTdTdDNpRzZMMDJ5QnBnUVJBRUlXMHM4ZnRhWE1Jcko4T2UyeE8vV1RXbjRTZ0VReGZRbzJSVHFvNG9ZT2JZaHg5R0ExUHozZWtiUFREd0YxUTMzeG80OVFlYWpUZEFVTkVrVWc3OFhxSVp4TU81cVFaYW9kQ25wMjA0bWJFTDZ1c0IzTUpWZys3VExYUXRXRjBKUW45cllnQUl6QXhGcVdVNUQwZjJSKys1Nk9VaW9yTTF1ODh5eTNMbktVUC9ob3Jxdm5EZ2RBU2hVMnAzTmFKaDk1NlhvamNIZ3gxNlgrMDBCZU05dWU5KytsbTBYNWJiamVOR2owNXRvaDF3d1VPUFJNT2UyL0xwMW0yNCtzbW5PK3o3MW9hTitNR0REOGUxelprMkZlZE9QZ2xLS1dTNjNORjJsMkVnT3lNajdsZ0NrT2wyNDdWMTY3RHE4L0RMZFZOOVBWWjkvbm5DV0I5Ky9RMCsvUG9iSERseVJMY0pZQ0VSQ1lFV0JFRVEwb0tyK2c5dVgvdzZOUURRbnZpbEFqUnZ2dkNNSHhKaGZQZ3c1d2ExSjlBaTRKNjhweGMzT21MNEFPRm0zNnR2QWJqTDN1YkVieWJobVFyUmFYTXJDaS9zNlBqdWdBcnE2NDJTdXBzVUJVZURjU2VBNkwwUkVlak1qTFR5blZQODRtQVFLUUFYYVpQV202VzVqM0I1djZHcEd4ZUVubWZaUng5SGY1NXc4RUhJY0xrd1pFRC91QytYRlRyY0ZpSktPSGJJZ1A1N2ErcHhyTis4QmZOWHZJSDVLOTV3dHNLQjBLMklCMWdRQkVGSUdhN3FQMWkzdUt2anhhOXpJYTl0VFRFNFlJUnF6NklDTlBPTUdabGJtRzZMZXNvY0dURThpczBUMThEVWZLOWpwZzhrWFBvM0hGSm5FZUZJUk9RZ2Njb1psQ053OVA5SUtEUS84cnRYVDZtKzZkU2xlN1dXQ0pYc3FBVndJMWYxdjBjM3U2OEg2QmNnOUFFUUxYZkV6TmI5MjlWenR0M1VVWGN5QVNBM0NEL1hPdk5pc3l6eklaVnAzbWw1cGdYQlVlYk9uZ1d6azVxN0w3NjlFa3MvWEFjQVVFVDR3d1huZDJwdjhJRFlxb0ZkemMxWThja24wZTFNVjFpTy9PMG5QNDYyN1docXdvLysrT2QyYlRFemZuMzIyUmd6ZEVpSDQyVzUzVEE2eVVvZE5NMjQ4OHR5dXpzOEZnQmNIZGo2ZU5NbWZMeHBVN3Y3TGo3MUZPeG9hbzV1My92S29xaFgvWmVuemNDZ1BuMmorL3BsN1RtTVhIQU9FY0NDSUFoQ1NuQlYvOEc2T2VOMUVJNkkyK0dJK0dWTC9Ob1RYdUZsWTNEdDkraDRCQUZnYTY3N2VoQkdXRWVEbU5KV3dZbjVmZmt1OGY2bWhyK2dPblJyWmNFUHRNYmJBSVUvYnpqa0lxRTQveXIxRDdVYUMveFYrZFA4QmRVaFowYm93bHdLZG00SGNEMlg5N3RiYzhZTllQb1pDTm1BN2Y2TlBzbnBZcFJDbStpSGFQK3cwTDVCdDZpZm11VzVmMUN0TmZkSjZTVEJTY1lNN1R6SVlHQjJuN2p0c1hsNUhSeVp5TklQMTZFMTFQbEx0V0wxQndpYUp0eUdnU3kzTzdwbWRtQjJOaHFhbXJCdzVUdTRja1p4aC8zblhmR0xUdTMvNC9WbG1ML2lEUUJoQVc5ZlArd1VodzRiRnJlZDRZckpycU5HamNLUUFRUGFkaEgyRWhJQ0xRaUNJSFFaRHZRZGxpQit5VEYxQTJhS3I5UEkvS1JSWEhOV1JQeHVtajFqaUNiK1ZkelFEdWh1elRaRGpBWlF5d1BwV3oxd3VibXdhaFVSKzZNTlRPbUZCa2ZNdFAySjZFU0UxRzg3T0h5dlFNVzd0aG9sdGYrclZNdG9nQjhBRUhQOUpEd1VTajF6ZEh4UEdnakc3N1E3OTFPenpITVZyMEZHQngwRm9WZWd0Y2JDbFNzN1BTWVlDbUdSbGFYNW1FTU9odHNtSEU4Y054WUFzUFRERDdHcHJxN2Qvc2tRc3EwUGJxOG1jTEpNUDJZQ25yM3FDang3MVJWUWU3Qmo5emhMVnFxZVJUekFnaUFJUXBmZ2NzOUJPb1NsSU1TeWxqZ1EybXBaRDR1a09GUDZZV05HM1JYMkZzcDAzUTVRbjBnWFI3ek9iVVUwNnp2ejVvbjNOMTI0c1BvT3JpZzhpNEFUa0hxUzVBNk0yN3oreERmNEt3cEwvZDdLcFU0TzBWV29lTmRXQUZmem9uNjNhZVcrQ3FDZkFlU3g5b2EvUmJKRzI5dVN0UStBaUtIdFNiT0FvUURkcjcvd1hHZVc0VzQxb1BiUE5BV2RwL0FWaEI3Z3pmVWI4RTFkNTFIN2k5NWJoYTA3ZGdBQUpvOGJoMCszYm92dW0zTDQ0YWhjc3haQjA4UmZLaXB4eXptejR2cHFyZEd5Qis4eUFMVFlFbmNwb29SeVMrM2hVaXBPakFQdEo4RUNnSzBORFhoai9mcTR0dDB0TGRHZkE2cy9RSjgyWWM5amh3M0QrRkdqOWpnUElYMUVBQXVDSUFoSncrVzUzOUtNU2dERDQzZDAxL05zL1N1anBPNzM5cFpOYzg0YUQraExiWVBEa2VmcEZGdjd5MEJObm52WC9la2JGZndFL2RzSy9NQmsvZ0NnTEVkOUg4cis0SVVJelAveVYrVlA4QmRVYjNkdWtOU2dtYnUyQWJpSkYrSjJuWkY3S1poL0NkQ1k4TTdJbk1PcDIxUTRpRDlwMjh6aE81V0FzQkNPWFlLUkFPN1RPenczbVdWNFFHWHFoMlNOc0pBcTlZMk5jWjVTTzIyek9tKzNCR3Q3OU12S1FwWWxFalYzdks0WUFIWTJOV09CRlpxYzVYWmoycmVPd0RQTGxrZjM5OC9Pd3VSeFkvSGF1by93enFlZlllbUg2M0RLa2QrSzd2OTgrL1pPTXp5M1I5QTA4ZjBISHRyamNkT09PQnpYblhsR1hOdkhtemJobjliOHRDMzkrMWMxdGZoN1pYV0h0djY1ZkVWQzIvZStjNElJNEwyRUNHQkJFQVFoS2Jnczl6dWF1UnlnUVZZTG5BL2tpZ29EWnFKTFhNVjFUeVljb3ZTamtZLzhERTRyZk0xT1hOMWY4SzMwUkhWelo4Y0x5Zk1iYitXR3VZSDhYekhJZXFnUS9yMmxVaTRvRG80SlNjczNtZ2NUL3dSUWxLWmx4d2l2emExNWlCbVBtR1dlV1FCZFI0UVRyTDNXdW5PSzNYOWRpS2FJQkQ4UUdEcXVnakRsQXJoVk54dlhtYVdlUHlsM3l6M2thOXppN0prSit6dTN2ZkJpaHdtZTdHaG1YUHJudjNhNC8rcVpNMUJ3MUhnQXdNR0RCd01JMTlWdHIwelJINWNzaWE3M3pSOC92bDN2NnN4dkg0Zlgxb1hMWWo5U3ZoaUhEQjZNUTRZTTN2TUpkUVByTjIvQitzM3kwdHJYRUFFc0NJSWc3QkV1RzFTZ0dhK0FLTnRxZ1RPck9TT0pwK3p5azRPSzZmdFVVdk44MjJPM1hIaGFNWU5PRFIvbW5QaUZQZUVXWS8yd2xxeEhuREVzUkxqRlYvMkFmMG5CYkJCTmhWVXVLREhwV0lxUVBiYWFmUDRsaGRmNml5cDdWZTFtSW1pZ2RnR0FCVncrNkJTVGplc0lmQnJhNW9rT3A0K08xaFpPaGtqc1FrSm9OS0UvUU5mcFlOYVZabG5XNDhyUWQwZ2RZYUVuR1ptVEE3ZGg0SnlUVG94NlRpTlVyVmtUTFkra2lQQzk3NXpRcm8zeG8wWmh3a0VIWWZXWFg2STVHTVNkTDc2RU8zNXdIZ2IxN1FzaTJtTkdaODJja0lUTFVBcnVEc291UldnYi90d1pZNFlOeGZWbnhrcVVyL255Szd4aXJXc0dnTUg5KytOSEJhZkc5Um5wOFNSdFgwZ1BFY0NDSUFoQ3AzQnA3dmMwK0ZrUXdwOHFHQ0RsZ1BjT1ljOFZSNE01QVRDYUZPblRhRVo5VmNJOEFOck14cjJ4Y00vMHg0K3pIakdvK0ZwYXNLRDl1RDhoTFZ5S3pnc3lWaEdRQzhTdWV0cTNVcVJzYm13OThCMjNMam1sNHVhaXBlK21hN283b09MNnBRQ1djbW4vSXpUYzF3RjBBUWpXZ2tDeXZSeTZkcHZIUXFNdElVeFJJWndKNEtjNlJQOWpsdWIrVXpIZlFUTnIxenAyUXNKK1NiYmJqYjZaN1pmbmFRbUY0c0tqT3pvT1FKeXdWRXJoek9Nblllb1JoOGNKNEhWZmY0TkhGd2VpMjhYSEhvTmhnd1oyYVBQOGFWTnc0ei8vQlFENHBxNE9OOC8vTjI0OWJ6WkdEeG15eDR6TzgxZThnWCs4dml5dWJmaWdRWGpnNG9zNnJEM2NFU1hISG90TEMvTUJBT2ZkLzJBMEREcW5iMTlNUFNLV0kvTHRqWi9HOWR1K2N5Y09HVHdFbzNKRjlQWUVJb0FGUVJDRURnbVY1LzVRTXo4ZVhXVm9yVGQwUXZ4R1NoM1pYRi8xaXFpWVN1ci8yOTdSV3k0ODh6SUN4bHM5SFNsN0ZMVVZQVDErZGZoVEMxOU0zNnJRSGpkNUs3K2VHL0RPWnVnS2V4aTdJNzlJeFlDR1paWmNKb3puZnYvNjFHTnZtTFpzWi9yR3V3ZWFzZk1qQUpkeFZmOWY2V2JYWlNENkNVRFI1SEp4WHVISWl5OEpHQlFOalk1MERUZVFBZUFDVFpnVEt2VXNOc0FQb3FTdWxKd0o1aEQyTTI0OWIzYUgrLzVXVVlXRjc3d0RJT3l0ZmViS3k1TzJlOEcwcWZqYWxzRjVTOE1PM1BiQ2Y2SmUyZjVaV1pnemJWcW5Oc2FQR29XQ284YWphazM0T2M3bjI3ZmprZkxGK1BYWjMrMjAzNmRidDJIQkcyOG10SDlWVzR0NXJ5M0R4Zm1uSkgwZUFLQVV4WlUzQXNMWm5qLytaaE5HZUhMUUx5c0x3VkFJS3pkc0JBQ015TWxCdys3ZGFHeHB3YUozMzhXUGZkNHVqU2M0Z3doZ1FSQUVvVjNNMHR5YndQaXRYWnlRY2tEOEVoQlZ2ckZQK0Y4b1Y3Q0lmRHMvYnEvTE4yZWMwWWZCdDBWQ083c1FIYm9IWW9tdkFBQmEvZHdKcTBMSDNPS3JxUEl2S2J3VmhGc0FSTE4rcCs4RnBuQnhSK3ZlSXFJeFRjMFpqd000SjEzVDNZMVZTL2hPWnZ3ZWkzTktURlkvSithWklBcVhxNHpjOE14Z0lxZ2tIMEpGRTJ1UjVTS1Baa3duSWtLeEJoV2pQSGU5V2NZUHEzN3FNWnEydmRjK0xCRDJINVNLcjhLNmJlY083R2lLSlMzUGRMdnhpOGNlajI3Yjkva1hQQmZ0SHpKTjlNbkl3RzRyZy9QcEU3L2Q2YmhmMTliaTF1ZWVqd3B0dDJGZ3dzRUg0WjFQUHdNQXZQRFdXeGpZSnh0bmR4QjYzUjQxTzNlaDhvTTErS3EyTnVyOS9icXVEdGY5NHhrOGV1a2w2SmVWaGRKVnE5QmduY09rTVdQUUZHeEZZUFVIS0gxdkZZcU9tYkRIbXN1QzgwZ2RZRUVRQkNFT1pwQlpsdk1RQ0xhNnFoelpsNjUxc0U3dytLMVVtY0ZKSFlsZkFLQ0IvQ3NDRGJFc2hMMi9UbUN6dzR3bmgvL2pSUWtMM1F2YzRxdWNDeUFjNWs0T3BsT3poLzJHamMrYXU2VHdFaWRNN3cySXdGUmNWK29xcVRsREtZd0c5TzBBdHRvUGlENC9BbHMvSlBPaXRKWVp0Qjl2UGhhZysvVXUvc1lzeTNtSUZ3OFk1OFM1Q0VLeUhEMXFGS1paNGNKRkV5YmdXeU9HbzJIMzd1Z1gyLzd3N0d4dWpyWTN0clRncXBrbGNCc0dUajN5V3pqMmtFTTZIT1BOVDliaituODhnOXBkdTZKdDUwMCtDZGVlY1RweSsvV0x0ajN4NmxMY3Y2Z1V1NXJiejRINDFvWU51SDlSYWN6dSt2VjRvTFFNejcyWkdMZzBJTHNQNm5mdnhyOVh4RHpPa3c0ZERlL1JSd01JcjBXKzc1VlM3R3lTaW1WN0d4SEFnaUFJUWhSbUtGM21lUVpReWNlekpZdmx0YklMRkFaZVZwazEweXdQV0x0cysvNlpJMEIwdmMyTVl5V0hZMnN0dWNVVnd2ODVZRlZJQWlKd0JtZzJnSzhqYmN4c3E0MmJPbTBmMG1qZ0lYL0FlM2phaHZjeVZGejdwVkZTOTJzMXVHWVVFMytmd1czcUcxUEVtMnNGT2ljcGhPTnFYY2Z0N0Flb3k3VjJmUlFxOVpSeGFjNU03a3B0SmtGSWc4dThCWmh3MEVINHNhK3dTLzJPR0Q0Y1Y4NG93U1VGK2UzdS82YTJEbmU5dEJDMy8rZEY3R3FPMWVFOWFkeFluSFBTaWVpYm1ZbXJaczZJVy90YnRXWXRmdnJYditPNU45L0V6cVo0SWR3bkl4TmJHaG82blZPR3k0VVR4eDZHVExjTGQvN254YWozOStEY1hCdzNlalRHanhxSll3ODVHRUE0ZFB2VzUxNkk4M0lMM1krOHNRbUNJQWdBQUY2SVBxYkw4endSRlVmYk9CejJuRzU4YXZ1T0o3NVhGZGRldTZmMWg1c3VPUE1KSXZ3d09oK25uTDhjdC9iMzF1RlBMN3pGR2N0Q3N0d2FPUFVFRGJVY0lHdEpscE9sdGV4UE9QZ0RqTmd5eVgvVTJ0Wk91L1J5ZUpGbnZGYjhNekJkQktJQmlRZFlJZEt3SGhJbDhicU5KY3dLYjdYaEV6QWVWdjNwY1FtUDduMDBscGM2dm5aNzlSZGY0bmZQdjdESDQ0S21DVlBIYXZydUtmTXlBRXdjTXhvM25IVW1BT0RMbWhwYy90Z1RBR0wxZGJYV1VFb2hHQW9oWkxQOTg3OC9IdlhjM3Y3OTgzRG9zRmpJY0piYjNXNDFnTFZmZlkxRjc3NkxaUjk5SEZlZkZ3QW1qeHVIL3oxOVpseFc1M2MvL1JSM3ZyZ1F6Y0ZnM0xGdXc4Qnhvdy9CcERGamNQVEJCeUduYjEvTWVlaVI2TmlqaHd6Qm1LRkRjT2l3b1hoMGNRRE1qSU56YzNIYkQ4N0QzUXRmd2FyUFA0L2F1dWEwbVRoMS9KRUFnUFdiTitQYWVjOUV2ZHM1ZmZ2aXFwa2wrUGJvMFhDYXZzVXpSTysxUWRZQUM0SWdDT0NLM0pHNmxSY1IwVEhSTm9UTHFxVHJiclV2K1EwYlpzMkVuN3BLYWpzdUhHbXhhYzVaNHduNm9raG41Y1JhMGZBYzdPSjNHOWZqOTA2WUZickd6YjVYMy9JSENtNEFjRStzMVJrUkhGZGVpK2hvZkRQc2JtQnQ1K2xoZXpsVzV1WXJlRG11TjNma25BM1FoY1Fvc3BKYnhVS2tnZkNMTG9uMTFaR0VXYkdRNmpndjhUZ1FIdEM3K0hhenpMTkFnUitqa3JyWHV1djhoSjdIMURwQkJDWkRNbjFhUTUwbjE0K3M3WFc3WE9oSVRtZTZYZTNXQm82d3BhRUJOejA3SDF0MzdFaTBUNFR6cGt6R2VaTlBTaEROM3g0ekJyZWVldzd1ZVhsUm5JYzNhSnA0YThOR3ZMVmhJeTR2bm82aVl5YmcvNzU3Rmc0YW5Jdmhnd2JGMmZuajRrRDB0ZmJBb3JJNDhYdlN1TEZSOFFzQVkvUHk4UDNKSitHZnkxY0FBT29hRzlFYWpDL05KSFFmRWdJdENJSndnTU9sT2Nmb0lGYkNKbjRSS1VQcWdCRGhhRTFUQUl6ZENwaVpqUGdGQUNqOXFFMnBPbFozT002TnpIekRpSVVMZHp0Z1drZ0J2Ni9xWGpCYm1iZWR1dXNpQ2FCc2xvaXVtTHVrNERRSFRQYzROQVZOcnBLNloxd2x0VE9VYWgwQjVtdkFhRlB5aWFMcnF5UC9kMzVkclpEcVNCaDYvSXV0TDBBWGE2aWxabG51SjJaWjd2OXhSZTVJWjg1R0VKeGoyTUNCOEUwNE9xRjliTjR3M0RYbmZIeC95dVFPNjhjZk1XSUVIdm5SeFRoLzZwU0V6TTc1NDQ5RTBURVRBQUFuamh1TEVUazVuZGFodjZ3d0gvMnpzZ0NFTXo5ZlhseWNjTXk1azAvQ2lXTVBBd0I4Wit4aE9ISGMyT1JPVWtnYjhRQUxnaUFjd0hDcHAxaURuZ2ZRSjlib1VKeHh4SkVYc2NYOHRRTFBwQmwxN3lmVGZmT2NNMDRINk5RNFd3N0F0dk5qeHRxOGVTOC80WXhsSVZXeXMxc3ZiR3JPZUQ5Y0FzamhtanoyU0dqQzAvNnEvUEgrZ3VyTlRnN1JrMUR4cnEwQTdnTndIeS9KUFZLYitDR1k1NEJvbE8wb0FEYlBNS3lNN21qUFBSeXRIUXdpaE1PajQ5OFR4Z0s0VGJmeWIwTmxuc1VBSGpjT3F2MFBIWVY5T3J4Y0NIUEVpT0c0LzRjWGRvdnRQclphd1lvb0dqYnRkamtyUjg2Yk1obWJHeHBRK2NFYUhESjRNR1pQUGhIVGpqaWlVOEVhd2UxeTRid3BrMUY4N0RGWSt1RTZWSzVaZzZiV1Z2eTB5TmVsT1F6UHljRzFaNXlPeDZ1cmNjdXNXZWlmblpWd2pGSUtONXgxSmg0cFg0S3p2M044bCt3TDZTRXg0WUlnQ0Fjb29UTFAveERqVDlGU0s5RlB3dW4rYWVDRVpGZGdmbCs1VzZhVHIzRkxVaFptenphMlpMYXNBMkZzZEdyZDhCZkxBT2NQZVhyaHE4NWJGcnJLclpVRngycU5Od0N5UGlsMlF5aDBtS1h3VmhiNENicmpYdnMyekZCWVBEQmZzM0VobUdhQjBML2pnNTBvYjhhMUFEK2pvQitua29aMzByRWtKRTkzckFIZVh3aUdRbGozelNaTU9QaWd0RzAxdDdZaXE1T3c2ODR3dFlhaGVqYmdWdFlBSnlJaDBJSWdDQWNZekNDejFITXZnZjVpRjcvVU5tUTBCUWpSR3F5MjhiaGNoV29uSnl0K0FXQnJac3VQSStLWHdjNGx2b3JmZWxuRWIrL2g1c0txVlFTMlpSOVBNb3ZUSG1oSFJwK0NRT0hOYVJ2dXhSQkJVM0ZEcFZGU2U0bmltaUVLNW5mQm1BZHdZdnJhU0UxaERxOEJKbkNuYndQaDVjTGNSakdUQjFDWGE3aFdtbVdldFdhcHg4K0xQT01kUGkxQlNCcTN5K1dJK0FXUXN2Z0YwT1BpVjJnZmVTSWdDSUp3QU1GVnlESmJjaGNRY0xxdDFhSGFRaHpKbkdWdnZFc1YxOXhJWGZDMjFjeVpNYUNWWEo4UlVVN1lyRk1oMlRZN0RGTUIzeG82NzZYMTZSc1duTVMvcE9CSkVGMFUzckorWjA3NHVlS1VNRFBBMC8yKzZvQURsdmNaK0cyNHNkM2oxWXh6QUp3Rm9zRWRIc3NBS2V1aXRYdjlPVmJhTFBGMUh6R3lGZ3J6RllXZW9lazdQbkhvTkFRTDhRQUx5U0FlNEVUa3NZUWdDTUlCQWxmMUg2eGJjbCszaTE4R0xJR1J4dC9IU0FiWmFGMVNBRUNqWXN3eVNtcHU2SXI0QllDZ2N0MFlFNyt3UE5QcHdtMC93LzlSeEc4dnhjVS9BWGhOZU1PcHROOW84OGlmQ0t5ZTh3ZThoenBrZlorQWprZVFTbXJMakJtMWw2bWR0WGtLWmlFWWp3TFlsSEJzNUtGWXRNU3dWUlE0V3FzNS9MNUI4YS83dGtiR2c4bXZ0ZnRqczh6emdWbm11WmtYRHhqWEhlY21DSUtRTFBKRVFCQUU0UUNBeXdZZHExbTliRStNRTVhczZhNno1R2p3dEsxcGcwTHJhVFJqNTBkZHRiYmwvTk1PMVlaYVM2Qk0reXpUeFY3ekY4dzdzclFlUGVpWlYrclNOaXgwQy82cS9MRXc2UjJBT2w2N21qTDJyRmhZalp5R2svekhyenpnczRCenVXZUtac3dDWXhhSUR1bjAyTWlydnAweWFXVHQ3ZnlseXg4QW1LKzArUXpOYk5qZ3lBa2NnSWdIV0VnRzhRQW5JaDVnUVJDRS9aeFF1ZWM4emNhYmNWbGhtZE11T0JOMi9NYUxYMll1Vjh3VFV4Ry9BTUNHOGJlSStFMm1jRXN5dEYzWlRNQnZSZnoyYnZ3RjFldUowVDJwYU8waDFZUUpxQnZ3ZExlTXM0OUJ4YlhMalpMYS96Vm0xSTVXaGo0R3JLOW5SbVc3eDlyU2FrZVdQaENGWGNXUmQ1WndGU2EyZVpEakxCd04wSzFhdWRhYnBibnJ6RExQZlZ6dUtlSTFTSDJ4cFNBSVFwTElFd0ZCRUlUOUZKNFBRdy93M0EzUTFiSEdTSUtiTk4vK2lRRU5XK2dqTXhpM3FwTGF1WlJpRlpzdEY1d3hpNG4rSFIwQ1RrVy94bHhSelB4NVhwOXZ4dEZmVmdZZE1TMTBLLzVBNGYwQXJnSVEvalVxT0JjU2JZTVlWOTVTVlBtUTg1YjNmYmdjZllHY1FzMXFCc0FsQUkzcDlIakxPMHlSNUZvV0JBWnpUQngzMEhrM0V5cUpkYW5LNEZmSVcvKzVRNmV4WHlJZVlDRVp4QU9jaUZ3UVFSQ0UvUkFPOU04MVErNFhDSFJ5ckRIc3BlRzAzdnJiS1pYRXZFTUI1OUtNMnZLVXJjNmVuYjBscTNralFIbXhjUnhNL1J5TmVNVzV3NTkrYVlFemhvWHU1czl2VDNKL1V6OXdHUUVuQUhEdUFVN1lHR3czaGdub2FmNmk2amNjTUx4Znc0SCtoK3RnUmdrVGx4QlRQZ2pablhldy9xUElJeTJLaFVudm1YVmdMbFZFaTZpazVvQktXSllNSW9DRlpCQUJuSWhjRUVFUWhQME1Mdk1jcFJsbFRxLzNKVmdlbmJpWVozeWtPSFJhdXV2NE5sMXc1bDFFdUM1dXJIUU1Sb2pML014djVNMWJPTmtKczhMZTQ3YWxKdzhQdHJoV2dXZ0lnSEQ0ZnFwaEJuYmFybDlsYklWdW51QXZYcjQxWGRNSEVsenFLZGFFRW9CS0FId3JxVDRSTDdIdG5hbWRiQUp0T3pVeHNJSVVMMVZhdjBvejZxc2RPWUY5R0JIQVFqS0lBRTVFTG9nZ0NNSitCSmZtZms4RDh4SzhNazRveWpibGlCajh2RUcxRjFFeEd0TXh1KzJDTTQ4d2dUVWdHTzJOa3lwdHZVeUtNSEhvVXkrOW03WmhZYS9qcnlqOERqU1dndUJvY3JUdytsV0ttV0orWTNqT2psTitjcnlFeUtjQ2wvY2JhdXFNVXdtWUJxSnBBQ2J1dVpOTi9FWXkwMmdrOWV0bDVtVkUvS3BpV29wUTdXdDBCZzZvWkdZaWdJVmtFQUdjaUZ3UVFSQ0UvUUJtS0YzbXVSTkUxOWxhNFhnRzViRFpGaEN1TlVwcUhrN2JPSURORjV5NURJUXBZZFBPL0dFaUFOcXVvNW4vbVRkdjRma09tQlo2aUxtQi9QTVk2dGxZaTROaDhuRzIrRkcvcitvWERoaytvT0VxOUVQUU0wVnJUR1hReVFSTUJwQ1ZWRi9yTzhXRlVPK2hEK010QXIrcUZDK0Z3bElxcW10SWVmTDdBQ0tBaFdRUUFaeUlYQkJCRUlSOUhLNGFOTWhzTnA0alFxR3QxWEw2cGhueW5EQVlQbExFczZpa2RrM0tobTFzdWZDTUN4bjBWTmkyTTU3ZnNDbDcyU1BzVXE3UXVLRlBMTnJzaUhHaHgvQUhDdThFY0FPQXFDWnlRZ0VrM092TWMveEZWYzg0WUZxd3dmTmhvSC91UkEyZXhvUnBCSm9LWUZnM2pjWUFyUWY0WFlEZlVVVHZnRU1ycVdSSGJmZU10L2NSQVN3a2d3amdST1NDQ0lJZzdNTncrY0JKbW8wWEFEb28ycmFudFhSSkdiWStWOFY1ZnZudktxdjJjaXBBYzNyR3cyejcwWm45UTYyOGtZZ0doODIzOFRTblE1eHprSy9LZTNyaGc4NFlGbm9TWnREY2lzSlhBTXdJTnpnbmd1UFhpNk5GSVhUQ3pVVkxWenRoV3VnWVhwSnpNTFNhcUprbk1qQ1JRQk1CRE8vR0ViOWswRHNFZmtjUnZ3T1hlcGU4TlY5MzMzamRod2hnSVJYcngxZ0FBQ0FBU1VSQlZCbEVBQ2NpRjBRUUJHRWZ4U3pOdVE1RXR3SGtqclRGVnIybS92YWVLRVM1UVJGZFRNVTEvMG5aYUR0c3VmRE1oeG40UmZ0anBrNWNNQ3Z6eXJ4NUMwOXdTaU1KUFkrL0tyOGZUSG9ib0NNaWJVNHNjVS8wQXVPTExLaGpmbFVVMksvRGFIc2pYTjV2S09DZXBLRW1Ndk5FQWlZQ05Mb2JSNnhuNEdOaStnVEVIelB6SjRhaFAwRWY5MGMwYmZ2TzdoczNQVVFBQzhrZ0FqZ1J1U0NDSUFqN0dQenl3QnpUTUo0bG91bXhSZ2FVRXpJdllWM2xTa1Y4TmhYWGZwbXVaVHViNTV3MUFhUlhSVld2UThzNTI0UStteUR6dUx5blgva2dmY3RDYjhJZjhCNEs1cmRBOEFCd0xqTjBZbEtzVjRmbjdDaVNwRmc5RHkveURBRGhLQk1ZVDRUeERCeEpqUEVnT3FSN0I4WTJCbjlFd0FZUVdlTFkvQlRCMEZkMFdtT1BMcXNRQVN3a2d3amdST1NDQ0lJZzdFUHdJczlKV3RIemlBc1I1R2hCa1JTdFd0R2ZjZUhPR29wK3J6SnFicVlDaEZLZmNYdWpnVFpmZU9aL0NUZyswdEE5dVl6NHZyeDVDNjl4eUxMUXk3aGxTZjQwZ3FxT1pnOTM2RVlpQ2o5SWlkVUk1bWY4UlZWejBqWXNkQXU4RUgyUU1mQklVNnNqU2FueHpCaFB3SGd3SHdvaW81dEhEd0w0bWhsZkUrRXJJUHlsQ0YvQnRMWjMxVzZpYzJGMngrZ2lnSVZrRUFHY2lGd1FRUkNFZlFCbWtDNzMzQVRHTGZZUGRlblg5NDNtV3JVM2JsRXdmMEFsOVZVcEd1MlVMUmVjOFJNbStsTmtlS2ZXY01aclgzeVYxNUo1T0MxWTBPU0FhYUdYNGc4VS9CaWdQMGUySGFzZjNmWTF4YmpPWDFSNXR5T21oYjBHbHcwWUMzWWZZaEtQSWZCb3NCck40RU1JR0FPaWtYdHZJcndEUUIwSWRReXFCM01kRWVvQjFJR3BEb1I2Smwxbk1PcEJ2Qk5hQmFITTF2QjMxUW96RklSaHRDTFVFdjdlTHlOSTA3YnZGQUVzSklNSTRFVGtnZ2lDSVBSeU9OQjNtQm5LK2ljQkJYRTd5QXJYVE0wcW1LbWRwTXY4TDRYUXo3c3JVK3FPSDV3eGVMZUxQZ0V3S0R4Yzk5VDhKWmdsdzU1K3BUeHR3MEt2eDcrazhDRVFMZzl2ZFY4NEFjQm4rbjNWTHp0a1hPZ0ZjTm1Bc1lCN3RBbExJRU9OWnVaRGlHZ01nQkU5UGI4OTBVenplbm9Ld2o1QXByN2dWZGVNbXZ5ZW5rZHZ3dFhURXhBRVFSQTZoc3NHRmVpZ21rK0V3YkhHU0pobWFoLzB3Mkt4amU1a2JGTXdMNk1aOVMrbE4rUE8yVzNnTGtURWI1SzFQZmRFdU9hdlRjd3pYaGcyVDhUdmdjTDR1dHlyMStac1B4SkUzb2dQT0wwbEFXRUlGQTZGSm9MMTMzeC93SHVTMzFmeGZ2cXpGbm9EVkxKalBZRDE3ZTNqK1RBd2FQQXc2R0FlU0Ewem1mS0llUmlJOGdEa01XZ1lBWGtJdCtYczNaa0xncEFPNGdFV0JFSG9oZkFhWk9ndlBiOEhjRldiV2tUVzl4VGZ2dHR4a0RIakpZT0NsM1IzZmN3dEY1dzJoY2xZNXJSZHFma3IrTjg0Y1FCMjlua1RSTjhDNEZob1BRRTJFUXdBdkJrR2Y5dGZVQzMzbHhBSEw4azVHS2JLQTloakFnTUFEQ0FPZjQ5OGNlUm5RaDhDUEFENmgvZlJvQjZjdXJDZnd3enhBTGRCQkxBZ0NFSXZnOHNHSGF2WitCY0lSOFFha2RZN05oSEF1bzBONXUxTStJV3JwSForNnBhVGcyZlBOalpudHF3aCt6azVaaHhTODFmQTd5b0tSNFlZYndJSXIrMTBLRE4wK0xVVEY2M3cvb0ErVFNkZE0yV0ZyQzhYQkVIWUIxRTlQUUZCRUFRaERGZkJaWlo3YnRGUWJ5ZUszMVEveGpPWXcxbWU0M0w2TUY1UzNEcCtiNGhmQU5pUzFYeGxkNGhmQm16SmVubmxzS2NYUHVUMEdNSyt3VTNleXE5aGFCOFlPd0FBRkFsaFRrOENSeDNBTVRQSDdOaWRQWjlabkFpQ0lBajdJaUtBQlVFUWVnRmNObUNzYnZHOERTWS9RRlorQnVzVHQwckIvVXZXRjFOOGVTTndEYk0rM3pXajVpeWF1V3RiK2pQZk0xc3ZucGtIME56WUZCekswMnRYSUF5VFNGL3NVRUpwWVIvRlgxQzlEZ3BuZ05FS0lLeGNkZnJoYmd3Q3hYOWlPbjF1b1BEMk5NMEtnaUFJUFlBSVlFRVFoQjZFR1dTV2VhN1djSzhHNkZqN3ZwaTQ2OXJIZHdLSFF6WVRLcmx3cWRLdFI3cG0xUDB6dlZsM0RXMGE5eU84MXMxS3Z1V000NHppNDdrZnpIdjZsUThjTVN6czAvaTlsVXRKNGZ2Ukp5ME9oRUVEN1R5M0lmekt2NlRnZkFkTUM0SWdDSHNSQ2Q4UnVwV1RUejU1aUdFWW1kWFYxVi8xOUZ3RW9iZkJpd2VQTUUwOW40aW1KdXhNcDZCcDI5SkN6Rjhwd3RWVVV2dGNpaFpUWnRQNVp4YVFnY29PNTVZaVV2TlgyQlArUU1HVkFEMFFiWENxUWxMOG12T2dnajcxWnQrckt4eXdMQWlDSU93RnhBTzgvME0rbjIrZ3ZTRS9QNzlmT2dhOVh1L3RYcTkzYzNGeHNXZFB4MlptWmk1d3VWeGY1dWZuWjZVelprOVJWRlIwcXRmcmZkanI5WjdlMDNNUjlpOUNaWjVMdEtrL2pCTy9jY2xtdTJyUjFpRm1KQVR3UFNwVWUwUlBpRjhBSUFOL2pmek1DYldYVXJUSjhUcUdtSDhtNGxkb2k5OVg5U0RBOTBZYkNIQWlRajcrRmlhM2hscjAyOG9DNTVPN0NZSWdDTjJDMUFIZUQ1azBhVktmbkp5Y2t3R2NCdUM3QU9vblRabzBhZVhLbGNGVFRqbmxJTU13Tm5xOTNzc3JLaXIrSE9sVFZGUjB2Tlo2ck4wT001dVZsWlVMMmhsaUFCRU5hMmxwY2Z3QlNtRmg0VWlsMUNQcDJtbHFhcnB3MmJKbE8rMXRYcS8zVWdBRmJZOGxJak1RQ1B5d2JmdWtTWlA2YUsyZkpLSkRtRGtUd012cHprc1F1Tnh6a0tucENRSUsyeVNsc21yN2R0bWlWZldVMnJiKzE5QzRoR2JXcmsxNzBpbXllYzZadndWd21EVWZSMEtmQ1VCY01tdkdDM24vV0NpdlRhRmRidkZXWFR1M29uQU1nTE1CaEpjVEtLU2xneVBQY1dLWm9XbVFhYUxTdjNqcUNmN3B5NzV4WU5xQ0lBaENOeUlDZUQvRDYvWGVDZUFhQUc0QWpRQmUxMXBYRFJvMGFBQ0FHcmZiZlRFQUtLVVcydnRwclM4am9wL1kyNGlvQlVCN0FyanRtS2NUMGJNZDdNNEdBSmZMdGQzbjgzVmtZbVFnRUdpdzV0RmZLWFhXbnNiY0UyNjNPeFBBempiTms0bG9Eb0FXVzFzbUFCTkFnZ0FlTkdqUXJaYjQvWnlJTHZQNWZQOE9CQUxsNmM1Tk9ERGgrVEIwLzV6cnRLYWJpY0t2QzJzUGdGVFd4WEwwUTN4OGppdmV6Z28zR05OckgzZG82V05LYkxub3pHT1ljVk5rVzhHWnlXall6NWNiWFlxdmNNQ3NzSjlDQlBhdjJmeDliTXBiQXVDVXlCTVVvdkNEbzFSaEJxQWlUNndJSUl3QVpWVDZxL0pQOGhkVTF6czBmVUVRQktFYkVBRzgvNUZIUkVIVE5BdDI3Tmp4MzVVclZ3WlBQUEhFQWRuWjJRUHk4L05IQWJnWXdOSmdNS2lzYlFDQTF2bytacjQ3c3UxeXVlNEgwS0ZpdFVORUd3RGMzOEh1Q3dIOFAzdDNIaDlGZWY4Qi9QT2QyUndFd2lua1FFV3JWc1dyaWxhUmdKdWRDUmd3ZUtKVndMUGF1OXFmVmVzRkM0clZWcTNWMmxiYktuSjU0RkVKaDVEZDdIS0RvcUlXdlBEQWd5UmNDU1JBanAzNS92N1kyYzN1NXRyc2JrS3krYjVmcGV3K00vUE1zMDdZekhlZTUvaytSd040Q3Y1QXN3bWZ6MWZYVFBFYW44OVhHTTM1UTlsc3RuVUFUbXR0SDUvUGQ2VFg2OTF0dDl2NzJHeTJQY3o4ZWVRK3VxNWZ6c3oveDh5cmJUYmJKWVpoYkFid25OMXVQMWZtTTR2MjRyZjZuV1d5T2hkRXc4UEtnN2ZnTVFTL1FKUElGOEIvbEhUekRzcXZPcXczNE95RVVyR041d1RheHdtYmZHbXRhTk5ZMVQxSHpGbjhmVUlxRmtuTGVjcldldWVHekNKVVoyd0UwVWtnZ0puaURvS0RhM0FGZnlicFJCaTAzTGxsK0dqbktWdnJFOUo0SVlRUUNTY0JjSEpxOEhnOGF3TnZNak16L3cvQTlKRHRQN0RaYk4rR0hzRE04OTF1OTVUQWUwM1RhdHJxa2JMWmJML1NkWDJSeStWNkgyanM2UW1sNjNvZWdLTjlQdDhNcjlkYjI0N1BZSGk5M2hvQXNOdnQvYjNlNXArb094eU9IeXVLY3Y2QkF3ZWVXYjkrL1NGTjA4eG9lOUpzTnBzR0lKV0l3bnJEQ3dvS2ZzVE1MeEJScFdtYVU1Y3ZYNzYzb0tEZ0JtWmVycXJxOHJ5OHZMdzFhOVpVdHVPemlCNktsdzdzYXlyMGlNbDhDeWhrRVJWbUt6WnNaM1puWXBqY2RMZ3ptTGNxUkRmUWhYdmVqci9WOGF2NG91aHVVR05HNnlidGpWSG9GR0ptZmpkN25xejVLNkxqUEcvai9nZmREdDNIMkFoZ0tDZ3c3U0RPSUJqd0Q2bHVISmYvWSt6SVd1amtyWmM2Q1dhODdSWkNDSkY0RWdEM0FNeThBTUFtSW5vQVFEOW0vbTNrUG9xaXRObXJxV25hbllxaWJEVE40Ty8wbTVqNTV0R2pSNStUbXByNlJ5SzZvcG5EV2gwQ3pjeTN1dDN1LzdSMFRvZkRjYjJpS0Uvb3VqN2E1WEo5MUV5N0h3T1ExN3QzNzgwQXZHMTlob2h6RjFyQjhwdUJNbXN1OUZ0RWxNTE1oYVdscGRzQm9LU2t4SzNyK3UrSTZNbjA5UFFWZHJ1OXlPdjFscmZuZktKbjhTMGZlSlhKOUJjQU9TRlJtLzl2UXZ0dXVnUHpEWnVHa2hWZ2M3cFNYZmx2dXJMNUVSYWRiZmZWUlNmNVFBOEczaWV1N3plOEhrV2hHMlhOWDlFZTkybWwzeit3WWt5K1FlcGFFQTBHa1g4dDZRVDBCSWZWUVRRUjd2eG5BYzlQRTlOeUlZUVFpU1FCY0hMcW8rdjZoc0Fid3pCdVVsWDFRd0NuTWZPZFJMU2FtWjhCTU0vdGRpOEdnTkdqUitlRUhzUE14MGZVcVFDWVpacm1ud0lGcG1sZXJ5akswdFRVMUpjQS9CMUFjMEYwVzBPZ1A0emk4L1FETUwrd3NQQ2NaY3VXQllkTDY3cCtNWUE4QUY2WHk5V3U0TmR5SVROWHVOM3VqVlo5ZG1aK2s0aDZNL01VdDl1OU9uUm5sOHYxbEtacHc0am9kcHZOOW5aQlFjSEVrcEtTelRHY1Z5U3hZSklyaGlPc25CbUs0aDk2Mlk3YS9DRWVSOHdSWmh3Q21ZOHJWUGxIdWhBSEV0UHkrREZBNVNybWhBV3FTRVNVR2hoRUhYeVE4SmVzdWNYUmZIY0lFZWIrc2FzK2Y2Qmt6QVVHMjlhQU1EQVlCQ3V4SktCcnhNRjF5d0kvL1hTVDA1WC92VlAzVEcvbE1DR0VFSWVCQk1ESnlXRG1ZR0NXa3BKeTBEQ01YeE5ScldFWXp3SG9aYlBacmdLd0NWWm00OVRVMVByUVl3QWNBU0M0WEpMZGJzOGxJaHN6ZndOcmpxMXBtaDhxaW5LamFacWZlanllZHdHOEhObVFPSVpBQXdCS1MwdG5hNW8ya1lndXJhK3Zmd2pBN1FBd2FkSWt0Ykt5OG84QXdNelQybHV2cG1tbld3bXVuZ1VBaDhOeEZ6TS9DQUJFZEkzYjdYNmx1ZVBjYnZmdk5VMnJKNks3VGROOFc5ZjFSM3crMzZ4WVBwdElMdXhCdWxrLzhDN1RwTHZDa2x3eEFQSm5RSTcrQnR2YWtTbWkrNVFab0htS1NuK2dzWlZkTHR2c3ppbEZ0eFBST1FDQ2FhMFRFL3cyOW53eitCdWl1dnZqcmxiMFdQY1hyUHJZNmRMeW1Ya1ZFZnFCQ0d3aTdpQzQ2VmdIbWpiRFpmOW11dTV0Y1pTVEVFS0l6aWNCY0hJNjVIYTdmeDVhb092NjZmQUh2dCtoOGJmMExGM1huY3o4bnR2dEhnTWdlSXltYVM4QkNDYkpTa2xKT1k3OWR3YmJFWkpreXVWeUxkQTA3V3RkMTQ5b29TMXRab0ZtNXFmZGJ2ZGRMWDBZd3pCdVVWWDFmQUMvS3lnb1dGUlNVckt5c3JMeVJnQW5NM05KWkU5dE5JaG9vdlh5RFUzVC9rRkVQMlBtR2lLNnllZnpMVzF0cldURE1CNVNWYlVLd0N3QTk5bHN0azBJR1VZdGVoN2ZXd092Tk92d1o0Q09EbHZhQ1A2YmFyU24xNWU0Y2Yrd1paSjRyYXFhdjZheFZWMXkxRUhGZFlYSG1RYk5hbXh5NGdZK055WjlabFpnWHAwMWIwV1g2ZlVXM1pOVGQzODRzelJmTTAxNEFlcmpuMmFRZ0NDWU9DeFZPYlB5ckxNMGY1ZlQ0Vm1Va0lZTElZU0ltd1RBUGNlL0FMZ0FnSmt6aVdnYU02OGdvcFVBMnB6TGFoakd5WXFpd0RDTVQxUlZ2U2hpOHpNQWVzZmFNTk0wMXpWVEhMd0Y4WHE5dS9QejgyOVJWZlZOMHpSbmE1cDJIZ0NuLzFEempsak95Y3dUaWFpdXJLeXNOQ2NuNTBzQUl3RGNBMkNGemRiMlB3dG1mczAwVGJ1cXFyckw1WkxndDRmaXR3YWVZakNlSWRDbzhBM3c5L3FpUGJOVXJlR1RrY0V5NHpPRmpEdXBzS3JML3B3eFFPV0c3VVVpcEFMV2NPOEU5UDRTVzRPZkE4RUU0ZkhzdVV1YSs3NFFvdDJtT1R6dk9rdnNCUUM1UWNnSUJzSHhUQzVuQWhRR0Ftc0VFeFFZdEhCNmlWMmJVZUJkazhqMkN5R0VpSTBFd0VtSW1WVmQxODhMdlBmNWZKdGNMdGRyZ2ZkMnV6M2Jack5OSTZLVkxwZnJVYXZNWnJQWnpnNnBZMUJvblVSMEdvQ0RYcTkzdTZacFllZHp1OTEvVEZUYmlVaTF6aCtXUGRQajhTelNkWDBPRVYzTHpKc0E1QUw0bDhmaitTREdVMzBBNEp6YzNOekpMcGZyZVFEbjVPWGxEVWhMUzVzZjVmRnZXNW0yMTdhNXAwZzYvRmJmZ1NaU1pwbk1Od2QrWnEwdElhbUtvK3NCOVM5THlrM1RXekh2aGtJemxiUTkvNkI4K0JMVjlvNVFQbVhpcjRod1R1QjlJb0pmQU9DUU5ZOFkvRWwyYmZvOUNhaFdpQ0JuZ1hlRDArMG9CUE55Z05MOTJhRWJIN3JFaE1rZlJITXdDRTRsMExLWnBmbjJhUTdQdTRscnZSQkNpRmhJQUp5RWlLZ1BnUFdCOTRxaWpISTRIR2VGYk04RUFHWWU1WEE0YXEyeVR3Q1VoT3dEQUhVaDc1Y3k4L2RvNGNHNHBtblhFZEhUN1drbk03L3RkcnZERWdVcGlxSmE1MnR5dysveitXNVZWVlVqb2lPWnVScEF6UE1BRGNPNHcyYXpYYzdNRHd3ZlBueisxcTFiNjYybGpZSkxRZG50ZHB1aUtHT0lhSXZiN2E0SVBkNXV0NmZIZW03UmZmRXJVTTNNUWI4eW1aMGdEQWk5U1E3ZU0wZDU0MHp3TDJrRWlzenR6SHRBOUJlbGovSWs1ZTJ1VHV3blNMekthOFlQcXlYK2MyakFuNURVektGQkNMTlBVZWdxV3JoUTFsWVZDZWZVU2xjNVhmWWlBTXNBc2xuUnE1WEJMYlpBMlA4Y3pKcjM3MS95ckk5aHdPMTBhV09jdWxzU3VBa2h4R0VrQVhBU3N1YXlGZ2JlRTlFSlJQUkU1SDVFTkpHSWlxeGo3Z0V3T21TekUvNE15d0FBbDh1MUJNQ1NWczZaUWtTOUFheGc1aWJMRlRWejd0dUpLS09aVFdsV2ZVMXVkTDFlYjVXbWFaOENHQXJnWUYxZFhjdzN3MTZ2dDByWDliOFNrVE0zTi9laVhyMTZGUThZTU9CcUFIQzVYSE1BUUZHVUtZcWlQTS9NdHdONFBIQ3NydXNuTS9QYm1xYk5qNXhyTFpJWEwrL25NRTMxS1JDR0kyS2lMeEZIM2V2clg4c1hBQ2c4Vm1iZURRV1BLTmo3RHhyWGRUSTd0NlZPc2MwbndQOUFLRUZySGhFek9QVGhBbWhXOXB4RkVqU0lEdVBVdlM2bnl6NEpUSytDb01ZM0R0clBId1N6RlFRVGlOQVB6SjRIVm93NTcvNnhxejVQUkx1RkVFSzBud1RBU1lpSURKZkxGVHJYYUEyQUZ3SnZyQ0hRWlFEdUNneUJqcVJwMm02S1lRaVlhWm9MUzB0TC85M1dmcnF1Mzk3Q3BrRHlxWnBtMm5RTEVUa0FHRVNVbFphVzlpVDh5eXpGUkZHVU9hWnBPZ0ZjbUptWnVZaVpId093RDhBY0FMRFpiRXROMHpTSjZES0VCTURNUE1ucVpVK045ZHlpKytBVi9jNDJETnNqSnNNUmtaRzVjVzVxTklFdkFKT2JYY3QzSjRqL3JQVGQrelNkajBPSmFuZG5LSjl5MFU5QmFKei9uSWpnRndnTGZnSCtNUHU3NmdkYjJsK0lSSEhxM3YvT2NOa25NeXNMUUZDQ0cwSVQwN1VUZzZ3Z09EZ2NlcUFCZGVVRHk4ZU11bi9jcXE4UzFYWWhoQkRSVTlyZVJZam9LWXJ5TjEzWGE5cjYwOUx4UkRUQWVyay90Tnh1dHg4RDRGRm1iaUNpY2N4Y1FVUlRIQTVIVWNUeFVUK3pYN0ZpeFZmTXZJZVpUL0Y2dlQ0aWVwV0lqc3ZQenovWDJyNlRtVGN5OC9sMnV6MDc1QncvQVFEVE5HZEhleTdSL1hESmdOTjhidzBxTmszYk8wVGhhL3I2UmRkRFJQRDNBQVdHUkliWUNmRHZsTFE5dzlSeGV4L3Ric0h2cnA5TXpFWFl5SktFREh3R2g2VGdaVWE5elllcnlPdnQwbk9nUmZLWXJudGZKZ1hYaCtXQ051Tjd0c09CMFI2QkdvbHlERVZkK2VES01VZkYwMVloaEJDeGtSN2dKREZpeElpTS92MzdUeU9pRVFEU05VMTd1S1Y5cmFIS1lPYnhtcVkxdTN3UkVaME93S1pwMnNQTVhGcGFXcm9pbW5aWW1hWGZpMkxYNlMwY24wTkVJS0tkb2MxUlZmVTVhKzZ5czZTa3hLMXAycTBBWGxJVTVaOTJ1MzIxMSt1dHNvNXZzSUtNcUg2MmlXaFhJT0VYTXk4Z29wOHJpbklOZ0kzV0xoNGlHcW1xNmpnQUx4UVVGUHlJbVU5bTVpOUtTMHZidmZ5UzZQcDRXZWFKSnFYTU5BMjZNdkttdDkwamZLMmh2QkdES1hZQy9FZjF3cjFOcGlWMEowWUt6d1VvSlB0N2dwWTlDdm1QcFlEdlBlTEY0azhTVTdFUTBabXVsYzZkNGJLYnpEUUhCQVZFL2djemNjMEp0dGIwRG55SkVCM1ZVSyt1bkxWcTlLaDd4Nnd1UzJEemhSQkN0RUVDNENUUnYzLy9Ya1IwVytCOTZPc1cxQkhSK1FET2IyVWZIeEhkUmtTSEFFUWJBQzl5dTkzUkRJRnVOZ0FHY0lKVnozZUJBazNUL2tCRStjejhubUVZc3dEQTdYYS9yR25hWkNJcVVsWDFNUUEzQVFBUjFRT0FvaWhwQUVqWDlROEFQT1Z5dWY0VmVhS3hZOGYyTmd4aktCRjlZZFc1VnRPMDNRQ3VuRFJwMHY4dFhMalFJS0oxVnIxakFieGdHTWExaXFJQXdITklWSmVYNkJKNGViOWpUZE0yMDZUR1JHakJiUXdvVWQzM2N2Z2FLcUdSTC9OM1VQZ0JkVnpsc3dscDhHRlVQclhvSm9DQ3ZlSnhqQkFORi9xRWdiRnV5THppeHhKUXF4RHRObDMzenA5UmtsL0R3RUtBVWdML3JrTTdjbVBoWDJmWW1ncEJkR3hEWGNyS2gxYU5IblhQbU5XN0V0UjBJWVFRYlpBQU9FbTQzZTQ5Q0NTaWFjYnc0Y05UdDI3ZDJ1RVpWSWxvb3E3clI4WlJSUjRBS0lyeUNRRG91bTRIOEFDQWd3Q21la09HUWhxRzhVdFZWZTFFZEdOQlFjR0NrcElTTi94emVNSE0vWFZkcndKd0dvREw0VjhIR1FDZ3F1cFR1cTVYbXFZNWtvZ3ltWG1sdGNra29oVUFydG03ZDY4RFFJbXFxdXQ5UHQ5N1JQVHhwRW1UMUwxNzkxNER3RkFVUllZL0p3bCtLeVBINUhTbnliZ0JoSlN3YldBb1ZzOU42emU5d1lpM3lZN00yQVNZajZ2cGxRdTcrbkpHMFNpZlduUXNnTDhHQ3hJVy9JWXVQY01IVW9tdmpqOE5rUkN4bTE3Z2VYUEdpdnhDSml3QkJSSTB3di9FSjhZUkQyd2x3R3ZzQ2NZSmRYVXBLNTF2amN4elhyaCtiNEthTG9RUW9oVVNBQ2U1d3NMQ3RJYUdoaHNCM0oyVGszT24yKzErS1hTN3crRzRXbEdVTzVuNWliS3lzaGZqRFpLdG50Sm01a3UyYmZUbzBUa0F6bUxtQnAvUDk2N2RiczltNWhldGRWWi83WGE3dDRidTcvVjZ2OU4xL1Y0QVQ1cW0rZXlJRVNOT0E3QWJBRlJWeldibWF2OHlGSTI5eVpaK0FINWl2VjVlVzFzYlhFNkptWmNSVVNFekR3T0E1Y3VYN3dVd0FnQWNEa2VSb2loWnpGenNjcmwyeFBJWlJkZkJiL1U5M21UYkgweW1LWUdiMitBMkFJcDFoOXBhQkJaSWJPV1AyOEo2ZTAwbUtsYkplSnd1ckZxVitOWWZIdXlFVXY0RnZVYUFmeG9GNGxzdU5ZQVFudldad0w4Zk9IZnhOL0hYTEVSOHBvLzF1R2U2TGlnd1dGMUdoTjVXbHJhNGdtQWdjR2lnSnhnbnc5Ykw4M0NKUHVZUEJhNTlDV200RUVLSUZra0FuS1JHamh6Wkt5TWo0K2I2K3ZvN2lXZ29nTXFRQkZOQlJIUWFNNTlFUkxOemNuSWV6c25KK2J0aEdQL3dlcjI3WXptdmFacS9qaklMZEpPNElpVWw1WElpSW1aZTQvVjZhelJOZTVDSXNnSE1jYmxjenpkWGo4dmxlbHJUdENsRWxOcTdkKzlCekx6TkNucFBORTJ6UmxWVkFQZ3k5QmhtL28xcG1qYWZ6N2QzOWVyd1lXZGxaV1d2REJreTVDVnZNMGwzRkVXNXlUcSt5WEJxMFgzNHN6cXI5NWlNaTBFVW5nalE2b1gwRDNOczRlWTJNQVl5T0w4M2JMOERBR1lyS2NianBPLzdzdG5qdTdHZDJ5YmVUNFF6QVFETWtaODlabVpvWm14bWI5YTh4ZjlNU01WQ0pNQTBmZVhxbWFYNUY1Z0dsWUxRTnhBRUUzRlVHZUJiMVJoSG4xNUxodHZwc2R1ZCtkNFdFMFVLSVlTSW53VEFTVWJYOVg3TS9Fc2kraDJBd2N4Y3hjelRhMnBxbnRpNGNlUCt5UDNkYnZjOVk4ZU9mY0l3akY4QitDVVJ6VlJWOVc1TjArWUFlTnp0ZG4rVzZEWmFHWjNCek5XQnNoRWpScVFRMGU4QmdJam1Bb0JoR0w5WFZiVkNWZFVuVzZuT05Bemo4cDA3ZCs3Y3VuVnJ2YVpwRzZ3NnJsUVVKZGQ2SFpaRXh6VE5mYUVCdnFacE53WFdRdzdRZGIzSmlaaDVncFdnNnhaZDEyK3lpZys0WEs3SjdmajQ0akRodHdaTU1FQjNtaWFOYVJLM0JXNUNsWllIM1JJeDJBd2R1aGhXeVE2dytaUml3eitvb0RJcGUzQjJYanZ4VEpNeExkSDFobzk4NXYwcTZxOUo5RG1FaU5jMGgrZGRwMHNiemVCU0FnYjVSekhIK3dDSXJNUmF3UytWRVd4UXFYUER1YnJ6dkthL3I0VVFRaVNHQk1CSlJOTzBtUUJ1SmFLK3pGeEZSRTRpZXNMbGFuMUkxWW9WSzNZQ21ENXk1TWlITXpJeWJpU2lPd0g4RE1ETm1xWXRNZ3pqaGtDVzVWam91cjZCbVk4aG9vTUFmTXdjbUNPOExyRFBnQUVETGdVd0RFQlpTa3JLQWdDd2VtSC8yRmI5WHE4M09NVFpNQXlQcXFxZkVkRW9JaG9Gb0M1a2ptOUxUZ053Y1Z2bkNmUjJFZEZGSWNWSkdld2tDL2JBWnRRTnVvYkFkNWlnVTV2R3ZSSERseU9EWDBMdzVwU1ptbzU0Wkx6UFpQeEZUYXQ2TVJubTk3YWtmT3JZM2liemEvNFVQckJ5ZmJVK1BEdzY0YjNJeEh6OTRQbkxKU091NkpLY3V2dkRCMWFNR1dtUXpRdENMb0FZVXNOSDRKQy8vVjh4NTZBNlk2WFRZeTl3NXNjMkVrc0lJVVRyWkIzZ0pHSmxRR1ptbm1rWXhyRXVsMnRHVzhGdnFQWHIxeDl5dTkxUFYxWldIbSthNXMzTS9CV0FnZkVFdnhhUHRhelJBUUMxUlBRaGdFZXJxcW9lQ2V6Zzgva1dNZk02QU5PWExWdFdGK3VKclBWOHIyRG1yUUQybXFiNWF5dEJXSXZLeXNydTlQbDhtYkg4VVJSbGFLeHRGUjJIbC9UT05wWU5kSnAxZzdZVDhBSkFwNFp0NTBEK0dXbzJnNU4vbERPSDlNeUVxUUg0T1lYNWZMVnd6MW0yQzZ2bUpuUHdDd0RndENjQU9oWm83TEZOVEhhcXNIblR6MmJOWC94R1Fxb1Zvb1BjUDNiVjU0eTZrV0Q0NTZoYmMzbmo2d3NPekNtMi9sVVIvUWdHclpubDByTGlxbFlJSVVTekVyUndvK2dLN0hhN0RVQ2ZCQVNzQUlCSmt5YXB1M2J0R2hEcmZPRDJ5c3ZMRzdCbXpacDlBTXpPT0o5SVByeThuOE5nOVpjRVhBeFErQWdYSytyMXp4RnY5bWlFTDlRWnVaVTNBdmlQbXJiM1JjcEhqNW1qVnpabDRnUWlMQTRXaEkxWmpnMEJNTUVoTTM5NVM1WmFmVGJOOXRiR1ZiRVFuY1M1WWxRdUtNMEw4aS9kQit2bk9hNGxrbUE5ZUd2OC92blNSbkRjcDVWdWo2dXhRZ2dod2tnQUxJVG8xbmpwd0w0bTBmVWcvQUxBU1UxM3NQNVcwSHkzcFRXM2w5QmNZTWQ3QU14VFREeEw0L2R1YmVib3BMYi82cUlqRHFqNExKQkFqOE9DMXRpRnh0QU1ybFVOUG4zSWdzV2Z4MTJ4RUozb0laYzJxQjY4Q3NEd1JOWFpUQkQ4UFVCam5Mbzc2WkxxaWZnZFdMNU1sb3JyQkwzSEZVcThsR1JrQ0xRUW9sdmlrZ0duR1c4TmZOWWtLZ1BocjJndStDWDJmOHNGT25aRGoyZHJ5Q0dUUHhnTHljVEVZQmV6ZWJWeXhONGM5Y0s5dC9YRTRCY0FEdHJveFdEMmVJNC81WSsvbnZEbkRNUzRWWUpmMFIzZG83djNwTE55UHBya21ZajkzNHIvYXlyc0Myc293T3RtbHVhZkVtT1ZRZ2doSXNnVERTRkV0OEhMK3d3eHpkVEpBRTFGWURtZXNCMzhTeE0xN2V4bDYvOEoxUElRM25kQi9KSkN5Z0lhdTd2SHIvTmNOdldpWHhHVXYzWG9TUmh2Wk05YmRGbUhua09JRHZiTXBoRXBaVlY5bndlb2NVVUFhNW13V0x2bkNHeWxJQWcrbUt1RXlRN25XTy9tZU5zcmtvZjBBSGNPNlFGT1BuSkJoUkJkR3E5REw2TjZ3R1V3YVNvQk9valVwanRaL3hjVzJJWUV2UzFXemx0QmVFbUI3MFc2Y1ArMkJEZTkyOXAxN2ZnZitsajlnRURwL3BKNFU5Mmk4WWxFWU9nejR6dGJLb1lQZm01UmRZdkhDTkdOT0YzNU13QUtXU29zdm44M1RZWkRNL1pEUWFGVEsxM1gybkdpNTVBQXVITklBSng4NUlJS0lib2NaaWhZTVZBem1hWUN1QlJBbjJiM1F6TmZPU0ZZdEFBQUlBQkpSRUZVWXVRZnhOeHkyTXRmZ2VnbHhUUmZvc0xLRHhQWDZ1VEFkcnV0NHFqTTk0T1pzeE1RKy9yckNaMzR5ejQyZVZUT2dzVnZKNkJtSWJxTUdTNzdaR2JsQlJDc0IzV0pDSUpEOFNFd2ozY1dlTDJ4dDFJa0N3bUFPNGNFd01sSExxZ1Fvc3ZndC9xZlliSXlCVVRYQU5ZNm0wMTJnclZrQ0FYKzU1L1AyOXc2dlkxMkFQeUtRdlFTamR1enNTUGFuaXpLcHhiOUVhQS9BSWg3R0dkTEdMZ3JaKzZpUHlXNFdpRzZCS2ZMcmdQME9rQ1pBSUtEVTJJZkRoMXhMS09Pd0pkUEwvQXNpYk9wb3B1VEFMaHpTQUNjZk9TQ0NpRU9HMzRGS3ZyM3p6Tk5wUWlnaVVCZ1NaRW1ld2FUVlFVR05uTWdlVldMbGVOOWdKY29DaTJXb0RjNjVWTXZQaGRzcmdjMTVtaE94SytKc096UnpPNnNlY1VGQ1Z0S1dJZ3VhR1pwL2ltbWliY0FPaEpBUndUQkJwRjUzWFRkT3ovT3BvcHVUQUxnemlFQmNQS1JDeXFFNkZUc1FSK2pmdUFFTXFrSXhJVUFEV3grUjMvZ3BCREFSSURaeHZxempJTU11RWd4bHloY1Ywd1hIaXpyb0krUWxQWmZlK21nZyt6N0FLQ2gvcEtJU2JzeENYOVF3Y3k3ZXhzNHVlK0x4WjJ5dHJnUWg1UFRZOCtHUVM2QVFqSTR4NzVlY0ROTEpJRUl6dWxhNll4NDJ5cTZKd21BTzRjRXdNbEhMcWdRb3NQeDhvRkhtU1pkeXNCRUltaHQ3bS85U2lkcW93ZVNlVHRBU3hURlhFempLcGNscUxrOURnTlVNYVdvRkVUMllFRWl1bWhETHg4emc3a2dlLzVpZDd6VkN0RmRQTEptVk9haDJ0VFhBZEtEaFd3dHo4YnR2d1ZyWmtVM0FEeC8rTjRqcnJ2eXlvVkdIRTBWM1pBRXdKMURBdURrSXhkVUNKRnd2S1IzdHFHbUZCQXJvMEFZQTlESkNhdWJlUzJCbGlnMmN6RVZWSDZVcUhwN3N2S3BFKzhEOEVBaTY0eThVU2VHTTJ2ZUl1bXBFajNPSzY5TVVyY08zUDBzUURjMmxzYlpFOXprMlNDN2VxWFhYM1pYM2xySnF0NkRTQURjT1NRQVRqNXlRWVVRY2VNVlIrUWF6QVhFZkFFQU8wREhKcVppMURINEhWSm90UUp6TlhxcmF5aHZ0OXpnSlZERnRSZU5aRmJXd044bkZaNnRPUTRSMWJpeTVpNGFLL04rUlU4Mm84VHhHeVorSENBYmdQaW4yRGNOZ3JkQTVRdWQrZDd2NHFoVmRDTVNBSGNPQ1lDVGoxeFFJVVM3c0x2L01OU3JaNW5nc3hnNGk0ak9CSkNUbU1wNVB4UFdFZEVhQmNacUdGVWJhVHpxRWxLM2FLTGk2b2xaclBJSElNcnlsOFEvNzVjWU1NTVRjbitSV250d3hNQ0ZybjJ4dDFTSTVERFRkY0ZvazVYWFFEUTRXTWdBRkk1cFNIVHcrT0NoWEs0bzBLYzVQRnZpYktyb0JpUUE3aHdTQUNjZnVhQkNpR1l4ZzFEUzkzaURiV2NSMDFrTVBvdUFNd0VhbE1EVFZEQjREUUdyRlJpck1XN2ZaaUtZQ2F4ZnRJQ2RVQ3ErS0ZvRDBFaC9RU0xtL1FaUzlGRGczY0VVSDBZYzhXTHhKL0cyVjRoa01XdlY2SnlHZWxzeFFDT0NoWEVzT2RaMFNEUlhBM3laVS9lNjRtK3Q2TW9rQU80Y0VnQW5IN21nUXZSd3ZBNjlVTlgvSklQb1JBS2RCT0JFZ0U0RTRZY0FlaWZ3VEY4emFET0IzMWZZM0F3YmJhYUN5bThTVjc5b2ovS3BFeDhDY0hkQ0s0MFk5MHpBNVZsekY3MmUwSE1Ja1FTY1c0YW5Za2YydjBHWTJsZ2ErN3hnLytFaC8vNWttYVFlUVFMZ3ppRUJjUEtSQ3lwRWttTjMvMkdvVTNLZ1VyWUpNd2RNZzhGUUdKUkg0Qk5CMWpxVkNUMHBmd1NpelFDL3A4RDhBQ3E5UndXVk1nUzJpNmlZWERTV0NXOEYxL3ROd0x6ZnlLUlhESDRzWjI3eDcrT3FWSWdrNTNRN2Znb1RUNE9RQ3NBL0VrTnB6SVRmSHMwdGt3VEdvOUJMNzNMS3lKcWtKQUZ3NTVBQU9QbklCUldpaTJJUCtxQytUd1pNV3daWXlZRE55QUNUL3pWVGhnRXpneFQ0eTBBWllHU0NNSlRCMlFUa0FzaHBjWTNkaERTUUt4bjRsQWlmZ1BsVFJWRStnWUpQWWR2ek9lWEQxMkhuRlhIWmZlMUZRMzJzL0E5QWYzOUpJdGI3amVoOFlxektQbjVSUGpubHBsdUl0c3dzelI5aEdpZ0dVV011aFJnVFpMV3dURklwVkw3Y21lK3RpcjJWb2l1U0FMaHpTQUNjZk9TQ2RqTGZza0ZlSWx4d3VOc2hSSFI0TDRBZERHd240Rk1RZjZvd1BvYXQvalBTRDFRYzd0YUo5bUc3M1ZaK1pPWUdJbXZ1WVFMbS9UWkplc1hZMGF1dTdyUitDNWZ2amJlOVF2UVVENjBhUGJpK1B1VTFBS09EaGJIT0MyNG1FeDJBN1lyQ0V5UTVWbktSQUxoelNBQ2NmR3lIdXdGQ2lNT2lESXhxQnI0alFqbUE3d0F1WTJDSHF2RDNVTXd5MHZkOWViZ2JLUktyNHNpK2p4S2hNZkZPQXBKZStlK3pnL2NHRFNyTUlnbCtoV2lmZThhczN2WEtLNVB5dHc3Yzh4aUFXd0VBUk9CWTVnV3pGZnlHWjhjYVpwcDR4K215WCtuVXZZc1QzSHdoaE9oVzVJbEdKNU1lWU5FdWpJTWdiZ0NqQVVRTkFQdkFhQUNvd1Y5T0RSellEcW9GOFQ0QzlzSC9weEtNYWxhd1QyWHNBMmdmR1B1UVVyOFBNUGRKRDI3UFVqNzFvaUpBV2RSWUV1OGlwRTJyWURadnpKbTMrUG40S2hXaVozTzY3SmN3SzdPSjBDOVlHR052Y0NDRWJzUU1wbG5UOWRKcE1TYWRGbDJJOUFCM0R1a0JUajV5UVlVUUlzbFZYak4rV0oxaSt4OElmZndsQ1pqM0c1azRpL21aN0huRlA0KzlRaUZFd0lNcnh4emxxMWNYZ0NndldCaFhzcm9tVDZ1V0kvUGdsYzd6TnU2UHE2SGlzSklBdUhOSUFKeDhsTVBkQUNHRUVCMkhKMDNxVmFlcWk0UEJMd2VHTE1lWjlDcnNYcHJmeThyWThadTRLaFJDQk4xM3dhcHZvWHN1QU9OK01Bd0F3UW43MUdSNmI5c0lGSjVhbW1nY2FqTGVlOER0T0M1eHJSWkNpTzVCQW1BaGhFaGlGV20xQ3dBNkZZQTFqSkxqSHZjWW1KZG8yV256VVJFOSsyNURuTlVLSVVJNENhYXpvUFJCd013RDg3Y0FFSWhqbWJsZG5jRU1BRVFnNHBDSi8zU2NZZUs5R1NYNTR4TGNkQ0dFNk5Ja0FCWkNpQ1JWTWJWb0dvZ3VDUzNqT0hwK3lWOUJNUGhsUnIzS1p1SGdseGJ0aUtlZFFvaVdPUXU4RzlLaG5nYm1WNEtGUk9BWUZobGpKditkWCtNc2lMNU1XT1owT1I1MmV1eVNHRlVJMFNQSW1IWWhoRWhDT3ljWEZacUVKU0FLeEszeERub083L2RsWm1LK1BHdis0amZpYTZrUUlsb3pYUGJyR1BRM2dQcUViU0FPbjVmUUJ2OTZ3WkhmQ3Z3dVZMN0NtZS85T2lHTkZSMU81Z0IzRHBrRG5IemtnZ29oUkpMWk5XWGlpUWF3S1h6ZWI3dnVqNXRnS3d0dHlQcy81TXdyZmlUT3Bnb2gydWtCdCtNNGcvbGxnRWFFbHZ1RDJuWWdCa3hFSk5iaWFvQi82ZFM5OHhMUVZOSEJPaklBWHJUcFhSeWZuWVhoUng3WjVyNWY3ZHlKZjVkNmd1K2RWMXlPRkZ0MEF3cHFhbXRSWGxXRjcvYnV4ZmQ3SzFGWmN3Qy92bkFzQU1BMFRUaGZmUjFmNzlvRkFMaitnakZ3bkhwS0RKOG1QaElBSng4WjdpS0VFRWxrN3lTOVh6MTRLY2pmUThSZ0szZE9QTCsvSTROZnZDREJyeENIeC8xYTZSZE9qLzA4R0pnRjRJNUFCTXRBKzVaTDRwQnNXc0hPWU1vRWFLNnpKTDhJTnI3Sm1lK3Q2WUNQSUxxNFZ6ZHN4TnpWYTZBUTRhcVI1K0dxODBlRy9RNklWRk5iaC85OSsxM3dmV3MvZjFVSER1Q0IxOS9Bdm9PSFVIWGdBQm9NbzhrK2wvNzRiQXdkT0JERjc3MlBEN1p2QndEazlPK1BNU2VmRlBObkVpS1VCTUJDQ0pFazJBbWxZbHV2MTBEMGcwQVp4VDNRcDhuZ2FWZDJYZHBOY1ZZcWhJaURNOS9yQTNEWHpOTDhSYWJCczBGMFBBRC8zT0FZSmp6NEg1S0ZIRWQwSlF6OGVHWnAvaFhUSEo1M0U5cDQwYVh0cmE3QmY5L1pCQUF3bWZIaXV2WDRjdWN1L0c1Q0lYcWxwdUsxalJ0UldYTVFBR0EvNVdRY241M2RwSTdhaGdZWVp2Z2tkWVVJYVNrcDZKZVJnVzkzNzBHZHo5ZGlHejc4NWhzb1JKaS9lazJ3ckdMZlBreCs2dWxtOTc5NjFQbTQ1Snl6Mi8xWlJjOGxBYkFRUWlTSjhpK0sva1JFV3VCOXU0ZEVSaUFBSmxOd2hDU0RQeUhVWFVJTEZ6VjlaQytFNkhUVEhKNjFUby85TkJpWUJhYmJRRkNDUVN4em9GZTN6WHI4b1c5a3p6RWRZNXE4Zm9iYmZ2ODBoL2RQMFhZc2krNXRZR1lmUERMNWFzeDg3WFdVViswREFHemN0ZzB2clZ1UEcrd1h3THZsWTN5elp3OEE0TGpzckdZRDRLbC8rM3VUc2gvbTVPRFBVNjRCRVdGSXY3NzRkcy9lc08xOTB0TXc0Y3d6Y2V5UUljZ1owQit6M3ZodldKQnNNcU8yb2ZuRkJpS0RiU0hhSWdHd0VFSWtnZkxKRjEwRjBPMk5KUngzeG1jemRONHZjMFdLd3ZvUmMxWWNpSytsUW9oRWN1Wjdhd0hjUHJNMC94WFR4QXNBblFqQUdobk5VVDhJYTB3TWJTMFo3QStlVTVqcDRSbHV4N2haTHJyNlh0MWRrZmhQSUxxYW9RTUg0cEhKMTJEYXl3dXhmZmR1bkRIc2FFekpHNVd3K2dOemhBL1YxK05uLy9vUEFHQmc3ejY0Sm04VUR0YlY0ZjVYRmdZRDVFRjkrdUQwWVVlSEhYK2dyZzV2Yi9zQ0FKQnFzK0hIeDh0eTFxSjlKQUFXUW9odWJ1ZTFFODgwbUY4SVR1ZGp0RHBmS3hwbXlMeGZaaHdpVmdxT21QUG05M0UyVlFqUlFhWTVQQnNCbk9SMDVjOEM2QjUvS2JWN2JqQURJQVZnazBNVFpPWFhnN2M0Uy9KLzZ5endMT2lBNW9zdXBuOUdCbWI5NUVyTVc3MFdOK1JmRUhWU0t3QTRZOWd3S0VyNDc2Q2pCZzRNdmo2aWIxOEFRRzE5MHg3ZGo3NzVGbC90OUNlOVNyWFpjTjlsbCtBSFdWbGgrenhhdkRqNCtnYjdCVGhxMEtDbzJ5WUVJRm1naFJDaVd5dWJWRGlZMGxJK0FDRUg4Tis4aGk3ekdZdUlHWVFtd3l6S21idDRhVHp0RkVKMEh1Y0srNDlBTkJkRXB6YVdXZ254MnBNT3ZybnB4TXhMVXRKOE45ODdablZaSXRvcVl0ZFJXYUNyRHgzQzNwb0RHRGI0aUNiYmZ2UGM3T0FRNk52R0Z5TC9sT0g0Nkp0dmNkL0xqY3RVTC96ZHJVaHRJV0N1T25BZzJIdGJYWHNJYzFiNTUva083Tk1IVjU4L0VnQ1FucHFLeHhZdmdVTFViRDJoUTZIVFUxSUFBSVA3WnVKdk45NFF5OGR0azJTQlRqN1NBeXlFRU4wVTN6SWlwZUtRYlRGZ0JiOGNTR1lUUjUySXZOL2wzMG53SzBUMzRoenIzUXpnTkdlSnd3bkNkSDhwK1ljMk13TktsRjhVWlAweDBmakZRRFNob2Q2MlpVWkovdFRwQlo0bEhkQjhjUmcxK0h4NCtNMUYrTHlzSEw4WXF5UC9GUCt5UTN1cXErRXpUUGpNeGhRUTFiV0hVRkcxRDVVSHdtZkc3TnkzSHltcTJxVHVmcjB6VUxGdkg1NWVVZEprMjk2YW1tRDU5TXN2QTlENnZOK0F3UGEyOWhNaWxEelJFRUtJYnFwOFN0RmNFRTFwTEdsLzl0ZHdrY2Z6dzlsemkrK09vMEloeEdFMncrMG9aSk1mQjFINEdqTHRXVElKYU9IcmhmL2VLNzMrRDNmbHJhMk92NldpdlRxaUIvaWZKUzRzMi94QjhIM1JXV2ZoeHZ3TDhPdm5adVA3eXNxNDZyNXRmQ0Z5Qi9USG5mTmZiSFUvNXhXWFljdDNiYys0cWZmNThPWW1mNUx5d1gwejhlK2YzUkpYKzFvaVBjREpSM3FBaFJDaUc2cVlXalNOa2NqZ0YySEhFM2gybGdTL1FuUjcwN1hTWlFDV09WMzV0ekRvSVFMOEV5YUR3VzlvK3F0V0JGY2JEdDJQZm5ub1VOb2xNOXlPbjAvWFNvc1QyM0p4T0V3NDYweTg4OFdYMkYzdGY2WlIvTjU3U0UxSlhMalFQNk0zeHAvNUl3REE1cSsveG83S0tnQkFabm82Umx2ci9BN3UydytYbnp1MHplek9OYlcxd1FCWWlQYVFKeHBDQ05ITmxFMmRPSW1BNElRckRzM1dISVBJTExITS9GcjI4Y1ZYa2hPeXRvUVFTZVNSTmFNeUQ5V20zUXZHYlNDa05XNWhLMmwwMnozQ2pWbWltengwZXhWRzdhK2M0OWJ0VEhDelJRczZhZzd3cnYzN01lMlZoZGhSV1lXc2Z2M3c2TlRKZUhYRFJ1eXBqcStqZjhKWloySDRrVU1CK0pjdXV1RWZ6MkRmUWYrYXdrY1BHb1NuYnJ3K3VPKzlMNzJNLzMzN1hkUjFTdyt3YUErNW9FSUkwWTNzbkhwUm5zbmtBWkVOQ1BUSHhONzcyMlNKRkdadjFuZlZCZVQxK2xvNFJBalJ6VDNvZGd6ek1UOEcwT1hoVzZ4aDBUR0dWY3pZUjhSM1R0YzgvNUoxZ3p0ZVJ3WEFBRkIxOENEKzlHWXhmakZXYjVKbE9mS2g2eWZmNzhDbUw3OEVBUFR0MVFzVHp4N1JadjFyUHZrVWZ3N0o1bXhUVlp3eDdHamNmdEVFOUU1TGczUGhhL2o0KzdhSFFRZm0va29BTE5wRExxZ1FRblFUdTZaTVBORWd2QU1nRS9EZmhDangzbVVHTW1mNTYzdUg5OEdlVzF4OE1QN1dDaUc2dXBtbCthTk1FMDhEZEViWUJtYVEwbllnSE93TkRyeHBQSDZEeXNhMTk0OWQ5WGtpMnl2Q2RXUUEzSks2aGdiYzg5TExPTy80NDNISk9XY2p4V2JEb25mZnhYOUt2UUNBb1FNRzRPOC92UkdBLzNmVXMrNVMySWVmakJOemM4UHF1WDN1UEd3cmI3cXM5RkdEQnVIdVN5YWlYMFpHbTIycHFhME5yaU1zQWJCb0Q1a0RMSVFRM2NDdW4wek1OWUJTQklKZnhCLzhNa0tmNHZPV2RKczZka0R4ZnlYNEZhS0htT2J3ckdYR21UTmRqdXVaK0NHQXNnSDQ1d2N6QTB5dGRwVXcwTGc5ZENBSzBYa0diQjg1WGZrUElhZmlZZWNwVytzNzdsT0lqbEJXV1lsM3Yvd0tvMDgrS1N3WS9ZL0hpMjNsRmRoV1hvRTFuMzZHeDYrZDBtSWRiN3o5RHBhK3Z4bEwzOThNL2JSVGNZdm1RRnBLQ3RaLzlubVQ0RmRWRkJpbWlXLzM3TUU5TDc2TXFvUHlxMGgwSE9Wd04wQUlJVVRyZHQwNE1kTm5ReWtJL2tmb3pGQ2ltS3ZYS2diSXVsdGw0RnZBNWhndys3OVY4YmRXQ05HZEVJR25GNVErMzl0SU9SN2dod0N1dGJZMHpwRUl6dmx0dFo3R1BGbit3OU1BbW9FZDJmOXpsdGpQNjdBUElEckVoOTk4aTMrVmVuRERQNTdCUDB0Y0FJQ1ZXei9HOGc4K0RPNlRmOHB3cUVyem9jUUgyNy9CL0xYcmd1LzNWTmNnTFNVRnRRME5lTTdqN3kwKzVjZ2pnOXVIRGhnQTdkUlRjZFNnZ2ZqbDJJS08rRWhDQkVrUHNCQkNkR0ZzdDl2S0czZ3BFWjBZS0NNUU9JNEJXZUU5djlpcEdJWTlhOEVpU1Z3alJBOTJ4N2dWQndEYys2RGI4YXpQNUQrQjZFb0FqYjI2Sm9YRnhKR0NjUyt4bFNUTE9wQndBa0Rybks3OEJiWVU0Kzc3TGxqMWJZZCtFSkVRbit6WUFjQ2ZyTXBreHBadnY4TlRieTBQYmo5NWFDNG1qamlyMldNM2ZQNDVIaTFlQXAvaFh6TzRiNjllK08yRjR3QUErdzhleE03OSt3RUEycW1uWU10M2pZbXVidEh5Y2FpaEFRVGdWMk1MNEROTjdLMnBBUUQwU2szRnFvOC94dGU3ZHNPbXF2aHB2ajBZZkp2TWFEQU1DQkV0NlFFV1FvZ3VyUHlvdmdzSWxCY3NZSTQ1K0NXcko0Y2F4elJXczQ4ZFdRdVdmQmx2TzRVUXllRStyWFM3czhCemxhSndIc0NOYTh4WVh4ditvZEV0SDgrZ2tMdkx4ckFZb01tK2V0dm5UcGZqMFQrdXpodlFFVzBYaWJNMUpEQTlLVGNYank1ZUVnd3krMlZrNFBhTEprQ3hBbENib2lJOUpRWHBLU25ZVlYyTlI5NHNEdTZiYXJQaDNrc3Z3Y0RNUGdDQUlmMzY0YmlzTE9RTzZJOVRqejRxN0p6cHFhbndHUVlXckYySGdYMzY0QWREaG1EaGhvMVl1R0VqdHUvYWhmRm5uZ2tBOEJrRzBsSlNNUGFNMC9IeGpoMTR6dU5GeVljZmRmaC9FNUU4SkFBV1FvZ3VxbXhxMFF3Q0pqV1dOQ2FzYWpjR21ManhKaFpjUzJ4Y21QTmk4WmI0V3lxRVNEYlRISjYxVHQxek5oRXVBL0JlY0VQWVdHZHVmb3F3OVpTT1FGWU1iQVhDL3FXWGJxK3JTL2xpaHN0K3UzUEw4TlFPL0FnaVJudHJhbEJldFMvNC9xeGpqOEgwS3k3RGtRTUhJa1ZWY2UrbEYyTnczNzdCN2VQUC9CSHV1ZlJpSERWb0VPcDlQcGhXWnJRVVZjVmRFNHR3MHREd0JGZ2pmbkFzTGozbm5HWWZwSGkyYk1YeUR6N0VBNisvZ1hXZmZSYTJMZStrRTVIVHZ6K3VISGtlMGxOVFVGbFRnLzRaR2FqeitiQjk5MjU4dTJkUEF2OHJpR1FtUTZDRkVLSUxLcDg2OFdZQTA4SkxZeC8zN005UEUrekM4U21NaTdQbUwxblg2a0ZDaUI1dnVsYjZCb0EzbktYNTQySGdmaEJaODNrRE9RUmFUcGJWbUNTTEFudGEzME0wZ0VHUG9pejdOODZTckh1bTY1NFhaZG1rcnVQRGI3NEp2aDUyeEJIbzM3czMrdmZ1alQ5TnZocWZsMWNFTXpwWEh6cUVOWjk4aXRJdFcvRlpXVmxZSFgxNzljSTlsMTZNazRjT2JWTC9xQk4vaUtFREJtQnZ6WUd3Y21hR1o4dFdBUDRoenlOL2VBTGUzTlE0Q0tGM1docitlZk5OQUlCSGl4ZmowZUlsT0hMZ3dPRDI5Wjk5anFOR2hpL1pKRVJ6SkFBV1FvZ3Vwbnp5UlZlQitabVllM3NqaGE3WnlPeGowQ1haOHhldFNFemxRb2lld09ud0xBV3cxT215NjRCeVA0QXgvaTNoMmEvOG9XNXozMTBFaFFBMncwYXlEQVBSL0JtdS9MdG5sdUxYMHh5ZWxSMzhNVVFVTm4rOVBmajZ0SkJoeWd6QXBpcDRhZDE2ZkxqOUczeGFWaGFjNXh2cTlLT1B3bTh1SEljaC9mbzFXLzh4Z3djM1cvN3VsMTloUjJVbEFHRDBTU2NpUGFWeGdNRDNsWlV3VFJPS29xQzJvUUVmZnZNdEROTkV4YjU5eUV4UFIzVnRMVFp1MjRZclIwcStOZEUyQ1lDRkVLSUxxWmhTZEFtRDVqZW1hUFlIcjdGMGpmalg2QXk3Mld4ZzBLVTU4eFl0U1ZCemhSQTlqRlAzdWdDNG5HN0hHRERmRDVEdTN4TDh5Z3A5R3lhUUhJc0lZRE5rSDZKVFRSTmVwOHV4VEdYZjdmY1hyUHE0WXorRmFBa3o0NFB0alQzQXc0OGNpdWM5WHF6NjVOTmdRcXFXRE96VEIxZWZQeElGcDU4V21tZ3hhcXMrYnJ6czQ4LzhFWTdJekF5KzMxWmVnWnVmL1RmNlpXUmc1NzU5cUs3MUp5c2YrY01UWUpxTWxSOS9qTjNWMVRoWVY0ZU10TFIybjF2MExCSUFDeUZFRjFGeDdjVTZtK1pDRUZSL2lYL09icXpCcjhsaDJaNGJpREVoZTk2aWtzUzBWZ2pSa3ptMTBsVUFDcHdyN0dlRHlBbWlDUUJDQWwrMjBoWTBmWUFYZUM0WG5CN2NHQ3NWR3JDTmM3cnkzNERKRHp2SGVqZDErQWNSWWI2b3FBZ0xkSWNmZVNTT0hUd0VLMXBKTW5YTTRNRVlkOGJwMEU4N0ZhbTIyRU9MMjhZWEl2OFVmMmJvWTRjTUFlQ2ZmL3plVjE4REFIWlhWMk4zZFhWdy8vU1VGRng1M25sZ01DYU5QQmRIRFpMaHp5STZDUnBmSjRRUUloN2xrNHZPWXdVZUFxVUQvdGx5Q3NlKzNCR0RROWI1NVRxRnFTaExnbDhoUkFlWldUTG1OSk5zTXdDK3BFbTJQdlkvekNPaXhoN2lzTzNXMzVIZmQ4eHVFRDlzOVRxTENBZVdMMHY0dk9sOUJ3OWk3YWVmNGUxdFgyQnZUUTJldk9FNkFJRHJvNC93MUZ1Tk0yZU95OHJDMlQ4NEZ1Y2VmenlPeTg2SzZWd1ZWZnR3eTcvK0RRQTRldEFnUEhYajlVMzJPVkJiaS85dWVoZWZmUDg5cW12cndNeElUMG5Cc01GSFlQeVpQMnB4T0hVaTlSNVhLUEZTa3BFTEtvUVFoOW11YXlhTU1CVFZDNEovblloV2tzcTBKWExZTXpNT0FlYjRuSG1MdllscnNSQkNOTS9wMG9ZRGZEOFlWNElpVmh1eGVuc3A1RzBBZ2NHQkozNU52dnY0WFlBZmh1WjkzVWt3TzZibDNVOUhCTUNoZklZQm02b0czeS9idkJuWi9mdmpoems1Nk4yRGhobExBSng4NUlJS0ljUmh0SHZxaEpOOXJLNEh3Wjh0eEZxcEtLYWVYN1o2ZmtPQ1h3V0dualZQc2owTElUclhnMjdITUIvekxRRGRCS0NaTHNMQTJPZndNZEJFMWx6aDhPTEFJWjlEd1o4RzFxWE4vZTM0WlhVZDFmYnVvcU1EWU9FbkFYRHlrUXNxaEJDSFNmblVvbU1aMkVpZ3dVRDRzT1gySWpCTWE3NGQvSlhWRUl4eEV2d0tJUTZuWnphTlNDbmYxKzhTWnY0NVFJNG1PelFYNkFLTmliTFF6SGJtTWdMK2t0NnIvcDkzNWEydGpqeTJwNUFBdUhOSUFKeDg1SUlLSWNSaHNPY25GeDlWbjhKckNmQ3ZNZEhDVFdEVVFyTTlNMnFZMlpFenYvaWR1QnNxaEJBSjhzQ0tNU2NZaXUxbllOd0F3c0FtT3dTU1l4RUhoOEVFaDB1SFo3UVBsRllCK0h0cXF1K0plOGFzM3RXaGplK0NKQUR1SEJJQUp4KzVvRUlJMGNuS0poVU9wblRiUm9DT0JlTHIrWVcvZ3RDN3hQM00wQ1g0RlVKMFpVNlhmUXFZZmc2aVVVMjNjdVAzbWpVbkpEQll1dG1uaFl3NkVCWUI1blBRdkN0NnlqeGhDWUE3aHdUQXlVY3VxQkJDZEtMeXFaY09BZnZXZ09nRXdOOXhxeURHT2IrUnliS1k5eXVtY2NHUUJVczNKNnE5UWdqUmtad3ViVGlZZndIZ1doRDZOcnRUWUVrM0t3cHVadm1rVU44RC9BS2cvTWVwdTcvc29HWjNDUklBZHc0SmdKT1BYRkFoaE9na3UzNHlNZGRJNFRXQm50KzRzSCtZWUhDcEkrWksxVFFjRXZ3S0licWp4OWVON0ZWOU1PMGE5dmNLbjkzMkVmN3Z2ellpd05YRWVKNXQ1a0pudnJlbTlWMjdId21BTzRjRXdNbEhMcWdRUW5TQ3ZWTXZPcm9PdEpwQVJ3T0pHUFljdHRUUmR6WkFIenh2MGFjSmFhd1FRaHhHRDZ3WWM0S3BLbGN5SzVjRE9ET2FZNGpZbnpTcnlUeGhBT0FhTUJZeStMa1pCZDQxQ1czc1lTUUJjT2VRQURqNXlBVVZRb2dPVmo2MTZGZ3dyUUVoRndqUFZ4VS8zcUtvaGo1azl0THlSTlVvaEJCZGhkTmpQd1krNVFxQUx3ZlJlUzN1eU94UG9BVUFvSmFIU0RNK1orTFpLVVF2M0tlVmZ0OHhyZTRjRWdCM0RnbUFrNDljVUNHRTZFQTdyN25vQkZOVjFnQVlBc0M2S1d0L3ltZi8xTGNteDduVUZGdzIrTGxGUFhZWkVDRkV6K0ZjTVNvWGF0cGxNUGtLRUYzUTRvNmgzN090ZjkyK1RZU2x4TWJTYWZyS2JwYzRVQUxnemlFQmNQS1JDeXFFRUIya2JQTEZ3Nkh3S2dJR0FZaDVxU01DWUVZZXlwaWZWWmQySFMxY2FNVGZVaUdFNkY2Y0h2c1JNSlZMWVBJa0VJMk50ejRHOWhEekVsTG9yZFRVK3JmdUhyMm1NaEh0N0VnU0FIY09DWUNUajF4UUlZVG9BQlhYVGp5ZEdTc0I5QWNRMzdqbnlHT1pIOHFlVjN4di9LMFVRb2p1NytFU3ZWOHRqSXNCWEE3Q1dJRFM0NnFRWVFDOGdRbEx5ZVNsenJIZUxwbGNVQUxnemlFQmNQS1JDeXFFRUFtMjY1b0pJd3hGS1FWUlh3QmdaaWprejFuYUhzVHM3L2x0REg1Tm1MZzVlLzZpNXhMYllpR0VTQTVQTGkxTXEweXRQeC9FWTVoNURJQ1JBUFdLcDA2cmQzZ2pFVFl3MGNaZWFYWHI3OHBiZTlpbm5rZ0EzRGtrQUU0K2NrR0ZFQ0tCeWljWG5RY0ZMb0I2QS83Z2wwRHQvN2FOWE9ZSVhLdWF1R3pJL09KbGlXNnpFRUlrcTJjMmpVZ3AyOWZ2SERZeGhnaGp3QmpWNG5yRFVXTm1waytJc0pGZ2JpQ0ZOcGo1bm8rY0JETXhyWTZPQk1DZFF3TGc1Q01YVkFnaEVtVG41S0pDUThIclpBMi9pem40OVIvY3VNd1JlSmNOTkg3dzNFV2JFdGxlSVlUb2Fad01SZkhrbjhrR3hqRFJHQVpHQi9NMHhJRVpCd2k4Q1VRYkFITkRhcXF4OXA0eHEzY2xvczB0a1FDNGMwZ0FuSHprZ2dvaFJBS1VUNTU0SXhUOEM0QUN3RnFTZzlDZXV4TUNZRnJIaGZnaXpmQnBBeFlzM1o2NDFnb2hoQWh3ZXV6SGtJL09BT0YwQnAwTzRIUXdqZ2RaMytjeDR5b3d2Z2F3SFlUdEFMWVRZenN6YjA5Tk43YkhHeUJMQU53NUpBQk9QbkpCaFJBaVRtVlRpMllRYUZwb21YL1pvdlpnTkE1NERwUmdVMFp0M2JoK0M1ZnZUVUF6aFJCQ1JNbnBzYWNyVEdld1FhY3o0UlFBWndKOEprQ1ppVHNMSHdMd0RSaGZXd0h5OTJBNkNPS0RJRHBJd0FHWWZKREJCNkFvQjZHWUIyR29CNkVhQjN1bE5CejQ5WUg3OWlldUxhSWxFZ0FuSDdtZ1FnZ1JJM1pDcWRnMmNRNElrNE5sQUJRR3VCM2ZyZ1FyMlZWNCtQdHkxbTdmZGJSc1dWM0NHaXlFRUNJdUQ2NGNjNVJScjU1dUVzNGc0SFJtT3AyQUg0S2dkblpiN2pEdTZPeFQ5a2gvVnY2MDBsbmdzUi91ZG9qRXNSM3VCZ2doUkhmRTE5dlR5N2Rsdms2RXdtQVpHQXFvbmNGdllMcXZkUkN6RDRRN3MrY1cveVhCVFJaQ0NCR24reTVZOVMyQWJ3RXNDWlE1UFhZYmdHeVlTaTdZekFVb0YweTVBT2NDeUFVb2x3bTVpWmhyTElTSW4vUUFDeUZFTysyYk5HN2d3ZlMwNVFTY0hiNkZFZTNYYW5ORHBCbllvN0p4NlpCNVMxWW5vcDFDQ0NHNkZxZkhma3hZb0F3Y0FhWmVBTkpCN1A4YlNBZWpGd2pwMXBwais0anlBQUFZR1VsRVFWVEc2Y3pvQlhBNkFlbitjdlNLZTcxakVSMW02UUZPTWhJQUN5RkVPMVJlTTM1WW5XcHpBemd1VU5iZStiNysvU09DWmVZUFV0aDMwYUQ1eTc1TFVGT0ZFRUlJSVVRRUNZQ0ZFQ0pLWlZjWG5RSWJQQVFhREFDd1ZpcHFYL0RyVDNZVlR1YjdDaUdFRUVKMEJnbUFoUkFpQ3J1bUZsMWdnSW9CWkFMTjVXeHVXNU9lWW1ZZlFML1BucmZvcndscnFCQkNDQ0dFYUZHblo2d1RRb2p1cG16cVJiOWlLUE1COUFJQ3lhNkE5ajFEREIveXpNQWVGZWI0ckhtTFgwbGdVNFVRUWdnaFJDdWtCMWdJSVZwUk1iWG9lUVpkSHl5SVBzOFZnQmFTWFRHL204cStTMlMrcnhCQ0NDRkU1NUpsa0pLVXJ1dDNBSmdBNEZxWHkvVk5JdXZXTk8yM1JQUzRZUmpuZWp5ZWQ1czU5NThCL0lhWmg3cmQ3ajBoeHoxQ1JMOWk1bUdoNVYxWlFVSEJCYVpwVGdMd2x0dnRYbnk0MnlNNno2NHA0M0o4U0gyVFFlY0V5cGdCcFIxemZwc1BmdkZDenJ6aTY1dmJYd2doaEJCQ2RDd0pnSk1VTTU5SVJCZjRmTDZNMFBMOC9QenhxcXIrTnNvNkRybmQ3a3NqeTRsSUFhRGFiTFptKzhHWU9ZV0kwZ3pEaU55ZUJxQjNNK1ZCRG9kanFLSW9UMGZUdnRZY09uUm82dHExYTZ0RHl6Uk51d2xBZnVTK1JHUzRYSzdySXN0SGpCaVJZWnJtQzBRMGpKblRBRWdBM0VOVVRKbHd2a0hxR3dRTUNTMlBPdUVWKy8rUHFVbXlxMXR6NWhVL21hQm1DaUdFRUVLSWRwSUF1SWNob3FNQmpHUG1XaUl5V3RtMUZ4RWRpcWJPRVNOR1pQVHYzLy9aa0hPTUFBQlZWZitoYVZwZFcrV0dZZHptOVhwM0E0QnBtcG1Lb2x6Y3ZrL1ZWRXBLU2hxQTZvamlrVVEwR1VCb3B0MDBBQWFBSmdGdy8vNzlaMXJCNzNZaStxbXU2Nis2WEs3bDhiWk5kRzNXZk4rL0FFZ0IydC9yRzB3TkhiN0UwZWRnNWZMcytZcytTbkJ6aFJCQ0NDRkVPMGdBM0hOTmRibGNyN2EwVWRmMURRQk9qYVlpbTgxbUE2Q0hGR1VDQUJHTllXWnVxOXcwelY3TlZMdkc1L01WUm5QK2lMYXNBM0JhYS92NGZMNGp2Vjd2YnJ2ZDNzZG1zKzFoNXM4ajk5RjEvWEptL2o5bVhtMnoyUzR4REdNemdPZnNkdnU1WHE5WDVtMG1JWjQwS2JVOHZmYmZCSnJhV0Fnb3pTNWIxRlFMYS9zeUVmMTlpSzM2OXpUYlc1djRWZ3NoaEJCQ2lQYVFBRGlKYUpwMkhUT25BQUFSblFnQU5wdnRDb2ZEVVc2VmZSQWVqL3FOSFR2MjJJYUdoZ3lQeDdNbGx2TnUzTGh4UDREc2tIWThRVVMzK255K1V3STl1NjJWdDhEd2VyMDFBR0MzMi90N3ZkNnE1blp5T0J3L1ZoVGwvQU1IRGp5emZ2MzZRNXFtbWRSazJHbnpiRGFiQmlDVmlJcER5d3NLQ243RXpDOFFVYVZwbWxPWEwxKyt0NkNnNEFabVhxNnE2dks4dkx5OE5XdldWRVoxRXRFdDdKb3lMcWNjdGNVRS95Z0ZBUDZ1WDFBenc1aWIxeVQ0QlhhQytacXNlY1h1UkxaVkNDR0VFRUxFVGdMZ0pFSkVUeE5SNzRqaUJ4VEZ2MkFMTXo4QzRPdkk0MHpUZkY1VjFUeTA4dk9nNi9wdm1Qa002KzBwVm4zM2Fab1dHTHI4WjQvSDg2bTFmUzh6Yi9mNWZKRkRyRnNxYjVIRDRiaGVVWlFuZEYwZjdYSzVtZ3dmVlJUbE1RQjV2WHYzM2d6QUcyMjlWdnNMcldENXpVQlpRVUhCMmFacHZrVkVLY3hjV0ZwYXVoMEFTa3BLM0xxdS80Nklua3hQVDE5aHQ5dUx2RjV2ZVh2T0o3cW04c2xGNS9rSWl3ZzBPRkRHWUVUeklDV1k1SW9EdzU2RE5SUm5rTzJHdnZNWGRZdGtiMElJSVlRUVBZVUV3TWxsTkJHcGdEODRCWEF4Z0N1SWFEc0FtS1paQnFBb2xvcVpPWitJeGx1dlU2M2dvSkNJR0FDSWFJNm1hUmNUVVNEcDF1ejA5UFJiZFYyUHJDcTAvRE9YeTdVZ2l0UDNBekMvc0xEd25HWExsZ1huNytxNmZqR0FQQUJlbDh2VnJ1RFhjaUV6VjdqZDdvMVdmWFptZnBPSWVqUHpGTGZidlRwMFo1Zkw5WlNtYWNPSTZIYWJ6ZloyUVVIQnhKS1NrczB4bkZkMEFleUVVckd0NkE4QVpoRElCalRPOTQxMm5TTVREQUkxQnIrTUdoRGZsajIzK0Q4ZDAyb2hoQkJDQ0JFUENZQ1RpTXZsZWovd1d0TzBQVVFFSXZxd3BLUWtPTWZWNFhERVZMZmI3YjdNZWttYXB1MEFrRTFFbzBwS1NqYUZuUE4xQUFNQVJKTThxemVBSlFCYURZQkxTMHRuYTVvMmtZZ3VyYSt2ZndqQTdRQXdhZElrdGJLeThvOEF3TXpUMnZ0NU5FMDczVXB3OVN3QU9CeU91NWo1UVFBZ29tdmNidmNyelIzbmRydC9yMmxhUFJIZGJacm0yN3F1UCtMeitXWjV2VEsvc3p2WmZlMUZReXUyS2ErQWNINndNTXI1dnNUV2NHY2lmL0FiT0p6NW5YVFRtRFJnd2RMdEhkWndJWVFRUWdnUkZ3bUFreFJaWGJTR1laaHQ3Y3ZNQktETi9RQkEwN1N6aVNpN2xWM1d1MXl1dkxicTBYWGRGODM1QU1Bd2pGdFVWVDBmd084S0Nnb1dsWlNVckt5c3JMd1J3TW5NWEJMWlV4c05JcHBvdlh4RDA3Ui9FTkhQbUxtR2lHN3krWHhMN1haN24xYmE4NUNxcWxVQVpnRzR6MmF6YlVMSU1HclJ0WlZQdmFqSVo5SThFUG9HeWhvelBiZmQ4OHVSUGNUTVBpSThrRldYUG9zV0xveDZlTDhRUWdnaGhPaDhFZ0FucjhDMWpTYlFqSHJKSXdDWEIxNHc4eVc2cnY4d2RCZ3pNK2M0SEk1ZlIxRlBXNUZHTUZ1WDErdmRuWitmZjR1cXFtK2FwamxiMDdUekFEZ0JtS1pwM2hGbHU4TXJaNTVJUkhWbFpXV2xPVGs1WHdJWUFlQWVBQ3Y4U2EzYlBQNDEwelR0cXFycUxwZExndDl1WUVkUlVZYlNEMzhENkFZRVJ5ejdoekMzdWI2dnRhNHZJdWNGTTMrcEtIVEZrRG1MM20vdU1DR0VFRUlJMGJWSUFKd2s3SGI3U2FxcTNoWlNOQklBaU9oQlRkTU9XR1g3bVBtcnlHT0pxQmN6UnhNQUt3Q21NUE1lSWhyRXpKT0k2QmlIdy9GZGFXbnBLcXV1SHhEUkUxSFcxVVRJSE9hd0htbVB4N05JMS9VNVJIUXRNMjhDa0F2Z1h4NlA1NE1venRXY0R3Q2NrNXViTzlubGNqMFA0Snk4dkx3QmFXbHA4Nk04L20yUHg3TVd3Tm9Zenk4NjBjNXJKNTVwbXZ3cWlINFFLR013RkZDYjYvc1NtdW4xQlJvQVBKcGxxNTRweXhzSklZUVFRblFmRWdBbkNWVlZqeVNpbjBXV0U5R1V3R3Rtcm9DLzV6VFNFQ0xhMzlZNUhBN0hCQ0lheXN3dkFMaU9tWDhCNE8rS29yeWhhZHBJYTdlMThReUJWaFJGdGRyZFpMdlA1N3RWVlZXTmlJNWs1bW9BOTdkMW5wWVlobkdIeldhN25Ka2ZHRDU4K1B5dFc3ZldXMHNiQmY5NzJlMTJtNklvWTRob2k5dnRyZ2c5M202M3A4ZDZidEY1QW9tdVRJWVRSQ21oMjZJSmZ0SGNuR0RHT2hXNGNmQzhSWjgyZjR3UVFnZ2hoT2lxSkFCT0VtNjMyNFdRTGlwZDE5OEhNTnpsY3FXRjd1ZHdPSDRlK3I2d3NEQ3R2cjUrTUlEL3RYVU9Jdm85TTM5QlJKc0JYS2VxNm42ZnozZVZxcW9MVGROTXNaWmI2cWZydWoyS0pyYzBCRG9OQUppNVBuS0QxK3V0MGpUdFV3QkRBUnlzcTZ0cnNrKzB2RjV2bGE3cmZ5VWlaMjV1N2tXOWV2VXFIakJnd05VQTRISzU1Z0NBb2loVEZFVjVucGx2Qi9CNDRGaGQxMDltNXJjMVRadnZkcnQvM3NJcHhHRzI4L3J4MlJYYmJLK0ZKcnBpK0ljZU1Gb2U4dHpTMGtiTXZCdUVPM0xtRmMvdXVGWUxJWVFRUW9pTzFPd3dWTkg5TWZPUkFHclBQZmZjdnEzdFYxOWZmN3FWTU92TDF2WnpPQnhqaUdnTWdCZEN5ejBlendjK24yKzR4K1BaWWhXZENzQVR4WitXZnZZQ3lhZHFJamRvbW5ZTEVUa0FHRVNVbFphVzltUnJiVzZMb2loenJKY1habVptTWpNL0ZwcFIybWF6TFFWZ0V0RmxvY2RaUTcvN0VGRnFQT2NYSFlNQnFwZ3k4UmVtei9aSlpQQWJERzViRVJ4N0gxemFpQm5nLzZUYjFCTnk1a3J3SzRRUVFnalJuVWtBbklUR2poM2JtNGlPQU5BM016TnpoYTdyL1ZyYWw0aEdXWCtQMXpSdFUwdlpqeFZGZVFSQVBUTS9GN25ONi9VR2hpdjdtUGs5SWpvbjhJZVpYd1lBWmg0VFdnNmdEa0NUakxsRU5NQjZHVFlrMjI2M0h3UGdVV1p1SUtKeHpGeEJSRk1jRGtkUnhQRnRqMnExckZpeDRpdG0zc1BNcDNpOVhoOFJ2VXBFeCtYbjU1OXJiZC9KekJ1WitYeTczUjdNZkUxRVB3RUEwelFsR09waWRrK2RjSExGbEtKMVRQZzdDUDBBZjBjdXVQWDh6djdBbUlPdkE1aXhsVTArTDN0dThVOEh6UDV2VlljMVhBZ2hoQkJDZEFvWkFwMkVUTk8wQXdBenZ3dmd4MFRreXN2TEc3dG16WnBLSXRyR3pDK2Jwdm10dGMvVjFvcEozeExSdWJCK0pwajViZ0RCd0ptWkR3S1lWMXBhK3IydTY4MmUxKzEyTjFrZVNkTTBINEM2WnBZcWFuWU9MVFBuV09zWDd3d3BKbFZWbnlPaVRBRE9rcElTdDZacHR3SjRTVkdVLzIvdi9vT3Nxczg3am4rZWMvWlhKQUlMWVJkS25FeW1jY1JPelpodXg4WWk3WVY3SUVGaGJjUzFCcEFZbURqVmlXblQwcWhqMHVoa1dtZFNhZk56VEVtTUNnb21aQ1pGMUpYMTNzdHRZRW0wd1V6YkNiRUpwS2sxTGl5NENwUVY3dTQ1VC8vZzdIcnYva0M2MlYxZ2ZiLyt1WHZQOTV6dmVlNnljNGRudnVmN1BOL0laREk3aThYaTYrbjFQZW5uT2FPL2JUTTc1TzdUMDJzM21kbWZCVUd3WE5KejZTazd6T3pLTUF3L0pPbVJoUXNYWHU3dWw3cjcva0toOFA5dXY0U3g0UzB0TlFkcTMvaHNqd2QzbUtsL1pkNTErdlpHNWxLU0RsWDA5SlYzUzNidnpKTzE2Mmh0QkFBQU1IR1FBRTlNSDA1Zjd6S3pQNVIwVDExZFhWc1VSVkV1bDh0SnlrbFNOcHVkWjJaWHVQdS9TdHFYSnNDU3BIdyt2ME9TNXMyYk4yUG56cDJIa2lUNXNwbnRHZXBtOCtmUHZ6b0lnZ1ZEalpuWlBIY3ZaYlBaKzRjTDFzeStrc3ZsWGtyZlhpeEo3djV5MzNnMm03M1R6T2E3K3d0eEhQOXRHdDkzc3Ruc0NqTmJHb2JoT2tscjBybEtraFFFUWEwa2k2TG8zeVI5TlpmTGZYUGdmUmN0V2pRcGp1UFpaclkvbmJNOW04MGVsblJEUzB2TFgyN1pzaVUyczkzcHZJc2tQUkxIOGFwMHIvTzM5ZFpQMDJJY2RLNjhadDVCblhqUUxMaTRZaURkd2p2VVA1SkpTdHpsVnBuNHBwZHRyK2tKUGpIOThhMy9NM1pSQXdBQTRHd2dBWjVnMHFKVzEwczZWbE5UODRQVzF0WmNOcHY5WFRPN1h0SXpjK2ZPWGRUZTNuNnNxYW1wV3RLWEpNbmQvOTdNcmgxaU9xdXBxWGtwaXFLSGM3bmNyY1BkTXdpQ1B6Q3pvWXBCVlV1cVNWZGtQeTFweUZaTDZXUFNmUW53VmVtY0wwcFNXbERyQzVLNkpkMVU5cmkxNGppK0xRekRqSm10WHJodzRhWm5uMzAyTCtsSU91ZlVLSXBlbDNTWlR2VXU3aytBd3pEOGFoUkZyeVZKY3FXWlhlanUvNUlPSldiV0ptbDVWMWZYQWtuUGhtSDR3OTdlM2hmTTdHY3RMUzFoVjFmWGNrbHhFQVE4L255V2RiVkVVMHAxNzFpWHVGYkx5cXRWU1dZdUg5aXpWMi91QVhhcDRwTDBzcDhFaXUrYXVmR3A3V01iT1FBQUFNNFdFdUFKcGxRcTNXeG1NeVU5ME5yYWVsS1N3akM4T1k3amk4M3NnN1cxdFIrVDlMWDYrdnAva1BSNzdyNnpVQ2g4TDV2TkRrcUE1ODZkKzA0enEzUDNwdFBkTTUvUGYxN1M1OHVQUlZFMHhkMTNtOWtsN3Q0bUtYTDNXd3VGd3NiaDVwazNiOTZzTkthZTN0N2VQWmxNWnFhN2IwNTdBMzh5bjgvdkxUKy9XQ3krSEVYUjNaSytraVRKK3FhbXBzc2tIVTQvODB4M1AyWm1GYXZKcVNtU2JreC8zbjdpeEluK2RrcnUzbXBtaTkzOVBaSzBmZnYyTGtsTmtyUmd3WUtsUVJBMHV2dTJYQzczeXVsK0p4aGJCMjVxdnJIay9pWEpHdnNYY0QxZDZ6VWI0cEhuVTJPSm13Ymx4ZTYvVktEUHpkeXdiZk13QzhZQUFBQ1lJQ2lDTllFc1hyeTRWdEpmcDI4ZjZEdmUxdFoyM015YUpkMWJLQlMrbHMxbS8wclNKeVVkamVONHRZYjVUMzl0YlcxRCt1UEFCUEswb2lqNmdMdi93TXgreDkzL0pvN2paa25QbU5rajJXejI2NWxNWnVwUTExVlhWeTlMSzFMdktoYUwveHVHNFoxcE1yOGhsOHM5Tk5RMXVWenU2KzcrdkprZG5UUnAwblIzM3lkSjduNUpraVN6MHRNcUtseTcrKzF4SE04NWVmSmtReTZYKzNCN2UvdXh2ckdPam83djl2YjJOaFFLaFc4TnZGY1FCR3ZTNndjOVRvM3gwYm44NnNzUHJHemVKV216ekJvckJrMGFuTjJxN0s5N1VQTGI2YTdiR3k5NFpjN01EZHMya2Z3Q0FBQk1mS3dBVHlDbFV1bGVNL3R0ZC85T1BwLy9qL0t4ZEkvdFBWRVUzU25wUGtteHU2OG9Gb3Y3Sk1uTXVpV3BxcXBxbHFTK2FyZnZUOGYybjhIdGJlSENoWCtVSk1tdDdyNU1rcnY3Mm53K3YwNlNtcHFhbGsyZE92VitNL3RVR0laL0drWFJRKzYrTVkzVG01cWFxczFzYlhxL2paSVV4L0hhTUF3UGhtRjR1blpIU1J6SHl6bzdPenYzN3QxYnltYXpQMHJudUNFSWd0OUtmMzZ4NG9Ja09WSXNGZy8zdmM5bXMydk1yS0thOUZDRnZ0ejltclJBMXkxUkZLMUpEeC9QNVhJcnp1RDNnOS9BcXpkZWUxRlBsZCtYeUpkWFZxdnlkSit2YVdCcjZmN0t6alpvN0ppNTFybWR1SC9XbzIzSHh5RjhBQUFBbkNOSWdDZUl0RHJ4V25kL0l3ekR1d2FPcDN1RHZ5SHBaa21KdTYvSjUvTlBscDN5RStuVUk4QlJGTzEyOXlBdC9DUjNmM3E0KzJZeW1YZUhZZmlQa3VhbjFaVGR6Rm9sM1puTDVmcVQ4RDE3OXZSSSt2TnNOdHRxWmwrVXROYk0xa1pSZENSSmtnVkJFTHhQMG5za2RWUlhWMitTK3RzcjNmZFduNzFZTFBhdlVNZHh2Q01NdzUrYjJkeTB4ZFBKc2oyK3c3bE0wbEI3b0N2MDdSazFzeVZsaDQrODFYVVl1VmRYTEo3Y0cxVGZYVkx5S1pQVjlTZXlhVk5mTTZ0WXRpM2Y0L3Zta2ZRU1Y4bk0vK2tDcTdwMzhzYnZ2em9lOFFNQUFPRGNRZ0k4UVFSQjhGSWN4NTFtOW9XMnRyYi9HamhlS3BYZWIyWTM2RlF2MzQvbDgvbkh5OGVycTZ1LzNkUFQ4OEcwR0ZaZmE2UU9kNytqcnlMMFVJckY0cStqS0hxM3BFNTNYeC9IOFlaaXNmamljT2ZuOC9sbkpMWE5uejkvU1JpR0t5VzlYaWdVWHNoa01udkRNTnh0WmcvMzdWMGVpV0t4MkJ0RjBmWHUvcmlaelV5UzVJNUNvWERhWktlam8rTXpEUTBObngzSi9XcHFhbmhzZGd6NExVM1ZCN3RuMzFZeWZjNms2ZjJMdm40cTgrMnI3anp3bCs5OWlYSGxRWmRwczNyRHUyYysvcysvR28vNEFRQUFjRzRhdWprbXprdFJGRjJheStWK050ejRnZ1VMRnJ2NzBSMDdkclNQNW4wem1VeFZlWFhta2JycXFxdnFkKzNhZFVSU01ncGg0VHpWdVdMSjlZa0Y5OG4wdm9vQjE2bkd2ZVZmVzMxdjNRZnQvM1ZYeWVTUEJiSy9hM2owaVgxakhUY0FBQURPZlNUQUFNNDZ2MGZCZ2YzTnl5VGRaZElIQm96S1pJTXJWQTNUeDFmdVIxMWFIMWJGNnhvZWZ2ckFHSVlOQUFDQTh3d0pNSUN6eGpPWnFvT3pKNjl5MDJmTWRFbkZtSjhxVSsvOTMxTHBjbTladTZQS3lkVGg4aS9YZU84RDB4OXJQVHJXc1FNQUFPRDhRd0lNWU56NXpabTZnL0dGdDdoc3JVa1hWUTYrbWR2MnJmcWV5bm05dnhCWnhlbXUvelFsOXpkZTBQR0lyZC9UTTZhQkF3QUE0THhHQWd4ZzNCeGEzWHhoWFBMYjNmUVhKcHRSUHVaeXlhVWdUWEpkUTI3dExiL2loK2I2WXNPajI3YlN3eGNBQUFCbmdnUVl3SmpyYUZrOHcrcXFQeTNYYlRKTktSOXp1UUpaZndWbjkvU0xhYWh2SjljUk4yMnVraDZjc2ZHSkg0OUg3QUFBQUpnNGFJTUVZRXk0WkoycnJzMjYreHFYZjBSU2JVVUI1M1IxMS9yUFAxWHNhcWdWWDNmdERGMFB6aWpWZnRlMmJIbGpQT0lIQUFEQXhNTUtNSUJSZFhqVmt0bHhFcXgyODQ5TDl0NkI0eTRwVk5ycnlpVTNIMXpKV1pMY0Q3cHNReWl0cDQwUkFBQUFSZ01KTUlCUmNYRGwwbVdKdE1iTUZnOTdVdDl6enFmNTVuSDUwMEhpMzJwODdNbnZqMzZVQUFBQWVEc2pBUVl3WWdkV05qZWIrVWRjOWllU3BvNTBIcGUvWkxKdlZsbnkwTHMyUFBuclVRd1JBQUFBNkVjQ0RPQ01IYmhwMFNUMzJtdk1kSjFrVjB1NmNPU3orVS9sMnVxSmI1MjE2Y25uUnkxSUFBQUFZQmdrd0FCT3E2c2xtdEpUVzNldG0xM24wb2RNVmplaWlWeXhTN3NEMDlhYXVQZDc5WnVlL3U5UkRoVUFBQUE0TFJKZ0FJTWMvZWpTZDNXSHVrN1NNcG5ObDFROWtubGMzbTJ1TmpkdGZVZWNiSjI2NmFuWFJqZFNBQUFBNE15UkFBTnZjNTdKVkIyK2FQTGx2WWxmSWJNclpINkZ1ZWJJaG1wSWRBYnp5UStaYkp0Y1d4dGY3ZGx1cmEwblJ6dG1BQUFBWUNSSWdJRzNpYzZXekR1dGJ2S2NKTkVjbWQ3cjVqTWsvYjVrVi81R0U3di9RdEp6WnQ0dUMzWTNibmppMzBjbFlBQUFBR0NVa1FBREU4emhWVXRtOThhYTQ0SG1tT3dTeVM2Vi9GTEpaby9PSGZ4NWQ5c1ZtTnFURXowN1oyMXBQVFE2OHdJQUFBQmppd1FZT0VjZC9HaHpZeWl2ajhOa1dxS3dQakNmNWxLOXVkVzcrVFM1cGtsV0wvTnA3amJOVFBXU0drWXpCcGQzbWJSYnN0MUJyUFlaci9VOHh5UE5BQUFBT0YrUkFJK3pqcHVXRmszMngyYzdEcUNjeTE4MHQvMW0rcW03NzNmNXo2c0QvWUtldkFBQUFKaElxczUyQUFER2xydGVscnpEWkIxOXJ5N3ZNTmV2NU1tK3hrMVAvZkpzeHdnQUFBQ01CeEpnNEp6bHgxM3FscXRibHI3S2pwdjhoRlIyek5RdHFWdUpIL0hBRGdTSlhsRm9CNUkzZWpyWW53c0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lEaC9CL3dhQ3NSTlQzUmxBQUFBQUJKUlU1RXJrSmdnZz09IiwKCSJUaGVtZSIgOiAiIiwKCSJUeXBlIiA6ICJtaW5kIiwKCSJWZXJzaW9uIiA6ICIxOSIKfQo="/>
    </extobj>
  </extobjs>
</s:customData>
</file>

<file path=customXml/item21.xml><?xml version="1.0" encoding="utf-8"?>
<s:customData xmlns="http://www.wps.cn/officeDocument/2013/wpsCustomData" xmlns:s="http://www.wps.cn/officeDocument/2013/wpsCustomData">
  <extobjs>
    <extobj name="C9F754DE-2CAD-44b6-B708-469DEB6407EB-1">
      <extobjdata type="C9F754DE-2CAD-44b6-B708-469DEB6407EB" data="ewoJIkZpbGVJZCIgOiAiMjg2MTc4NTgzNDUwIiwKCSJHcm91cElkIiA6ICIxNzE5MzUyOTM5IiwKCSJJbWFnZSIgOiAiaVZCT1J3MEtHZ29BQUFBTlNVaEVVZ0FBQThBQUFBSjhDQVlBQUFBeHFjZ2hBQUFBQVhOU1IwSUFyczRjNlFBQUlBQkpSRUZVZUp6czNYbDhWTlhaQi9EZmMrOWtKMlJCa0VYWktZcTdRV3NWNnBCN3c5S3F1R0VWck5hNnNLaHR0ZFdxaVcxYUFXdGJ1MmdoZ0x1dGUvdTJDaFZDWnBJUlVBUUZwY3JpZ29naUtFc1dJSkJsNWo3dkg3a3ptWVNzSkd6SjcvdjVCR2JPUGVmYzV5cE1lSEkyZ0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TZDamw5WHE3ZUwzZVU0OTBIRVJFUkVSRVJNMHhqM1FBZEhqWXRuMTUvLzc5TCt6VHA4L0dMNzc0b2lKY2JsbldSUU1HRE1qczE2L2ZsczgvLzN4dmEvc2ROR2pRYjAzVGZHN0FnQUg3TjIzYTlHYjdSbjNrWldWbFhUaGd3SUM3Qmc0Y2FHemF0T25qSXgwUEVSRVJFUkVkUE0rUkRvQU9EMVc5enpDTURJL0hzd3hBU2JoY1JING1JcFpoR0I4QytMbzFmV1psWlExUjFaOEIyRkZWVmZWVWU4U1ptWm5aeHpDTVdXM3RaLy8rL1Q5ODg4MDM5MFNYV1paMUk0QlI5ZXVLU01qbjgxMWZ2endqSXlQUmNaeG5SS1NmcXNZQldORFd1SWlJaUlpSTZNaGhBa3dIWmRpd1liR080N3dnSW5HcW1oWVhGN2ZKdHUwV3QxZlZhLzErLzMvcWx6dU9rMndZeHZpMnhoY1RFeE1IWUUrOTR1K0l5Q1FBbFZGbGNRQkNBQTVJZ0ZOVFUzL3JKcitiUmVRbTI3Yi82ZlA1OHRzYUd4RVJFUkVSSFJsTWdPbWc5TzdkKzJFQUdlN2JEMVIxWlF1YURST1JrZTdyNXFaYkx3c0dnK05hRzVmSDQza0x3R2xOMVFrR2d5Y0VBb0dkWHErM2k4ZmoyYVdxbjlTdlk5djJGYXA2cDZvdTlYZzhsNFpDb2ZjQlBPbjFlcjhkQ0FTMnREWXVJaUlpSWlJNjhwZ0FVNnRabG5VM2dOc0FyRkRWUVFBR0c0Yng0NEtDZ3ZjYmE1T1ptWG0rWVJnTEFFQlZIL0g3L2I1bWJoTUtCQUo3QWNEcjlhWUdBb0hTUnZvOTF6Q004OHZMeStjdVg3NTh2MlZaam9pMDZEazhIbzhGSUZaRTVrZVhaMlZsbmFtcXo0aElpZU00UDh6UHp5L095c3E2UVZYelRkUE1IekZpeElobHk1YVZOTkl0RVJFUkVSRWRwWXdqSFFDMW40eU1qRVRMc3FiWnRuMTdXL3V5YlR2RjdTc2x1dHl5ck1raThwQ3FiZ3dHZ3hlcDZpUUFDYXBhT0dyVXFBc2E2c3V5ckdtR1lSUUJTQU9RNS9mNzcyaHBISm1abVQveWVEeWYyN2JkNEtpdVlSZ1BBL2h6VWxMU3QxditkRFZVTlR6Qy9HcTRMQ3NyYTdqak9ENEFNYXA2YVdGaDRXWUFLQ2dvOEFPNFEwU0d4Y2ZITC9aNnZUMWJlejhpSWlJaUlqcXltQUIzSUNrcEtXa2k4aWlBbkdIRGhzVzJwUzlWdlZwRVpnR0lyTk8xYlR0SFJPYW82azdIY2I0ZkNBUjJGaFlXTGxiVjYxUTEyVENNSXR1Mjc0RDc1OHF5cklHMmJlZTcvWmlPNDl6ajgvbW1BWEJhKzJnQW5oczNibHhjZEtGdDIrTUJqQUFROFBsOGdZTjR6TEdxK28zUDUxdmg5dWRWVmIrSXBLcnE5WDYvZjJsMFpaL1A5NmlxUGd4Z3VNZmpXWm1WbFhYbVFkeVRpSWlJaUlpT0VDYkFIVWhoWWVGWHFwb1BvRWV2WHIwdWIwdGZJbklEQURpTzh3d0FlTDNlazFRMUc4RDJVQ2cwcXFpbzZLT28rNzRBNEdJUjJRdmdUN1p0cjdCdCsxRVJXUTlnTklCUEFYZ0xDd3NmT29obmVscFYvdzNndEtxcXFwbmg4Z2tUSnBnQUhnUUFWZjFWYS91MUxPdDBFZWtIZC9RM016UHpsNnBhb0txSkFDYjYvZjRYRzJybjkvdC9vYW9QQWpqUmNaeVZ0bTAvNFBWNjQxdDdmeUlpSWlJaU92eTRCcmpqZVJMQU9CR1pES0RCSks0NVhxLzNKQURmQmxCV1ZsYjJNZ0FFQW9FTm8wYU51c0kwelUyQlFHQjkvVGFoVU1obkdNYWRobUU4RG1DNCt3VlZYVjFWVlRWMjZkS2xPdzcyZ1VLaDBDMm1hWjRQNEk2c3JLelhDZ29LM2lncEtma3hnSk5WdGFEK1NHMUxpTWdsN3N0L1c1YVZKeUtUVlhXdmlOd1lEQVpmOTNxOVhacUlaNlpwbXFVQVpnREk4WGc4N3lKcUdqVVJFUkVSRVIyZG1BQjNNTnUyYlh1dFY2OWVPMFhFNi9WNlR3b0VBaHRhMjRkcG1qY0FnS28rdldyVnFuM2g4cUtpb3RmRHJ5ZE1tR0NXbEpRTWN4em5RaEc1RUlBdElxbHV1MjlFWkJ1QU0wWGs3TmpZMkM4c3l5b1FrU0lSV1ZwZFhmMWhJQkNvYUNZTURiOElCQUk3UjQwYWRZdHBtcTg2anZPMFpWbm5BY2dGNERpT2MxZHJuOCtOOFJJUnFkeTJiVnRocjE2OVBrUE5qdGIzQVZqczhUVC8xMEpWLytVNGp0YzBUZHZuOHpINUpTSWlJaUk2QmpBQjdtRFdyVnRYMWJObno3K0x5QjF1SXZ2TDFyUWZOMjVjWEZWVjFmV3FxZ0JtaDhzek16TXpVWE9NMGNraWNrWkpTY2xaQUJJTkl6S0xmcjJxTGxYVjF4M0hlVHdRQ0FTenNyS0dPSTV6SllBc0VSa040R0pWaGNmamNTekwyaVFpR3dGOERlQmxuOC8zWHdBUUVSTUFWTFhPT3VHaW9xTFhiTnQrVmtTdVU5VjNBZlFHOEZoUlVkR2FnL252QkdBTmdITjY5KzQ5eWVmelBRWGduQkVqUnFURnhjVTkxOEwySzR1S2l0NEU4T1pCM3ArSWlJaUlpQTR6SnNBZGtJaThBT0FPQUpNQTNJdFdiRHBWWFYwOVVVU09CNUR2OC9rK2p1cnpHaEc1eVgyN0Q4RC9WSFdGcXE0QXNLU3dzUEFyeTdLMkdZWXhwckN3Y0M0QUZCUVVmSUthZGJvUGVyM2VlTk0wendKd05tcEdob2VvNmpBQVBmZnUzUnZadGRvd0ROTzlYN0IrYk1GZzhLZW1hVm9pY29LcTdnRndmMnYrdTBRTGhVSjNlVHllSzFUMWdXSERoajIzYnQyNkt2ZG9vMnZEZGJ4ZXI4Y3dqTytLeUZxLzMvOU5kSHV1K3lVaUlpSWlPdll3QWU2QS9INy9PNVpsZlNZaUF6TXpNKzNDd3NMRkxXMnJxajl6ejlIOWM3MUw5NmpxZjBPaDBJZUJRT0F6MUV1cU16SXlZa1NrQjREUEVEVjlPY3lkOHJ6Yy9XcEtuQnRIVlFOOWxGcVc5UkdBUGdEMlZWWldIbENucFFLQlFLbHQyMzhWa2R6ZXZYdGZsSkNRTUQ4dExlMGFBUEQ1Zk04Q2dHRVkxeHFHOFpTcS9oekFuOEp0YmRzK1dWVlhXcGIxbk4vdm4zS3dNUkFSRVJFUjBlSEZCTGlERXBHWEFkeGpHTWIxQUZxVUFHZGxaVm1xZXJxcXJ2WDcvZm5SMS94Ky95NEEvN0Z0ZTdabFdZa05OSTlIemE3aUtaWmxQZDNjdmFxcnErOWZzbVRKbHcxY0NtOCt0YmYrQmN1eWJoR1JUQUFoRVRrK0xpN3VFUUEvYk81ZWpURU00MW5IY1hJQmpFMU9UbjdOUGVLb0RNQ3pBT0R4ZUY1M0hNY1JrY3NSbFFDcjZnUVI2UUtnVFVkTkVSRVJFUkhSNGNWamtEb29FWGtKQUZUMWV5MDlFMWhWNzNEYi9yNkphaE5GNVBvR3ZuN2dYdS9leVBVNlh4NlBwOEdZUkNUTmZiazd1dHpyOWZZSDhFZFZyUmFSTWU1R1c5ZG1abVplWEsvOUFhUFBqVm04ZVBFbVZkMmxxcWNFQW9HZ2lQeFRSQWFOR2pYcTIrNzE3ZTQwNy9POVhtL1BxSHRjRFFDTzR6U2I2Qk1SRVJFUjBkR0RDWEFIVlZCUThENkF1NnFxcW9hdFc3ZXVSVk9GSGNmNUZZQzhZREQ0ZkdOMURNUG9Fd3dHayt0L3FlclRiaC9YTlhROS9BVmdtVnV2cktIK1ZiVVhBSWpJOXFoaU1VM3pTUkZKRnBFWkJRVUZmZ0EvZGVPWjQvVjZVNlBhVjdzdld6UzdRVVIyQU9qbXRuM2U3WE5pVkpVaUVSSFROTWNBUUZaVzFwbW9PWDVwWTJGaFlhdVBYeUlpSWlJaW9pT0hVNkE3TUovUDk4ZlcxQzhzTEZ3TllGcFRkUll2WGx4ZXYyekVpQkZwcG1sZXFxb1ZqdVBNRHdRQ0IweGZEck50TzV5c2xqWlNaUWdBcU9xV2NJRmxXZmVJeUNoVlhSMEtoV1lBZ04vdmY4bXlyRWtpY3JGcG1nOER1QkVBUktRS0FBekRpQU1ndG0ydkFmQ296K2Q3clA2TlJvOGVuUlFLaGZxNHUxSEQ3L2UvYVZuV1RnQlhUWmd3NGM1WFhua2xKQ0p2dWYyT0J2Qk1LQlM2enQzNStrazBzTmFaaUlpSWlJaU9YaHdCcGphTGk0dDdVRVJTUmVUcFFDRFFXR0liMWsxVjl3UUNnUU4yZVhhTkFBRERNRFlBZ0czYlhoRjVBRFU3VC84d3VsMG9GSnFtcW50RTVNZFpXVm1XVzF3R0FLcWFhdHQyVndDbkFiZ2krZ2FtYVQ1cTIvWnN4M0dXaVVpeXFyN2hYbkpFWkxHSTlDd3VMczUwNnk1WDFkVUExaytZTU1FVWtZa0FRb1poY1BvekVSRVJFZEV4aGlQQTFDYnV4bFNUVlhWblZWWFZyMXJRcEJ1QUxRMWRHRGx5WkM4QVo2dHFkVEFZWE9YMWVudXE2Z3Z1MmNDMytmMytkZEgxQTRIQUZ0dTJzd0U4NGpqT3ZJeU1qTk1BN0FRQTB6Ujd1c2x4bmRGa1Z3cUFxOTNYK1JVVkZaSGpsRlIxb1lpTVU5VitBSkNmbjE4TUlBTUFNak16THpZTTQzaFZuZS96K2JhMjRGbUppSWlJaU9nb3dnUzRnNWd3WVlLNVk4ZU9oQ2FxR0FCZ21tYUMxK3Z0RWxWdUFvQ3ExaStQcUt5c0RDMWZ2bngvdldLeGJUdGJWWC9ycnJ1ZHVIVHAwaDFOeFdqYmRsOEFzU0xTME83UGlJbUp1VUpFUkZXWEJRS0J2WlpsVFJlUm5nQ2U5Zmw4VHpYVXh1Znp6YklzNjFvUmlVMUtTdXFtcXArNlNlOVF4M0gybXFZSjFCek5GS0dxdHp1TzR3a0dnOFgxWTk2MmJkdkxQWHIwZUxHaEVXckRNRzUwMng4d25acUlpSWlJaUk1K1RJQTdpT0xpNHNzOEhzOHJ6ZFVUa1pVZXo0SC8yMFZrY1VQbEFHQ2E1bG9BcDRiZlc1WjFPb0MvQVJncEl2c0FUUFQ1ZkFYUjNlSEE5YkVHZ0hzQlFGWGZySDhQOXh6aFg3aXgvQjBBUXFIUUwwelQvTVkwelVlYWVDUW5GQXBkc1gzNzl1M3IxcTJyc2l6cmJiZVBxd3pENk8yKzNsQ25nZU9VQlFLQm5WSFBjNk9JMU5sTjJyYnRBMjZrcXQ4WEVZaklMYlp0MytnV2wvdDh2a2xOeEVkRVJFUkVSRWNKSnNBZHgxY0FYajFFZlc4R0lKWmxlVVhrTmxXOXpCMnAvWi9qT05jVkZSV3RpYTVzMi9ZanFucXRpT3hVMWQwaXN0K2RVbnlDcXBhcTZyejZOMGhMUzdzTVFEOEEyMkppWXA0SEFIY1U5c0htZ2dzRUFwRXB6cUZRcU1nMHpZOUY1QUlSdVFCQVpkUWEzOGFjQm1COGMvY1JrZkR2RjBVVk43aWJOUkVSRVJFUkhYMllBSGNRZnI5L09ZQkxEMVgvbVptWmcwUmtQb0FrRWRubU9NN01zckt5dWF0V3JhcXVYMWRWM3hlUm13RU1EaWVOcU5uMU9WOUU3dlg3L1p2cnR3a0dnNitacHZtV2lEeTljT0hDeW9PTk14QUlCRzNidmxKVlh4U1JubzdqL0xLd3NIQlhVMjIyYmR0MmQ0OGVQWElPNW42eHNiSGNDWnFJaUlpSWlLaWp5Y3pNdkN3ek0vT2FZY09HeGJhMFRVWkdSc3k0Y2VQaVdsSjN4SWdSYWVETzVFUkVSRVJFZEloSTgxV0lpSWlJaU9ob1VwNi9rTFBRNkloTEdqUHVtTXNuT2RwR1JFUkVSRVJFblFJVFlDSWlJaUlpSXVvVW1BQVRFUkVSRVJGUnA4QUVtSWlJaUlpSWlEb0ZKc0JFUkVSRVJFVFVLVEFCSmlJaUlpSWlvazZCQ1RBUkVSRVJFUkYxQ2t5QWlZaUlpSWlJcUZOZ0FreEVSRVJFUkVTZEFoTmdJaUlpSWlJaTZoU1lBQk1SRVJFUkVWR253QVNZaUlpSWlJaUlPZ1Vtd0VSRVJFUkVSTlFwTUFFbUlpSWlJaUtpVG9FSk1CRVJFUkVSRVhVS25pTWRRR2VUbGpNN0lKQUxqM1FjZEl4UTNROUJ0U3FxeGYwZENMK1dhZ2lxUlZHdGdtcUJsaXZ3TlZTMnFzalhodWcyaFc1ejFOeGFWbDYrRlgrK2MvK1JmaHdpSWlJaW9pT0pDVERSMFV3a0FVQ0NTUGh0OUtYd0MwRGNGeEo1cjREV2xKaHdrSjZVQU9UTTNnMWdtMEsyUWJGTmdCMkFiblpFUDFlUnpZNXBidDZUTzNubjRYczRJaUlpSXFMRGl3a3dVYWNoWFFGMEZXQW9Jb20wd0lBQUNwaEJCK25aczhzQjJheUN6d0ZzaHVKemdiTTVCSE5qMll3cDd4NjUySW1JaUlpSTJrNmFyMEpFUjhUZFR5UW5lWnhFajRGRVV5b1RnNUJFd3pFVERFR2lnMUNpaUNUQ1FhSUNpUUlrQWtnRFpBaUFRU0lZaUpxeWRxYnJGYklHMFBjQjQ0TUsxVFg3WjB6OXF2M3ZRMFJFUkUwcHoxK29Sem9Hb3FReDQ0NjVmUEtZQzVpSVdpWXBkMWJQdUdvTWRBeHpzS0U2VUJXREFSMGdJb01COUdpdis2aWlUQVNyQUh6Z1FOZW9HaDl3dEppSWlPalFZZ0pNUndNbXdFUjBiTWlkbTRqY3lmdTYzai9ySEVQbFZFTnhPaUNucVdpR1FGTGI0eFlLTElmcW00Q3h4QWs1eThwK042MmtQZm9sSWlJaUpzQjBkR0FDVEVUSHZNVDc1dmFLTi9RTWhYTWFnUE1CR1NIQWNXM3ZXZGNySktDSzVRaGhhZW52cG43ZTlqNkppSWc2SnliQWREUmdBa3hFSFZKeXp1eWhNUTVHcW9HUlVQbXVDUHEzdFU5Vi9SS1FaUkFzaFlPbEpUT25yQVdFMzh5SmlJaGFnQWx3MDRLaEVQYnNyemtCVWd3RHFZbE5iNDFTdG04ZkhNY0JBQ1RGeHlQVzB6NTdCVHVPQThNdzJxV3ZveEVUWUNMcUZKSnlaL1dNRFJsZU9CZ0p3VWdvVGhWcDIrZUpxdTRRNFBXUUdBdktQS0ZGeUwxMWIzdkZTMFJFMU5FY3lnUjQxV2Vmd2YvaFd0enh2WEdJYVNZUmRCd0grNnVxVUZGZGpYMVZWYWlvcXZsOVgyVWw5bFZXNHJTK0o2SkhTc29CYlNxRHdUYkg2VEdNUnVQN2FPdFczUDNjQ3dDQTVQaDQvT1AyVzV2c2E5cmpUK0tya3ByVldqKy82UHY0N3NrbkhWUk1JY2ZCUTYrK2htL0tkcU9rdkJ4N0t5cncyQzAzb1Z0eWNxdjcrdDhYWCtBdi8xMkkwL3YxeFZuOSsrUENZU2ZYdWY3Mko1L2c1ZVVySXU5L2ZlWGxTR2ttMFc5dngySUN6R09RaUtqVnluTnYvYm9jZUJFMVgwak9uWHVjV2VWY0lvSkxCRHJhUGIrNFZVU2tPNERyVGVqMWFkVkd0V1RuTFhHZ0MxUmlYaTJiZnZPbTluNEdJaUlpcXF1aXFncS9lM1UrM3Z1OFpwVlNXbElTYnJZeUFRQjc5dS9IZlMrOGhPcFFDRlhCSUtxQ1FWUlVWNk02RkdxeXoxdkhaR0gwNmFmWEtWdTc1U3ZrdlBSeW0rTzlkSGdHYmhqbGJYVzdGWjk4aWsrKy9ockpDUWs0WjlCQTlFNUxhM01zWWFaaG9FdDhQRlo4dWpGU3RtVERSN2pzbk9HdDd1dmRqWjloMTk2OUtGcTdEc1Y3OWg2UUFMKzdjUk0yZnZNTkFLQjcxK1REbnZ3ZXE1Z0FFMUdiN2NtZHZCUEFrKzRYMG5MeUxvTHF4UUN1RUpGdVRiZFdRS1hPZkJRUnhBQ3dESWdGQlArY25wMjNRYUVMVk9TL3BkT25CZzdWY3hBUkVYVm04Ykd4U0UycVRhSVdySDRQWncvb2o0eUJBNUdja0lDUzhuTHNxYWhvVlo5YmkwdmJPOHcyODMrNEZpcysvUlFBMExkYmVxc1M0Rm41aStINzRNTW02OVFmbW44NjhBYWVmV05KazIyZXVYVXF1aWJVSFQ5NGQrTm5rZGZlVTRZZDBHYnRsaThqcjA4OThjUW0rNmRhVElDSnFOMlZUSis2QU1BQ0FKUFRzMmVmcDVEeElqb2VrSk1QckMxUWFDVC9WVFF3bDFwd2trQk9FdUFYYWRtemQwSGtueXI2UXVrRDA5NDRwQTlDUkVUVXlkeGlaV0w5VjEvaDY5SXlBTUNzL0FJOCt1TWZJU2t1RHVjT0hvenRaV1dJajQxQlFtd3M0and4MkxCMUs3N2N0UXNBY09rNXc5RW5QUTF4bmhna3hNWWdMaVlHUGJwMmJmYWV3L3IwZ1dHMGJDYnRwdTA3VUY1WjJhcG5xcWl1eGxzZmY0enZEQmtDRWNGbjI3K0pYT3VkbHQ2cXZoeFZPTnI2MmVmTnRkRjYxemZ2MkJtWmtoMGZFNFB2ZkdzSWJuL3lhV3dwTG02d3o2SzE2L0RHdXZVTjlqMjBkeS84YnVJMXJZNjVvMklDVEVTSFZQR01hVzhEZUJ2QXZWMXlacDBjby9KamdVeUNvRmU0amtqdE56MVJoYm9MaWhVMTZYSDA4TEE3b2p4WlZDYW41OHplQ3NoTFFYRmUyUDNBcmU4Y3JtY2lJaUxxcUJMajRqREZ0cEQ3ei84REFDUW5KR0RYbmoxSWlvdkRUOGFOT2FEK1gxNWZHRW1BdmNOT3hvQWVQVnA5ejk5Y2RXV0xONTM2MWN1dllNM21MeHE5WHJKM0w3ckV4OWNwcXc2RjhOQ3I4OUczV3pkTUdua0JkdXplQXdBd1JGQmN2aGVsKzhwUkZhcGRrL3gxYVNrKzJycTFUaDk5anpzT0NiR3hkY3A2ZE8ySzAvdjFiVkhjOWUydHFNRGJuM3phNlBYQ3RXc2pyODhiTWhnSnNiRUlPVTZUaVhSajEwSU85MHVMeGdTWWlBNmJ2ZE52WFEvZ0xnQjNwZWZNR2F2UTZ3VzRGRUR0ZDZySWJsb0t3SWhNSTRwT2pHdEpid0IzZU5TNEl5MG5ieU9BRjBWQ0x4US9jTnRhRUJFUjBVRTVhOEFBakR2ekRBenVlVHd5VHprRlJXdlhJZWVsVnhxc3V5OXFOUGIrbDE1cGRNZmpXVCsrQWNrSjhRMWUrL3VTcFRDa1pTUEFXMHVhbmxMOTYxZitoYzA3ZCtMMnNhTVB1UGJGcmwzNFl1ZXV5SHRIRmZjOC8rSUI5WjViOWlhZVcvWm1uYkxmVDdvR1EzdjNybE0yNlBqak1jVzJzSytxcWtXeGh4a2kyTGxuVDZNSnNPTTRkVVp6dzlPZnp4azhDSVAzMXV3UitzR1hXMURzdms1SlNNQ1ovZnMxZXI5ZTdiakd1U05nQWt4RVIwVHg5Q21MQUN6QzNVOGtwOGRXWGEzQTlRSmNVRnREM01uUmNJZUNhNU5mZFFlRm83OVZDakFJUURiVXpFN0x6dnNRMEJjY2lYbUJHMmdSRVJHMTNwUXNPL0o2ZjFVVnl2YnRhN1pOVSt1REhYVWF2ZmJhcXRXdEM4NjF0N0lTanl4Y2hBdUdmZ3VuOWUyTFdJOG5Fa055Zk8xNjJvVFlXSnpacngvSzl1ODdxT25MVFNsYXV3NnpGaGUwcWszM3Jzbkl2dXpTUnE4di8rUVRsSlNYUjk2ZjBiZG1sUGtHNzRXUnNwdm16b3U4UHU5YlF6QnRkRmFyWXVqTW1BQVQwWkgxK3h2M0ZBT1BBWGdzT1dmMlVJL0tiUUpjRDBFeTRDYTVicWFyN25UbzZCOFNSMGFJbzdvVXdhbUF6REFSbkpHV00vc05VYzByanVuK2IrUmUxYm9mMFJJUkVYVWlqeTdLeDFkUmEwd0I0S2JNVVRpcFQyOU1HbEg3TStyM1B2OGM2N1o4MVdnL2NSNFB4cDExSnBMaTRpSmw4VEV4N1I3dk42VmwrT0RMTCtIL2NDM082TmNQdjczcVN1elp2eDhpVW1lMDJXTVl1T2ZTUzdCbmZ3Vis5WEx0U0hiM3JzbElpS21aMXJ5MXRCUkJkMGZyYmwyNjFJa2RBR0k5TmZHZk0yZ2cwcEtTQU5STWk2NW81ZWh2V0dwaUlpYWM5KzNJKzdpb0tlRC9Ydmx1bmJxR1lhQ2l1anF5VG5oNzJlN0lORzRBR05xckYvWTNFMGRUUjBaMU52eXZRRVJIalQzVHAzMEU0SGJjL2NSOWFiR1YxNG5LYlJCRUR1S0xqQUdyUXNXQVJHMmVWVk1lcVlpb05oZEM1TUwwNEs3dG1qUDdLU2VJZVdXL20vWVppSWlJcUk1TjIzZEVqdFVKMjF0UmlUUDc5OFBnbmowUmNoeTgrTmJ5U1BLYm1wU0l2dDI2NFg5ZjFPeEdmTUhRYitITmp6NUdaVENJcGVzMzRQYXhvM0hXZ0FFSDNLZitiT2VucGt4R2wwYW1SemVsOE1PMStPRExtbnNQNk5FZDVSVVZxQTZGa0pxWUNMT0JxZGlWMVZYNGJQdjJ5UHNIcjdrYTNkMU51cUxQQWY2Ujk4Skd6d0UrYjhnUW5EZGtTT1I5OGQ2OStNMkVLMXNWZDZ6SFJGcVhMcmgyNUlnRHJuM3d4WmY0NU91dkR5aS85dEZaalI0NTljaWlmRHl5S0wvSmU0NDZaUmgrOXIxeHJZcXpvMklDVEVSSG45L2Z1S2NFbUFWZ1ZzcDljeXpEY0c0VFNPMWNJYW1aSGwweklCeTFTWllnYXNzc2hXcWREYlo2Q09TWGhvbTcwN1B6Rmp1UXZOS1AweGZnbGF1YVBzQ1FpSWlJc0duN0RzektYeHhKem1KTUU5bVhYb3JYMzM4L1V1ZktiNStMcW1BUTc3am4xK2IrOC85dzFvRCtHSjl4ZHAxRXVQNG1WZjkrNXgxY2Z1NDVpSyszeVZSalFvNkR6VHQyNHY5VzF1NS9lVkx2M3RqbHJvbE42NUxVWUx1VlVjY0tuWkNlSGtsK0Q4YTJraEo4OHZVM3pWZHN4SkwxR3hBZjQ4RzVnd2RIeWxRVnp6UnpYQksxSFJOZ0lqcXFsYzJjNGdmZ1Q4K2VkYUxDbUFiQlRRSWNCeUJxZnJSQ3RXWnFkTlIrMGJVL1lhN0poR3RLYTRhUnh4alFNZW5mMnZVVmN2SWVyL0FFNSszTHZiM3VkbzlFUkVTZHpDMVdKdlpWVnVMUHJ5L0U3djM3QVFBVjFWWDQyNkxGOEgvNFlXVDliSXhwNHE2TEw4SzNldmVxa3dDTENPNis1R0pNLzc5L1IzWnFmbS9UNTNodjArZTQvL0xMTUh6UVFBQkEzMjdka0pxWWlGSjNYZkZycTFZZjlEcGdBUENZSms0OThVUjgrdlUyQUdnMHNUMmpYMStjTTJnZzN0bjRHYzRkUE9pZzd3Y0E3MysrR1hOOC9qYjEwYjFyY3AwRStJMzE2eHNjL1FVQTc3QmhDRG9oN0srcXFyTjUxaWtubklBZUtTMDdhb3BxTUFFbW9tTkM4WXhidndSd0wzS2YrazFhZGNWTmdONHRJdTZwNzdYSnJxcldPVmFwNW5MdFlVb2FmZEt3b0ErQVg4ZFZlM0xpc3ZNV2lNaWM0dW1UODkxaFpTSWlvazdscEQ0MXV4eDdURE5TRmg4VGk3MFZGWkhrTnpVeEVmZGROajZ5STNKU1hCeFNFaE1CQUlZWWlQVjRrSFA1WmNncjhLSHd3NXBER1RJR0RvZ2t2MERObXRaYjdFdzh2T0IxaEp6R044ZHFxY3ZQUFFmSkNmRkk2OUlGM3g0OENDZDI2OVpndlQ3cDZianYwdkY0NitOUGtKS1lpQkozeEJpb2U0VFF2c3JLT3RjQUlDVXhzZEVkcmtXa3pocmVwb1FjcDlHcHpLcy9hM3pmenR2Y1hhMFhySDR2a2dBYkl2akZSZDlIZW5LWEZ0MmJhakFCSnFKalMrNE5GU1hBMzNETDNMbnBQWUxYcWNvOUloTDU4YW1JUkVaOG8wOFFqaDRacnI5VVdBUW1nUEdBamsvUHp2dlkwYnlIU25jYWY4ZTh5ZFdINDVHSWlJaU9acmVOSFkyUHQyMURTWGs1VGozeEJMejl5YWVSSkN6VzQ0RjE2aWtBZ01DNmRaRTJKNlNuNDg3dmZ3OHZ2clVja3kzcmdENHZHRG9VSjZSM1ErR0hIMkx6cmwyb2pOcmtxVGtpZ2hqRFJJK1VGSnovclNFNGUyRE45T3IrM2J2alBuZDM1ZnJuK0laOVhWcUdQOHhmMEdUL2VRVSs1Qlg0NnBUTnUva21ISithMG1EOWZzY2RoNy8rNkxvV3hiNWsvUVk4dk9DL0RWN3IzNzA3M2xpL0FUMVRVN0JqOTU0R2Z6aXdiTU9HeU9zdThmRjRaY1dLWnU5NXlna25ZTVJKUTFzVVgyZkFCSmlJamszekpsY1hBMDhnTi9lcHRPcWVQNEE0MlFLcCtRNGNudTdzbnBlazBsQWlYRVBkWDJ0SGhlVmJodUNKOU83T2I1R1Q5M0J4UmRJOC9QRzZjaEFSRVhWU1hlTGo4ZENrYS9DUHBXL1dTWEtiTW56Z1FOeC94V1g0N3NrbkhUZ3p5OVd2KzNHNFlaUzN4WEc4dG1vVmxxNy9DSUJpOFBISDQ4Yk1VUzF1ZXloOXZtTUh4di9oNFRiM002Qkhkd0RBWk12Q3pQKzhpb2JHaWZkWDFmNXNmdmYrL1hqOXZmY2JxSFVnSnNDMW1BQVQwYkV0TjljcEFWNEE5TVhVbkx6eGhrbzJCTU1CMU5sbU1ubzBPSnFFZnoxZ1dCaDlBUHdwTGI0OFIzTHlIZ2w2WWg3ZG5YdFRjUU5kRUJFUmRYaDdLeW9RRitOQmZFd01xa09oeU9oa2pHbEdkbHl1Q2dZalU0bFA3VnV6U2lrNitTMWF1dzR2dnZYV1FjZXdaMzhGeWlzckFRQ2JkK3pBeW8wYkk5ZlN1M1RCZzlkYzNXd2ZoaUVOSHNsVVVWMmJXRVkvVTNTN3hwaUdnZlJHTnQ2cXI3STZHRmxmWFYrLzd0MXh3ZEJ2UlVhMDI0dlJ5QThnT2lzbXdFVFVRWWlXVHNjU3dveFVBQUFnQUVsRVFWUi9BUHduSldmV2FBTkdqZ0FqZ2RxY3RyRWtHS2gzSVhyVExDQWRRSzZudXVxdTlKeThlUldPOFlkOU15ZHZPelRQUUVSRWRIUUpoa0o0ZU1GL2tSQWJpMm1qc3pCdGRCYis4dnBDRksydEdRbk92dXhTbkRXZ1B3Qmc2dU5QWUd0SktRRGcwMjFmUjNZMEhublNVQXc4L25pVVYxVGc2OUt5ZG9tck1oaXMwMWRWc0dXSE92Uk1UY1ZMUC92SkFlWFJ4eUQ5Wk56WVJvOUJhc2lKM2JxMXl4VG85QzVkY0xPVjJXVDczMCs2cHM1NjVmb1cvKzhEUEZrVWlMenZsWnFLSzc1OWJvdGk2eXlZQUJOUmgxTTIvZGJGQUJhbjVNd2FiYWo4UVVST0I2SnkzQ1l6WVVTUzN6clZSSklBM0JFbnptM3gyWGwvRDRhY0IzZi83dFpQRyttQmlJaW9RM2cwUHgrbDVmdnFKSVFmYmEzOU9YQlBkMTNzanQyN0k4a3ZBQ3o3NktQSTYvN2R1MlBnOGNjZmhtaVBqTTA3ZDJMaUkzOXJVZDFnSXh0Z2hhVWxOVDJTWEJVTTRnL3pGMkQ0b0lINDdza25JOVhkZ0F3QS9ydjZ2VHJKYjgvVUZFei93UVNrZCtFbVdkR1lBQk5SaDFXVENHdEJhbmJlZFliSWRBQW5BSWhrdGFvS2lCRzFMVlpkdGFjbzFlNHNMWUlZQUQ4MlBmS2o5T3paZndmMGZuZUhhaUlpb2c0aGV2T2wwdkthbzRxK0thc1piWDEzNDJmWTZvNlVwaVVsb1ZkYUdnQmcwL2J0Nk9PK0JvQ3Z5OG9pL2NTNk95U1BQZk1NV0tlZEdxbFR0bThmN3ZySDg1RXB3ZDgvNjB6ODhMc2pHNDNybVRlV1lPSDdhd0FBWi9UdGkzc3ZHeCs1ZGlRbithcHFaR3Iyb2Zic2txVllzL2tMck5uOEJaNE9MTUU1Z3dZaTY3VFRzS1c0R0U4RjNvalVPejRsQmROL2NCV09hOE5aeHgwVkUyQWk2dUJFUzJmZ0dlUSs5VkphY1A4ZEF0d0RTRmVnWmwyU3FrSWpweUkxMGtONFJEZzZFYTdKbks5WHhkWHBPWG16cTBPaEdYc2V2RzNYSVg4Y0lpS2lRNmk4c2hKbDd2bThZVWx4Y1JnL1BBUGJ5OG93YTNGQnBEeDZWUGpjd1lQcm5HbDcvZXk4U1BLY0VCc0xvT1o0cGVnamxoSmlZK0VkZG5Ma0RPRC92dmMrS3FxRHVIVk0xZ0ZyY0FFZ0dLcE56QTNUaVBSN0pKdzNaREQ2ZGUvZXBqNWlQV2J6bGFLVTdkdUhkNk9PU2dvNVRwMGR1Y042ZE8yS0dWZGYxZWg1eUowZEUyQWk2aHhxams5Nk1QbmV2ODN6bU1hdm9USkZCREhTNG5uUmRSTmhDQ0FRaUVnY2dEdGlUT1BHdEp5ODM1ZVU3LzhUL254bnc3dGJFQkVSSGVVKy9mcnJPdThIOU9pT2U4WmZnaTI3aW5IWGM4OUhrdG80andmamgyYzAyTWVXWGNXUmVnQWk1d1EzNU1iTVVZaVBqY1hMeTk4R2dFanlYYnhuTDJMZFRiY01FV3phdmdNclA2MU45THJFeGJYNjJkN1p1QkYvbk4vdyt0dm9UYkFlV2JnSXMvSVgxN21lbkJDUEI2KzVHazhVQnVvM2JSZmY2dFVUbHplelZqY2xNUkdQVDc0WjcyemNpTVgvK3dDck4zM2U0TkZSM2J0MnhWZkZKVGd1T2JuUkhiZzdNeWJBUk5TcHVLTzBQMG5KbWZ0WFU1MkhJTGlpNWtwNFhqU2FuVWNsSWxDRXp4dU9sSFlWWUhwNlV2eHRtajM3TnlVeDJ4OUhibTd3MER3RkVSSFJvWEZHdjM3NDNsbG40dlgzM2tmbXFhZGdhcGFOUDh4ZmdKV2ZicXhUNzhiTVVlaVduSXlxWUJDM1BmazBUTU9BQUZBb2R1emVFNmtYSHhPREU5TFQwSlJKSXk2QUFQamdpeTl4OXlVWHdUUU0vSFhSSXJ6LytlWkcyL1E5N3JoV1AxdkljZW9rdW8ycERvVlFYVyt0Ym94cG9yeXlFc3MvK2FUVjkyMkpwamEyaW1ZYUJzNGJNZ1RuRFJtQzdXVmxXTFRtZi9CLzhDRktvMGJ0MTI3WmdsKy84ay8wTys0NC9PSGFpWWhyWU5mcnp1ekF1UVZFUkoxQTJmVEpHNHRuVEwzU1Via1EwTnFkT3R5OHRwRmx3VkhWMUQwOXFmNEtZdWtwSW5scDFUM1dwOStmZHhVaUU2eUppSWlPRFQvMlhvaWZmVzhzZmpwdUxHSTlIb3c3NDR3Nkk0bFhuLzhkakRuamRBQzE2M3UzbHBUZ3E1SVNiQzBwclpNOGpqM3pETVI0bWg5em16amlBdnoycWlzanlkcFovZnMzV2pjMU1SSGp6anpqb0o2dEkrbVJrb0xydmpzU2owKytHVDhkTnhhRGU5YmRhT3lzQWYyWi9EYUFJOEJFMUttVnpwaXlCTG01cDZZRmU5d2hpbDlESkVsYVBoaGNKLzJ0dTFtV0RJYmlwYlRzdkh2Vm1QMnowZ2VtdmRGWUgwUkVSRWVUR0k4SG8wNDVKZkwrN0lFRGNQSFpaMkhKK2cyNHhjN0VCVU9IMXFuZnYzdDNmRk5XQmtNRXNaNmFhY3VwU1ltNFlPaFFYTm1LSTNpaUUrVlRUenlodHR3MEVldnhJQ1V4QWNOT09BRVRMemdmeVFrSnJYNnVqQUVEOFBUVXlhMXVCd0JpR09nU0Y0ZDVOOTkwVU8yYkV4ZDc4SWxxak1lRHpGTlBRZWFwcDJEZGxpMzR6enVyOE5uMmIzRE5CZWUzWTRRZEIwY21pSWhjaWJtUDlvNnY5anhTT3kzYUZYVXVjSFBVclY5L3pZMUNGMG5JK0hueGcxUFd0Vk80UkVUVWlaWG5MMnpabk5sMlVsRlZCVWNWaVEyc3ZkVUd2dS9Sa1ZVVkRFWkc1dytscERIampybi84Y2Rjd0VSRWgxcktmWE95REhIbWlNakF1bGNVQ21uUkIyZGpvOGNLbllWcU03dmtvY2xsN1JBcUVSRjFVb2M3QVNacXlMR1lBSE1OTUJGUlBXVXpweFNVN0E0T2MxUi9EYUNpOWtwNGdYRHphallDQ1UrUTFxaHl1VlZpbkk5VHMyZGZ6L1hCUkVSRVJJY1gvL0ZGUk5TRTFIdnkraHNtNWtBd0pseFdNeU82NWFQQmJpdW9TdDJaMUlxVnFucHp5Y3hwLzJ2UG1JbUlxT1BqQ0RBZERZN0ZFZUJqTG1BaW9pTWhQWHYyQkFYbWlranRXUTZ0V0JzTTFJd0loMyt0VzQ0ODljVGZWNXA3UTJuN1JFdEVSQjBkRTJBNkdoeUxDVENuUUJNUnRVRHhqR212VkR2Qm9RcDlMVklvQXRXYWxjRXRJVkhKcjlZcHgxUUpWbnlTbmpQclJrNkxKaUlpSWpwMCtBOHRJcUpXU3J0LzlrUTQrRnVkMGVBV0hacFVWM2g5Y0oySjFJcVZJVFdtbHMyY3ZMb2RRaVVpb2c2S0k4QjBOT0FJTUJGUkoxRHl3TFRucXpUbVpFQjl0YVhTNHBIZzJoWUFZTlRkV0V0d3JtR0Uza25ObnYwd2NwK0tiNDk0aVlpSWlLZ0dFMkFpb29OUVB2UG1iNHFuVDhzQ25KdWcyQU1nTXBLclFJdFRZVUh0T21LTmxJbGhpTnlaVnIzL2c3VDc4eTVvNTlDSmlJaUlPaTBtd0VSRWJWQTgvZFluQU9jVUJRTGhNZ0ZhZkZ4U05BR2dVZTFFWkRBY0xFM1B6dnNyN3ZoVFFqdUVTMFJFUk5TcE1RRW1JbXFqNGhtM2Zsa3lmZW9vaGQ0R1lCOEFTTlR1MEsxSmhTUHROUHdlQXNGUDBoSVQxbkUwbUlpSWlLaHRtQUFURWJXVGt1blRaZ1VoWnlyd1FkMHJCN0ZQaVVpZFVXUVI5SWVEcFduWmViUHdpMmVUMmhncUVSRVJVYWZFQkppSXFCM3RuajdsazVLeTZuTlVkVjY0VENCMXBqYTNUTTNhNFBCTzBVRE5hTEFJcHFYRjdWMmZtcFBuYmJlZ2lZaUlpRHFKWTI3YmFpS2lZMFhhL2JNbmlvTjVFS2t6WXR2YUE1TVVBRlRyVEt0MnkrZVdWTVhlaGQvZnVLZk53UklSMFRHRnh5RFIwWURISUJFUlVVVEpBOU9lRDRweFZsdW5SQXRxMXdiWDJTUUxtSndXVTdrMjVmN1pHVzJObFlpSWlLZ3pZQUpNUkhRSVJhWkVBM25oc29PYkVoMXViQUJhdXp4WVJFNDBGRytuWmVmZEErZ3g5MU5ZSWlJaW9zT0ovMWdpSWpwTVVuTG1YR21xUGdsQmNyaE1hNDhCYnIxNmpWVzFxRXBqcmltZmVmTTNiWTJWaUlpT2Jwd0NUVWVEWTNFSzlERVhNQkhSc1N3bDU3RUJCb0wvRXVDczJsS0ZRbHI5Z2F3QXBONkNZZ1YyT25BbWxVMi9kWEU3aEV0RVJHM3crR3J0RndTNkd5RjBWMEVQQmJvRFNCZEZUeFYwRjBXeUFyRUNlQlR3QUlnUmdRZnVlMUgzOTVxeUdOVFVTUUtBYTNjdE9uSVBSdVQ2Ui9yWU55YWZJOGZVeHB4TWdJbUlEcmZjbDJQVHFuYzlLWUpKMGNXdDNSeXJydnFac1A2bGVJZDVOK1pOcmo3b0xvbUk2QUJ6MzlWZUFQcEdmZlZTb0xzb3VpdlFYUVRkVVpQb0poN0tPSmdBMDlHQUNUQVJFYlZZYXM3czJ3WDRrMEE4UUZzVDRBUGJLN0RHZ1hGRjJmVEpHOXNTSnhGUlovR250elFoTVI0REVFSWZNVEFBRHZxcTRFUUJUbFJGUHhFTVBOSXhFaDFWRkV5QWlZaW81Vkx2bjMyaE9QaTNpS1JGQ3R1d01MaG1jeTJwYmE1YTdnQzNsczZZOWt6Ym95VWk2aGdlWDYzOWdvclRCVGhORmNNQkRBVFFWNEMwNXRxMmxTcDJBZGdKWUNjRU93RnNFMkFyZ0RKSHNOdDBmemNFdTROQjdKWVk3SVdnT3NhRDRMNDlDTVo1RUp3OFhQWWQ2amlKT2lvbXdFUkVSMWpxUFhuOXhjUjhFWndhTGp1NFZjSGh0alhxalFhL1hPSnhia1R1clh2YkVDb1IwVEhscVUwYVg3VUxaemlDMDBWeENvQ3pCVGdkUU1vaHVOME9CVGFJWXIwS1BsZkJUaFBZcVlvZGNCUGV5Y05sNXlHNEx4RzFBaE5nSXFLalFlN2N4TFJxNTNrUmpBOFhOWlRJdHBRQ2dHcmsvR0MzYkdNUSt2MDkwNmQ5MUtaWWlZaU9Rbm52YVg4SjRnd1JuSzdBNmFJNFhRV0RwVDJQL1ZTRUlOaWt3QVlBR3d6RmVuaXdJV2hpL2JUVHBhVGQ3a05FaHd3VFlDS2lvMGhhVGw0MkZBOUlaUGkzTFdQQjRVUVlkYVpFcThqVkpkT25MbWg3dEVSRVI4NWpxM1JrU0hFK2dCRUNqQUNRMnM2MzJBRmdKWUFWQURZWWdvOXV6cEQvdGZNOWlPZ3dZd0pNUkhTVVNjdVo4ejJCOHhJZ1hZRHdrbUJCN1podzYyblVhTEFxVkFTL0xaNCs1VGZ1UVVwRVJFZTF4OWRxZW5BZlJncHdBWUFMSUJnT0lMYTkrbGZGZmdDckJWaXBCbGFvZ1JWVHo1TFAyNnQvSWpwNk1BSHVRTHhlYjMvVE5COHpET091Z29LQzl3L1hmUzNMeWhLUitZN2ovS0t3c1BCdjBkY21USmhnbHBTVWxLdnE2MzYvLy9MREZWTjd5Y3JLdXRCeG5Ba0FGdm45Zm82WTBXR1RmTy9ja3p4R2FMNklEQTZYdGZjdTBWRGtJNmI2cXVMY24reHVRN2RFUk8xdTlqczYxQU5jb082WENJYTJZL2NLWUlNQ0s4UWQ0VTNMd0pxclJFTHRlQThpT2tveEFlNUFNak16SnhpRzhiS3FmaFlLaFRJQ2dVQnB2V3VUVzlPZnFpN3grLzIvZGQ4YVhxKzN3ZlBzVE5PMFJlVGZxdnJMVUNnME8vcWF4K014QVpTcTZxSlFLRFNoa1ZzRkE0RkFoUnRuSDhNd1pyVW16b2JzMzcvL2gyKysrZWFlNkRMTHNtNEVNS3ArWFJFSitYeSs2K3VYWjJSa0pLYW1wcTRUa1g2cStyamY3Nys1clhFUnRVYmFMK2VtSU1aWktNQjN3bVhxN2hCOTBGT2lHMWdYN01BWXc2T1NpT2hJbXZ1dXBxaGdMQlJqQlJnRG9GZDc5cStLTHlGWXJJTEY4UVlXMzNDV2xEYmZpb2c2SXMrUkRvRGFUMkZoNFN1MmJUOHJJdGQ1UEo1L0FMZ1k3cHhKd3pENkFiQmEyV1hrbTROdDIrY0NXTjVVWlJGNXlPUHhQTlRJdGJFZWoyZFBROWNBK0FIWUFPQTRUckpoR09NYnFkZGlNVEV4Y1FEcTMrODdJaklKUUdWVVdSeUFFSUFERXVEVTFOVGZ1c252WmhHNXliYnRmL3A4dnZ5MnhrYlVVaVVQVFM3RDdZK01TdS9xK1R0RUpnRHVWT2cyREFXTENCVGlicEFGQ0RESVJHaDErbjE1VnhYUG5Nby8zMFIwMkR5MlNzOExLVVlER0FmZ3ZCWXR5R2o1NTk4K0tONVFnYy93SUgveW1iSzJEYUVTVVFmQ0JMaUQyYjkvLzIwSkNRa2pBWHpmdHUxc244ODNIUUJLU2tyK21weWNQS2VWM1FVakw0TEJMUjZQNXpjTlZWTFZ3VzVpbVEvZzdYclhEQkc1SDhBbkFKNXY1RDZmTlZDMkxCZ01qbXRsdlBCNFBHOEJPSzJwT3NGZzhJUkFJTERUNi9WMjhYZzh1MVQxay9wMWJOdStRbFh2Vk5XbEhvL24wbEFvOUQ2QUo3MWU3N2NEZ2NDVzFzWkZkTkFlL1VsbE1YQlZXczdzM3d2a0xnQkEyM0pnQ0xTbWo4aG9zSFJWd2NMVTdObS9LcDB4YlhwN2hVNUVGTzNKMWRxOTJzSDNvQmdMWUxTalNHL3FjeXh5SkxvQTZ0Uytic0pxQUlzQkxKNDhYSXJhTFhBaTZsQTRCYm9EeXN6TVBOOHdqQ1dxV3EycWd3c0xDNzg2bFBlekxHc1VnQmRFNUg2ZnovZFk5TFVKRXlhWXhjWEZYd0VvOFB2OVAyeXVMNi9YZTVMSDQxa1A0QTJmeitkMXkxS2pwM05IeTh6TVBOY3dqUFBMeTh2bkxsKytmTDlsV2UrTHlCbkJZTEI3SUJDb2M5YWVaVm1QaThpTjRXdTJiWThIOEI4QXYvUDVmUGVHNjJWbFpaMnBxc3NBVkRxT2MzWmhZZUhtckt3c1MxWHpWZldqeXNyS0VjdVdMZU5SQjNUWXBlWGtUUVgwYndJeGdMWWRreFJXUDVGV1lFRkpSZExWK09OMTVXM29sb2dJdVVYcU9iNExSb2hnckNqR1FIQUdHdm5JMHNndmdPSCtrSzhGUCtqYnFzQmlLQlo3RXBGLzB5bFMzSTdoRTFFSHhSSGdEcWl3c1BDdHpNek0yMHpUZkx1Z29LRGRrdC9Nek14TXd6QysyOGpsT1FENjJMYWRHMTFZVWxJQ0Vaa0RBUFd2QVlDcVZ2bjkvcGxOM1BOSGhtSDh4YmJ0a1Q2Zjc0UDYxdzNEZUJqQWlLU2twUGNCQkZyelBLbzZ6bDBMK1dxNExDc3JhN2pqT0l0RUpFWlZ4eFVXRm00R2dJS0NBcjl0MjNlSXlDUHg4ZkdMdlY3dnhZRkE0T3ZXM0krb3JVcW1UODFMdTIvMjV6RHdmd0RpSXljYm9TMmp3WFhYQlF0d1VWcjgzaFdTKzlqWTR0eWJPZHVCaUZvbHQwZzl2YnNnU3dVL0FEQWU0YU9KR3ZxUWl2b3BYbmhyQXRWbWY3aTNUWUdYVGNHTE4yZkkydzFYSVNKcUhCUGdEcXF3c0xDMTA1MmJaUmhHSm9Eczl1eFRSTW9CTkpvQXUxSUFQRGR1M0xoekZpNWNHRm0vNjQ3Z2pnQVE4UGw4clVwK1hXTlY5UnUvMzcvQzdjK3JxcStLU0pLcVh1djMrNWRHVi9iNWZJOWFsdFZQUkg3dThYaFdabVZsWFhJNGQ5c21Bb0NTbWRNV3BtVFBHV21JNWd1UURxRE4yME1mdUM1WVRrR3crcDMwKy85bUZ6OXdHOWZORVZHVFhsWTFTMWJCVXVBcVVWeW00bjQyMVJPWjBod1dudExzSVBJNUpnMThsaWxRSXNDLzFNQ0xYNStGb2x3UjV4QThCaEYxRWt5QU96N0RzcXptRXN3bWhVS2huRUFnRUZrUHJLb1hoMEtoZzBrNDYvQjRQQ3NCOUcycVRtRmg0ZE9XWlYwaUlwZFZWVlhOQlBCeklISzgwb051UEw5cTdiMHR5enJkM2VCcUhnQmtabWIrVWxXbkE0Q0lUUFQ3L1M4MzFNN3Y5Ly9Dc3F3cUViblhjWnlWdG0wL0ZBd0daNFIzc1NZNkhNcG1USGszSldmdXVRYWNmQUVHUlVaT29EalkvYUVGQ3EzVFZIckNNWmVuNU15K3ZHejZORitiZ3lhaURpVlgxZWo1SGtaSkNGZVZyTUxsQUk0VDRNQWZ4aW1nNHVhNjlhNnB1dFViL3RncVYrQTFDRjRReGFMSnc2VzZ2WitCaURvbkpzQWRoRzNiZjBiVVVTa0E0RGpPRHh6SCtVcEVmdG5HN25NUnRTRVdnSXBBSUxEWHR1MlRSU1N1dFozdDNyMzdzeFVyVnV5MkxNdVJobjdVVzA4b0ZMckZOTTN6QWR5UmxaWDFXa0ZCd1JzbEpTVS9CbkN5cWhiVUg2bHRDUkc1eEgzNWI4dXk4a1Jrc3FydWRkY0l2KzcxZXJzMEVjOU0welJMQWN3QWtPUHhlTjVGMURScW9zT2hiUHJralYxekh6L1hVMTJkRDhGd0FHN3llL0REd1hVT1I0SUFnbVJEWlZIcWZYbTNsTTZjK21RN2hFMUV4ekJWbGNmZXczY2RCMWRoRmE0VW9FZXpIemR5d1BuamtZSUcvZ2xRQmNVaUFWN1lXNDFYN3p4ZjlyZFQ2RVJFRVV5QU93aFY3UzhpcDdwdjR3R1lqdU1rQkFLQmtHVlpXZldxRHhPUnZ3TFk1empPMVNKTmY0TUpCQUpWN2oyK0ZKRVZBTXJjOS9NQkRHcHRyRjI2ZExrWXdBSVJXYU9xMnh0N3BLajc3eHcxYXRRdHBtbSs2ampPMDVabG5ZZWFwTnh4SE9ldTF0N2ZqZjBTRWFuY3RtMWJZYTlldlQ0RGtBSGdQZ0NMUFo3bS8xcW82cjhjeC9HYXBtbjdmRDRtdjNSRTdNNjlxUmk1VDQxTXE2NTRVUVR1OFdGdDNDTGE3U004bWl3Q1V3UlBwR2ZQSGxBOFk5cjk3UkEyRVIxRFZGWG1yY0lGQ2x3MWJ4V3VCTkNyc2VXOG9nQU1SSDBIais2bmlWMmNGUjlETUMvV3hCTThuNWVJRGpVbXdCMkUzKysvTFB6YXR1MUZxRGxFSGdEVTcvZlhtYjVvMi9aVUFGRFZod29MQytlSHl6TXlNaEpYclZxMXI0bDd6QVV3dDE3eGJsVzlvb1ZoVGhLUkg0WGYrSHkrU2ZVcmlJanB4bFpuZlU5UlVkRnI0VE9PVmZWZEFMMEJQRlpVVkxTbWhmZXVidzJBYzNyMzdqM0o1L005QmVDY0VTTkdwTVhGeFQzWHd2WXJpNHFLM2dUdzVrSGVuNmg5NU41UVVRSzlMQzE3enQ5RlVQTjNxczRSUndlcjNtaXlTRTVhZHQ2QWtoM0dEWmczbVZNUmlUcTR2RFhhUTZweDQ3eDNjVE1FQXhyTVc3WGUxT2J3eDBZREd2ZzRxbGJnMzZaZzdzM0RwYkNkd2lZaWFoWVQ0RTVtMUtoUkdRQXVCL0Rsdm4zNy9oQXV0MjM3ejZwNjJaZ3hZODdPejg5djhURUNxbHBkUDhGdWpHM2I1elZYeHpBTUV3QkVKRmovV2pBWS9LbHBtcGFJbktDcWV3QWM5R2hVS0JTNnkrUHhYS0dxRHd3Yk51eTVkZXZXVmJsSEcxMGJydVAxZWoyR1lYeFhSTmI2L2Y1dm90dDd2ZDc0ZzcwM1Vmc1RMWm1oUDB6TG1iTmJnS2tBSXNudndRNEdoL2VFanQ2MFJnU1QwbnFFVHNBdjU0NHZlV2h5V1h0RVRrUkhEM2UwTjBzVmsxR0ZTMFRncWY4QkV2MlpVcnYvUU9OMURyd0hQaFBCWXdBZW56SmNkalpTallqb2tHRUMzTWtZaHZGN0FGRFZ1NWN2WHg2WitxeXFlMFNrWHlnVWVnb0lUNlZza1ZqTHNxNXNTVVZWUGFVRkkxSnhidDJxK2hjQ2dVQ3BaVmtmQWVnRFlGOWxaZVVCZFZvcUVBaVUycmI5VnhISjdkMjc5MFVKQ1FuejA5TFNyZ0VBbjgvM0xBQVlobkd0WVJoUHFlclBBZndwM05hMjdaTlZkYVZsV2MvNS9mNHBCeHNEVWZzU0xabU9hZW5ac3lzaDhyTkk4UUhicnJheTEzb3pxZ1Z5SVdKQ0sxS3ovemFtZE1adG05c1dNeEVkRFE0WTdXMWdzeXFnNXZOQUdodmxEZS9tWEgvTmIwMzdJQVR6RGNIY1d6S3dXRVFhR1NjbUlqcjBqQ01kQUIwK3RtMVBGSkZNZCtPb0Y2T3ZsWmFXUHFDcTd3RzR4TEtzbjdhMFR4RkpGcEZYV3ZoMWRRdTZERzgrdGJmK0JjdXliaEdSVEFBaEVUaytMaTd1a1piRzJSRERNSjUxWDQ1TlRrNVdWWDA0ZWtkcGo4ZnpPZ0JIUkM2UGJxZXFFMFNraTRqRXR1WCtSSWRDOFl4cGQ2aHE1TGd5RVlGcTIvNnRHVGx2T05LTkRCVVk3NlRlTit2TU5uVk1SRWVNcXNyY2QzWDBuSGYwWDFLRnJ3U1lDY0dBdXBWcWZvc2t2bEZsZGZ0Q1k4TytYd0Q0bGNhaXo1VGhjdmt0R1pMUDVKZUlqalFtd0oyRWJkc3Bxdm93Z0gwQURoaTFYTFZxVlhVb0ZMb09RSldJL042MjdkT2E2MU5FRmdKNE5oZ01EbWpKbDZyZTVHNGV0YTJKUHRQY2w3dWp5NzFlYjM4QWYxVFZhaEVabzZyZmlNaTFtWm1aRjlkcjMrSnZySXNYTDk2a3FydFU5WlJBSUJBVWtYK0t5S0JSbzBaOTI3MitYVlZYcU9yNVhxKzNaOVE5cmdZQXgzR2VidW05aUE2bmtoblRaaW93VGJYbW42bzE1L3hxWTB2eldrd2tlaVJJdWhzaXk5THVuejJ5amQwUzBXR1V0MFo3ekhsWDc1MzNMallDeUJmQjVTSzFNd0kxOGd1YVhUOFJxWGJnaVBHSEFDWnR5OENBeWNQbGdhbG5TR01iWGhJUkhYYWNBdDBKakJzM0xxNnFxdXBGRWVrSjRIbkhjVTV5MStPbXFHb3FnTFR3bDZydUZwSGpWUFVacjlkN2J2VDV2L1g1Zkw3Yld4bktFKzVYbzFTMWw0aEFwTTQzU3pGTjgwa1JTUWFRVzFCUTRIZEhxVjgwREdPTzErdGRHZ2dFU3QzMjFlNDA2eGI5MlJhUkhhcmF6VzM3dkloTU1ReGpJb0FWYnBVaUVmbU9hWnBqQUR5VGxaVjFwcXFlcktvYkN3c0xXMzM4RXRIaFVqSjlhbDVhZHQ1dVZmeGRCQ0tvR1FsV09kaVRnbDNSalVXUzRHaEIybjJ6THl1Wk9XMWhHME1tb2tOb3pqdWFCY0d0VXUwdWMycmtnNkNKYzNscnFEdlkyL0JVNTNkaDRMZFRoc3Y4aHBvU0VSME5tQUIzQWxWVlZmZUp5RmozN1VUVE5DZUdyOVZiazF1cHFpVUF5a1RrTEkvSGt3M2dOL1g3czIzN1FRQjN0REdzb00vbmEraXMzU0VBb0twYndnV1daZDBqSXFOVWRYVW9GSm9CQUg2Ly95WExzaWFKeU1XbWFUNE00RWIzZWFvQXdEQ01PQUJpMi9ZYUFJLzZmTDdINnQ5bzlPalJTYUZRcUkrSWJIVDdmTk95ckowQXJwb3dZY0tkcjd6eVNraEUzbkw3SFEzZ21WQW9kSjFoR0FEd0pCcmQ2NUxvNkZBeVkrcHo2ZG16cXhSNFhpQ2V5SFRvdHF3SlJ2MU5jQ1JPUlY5THo1NDlzWGpHdEZmYUkyNGlhaCs1UmVycDJRVVRSZkFMQUEzUDdHckpUbm51WC96R0VsOEFSV3BneHBTenhkKzJpSW1JRGowbXdCMlFxaHJSaVcxMWRmWGpzYkd4TjZqcUdsWDlSRVMyQVBnR3dEZUdZZXlzcnE3ZVdWbFp1U3U4S1pZN092eW1xbDZla1pFeGM5V3FWZFgxK284UmtUZ0FqNkZtZlU5clRRVndmQ1BYUmdDQVlSZ2IzRmk4QUI1QXpkVHRIMGFQU0lkQ29XbW1hWHBGNU1kWldWblBGeFFVK0ZGN1JuR3FiZHVscVBtR2Y0VWJLd0RBTk0xSGJkc3VjUnpuT3lLU3JLcHZ1SmNjRVZrTVlHSnhjWEVtZ0FMVE5KY0hnOEhWSXJKK3dvUUpabkZ4OFVRQUljTXdPUDJaamduRk02YTlrbmJmN0wwcWVGVUVNUkxaMWFxSjgwcWFVYnNtdU9hb0pZRjRGSGdwTFRzdnRtVEcxSlllSlVaRWg4Z2piMnZYdUJoTVZzVlBwV2JqeURycTVMeE5KYjhDaEE4bGJPQUlYMVhndnpEd215bG55N3Z0RURZUjBXSEJCTGhqRWN1eWNnRFlBR0NhNWpVQWZyMWt5Wkl2QWZSdGFTYytuKzl0eTdMR3g4YkdGdFJQZnV0NTF1ZnpMV3R0a0pabFhTb2lCeVRBSTBlTzdBWGdiRld0RGdhRHE3eGViMDlWZmNFOUcvZzJ2OSsvTHJwK0lCRFlZdHQyTm9CSEhNZVpsNUdSY1JxQW5RQmdtbVpQZDJmck9xUEpyaFFBNFEyNThpc3FLaUxIS2FucVFoRVpwNnI5QU1BOUVpb0RBREl6TXk4MkRPTjRWWjN2OC9tMnR2YTVpWTZVa3BuVEZxYmNOMmVjQ1djK1JCSnF6Z2wyMm5oT3NEdUR4QjFSRm9HbzR1OXBPWGxkUzZaUHpXdW4wSW1vRlo1WXJiMkREdTRFTUFXS3BBUCtocnVaYjdOLzg4TS9IMnRrd29nQ0w4REE5Q2xueTdvRHJ4SVJIZDJZQUhjUVhxKzNpOGZqZVFZMVoveHVVdFV0SXZJcjI3YlBVTlZmK2YzKy83V21QNy9mditEUVJOcTRtSmlZSzBSRVZIVlpJQkRZYTFuV2RIZmQ4ck0rbisrcGh0cjRmTDVaLzgvZWZjZEhWV1lOSFArZE81T0VEZ0dwRnV3cllBR1NnQVUxa01GZXNLQ3NkUzFVeSt1NjdxNEs3bVpYY0hYZGRWMExFS3hyMlYzYjJoc2tFTUNlaEdMQmpnMUZXaEo2U2VhZTk0OHBtY2xNQ3VRR1FuSytuMDlnNXJuM251ZkprQ0Z6N3ROeWNuSXVFcEhVdG0zYmRsSFZyOEpKN3k5YzE5M2c4L2tBbHNaZW82clh1SzdycjZ5c0xKMC9mLzZxMkdQTGx5OS91bHUzYnY5Tk52ZlpjWndyd3RjbkRLYzJwcWxiZTl1NGdrNFRwNS9rb0c4Q3JTSUxZelZ3Um5Cb1RuSGtRM1VvMk5UMFNWTTdsVTJlOEJjdjJtMk1xZHYwQmRwWGd0eFU2WEkra0ZMamlmVjR1NnZXZUZxRndtTytGS2FNUGtLKzJiR1dHbVBNcm1jSmNEUGg4L2tlQU01VzFTV080d3pmdkhueit0YXRXejhMbkNraVorYms1SHduSWw4QnBlRTlkaXVBYlVDRmlGU29hZ1hnRTVFMlFGdFZiUU8wQmRxbzZrMnpaODkrSjBtMUZ3WUNnU0hiMjFaVjdWRzlMQ01qSTBWRWJnQVFrY2NCZ3NIZ0RUNmZiNFhQNTZ0dHV5TTNHQXllczNMbHlwVkxsaXpabHBPVDgxNDR4bm1PNC9RS1AvNHM3Z0xYWFZ0WVdMZzY4anduSitjS0VZbGJUVG9RQ0NScjk2bmhCYnJHQkFLQks4TEZHL1B6OHkrczF6ZHV6QzVXUG1YY3ZJNlRwcDd1UTE0R1dna1NYaHQ2eDlQZ3lJSTVrZUhRb2FkeVcrZUpVN3VWVHBuUTBMVUNqREcxeUN2V0V4UnVFSmZoeWNZbmk4TjJ6WFJJdGtTQWhuYjNmVUxnbG5HWnNpUFRub3d4cGtteEJMaVpFSkVuZ0tOVjlZUlpzMlpGaHVlZW1KT1RjNjZJL0VwRWpnSnl3dWNtdTc2bTV5dkx5OHVMYXFoMjlBNjIxUWNFWTh2UzA5UFBBbm9EeTFOU1V2NE5FTzZGcmJNWHFiQ3dNTFNLWFpBQUFDQUFTVVJCVkRyRU9SZ016dkg1ZkYrSXlERWljZ3loaGIzbTFuSTVoT1lKbjFtUGRrZitQaTJtZUcxZDF4blRsS3lkUENHLzQ2U3BwenZJcXdLcERlMEJqb2dkRGgwdXVDNTkwclMwc3NuanJnTGI5OU1ZTDAwdjBsTUlMVktabWJBU00rSDV1anN3elQ5Sjh2dThxOXcwSVVzKzM5RzJHbU5NVTJNSmNET1JuNS8vNm5ISEhUZGszcng1UDhhV0Z4UVVQQXM4QzNEVVVVZTE3dENoUSt0Tm16YjVmRDZmTHlVbHhkbTZkYXZQNy9jN0FKV1ZsYTdqT0pxU2t1SldWRlM0cWFtcHJ1dTZXMnVaQjV5OWczT0FpMFdrZjJ4WlpXWGxTejZmN3gwUmVmVDExMS9mdXIweEl3b0xDeXNEZ2NDNXF2cGZFZW5odXU3dlo4K2V2YWEyYTVZdlgvNjdidDI2VGRxUitsSlRVKzJEdmRudHJKMDhJVDk5MHZTekZQZEZRY0svQitxekZHd2RvZ3RzaFovQytQU0owenVVcGVSZVFtNnUyN0RneHBqd1ZrWi9Gamd5dGp6dTN0TjJ4S3RwVVhpRldhcjhmbnlXTEd4QWM0MHhwa255NXRhL01SNFlNbVJJK2x0dnZiV1cwSEFyWTB3ajZ6UnA2Z2lCWnp4TmdpSGhVN1VxTDVhdGNrWXlZMnh0aStvWlkycVFWNnhEZ1Q4VDNpa2hJanBmMTRPaHp1SHlZaEYrUFRaVHR2dm10akhHN0M0c0FUYkdtQmFzMDZTcEkwVGxXUkY4RUQrWDEwc0tyNVg1VjV4SmJtN0NBblBHbU9RZUtORWpYZVZPUEVwOGE3bkg5YUVvdDR6SmtwZDJzS2xtRjlqNDV1czJDczNVcWUySkoxdStWNDJ6cXh0Z2pERm0xeW1mUE9FRndiMVF3N3Q5U25qaW9CZWZxbUpqQ0p5U1h0bnRHWEp6N2ZlT01YV1l2a0F6cHhmclRGZDVsNWprVnpXY3d6cFViVlZVSDFMdDc2cDRQNHR5eFpnTStsdnlhNHhwS2V5RGlESEd0SENsVTY1NlNsVitGVW1DSWJTcGIwT1Q0T3FmendVWmtWN1IvVkZRdXh0dFRCSjV4WHBBWHJFK0x5NUZBc09qQjhKdkpISENPZXoySnI3VnpsZllxbkJIbTFRT0hKTWxENHZZUW5YR21KYkRQb1FZWTR3Qm9OUEVhUmNML0N1OG42K0h3NkhqVTJHRkI4b21qeC9qUVdCam1vV3BIMnE2czQwL0NZd2pkaC9meU50bUI5NkdOVjJxOEx6ZjRkZFhEcFR2ZHFDcHBnbXhJZENtUG13SWRDTHJBVGJHR0FOQStaVHhqNHN3TnZKY1JEd2JESzFhRlVkZ2RQckVhZmQ2RU5pWTNkclRuMmhxWG9uKzFyZU5id1N1SVpMOEtqSDdHVzEvM01nYzRiaExsVS9FSVh0Y3BweHR5YTh4cGlXekJOZ1lZMHhVNmVUeEQ2RDZtOGh6MmE2SmhqVVRrZmdrV0xnNmZlTFVPeHNjMkpqZDFJd2lIVlc2bWM5Ui9ncDBqQjVRUXAvT2RxVFBKakpVT3Y3YVZTampsbWR5K0ppQk1uZEgyMnVNTWMyRmRZa2JZNHhKa0Q1cDZsOEYrVzNrdVVjYkpDVUxkR3ZwNVBGLzhDSzBNYnVEdkdJZHJNcDlJbVFtSE55UiswMUNhUFBBeERkb2hjSzlLZTNJdmVJUVdiOGpiVFZObXcyQk52VmhRNkFUMlF0aWpERW1xZlJKVXg4WDVLTEljNitTNElRNEtyOHRuVEx1Yng2RU5xYkptclpROTVWSy9pN0MyYkhsTmUzSjJ4QUs3L21FeTBkbnlLZmVSalpOaVNYQXBqNHNBVTVrUTZDTk1jWWtWZmI1SHI5UzlJMW9nVWNmdFJKV3NSVzlNMzNpdEt1OWlXNU0wL0xJTjlvcXIwaW5PRUUrVDBoK2FVRHltL3o5V0k0eWJtd0dSMXZ5YTR3eHlWa0NiSXd4SnJsbnpndVcrVnVmaGZJQmhENm9xMGZMWWlGVW54TjhiK2RKMDBaN0VkcVlwbUpHaVo2NGRUVmZJTndNcEViS0ZVQjJmRVJGNVBwcVpVKzdLZnhpYkpiazJiWkd4aGhUTStzU044WVlVNnRPdVk5MGtvb3Q4MFU0RlBCNHpHYlZnR2hWVk5EelM2ZE1lTWFqNE1ic0VnOHQwRjZWTHZjREkyTExHL3JXU1RvTlFWbUdjTVhZVEptNTQ1SE43c2lHUUp2NnNDSFFpYXdIMkJoalRLM0tjeThyMzZiK2dNTDNBRlJiMGJsaHBHcS9Va0ZVK0hmSFNkT0dlUlRjbUozcWFWVmZYcEgrcnRMbEM2b2x2OURBNUZjVHRqVUtvdnlqZFNxSFdQSnJqREgxWndtd01jYVlPbTI4YmZRS0YyZVlxcTZCeUI3QjNrd0xGa0lmN2tPUHhlOVRmYW5UTGRNR2VCRGFtSjFteGtJOXVyU0VEeEh1QU5vQ29KNU5uWTlQbnBWRjRpZHpiSlpjZjhrUnN0R2pLb3d4cGtXd0JOZ1lZMHk5ckowODltdDFaRGlxR3lHVXVBcUtlakNiUm1LM2Z4RnBLNjdPU3Y5ajNqNE5EbXhNSTd2dmZlMHl2VmdmMFNCdkNmU05QU1lObU9jYm1pZWZVRnFoY012eVRETEdESkJGT3hyYUdHTmFNa3VBalRIRzFGdjVyZU1YQmtYT1VOZ1dLaEhFbytIUUdwTUVpMGdYZ3U3czlqZmQxOFdUNE1ZMGd1bEYra3UvdytjQ3Z5STIxdzAvYXRBN28vcDhZZVVUOFROZ1hLWk16aFZ4R3hMYUdHTmFNa3VBalRIR2JKZTFrOGZQZHBVTG9nVWVMYThoMFQ4MDh2d0F2ODgzaXhzZWErdE5EY1o0NCtFRjJqV3ZTRjhVNGQ4aVJHL1NhTUlERHloQjRIYUVBV1A2eXljZVJqYkdtQmJKVmdYYnlmS0t0QkRoK0YzZERyTjdVR1V6VUZHZkx4RzJBWnZxKzZVK1B2R25zdWJLZmxLNlU3OHAwMngwbWpUdEZnZitISG1lZElYYUhWUnR0ZHpacGY0Vko1S2JXK2xSZUdOMjJMUVN2VkJjL2htYitBTGh5ZXdOaTExOWxXaUZiMzNDdWFNenBLUmhrVTF6Wkt0QW0vcXdWYUFUK1hkMUE0d3hOUk9oTmRDNlVXSUhJYmdacGhlcmkxSW1zRVpoalFpbENtdEVXYU5DcWNBYVYxampjeWtOd2hwSFdGUFptdEtyK3NtR3htaVgyWDJVVHg1L2EvcWtxWWNJRXVvTjlqQURyclphN3JET0ZkMytYWXFlRDdhL3FkazFIdmhJdTd0Ym1JRnlSdHdRWjYwMmgzMUhoTjg3TVQvM2luTC9wZ3ArZC8zUnNya0JrWTB4eGxSakNiQXhMWnlBUTZnbm80dFVsWVUraklXZk94cWFueG1aTStIZkRIbkZDc29LRmRZQWE0QlMwZkJqaDU4VXZrYjRldHhBV2JKVHZ5R3pVNVd0OVAwcXZadTduOEJSRWg2K3JJZ25lWEJjYjVqSXlQUkowMWFXVGVacUQwSWJzMTJtbCtoRjdoYitpZEE1dHJ4cTJQNE9FbEEzNFliUFQ2NXk0ZmdzS1d4QVpHT01NVFd3TG5Gam1yREhGbXZib0V1S0tpbEs2SXZ3WTZwOXFVdWFDdDJBUFRTVXpIWUY5Z0QyVUEwOUZxSEhMdmxHbEdVcWZDWEtVaFcrVXVGckVaYW10T0h6S3c2UjlidWtUY1l6SFcrY211N3p5L3ZBUWVEMVVHaEY0ck9ERzBvbmovKzdSK0dOcVZXNDEvY1JoSk1qWmRHZmI0OTZmYXNWUFpyU2ptdnQvMFZUSHpZRTJ0U0hEWUZPWkMrSU1TMU1YckYyQlBad2hOU2d5MTQ0N0NYS1hpaDdxYkNYRUhwY3ZhZWpFYTBHdm83OWNwV3ZYT1hycXdiSnp6dXBEYWFCT3Q0NGRYL0hUNGtnbmNEYkpEZ2htTHFqU3FkYzlaUlg0WTFKWm5xUlhvSnd0MEM2cDRHVEpNNEtHd1F1SHBzcEwzaGFsMm5XTEFFMjlXRUpjQ0o3UVl3eE5acStVQStTWUNoQlZtRlBoYjBsbEJ6dnBiQ1hRTGRHYnNJbVZaYUs4QlhLbHdqZkFGOEhsYThtWk1uU1JxN2JiS2ZPdDB3L1NsMTNqb2lrZ1hlRG9SVkNXeTJGZTRKVmRXdlEwV1BYM1hwVlVZT0RHMU5OK0NiaG84Q0lTRm5vWjVEUVBCRHZGN3BhckQ1R2pCOGczellzc21scExBRTI5V0VKY0NKN1FZd3hPK3llTHpXdDFRYjZ1QzZIaXRKUGxYNUFQeEgybzVIL2YxSFlpdktSUUluclVPSW9KZW10K2ZpOGZyS3RNZXMxdFV1L1pkb29VZjRUZWU1dFQzQnM1cUEvNDAvSktzMGR2Y3lyOE1ZOFVLSkhCbDJlRm1Gdno0TW5lek1vZHlQOGJteW1WSGhlbjJuMkxBRTI5V0VKY0NKN1FZd3hucnZySFczZFBvMitRWmQrQXYwUStpbjBFK2hONC82L3N3MzRXS0ZFbEJMMVVkSTVqUTh0S2Q2NUdtdDdwRkIvc2h1TnBxcUx5alp0T1pwL1hHK3I1Sm9HeVZWMWVoYnpCMkFTZ2c5aVZuaHVhSzl2a29XdUZNb0VSbzNObEprTmlHeGFPRXVBbTRhTlc3ZlNOaTB0NmJHeURSdFl1M2t6KzNidHVwTmJWY1VTNEVUMmdoaGpkcHJIRm12YkxXNG9NWGFVUTJONmpMM3ZiYWxTZ2ZLSkNpVUNKYTVTVXRHSnhkY2VKRnNic2M0V0wzM1MxTWNGdVNqeTNMc2t1SG9jL1YvcDVBbm5lQkRhdEZEM2Y2QjcreDMrRFF5SkZubzZkQ0dld25zQ1o0L05sT1dOVTROcEtSb3pBWDZwdUlRRGUzU243MTU3MVhudU55dFg4dURzT2RIbnVlZWVRNHEvWVJ2TjNQN0NTM3o0L2ZmUjUrT0dCeml1enlFN0hLOTB3d2JHUC9odzlQa1RWMCtJYStNRjk5eEgwSFVCdU91U2k5aXpjLzJXUVptNzVGUHVldlUxOXVyY21ZTjY5dURTNDQ4anZXMWJ2bHUxbWtsUFBjMjZ6WnRwbFpMQ2pERlgwckZObXgxdWYwTllBcHpJdGtFeXh1dzBseHdoRzRHaThGZlUxQTgxM2FsZ0NNb3hBc2NvWkFra3Y1MjYvVklRK2d2MEI2NXdCRkxMcWN3cjFpVW9KVGlVT0ZEaTc4eWl5L2FUTFI3VjJlS1ZyZlJkbnQ3TlBVRGdLS2hhOTZlaHY0VkRjV0xuRnN2WjZaT21UUzZiUEg1U0EwT2JGaWl2V0VjUW11L2JNZTVBNDN4Y1ZJWGJPMmR3eTNraXdVYXB3UmdQUFB2ZSt6dysveTBjRWM0LzZrak9QL3FvNnF2eHg5bXdaU3NmLzFBMUc2V2hXZm5UNzc3SHUxOStHVmMyYy9HSEhIblFnYVRXSTdHKzRmRW5xUWpHdjhXQ2JwQXRGVlV6RFg3eitKTngzOVBHclZYM3hHOTcva1g4UGw5QzNKdEhuRW4zVGxYL1ZhemZ2SVZINTg0RFlGbHBLZTFhdFNLOWJWc0FlbmZkZ3owN3A3UHV4ODFzcWFqZ2Z4OFVjVm4yOFhXMjNld2Nka2ZBR05NazVSWHJFSlNqQ1NYRXgwaG9yK0s2YVZXaXBiSjkvOGtwdkNmS2JJWENUUlc4ZGYzUllrTnJHeUJoZTZURUxZMTJXTUxDMENvWGxFMFo5NSthempjbTFpUGZhS3R0cS9rbndwakdpRjk5b1N0Q3E5MmZOelpUNWlTL3dwanQxeGc5d0tYck4zRHRvLzlpL1phcSs4R0REenlRWDU5Nk1xMVRVM251L2ZjcDI3QUpnT3grZlRpd1J3OCsrdjRISmozMWRQVDh4NitlUUVxMUJOSVJJUzBscGM3NlgxMndrQmtGczVNZUczVGdBZnp1OU5QcTdGMCs5NjY3RXhKZ0w5eDMrYS9ZdTB2b280aXFNdmwvTDFDOHRHbzlUci9QaDk5eG9zOHJnc0ZvcjdLSWtGWkx1eTg5L2poT0dkRGY4emFEOVFBbll5K0lNV2EzTUdPUkhrd0ZReFNPQVlZZ0hGem5SWkdQQmtMU2VYaDFYcTdNRTVnalB1YU1HU2h6ZDZUZExWMzdtL0lPU2ZHNUpVQWJhTHhGc1d4bGFGTmZNeFpwUDdlQzUwVDRSZHlCaHU3clcwTU1HL0pzR2t0akRZSCtzYlNVUHovM1AzNHVYeHN0RzVHVnlXWFp4M1BOdzQveS9abzFBRngzeXNrTTdkYzNJUUZPNXVDZVBibnpvZ3RxUE82NkxrKzg5VGJQdmY5QnRHenZMbDNvM3JGalhKSjVZSS91L1A2TTArbldzV095TUFDOFVySUF0OW9iY2RQV2Jmem43WGVpejMrVmZUdytwK3EzMGNOejVxSWF1dWFjd1lQbzFEWnh1UExRdm4xcDM3bzFBQS9ObnNOTEpRdHFiTVAydW1KWU5tZGtaSGdXTDVZbHdJbnNCVEhHN0pZZS9FUTdWMjdpV0FrbHhNY2dIRjNyQmJISk1GVTl4REZyS3RWTzJhTENPOEFjeDhmc01RUGtuVHF2TVFCMG1uVC8yUTdPYzVIbmpaZ0VyeEkwbzNUS1ZUOTRGZDQwTDNuRmVvSEN3M0ZUTEx6OGdVd1lta0RlOGcxY25UdFVLajJxd1ppb3hwd0RYTDVwRTM5NDZobStXNzJhSTNydnd5MW5uMFdLMzk4b0NmQ3FkZXU0OTQwM1dmeGQxWnpmYmgwNmNOc3Z6NmRUbXpaTWVlRkZGbjVUdFV0WSsxYXRHRHM4aDJNUHFYMU84RmMvL3h6dGdhMElCdm5vKzZwZkRmMzM3WTBUYzBkODRUZmZSajhtOU4xckwxcWxoSHByZlk3RGdUMTZSTTl6WFpkSDU4N2p4ZUtTdUxydXZ2UVN1blpvSDFmMlFsRXh6N3ozUGdEWmZmc3lPbWRvalcxTjgvc2JQRys2SnBZQUo3SVh4QmpUTE56MWpyWnVsMGFPcTV5S2NtcHRDMnRGOS9TczRYL0FlbjRlM3Fqd0ZqQkhsVGxkTWlteGVYMDFTNTg0OVU0UnVTSHkzTHVjbzlwZERHVko2YWJObWJZeXRJbVZPMGY5UGRwenI4QTR6NE1udjVHMlRaUXJ4MlRKNDU3WFoweFlZNjhDdlg3elpwNlkvemFYRFQyZVZ1SGh5L1ZKZ0kvbzNSdkhpWDlEN04yNU0xY01pMDhBZzY3THF3c1g4cCszM21IVHRxck5HdmJ1MHBrL2pUeVhMdTFEQ2VYV2lncnVmUGtWaXI1ZUduZDluejE3Y2NYUW9SelVzd2ZKWEhUdi9YRkR1WGRFMjdRMC9uM3QxZEhuTHhXWDhOQ2N3b1R6K3UyMUY2a3A4UW5zaXZLMS9GUldCa0NYZHUzWXArc2VTZXZJM0g5L1RoczRvRUh0ckkwbHdJbHNFU3hqVExNUW5xLzdTdmlMdkdJOUREZzEvRFVrOWx5Si9oRVM3VVFNRDErVTJCTzF4bVN0cmNDSndJa2lVRnJNdXJ4aW5RL01jWlhaS3pKWm5Ddmlldmd0N3RiS1VsYitQcjJpK3lBUmp2TTJjbWhKTEtyK0RmdW10MjMxM3pKMFJQZzJoMm5oN3Y5QWUvaUVGd1VHUmNxU3pOSGRNY2xYZDF2dUNLZVB6cFNTcE5jWTA4U3QzN3laMGcwYjZkMTFEOGFmRU5qdTZ5ZWRQYUxXeGFwYzEyWCtaNS96MzNmZWpTYUlFWU1QUEpEclRqbUpOakhiQ3FXbHBIRHppRE1UaGtoLyt1TlAzUERFa3h6UnV6ZW5ERGlDUVFjY2dCTXpCemRXdjczMm9sMnJWdlZxLzhhdFcrSVc5WXAxMkQ3N0pDMy9aRm50VzlLdjJiQ0JOUnMySkQzV3JVT0hlclhMZU1jU1lHTk1zelEyVXo0Q1BnSnVuL3FocGp0Yk9VbUUwMUJPUW9qYjN5RDZRVmlyUGhnTG9jZVFtUHhXRzAwZGlkR0JjTUx0Q1BRb29XeDZzYzRUbUEzTUdaUEJ4eUl0T0NITHpYV0R1UStlNWEvYzloRklyL0NnWmJ6b0I2NStRME9RTXpwUG12N0gwc25rTmppNDJhM05XS2hIYTVBWGdPZ21uRjRtdjZwVUcvSE0vRlNIY3k0ZktLczhxTUdZbmE2aXNwTGJYM3lKTDVmL3pQZ1RBZ3p0MXcrQU5ldlhVeGwwcVhTckJqcXQzN0taRmVWcktkdTRNUzdHeXJYckVoYkJBdWpZdGcwTHYvbVdSd3Juc21MdDJyaGpLVDRmbHh4L0xLY1BISmgwc1VUSGNiamt1R001cUVjUHBzL0twM3pUcHVpeHhkOTl4K0x2dm1QZ2Z2dnl4M09UNzRxWHVmOSs5T3FjWHEvWFlIbFplWTBKOEg3ZHVySlBseTc4VUZvYW5UTU04T2Z6UnRLNVhkdTRjOTljOUNFdkx3ak5Fejc2NElPNFlNZ3hTV1BXTnpFMzNyRXVjV05NaXpPdFNJOFI0VlFKSmF5SDEzaGliZmxacE53Tnp5V3UrMFAxVHlqL2MrRzVGWm5NYTZtOXd4MXZ6aHZvaVB1ZUNIVXZCN3FkWWhNYlZkUVY5NlMxazYrYTZYVTladmN3dlZpdlI3bERaS2ZkN0w4blBZUHJiU3FFMlZrYVl3ajA5Rm41dkw1b2NmVDU2UU1IY3ZuUTQ3bjY0VWY1c1ZwdjdmYTY3cFNUMlRNOW5kLzkrejl4eVdPYjFGVGF0MjVOajA0ZDZiM0hIZ2xEcFFFV0xQMkdGNHFMQWVqY3JoMUIxMlhlcDUvRm5mUG44MFp5Uk8rcUh0ckdHQUlOOFBpOCtlelJvVDBQelM2TXJqYmQwQVE0c24xU1k3QWgwSW1zQjlnWTArS016NUszZ2JlQm02Y3QwajJkQ2s1VE9GV0VITUtyRlFPMURwT083UWF1Y1VoMXZGNElWenR3ZGM4U1ZrMHYxaGNFbmwyK250a3RhWUdjdGJlTlhaQStjZXJWSUhrUTdtWGZ6dTJxYWhMN21vc2dEdkpVcDRuMzlTK2ZjdlYzSG9RM3U0bTczdEhXYlZQNEwzQkcxZFJ3RDllNXF2YitWdGlLY09tNERIbktveXFNMldWT0hUaUFvcStYc25yOWVnQmVYckFnWVc1clF4emNxeWVuRHVqUEt3c1cwall0alF1R0hJUHJ1ancwcDVBVmE5Zld1RlhleW5Ycm9vdGtSWHA2aHg5K0dJL05uYytYUC8vTWtRY2RHSmY4VmpmeHJEUFp2MXUzZXJYeDIxV3J1ZlYvejlkNGZPUlJSOUlxSllXSFpsZk5CZjdEMDgvVUd2T2RMNzdrblMrK1RIcnN4Q01PWjhJSncrdlZOdU1OUzRDTk1TM2ErUDd5STVBSDVOM3pwYWFscm1Pb3VPRzV3OEora2ZNa3BzYzNWRUNOMjZaVSszQWNQVDFHVjRIUndPZ2U3U25MSzlhWFJIaTJVeXRtbnRkUHR0SE1sVTJaTUtQenBLbEhnbHdtVXBVRWV5YWFWRXNuY0Y3aW1uc0djZSsxV3oyc3dUUlJEeXpXL2R3S1hnWDZSQXNWeE1HVExZNlNKTDhyVlRscGZLWXNiR0IwWTVxRXZidDA0ZllMUnZHSHA1L2hwN0p5dW5mc3lJaXNUQ3FEUWZZTEo4VTdxbnQ0NjZJTGh4eERXa29LSTdJeTZkQzZOZitOMlo2b2RVcHEwbXUzQmF2dUUwY1c1RHA4bjMzNDI4VVg4dTRYWDdKZnQ2NUpyNHU0OCtWWDQxWjlybzJydGY5bjBTckpmc1lOV1FScm56MlNsNXZHWXdtd01jYUVYWHVRYkFYZUNIOWQ4MENKWmdTVlN3VitDWVIrUTFYdjZhMGplWXM3RkZsUUsyNitLdW5BcGFwY1dyYUo5ZE9MOVJXRVo5TTY4OXBsKzBuRHhtNDFZYVVyZldQVHU3cEhpREJReE9PdGtTU3lOSllnSW9lbmQvUS9XQVlYZXhYZU5FMHppdlJrZHh0UElVVDNJbEU4U241SjNFZGNsWTlUZkp4NHhVRDVxZUhSaldrNnVuYm93Rjh1K0NWL2ZmRmx4cDhRb0VQcjFsdytORHQ2WEZYamVtby8rL0duNkY2OUhWcTM1b3pNMnZlemJaT1d4aVhISFJ0OXZqeG12K0V1N2RzbHZXYlYyblhSeDlVVDJhTU9QaWpwTmIwNnA3TmhjL3l2MGVYbDVkRUV0MHU3ZGttVDJWaXQwNUluNU5WZGV2eXhkR2tYMy9hWEZ5emtoYUxRc08xK2UrL0ZwVEhmYzNYbEd6ZlNxUkdIUVp0NE5pYmNHR1Bxa0Zlc0thS2M3TUtsSXB3R0pQNUczSjRNTHJ4dFN2Vmt1SnBOS0s4TFBGdlJobGV1NmlmSmw0L2NqYlhKdmJkWFdxWC9JeUcwS0Zra2FmVkNRaXhYUjVmZU51RkJUNEtiSmlldlJHOUdtVXo0WGVqWlFsYzFVZklSemh5YktadnFQdG1ZeHRIWTJ5QWxzN1dpZ3B2Lyt4UkhIbmdnSTdJeVNmSDdlYW1rSkRvY2VNLzBkS1plZVRrUVNwUm5GTXdtdTI4ZmZ0R3JWNDB4ci92WDQzeXpjaVVBbHh4M0xPY01IcFJ3enEzUFBSOU5zdFBidHVXUjhXTnJIQzc5N2FwVmNYT01Jejc3NlNlbXp5b0FvRk9iTnR3MDRrelM2am04VzBUWXQydDhML081ZDkwZG5RUGNVSDMyN01YdEYvelNrMWpWMlJ6Z1JOWURiSXd4ZFJpYktSWEFTOEJMVXovVWROODJSZ0dYQW9Pako4WE9OYXdyR1k2ZDk1cDhEMUdBTmdqbktKemoyOHpXNlVVNkUzaFdoQmZIWnNyYWhMTjNRNXR5ci9rcGRlTDBzeEIzamlDT0lKNGx3ZFZqcU1qVTlKdW5mbEIyMjRRUEd4emNOQmw1eFpxaThDREtKZEhDeGs5KzcxNmV5VzlhNmtKMnBtVllYbFpHeWRKdk9MYlBJWFJzVTdVMHhrTnpDdm5xNXhWODlmTUszdnI4Qys2NjVLSWFZenovUVJHdkxWekVhd3NYRVRqc1VNYmtEQ090V28vcnVzMmJvOGt2d0gvZWZnZFF6c3JLaW01cDVMb3VuLzc0WS9TY3NvMGIrV1RaTWc3ZGUrK2s5VTc2NzlOMUxuNVZ2bWtUdi8vM2YybzlKMWFybEJTZXV1N2FHbytuK2YwMUp1VDFrZXIzZkYxSVV3dExnSTB4Wmp0TU9GektnR25BdEFkTDlNQ2d5NjhRTGdiMmdjUUZzZXJzR1k0OVh0T2NZa2hET0IwNEhhaVlYcXl6Qlo3MXRlWi9WL2FUMGdaK1M3dFUrWlJ4ODlJblRyc0o0UTRndEtTMlI4bEw2S1VOL1NsQ2lzSkxuWElmNlYrZWUxbTVOeldZWFNtdldEc0NyMGkxZmI2OUhOc1c5L1pWZ3Vvd2VseW1QT0pkRGNZMFRSOSsvd01Qeko3RHc0VnpPZUh3d3hnM1BNRGNKWi95NXVLcWU0aEQrL1hGVjhPK3U0dS8rNTRuWStiMnJsbS9JU0g1QlhpMzJzSlFGY0VnajgxN2k3YysrNEpyVHo2Ui9icDFZOG1QUDdKeGEvd3lEcTh0WEZSakFyeXpuSHZrWUNyRFBjQWpzakxqdGpPYXVmaERYbDI0Q0lDakRqcVFVY2NjdlV2YWFKS3pCTmdZWTNiUWxSbnlGVEJKVlcrWlVVSzJ3aVhBdVFKVkU0RzI1OE40YlBJYlRvYVQ5Q2luQ0p3SW5GaTVpV2w1eGZxS0tnLzhuTWtidTJ1UFZObVU4WDlObnpqMU9CRTVWV0o3MGhzWU4vUVNTa3dTTEwybGN2TlRvQ2VGWDFXem01cGFwUHVqdkk1d2NLVE0wM25rMVZZblYyV2Q0K09Nc1FObHJsZFZHTk9VZmZaVGFHcDcwSFZ4VmZua2gyWGMrOGFiMGVOOTl1ekZHUmtEazE3NzNwZGY4cmVYWDQwbWh4MWF0K2JhazA1TU9FOVY0N1pjRXBIbzBPV2xLMWR5L1dOUGNOY2xGL0ZHekRrUjczenhKZCt1V3BVd0xCa2diL1FWS1BEMWlwVThVRENiSDlhc0FTRFY3K2ZxRTArSURudnUwTG9OKyt6UkpYcmRGejh0WjhvTEwxSVpETkkyTFkwcmhtWXorS0FEbzIwRDJMaGxDM2U4OUhKQ25YK3RWclppN1ZwK0RzOXRYcmQ1TTB0aWVyQnJjdXFBQWRINlRPT3lCTmdZWXhwSVJCU1lBOHk1NngyZDBDYU5jOEpETW5NRTRtNlAxMnVJZE9SRTRudVVxODlyRE85dk9rS0VFVDFMK0g1NnNUNFVkSmx4MVNENTJZTnZhNmNxUzlGUm5TdWtDT0VRQVBGb0VtY29RdXdxU0hKQzU0blRja3VuOE1jR0J6ZTdSRjZ4RGxaNG5kQUNjbEdlYlhORXdrclAzL29kaGw4NVVMN3lxQXBqbXJ3bHk1WkZIeC9TcXhkL2UrWFY2SHpYam0zYThKdlRUbzBPVWZZN3Z1aGlVcXZXcitlT0YxK09MalNWNnZjejhhd1JkRTZ5dU5XOFR6K0xHLzU4NWJDaExGMnhnb0tQUHdIZzZJTVBSbFY1Ky9Ndm91ZDBhdE9HOGsyYlVGV216Y3puTDc4OFA5cU9pSlhyMXZGaWNRbUZTejZObXd0OHlvRCtmTGQ2TmMrOS93RUFSL1R1emRtRHNxTEhIY2RoYU4rK3pQcm9Jelp1M2NvOWI3ekpFWjkreWptREIzSDRQcUV0bGlwZE43b2RVMzJWYnRoQTZZYTZsL0VZZE1BQjJ4WFg3RGliRkcyTU1ZM2svZzkwYjc5d2pRcFhTclVQNnhEelFYczcraUtGVUNKYzQwaGhKYWpDNndnek9nL2t0Zk5FdkZtaFl5Zm9PQ252QUIvQlJTRHRvUEVXeFZKRlhYRlBXanY1cXBtZUJEYzd6WXdpSGFYQ3Y0Z3NSS2ZFMzk5b0NFbGM2Um1sS0pqR2llR3BEOFkwS1kyMUNGYnBoZzFjTmkwdit2eGZFOFpSdm1rVGQ3NzBDaXZXcm1YS3FQTVNGclZhL04xM1BEN3ZMYjc4dWVyK2E0clB4NDFubmtIbUFmc24xTEY2M1RwKy9kZ1RyTnU4R1FqTnNYMWsvRmphcEtYeDdIdnZNK3VqajdqOWw2UDQ4M1BQc3pTY0pMZEtTZUcyVWVkend4TlBSaFBzRVZtWlhKWjlmRFR1TSsrK3h4TnZ2ZTNkaXhIV3VWMDdMaDk2UEZuNzc4K3o0UVE2VmtVd1NPR1NKWlJ2ckgxZHZGWXBLUXp0MXpkdXVIUkUxZ0g3MTdwWTJJNnlSYkFTMlF0aWpER043SkZ2dE5XV1VpNTJsR3VBdzZvZmIxQm5adzBiRFljUC9TandzT3NuTDd6ZmNaT1hmdlBVVThXUlZ4cTdIa1hMVmQzKzVWT3UvcTZ4NnpMZW1GNnNmeEQ0VTJ6WmR0NC9xbDIxa1JrS0wyN3J5UG5oN2RHTWFYSWFLd0V1WExLRWY3ejZPZ0M5OTlpRGV5NjdORlRmbGkxOCtmTUsrdS9iRzREMW16ZnoxbWVmTS91VEpYeXhmSGxjakE2dFczUHpXV2ZTWjg4OUUrS3YyN3laVzU1NmhtOVhyWXFXalR4eU1CY2RXeldkZi8zbUxkejM1cHU4OTJYVndJdXpCMlZ4NmZISDhmZFhYbVhlcDU5Rnk4OC82a2d1R0hJTUVOcE9hTUpEajdCeDYxWmFwNlp5N3VCQmZMTnlKVXQrL0lsdGxSVnMyQko2TzRzSTZkVzJIYW9NQnFNSmVjYisreUZJZE9WcFI0UVpZNjZrYTRjT2NkZVViOXhJd2NjZjgrcUNSYXdKOS9LbStIejA3cm9IWC8yOEFvREQ5dDZibGV2V3NXSnRhRWgwNjlSVWNnN3R4N0IrL1RpZ1IvZWEvaGs4WXdsd0ludEJqREZtSjVwV3BOa2lYQ3ZLR1FpK2hCTWFNSkd4cGtSYXdSWGxUWVFaNlJtODNOUjdoZE1uVHZ1TENEZEM0bjZURFJieitpb3NMUE92R0VSdWJxVjNGUml2NVJWckNzcGpDS01pWlR0aG02T0h4MlJ5WlhoNmd6Rk5VbU1sd0hlLzlqcHpQbGtDd0drREJ6QTZaeGdBRzdaczRkdFZxL2o0aDJWOCtOMzNmTDU4ZVhTZWI2ekQ5OW1iYTA0NmtXNGRPeVljKzM3MWF1NTQ4V1dXbFZhdDM5aWxYVHVtWG5sNWRCaDFxTGY1WlQ3K29Xb1k5dDVkdXZEM2l5OGtMU1dGMGcwYnVPcWhSOWkwYlZ2MGVPYisrek1tTUl6dU5EdTlOUUFBSUFCSlJFRlVIVHZ5Nm9LRnJOdThtVk1IRHFCRDY5WkFhR3VrTzE1OG1aL0tRb001VGgzUW56R0JuTGkyZmZEVlYweDUva1VnTkZ4NmJDQ0hrcVZMZWZiOUQramVzU1BYblhJeUVPcTlYdmp0ZDd6OStSZDgrUDMzQk4ycTVUZDZkT3JJYjA4L2pRWGZmTXVUNFo3b3dHR0hjdkd4UTdqcmxkZFkvSDM4OE9rOTJyZG40SDc3Y2tpdlh2VFphMDk2cFNjTUZtc3dTNEFUMlJ4Z1k0elppY1puU1NGUWVQOEh1cmRQdUVxVTBVaG9IMXdnZmp1bDdSMGVMVlZEcEdPVGFBRUg0V1RnNUxJU2x1Y1Y2U00rSHpPdUhDaE5zdmV6TEdYRnhQU0s3a2VMY0p5SU5PU2VRQ0twR2c0dE1DQzlvdnV0WlhDVFYrR050eDVickcwM1YvQXl3dERZY3MrUzMyVGJrQ21UeG1iSmxMRWVWV0hNN2tSVjQrYTQ5dDFyVHg2WlU4aTh6ejZ2Y3g1cjUzYnQrT1hSUnpIODhNTnF2SEc1ckxRMEx2bjFPUTdYbjNaS05QbDkrL1BQbVRwelZyU25GcUJOYWlxL09lM1U2Q3JTbmR1MVkrenduR2d2TlVEeDBxVjAvYUE5NDRZSE9IWGdBQUIrV0xPRzk3LzhpcUt2bDFMMDlkZlJZZE43ZCtuQ2hVT09ZZFc2ZFN6KzdqdFNmSDU4anNOYm4zMGVqUmNab3B5eC8vNWs3TDgvRlpXaCs2VHZmdkVsdDcvNFVzTDNsZXIzYzg3Z1FadzlLSXRVdjU4RjMzd2JkN3hUMjdiOCtmeVJ6UGxrQ1kvTm14OTlMVmV2WDgvTUR6OWk1b2NmY2QwcEp6VktBbXdTV1FKc2pERzd3RldENUFmZ3hrZSswZHl0cTdsUWhHdUJ3eVBIQlVMSmJ5VDdxMmN5ck5HTHF3cXF6UmZ1aVhCejBPV202Y1dhanpMajV3MjhrRHRVbWs0dmFHNnVHOHg5OEN4LzViYVBRSHFGa25vdmU0TGo0dnkrMDhUcHI1ZFBHVGZQbytER0k0OHMxRTZidGpGYmhBR1JNbFVRRCtmOHh0MWRVWUt1dzZYak0rVkpENkliczF2NmVzV0t1RVMzNzE1N3NWL1hic3o4OEtNYXI5bTNhMWRPUE9Kd0FvY2RTcXEvOXRUaTZJTVA1dnlqanVTcGQ5OERZRndnSjI0N293TzZkOGZ2VkEyT2F0Y3FqZHh6ejJXL2J2R3JQV2YzN2N1YTlldDViTjViQUJ5NjkxNWNPU3p1UGhrcnl0ZHkzNXZ4U3owYzFLTUhrODRlUWR0V3JTamR1SkY3MzBpK0ZFVC8zcjNqbnFlRXY2K2pEajZJUS9mZUs5bzczVFl0alpQNkg4RVptUmwwaXRrdnVTWkQrL1ZseUM4T1p0Nm5uL0h5Z29YUlJjQU82ZFdMb2YzNjFYbTk4WVoxaVJ0alRCTXhmWUVlSjBHdUJVWWtIUjd0NllUSEtnb3JnVWRjWmNhRUxGbnFmUTA3cHZQRXFVZXE4TGFFVWg2ODNlZ21MdlA1T1ZoSjM3VzNUN0NGanBxSXZHTHRxWkF2MERkYTZPWFBmNUpZb3B3eUprdGVUM3ErTVUxUVl3eUJYcnRwRTI5Ly9nVWZmUFUxcFJzMlJPZi81bi8wVVZ5eWVFRDM3bVR1dngrRER6eHd1K2V4cWlwM3Z2d0tSeDUwRU1mMU9TVGgrQ2MvTEdQU1UwOXpRUGZ1WEhmS3llelZwWE9TS0NHelAvNkUvMzFReEpSUjU5RXhTUUo2eit0dlVQRHhKL1JLVCtlc1Faa0VEajAwdW1wMDBIVVorWTkveGcxaDd0bXBFeU9QSEV6T1lZZldXT2ZYUDYvZ1gzUG5NZlRRZmh4MTBJRzBTazFOT09mcGQ5K0xHd0o5VFpKdG9BQitMQzNsM1MrK1pNQysremJhZkdBYkFwM0lYaEJqakdsaUhscWd2U3BkcmxGbHRBaGQ0ZzdXc3VoVmZkU3hpclNpdk93NC9HVjBocnkzWXpWNHEvT2thYmtRM3JMSTY0bWZzZk9CVlY4dG16TGhOTytDbXgzMVlJa2VXT2t5VzRTOTZ6N2JBMHFwK2poeDNFQXAzaW4xR2VPUnhwb0RIRkVaRE9MM1ZkMkxmWDNSSW5wMDZzVEJQWHZTTmkydE1hdm04NTkrNHFBZVBSSzJPRXJHZGQwYXoxdTdhUk5yMXE5bi8rN0prOHV0RlJVRVhSY2x0SGhWWFQzWXV5TkxnQlBaQzJLTU1VM1VQVjlxV3F0eUxsUzRCcUYvN0xISTFvWU56UWRyekNtVnVlcHcrN2dNZWFOaE5UUlFicTZUWHRHOVNJU0JvWFo1bHdSWDcwOVdHRmMyZVh4ZVRlZWJ4amRqb2ZiWFNnb1M1c1Y3OVRFL2NhWG5IeDAvdzhiMGx5OXF2TWFZSnFxeEUyRFRQRmdDbk1oZUVHT00yUTNNS05FVFhTVlg0TWlFZzE0a0NEV05MbFlXcWNQdFB3L2ttVndSTjhrWmphN2pqVlAzOS9uNEVKRzJvU1o1T0JBNlBwL2VVaEgwSGJIK0wyTXNHZG9GcGhYcE1RNjhqdEIrcDFTb2ZGS3BCSzRhSkQvWGZiSXhUWThsd0tZK0xBRk9WUGU0QW1PTU1idmNtQXg1YzF5bUhDWENTUXJ4dzVQVmd3Nnk4RUpiV2oyUTBGK1UvL1lzNFl1OEloMTd6NWZhdU9QZWtsaDcrNFNscnNyVlZTVWVmdWFMTHBzTlFDdS9FM3lPM0tjVEozU1pSaldqUkU4VW1CVk5majFkK3B1RUh4bFY1dm5iYzVRbHY4WVkwL0pZQW15TU1idVIyRVFZZUQ5U0hzMFZHcEliUm5wRGt5Y2VCeUJNVHkzbjI3d2kvZDFEbituTzZhVUxLNzl0L0tPcStqS0FJR2hDcHI1akJDQzgxVkw0NGFHZEsxYmY0VWx3VXk4emluU1U2L0tLQ0syamhSNE9lNjYrTXJvcUJkczZjY0lWaDhoNmIyb3d4aGl6TzdFRTJCaGpka05qTXVUTnNabHlaUFZFT0M1NTNkRWVORTM2TUJSUzZJRndSK1VHZnBoZXJMYzl2RUM3c3BPNFFTNUZXUjVxUjdMdWFvK0lYTmR4MHRSQTR3UTNzYWFWNkdnVi9pM1NlTnN5VnB2bi9hSUlKMTk3a0d5dDhRSmpqREhObW8wSk44YVlabUI2aVo0a1NpNHdPTGJjczVHa05mWElLVnRVZUZqZ2pyR1o4cjBYVmRXbTB5MVRqeGRYNW9pRXQwcjJkR0hvcWxkTFlYV2wzK216UG5mc2FxK2ltM2pUaS9WUEFuOW9yUGhKZnZhZldaN0JxRjAxbDkwWXI5a2NZRk1mTmdjNGtmVUFHMk5NTXpBdVE5NFlteWxIcW5BeVNZWkdhME16NFpxdUYxb0pURUJabWxlc1QwNWZvSDJUbk9XWjhsc256QVg5ZTdSNjhmTHpYMVdXTDdCSFNtWHdQeDRHTjJHcUt0T0xkVVpzOHR2Z244K0VTaEo2ZnA4Y2s4SDVsdndhWTR5eEJOZ1lZNXFSMkVSWWxROGk1ZUxWU3RFMVBSVjh3QVhpOGtsZXNiNlNWNnhER2xoYmpjcFM5cGlvOEZHa1lpK0hRbXY4R1BKQStzVHBFendMYmdDWVVjeURBcU1qenhXUGZqNWo0bFhMZmg4ZW04SEY0dTNkRW1PTU1ic3A2eEkzeHBobWJIcUpub1RMbjBRWUZGdnVhWWRielZzb3pSVS8xNDBaSUl1OHFpcWkvYVNwdjBoQkZnR3RhbXZDamxEVjBCemowSlBOTG02ZjhpbFhmK2RSK0JZdHIxaW5BdU9qQlVyb1ZyeUh5YS9FRjl3OU5rdCs3VTEwWTVvV0d3SnQ2c09HUUNleUhtQmpqR25HeG1YSUcrT3laTEFvNXdKZlI4cmpoa1kzVlB3S3U3SGx4MnVRQlhuRit1UzBoYnF2QnpWRnJaODg0WE5GYjRpcHVWcnZiUU9JVTdYS3RFaHJ3WGtDMUQ1QU5GRFM1TmZqbnQ5cXc1NG5XL0pyakRHbU9rdUFqVEdtQlJpVEpjOEJmUlIrbzFBV0tZOHVJT1ZSRXBKa0tLc0FGemhCUHM4cjBuL2M5NzUyOGFZbUtKczg0WDdRbWFGS0JOVDFKQWtXUWozQVZUbXdET2swY2ZvMURRN2NndVVWNlQ5SWx2eDZKQ0djOE90eG1YS0xkelVZWTR4cExpd0JOc2FZRm1Kc3BsU015NVM3M0ZRT0FPNEJLcUlIdzFOcFBjbURreWZWcVFqWCtSMlc1cFhvelhlOW82MFRMOXgrMjRLVkY2bnFLZ2h0alNSNHVjWlIxVGZnb0xkM3VQSCtBejBNM21KTUw5WS9JVndYZWU3cGdsZVNQUGtkbXlGM2UxU0RNY2FZWnNZU1lHT01hV0VtSEM1bFl6UGwvd2oxQ0w4WUtSY0pqMGoxYWxhWkpJNXdGYUVEeXBTMnFYeVZWNnhYUHEzcWEwZ1ZHLzV5N1NwWDlLSzRTajNLcmlTMk8xdWt0ZC9uUEdsRG9iZFBYckhlV0gyMVorKzJyUUxjaEgvdG15ejVOY1lZVXh0TGdJMHhwb1VhbXlsZmo4dVVFYTR5UkpXUEkrVmVEb3VPNjUyTGo5Y0xlS0NzaEkrbUYrbVpEYWxqN2VTclpxb3lOVnFOdWw2TjZDWTBJRHFTQkRPbzg4UnBOcWUwbnZKSzlEcmdMNUhuMGRXZVBWSjl0V2VGUDQ3TmxOdTlxOEVZWTB4elpBbXdNY2EwY09PejVPMnhtUnl1eXFVb3k2SUg0bllFOHFDaWNPZHN0UjdtUGlLOGtGZXM3K1VWNitBZERWMlcwdW8zb0o5RHRaNWJMOFNFVXBHLzJGRG91dVVWNjNpVWYwU2VlNXI4U3R4ZkViZVB5NVEvZTFTRE1jYVlac3dTWUdPTU1ZaUlqc3VTeHpaV2NERHdCNFVOc2NmVnhadUZpeUpEWUNVaFJSME12SmRYck0vUFdLUUhiM2ZjM011MnFQaEdLbG9Kb1VXeFBCdkpMVld4QkZMOVB1ZEpSajdkb0tIYnpkbU1JcjBjWW5yazhYYWYzNFJwM3NyZFl6UGxKbytpRzJPTWFlWnNMcE14eHBnRUR5L1FydHRjL2dKY0pvMThzelJoWHFnU0JCNXlXdkdIMFlmSml1MkpsVDVwNm04RitXc29qSWQ3QTRmL2p0ays2dmRsVThiLzFhUHd6Y2EwRXIzUVVSNG45cVgzTXZsTjNPdkk5dmsxalVvWExPaUs2M1lBT3VJNDdWRnRqZXVtNFRocDRiOWI0YnBwaUlTK1ZOT0FORUo3bEllZVI4cEZXb1dQcHdBcGlQZ0FQNkcxRVB4eHowWDhnQTlWZjVMeldnTnNXck5xVjd3a1pqZlRwdk1lY3lVckszdFh0Nk1wc1FUWUdHTk1qUjRvMFQ2dXl6U0U0MlBMVlVFY3ZFMXNvUHB2cFUwS2Q2VzA0NjlYSENMcjZ4bEkwaWRObXlQSThaSEFHdG9reVlNbVZrVlMyQmFzZFB1dHUvMnFyendJM1N4TUs5RUxSWG1zc1c2WUpGbEFhOXJZVEpuUUdIV1o1a0UvL0RDZGlvb3VxSGJCY2RxaDJnWG9pR3BISUpUVWhyNDZvTm9Ca1U3Ujh0RHpWcnV3K1hXeUJOalVoeVhBaVN3Qk5zWVlVNmNaUlJwd0lVK0UvZU1PZUx5ZmF3M1dva3dhbXlYMzFlZmsxaE9uN2RsYTlET1FkdUJsQ2h6LzdTcGFValo1ZkJhSWh4T09kMC9UUy9Ra2NYa0Z3UWVOY0lPa091VzVNWm1NRkxIWHZxWFFEejdZRzVHZVFBOGNwd2VxM1FrdHB0Y0Q2SUpxT3BHRVZxVERybXlyTVUyS3FpWEExVmdDYkl3eHB0Nm1GK3ROS0xlSVVMV1BiMk1rd2NsamZxZkNuOFpseUNOMVhkNTUwclRSd0F5STdEdnJ6YXhnRGY4WlNhaGQ1Zi9LcDR5L3A4R0JkMlBUaW5TQUErOGdWUFdXZVRuc3VWb3NoY0tmMXpNOGQ2aFVlbFNEMlVYMC9mZTdrSmJXQTlmdGdXb1BWSHVpMmcyUlhxajJRS1JuK08vT3U3cXRkZGlBYWhraVplRy95NEhRWThkWlMyalA5UXBVdDRVZmI0dDdEQlU0empaRXFzNnAvbmRxNmpZY0ovVGM1NnVRZnYwMjFOQVdZMHdkTEFFMnhoaXpYUjVhb0wwcWc5eURjRTVzdWVlOWZoSmFmS3Y2NnNHcUZJdHcrZGhNK2FpMnk5TW5UcDB2SWtNOGFrMVYvY1QrOHRRTitGUDZsT2FPWGxiekZjMVhYckVlb01yN0luU0JSdGpuVndndGVoV09xYkJZNE9peG1iTEp3MXBNSTlBRkM3cWl1Zy9RRzlmdERleURTRzlVOXdSNklyTDNMbTVpUE5WU1JNcUE4bWd5Vy8yeFNCbXVXNHJmWHc2VUV3eVdTV2JtNmwzYmNHUE05cklFMkJoanpBNTVvRVNIdWNvTTRJQkltWWF6UTA5L3VTVHZUYXhRK051Mmp2enAyb05rYTdMTE9rMjhyN2NqenNlTk14UTZKcGJ5WnVtVThTZDVFbmczY3QvNzJpWEZ4d0pnbjBhckpPWnVneXBMSzEwR1hUMVkxalJhZmFaZVZOWEhva1Y3bzdvUHdXQlZjaHY2V1lqODNXYVhOakpDZFFzaXk0QmxxQzVESlBUbHVzdHduR1drcGk3ajBFTlgybkI2WTFvT1M0Q05NY1kweVBSaXZWVmdVbXhaWTh3QlRUb3FXdmxHWU15WUxNbFBkazM2cEtsWENhRzV3NTczVHNad2NjOHBuM3pWL3hvbmV0UHoyR0p0dTJrYjgwVVlBRVMzdDJxOEtiK3NETHBrWGpWSWZtaWtLa3dNZmVlZDFxU2tIRUQxeERiU294dnF3VzBLVzRGdElEYXhqWDNzT011b3FGZ21nd2ZiRFJOalRCeExnSTB4eGpSWVhyRWVodklZUXY5b29jYnNBZXVsWkptdzhqakM5V016SldFNFl1eFE2RWJyQlVaL0x2WHJRZVJlMWV6bjVUMnQ2aXN0WWFiQXNHaGhJODc1QmNyRno1QXgvZVVUajJvd2dLb0tpeGIxeG5VUEFRNEovOTBIa1VPQWJydTRlVlZVdHdCZkFWOGdFdnB5M1MvdytiNlFnUU50R1dSanpIYXpCTmhzbDBBZ01CcDRPajgvZjIxOXpzL0p5WGxlUklhcjZzQ0Nnb0l2R3JsNW5ocytmUGp4cnV1T0JONG9LQ2g0WlZlM3g1aW1ibnF4M2lCd1oxemh6bGtwR3FCY2hldXJMNUxWYWVKOXZSMmNUeU43WjNwSFVIVVJpV3lOcFBlWFRaNXd0YmQxTkQxNVJmbzR3a1hSQWkvL2ZhdlArMWEyaUovanhneVFJbzlxYUhIMG0yOWFVVmIyQzFRamlXNGY0QmZBSVEzZTVrZkRkeXE4dU11bHVoVDRBdmdVeC9rYTEvMGN2LzhyR1REZzI0WUhOOGFZS3BZQU56UERoZzI3MG5HY2M3MktwNnJ2RnhRVS9CRWdKeWRubElqOFIxVS9keHpuOUZtelpuMVoxL1dCUU9BTjRNVEt5c28raFlXRm45VjEvckJody9aMEhPZitoclo3OCtiTkY3Lzk5dHR4KzRibTVPUmNBUXl0ZnE2SUJQUHo4eSt0WHA2UmtkR21VNmRPUzBTa3Q2bytXRkJRTUxxaDdUS21KWmhhcFBzN3dxTUN4MFlMRzZNM3VPWmV4emxCNWNvSldiSTBVdEI1MHJSZkEzZUZtdEk0dmNDcXFPdG8xdHBiSjVSNEVyd0p5aXZTeVFnVG93V05lWE5EQ1NLY01qWlRaalpTRGMxS2VOR3BVSktyZWdpcWZRZ2x1YjNaMGIyWnE4OGJFQUhYclhxOC9aYWpHdXJGaFM4aWp5VXpzODdQQjhZWTR4WC9ybTZBOFphRWhpNmQ2R0c4NkRZVDVlWGx6NlducHo4dUloZXI2bnM1T1RrakNnb0s1bnRWRjREcnV1MGR4em16b1hGU1VsTFNnUFhWaW84U2tRdUIyQVZ6MG9BZ2tKQUFkK3JVNmMvaDVQYzdFYmt5RUFnOG01K2YvMlpEMjJaTWN4ZE9QSStiVnFLanhlVnZJblNJTG95bGhENktlekZjTm41VDNsaERmZkJKWG9uZWluTG4yRXlwS0owODd1N09FNmVQUWhnVTJSREppN3hOa0dnN1JCREhsVWNaK1hSL25qa3Y2RUg0Sm1WNmtWNFJsL3lDdDhsdnRYOFVoWXZIV2ZLYlFGV0Y0dUtEZ1FHSTlBZjZvOW9mMSswZWQySjlFdFJrQ2E1cS9QUFk4K28za1g1dHNpUVgrRXd5TTIzMWJtUE1MbWNKY0ROVFVGRHd1K3pzN0JzYkdrZEVCdnQ4dnJkaXkwcEtTaXFBUzRjTkc3YmFjWnhmaThpc29VT0huajFuenB6WEdscGZFbTlWVmxhZXZMMFgrZjMrZDRERGFqdW5zckp5cjhMQ3d0WFoyZG50L0g3L0dsVk42TWtPQkFMbnFPcjFxanJmNy9lUENBYURpNENIczdPekJ4Y1dGcmJJN1U2TTJWN2pNK1NCaHhib3F4VXVUd3BrQTk3T0ZhV1dXRUlybENuQVJRK1U2T1dqTStTOXl1RDlGL3I4emljQ3FhRm1lTlFUTEVRVEF4RU9UZi9GNmh2SzRJNkdCMjQ2cHBmb1NZUlcvQWE4Ny9pdFBqcEE0Y1p4V2ZJZkQ2dllMZW1YWDZheFljUGh1RzRveVZVZFFFbko0WWkwalR1eHRxUTBXVUpiVXpMckp0bDNyTGI0b2EyRFNvQmlSSW9SS1pHQkE3K3IrenN6eHBoZHh4TGc1c2N0TEN4MEd4b2tFQWpVMUh1aHMyZlB2ajRRQ0d3Q3pxNnNyQ3dLbi8rd3FuWklPRm0xdjRqZzkvdi9tWk9UVTcxSEZoRjVLejgvLys0azlRUUxDd3MzQUdSblozY3FMQ3dzVDlhWVljT0dEWEljNStpTkd6Zm12ZnZ1dTV0emNuSmNxZWV3TEwvZm53T2tpc2pMc2VYRGh3L3ZyNnIvRXBFeTEzVXZmdlBOTjB1SER4OSttYXErNmZQNTNod3laTWlRdDk1NnE2eGVsUmpUd2wweFVINENodVlWNlZnVi9pYlFMbktzc1ZabHJwYWM5UWtxYitjVjZkOFJKdDc0d3JRL2dOd2VPdVJkVDdCS1RDcXQvS25qcEFlZVhqdDU5RGNlaE43bHBoWHBJSEY1SGdrTm8yMk1mN2ZZY0FyVHgyVktzN3FCVUIvNjRZZnBWRlFNUUhVQXFxR2UzZkx5UXhDcCtxeFdWNkliU1d3ZHAvYjV1YXJKajlmK0Q3c1dXSUJxTVk1VGpPc1dTMWJXMHRvdU1NYVlwc2dTNE9aRHNyT3oyOVo5V3UyMmJ0MGFmUGZkZHpmWGRWNStmdjZrN096czIrZlBuNzhCUUZYUEVKRXV0Vnh5UXJMRVZGVXJrNXdiTld6WXNGODVqbk4zSUJBNE5qOC8vNlBxeHgzSCtUc3dwRzNidG91QXdycmFYYTN1azhOdGVqRlNObno0OEV6WGRkOFFrUlJWUFhuMjdObmZBY3lhTmFzZ0VBajhXa1R1YWRXcTFjenM3T3pUQ3dzTGY5NmUrb3hweWNabVNkNzlIK2hyUHVFL0lod0Q0Yy9halRDSHRIbzRBUWZodDhCSnVTZGZjVUh1YXcrTkVwSCtrYVdydkdoQWRIaTNnSWlrT1ZUZUE1emU0TUM3V0Y2eEhnQzhDVVFYUy9KNmU2czR5bk5qTTVrd3JwSENOeFU2WjQ2ZmpoMzdFd3dlaWNpUndKRnMyeGJkVDd0ZWlXN3N1YkZsMVljeHgxNFhHN3YyWkhjRHNCRFZVTSt1MzEvTUVVZDhhWHZsR21PYUEwdUFtNG5zN096dWZyOS9lVVBqK1AzK3Q0RWh5WTROSFRyMGpNckt5bmZuejUrL0NpRFNRd3ZRdVhQbjdxdFdyVXI0YmVyMysxOEZUZ2dHZzRlcTZ1ZlZqOWV6dDdvajhPVEpKNStjOWZycnIwZm43d1lDZ1RQRGJTM016OC9mcnVRMzdDUlZYVkZRVVBCK09GNjJxcjRvSW0xVjlhTHE4NXZ6OC9Qdnpjbko2UzBpdi9INy9SOE1Iejc4akZtelppM2FnWHFOYVpHdUdpUS9xT3F4TXhid2Y3ajhCYUZWWE83cDhmQm9BZHo0WE9Hd3RMVFU0dXVIamJyN0g0WC9QUlFWZjZnWDJNT2gwRlVQVCtzNDZmNFQxazYrYXJlZHcvckFSOXJkM2Nwc29CUEU1RmdlYm5la0d2ZXl6VnkrZ1ZITk1jblNCUXQ2RVF3ZUZVMTJWVE53M2RaMWRxWEhKcktSWHQzcTF5UkxkbVBMNjBwNFZUY0RpeEFwUnJVWW42K1lBUU0rRTVFR2p5WXp4cGlteUJMZzVtTUxNVDJaTzBwVmx5UXJIelpzMk5HTzQvelA1L090Q0FRQ0YxWlBPSjk1NXBta1E2WURnWUNHNHdZTEN3dHI3ZTFOWnZiczJZL201T1NjSVNKbmJkdTI3VGJnTndBalI0NzBsWldWL1NVYyt3L2JHemNuSitmdzhBSlhNd0NHRFJ2MmUxV2REQ0FpRnhRVUZEeWQ3THFDZ29JYmNuSnl0b25JVGE3cmZoQUlCTzZvckt5Y1VsaFl1R1Y3MjJCTVN4Uk9idTUrc0VSZkNTci9CVEtpQnoxT2U2THpTbU02ZVFYU3VuVk0vLzBOZ1F1L25mSFdpL3V1Mjd3UjhiQVhPamFVbzNJL0k1OCtaSGRjRU91eHhkcDIweGJ5UmRnblV1YjVjUFg0N1k2S1V2Zmd6TnhNMmU3ZkUwMU5lTjV1QnNGZ0pOazlFdGZkdTg2aHh0VVhtcXB2b2x1VG1oUGVkY0RiaU14RlpDNFpHVVVpc3R2OWpCcGp6STZ5QkxpWkNNK1JIZEZZOFYzWC9jQnhuS25BTlVCK0lCRDRiWDUrL2o4YXE3NVl3V0J3ak0vbk94cjQ5ZkRodzErYU5XdlczTEt5c3N1QlBxbzZhMGRXb2hhUk04SVBuOC9KeVprbUltTlZkWU9JWEZGWldmbGFkbloydTVxdURRYUR0L2w4dm5KZ0NqREo3L2NYNDhITkIyTmFraXN6NUt0YzFVRTlGM0FqeWgrQjFNZ3h6MGRGQ3duN3kzWnAyMkhmNjRlTkNqNi9hSzV2OFk5Zk5jNVFiSkVETy8yaTlPcHkrS2Uza1J2ZjVncWVFdUZRQ0U4cGxVWVk5VnlWL0g2UjZ1ZUV5L2FUM2ZKR29pNWV2Qi9idG9XR01xc2V5ZHExL1luNWVhNGxFUTM5SGVuWnJkN0RXMVBDR3p2RXVYNFRzc3RSblkvSVhCeG5MZ01HTExEZVhXTk1TMllKc0ttWGNPL3R0VGs1T1orTHlEK0J1M0p5Y2pwRjlnaHVCTkhmL0lXRmhhdUhEaDA2eHVmenZlaTY3cU01T1RsSEFybUE2N3J1YjNjb2VHak84dGJseTVmUDd0bXo1MUpDdlZBM0F6UDkvcnJmRnFyNm5PdTYyVDZmTDVDZm4yL0pyOW10bmZYMm5ZY0dnNXpzb0lOVjVVZ1I5dHdaOVM2YS96ZDI4UndDWDhkK2NGeS9ScTNqYms2NE05bENmMDNhNjV2K3RqT3JPeGdvR3pIdnpwMVpwMmV1V0RlWFh6anRPZGpYaVlHK3p1eERrdVU0a2lXcTFSUGR1aExlWk1lVDl5U3ZRV1FlTUJmVmVXUm1MbXFPdzhxTk1XWkhXUUxjREFVQ2dVdFU5WVQ2bmk4aU0vUHo4eCtyejdrRkJRWDNEeDA2OUFmSGNlNE1Cb01QQUdSblo5ZjJjeVRoT253MW5kZTFhMWVOREtFV0VSK0Fxc2Jkblo0elo4NUxnVURnTVJHNVJGV0xnVjdBQTNQbXpGbGNuM1luc1JqSTZ0V3IxNFg1K2ZtUEFGbERoZ3hKVDB0TGU3S2UxMzh3Wjg2Y3Q0RzNkN0IrWTNhNTdEbTVyVG82YlhPMWtoc2N3UWZTS0tzeUc5T2NsZXBXM2cxdTVkM2dhaDVYT0N0bEgwYWw3bzgvTWdhL29XK3F5TlpFTmZja3IwQmtIaUp6VVowbldWa0pDMFlhWTR5cFlnbHdNNlNxZzBUa3d1MDR2eHlvVndJTW9XUTBPenY3dGNMQ3dzcnM3T3c5L0g3L3FycXU4Zmw4SDlkMHJLeXNiQzdoUFVJZHgvRUJpQ1RPQTZ1c3JQdy9uOCtYSXlKN3FlcDY0SmI2dHJtNllERDRXNy9mZjQ2cTN0cTNiOThubHl4WnNpMjh0ZEZGa1hPeXM3UDlqdU1jSnlLZkZCUVVySWk5UGpzN3UxVkNVR04ySTJmTi8vc1JyZ2FmRXZqRnJtNkxNYzJGSy9CYzVmY3NDSlp5ZFZvZjlwZDI5WnU3VzlQS3paRmo4WDRpMUxzN0Y4ZVpKNW1abnphdzJjWVkwNkpZQXR5TXVhNTdpdXU2TmM2UGRSem5XTWR4WHR1UjJKRUZyU29xS3JiNmZMN25rcHppQTg2VTBENUQ3NnZxc2xyQ2ZSTHpPQTFBVmJjbHFiTThKeWZuYzJCUFlOUFdyVnNUenRtTzlwY0hBb0YvaWtodXIxNjlUbXZkdXZYTDZlbnB2d1NJOUlZN2puT1I0emlQcU9wdmdMc2kxd1lDZ1Q2cStrRk9UczZUQlFVRnpYMjNEdE1NbmJENHpyYTZOdmljSUFmVWZiWXhabnQ5b3h1NGMrdEgzTnQ2TVA3UTlzbnhxaWU4dFNmSjM2TTZGNUY1K0h4elpjQ0FMNzF1cnpIR3RDU1dBRGRqanVOc25qMTc5b2FhamdjQ2dUcjMrMDFtK1BEaEI2bnFMYXA2YjBGQlFSRndicExZMXdFalZQWGI4dkx5WVNVbEpadnFHVDZ5K0ZSQ3UzTnljc2FJeURBZ0tDTGQwOUxTN2dFdTNwSHZBY0J4bk1kYzE4MEZUbXJmdnYxTHF2cDNZQzNoM25DLzMvK2E2N3F1aUp4TlRBS3NxaU5GcEIyeGk1d1lzeHRwVTY1VEVFdCtqV2xNUCtzVy9yM3RHeTVKcmZaV3E2dEhXRFVJdkkzanZJTHF5NUtaK1Ztak5kSVlZMXFnSkxjbGphbGRNQmc4bTFEaWVXMnk0OE9HRGR0VFZmOE1vS29UdGlQNVJVVFN3dy9YeFpabloyZnZDL3hOVlN0RTVFUlZYU0VpRncwYk51ejBhdGZYZTZHUG1UTm5mcU9xYTFTMVgyRmhZYVdJUENzaUJ3d2RPblJ3K1BoS1ZYMWZWWS9PenM3dUVWUEhLQURYZFIrdGIxM0dOQlZuenYzNzBRalg3T3AyR05NU3ZGRDVQWis2YStPVDN1UnplZGVpK2hRaUZ5SFNSYkt5anBlTWpEc3QrVFhHR085WkFteTJXN2hIRk5kMW4wbDIzSEdjZTBTa1BmRFk3Tm16WDQrVTUrVGtqTXJKeVpuWnQyL2ZHbnRPVmJWbnVJNlZzVlg2Zkw2SFJhUzlpRXlaTld0V0FmQi80YnFtWjJkbmQ0cTV2aUw4c0Y2akcwUmtGZEFsZk8yL3d6RXZpRGxsam9pSXorYzdFV0Q0OE9IOUNXMi85UFhzMmJPM2Uvc2xZM1k1Q1Y0TFl2LzNHN01US0RDcjhxZWFrdDZ2VUwwYmtSeldyOTlEc3JKR1NVYkdrNUtadVhZbk45TVlZMW9VR3dMZGpOVzI4bkxrdU5abmNZNFl3NFlOMnhQSVV0WDFyVnExZXJQNjhVQWdjQ3B3TnZEVGxpMWJycXRXMzhYQThKNDllOTYyWk1tU0cycW80aUNBMkRuRE9UazVONHJJVUZWZEVBd0dwd0FVRkJROGxaT1RjNkdJbk83eitmNE9YQkd1WXh1QTR6aHBnQVFDZ2NYQXZmbjUrUTlVcitpRUUwNW9Hd3dHOXhTUnI4TXgzODdKeVZrTm5EZHk1TWpybjNubW1hQ0l2Qk9PZXdMd3IyQXdlSW5qT0FBUDB3amJZaHJUMkFRNVpGZTN3WmlXWkprYkhnU2xHa1RrSFVSZUJsNlJqQXhidk1vWVkzWUI2d1ZveGxRMTMrLzNWOVQwcGFyNTJ4dFRSRVpJeUN1dnYvNzYxdGhqMmRuWm5WVDFmZzM1VlhoVjVhaXRXN2RlQ1pRQjF3OGZQanluaGlxR0FEaU84eGxBSUJESUZwRmJnVTNBeFpIRnR3Q0N3ZUFFVlYwdklwZkh4RnNiL3Q0N0JRS0JEc0Jod0RteEZmaDh2bnNEZ2NCVTEzWGZFcEgycWpvM2ZNZ1ZrWmtpMHFPMHRIUlkrTngzVlhVQjhPbklrU045SW5JQkVIUWN4NFkvbTkyVDZyNjd1Z216Y3lLbUFBQWdBRWxFUVZUR3RDVGZ1eHNxRUxtWXRMU3VrcGw1bkdSazNHbkpyekhHN0RyV0E5eU1xZW84b000dGlvQ0Y5WTBabWY4S1BCdGJucDJkN2ZmNy9VOEF2VlgxN3dVRkJiT3FYenQvL3Z6bGdVRGdOeUx5c091Ni84ck96ajYwc0xDd1BITDgyR09QN1FrTVZOV0t5c3JLa3V6czdCNnErcC93M3NCWEZ4UVVMSW1OVjFoWXVDd1FDRXdFN25GZGQwWkdSc1pod0dvQW44L1hJNXdjeC9VbWgzVUVJdC9IbTF1MmJJbHVwNlNxcjR2SXlhcmFHK0ROTjk4c0JUSUFoZzBiZHJyak9OMVY5ZVg4L1B5ZjZ2dWFHZE9raUhUYzFVMHdwaVhaaXBzaUdSbFA3T3AyR0dPTUNiRUV1QmtUa1QvbTUrY1g3c2kxcXRvNnRJTVJ3VWhaSUJEWVIxV1BBVGFYbDVlL0VTblB5Y25wTGlJUEE2ZW82anZsNWVVM25YRENDVzFkMSswaUlwMkR3V0Jub0l1SWRGYlZMc0FHRWRuVDcvZi9FLzZmdlR1UGo2bzYvd2YrZWU2ZG1TeVRmU09FUU1JT0Fka1hGWkNRR1ZCVVJGUmNjS0V1MzliYTF0YTIxcTdXMW1wYnJYYXZQN1YxVnhSVUZIQUJNc213eXlvZ0pJUTFCTEx2ZXpJejk1N2ZIN05rMW1TeXNPWjU5MlZuN3Jubm5udG0wSkRubm5PZWcrWE9kclJhN2ExRVJFS0lyV2F6dWNsZ01QeUJpSklCdkpXZG5mMjZ2MzVtWjJmLzIyQXczRU5FT3IxZUh5K0VPTzRJZWtlcnF0b2t5eklBblBUNmJEOVFWVlZqczlscXRtelo0dkdBb0xTMGRHVlNVdEw3N2lQTlRwSWtQZWk0M21jNk5XT01NY1lZWSt6aXh3SHdaVWhWMWJlSmFJK3Fxc0ZrajVRQXFGNWxSRVIzT2Q2N2ozUXVjK3pydThFOXM3TVE0aUVpdXQ1eGVFVnNiR3lUcXFvNnh6azQxc3o2YzUvQllGaGxNcG5XVFowNlZVdEVQM1hjL0cwQVVCVGxwN0lzbDh1eS9JL09QcTZpS0xkV1ZGUlU1T1hsV1F3R3cxZU9ObTZYSkNuRjhkN2plMUJWdGQ1c05sYzVqdzBHdzRORTVKRk4ybWcwK3R4SUNIRURFWUdJdm0wMEdoOTBGRGRuWjJmZjNVbi9HR09NTWNZWVl4Y0pEb0F2UTdtNXVUc0I3QXltcnNGZ3VCM0EyMFRVTElSb0pTS0xFQ0lLZ0RPejhqcTM2bmNEZ0JCaXRYc2JSUFJmQUU4Q0VFUlVLNFFvQjFBT29OeVJaYmxDQ0ZFaGhLaVVKS25TWnJOVmFqU2FCd0U4UlVTdnpKNDllMXhvYU9oOEFHa0FTclZhN1hzQTRCaUYvV05YbjhGc05ydW1PQ3VLa2l2TDhsRWlta1ZFc3dDMHU2M3hEZVFLQUl1N3VvOWpSQnhFZEtOYk1XZnJaSXd4eGhoajdCTEJBWEEvSjRUWUxVbVNKSVNJSXNmYVFDSlNBWndTUXZ6TFpESjlCZ0JMbHk2VnE2dXIzM0ZzZ2VRZUZNTmtNcFZuWm1iR204M21wbUR2bTVHUjhjZUJBd2ZlVGtTYk5CcU5zTmxzYTJSWjNrNUViM2duMStvT3M5bHNNeHFOdHdraDNpZWlaRlZWbjhqSnlhbnU3SnJTMHRLZkpTVWwvYm9uOTlQcGRKd0ptakhHR0dPTXNVdUUzNDNwR0RzZkZpNWNHT0llN002ZVBUdDI2OWF0OWZDZGtzMFk2eU0zYjM2ZUg5b3dkcDU5Y3Mzai9Qc1dZNHhkSkhnRW1GMHczaU85M3RzbU1jWVlZNHd4LzVyWGY4RVBORm1YOU5jdTVBZHdYbmdmWU1ZWVk0d3h4aGhqL1FJSHdJd3h4aGhqakRIRytnVU9nQmxqakRIR0dHT005UXNjQURQR0dHT01NY1lZNnhjNEFHYU1NY1lZWTR3eDFpOXdBTXdZWTR3eHhoaGpyRi9nQUpneHhoaGpqREhHV0wvQUFUQmpqREhHR0dPTXNYNkJBMkRHR0dPTU1jWVlZLzBDQjhDTU1jWVlZNHd4eHZvRkRvQVpZNHd4eGhoampQVUxIQUF6eGhoampESEdHT3NYT0FCbWpESEdHR09NTWRZdmNBRE1HR09NTWNZWVk2eGY0QUNZTWNZWVk0d3h4bGkvb0xuUUhlaHZwcnk2d2t4RWN5OTBQeGpySU5vZ1NBVkJFWUJDZ09wNFZRU0VhbitGODFVaGtQMjhnQ0lJcXYzVlVVOUFJWUlxQkJTNDJpRDdPWEllZDdRRkFRVWtWSURzN1FFS1FYVGNuNkNRSUZVUUZBR2hTSUNpZ2xUSmVTOUFFVVQyUGtBb1FvSkNxbENGZ0VLeVozOWMxeENwUWtCUkFVVVNVRlFpVlJKUWhBYUtVRlFieWJLUUhPZFZBVVVXamxldC9WV3kybFJGSnhSRlFOR29vWW9pb0doVktOWXdVaXdDaXJhNVZXMk5Fa3E0cWlvTmlxSVUzbjkvMjRYK0UyYU1NY1lZWTNZY0FEUFc3MUVveVBFTzNxOFVvTnorZngydmpuck9kcHdWQTEzcjFnYmNidTY4bTcvN09FdWQwMVpjOTRMb3FDUHNKNGdBUjNISHExZi9aRWZic3ZONjFYRkNWVjMza1p4MUNJRGlPSllseUlyamVsZ2hFUUFaMEZvQUxRRG9aT2djSVc4OGdQai92Zzh2allDd1FNQWlDQllBRmhLd3dQRmVDRmhBWkFHRTFmMmNBRm5nZUUrQS9YcUlkb0RzOWNoZXBwSm9KeUZaSU5tdlZRUXNKTU1DRlJaSlV0dUJzOTc5WVl3eHhoanJOemdBWm95eDh5dlNHYkc3bmhPNFB6RHdMblIvY2F2bi91REJ2VXdDMlo4RUNIdVJUQUJVeDNuVnF6NWpqREhHV0QvREFmQjV0dS8vN3NxODBIMWdsNTZwTDY4TmI3VzFTbUVheUJiRkt1bGtrcTFob1pLMlZjaTJVRVhTdEVHMlNwQzFxaXJaQ0xKR09GNjFHa214UXBZMXFxVFlJRXNFV1JWQ2tnZ3lTT2loU2hwQWFDRkxXa0JvQWFFbFFSb0lPSTRsclVxcUJwQzBKRlNOSU9nSTBFS1EvVHFRRm5EVUpkSzQzb08wSklRRzVIYmV6M1dDaE1hOURRTHBMK1Qzek5qRmJFcnNVQ3dmNXJtQ3BxS3RIczhjWHQzcmR2ZlhGa0oxUGpYeGNrWDBFRHcwSXN1amJPM1p2Y2d1L3laZ214TmlocUM0cFFiVmxxWmU5YTB2eGVzaUlGTkg2cE4yMVlaNmE4c0Y3QkZqakxFTGdRTmd4aTRCZTcrenFOLzlsamJwOWRVeFFyTHFoUTBSV2xMMVFoRjZJVkVFVktHWFNOSUxvVWFBSkwyQTBFdEFoQUQwRUlnZ2doNUM2RUVJRXdKUjlxQmFSQWlRbmdnUkYvcHo5WWJ3ZU9jWXpSVUM1QmcyRm81aWduQlZFWUk2UnBYOXh6ZVhIUW1FcE5EbzgzSXZpMnBEVFlBZ1R3SWhTaHNXZEZ0TnRqYlloT3IzWEl3MkhJK09Yb2hvYmJoSCtlbm15dUE3NjhmQ2daUHc3UkZHSEdzc3hWK1BmSWJTdGpxZk91RWFIWWFFSjNpVVJla0NmNjZGQXlmaG9SRUdWTFUzNE1tREsxSGVWdSszSGdHWUZKdmVxLzQ3bGJmVm82UzF0dE02ZjU1OEQrSjFIVDhDZGxVZnh4L3pQdW1UK3pQR0dMdDBjQURNR0xzbzdiOS9TUjBBMzkvR2UybnF5MnZEVlcyclhsRVFBVkwxV2tub1ZSVVJJT2loU25xUzFBaW9wQWVnSnlBQ2dGNEFFWURRRTBFUGUwQWREVUV4SUVRRGlPdnJQZ1pDZnQ1NUxMaUdjRXlMSmdqSGUrZHBBUUpSLzRpQUUwSWk4ZEwwaDg3THZRN1huOEd2RDM3ZzkxeFNhSFMzK3ZHYmd4L2dVUDBaditkK09PWUduK0FYQU9Za2pzV09xcVBZVVhVczZQczRYWjB3Q2crTk1BQUFSa1lPeEl0VGwrTi94M002SGRudGpBVENnOE96Y0gzS1pBQkFVa2cwbnAxNEYzNTdjQ1hPdHRiNDFOZVFqQ2ZIMzlhamUzbjcrTXd1dkYyNEdjbWhNUjZqdkZYdGpXaFhyWDF5RDhZWVk1Y0hEb0FaWS8yS1l6UzlCVUR2aHM3Y1RIanJMYjFzMVVhVFN0RkNrbUpJMktJaEtCcEVNUUJGazFBamhEMVFqZ1lvQmhDUkFHSkJpS2FPUUxyWHlDMFlKdkpjNzB2OVpmajNNblRIa0tzeEtTWXQ0UG52ajdvT0p4b3JVTkh1ZjZUVkh3bUVPOU5tMmRlTU80UktXbnh2MUxVWUh6TVlMeDNiMkszQVVhOEp3ZU5qYjhKRXIzN0c2U0x3cldHWitNUGhqNE51cXplZW0zdzNJalVkbzlQUEhQNFllMnBPbnBkN004WVl1elJ3QU13WVk3MTA4TDc3bWdFMEF5anBhUnNqM25rbkt0UWlSMHNxUlV1Z2FCbHFEQUMzUUZvTmgwQUM3RUYwdElDSUpHZFFUUlFOSUxKdlBnMjdtTXdiTUE1M3BsM2RhWjF3T1FRL0g3Y1l2enJ3UGxvVlMxRHRxaEQ0NVlFVmVIenNJa3p3Q2xybkptVmdlTVFBL0RsL0RjNjJWSGZaMXVEd2VQeHkzQklraDhiNG5Nc3RQNHlYam0wSXFrK01zWXVIMVdhRFZ1TS9UQ2lycTRPaXF0Q0hoaUlpSkFRYVdUN1B2ZXMrVlZYUjJHYmZva0VpQ1pGaG9YM1dkbk43Ty9RaElYN1AxVFkxb2I2MUZlbUppWDEyUDlaN0hBQXp4dGhGNFBnOTl6UUFhQURnZnc1c0VESmVYNWtjQmlSQ0ZRbXFFQU1rSVpKVW9uZ1NTQVpFSW9BRUFIUDZxcytzKzFxVWRnRDI2Yjg2eWZPdjREcExzOGZ4eEpnMFBETHlXcDgyRHRZVklVeldZbVRrUUZmWlVIMFNmalh1RnZ6KzBJZXdxTGFnK3RKa2E4UHZ2dm5RWTlxeVUycDRQS2JIRGVzeUFKWkFlQ0pqc1Uvd3F3Z1ZyNTgwNDdPU2ZRR3ZGUkE0MFZUdWRzODRoRWhhMTNHdHBkbGpmWFZTYURRaU5SMi90RGJaMmx6cmk2c3RqWjMya3pFV3ZLYTJOdnpzbmZjd2VXZzY3cDB6RzZFNm5ldWMxV2JERSsrdVFGMkxQVFhKOXhiTXg0S0pFL3IwL2cydHJmamxpZzl3cHJyajU4KzQxRlQ4NXRZbENIUHJTM2RVTmpUaTI2LytGd0FRR1JxS2QzN3d2VDdwNjZhOGZMejQyZWRJall2RHlJSEpXRDczR3NUcTlUaGRXWVZmZjdBU0RhMnRDTlZxOGNxM0gwSjB1Tzh5Rm5aaGNBRE1HR09YaWJ6N2J5OERVTlpablNHYm4rK1hjNkVyMnh1UVY5KzdQWkFsSXN4SkhOdmo2MVVJM0wzOW53Q0FaV216c1hUSWxhNXo1VzMxSHV0a3gwY1B4aE1aaTZGeFc4OEtBTlh0alhqaHlGcUV5enE4T0dVNXd1U09Yd2JIUmFmaThiRTM0Yzk1bjhJbWxLRDc5T29KRTA0MVYrQTdJK2E3N3JlcWFBZFduOTBkMVBYUEhsNk5QMHk0RTdFNmV4TDNXa3N6bnM5ZmcveUc0azZ2dFFrVlAvMzZiZGZ4WHliZmkrRVJBMXpIT2VXSDhFN2hGdGZ4ajBaZmo3bEpHYTdqL2JXRmVPSEl1cUErSjJNc09LcXE0b1YxbjZHNHRoYkZ0YlhZZS9JVUhydGhJVWFucEFBQU5oejh4aFg4QXNEaHM4VW9LQzN0c2wyZFJvUHZHQTFkMW11MVdQQzdEei95Q0g0QklGU245ZDc0cjFkYUxSYThuRzBLdW41Y1JBVHV1OGJ6K1hGamF4dmUyTFFaQUhDMnBnWVJvYUdJMWR0L0RxWWxKbUJRWEN3YWlsdlJaclhpNDEyN2NYL21YSjkyMllYQkFUQmpqTEhMWGtGRENmNVc4SG12MnRDUzNLc0EyTjM0bU1FZXg3dHJUcmplVDRzYmpzZkhMdklaSWJZSkJYL09YNE1HYXlzYXJLMTQ5WVFKajQ1YTZGRm5XdHd3L0g3Qzdmamo0VS9RYUd2MXVlK1lxQlRmL2FNQkZMZlVZTVhwcmJnN2ZRNE8xaFhoNjlwQ2pJMGFCTUErR3V3dE1TVGFkUjRBM2kzY2dvZEh6a2VUclIydm5yRC9VdWwrM3Ftb3BRck50bmFmY3NiWXhhR2hyUTIxelIwQmJtbGRIWDcxL2txODlOQURDTkZxOGY3MkhSNzF6WGw1UWJVYnF0VjJHUUJYTmpUZ2o1K3N3WW55Y3A5emUwK2V3cE1yUDhTdmIxMkNxTERPcytzWFZsYmlpWGRYQUFEU0VoTHczRDNMZk9wWWJEYmtIZzZ1N3dBd0tEYldJd0FXUXVCdm4zK0JtcWFPV1NySHk4dHh4OS8rNFRxMktoMFBJai9kc3hkZjdqOFFzUDNsYzYvQjlaTW5CZDBmMWpzY0FEUEdHT3Qza2tPalVSWmdleDZuSDQ2K0h1VnRkVmg5Wm5lZlpoTFdTUnFNakV6MktOdFZkUndBa0RWZ0hCNFplYTFISm1Pbmw0NXR4TEhHanBHVzNQTERHQldaZ3VzR1R2U29OelpxRUo2ZmZBK2VQYndhUlMxVkh1ZWVtWGlYUitJcmZ5YkZwSFdhZEFzQXJoczQwZWUrZ0gyN3BwK052U25nZFowbHBmSU96QVVuYm1Qc3ZJc0pEOGZ6ZDkrRlYzTnlzZjdBUVFEQTdWZGRpY1NvS1B6cGt6Vm9hUFY5c0JhTWtBRHJpWjIrS1RxRDU5ZXNSYjFiK3pkT21ZeklzRENzMkxZZEFGQlFXb3BIWDM4VFA3aHVBYVlPR3hhd0xTRUUycXoybjludHR1Q1doSFRYYTdsbTdEbnArYlBNcGlpd0tmNW4zN2ozeVIrYkd0eXNIZFkzT0FCbWpESFdiNFRMT2p3OGNqNW14by9Fei9lL2gxUE5GWDdycGVzVE1UY3BBd1JnUWZKRXJEaTlEWnNyOHZ1a0QyT2lCa0ZESFVsam1teHRPTlpZaXUrT25JOEZ5YjVCSlFCOFVMUWRPZVdIZk1wZlBaNk5oSkFJVElzYjdsRStJRFFhTDB5NUY2dUt2c0xIWjNZRzNGLzRZaUo1WlM0WGdnTmd4aTRFclVhRFJ4Yk14K0Q0ZUJ3K2N4YTN6SmlPajNidXdvNWpIZHV0L2Y3MjJ6QnE0RUMwVzYxNDZPVlhYYU9kLzM3Z2ZzUkgydmZiZm5mTE5xemRaODhEc0dqcUZMLzNhbTV2eDl1YnQrRExBd2M5L3B1L2E5YlZ1UFBxcXdEWWcyZm5WT1BhNW1iOC9xUFZ5Qm8vRHN0bVhZM0VxS2dlZmNad25RNlBYdWViWThIZDBkSXlmSG5BYzlSV1ZWVzhzV2t6MXV6MXpHL3d0K1gzSVRIS014ZmxKN3YzWU5WWE93RUFtUmtaK0QvRHZJRDM2dW9CQWV0Yi9HMHp4aGpyRjhaR0RjSmpZMjVBWW9qOUY2YWZaU3pHVC9lOWhXYkZkMHJ1N1VPdWRvMUh4dXIwZUdUa0FveUlIT0JUcnlldThKcitYTmhjaVdjbjNZV2graVMvOWZmWG5ZYTVQTTl2bG1VQWVLZHdLd2FISjJCQXFPZHVXaHFTY1ZmYUxJeUlUTWF6aDFmM1NkLzdrbmZpTGU5OWpvZEhKbnZVU1FuejNISjdZRmlzeC9rZFZVZlBRUzhaNjcrdW56d0pOa1hCRSsrdHdBT1ptUmlhbElSVEZSVllQRzBxSnFiWlo0bXNQM0RRWTZydmh6dDM0b2NMcndNQW5LeXdQMkNNMWV0OUFtQlZWV0hPeThlYm16ZWp6bTNLdFU2andjTkdBd3hYakhlVkxaa3hIYkVSZXJ5MElkczFpcHB6NkRDMjVCL0JkUk1uNHFacFU1QVUzYjNkQkxVYWpjYzlBdFh4RG9EWDdmc2FuKzdaNjFQM1ZWTU9kRnJQc0txOHJtT1cwVGRGUmZqTHVzLzgzbWZhc0dHNGNjcGt2K2ZZdWNFQk1HT01zVDQxVkorSUd3ZE54ZENJSkF6VkorRlVjd1ZPTlZWZ1hmRmVuR3J1cysyWHV5VkNHNFlueDkrR1VMa2p5M0J5YURSK09PWjZuK0F3WForSUt4TkdlcFNwRVBpeTVFREFFZHJ1OEI2dHpTMC9oRzhOeXd4WWYxSk1HbDZhL2xDUDcvZGx5WDdYKzFwTHM5L3AxZDVra2p3eUxnZlNvclREMG8ycGU4NjZFZ2ovTjd6ejlZQlRZb2RpU3V6UWdPZUhSd3p3U0pwMXFzbi9hRDVqclB2eXpwN0ZLNlpjbkhJRXNTMldkcnh3Nzkwd2ZYTUlXZVBIQVFEMm5EaUp0N2RzOWJndTkzQWVMRFliL3MrUWhXZnZ1Z09uS2lyUjNON215aVJ0VXhTWTgvTHcwYzdkS0ttdDliZzJPU1lhUDE5OEU0WW0rVDRNek16SXdJZ0J5WGh1elZxY3JySXY3YkFxQ3RidTI0ZTErL1poWXRvUUxKbzZCZE9IRC9lNXRpOWRNV1NJMy9MRFp6dFBzbGpkMUlScXQvWEM3cEo2T0lyTmVvNERZTVlZWTMzbXpyU3JjY2NRejMxcmgrcnRnWERXZ1BGNC8vUjJmRkMwL2J6M3E4bmFpdGRQNXVLN0l4ZDRsRStQRzQ0bHFkTTlNaDQvT0R6TFo1VnNidm5ob1BiRTdVcDhTQ1RTOVIzN1FiWXFGbXl1T0FLdHBNSERJK2IzdW4xdnUydE9ZRi90S2RmeFF6di9YNWZYVElrZGlvZEdHSUlLZ0NXU2NLRDJCTXpsaDNHd3JnZ3FyOXRsN0pKV1hsZVB0elp2d2RhQ0FvL3lkZnUreHZUaHc3Rmc0Z1NVMXRiaTQxMjdzZkdiUTY1cHkrbUppU2lycTBPYjFZcHRCVWV4di9BMEZreVlnTGtaWXpCK2NNZXNsOWZObTdCdTM5ZCs3eTBFOExmUHYreTBmNEhXMkI0NFhZUjU0ekw4bnV0TFE1TVNNU1ErSG1kcWFqeW1iUC8rOXFXSWk5QjcxRjIvLzZCckN2alZvMFppMmV4WmZ0dU1DTzI3UFlsWmNEZ0Fab3d4MWlmOEJiLys2aEFCNzU4Ky8wSHdocktEbUJpYmpxc1RSbm1VMzUwK0Iva054VGpTVUlJNWlXTXdQdHB6aXJKVktIai85TFkrNmNOMHI5SGZYZFhIWVJNS05wUWV3QTBwVXpBNFBCNHFCQTdWbmNHRUdQOGpEWjBwYks3RTVvbzhMRXVmRFFCNDdVUnUwTmRPaVIyS3hhblRNS0dMQkZqdVFpVXQ1aVpsWUc1U0Jtb3R6ZGhja1FkelJSNEtMOUJJUDJPc2QxYnYzdTBUL0U1S1Q4TzQxRlM4dVdrekRoWVY0WGlaWjVibUFkSFJlR3JwclRoZVZvWm5WMzhLVlFnMHQ3ZGo5ZTdkV0wxN042TEN3cEFhSDRkYlo4ekEwaXRuWW5QK0VWY3lyUUhSMFpnelpqUSszTGtMNWZXZEp5WjBkOC9zV1Npc3JITDFOU04xRU9hTkc5ZkxUeCtjR1NPRzQvcW9TZmhmanRsaitqZTdkSEFBekJoanJOZUc2aE83REg2ZDdoaHlOWFpXSFR0bjA2R0pBbWM1L3MvUjlSZ1ptZXhhQnd6WXAvditkTXdpL09MQUNpejNNeFg1eTVMOXFHcHZoTll0Y1ZWUFRZLzNESUQzT2pJaUN3RHZGbTdGdDBjWThPS1JkWWpTaHZjb0FBYUExV2QzNDBEZGFZeU5Ta1ZaVzEybmRkUDBpYmdxWVNUbUpJNUZTbGlzM3pwTnRqWkVCREVhSEt2VFkzSHFkQ3hPblk3QzVrcmtsaC9HcG9vODFGdGJmT29LQ0d5dFBPSTZuaGliaGtoTng5WW1iYW9WZTZwUGVGd3pPaXJGNDgrdHNyMEJCUTBscnVONmF3c08xWjJGWHFOeksrdklLTnRWOW12R0dIRERsTW40d3JGZFQzUjRPQjdLbW9kcnhvN0JuejVaNDVFRXkybjY4R0Y0ZE9GMWlBb0x3L1Rody9IblpYZmg3MTk4aWJNMUhmdWFON1MyNGxocEdZWWxKU0ZHcjhmOW1YUHhudzBic1dUR2ROdzJjd1pPbEZmZ3c1Mjd1dFhQbExoWUxMM3FTdHhXTVFQdmJ0Mkd1d09Ncm5hbW9yNGV6ZTJCdDJXcmJQQWZrQys5NmtxRWFyWDRYNDdaVmZia3lsV2QzbXY3MFdQWWZ0VDMrd09BYXlkT3dDTUwrbjRHRUF1TUEyREdHR085dG1qUXRHN1gvOGZSTDg1Slgvd0ZPczZKYXMxS08xN0lYNGRuSnQ3cHNSWTJQaVFTZjUyeUhIcE5pTWQxZGRZV2ZOQ0hvOVdubWlvODFyVXVHalFOMnlvTG9FSmdaL1V4SEs0L2d5WmJHelFrNGI0ZC8rNTIrNm9qMi9QSnBncWM5TE1tTmw0WGdVbXg2UmdibllweDBZT1JIQm80Y1l3QXNLNTRMd29hU3ZEVHNZczh6cTByM290V3hZSUZBeWY2Sks4QzdPdW83eCtXaWZ1R1hvTjl0YWRnS2p1RVBUVW5vRGo2SndDOGNHUWRBQ0F4SkFyL1NmQmM0N3k3K2poZVBPS1pNT1pIbzYvSDNLU09LWTRGRFNXdU5weWV5Ly9VNzJjWkh6MFlzVHJQNllrOFhac3hYNFBqNHpFcFBRMHg0WG84bERVUGtXSDJoMThQekp1THZhZE93V0t6UVI4U2drbnBhYmh4eWhSa3BIcnU5ejBxWlNEKy9xMzc4Tld4NDhnK2RBaUh6NXlGeFdaRFprWUc0aHpab2JQR2o4TVZRd2E3TWppUFNSbUk5My80QTQ5MmZ2L1J4OGc3V3d3QXVHTHdZUHpxbHBzOXpqdXpKZzlOU3NLdmIxblM1ZWR5MzFaTmx1dy8rOS9jdEJsYkM3cWZQQzlVcS9VcEc1ZWE2amNKbG5PZGMzeEVCSVlrSnZodGIwaUMvM0oyN25BQXpCaGpyTmVHUnZqUFlCeElla1JpMTVWNnlOOElzT3EyRFZCQll3bFduTjZHZTlMbmVOVHhEbjRCNExVVE9YNnpSUGZVZTRWYk1UNTZNRVpIcFFBQVJrWW00NWJCTS9IaG1hOEEyRWRiQWNBbVZEVGFQUGZiVEE2TndaaW9GSXlPR29TRGRhZDlzaDRUMEdWSWx4UWFqZStQdXE3TGZwNXRyY0gvanB1d3YrNDBac2FQOERsZmEyM0d4MmQyWVZYUlY3Z21hU3dXRFpxS05MM3ZuNmxNRXFiSERjZjB1T0VvYks3RVkvdmU5S2x6MjVDWjBIZ2w1dHBXV2VCVEwxalhwMHpHdlVPdmdWVzF3YW9xa0VoQ2pKOGd2ZEhhcy8xTUdidmNQWEhUSW9TSGhPRHBqMWFqdWIzTlZhNlZaVWhFU0kyTFEwMVRFOTdhdkxuTHRzWU5Uc1h5YTY1QlRIaVlSN243OWtXU0pDRk1wL000Nzc0dG1pU1J6L251Y3ArcUxFbGRKd0xzcnVWejV5QStJc0tqYk8yK3IvSEo3ajBBbk4vREhIK1hBZ0RxbXBzUm85Y0hQTS82RmdmQWpESEdlaTNkVC9EVG1VQmIvdlFGZjFtT3ZmZkIvZmpNVGt5SVNldDBtdkgrdXRQWTRqWk50eStvRUhqOXBCbC9tclRNVlhaVDZqU3NMZDZMZHRXK3ZVZUlwTVc0NkZRa2g4WGc4eEo3c3BobGFiT3hkTWlWcm1zaU5hRWVBVEFCK04vTTc2SzR0UWI1OVdlUlYzOFdSeHBMMEtaWVBlNmYzMUNNTFpWSE1DZHhqTi8rMVZ0YnNMSm9CNzRzMmU4YUlWV0VpamJWc3gyYmF2OCtyVUtCcWZ3UVRPV0hNQ0VtRFRjTm1vb3BjY1A4VGpZMmxYM2pVellwSmczRzVBa2VaYVZ0ZGRoVmZkeHYvNEpSMWxxSFVFbUxVTWwzbE1aZFhuM25XVnNaNjYvQ1Erd1BBd3RLU3REWTF1Wnp2cUMwTk9pMklrTkRNVFRKOSsrSHlvWUcvSGJsaHdHdnEyeHNkTDAvVWx5Q1IvNzdXc0M2djd2OXRpNzNBMjYzZHZ3TWM0NGVKMFZISXoweDhOOWR6ZTF0cUd4b0RIamUzYy9lWGRIcCtjMzVSN0E1UC9EZkoyTUhwZUJQeSs0SzZsNnM5emdBWm93eDFtdUZ6WlhkQ29MUFpaS2tFRCtCanlJOEU1VUlBSDhyK0F4L25iTGM3eFJlaTJyRHk4YzJucFArRlRTVzRFaERDY1k0Um9Fak5hR1lrelFHUnhwSzhQQ0krUmdkbFFJTlNWQWhzS1VpSDQyMk5oeHQ5UHlGYzV6WFhzTHAra1RFNnZTSTFlbGRTYnoyMUp6RU00Yy85cm4vTzZlMjRPcUVVUjRQQ2s0M1YySnQ4VjVzcXNpSHpldTcybDliaUllKzhzd2UzZTRWRUFQQXdiclRPRmgzR3FuaDhWZzhhQnJtRHNod3JadXVzN1pnUTlsQmovb3gybkQ4ZU93aW55bnJLd3EzQlRVNWVXaEVFcjQxZEM0QSs0aDF0aVBBUHR0UzA5bGxBT3ovL20zdHhTZ3pZNngzckRZRnhWN2JJQVhTYnJOMVd0ZHE2em9SVlkzYkZrVDZVSHVBdjN6dU5WZys5NXFBMTJ6T1A0SVhBdXpkNnkxRW8razAvMFJYZEpyT0g5aXh2c1VCTUdPTXNWNDcxVlRSclFENFhPN1pHaUw3L3RYbVBSSUsyUGZFTlpjZnh1TFU2VDduQ2hwTGZCSklpVDVjTTdxcityZ3JBQWFBU2JIcDJGRjVGR09pVWx5QnFRVEMxTGhoTUZma0liLytMRlFJVjdBWW93M0hvTEE0RkxmYWc3MngwYWsrOS9pcXl2L2F0b3IyZXVSV0hNYVUyS0hZWGxtQXpaVkhjS3d4OElqT3dwVEplR0RZUEkreXZ4ZDhEbk5GbnQvNloxdXE4ZTlqNi9GTzRSWXNHalFWMXcyY2hOVm5kc0dpMmp6cTFWbGJzS0p3Szc0MUxCTTZ5ZjVudHFmbUJMWlU1dnR0dDFXeG90SFdDZzNKQ0pOMUdCUVdoMEdwY1FDQXIyc0xYUUZ3WlhzOUxLck4xYWE3TnRXS3JaVkg4T2JKVFQ2QlBtTXNzTzlmdXdDeng0eDJIWmZXMXFLMHp2NHpVaVBKbUpEV01adG02NUVDL0d2OWh2UGV4ODZVMXplNDNzZDVUVlh1cWR1dW5PbmFsdW5tNmRNOHRqUGFjT0FnUHZ2YXZnZjdWU05INE01WndTV0paT2NIQjhDTU1jWjZiVzN4SHN3YkVQd1dGR3VMOTV5enZvVEp2bXZGV213V243THgwWU54NDZDcGZ0dTRJbm9JNWlTTzlRakd2S2RSOThZWnJ6MkZ4MFFOUXJQU2p2eUdZbzl0bUtiSGo0QzVJZy9OU2p1S21xczhIaktNanhuc0NvREhlVzNkcEVMNFRDTW1BT1FJb0Y4N2tZdVgxWTFRSGZ0WWRwWWgyZDhJZVhWN1U1ZFpsUnV0clhpdmNDdFduOWtGUmFpdSt1N0pwNzRvM1krOGhtSjdraTBoOFBlQ3dJblJYajYrRVM4ZjM0aVo4U1B3ODR5YkE5WVRBSjQ1dkJvNlNRTlZxTENxQ2l5cURZMjJWcFMzMWJzU2NUSEdncWVSWlk5MXVCL3YybzB0Uit5ektFWWtEOERNa1NNODZuWWxKUzRXSC8va01RQ0ErWEFlZHAwNGdaL2VlSU5yZmU1dlBsaUZ3MmZ0eXhRbURCbU1wNWJlQmdCUVZCVlBybHlGY2FtcFdESmpPc0owT2xkU3E4NGNkWnUyblJMclArTjlNSnJiMnZEbk5XdDl5cC96S2l1dnIwZFpuVDJMZEVOcksvS0tpN3RzKzRiSmt6MitSM2J1Y0FETUdHT3MxMDQxVitLRG91MUJiWVgwUWRIMmM3WUZFZ0JFK1FuWVdyd1NXUTBJamNiUE1tN3l1MTdZNmVHUlJ1UTNuRVZWZThjYU1QZFJXS0Fqb093dTd3Ulh6aVJOdTZ0UGVBVEFrMlBUb1NFSk5xSGlVUDBaandCNFhIUXExcGZhdHlzWkcrV1ppZlZRWFJFYWJaNXI5eDRhYnNEMUtaTjcxRjl2djU5d2U0K3VhN1MxK21TM1B0dFNqVDhlWG8xd09RUWhrZ1lodXM1SFo5eTNTM0xTU2pMaTNhNHI5bnJBNE9UOG50dFZteXZoR0dPc2U1cmEydkIxWWFIcmVQemd3WjNVN3J5ZEY5WjlqZ09uVHdNQTNuRG52ZmNBQUNBQVNVUkJWTnE4QlE5bTJXZWJ1TThtSmlKWGtMdHl4MWZJTHk1QmZuRUpObjV6Q0UvZXVnUWprcE05MmsxTFNIQmxsWmFJMEdheFlPL0pVNjd6azlLRDMrdmNtMDFWY2VCMFViZXVxV2xxOHBpQ0hjaU00Y083ck1QNkJnZkFqREhHK3NUN2p1MkNPZ3VDUHlqYTdxcDNydmdic2F5eGRQenlFU3ByOGN0eFMvd0dVdTdDNVJEOGFQVDErTTNCRDF4amxsYlY1ckhHdUtkcnZwSkRZenlPWlpJUUp1dXdxL280N25mYml6aE0xbUZzVkNxK3FTL0MwWVpTb0dQV05NWkcyYWM5RHd5Tjhkbml4enREOU1Vc1haK0l2MHkrdDFkdGpJOGVqUC9PZkRqbytqdXFqdUs1L0RXOXVpZGovWkdxcW5ocFF6YWEyam9lS3A2cXFJRHBtME9ZbEo2RytNaEk2RU4wR09RWVpZMElDN3lIZUdSb0tJVGJqSXcxZS9jaEl6VVZWNDBhNmJmKzhiSXlyTnp4bGVzNE9Ub2FRNU44RXlwNlo1WCthT2N1MTM2LytwQVFqRS8xWFRJU3JCQ05Ca3V2bk9sVGJsVVVtUFB5VU5mc3UrKzV1MUN0RnZQR1pYaE1sM1lhT1REWnp4WHNYT0FBbURIR1dKOTUvL1IyN0t3NmhrV0RwbUZvUkJMUzlZa29iSzdFcWFZS3JDM2VjMDVIZnAwRytObmIxam1LcXlFSmo0KzlDVVBDZmZkZExHK3I5N2wyWFBSZzNKdzZBNnZQN2dJQXRDdWVBYkQ3VmgxL21Yd3ZQaS9aaDgwVitRR25TeTl5VExtK3ljKyt5UmJWaHJLMk9wUzAxaUlsckdPSzNwUzRvZmltdmdqSHZkYnBKb1JFSWo0a0VsUGlobm1VMi9jVTdua1daY1lZQTRCL2ZHdTVhd3U1c0pBUTdEbHhFaXUyYjhmeHNuS1BlZ2RPRjdsR1JkTVRFekE1ZlNnZXVYWStNZ1lONm5UTElVbVM4Sk1iYjhCamI3M2pHaUU5VWxJU01BQTJIVHJzV3JZUkhSYUd4Mis2c2N2cHo4Zkx5ckJpVzhkRDE1dW1Ub0VzU1dqeWs5M2FtOFhtbXpzaVZLZkRQWE5tdTQ3cm1wdGhPblFJT2ZzT3U0SmZyU3dqTFRIQjlUMWRNWGd3S2hvYVVGNWZqemFyRmVhOGZCakdqMFBXdUhFWW5qeWd5MzZ3dnNjQk1HT01zVDUxcXJrUy96Z2FlQzNudVpZUzdydStxN0t0QVJJSVB4NnpDRk5paC9xY3o2cy9pNmNQZjRUbko5K0wxTEE0ajNQTDBtZGhUODBKbkdtcFJwdHFRUlE2Um82ZDA2RTFKR040eEFEOFlOUkMzRHQwTG42eTd5Mi9mYnNxWVpUUGRHWEFucGpLdVRiMW03b2lud0Q0elZPYlVOcFdoMlpidThkK3hSbFJnM0JsZ3Vjdml3VU5KYWkxTlB1OVAyT01kYWJOYWtWOVN3dnFtMXRRM2xDUDR1b2FIQ3NyUjM1eHNXc1UxU2xVcTBXN3pRWWhPdGIxRjFaV29iQ3lDcXQzNzBaRWFBaW1EaDJHNlNPR1lVcDZPdlNPVWM5VEZaNUpFSmRNbjRhM3QyekZzbGxYWTFKNkdrNVZWS0RWMGhGOHRscXNPRlZSZ1FVVHJrQjBlRGcrM3JrTHQ4eWNnYWEyTm85QU5pMGh3U1BnUGxOZGpUOTgvSWxyRCtBWWZUZ1dUWjJDc3JwNmZQZC9nYmRWNmtwVlF3TytManlOYlFWSGNiQ29DSXJhOGNBek9TWWFqeSs2RWZ0T0Zib0M0QUV4MGZqcG9odnc0cnJQY2FDb0NLMFdDOWJ0K3hycjluMk5oTWhJVEJtYWpqRXBLUmliT3FoWDY1Tlo4RGdBWm93eGR0bVFRQmdaTWRDanJFVnBSNjJsQ1Q4Y2ZUMnVTdkFkV2FocWI4UnorV3ZRcGxqeHI2TmY0dG1KZDNtczg5V1FqRWRITDhRVFg3K0xabHM3MEJGL1FuWnM4eE90N1FpS1k3VGhzQWtGT2o5L3hSNXZMUE1iQU8rcVB1RjYvMDFkRWE0ZE9ORjFQQ1E4QWZHNkNGUmJtbkNpcVF3VFl0S2dDQldGelpVSWswT1E0WlVCT3REMDU4OUs5blZyWkhqUm9LbVk1bWQwMmYyN3NhZzJ2SGxxVTFCYkR3SGd6TXVNWGVTMjVCOEpLb1B6NFBnNC9IenhZa1NFaFdKSHdWRnNQM29VaDg2Y2RZM1FBa0JUV3pzMjVlZGpVMzQraGlVbDRhL0w3NFdpcXZqUm0yLzdiZk9OVFp1QlRiN2xSMHRMZmE1NTNleGI4ZDBmZk04MXRmaGdVUkdlWDdNT0RhMzJmQXRFaEIvZmNBUDBvYUdvYjJuMXVUWllPNDRldzU4KzlWMCtvZE5vY092TUdiaGx4blRvTkJyc08xWG9jVDVHcjhmdjcxaUszTU41ZUd2ekZ0ZUlkMVZqSXpZYy9BWWJEbjZESDExL0hRZkE1d2tId0l3eHhpNGJvNklHSWxUMjNFL3hkSE1WSGg2NUFIT1RNbnpxVzFRYi9waTNHdlZXKzlTMWdvWVNmRkh5Tlc1SW1lSlJiMFJFTXBZTW5vRkdxK2N2VGpySkhnREhoWFFrWUxJSkZZM1dWb1RMSWZCVzFGTGxVMVpqYWNLSFJSM3IycjZwTDRJQVBOSnJUWXBOaDZuOEVGWVZmWVZWUlYvaGFHTXBMS29OV1FQRytXUmpEaFFBbDdUV29xUTF1SDAzNzB5NzJpZjRiVlVzK1BmUjlmakoyRVd1Tytva0RlNU9uNE1YajZ6RDNwcVRRYlh0N1V4TE5YNjg3ODJnNjQrUEdlS3pMZE9SaGhLOGNqejRmWnViYmUxZFYyS3NIOG9hUHc0Zjc5cU5rZ0Q3N3FiR3hlSDZ5Wk93WU1JVjBHcnNZY1RDeVpPd2NQSWsxTFcwWUh2QlVXd3JLTURoczhVZUk4TjN6YnJxdlBUZktWeW5RNGhXQ3pnQzRIdm56TVpFeDFaTnNpeEJIK0w3ODltYlRWSFFidlBjdnUycVVTTXhmbkFxRHAyeFo2aldoNFRndWtrVGNkTzBxWWdKOTgwLzRXM2V1QXpNSGowS20vT1BZTzIrcjEyajRXTlNVakJ2WFBBN0tiRGU0UUNZTWNiWVpjTmZrSHU4c1F3akluMlRpNmdRK0Z2QjV6anB0U2Z4MjZlMllFYjhDQ1NHUkhtVTM1bDJOUW9hU2p6S3doM1RrWk5DT3RZTzExcWFBdTRZWE5iYXNiZHdxMkxCanFxamVLZHdpeXNBQjRBR2F5dUttaXNSRnhLQkE3V244WFh0S2V4eEJKZUg2czk0dERjejNuTkUrMWhqbVVmVzZ1NUtEWS9Id3lPTVB0c3FBY0Rxczd1eHJhb0FvNHRUWEd1WkFTQmMxdUdYNDViZ3k1TDlXRm0wdytPekJNT2kycnExTmp6Snp4cnZWc1Z5WHRhWE0zYTVreVVKUzZaUHc3ODNiSVJFaElFeE1VaExUTUNvZ1FNeEtUMGRRNU1DNy9jZUV4Nk82eWRQd3ZXVEo2RzZzUkZiamhUQW5KY0huYXpCakJIMjdYMEl3RlVqL2EveDdTMk4yL1RuRWNuSmVHN1pYWGpxdzQ4d2MrUUkzRHB6aHV2Y2dPaG92UGZvOTd0c2IzUCtFYnl3N2pPZjhnY3lNL0htcHMyWU4zNGNyaG81QXFFNjM2MzNPcVBWYUdDNFlqd01WNHhIY1UwTmRodzloc25wNmQxcWcvVU9COENNTWNZdUMrR3lEdGNramZVcDMxVjlIQ3RPYjhQdnJyZ2RJOTBDNFZlUG0veU9scmFyVnZ6bjZIcjg5b3FscmpLTGFzUEx4N09SRWhickVSekc2UFFJbGJVWXJJOTNsWlczMVFmczQ5SEdVanl4LzEwMFdGdFIzbFlYTUZCKyt0QkhxT2tra0Fic282K1RZajEvYWVwcDl1ZlJVU200TVdVS3JrNGM3WGQvMy95R1luemtHS1YrNDZRWktXR3htT28yUWl5QmNIM0taR1FsajhlNjRyMzR2T1JyWG9mTTJDVXFhL3c0VEJtYWpyaUlpRTZUV0hVbVBqSVNOMCtmaHB1blQ0UEZiUlJWa2lUOC9PYWIrcXFybllxTGpNRHo5eXl6andUM3dEVmp4K0Nhc1dOOHlvY25EOER2NzFqcTU0b090MTkxSlc2LzZzb3U3ekVvTGc2Mytja3F6YzR0RG9BWlk0eGRGbTRZTk1WbjJuR0R0Ulg1RGNWUWhJcW5EMzJJWnljdFEycFlIRDRvMm80dlMvY0hiR3QvM1dua2xoL0d2QUhqVU5GZWp6L25mWXFUVFJYSUd1QTVSVTBDNGYrR0d6REdiVjF2U1d2ZzliQVcxWWFqWHRtY0FlQlg0MjdCNktpQmZxNElUSUlFbmVUNTEvaHRRNjdFa3NIVFhjZHRpaFhmM3ZXS3o3VTZTWVBSa1NtWUVqY1VNeE5HWXFEWHRrenVDaHBMOElkREgwRjFoT01xQko3UFg0dWZqN3NaazJJODk5TU1sYlM0YmZDVnVHWHdUQlEwbEdCN1pRSDIxSnhBbWRkREFRM0ptSlU0dWx1ZjEybDRoRy9XMUZpZDN1L29mekRPdEZUNXpBSmdyRC9UeURJU29xSzZyaGdrbmViQ2hSczlEWDdaNVkwRFlNWVlZNWU4T0YwRWJrbjFmWXErdVNMUGxWMjUwZGFHcDc1WmhRWEpFNExhaS9oL0ozTmNyODQxbzhjYnkzM3FaUTBZNzNGOHFxbjdVM0gxbXBBdTl5VU9ScmpzT1JWUDZ4WWdYNU0wRmhOajBwQ21UMFM2UGhFeWRUMnlrMTMyRFY0OVlZSkY5VndIMTY1YThjeWhqL0RJeUdzeGI0RHZ1alVKaExGUmd6QTJhaEFlSEo2Rk5zV0tvcFlxRkRaWDR2VVR1ZEJLR3Z4bzlQVTkvSlMrMHZXSlBXN3YwN083T1FCbWpMRitoQU5neGhoamw3elppV044a2w4SkFPdExEM2lVVmJjM1lzWHBiVUcxMld4cjk5bk9xYWlsQ2xYdGpVZ0lpUXg0M1pHRzR1QTZmWjVWdFRjaTAwL1NMSC9PdHRiZ2paUG1UaE5iMllTS2Z4ejlBb2ZxeitEQjRWayt3YmU3VUZtTFVaRURjYWp1RE5wVXEwZGd6aGhqakoxUFBadll6eGhqakYxRTFoWHZ4ZTZhRXg1bE82cU80bXduMDVGNzZxTXpYd1U4VjlaV2g4S0xOQmxUWHYxWmZISm1kNmQxQ3BzcjhjK2pYK0tIZTE0UE9xdHpUdmtoUExMN3Y4Z3BQK1NhSnUzUGlhWnl2SGQ2YTdmNnpCaGpqUFUxZmdUTEdHUHNrcWRDNEMvNWEvSDBoRHN3S25JZ1ZBaDhFTVEwNTU1WVgzb0FVK09HWVZyY2NKOXpiNTcwczRsbEVENHMrZ294dXE2MzBPZ3VtMlA2dDlPSzA5c3dQWDQ0Qm9kM0pPMXFzTFppUjlWUmJLN01SMTc5MlI3ZHA5N2FnbjhlL1JJcmkzYmdwa0hUY0UzU1dFUm9RbDNuTGFvTmZ6M3ltV3M2dWdvVlpXMTFnWm83cnhwc1BkOFRsREhHMktXbjYzbFFqREhHTGhzM2IzNitzOFRDbDd4b2JUaWVuM3dQZGxVZngzOVA1Snl6KzhnazRlYlU2VEFrWDRHRWtFaVV0ZGJoZzZMdDJGWlo0S3FUSEJxRGw2WS81RHBXSVhEcmxoZk9XWitDTlRveUJROE1uNGNEdGFkeG9LNFErZlhGblk3YzlvU0dKRXlKRzRhcGNjTXdJV1lJUGkvNUdtdUw5L2JwUFM0bG4vdzNEUUFPQXpnS2lLTUFqb0pRQUZWN0RHL2Z3Z3VRV1k4MHIvL2lzdjU1enZxRy90cUZITzk1NFMrRU1jYjZrY3M5QUFic2U5bld0amVoV1dtLzBGMWhESUFyQVBaUG9ONFZGSVBzL3dqbEtNaFNnTGZ2NDcya1dFQWNBTE5nY0FEc2k2ZEFNOFlZdTZ5Y2JhbSswRjFnTEhpRWFJQ21BM0RzWHlVQWtnQ0VBdmV0cklZUUowRjBHaENGRUNnRWNBcVNmQm9oSWFmd3lxS1dDOWh6eGhpN0pIRUF6QmhqakRGMnJna0NTQUJDQU9RWWtCSG9haTVlUElqaUFVd0hxS091VUlHMlZ1QytsWlVRb2hDRVV4QW9oS0JDU0ZRSW9SU2lUU3JFcXR0NWdUTmpqSG5oQUpneHhoaGo3RndqeDJ4VmNvdDR5ZjJOY1B6ak9PNDZPQWFBUkJBbEFwZ09jdFozakNDSEFiaDNaUVVJaFI2ang0SUtvWkVLMGF5ZTVnQ1pNZFlmY1FETUdHT01NWFpPZVFlMnd2RXFPVTRKUi9EcUx6aDJiNFBjNmdleHJJK1FCQ0FKb0JtdTlnaUFxdG9ENVB0VzFrQ0lFb0JLUWFJRWdrcEJWQUtJVXFoVUFoS2xxSW9vd1JmWDg0SjZ4dGhsZ3dOZ3hoaGpqTEZ6eWp1d0piZlJXai9WWGZHeWNCc0pKcmZySmMrNnpyWkVrSUZ4aHpnUXhRRVk3OUVuQUpBY3I0bE53SDByNnlCUUFrSXBCT3dCTWxFSlZNZXJwSmFDV292eHh2MXQzYms1WTR4ZENCd0FNOFlZWTR4ZFROeW5SdnVOWjRXZnV1N255SE5rV2FDN2diRzNHQkJpQUdSNEJPT1NjeTJ6QkFnOWNPL0tKZ0FWQU1vQVVRMUNwZjA5VlVPZ0VnSmxnRm9OcmFqRTYzZWQ2VTJIR0dPc3B6Z0Fab3d4eGhnN2x5UU1oQldKa0VVQ2hEUUFoRVFJa1FBU0F3Qktna0FpU0RoZUtiYkg5L0ZaWCt3K2Fud2VFQ0lBUkFBWTVuTlQxeHBsQ1ZBQTNMY1NBQm9CNFFpWUhVR3llL0JNVWdVRVZVS2hTcng3NjluejlDa1lZNWM1RG9BWlk0d3h4czZsTjI0dkExQVdkUDE3UGhvSVdKTWdVU0pBU1FBU0FSRVBnV1NBa2tBaUZxQjRBREVRaUhZRW5wZWlTSUFpQVF3SDRKVVVEUFlwM1JDQURIdkFMTkFLaUFZUU5RQm9BRVFEaE50N1FnMEV0ZGozVnFZR2tOb0FDZlVRY2lQSTFnQkphc0RydDFlZTd3L0pHTHU0Y0FETUdHT01NWFl4ZWVmV1VnQ2wzYnJtdm8valFaWVlRSXFCUXBHQUdnOEowUURGQUNJS0FuR085ekVBUllFUUN3SDdNVkhVdWZrZ2ZZd1FCbEFZZ0FIT0FwK2cyVDBidG1zcXVHcWZwdDB4OGd3SVVXVVBrcDJCTkZvQmFnT2h6UkZvdHdGb0JkRG1LTGVmRjJySGUxQWJoR2lCSk5vQmFvTU5yUkJ5RzFSTEd5UzFGVlp0RzJmYVp1eml3d0V3WTR3eHh0aWw3cTFicWdGVTkvajZaZS9HUXRiR2dLUVlrQklKRmRFZ3NvL1FxbW9rSkVsdkQ2UkZKSUJJRUVWQ0lBSVE5dmVBL2ZoU0dZMG1TZ0NRNERqd25MSHRuWkhieFR2Sm1IT050YU5NQnV4UnRtei9SNE9PZ0p1eEMrWGVsV2E4Zlh2bWhlN0d4WVFEWU1ZWVk0eXgvdTY5dTJzQjFQWkpXdzk4R29tV2xraG81RWpJaUlCQ2tTRFZIaWlyaUFCUnBEMVFGbm9JRVE1Q09FRGg5dmNVRG9Fd2U1a0loNkJ3MTN0UWFKLzBqekhXcjNFQXpCaGpqREhHK3M1cml4c0JOSjZUdHU5OVN3OU5hRGphNVhEb1JCaHN0bkNRRkE2SndxR285bGRRT0lScWZ5VVJDZ0VkQ0ZvSWFBQm9BZEtDaEJad0t5T3lIME5vSVVoalArOG9FMElMSW8zalhFYzlJbzNqblA2Y2ZOWXU2Tjg5TjE4eFk1YzdEb0FaWTR3eHh0aWw0ZTM3bWdFMFgraHVNTVl1WFZMWFZSaGpqREhHR0dPTXNVc2ZCOENNTWNZWVk0d3h4dm9GRG9BWlk0d3h4aGhqalBVTEhBQXp4aGhqakRIR0dPc1hPQUQyWTlhc1daRUdnK0V2V1ZsWlM4OUYrL1Btelp2YTJ6WXlNakowQm9NaFB0RDVCUXNXSkhtWExWMjZWTTdLeXZxKzBXajhRYURyTWpNelV3MEd3Ny9tekptVDJObjlEUWJEbjdLeXNyN2Z2VjVmZXViUG56L1hZREQ4eTJBdzNIaWgrOEpZWHhCQ2xGL29QakRXbi9CL2M0d3hkbkhoTE5CK2FMVmFQUkg5Qk1EL0FLenlQbTh3R0g1QlJETTdhNk8xdGZYZWJkdTIrZVNuTnhnTUx3QjRMQ3NyYTNsT1RzN2I3dWN5TXpOVE5ScE5yQkFpQW9DZTdHbjE5YXFxUmhIUllDSktGMEtrQTBnam9vRkNpSHdBNDczdllUUWFiMVVVNWUyc3JLeEhjbkp5M25DV2w1V1Z4ZWwwdXQ4S0lhSU5Cc05YSnBOcHQvZTFzaXovaDRnV2hZU0VEQVJ3YTZEUFIwUlBBTmdMNEYvT3NxeXNySHNsU1FwNFRRQy95ODdPL3RxdGpVR1NKUDI3bTIzNDhQZjlHd3lHQndITTg2NUxSRXAyZHZaeTcvS3BVNmVHcTZyNkpoR2xDU0ZDQUt6cmJiOFl1K0NJOWdPNDlrSjNnN0Yrdy83ZkhHT01zWXNFQjhBOTRBaCtGOE4vR3Y1UUFMSldxdzJCbnozd2hCQ2ZFdEVqa2lTOWJqUWFtN096c3o5Mm50Tm9OQjhDbUVsRUh0ZElrc2RBdlkySUtvVVFCd0NVWFh2dHRYSHIxNit2OGVyZlFRQVdBSzhZamNiQzdPeHNNd0JzMmJLbDBtZzBmZy9BQjBLSXR6TXpNeWVaemVZMjUzVkdvM0VaZ0VWQ2lDcEprZ0tPRWdkQ1JPTUFMQlpDdEJHUjBsbGRJWVNPN0h2dS9jVzlYRlhWU0VtU0ZuZjMzdDRDZlA5WEVkSGRBTnJkeWtJQUtBQjhBdUNZbUpqZk80TGYwMFQwa05Gby9EQTdPM3Q5Yi92RzJBVWxzQi9FQVRCajU0MEFCOENNTVhZUjRRQzRGNFFRYVNhVHFkcTl6R0F3ZkVoRUFVZEJjM0p5Tm1kbFpkMU9SSjhBV0dFd0dCYWJUS1l2dmFyOVNRaFJLb1NvQlZCSFJIV0tvdFRxZExxS0RSczJWQUZRTyt2WHhvMGJqODJiTis4K1daWS9GVUtzeXNyS21wYVRrM01hQUxLenMxY2FESVo3aUdpUkxNdS9BL0FFQU15Yk4yKzBFT0wvQVJBQTd0KzRjV05KdDcrUURrdXlzN085UDVNSGc4SHdYd0FQQ2lFYUFsVFphclBaRm5iM3hocU5aanVBS3pxclk3UFpVczFtYzFWbVptYUVScU9wRmtJYzg2NWpOQnB2RlVMOFdBaXhSYVBSM0t3b3luNEFyMlZtWnM0MG04MW51OXN2eGk0V1FsWmZoeUw5aUFnaEY3b3ZqRjMraEVXeHp5WmpqREYya2VBQTJDRXpNMU1ESUJVQVpGbDJybitOeU16TVRIZVVOYm9GdXdNQXFIRnhjWFU5dVZkT1RzNWFnOEh3T0JHOVFFUlBBZGdBdDZEV1pyTzlZRGFicTNyNldRQWdOemQzamNGZytBOEFJeEZGdTUrVFpmbUhxcXJxaEJBZnVKVzlDQ0JTQ1BHMHlXVHltZXFia1pHaEd6Um8wQVRuc1JBQ1JCUStmLzc4YVk3akNpRkUwUDBqb2xnQXNGcXR0UUdxS0dhenVRa0FNak16WTh4bXM5L3ZPaXNyYTRZa1NWYzNOemUvdkdQSGpsYUR3YUI2ajZBSG90Rm9EQUIwUkxUV3ZYeisvUG1UaEJCdkVsR3RxcXIzcmwrL3ZtYisvUG4zQ3lIV3k3SzhmdmJzMmJPM2J0MGFxTitNWGRUV3pINmk0T1pOei84SndHOHZkRjhZdTl3SmdkK3VtL3N6bjRlc2pESEdMaHdPZ0R1a2FqU2FVKzRGUkhTSFJxTzVBd0NFRUM4RGVIanExS2xhQUtNQWxLOWF0YXJUYWI2ZE1abE1MeHFOeGxhYnpmWTJ1aGpSRFZabVptYUUrN0dpS0wvVjZYUy9zMWdzTGU3bkxCWkxKWURiM0sreFdDd1BhN1hhN3pZMU5mM0Z1NTJLaWdwTFVsSlNpaERDZTgzd1dHZVo0L3Z4Q1ZJTkJzTUFBQ2d0TGEzTnk4dXpBSURSYUx3Q1FDYUFoczJiTnhkMzlwbXlzcksrSlVuUzM0eEc0NXpzN094dnZNOUxrdlFDZ05sNnZYNC9BSE5uYlhrVFFpeDBCTXVmT3N2bXo1OC9UVlhWTDRsSUs0Ulk2Qnc1MzdoeG84bG9ORDVHUlA4SURRM2RrSm1adWNoc05wZDE1MzZNWFN6YVUwTCtxQ3R0dTVOQW95OTBYeGk3WEFtQnIzWFhwRDkvb2Z2QkdHUE1Fd2ZBRHEydHJUV1JrWkdQQTRBUUlwS0luaFJDN0NJaVp4S3MvUUFRR3h1N0ZFQ2NFT0xkQUUzWkhLOHhBRG9keGMzT3puNnBEN29PQU1qTXpFelFhRFNWM3VXcXFrS2pDZjZQT1RJeThoZmVaU2twS2MvWWJMWS9xYXA2djdOTWtxVFhoUkNGUW9qZkFRQVJGY0MrTHRvREVkMEg0TG1VbEJTa3BLUlloQkFxN091a0lZVDRNNElML3FNQnZMdHc0Y0xwWDN6eGhXdjlydEZvWEF4Z05nQ3pjNTF6TjEwbmhDZzNtVXc3SGUxbE90Wm82NFVROTVoTXBpM3VsYk96cy85cE1CalNpT2duR28xbTEvejU4Mi9hdUhFanIrMWlsNXd2Umo3YWZ2T1c1eCtHUU82RjdndGpseVVCUlVCNmNCWGQzdU1INVl3eHhzNE5Eb0FkZHU3YzJRQkhRcWJNek14a2pVYnpKSUJ2c3JPelhVbWFEQWJETUNIRTM0a0lraVM5SHFDcFBBQ1FaWG1qMFdqY0oreUtpT2dJRVMxelZoSkN0SnBNSnI5clhHVlpmc1ZnTUZpQzdidXFxbisxV0N4NXNpeC80Tzg4RVMwRUVDV0UyQXlnMU0vNVJiQW5nL3JZRWFCNm56L29tSTdzeWlodE5CcGZCMUR0bm1YYVlERDRCTUNLb3VUSXN2d1pBSTBRd3BuTnEwd0lzZDVrTXEzbzZyUGw1T1M4WVRBWWJpS2lKUmFMNVZrQVB3SHNXenJWMXRiK0VRQ0VFRTkyMVk0M2c4RXd3WkhnNmhVQXlNcktla0lJOFFmSDUxMW1NcGxXK3J2T1pETDkxR0F3V0lqb0Y2cXE3aklhalgrMjJXelB1Q2NUWSt4UzhNbWN4ODFUOTd5c0c5elM4RHNJL0F3RStVTDNpYkZMbm9BaWdMK2MxVWY5WnUrMDcxZ3ZkSGNZWTR6NTRnQTRTRmxaV1lzQXZFSkVDUURlMnJoeG84bGZ2YWFtcHI5RlJFUk1JNklGQUc1eFRMRjlFMEFhN0tPVkFDQVRrYjhNMGdBQUlsclNuYjVKa3ZUaHRtM2JkZ0s0MDArLzd5S2lPNFFRQit2cTZveDc5KzYxR2d5R1h3SVkxZDdlL3RqV3JWdHJqVWJqNHdDZUEzRENaREw1akFEM1JtNXU3bDRBdmRwRFYxR1ViOHV5ZkRXQXgrYlBuNzltNDhhTm0ycHJheCtBZlFyMlJ1K1IybUFRMFUyT3Q2c05Cc05MUlBRZElVUVRFVDFvczlrKzk1NEc3dFdmWjJWWnJnUHdESUJmYXpTYVBYQ2JSczNZcFdMdnRPOVk5d0svWExMdCtmZFVtN2lPQ0ZkS3FwaWxTbEx5aGU0Ylk1Y0tJVkJNSkw1U1FUdGxEYjc0Wk5iamh5NTBueGhqakFYR0FYQ1FKRWxLQlpBc2hQaENVWlR2QmFybkdFbStDWUNVbVprWkR0algwRHJXdi80S0FBd0dRNkVqa0E1a2lzMW04MGl5Sk12eUswUTBuNGlNVnF2MWhQdTV4c2JHQ24rTkdJM0dLNFVRcndnaDJpUkpXcjUzNzE0ckFCRFI5UUJtYVRTYVh3T290ZGxzZjlWb05Nc0EvTnhnTUp3MW1VemQzb2MzSXlORDUzYjRIWVBCY0YwdzEwbVN0SHJqeG8yYi9KeHlaZFF5bTgxVjgrYk4rN1lzeTUrcXF2cUd3V0M0RXNCVEFGUlZWUi92Ymw4QlFBaHhFeEcxbDVhVzVnd2NPUEFrZ0trQWZnbGdRekJUeG9VUUg2bXFtaW5Mc2pFN081dURYM1pKKy9qOWw0K1ZSOUVWQUdJQU1RRGVpZVNFZ0NDQ0JMZi9NSHRGQUNENy93c0JuL3ZaSFlEQWEySGExbmVpbnpwYjQ2OUMwSGRiaTNCVkc3OFh3Qmp2UGdTOHhxcEIxWWZUQVZVS3FuNlFQWEcxSVlUNGFPQTdhMi9yWllQZDlsUjIxallBVnpzNkVlaTc3NmFPejZVVktoNVY4eEF1ZWp2elYwQ0FQTDl4SWQ2WGh0UXNwM0VJZW9ZVVk0d3g1bzBENEM0WWpjYXhBTzdPenM1KzBtZzBGalUxTlcwSkN3dnpTVGpsVDJOalk3c3o2T3dPbTgxMnhqc0x0TkZvYkFFQXE5VmFiRGFiQzd0cUl5c3JLOHV4bmpWTUNIRmJaMnRWeldhenpiR2VkZ2NSL2N0Z01BeFRGT1VKczlsc0MzU05RNlJqOVBoV0ljUldPTlkvRTlITlhmWFBTUWhSQ01BVkFCT1I3Q2ozbUlxZG01dTd4bWcwdmtWRTl3a2g5Z0JJQWZCcWJtN3VnV0R2NWVVQWdPa3BLU2wzWjJkbnZ3NWcrdXpaczJORFFrSUNyZTMydGlzM04zY2JnRzA5dkQ5akYxemxiNFpQdGFuMFFEbGhHZXg1QytBWjVObURFTWtSSlBVKytCV0FJSHRnUTQ0N3VRVmdBcWdoSWQ2VEpMeVc5UFR4cjN0OU93ZEZHL2MydVlKZmUxZ2x1Z2htVzQ4a2R3Uy9mUlFvZW9UUUtuWDdRV09mSVB3QUFudnQ3L3NpK0lYais3U3prb1JjS1JrM0tKM21Od3k2VmVGNFp5K2lPNVV6Y1VQRk9tVWgzVmpQbWZnWlk0ejFDQWZBZnNpeVBOVHg5bTRBRHdKQVptYm1INFFRU3lJakkzMjJDQW9rTmpiMk1RQi9Pd2RkREdqcDBxVnlUVTNOcndEOGhvaElWZFVmcWFxYTdSNndDeUVrSW9Jc3krSE9jcHZOVmlQTDhtMUU5QmtSL1ZpVzVXdm56NS8vUGEvUldabzNiOTRNV1pZWEFRQVJqUUx3bkdPZDgxb2lpblRVdTBNSVVVbEVPYXFxL2xwVjFaZTkrNm5SYVA0T1lKbWlLRWZkeXlWSmtoMXQrd1RmTnB2dGg3SXNHNGdvVlFqUkNPQTNQZjJlRkVWNVhLUFIzQ3FFZURvakkrUGR2THc4aTJOcm8zdWNkVEl6TXpXU0pGMURSSWROSmxPNSsvV1ptWm1oUGIwM1l4ZFM3VlBwTWUxVzdYMGdQS0FJVFBTSmdZUUFuTUVwZWgvNEV1eGh0Q3VRSWU5eFZLRUtnWTJROEZxeXJQdUVuc3JyMDlFOTVjdTRud0IwUzhmdEFORlYzS2RJYURreTBIVklSTDBPL2oyL1QzRms0SHRyTDBnQ3NxY01PZnVleXM1Nkg4NGxNMzBRM0h0L04vc29Iak9vR29taXQ2a1JIS0d2MjVNREFzMVVaWG1QeUk1Y1NNYkdvNTFjekJoampQbkZBYkJEWm1ibUNFbVNIcEVrYVJHQUVXNm4xZ2doVnBuTlpvdkJZREFMSVNZUjBWUUFLNFVRZnA5QUU5RmNBR01jUVZyUWhCQkVSTEJhcmUyT0pFMTEyZG5aUmNGZWJ6QVk1dFhXMWo1SFJOTUExS3VxZXJza1NXc2tTZnBuZ0g0VytKbnV1MXdJOFNnUlRSVkNtQTBHd3c0QS93WlFBZUJ0SWhyZ1ZyY0d3Tk5DaUZVNU9UbkZCb1BoVDQ3UDBXQXltVFlaamNZYUlwcGxOcHVmY2IrQkk0R1ZVUWpSR0JvYTZyMldPc1RSaHM4dndXYXp1YzVnTUJRQUdBU2dwYjI5dmNlL0tKdk41anFqMGZoM0lub3FKU1hseHJDd3NMV3hzYkYzQVVCMmR2WmJBQ0JKMGoyT2JOYy9BZkNpODFxajBUaFdDTEhMWURDOGF6S1pIdTVwSHhnN1g4UlRrQ29zSStZTENRKzBXYkdZeVA3Zm1VY2RZWTh5SkVldzEvdWcxeDViQ2JLSE1UNGhsaERIUWVJTmpaRGZTSGptYUcrSEMvMFM2Mk91VVZVODUzSHpJSUs5MXVNRElDejJWUjJpVDZZKzI5UGRkNHord3UvUDVQTkdWbjhCaFc0RlNHdi9QdnJtTTNZRTA0UXZhQkR1WTQyT293QUFJQUJKUkVGVUV5ZTZ2Q1FvcnE0NStrazBUTFZwZDRrdlk1YlFkWFdjeVp3eHhsaTNjQURzSU12eUpDSjZUQWhoSTZKTkFPWUNlRGM3Ty9zaFp4MlR5ZlJPVmxaV0NSR1poQkE3VFNiVGk5N3R6Sm8xS3pJME5QUWtFZFcwdGJYNXpTVHNMVE16YzRUWmJENE9JRm9JWWR1MmJWdVR3V0I0QThCRW85R1lxNnJxbXdEQ09tdkRZREFzSnlKblJ1WTlpcUxjazV1YlcyQTBHajhXUXVpOHFtY1NVVHlBejRVUXJlNG5WRlhkSzRTWXJkRm9mZ3ZnTVNLNnlySGV0VmFXNVFGQ2lMMUU5RDZBNTRVUXAwd21VNkFSYmhYQVp3RHVtajkvZnNyR2pSdExuQ2RxYW1wdUk2SWtBUDl6MzliSXdUbFMzZVRuTTM2YmlMSUFLRVEwSUNRazVCOEE3dTNzZSttTUpFbHZxYXI2RklEcklpTWoxd2doWGdCUUQrQXRBTkJvTkorcnFxb1MwUzF3QzRDRkVFdUpLQUtBOS9mSzJFV2w5bGREMDlwSWVyRE1TdDhpaVFZRG52R2ZFUGJwd1BhWXBYZWp2YzVtM1lObjM5RmxOQk93aW9EWGs1NDV2cm1IdHdxSzJKQ1FvcXJxYWhCSnpuNVJNSUdlU21nNWxPbzY3Sk5Kd2tLQW5OK3ZFTFhKbHRCQXV3aWNGMC9OTXhjK2xUM3Zud0IrYk8rVS9kK0JYbzl5dTdWeFdvckFNUkdCa2NMblIzblAyM2ViRkExUXRDcWtqYll2NDc2cnVhN20xVDY3Q1dPTXNjdWUxSFdWL2tHU3BBTUFIclZZTENrMm04MG5tN0pUVGs2T1dRaHhFc0FQRmk1YzZET0tFaG9hK2pRUkpRZ2gvcnh0MjdZdVI0RG56NTgvVGFQUmJGKzZkS2tNSUo2SWFwY3VYU281a2xjZEFtQ1FKT2t0QUFzYy9SenByNTI0dUxoM0FIeXVxdXJQWTJOanI4ek56UzBBZ096czdHVW1rK2syOTMrSTZBZ0EyR3kyNzNpZnk4M05QV3cybTl1eXM3Ti9ZYlBaeGdnaHZtY3ltVjdRNlhSZjJXeTJrU2FUYVpyNzFsQmRlSTJJTktxcS90Q3RUQ0tpbndPQW9pZyt3VE1SeFRyZU5yaVhaMlptcGdQNGl4RENTa1RYQ2lIS2llZ2VSM1p1OSt1RC9oMXV3NFlOcDRRUTFVS0ljV2F6MlVaRUh4TFI4SG56NXMxMG5LOFFRdXdVUWx5ZG1abnB5b3BMUkhjQ2dLcXFid1JxbTdFTFJmeGdSRWo1cjBiY1hmYnJFYVoyeUtjSTBtK0k3TUd2cTQ0alRKVWNDM0Y3Ri9nSXQvOEZyTE1OcW5oUTB0WWxEM2ptMlAxSnp4dzd0OEh2SG1oVlZhd0ZLTTdaUi9jcHlKMXBQNVVBdGMweCtpdDgwakQxakZzVFJQZ1ByVnJWR3JqeWVSTFI4anNJeDg5WlFxZC9lc0VTcnJGL3V3MVNLa1NYODgyNzB6N2djUXNpbVVDdktGL0UvMXNjNWdlU2pESEdnc01qd0E0Yk4yNDhCdUFZWU44SHVKT3FLaEg5QWNCckZvdmxad0NlZHA3SXl2ci83SjE1ZkZUbDFjZC81N2t6V2RnellRbUxDZ3BhVWRTQ1ZsblVKRE1oQWJkYVJGdFJxOVczcTF0OVhlcGJxNE90UzYzNzF0MlZXZ3RWcXloSllMS0lBbHBGUlFSUkFYZFpzd0VoeTh4OXp2dkgzSm01azBuQ1pPYUdCRGpmRHlHNXo3M1BlWjU3YzJjeXYzdk9jMDdoZEFCWEFsaGRYMTkvMzU3R0xDZ29tTXJNcndBWXVHM2J0akV1bDhzRFlPMkNCUXRNQUg4QzhLZkN3c0lwUlBReklwb05JRk1wOVpMUDUzdVBtZjlLUlA4SUJBSU5BR0QxT1MyMXMyOGZLOW5Xb3dCUVhsNWVpM0RJYzlJRUFvRnFyOWY3TGhGZFZWaFkrSmZLeXNvTmhZV0ZQd2R3SElBRjFkWFZDYVVpbUhrNEVZR0k3Sm10eVRDTXg2dzF4djRsUzVaVWVMM2Vxd0E4cTVUNlUzNSsvbXZWMWRYMVZ2K2c1V2xKNnQ0bW9tM01uR3YxZllhSWZxcVVPaC9BbTlZaFZVUTAyVENNWWdCUEZoVVZIY2ZNUnpMemhzckt5aTZYWHhLRTdtTGJydzg5UGdTNmRBdndBeEFOQkJBbnZHSkxQV09pTGhYSkUvWDBzdFdiMmcxdlpoRGVJT2JuM1M2ZTc1bTdNZW1sSEU2Z3QzditER0NpTlpma3Zac01OSzZKUFN1SWwzTXB3b2g1MXhtdGFBazlrSzVKSi9DZjlPWU9mNkJnTGtEM0FIRE1DeHkyQllDQVdzckVTc09EU2ViMnFBYzhmZHZXUXh1YlZ4MkVuK3N2YzAva3NxWXpxR1IzUXExN1FSQUVRYkFqQWpnRmNuSnlucXFycS9zSmdKdDlQdDlybHRBN2hvam1NM05qS0JRNnY3UHN6eFQrcTUxbEdNWmlaczVtNWl1VVVvY0NVTXo4cHYzWXlzcks1UUNXKzN5Ky9nRE9BbEFINERnaWVvU1o3L1o2dmM5VVZGVDhEd0NlUFh1MnNXM2J0azVEcFlIMmsyQjFSSFoyZHJDZE1PV2tJYUliQVpRUjBUTUZCUVZYRXRGZEFCcGJXMXYvdDRNdTQ2dzVmaFZwOEhxOXZ5S2lBbVoreHpUTjJ3Q2dvcUxpWDE2dmR3NFJuV0VZeGoyd2twVVJVU3NBS0tVeUFaRFA1MXNGNEtGQUlKQVFJamQ5K3ZTK3BtbU9KS0lObHMxbFhxOTNPNEJ6WjgrZWZjMkNCUXRNSWxwdTJaME80RW5UTkM5U1NnSEFZM0NxSW93Z3BNaTIveHM3MFZRNGh4bXpUS0xERXlWR0xQbFVPRGlDa0ZwUWJ5eUFPRXBpcVNTVENhOFQrRG5sTmhjTTlYKzJPWVdCMHNZc3ova3htQzZKbTFxUzU5enlsUWZtenV4SUoyZVd4VkxzZ1FNUlA1MjNvSFJiK2xhZFlmaWdIUTl0cWg5d0JVQ2p3NklTRHB3ekFSUXpWS1h5TUo0YjBFY0hIVWttRmgwbG90Wmo4NTJrT1hzVmwyWE9vcEk2ZVRncENJSWdkSWlFUUtmQWdnVUxUR2EraUlnYW1mbWx3c0xDeTRtb0d1SDFxeGUyNTltTWtKK2ZuOFhNSXdBWUFMS0k2TkxLeXNxSGxWSUZBR0NWRStxTVU3WFdGekh6S2lMS0J1Q0JKY1JxYTJ1TFhDN1h6ajE5RWRGa0lKb0VxOU5qVzF0YkV6STRkNFZBSUZBTzRDa2krbzVTNm5XckxOTlBsaTVkK21VSFhhWUJnRkpxSFFENGZMNThJdm90Z04wSVg5dG9kbWpUTkgvT3pEdUo2RWRGUlVWZXE3a0JBSmg1a00vbkd3QmdBb0JaOWdFTXczakk1L005cXJWK25ZajZNM01rMDdVbW9zVkVsRmRiVzF0b0hidUNtZDhCOE9IczJiTU5Jam9mZ0ttVWt2Qm5vVWZZL091eEoyMzY5YmcvYkw1cDNFWlQwVXFBYnJReXNzZGd0Z3I5Mk5OUGRWM1pFTmdXZDlxT0JVWVE0TVZnL1pNK2JwVTMvSGZyOC9OK3QrR2huaEsvWERad0lwZ2VqazJ2YXhtT0cxZmJJc1VwK2wvS0VDd3RDQURNYkpCNVYxb0dIZVlueDY4TUFueGp0SUdTZlZTd0J3aVdtZ2FhNFVLQWhnTkVrUVRqemhHWEhBc0FZWWhtcWpMTFBkYzZPWXdnQ0lLd2Z5RWU0QlNwcUtqNHVLaW9hQll6TDRsa1dXYm03MWRVVlB5bnMzNHVsK3QvQUxpWU9RVGdnb3FLaW45WkpYVitCRUNIUXFHMldaSGpDSVZDd2VycTZxY0JQTzMxZW91SUtGb3ZXR3U5U1NuMXJ5U203eVdpd1FobnVPNTBMUm9SdmRuWi9tVFFXaitwbExxSWlGek0vSmxwbXVYdEhYZnl5U2NQQnpDUm1ZT2hVR2hsZm41K0hqUC8wNm9OZkhsRlJjVmErL0hWMWRWZitYeStYd040VUd2OWwwbVRKazBBc0IwQURNUElzOFJ4bkRmWllpQWlKVUNBOHVibTVtZzVKV1l1SmFJWnpId0lFQTM5bmdRQWhZV0ZaeWlsaGpIendrQWc4QTBFWVMvQUFHMzc5YmlUTlRDTGliOEgwS2gyUllTbFZSVUJuTEtuelo3ejJLcVZtK0RvNVJZQ0ZqUFQ4NW1tK1lMbjl4c2JVaHJLWWJpODMxRE5yb1VBM0pHMnJvaXQxczBEWWRhRkEyS1lyZXVZN3B4czRjOEFMUnJ5MUtKZVY3Ykg3NnQrMWg4b3ZBN0F4QVF2ZjZvdzJaUS9zRXA1TUpGck1RcU5ZZnVNOE9OM2g5ekJCSXA1cjRrTU1QNFFLdk5NTnFqMklpcEdvek9qQ0lJZ0NQc0xJb0JUeE92MWxqRHpIeWgrWWRNTlhxKzNvYUtpb2h3ZC8ybC9pcGwvQ09DK2lvcUtmd0dBWVJnL0FqQVV3UE9kZUVZVHFLaW9XR0xmcnFxcVdvV1lzT3NRbjgvM09vREJvVkRvRjlYVjFXM0ZvYVA0Zkw2ZndhcUZ6TXhmRTlGb3d6QlcrM3kreXdLQndDdjJZOTF1OXl3aUltWit2YnE2ZXBmWDYvMGRFZVVCZUNvUUNMU2JOVFVRQ0R6aTlYb3ZJS0tNdm4zNzVqTHpla3YwSHFHMTNtVVlCZ0JzdFBkaDVpdTAxcTVRS0ZUNzJtdXZ4WVVqYnRxMGFmN1FvVU9mdFh1YUl5aWxMclg2UzhaUm9WdmgyVEMyakRzMG41V2F0UVU0RzBBZUFMU2JrTWtXMmR6Vk5hdlI0OWtTdnUydDV3WEE0TjFnS2lYZ09jUGRzSENvZjV0enFYMGRnT2ZETUhYR2kwUVlZV3RGVnlSdzA1cVIwWi9EdVliVDkxWGFaOERReVNZUDNQc1FyZ0JqR1FCRW5PYnBhOVA0Ni9lOEd0VjZ1Zmx4aGtMWURjd2F0ckQ4OUFnSEtURFlXc2NjSHAyK3AzWHVVVnphZWhiTjJQbFIyb01JZ2lBSSt3MGlnTnZCTUF5clhBakYxWm5Oejg4ZnJKUTZSeW4xY3dBVE9Kd0Y1Z25UTk84eERNTlBSTE1BbFBwOHZrK1llUjRSTFF3RUF1L0I5bGtpRUFnMFRKbzBhWEpralhCK2Z2NVlJcm9EQUxUVzkreXRjMHdIS3lNemlLaTVvMk44UHQvQnpQd3dnRE1BMUdxdEw5TmFseHFHY1Q4Ui9RVEF5ejZmcjV5SS9yQmt5WktLU1pNbXVZbm9Xc3Z1MHdCZ211YTFobUZzTVF6andVNm1vMDNUbkxWMTY5YXRhOWV1YmZWNnZXOVlOczVWU28yd2ZsNFgxMEhyaHVycTZxam4zT3YxWGtwRWNkbWtmVDVmd2tETWZKcVZvT3ZIUHAvdlVxdTVNUkFJek9sa2ZvS1FGT3lIYTF2cllVVmEwYXpOb0xNSUdOeStOR0Fyb1ZWWXJIWWx5VzVNSUlmRlFuU3RacnZDbDNjQWVKbWdueHZtMG92SS8xbUhyL2VlUnZmMy9KMklUZ3B2UlhJUkozOWh6UG8rYU4yY0U5MTJacTJxTFVrVCtJUGg4MTZ1VHR0a04rSDNWaTczTHlsNEVVUm5wWjhWUEViNDl4Qyt4eG9vSzZOQ0RWdFhwRGQvQzdBYzQwNG0zZ0tCRkFBZGliTW1nSENFUnNaS0xzMjlpR2JVUE8vSU1JSWdDTUkrandoZ2k4bVRKMmYzNmRQbkd3QU5SRFFFQUpqNW8vejgvRUdHWWZ3U1FENkFLVllZTHdONGdabC9WMWxaK1k1bDRwekN3c0pUaU9nM1JPUWpvcmtBNXZwOHZnWm1YbUFscWdJQTJCTmt1Vnl1V3dFTUFQQzRsZkNxVnpKanhvek0xdGJXcndEc3NNS25BV0J0QjRmUEF2QnZJdXJMekMrYnB2a3ptNmY1cHo2ZmJ3a3ozMitWTXlyMmVyMjNXQ0wxRUFDYjNHNzNNd0JnZVdIdjJOUGM3RjVzMHpTckRNUDRtSWltRXRGVUFDMjJOYjRkTVFIaEJHT2RFdmt3UzBTbjI1cDdSZmluc0cvQ1Y0ek4zRElBSlF6TTJoTENHVkEwQ0VqMGlVVlNVRVVFYkxTbWJKTGpFQUJ0UzRpRlNPM2ZOaU14VUV2Z0Z3RjZmdGpXOWVYMEYzU1l6SyszWUpibVhBZWlIOXJidXVxOWpWdjd5d3hPTTJNeHdkSmhVVE4wVzFvRzl3YWtyZ2Z6NlNBWVRwbHNlMysrb1lZZWNqVHFIeGl1bThPbDhTZyttN2dqQTVJbHFtTVp2ZnBxd25ObXFlY1BhbWZ0alhRdXpQUUhFZ1JCRVBabFJBQmJyRml4b3NubjgrMUFXSVMxTUhOcGMzUHpZOHVXTGR2bDgvbE9CWEFLTTY5aDV2bW1hVDVsbFFpS283S3ljaW1Bb3NMQ3dzT1VVaGN3ODJrQXZnM2dtWTdHMVZyZlNFUWpEY080b3J2T3pRbEtTMHRidkY1dkl4RWRDc0JrNWhWV09hZ0VyRXpXeDJxdGYxZFZWZlZTMi8yQlFPQzV5Wk1uTDhyT3pyNUdLVlcwZS9mdVAyUm1ackpoR011SjZJbDBzazVYVjFlSGZEN2ZPY3o4TEJIbGFhMXZxS3lzck9tc3o2Wk5tNjRmT25Ub1RhbU1sNUdSSVptZ2hTNng3YVl4UjVqc0ttWkM4UmJHcVNEMDdkRFRpMGgwYy9qL0xnbmVTQTNiYUxMY2RzT25nd3k4cWNCTG9MQmsyTHIxLzZVRis0NUE0Tkxjc3pYeDc2UGI5dEk0U2FJYk05SHlSYTZ0eFlHUVhJNDlwQURqbTJGalg1cWZ0dEZ1eHUrcitOaS9wT0F2QVAwTWdMMXVWbHFFMStkR2JGSDIzK2p3TWJlb1ZjWGF4TE1neW9tV2lJcDR6QjE0UjJVcmNWdmNLUkJkWnc3d25NU0xXbWZSekYyOUpoTzNJQWlDc1BkeE5DSGova3ArZnY0b0lON1RtQ3pUcDAvdnUzang0ajBsNFhDazNHUjNNM3YyYkdQTm1qWEcyclZyUXdDMDAvYW5UWnVXOC9ycnJ6ZDBoMjFCNkNtMlhYOUVmKzNXMHhtWXp1QmlJanFrbzJQRDVYTWphekNUZTN1T0hLV1RGSDhNZkVoQUFNeEwwTEt6TXUvdUxmdGtraUF1R3poUnM3RUNSQm1BcmR4dUY5OUpkNzV4R0pvM1dLWGZIVm1TR3BsQU5QejVsM2xQTDd3L1hhdDdBMy9aWkE4YjJWOFFvUzhBQjBWdy9LK0ZDRE52RHI3eG5zbFp6OGRDMTRGSTJEZzc5ZGN3SFByUTluZTZTV24rSHMyc2ZjT2hVUVJCRUlSOURCSEFnaUFJRHNKK3FDM0JzZDhoWURvRHhRQk9SRGlUZVVjOWJNS3JDMi9KOXFLdG5YYmpyV0NxWU1JU3d4VXM3YWtTUlU3Q0ZZTU8wYTNxYlVTV1k2U1l0bGszdVZIend2RUFXeFVCblJEQThhSng1N0RtekdHMFlFR24yZlo3RTNNcjhuL05yS3pvbm5BVWdUTjYxSFp4bWI4YzBMZjVpR3VtckdneXkzTHZCSENESTBNa00zYXM2U3BqUmsxbitTVUVvZGZUV0Y3YTY1MG5Rcy9UdDNpRzZMMDJTQWkwSUFoQ21tejFqODdUSWRkcHpDamVIQ0l2RVR3ZGZTcGhjRFQ1VHpSWlV5ZC9tdXlKaE5nU0pPRWRIUVJPTXpjUjRUVUdCUXlOSlVOdVg3L0t3YnhHUFE2L1BEQkhCNDBBQ0RIeG0ySU16ZTRQUjBURmJ5cmgwKzNPRDdGZkp6RS91aStKWHdCZ2hYdGc0bWNBUmtidU9XZWVsVWRYc0FORUIrM1luWDBMZ0Y4WkpUVy80ckpCNVpyVmZNVHlTOFRmNjA2TUhhMU5ISDFvOUVDb3pEUGR5QXhlVEFVN3QzZldXeEFFUWRpL2tDY0NnaUFJWFlUOW83TzJoWXg4RFpyT2pHSWlHdDk1QjZzMDZoNDhhbEd4RzhuUXpKMkw0N0J0WmdiZVZlQUFpSmNNYlZDdjBVUHJVMTVIMzV2aHQrRTJ0M21XeG1kOFRzMUR5VUVYdHYvN0JFQ3JTQXNjY1AvQzV1VU1jVXRveFBBRnBmdmNldE81RllVL1lJN2tybkJLQUxlMXhVRkRZY0p2Q3FzK0FnQitwVytlYVdUK2kwQ24ySThQSjdSeTdxTkt3dGt3Tml2Z0FwcFJVK0hZSUlLd2x4QVBzSkFNNGdGT1JDNklJQWpDSHRoeDQ4amNKcFYxaW9hYVFzUlRtVEdSaURJN09qN3NUYlI1ZURzZ3ZnNnZKZVgyN0lYY0JmQi93YlJjc1Y3dU1ubTU1L2NiRDRoczVHYVo1MW1Bem5QQzF1N1ZvOUQ0dnJVYzI2RzFyblo1eFl3bmg4OTc2V0lIalBZSS9rQmhKWUNDeUxZVGlTcmFPbUVCTFBmN0txZEdOcGloZExubkpqQnVBWkdLOVhTc09IR2N5ZGc4bUFINmd4cGNjeE1kMy9zem53dENCQkhBUWpLSUFFNUVRcUFGUVJCc01FQ2Jmek4yUEdtZXlsQlRDRHgxTjlGWUlQSjVtUksxRWdOTVlRa2JYc3FiV0tZb0ZnREswRzFGY2JRT2I3dVptamNDdklLQjVRYlQ4aUVabjd4UC9nTXZVWnhaNXBrYkwzNVQ5MHh5U0dIM2h5T2RtVmljWVVTbjVGS2gyNTBmWUc5Q2x3RjZIVUJ1QUxaTXpxbGpKV2VHN1VKTjhWY1VYdXozVmo0QkFFVFFRTzJ0WEpwVHFVSC9CakRNbWd0WU8vU01JZ0xGbFFVakFOZnI3WjVpWG1UT29wa05HeHdjU1JBRVFlaGx5Qk1CUVJBT2FQaVhvN0kzWjJlZVJBcFRtR2txRVNZRDRYcThlK2hwZmJldGJZemJSOUZ5UkVqU3U4dk1MVVI0bTVsV0tPamw3TWF5UFArR3JhbWMxLzVFcU54ekhqRTlHMnRKTHl6WDd2MTFhdTF2blBjWEtCLys5RXNsRGhqdFVmeUJnbHNCK2sxNHE5dENvYmZENEhIK2d1cjZ1Q09xK2c4Mld6TG1rODBMN2VnVW9nYlIxdWd1Smx6dUtxNTUwc21SQktFN0VBK3drQXppQVU1RVBNQ0NJQnhRYlBXUHpqTk4xeW5FUElXWnBtNGhPbzZzOThMT2RGREVleHN2ZURuYXBtRVR1akVoWkJOWDdSci9oc0hMRldNRkE4dnozQm52a0g5dHF5TW51cC9BNVlOTzBZeW5vOXZvb0taeHN2WmFqVGp2cjFQcG5UVEhJZ01VMGQwT21PMXhQSzFadDlWbXRNd0JjR2k0b0xSVG9lTDIxeEFOUmdoM0FmaHgzQkVGTzdjenc2dkxjNjRINkhjQXVhTExxK0dVRHJiaUxnaGdIVDIzZnNSNHdpenp6RlFHLzVpSzZnNkk1UVdDSUFnSEV2SkVRQkNFL1JiMlEyMHp4eDVyTXFZUTAxUUdUK21zRG0rMEg4STVxRUQyVExUaGRicGhEWkRhUjNBR3J5VFFjakJXWkNLMFBPZTJUei92c3BFRENDNGJNRmF6YXlXSUJqaGxzL0c5ZzdGN3pVRmgrM0RvajJEOGV0SVA4cDVlT01FSnM3MkJ1UUZ2QVlNckk5dGs2V0RIMGZvRS8vVHF0OXZieFlzOEoybkNzN0MvZGhtQXNoTEZPUUluUGx4aC9rb0I1OUtNMmhVT0RTSUlqaUllWUNFWnhBT2NpRndRUVJEMkM3Yi8rdkNSSnV1am9maG9zRHBhRTA4QVl6d1JaZStwcjkyN3F3RG9hRW9xdHBKVW9XdGhzc3hiUUxTYW1kOEgwMm9YK1AwaHQ2OS9KOFZUT3lEaHF2NkRkYlA3N2Fqb1NiSFdiNXpOVmdNMUw1d0FEbGxsbVIxUXdKRXc5OGo5UVJvWER2dkhTL1BTczlxNzhBY0tGd0E0QndCZ25hdmpuN29acThmWDVYNzczSE1YbU8zdVhvNXMzZUM1RTRRcjdHNW94Nk9pMjRaRk01dFFkSmZLcmJsRkVtUUp2UTBSd0VJeWlBQk9SRUtnQlVIWXA2aTk0ZENCb1F3K2h0azRXZ01UQURvYXpFZUhpSFBDbjR2Sit0ZCtDYUZvZlZITGpSVU5YTFkrVTRlelMwVSs0RWVTV3JVL0YyWnVBbUd0WWxyTnhPOFQ5T29zVitzN0EvMWYxVHA3MWdjV3ZCelpla2RHT1FpVytIWEc4N2g3elVpYitMWHFCNmNwbitMV0VETytHZnIxam1jNzc3RVBZdWdyWU5KcEFHV0RxRzBtNTVTeDE3Z0dZY0tIT2R1dkJIQmZ1OGRPUVJOUWV4VXZ6cG12TmVZQk5EcGl3MWtWVFBIWnFva01NRzdVMnoxbmNwbWVReVgxcTV3YVNSQUVRZWdaNUltQUlBaTlFdmFQenRvZVZFZUgyRGdhQ3VNSmZDeEFSd01ZMFVOVCtoVGcxUXhlcFJqdkd0cjhjUEFkbjYzcm9ibnN0M0FWWEdhejV4VWltbTYxcEZ6ck44NXVpeHZiWHpnZU1LM3FPdDFRK29pWXJ4czJiK0Yrc2Y2M0xYT1hGUHlTaWU0RkVINGdvWndLaFk1TGlOVUVndy8xRjFSdjdyVEhjbVRySFo0N0FGelpmZDdnOWhKa2NRakE3V3B3N2UvRUd5ejBCc1FETENTRGVJQVRFUSt3SUFnOUFnTlU2eDg3MGd6U29ZQWVZeEtOQVRBR29ESEVPSFJMa0VlQXlCWjV2SGZldjVtNURxRFZpbmcxTTc5UGlsWnowODczOCs3ZTByaFhKbkFBd3d4bGxudWVqWWxmV0NXbTByZmR1SHBrVlB3eW5NbjgzR2JONkU2VlFYOU8yMmd2NWNpNndRK3V6YW01QklRSjRRQUtaK1FtZ1d3bGxpZ2JKaDVHSk55Nm96NWhiL0RWdkRoblFmZDVneU9GeVJqTWtXZ1NjZ0c0V1cvM3pPSXluRWNsdFd1Y0dFa1FCRUhZdThnVEFVRVF1bzBHL3loUHE1azVocG5HbUJ3V3VvQWxkSWxHRTVDeDF5ZkZ6RXo0R2t3YkZiQ1JnUTFRMkFqTkcrSG1qVkoycU9jd3l6eVBBM1J4ck1VWk5hT2IzYWo1ai9QZTMyZzRmZmpuZTRZL3ZmRGF0STMyWXZ5TDg0K0hVbTlGdGlPNW5OT2xyUjFpUHYyV29xcFhrdWtiOVFZenJnQ1JpcmFETzY2dDdRZ2NCTk90S3F2bVRpcEFxSnNHRVlST0VRK3drQXppQVU1RUxvZ2dDQ25EL3RGWk5TSDNtQ0RNTVlBYUE4YWhGQkc0NERFZ0d0Z2o4d0x2SnVCVEFCdkEyQWppamF4NW81djFodHpNUGh1bDFGRHZ3eXpOdlFPRVg4VmFuQXRvM2ZYV0dEUjliRVhPT3hYNmJMUERqRmJERlRwazZCT0xPZzNkM1Ivd0J3ci9DdUN5eUxaVElqanU5ODNZQ3JQcFNIL0ppcVRYMHZQaW5LbGFxeWNBakUyMDZaUzMydTROam82eFNuSHdQSnF4ODZPMEJ4Q0VMaUlDV0VnR0VjQ0pTQWkwSUFoUjJEOCtvemJZTWt3ekRkSEFFQmdZd293aEFJWWc4aDBZQWdwLzN4S2lRUUJBc0JJTHhiM0ZkdlA3TFdNVGlEY3lZeU1JR3hWakF4UnZWR1pvNDVEYlA5L1V2WU1MVG1LV2VhNENZdUkzV2ovWmdZOTJ1dG1GcGsveTBqY1VCOE91Z3dqNDQ0RWdmZ0VBaHI0T0puMFhvTUdBVStMWElwcDRDa1BoeW40RXdBK1M3VXJUNjVaeEZTYm9GczhkWUZ3WjlnYkgzb1BJNWhOT2ZYclVqcDZtWXpVeVZwbWxPWDVWVW5jWGtaVkhUeEFFUWVpMXlCTUJRZWpGYlBVUDZaZlJuTzF1em5LN1hVSERiU0RvQ3ByS3JWektiZXFRV3huS2JXcHlLMlc2TlNzM1FQMUEzQWNtOVdIaVBvRHFvNGl6ZFh1dmRhYlJFU0ZMSEJXMmZmZjZTYmFkRnZQbkJHd0NzQVZFbXdtOENVeGJHTHdKaWpabjZ0Qm1xWis3L3hBcXpiMllDSTlIdHNQaUY0NHBxNTF2SElybURjUHQxdE0zYXZmK2dwc053eHh6d0FoZ0FIT1hGRjdDaE1jQU9KeDVxbzB4NWxuK29xcm51MnlsYk9CRXpjYmpJRG9tcnAyZFdmc05kT2dOZms4cGZRbE5yMy9Qa1VFRVlRK0lCMWhJQnZFQUo3TFBYWkJOTjQydEp0Q3BQVDBQUVJDU2hUV0E3V0RhRE9MTkRHeFd3Q1ptYkliaXpjeTAyVzJHTmh1WjJKemovNnkrcDJjcjdEMjR6RE5MTStaSDFtNkdkYVZ6aXNyY2xZSGFGNCtQMlhNay9KbHRLaDBBODMxNTh4WmVrNmJSZlE1L29IQVpnQ2tBSE15bzNjWVdveFptMDdpdWhFTGJ6Q2hkbnZzemdHOERiRXN4SEM4Y25DRGFUUkFlVWxSN0V4VkRFdWNKM1lvSVlDRVpSQUFuSWlIUWdpRHNHVVlqZ0hvUTF3T29CNmdPNEhvdzZnR3FKM0FkTStwSjZYb0cxU3VpT3MzQitxd1Exdy9NK3FLQi9CSVdLTVREaXozVHRjYXowY1JGVm1rZFIxSStJK3p0MjczNllOaEs3RGkwOWpmbTlXTndjMS9sdWkxOW8vc2VodUlmbVNhdEFjR0l1ZXdkS3c0Y0NZWDJ3TWo2STREenVteUdvSUdhUjNoUnYvbWFNdThGNFlLb2ZjQzZIZElQaTdieVdNZTh3VVFHZ0t1MTlwekQ1WFFGRmRmOEo4MEJCRUVRQklmWjU1NElpQWRZT0pCZzhHNWlCQmtVSXVJZ000SUVDakloU016V2R3cUNPQWdnQ0U3Y3g4UkJZdXdBVVFNRERjUzZBVUFEUUdlRHFCN2dXZ1lhRktpZVdkY1RxMXBOb1FhWHBub3prK29sSzdMZ05GenVtYUtaS2dCa1dTMXc3TThSQWF3WnVqRUx0UzlPaXRvbFI4b3B4WHQvbWZudTRmTVdYcGV1MVgwVmY2RGdMb0RDNTg4QWxFTTFxOXFTWWloMG5JbHl6eFN0NlRFUWpvamZnZkROa2U3OVJ3QTBSOG9sMmN6eks0YkdUMmxtN1ZmcERTQUlpWWdIV0VnRzhRQW5JaGRFRUFSQjJHdHcyYUJqTlJ1dmdkQS8ydWlNT3JWRVNQajdqbVhqMFBMWlVHdFFwMEowWTBLSndjMTl5VFZxd0ZNdjFEaGdlSi9rM3VXVHMzYzBabjBFb29NY04rNVFLSFNjeVNxNGRIUE9MMEhxRnNDVzc0RFo5bWtvdmZ1RUxITnR6T3dDODgycXBQWUJTWklsT0lrSVlDRVpSQUFub3ZaOGlDQUlnaUNrRHdmNkg2NmhLbUxpMXdwQWRWajhtZzNaYVBsc1NKdWQ2Y0p4aWJrVTZNRURXZndDd0RWVFZqU0IrTXI0Vm9jK2o5c1RvWVZEb2YrYXRza0NoSXdaZFg5UWlnNW5jTXlqVElTNDJPZzBZRVJNeGQwdi9VQjByeTczck9URkE0OVBhd0JCRUFRaGJVUUFDNElnQ04wT2wzc08wcUdNS29CeUkyM2gxWk1PWVlsZkFHaDgvNkRZUnB4M0x3M3NpYS9BamRsazNPV0ExWDBldjYvNlB3Qmk2MXpacVJUZWJld1FmYysvcE9CY0J3eURwbS8veGxWU08wc3hmQUN2aVIrVDRuL1ZxWThTRHNlUHV4UjBuRGFOTjgzU25BZjU5Y0g5TytvcENJSWdkQzhpZ0FWQkVJUnVoY3Y3RGRVYTFRQkdXQzF3cU15dlpTNG1jczJHYkxSOFlmUCtPcFdkT0o2SERuVHZieHlocGt2QkNPY0thTE1HTmkyb3JZS2tQL3JMSm51Y01RN1FqSm9LVlZ4N0RJTi9oSERwdFhBN3dzT0dSMDd2THFWSXpyVEllUkFwa0xwQzcrU1BRNlc1RjNQNldiZ0VRUkNFTGlJQ1dCQUVRZWcydUdyUUlNMFpsU0E2Tk56QVljK3ZVK3EzemZyZUhXOGV0amx1bnpPRHhIbC9NNXFiN25USThINkJ2MlJGTFNsY0hOL2FlME9oNDh3VHRLdWs5bkZGTmVNQXZoV01KdnZRQU5LK2orTERvaU5DR0hsRWVGeVhlOTdseFRsVDB4cEFFSG9JclRYV2IrNytFdWlOemMzWVpYMXB2ZjhzbzI5dWJlM3BLUnl3aUFBV0JFRVF1Z1d1UWorelJaVURkRlMwa1J3TWU3YnNSV2pkTXJBcXRHMWdYblNYUTg2MU5rNGZRc2g5QUFBZ0FFbEVRVlM2K3owTEFnMk9HTjZQdU1WYldRcmdpV2lEazZIUTlzdFA5RDEvSVAvN0RoaU9INlVZalVaSjdTMksrWEFBVDltVmFyVE1FNlVUVGg4T3I2YUUrNStPMVZxOWJwWjUvc1VWZ3c1Si9Rd0VZZS9SSEF4aTRjcDM4Tk8vUFlicjVqMkRUemFsTG9KdmZPWlorUC85SEo1Nzg3K28zYldyM1dNdWYveEp6SG5vRWN4NTZCRnMzSnBhWVlwUHQyN0RuNVlFRURMTlRvLzdTNkFDS3pkdVRHbU05bmozMDA5eHpWUHpFbXcydDdiaXAzOTdETGUvOENKV2YvR2xZK01KeVNGMWdBVkJFQVRINFNyME01dHpLNGx3UXF6UnFXek1TS2ljeEl5WEdwWWM1WXJsTW1Ld0kzVi83VlBteG96bXBqK2tiM1QvcEsvcHVyeFJoYWFETUNLdW5xOGoySXl4ZXNSZlBxWFNYN3pjOFJKdFZybWlIM0w1d0FkTmJUeEFSSlozTmhLemI0bmdGQk8zZFh4SjZGd2ROTTQwU3oxM3ExRHRIWFFHZHFjMGdDRHNCZDdlc0JGL3E2eUtiait5ZUFudXZYQU9sT3FhWDYydXNSRnJ2LzRhQVBEdXA1L2hoTU1PaGFkZlAwZm55c3g0OGUyVm1QZmE2d2lhSm5hM3RPQ1hwODBFdGZQM29mS0ROWGpsM2Zmd3lydnZZZnlva2JqdzVKTXhmdFRJdUdPK3JLbkIzNnVxOXpodTNzQ0JPSDNpUk14OTdnVXdNeDR1WDRLSEx2a2grbVdGcS8rVnJub2ZkWTJOZUhQOWVyeTFZUVB1LytGRk9HVElZR2RPV3RnajRnRVdCRUVRSElXWDVBdzBXendWOGVJWERvcGZiaXQrRjI1N2V2SnRJSm9aYlhSb0xJNGJoKzhWNzIvSFhGZTh1QkVLRjBZYkV0Yndwb2s5RkZwbFB1YWM0VVNvdUdHbGEwYnRORVU0RzhCNjJ4NEh2ZHZXUXVPWXFTd1EzYVRkdVorRXlnWmRLT3VEaGQ3S3RHOGRnZkVqWThMdzA2MWJzZmo5MVYyMjg5NW5uMFYvenUzWER3Y1BkbDRBQmswVFN6OWNoNkRsK1gzMXczVjRhdWxyQ2NjMTdONk5KNnBmalc2di9lcHJiR21vVHpodWQwc0wzdjMwc3oxK2ZmajFOeGlWNjBIeE1jY0FBR3AzN2NLODExNEhFUGFndi9EbWY2TTJaMzc3T0JHL2V4a1J3SUlnQ0lKajhDTFBBRzFTTllHK1kydDF6aFBZUmtnenVNdzR1T1ljVXZUYldLTkRvaXRPZ1hCalprdnpQYzRZM24veGV5c3J3WGc0MXVKVUlEckZQOU1nT20xdUlIK09JNlk3RzdXNDVqOXFjTTE0Z0g4SjVqcjdmR0trZXI5WjRkMHE3S1d5TVlKZ1BLWExjOS9pOHR3VFV6UXVDTjNLLzNnTFFFUXdsRUwrK1BFNGN1VElQWGRxdzlzYlltSEIzeDR6R2sydHJlMSsyV2tKaHRvOXBqa1liSGVNREpjTE4zNzNUQXpNem82MlBmL2Z0MUQ2N250eHgvMXhjUUFOVGRFVUFEaDM4a2tvT09vb3BNdDVrMCtDMnpBQUFEdWFtcUMxeGl2dnZCTWRLNmR2WDV3L2RVcmE0d2hkUTU0dUNvSWdDSTdBTHcvTTBTNmpFcURqYksxd1dQM0d0aGlWeHNFMU03YmZlY1prRTFUdDlIQjJVOFR3RDV2MzBseG5MTy9mK0t2eXMyRFNCd0FkQnNEWjBIZmJiNFVaRGFTYkQrK09VT2gyUjY0YU5FaTNxRitDY1RXSUJpUk95enJQRlBVd0VhQ3RKSEZ4cHBsZk1CQzhrV2JzL0NqRnFRdjdLWTNscFk2bVZMQno5Wk5Qb1dGM1U2ZkgxRGMySXNQbFFwL016RDNhTzMvcUZCUWRNeUc2M1JvSzRjS0hINDBLMTErZmZSWnVlK0hGbE9lYjVYYmpYMWZIeXBJM0I0TnhENWJlLy93TDNQNmZzUDB4UTRmZ3Foa2x5QnMwQ0FEdytycVA4SEQ1NHVpeEp4eDJLSzVwRXlidE5neTREQU5hYTZ6NjRndjRGendIQUpoK3pBVDhxQ0EvZkk0UFBnek5qSU55YzNIUGhYT3c5TU4xK0thdURpcysvZ1JEQnc3RVljT0dBZ0NXdkw4YU81dWJBUUJIamh5QkkwZU94TkFCQXpEajI3WS9uUTdTdDNpRzZMMDJ5QnBnUVJBRUlXMHM4ZnRhWE1Jcko4T2UyeE8vV1RXbjRTZ0VReGZRbzJSVHFvNG9ZT2JZaHg5R0ExUHozZWtiUFREd0YxUTMzeG80OVFlYWpUZEFVTkVrVWc3OFhxSVp4TU81cVFaYW9kQ25wMjA0bWJFTDZ1c0IzTUpWZys3VExYUXRXRjBKUW45cllnQUl6QXhGcVdVNUQwZjJSKys1Nk9VaW9yTTF1ODh5eTNMbktVUC9ob3Jxdm5EZ2RBU2hVMnAzTmFKaDk1NlhvamNIZ3gxNlgrMDBCZU05dWU5KytsbTBYNWJiamVOR2owNXRvaDF3d1VPUFJNT2UyL0xwMW0yNCtzbW5PK3o3MW9hTitNR0REOGUxelprMkZlZE9QZ2xLS1dTNjNORjJsMkVnT3lNajdsZ0NrT2wyNDdWMTY3RHE4L0RMZFZOOVBWWjkvbm5DV0I5Ky9RMCsvUG9iSERseVJMY0pZQ0VSQ1lFV0JFRVEwb0tyK2c5dVgvdzZOUURRbnZpbEFqUnZ2dkNNSHhKaGZQZ3c1d2ExSjlBaTRKNjhweGMzT21MNEFPRm0zNnR2QWJqTDN1YkVieWJobVFyUmFYTXJDaS9zNlBqdWdBcnE2NDJTdXBzVUJVZURjU2VBNkwwUkVlak1qTFR5blZQODRtQVFLUUFYYVpQV202VzVqM0I1djZHcEd4ZUVubWZaUng5SGY1NXc4RUhJY0xrd1pFRC91QytYRlRyY0ZpSktPSGJJZ1A1N2ErcHhyTis4QmZOWHZJSDVLOTV3dHNLQjBLMklCMWdRQkVGSUdhN3FQMWkzdUt2anhhOXpJYTl0VFRFNFlJUnF6NklDTlBPTUdabGJtRzZMZXNvY0dURThpczBUMThEVWZLOWpwZzhrWFBvM0hGSm5FZUZJUk9RZ2Njb1psQ053OVA5SUtEUS84cnRYVDZtKzZkU2xlN1dXQ0pYc3FBVndJMWYxdjBjM3U2OEg2QmNnOUFFUUxYZkV6TmI5MjlWenR0M1VVWGN5QVNBM0NEL1hPdk5pc3l6eklaVnAzbWw1cGdYQlVlYk9uZ1d6azVxN0w3NjlFa3MvWEFjQVVFVDR3d1huZDJwdjhJRFlxb0ZkemMxWThja24wZTFNVjFpTy9PMG5QNDYyN1docXdvLysrT2QyYlRFemZuMzIyUmd6ZEVpSDQyVzUzVEE2eVVvZE5NMjQ4OHR5dXpzOEZnQmNIZGo2ZU5NbWZMeHBVN3Y3TGo3MUZPeG9hbzV1My92S29xaFgvWmVuemNDZ1BuMmorL3BsN1RtTVhIQU9FY0NDSUFoQ1NuQlYvOEc2T2VOMUVJNkkyK0dJK0dWTC9Ob1RYdUZsWTNEdDkraDRCQUZnYTY3N2VoQkdXRWVEbU5KV3dZbjVmZmt1OGY2bWhyK2dPblJyWmNFUHRNYmJBSVUvYnpqa0lxRTQveXIxRDdVYUMveFYrZFA4QmRVaFowYm93bHdLZG00SGNEMlg5N3RiYzhZTllQb1pDTm1BN2Y2TlBzbnBZcFJDbStpSGFQK3cwTDVCdDZpZm11VzVmMUN0TmZkSjZTVEJTY1lNN1R6SVlHQjJuN2p0c1hsNUhSeVp5TklQMTZFMTFQbEx0V0wxQndpYUp0eUdnU3kzTzdwbWRtQjJOaHFhbXJCdzVUdTRja1p4aC8zblhmR0xUdTMvNC9WbG1ML2lEUUJoQVc5ZlArd1VodzRiRnJlZDRZckpycU5HamNLUUFRUGFkaEgyRWhJQ0xRaUNJSFFaRHZRZGxpQit5VEYxQTJhS3I5UEkvS1JSWEhOV1JQeHVtajFqaUNiK1ZkelFEdWh1elRaRGpBWlF5d1BwV3oxd3VibXdhaFVSKzZNTlRPbUZCa2ZNdFAySjZFU0UxRzg3T0h5dlFNVzd0aG9sdGYrclZNdG9nQjhBRUhQOUpEd1VTajF6ZEh4UEdnakc3N1E3OTFPenpITVZyMEZHQngwRm9WZWd0Y2JDbFNzN1BTWVlDbUdSbGFYNW1FTU9odHNtSEU4Y054WUFzUFRERDdHcHJxN2Qvc2tRc3EwUGJxOG1jTEpNUDJZQ25yM3FDang3MVJWUWU3Qmo5emhMVnFxZVJUekFnaUFJUXBmZ2NzOUJPb1NsSU1TeWxqZ1EybXBaRDR1a09GUDZZV05HM1JYMkZzcDAzUTVRbjBnWFI3ek9iVVUwNnp2ejVvbjNOMTI0c1BvT3JpZzhpNEFUa0hxUzVBNk0yN3oreERmNEt3cEwvZDdLcFU0TzBWV29lTmRXQUZmem9uNjNhZVcrQ3FDZkFlU3g5b2EvUmJKRzI5dVN0UStBaUtIdFNiT0FvUURkcjcvd1hHZVc0VzQxb1BiUE5BV2RwL0FWaEI3Z3pmVWI4RTFkNTFIN2k5NWJoYTA3ZGdBQUpvOGJoMCszYm92dW0zTDQ0YWhjc3haQjA4UmZLaXB4eXptejR2cHFyZEd5Qis4eUFMVFlFbmNwb29SeVMrM2hVaXBPakFQdEo4RUNnSzBORFhoai9mcTR0dDB0TGRHZkE2cy9RSjgyWWM5amh3M0QrRkdqOWpnUElYMUVBQXVDSUFoSncrVzUzOUtNU2dERDQzZDAxL05zL1N1anBPNzM5cFpOYzg0YUQraExiWVBEa2VmcEZGdjd5MEJObm52WC9la2JGZndFL2RzSy9NQmsvZ0NnTEVkOUg4cis0SVVJelAveVYrVlA4QmRVYjNkdWtOU2dtYnUyQWJpSkYrSjJuWkY3S1poL0NkQ1k4TTdJbk1PcDIxUTRpRDlwMjh6aE81V0FzQkNPWFlLUkFPN1RPenczbVdWNFFHWHFoMlNOc0pBcTlZMk5jWjVTTzIyek9tKzNCR3Q3OU12S1FwWWxFalYzdks0WUFIWTJOV09CRlpxYzVYWmoycmVPd0RQTGxrZjM5OC9Pd3VSeFkvSGF1by93enFlZlllbUg2M0RLa2QrSzd2OTgrL1pPTXp5M1I5QTA4ZjBISHRyamNkT09PQnpYblhsR1hOdkhtemJobjliOHRDMzkrMWMxdGZoN1pYV0h0djY1ZkVWQzIvZStjNElJNEwyRUNHQkJFQVFoS2Jnczl6dWF1UnlnUVZZTG5BL2tpZ29EWnFKTFhNVjFUeVljb3ZTamtZLzhERTRyZk0xT1hOMWY4SzMwUkhWelo4Y0x5Zk1iYitXR3VZSDhYekhJZXFnUS9yMmxVaTRvRG80SlNjczNtZ2NUL3dSUWxLWmx4d2l2emExNWlCbVBtR1dlV1FCZFI0UVRyTDNXdW5PSzNYOWRpS2FJQkQ4UUdEcXVnakRsQXJoVk54dlhtYVdlUHlsM3l6M2thOXppN0prSit6dTN2ZkJpaHdtZTdHaG1YUHJudjNhNC8rcVpNMUJ3MUhnQXdNR0RCd01JMTlWdHIwelJINWNzaWE3M3pSOC92bDN2NnN4dkg0Zlgxb1hMWWo5U3ZoaUhEQjZNUTRZTTN2TUpkUVByTjIvQitzM3kwdHJYRUFFc0NJSWc3QkV1RzFTZ0dhK0FLTnRxZ1RPck9TT0pwK3p5azRPSzZmdFVVdk44MjJPM1hIaGFNWU5PRFIvbW5QaUZQZUVXWS8yd2xxeEhuREVzUkxqRlYvMkFmMG5CYkJCTmhWVXVLREhwV0lxUVBiYWFmUDRsaGRmNml5cDdWZTFtSW1pZ2RnR0FCVncrNkJTVGplc0lmQnJhNW9rT3A0K08xaFpPaGtqc1FrSm9OS0UvUU5mcFlOYVZabG5XNDhyUWQwZ2RZYUVuR1ptVEE3ZGg0SnlUVG94NlRpTlVyVmtUTFkra2lQQzk3NXpRcm8zeG8wWmh3a0VIWWZXWFg2STVHTVNkTDc2RU8zNXdIZ2IxN1FzaTJtTkdaODJja0lUTFVBcnVEc291UldnYi90d1pZNFlOeGZWbnhrcVVyL255Szd4aXJXc0dnTUg5KytOSEJhZkc5Um5wOFNSdFgwZ1BFY0NDSUFoQ3AzQnA3dmMwK0ZrUXdwOHFHQ0RsZ1BjT1ljOFZSNE01QVRDYUZPblRhRVo5VmNJOEFOck14cjJ4Y00vMHg0K3pIakdvK0ZwYXNLRDl1RDhoTFZ5S3pnc3lWaEdRQzhTdWV0cTNVcVJzYm13OThCMjNMam1sNHVhaXBlK21hN283b09MNnBRQ1djbW4vSXpUYzF3RjBBUWpXZ2tDeXZSeTZkcHZIUXFNdElVeFJJWndKNEtjNlJQOWpsdWIrVXpIZlFUTnIxenAyUXNKK1NiYmJqYjZaN1pmbmFRbUY0c0tqT3pvT1FKeXdWRXJoek9Nblllb1JoOGNKNEhWZmY0TkhGd2VpMjhYSEhvTmhnd1oyYVBQOGFWTnc0ei8vQlFENHBxNE9OOC8vTjI0OWJ6WkdEeG15eDR6TzgxZThnWCs4dml5dWJmaWdRWGpnNG9zNnJEM2NFU1hISG90TEMvTUJBT2ZkLzJBMEREcW5iMTlNUFNLV0kvTHRqWi9HOWR1K2N5Y09HVHdFbzNKRjlQWUVJb0FGUVJDRURnbVY1LzVRTXo4ZVhXVm9yVGQwUXZ4R1NoM1pYRi8xaXFpWVN1ci8yOTdSV3k0ODh6SUN4bHM5SFNsN0ZMVVZQVDErZGZoVEMxOU0zNnJRSGpkNUs3K2VHL0RPWnVnS2V4aTdJNzlJeFlDR1paWmNKb3puZnYvNjFHTnZtTFpzWi9yR3V3ZWFzZk1qQUpkeFZmOWY2V2JYWlNENkNVRFI1SEp4WHVISWl5OEpHQlFOalk1MERUZVFBZUFDVFpnVEt2VXNOc0FQb3FTdWxKd0o1aEQyTTI0OWIzYUgrLzVXVVlXRjc3d0RJT3l0ZmViS3k1TzJlOEcwcWZqYWxzRjVTOE1PM1BiQ2Y2SmUyZjVaV1pnemJWcW5Oc2FQR29XQ284YWphazM0T2M3bjI3ZmprZkxGK1BYWjMrMjAzNmRidDJIQkcyOG10SDlWVzR0NXJ5M0R4Zm1uSkgwZUFLQVV4WlUzQXNMWm5qLytaaE5HZUhMUUx5c0x3VkFJS3pkc0JBQ015TWxCdys3ZGFHeHB3YUozMzhXUGZkNHVqU2M0Z3doZ1FSQUVvVjNNMHR5YndQaXRYWnlRY2tEOEVoQlZ2ckZQK0Y4b1Y3Q0lmRHMvYnEvTE4yZWMwWWZCdDBWQ083c1FIYm9IWW9tdkFBQmEvZHdKcTBMSDNPS3JxUEl2S2J3VmhGc0FSTE4rcCs4RnBuQnhSK3ZlSXFJeFRjMFpqd000SjEzVDNZMVZTL2hPWnZ3ZWkzTktURlkvSithWklBcVhxNHpjOE14Z0lxZ2tIMEpGRTJ1UjVTS1Baa3duSWtLeEJoV2pQSGU5V2NZUHEzN3FNWnEydmRjK0xCRDJINVNLcjhLNmJlY083R2lLSlMzUGRMdnhpOGNlajI3Yjkva1hQQmZ0SHpKTjlNbkl3RzRyZy9QcEU3L2Q2YmhmMTliaTF1ZWVqd3B0dDJGZ3dzRUg0WjFQUHdNQXZQRFdXeGpZSnh0bmR4QjYzUjQxTzNlaDhvTTErS3EyTnVyOS9icXVEdGY5NHhrOGV1a2w2SmVWaGRKVnE5QmduY09rTVdQUUZHeEZZUFVIS0gxdkZZcU9tYkRIbXN1QzgwZ2RZRUVRQkNFT1pwQlpsdk1RQ0xhNnFoelpsNjUxc0U3dytLMVVtY0ZKSFlsZkFLQ0IvQ3NDRGJFc2hMMi9UbUN6dzR3bmgvL2pSUWtMM1F2YzRxdWNDeUFjNWs0T3BsT3poLzJHamMrYXU2VHdFaWRNN3cySXdGUmNWK29xcVRsREtZd0c5TzBBdHRvUGlENC9BbHMvSlBPaXRKWVp0Qjl2UGhhZysvVXUvc1lzeTNtSUZ3OFk1OFM1Q0VLeUhEMXFGS1paNGNKRkV5YmdXeU9HbzJIMzd1Z1gyLzd3N0d4dWpyWTN0clRncXBrbGNCc0dUajN5V3pqMmtFTTZIT1BOVDliaituODhnOXBkdTZKdDUwMCtDZGVlY1RweSsvV0x0ajN4NmxMY3Y2Z1V1NXJiejRINDFvWU51SDlSYWN6dSt2VjRvTFFNejcyWkdMZzBJTHNQNm5mdnhyOVh4RHpPa3c0ZERlL1JSd01JcjBXKzc1VlM3R3lTaW1WN0d4SEFnaUFJUWhSbUtGM21lUVpReWNlekpZdmx0YklMRkFaZVZwazEweXdQV0x0cysvNlpJMEIwdmMyTVl5V0hZMnN0dWNVVnd2ODVZRlZJQWlKd0JtZzJnSzhqYmN4c3E0MmJPbTBmMG1qZ0lYL0FlM2phaHZjeVZGejdwVkZTOTJzMXVHWVVFMytmd1czcUcxUEVtMnNGT2ljcGhPTnFYY2Z0N0Flb3k3VjJmUlFxOVpSeGFjNU03a3B0SmtGSWc4dThCWmh3MEVINHNhK3dTLzJPR0Q0Y1Y4NG93U1VGK2UzdS82YTJEbmU5dEJDMy8rZEY3R3FPMWVFOWFkeFluSFBTaWVpYm1ZbXJaczZJVy90YnRXWXRmdnJYditPNU45L0V6cVo0SWR3bkl4TmJHaG82blZPR3k0VVR4eDZHVExjTGQvN254YWozOStEY1hCdzNlalRHanhxSll3ODVHRUE0ZFB2VzUxNkk4M0lMM1krOHNRbUNJQWdBQUY2SVBxYkw4endSRlVmYk9CejJuRzU4YXZ1T0o3NVhGZGRldTZmMWg1c3VPUE1KSXZ3d09oK25uTDhjdC9iMzF1RlBMN3pGR2N0Q3N0d2FPUFVFRGJVY0lHdEpscE9sdGV4UE9QZ0RqTmd5eVgvVTJ0Wk91L1J5ZUpGbnZGYjhNekJkQktJQmlRZFlJZEt3SGhJbDhicU5KY3dLYjdYaEV6QWVWdjNwY1FtUDduMDBscGM2dm5aNzlSZGY0bmZQdjdESDQ0S21DVlBIYXZydUtmTXlBRXdjTXhvM25IVW1BT0RMbWhwYy90Z1RBR0wxZGJYV1VFb2hHQW9oWkxQOTg3OC9IdlhjM3Y3OTgzRG9zRmpJY0piYjNXNDFnTFZmZlkxRjc3NkxaUjk5SEZlZkZ3QW1qeHVIL3oxOVpseFc1M2MvL1JSM3ZyZ1F6Y0ZnM0xGdXc4Qnhvdy9CcERGamNQVEJCeUduYjEvTWVlaVI2TmlqaHd6Qm1LRkRjT2l3b1hoMGNRRE1qSU56YzNIYkQ4N0QzUXRmd2FyUFA0L2F1dWEwbVRoMS9KRUFnUFdiTitQYWVjOUV2ZHM1ZmZ2aXFwa2wrUGJvMFhDYXZzVXpSTysxUWRZQUM0SWdDT0NLM0pHNmxSY1IwVEhSTm9UTHFxVHJiclV2K1EwYlpzMkVuN3BLYWpzdUhHbXhhYzVaNHduNm9raG41Y1JhMGZBYzdPSjNHOWZqOTA2WUZickd6YjVYMy9JSENtNEFjRStzMVJrUkhGZGVpK2hvZkRQc2JtQnQ1K2xoZXpsVzV1WXJlRG11TjNma25BM1FoY1Fvc3BKYnhVS2tnZkNMTG9uMTFaR0VXYkdRNmpndjhUZ1FIdEM3K0hhenpMTkFnUitqa3JyWHV1djhoSjdIMURwQkJDWkRNbjFhUTUwbjE0K3M3WFc3WE9oSVRtZTZYZTNXQm82d3BhRUJOejA3SDF0MzdFaTBUNFR6cGt6R2VaTlBTaEROM3g0ekJyZWVldzd1ZVhsUm5JYzNhSnA0YThOR3ZMVmhJeTR2bm82aVl5YmcvNzU3Rmc0YW5Jdmhnd2JGMmZuajRrRDB0ZmJBb3JJNDhYdlN1TEZSOFFzQVkvUHk4UDNKSitHZnkxY0FBT29hRzlFYWpDL05KSFFmRWdJdENJSndnTU9sT2Nmb0lGYkNKbjRSS1VQcWdCRGhhRTFUQUl6ZENwaVpqUGdGQUNqOXFFMnBPbFozT002TnpIekRpSVVMZHp0Z1drZ0J2Ni9xWGpCYm1iZWR1dXNpQ2FCc2xvaXVtTHVrNERRSFRQYzROQVZOcnBLNloxd2x0VE9VYWgwQjVtdkFhRlB5aWFMcnF5UC9kMzVkclpEcVNCaDYvSXV0TDBBWGE2aWxabG51SjJaWjd2OXhSZTVJWjg1R0VKeGoyTUNCOEUwNE9xRjliTjR3M0RYbmZIeC95dVFPNjhjZk1XSUVIdm5SeFRoLzZwU0V6TTc1NDQ5RTBURVRBQUFuamh1TEVUazVuZGFodjZ3d0gvMnpzZ0NFTXo5ZlhseWNjTXk1azAvQ2lXTVBBd0I4Wit4aE9ISGMyT1JPVWtnYjhRQUxnaUFjd0hDcHAxaURuZ2ZRSjlib1VKeHh4SkVYc2NYOHRRTFBwQmwxN3lmVGZmT2NNMDRINk5RNFd3N0F0dk5qeHRxOGVTOC80WXhsSVZXeXMxc3ZiR3JPZUQ5Y0FzamhtanoyU0dqQzAvNnEvUEgrZ3VyTlRnN1JrMUR4cnEwQTdnTndIeS9KUFZLYitDR1k1NEJvbE8wb0FEYlBNS3lNN21qUFBSeXRIUXdpaE1PajQ5OFR4Z0s0VGJmeWIwTmxuc1VBSGpjT3F2MFBIWVY5T3J4Y0NIUEVpT0c0LzRjWGRvdnRQclphd1lvb0dqYnRkamtyUjg2Yk1obWJHeHBRK2NFYUhESjRNR1pQUGhIVGpqaWlVOEVhd2UxeTRid3BrMUY4N0RGWSt1RTZWSzVaZzZiV1Z2eTB5TmVsT1F6UHljRzFaNXlPeDZ1cmNjdXNXZWlmblpWd2pGSUtONXgxSmg0cFg0S3p2M044bCt3TDZTRXg0WUlnQ0Fjb29UTFAveERqVDlGU0s5RlB3dW4rYWVDRVpGZGdmbCs1VzZhVHIzRkxVaFptenphMlpMYXNBMkZzZEdyZDhCZkxBT2NQZVhyaHE4NWJGcnJLclpVRngycU5Od0N5UGlsMlF5aDBtS1h3VmhiNENicmpYdnMyekZCWVBEQmZzM0VobUdhQjBML2pnNTBvYjhhMUFEK2pvQitua29aMzByRWtKRTkzckFIZVh3aUdRbGozelNaTU9QaWd0RzAxdDdZaXE1T3c2ODR3dFlhaGVqYmdWdFlBSnlJaDBJSWdDQWNZekNDejFITXZnZjVpRjcvVU5tUTBCUWpSR3F5MjhiaGNoV29uSnl0K0FXQnJac3VQSStLWHdjNGx2b3JmZWxuRWIrL2g1c0txVlFTMlpSOVBNb3ZUSG1oSFJwK0NRT0hOYVJ2dXhSQkJVM0ZEcFZGU2U0bmltaUVLNW5mQm1BZHdZdnJhU0UxaERxOEJKbkNuYndQaDVjTGNSakdUQjFDWGE3aFdtbVdldFdhcHg4K0xQT01kUGkxQlNCcTN5K1dJK0FXUXN2Z0YwT1BpVjJnZmVTSWdDSUp3QU1GVnlESmJjaGNRY0xxdDFhSGFRaHpKbkdWdnZFc1YxOXhJWGZDMjFjeVpNYUNWWEo4UlVVN1lyRk1oMlRZN0RGTUIzeG82NzZYMTZSc1duTVMvcE9CSkVGMFUzckorWjA3NHVlS1VNRFBBMC8yKzZvQURsdmNaK0cyNHNkM2oxWXh6QUp3Rm9zRWRIc3NBS2V1aXRYdjlPVmJhTFBGMUh6R3lGZ3J6RllXZW9lazdQbkhvTkFRTDhRQUx5U0FlNEVUa3NZUWdDTUlCQWxmMUg2eGJjbCszaTE4R0xJR1J4dC9IU0FiWmFGMVNBRUNqWXN3eVNtcHU2SXI0QllDZ2N0MFlFNyt3UE5QcHdtMC93LzlSeEc4dnhjVS9BWGhOZU1PcHROOW84OGlmQ0t5ZTh3ZThoenBrZlorQWprZVFTbXJMakJtMWw2bWR0WGtLWmlFWWp3TFlsSEJzNUtGWXRNU3dWUlE0V3FzNS9MNUI4YS83dGtiR2c4bXZ0ZnRqczh6emdWbm11WmtYRHhqWEhlY21DSUtRTFBKRVFCQUU0UUNBeXdZZHExbTliRStNRTVhczZhNno1R2p3dEsxcGcwTHJhVFJqNTBkZHRiYmwvTk1PMVlaYVM2Qk0reXpUeFY3ekY4dzdzclFlUGVpWlYrclNOaXgwQy82cS9MRXc2UjJBT2w2N21qTDJyRmhZalp5R2svekhyenpnczRCenVXZUtac3dDWXhhSUR1bjAyTWlydnAweWFXVHQ3ZnlseXg4QW1LKzArUXpOYk5qZ3lBa2NnSWdIV0VnRzhRQW5JaDVnUVJDRS9aeFF1ZWM4emNhYmNWbGhtZE11T0JOMi9NYUxYMll1Vjh3VFV4Ry9BTUNHOGJlSStFMm1jRXN5dEYzWlRNQnZSZnoyYnZ3RjFldUowVDJwYU8waDFZUUpxQnZ3ZExlTXM0OUJ4YlhMalpMYS96Vm0xSTVXaGo0R3JLOW5SbVc3eDlyU2FrZVdQaENGWGNXUmQ1WndGU2EyZVpEakxCd04wSzFhdWRhYnBibnJ6RExQZlZ6dUtlSTFTSDJ4cFNBSVFwTElFd0ZCRUlUOUZKNFBRdy93M0EzUTFiSEdTSUtiTk4vK2lRRU5XK2dqTXhpM3FwTGF1WlJpRlpzdEY1d3hpNG4rSFIwQ1RrVy94bHhSelB4NVhwOXZ4dEZmVmdZZE1TMTBLLzVBNGYwQXJnSVEvalVxT0JjU2JZTVlWOTVTVlBtUTg1YjNmYmdjZllHY1FzMXFCc0FsQUkzcDlIakxPMHlSNUZvV0JBWnpUQngzMEhrM0V5cUpkYW5LNEZmSVcvKzVRNmV4WHlJZVlDRVp4QU9jaUZ3UVFSQ0UvUkFPOU04MVErNFhDSFJ5ckRIc3BlRzAzdnJiS1pYRXZFTUI1OUtNMnZLVXJjNmVuYjBscTNralFIbXhjUnhNL1J5TmVNVzV3NTkrYVlFemhvWHU1czl2VDNKL1V6OXdHUUVuQUhEdUFVN1lHR3czaGdub2FmNmk2amNjTUx4Znc0SCtoK3RnUmdrVGx4QlRQZ2pablhldy9xUElJeTJLaFVudm1YVmdMbFZFaTZpazVvQktXSllNSW9DRlpCQUJuSWhjRUVFUWhQME1Mdk1jcFJsbFRxLzNKVmdlbmJpWVozeWtPSFJhdXV2NE5sMXc1bDFFdUM1dXJIUU1Sb2pML014djVNMWJPTmtKczhMZTQ3YWxKdzhQdHJoV2dXZ0lnSEQ0ZnFwaEJuYmFybDlsYklWdW51QXZYcjQxWGRNSEVsenFLZGFFRW9CS0FId3JxVDRSTDdIdG5hbWRiQUp0T3pVeHNJSVVMMVZhdjBvejZxc2RPWUY5R0JIQVFqS0lBRTVFTG9nZ0NNSitCSmZtZms4RDh4SzhNazRveWpibGlCajh2RUcxRjFFeEd0TXh1KzJDTTQ4d2dUVWdHTzJOa3lwdHZVeUtNSEhvVXkrOW03WmhZYS9qcnlqOERqU1dndUJvY3JUdytsV0ttV0orWTNqT2psTitjcnlFeUtjQ2wvY2JhdXFNVXdtWUJxSnBBQ2J1dVpOTi9FWXkwMmdrOWV0bDVtVkUvS3BpV29wUTdXdDBCZzZvWkdZaWdJVmtFQUdjaUZ3UVFSQ0UvUUJtS0YzbXVSTkUxOWxhNFhnRzViRFpGaEN1TlVwcUhrN2JPSURORjV5NURJUXBZZFBPL0dFaUFOcXVvNW4vbVRkdjRma09tQlo2aUxtQi9QTVk2dGxZaTROaDhuRzIrRkcvcitvWERoaytvT0VxOUVQUU0wVnJUR1hReVFSTUJwQ1ZWRi9yTzhXRlVPK2hEK010QXIrcUZDK0Z3bElxcW10SWVmTDdBQ0tBaFdRUUFaeUlYQkJCRUlSOUhLNGFOTWhzTnA0alFxR3QxWEw2cGhueW5EQVlQbExFczZpa2RrM0tobTFzdWZDTUN4bjBWTmkyTTU3ZnNDbDcyU1BzVXE3UXVLRlBMTnJzaUhHaHgvQUhDdThFY0FPQXFDWnlRZ0VrM092TWMveEZWYzg0WUZxd3dmTmhvSC91UkEyZXhvUnBCSm9LWUZnM2pjWUFyUWY0WFlEZlVVVHZnRU1ycVdSSGJmZU10L2NSQVN3a2d3amdST1NDQ0lJZzdNTncrY0JKbW8wWEFEb28ycmFudFhSSkdiWStWOFY1ZnZudktxdjJjaXBBYzNyR3cyejcwWm45UTYyOGtZZ0doODIzOFRTblE1eHprSy9LZTNyaGc4NFlGbm9TWnREY2lzSlhBTXdJTnpnbmd1UFhpNk5GSVhUQ3pVVkxWenRoV3VnWVhwSnpNTFNhcUprbk1qQ1JRQk1CRE8vR0ViOWswRHNFZmtjUnZ3T1hlcGU4TlY5MzMzamRod2hnSVJYcngxZ0FBQ0FBU1VSQlZCbEVBQ2NpRjBRUUJHRWZ4U3pOdVE1RXR3SGtqclRGVnIybS92YWVLRVM1UVJGZFRNVTEvMG5aYUR0c3VmRE1oeG40UmZ0anBrNWNNQ3Z6eXJ4NUMwOXdTaU1KUFkrL0tyOGZUSG9ib0NNaWJVNHNjVS8wQXVPTExLaGpmbFVVMksvRGFIc2pYTjV2S09DZXBLRW1Ndk5FQWlZQ05Mb2JSNnhuNEdOaStnVEVIelB6SjRhaFAwRWY5MGMwYmZ2TzdoczNQVVFBQzhrZ0FqZ1J1U0NDSUFqN0dQenl3QnpUTUo0bG91bXhSZ2FVRXpJdllWM2xTa1Y4TmhYWGZwbXVaVHViNTV3MUFhUlhSVld2UThzNTI0UStteUR6dUx5blgva2dmY3RDYjhJZjhCNEs1cmRBOEFCd0xqTjBZbEtzVjRmbjdDaVNwRmc5RHkveURBRGhLQk1ZVDRUeERCeEpqUEVnT3FSN0I4WTJCbjlFd0FZUVdlTFkvQlRCMEZkMFdtT1BMcXNRQVN3a2d3amdST1NDQ0lJZzdFUHdJczlKV3RIemlBc1I1R2hCa1JTdFd0R2ZjZUhPR29wK3J6SnFicVlDaEZLZmNYdWpnVFpmZU9aL0NUZyswdEE5dVl6NHZyeDVDNjl4eUxMUXk3aGxTZjQwZ3FxT1pnOTM2RVlpQ2o5SWlkVUk1bWY4UlZWejBqWXNkQXU4RUgyUU1mQklVNnNqU2FueHpCaFB3SGd3SHdvaW81dEhEd0w0bWhsZkUrRXJJUHlsQ0YvQnRMWjMxVzZpYzJGMngrZ2lnSVZrRUFHY2lGd1FRUkNFZlFCbWtDNzMzQVRHTGZZUGRlblg5NDNtV3JVM2JsRXdmMEFsOVZVcEd1MlVMUmVjOFJNbStsTmtlS2ZXY01aclgzeVYxNUo1T0MxWTBPU0FhYUdYNGc4VS9CaWdQMGUySGFzZjNmWTF4YmpPWDFSNXR5T21oYjBHbHcwWUMzWWZZaEtQSWZCb3NCck40RU1JR0FPaWtYdHZJcndEUUIwSWRReXFCM01kRWVvQjFJR3BEb1I2Smwxbk1PcEJ2Qk5hQmFITTF2QjMxUW96RklSaHRDTFVFdjdlTHlOSTA3YnZGQUVzSklNSTRFVGtnZ2lDSVBSeU9OQjNtQm5LK2ljQkJYRTd5QXJYVE0wcW1LbWRwTXY4TDRYUXo3c3JVK3FPSDV3eGVMZUxQZ0V3S0R4Yzk5VDhKWmdsdzU1K3BUeHR3MEt2eDcrazhDRVFMZzl2ZFY4NEFjQm4rbjNWTHp0a1hPZ0ZjTm1Bc1lCN3RBbExJRU9OWnVaRGlHZ01nQkU5UGI4OTBVenplbm9Ld2o1QXByN2dWZGVNbXZ5ZW5rZHZ3dFhURXhBRVFSQTZoc3NHRmVpZ21rK0V3YkhHU0pobWFoLzB3Mkt4amU1a2JGTXdMNk1aOVMrbE4rUE8yVzNnTGtURWI1SzFQZmRFdU9hdlRjd3pYaGcyVDhUdmdjTDR1dHlyMStac1B4SkUzb2dQT0wwbEFXRUlGQTZGSm9MMTMzeC93SHVTMzFmeGZ2cXpGbm9EVkxKalBZRDE3ZTNqK1RBd2FQQXc2R0FlU0Ewem1mS0llUmlJOGdEa01XZ1lBWGtJdCtYczNaa0xncEFPNGdFV0JFSG9oZkFhWk9ndlBiOEhjRldiV2tUVzl4VGZ2dHR4a0RIakpZT0NsM1IzZmN3dEY1dzJoY2xZNXJSZHFma3IrTjg0Y1FCMjlua1RSTjhDNEZob1BRRTJFUXdBdkJrR2Y5dGZVQzMzbHhBSEw4azVHS2JLQTloakFnTUFEQ0FPZjQ5OGNlUm5RaDhDUEFENmgvZlJvQjZjdXJDZnd3enhBTGRCQkxBZ0NFSXZnOHNHSGF2WitCY0lSOFFha2RZN05oSEF1bzBONXUxTStJV3JwSForNnBhVGcyZlBOalpudHF3aCt6azVaaHhTODFmQTd5b0tSNFlZYndJSXIrMTBLRE4wK0xVVEY2M3cvb0ErVFNkZE0yV0ZyQzhYQkVIWUIxRTlQUUZCRUFRaERGZkJaWlo3YnRGUWJ5ZUszMVEveGpPWXcxbWU0M0w2TUY1UzNEcCtiNGhmQU5pUzFYeGxkNGhmQm16SmVubmxzS2NYUHVUMEdNSyt3VTNleXE5aGFCOFlPd0FBRkFsaFRrOENSeDNBTVRQSDdOaWRQWjlabkFpQ0lBajdJaUtBQlVFUWVnRmNObUNzYnZHOERTWS9RRlorQnVzVHQwckIvVXZXRjFOOGVTTndEYk0rM3pXajVpeWF1V3RiK2pQZk0xc3ZucGtIME56WUZCekswMnRYSUF5VFNGL3NVRUpwWVIvRlgxQzlEZ3BuZ05FS0lLeGNkZnJoYmd3Q3hYOWlPbjF1b1BEMk5NMEtnaUFJUFlBSVlFRVFoQjZFR1dTV2VhN1djSzhHNkZqN3ZwaTQ2OXJIZHdLSFF6WVRLcmx3cWRLdFI3cG0xUDB6dlZsM0RXMGE5eU84MXMxS3Z1V000NHppNDdrZnpIdjZsUThjTVN6czAvaTlsVXRKNGZ2Ukp5ME9oRUVEN1R5M0lmekt2NlRnZkFkTUM0SWdDSHNSQ2Q4UnVwV1RUejU1aUdFWW1kWFYxVi8xOUZ3RW9iZkJpd2VQTUUwOW40aW1KdXhNcDZCcDI5SkN6Rjhwd3RWVVV2dGNpaFpUWnRQNVp4YVFnY29PNTVZaVV2TlgyQlArUU1HVkFEMFFiWENxUWxMOG12T2dnajcxWnQrckt4eXdMQWlDSU93RnhBTzgvME0rbjIrZ3ZTRS9QNzlmT2dhOVh1L3RYcTkzYzNGeHNXZFB4MlptWmk1d3VWeGY1dWZuWjZVelprOVJWRlIwcXRmcmZkanI5WjdlMDNNUjlpOUNaWjVMdEtrL2pCTy9jY2xtdTJyUjFpRm1KQVR3UFNwVWUwUlBpRjhBSUFOL2pmek1DYldYVXJUSjhUcUdtSDhtNGxkb2k5OVg5U0RBOTBZYkNIQWlRajcrRmlhM2hscjAyOG9DNTVPN0NZSWdDTjJDMUFIZUQ1azBhVktmbkp5Y2t3R2NCdUM3QU9vblRabzBhZVhLbGNGVFRqbmxJTU13Tm5xOTNzc3JLaXIrSE9sVFZGUjB2Tlo2ck4wT001dVZsWlVMMmhsaUFCRU5hMmxwY2Z3QlNtRmg0VWlsMUNQcDJtbHFhcnB3MmJKbE8rMXRYcS8zVWdBRmJZOGxJak1RQ1B5d2JmdWtTWlA2YUsyZkpLSkRtRGtUd012cHprc1F1Tnh6a0tucENRSUsyeVNsc21yN2R0bWlWZldVMnJiKzE5QzRoR2JXcmsxNzBpbXllYzZadndWd21EVWZSMEtmQ1VCY01tdkdDM24vV0NpdlRhRmRidkZXWFR1M29uQU1nTE1CaEpjVEtLU2xneVBQY1dLWm9XbVFhYUxTdjNqcUNmN3B5NzV4WU5xQ0lBaENOeUlDZUQvRDYvWGVDZUFhQUc0QWpRQmUxMXBYRFJvMGFBQ0FHcmZiZlRFQUtLVVcydnRwclM4am9wL1kyNGlvQlVCN0FyanRtS2NUMGJNZDdNNEdBSmZMdGQzbjgzVmtZbVFnRUdpdzV0RmZLWFhXbnNiY0UyNjNPeFBBempiTms0bG9Eb0FXVzFzbUFCTkFnZ0FlTkdqUXJaYjQvWnlJTHZQNWZQOE9CQUxsNmM1Tk9ERGgrVEIwLzV6cnRLYWJpY0t2QzJzUGdGVFd4WEwwUTN4OGppdmV6Z28zR05OckgzZG82V05LYkxub3pHT1ljVk5rVzhHWnlXall6NWNiWFlxdmNNQ3NzSjlDQlBhdjJmeDliTXBiQXVDVXlCTVVvdkNEbzFSaEJxQWlUNndJSUl3QVpWVDZxL0pQOGhkVTF6czBmVUVRQktFYkVBRzgvNUZIUkVIVE5BdDI3Tmp4MzVVclZ3WlBQUEhFQWRuWjJRUHk4L05IQWJnWXdOSmdNS2lzYlFDQTF2bytacjQ3c3UxeXVlNEgwS0ZpdFVORUd3RGMzOEh1Q3dIOFAzdDNIaDlGZWY4Qi9QT2QyUndFd2lua1FFV3JWc1dyaWxhUmdKdWRDUmd3ZUtKVndMUGF1OXFmVmVzRkM0clZWcTNWMmxiYktuSjU0RkVKaDVEZDdIS0RvcUlXdlBEQWd5UmNDU1JBanAzNS92N1kyYzN1NXRyc2JrS3krYjVmcGV3K00vUE1zMDdZekhlZTUvaytSd040Q3Y1QXN3bWZ6MWZYVFBFYW44OVhHTTM1UTlsc3RuVUFUbXR0SDUvUGQ2VFg2OTF0dDl2NzJHeTJQY3o4ZWVRK3VxNWZ6c3oveDh5cmJUYmJKWVpoYkFid25OMXVQMWZtTTR2MjRyZjZuV1d5T2hkRXc4UEtnN2ZnTVFTL1FKUElGOEIvbEhUekRzcXZPcXczNE95RVVyR041d1RheHdtYmZHbXRhTk5ZMVQxSHpGbjhmVUlxRmtuTGVjcldldWVHekNKVVoyd0UwVWtnZ0puaURvS0RhM0FGZnlicFJCaTAzTGxsK0dqbktWdnJFOUo0SVlRUUNTY0JjSEpxOEhnOGF3TnZNak16L3cvQTlKRHRQN0RaYk4rR0hzRE04OTF1OTVUQWUwM1RhdHJxa2JMWmJML1NkWDJSeStWNkgyanM2UW1sNjNvZWdLTjlQdDhNcjlkYjI0N1BZSGk5M2hvQXNOdnQvYjNlNXArb094eU9IeXVLY3Y2QkF3ZWVXYjkrL1NGTjA4eG9lOUpzTnBzR0lKV0l3bnJEQ3dvS2ZzVE1MeEJScFdtYVU1Y3ZYNzYzb0tEZ0JtWmVycXJxOHJ5OHZMdzFhOVpVdHVPemlCNktsdzdzYXlyMGlNbDhDeWhrRVJWbUt6WnNaM1puWXBqY2RMZ3ptTGNxUkRmUWhYdmVqci9WOGF2NG91aHVVR05HNnlidGpWSG9GR0ptZmpkN25xejVLNkxqUEcvai9nZmREdDNIMkFoZ0tDZ3c3U0RPSUJqd0Q2bHVISmYvWSt6SVd1amtyWmM2Q1dhODdSWkNDSkY0RWdEM0FNeThBTUFtSW5vQVFEOW0vbTNrUG9xaXRObXJxV25hbllxaWJEVE40Ty8wbTVqNTV0R2pSNStUbXByNlJ5SzZvcG5EV2gwQ3pjeTN1dDN1LzdSMFRvZkRjYjJpS0Uvb3VqN2E1WEo5MUV5N0h3T1ExN3QzNzgwQXZHMTlob2h6RjFyQjhwdUJNbXN1OUZ0RWxNTE1oYVdscGRzQm9LU2t4SzNyK3UrSTZNbjA5UFFWZHJ1OXlPdjFscmZuZktKbjhTMGZlSlhKOUJjQU9TRlJtLzl2UXZ0dXVnUHpEWnVHa2hWZ2M3cFNYZmx2dXJMNUVSYWRiZmZWUlNmNVFBOEczaWV1N3plOEhrV2hHMlhOWDlFZTkybWwzeit3WWt5K1FlcGFFQTBHa1g4dDZRVDBCSWZWUVRRUjd2eG5BYzlQRTlOeUlZUVFpU1FCY0hMcW8rdjZoc0Fid3pCdVVsWDFRd0NuTWZPZFJMU2FtWjhCTU0vdGRpOEdnTkdqUitlRUhzUE14MGZVcVFDWVpacm1ud0lGcG1sZXJ5akswdFRVMUpjQS9CMUFjMEYwVzBPZ1A0emk4L1FETUwrd3NQQ2NaY3VXQllkTDY3cCtNWUE4QUY2WHk5V3U0TmR5SVROWHVOM3VqVlo5ZG1aK2s0aDZNL01VdDl1OU9uUm5sOHYxbEtacHc0am9kcHZOOW5aQlFjSEVrcEtTelRHY1Z5U3hZSklyaGlPc25CbUs0aDk2Mlk3YS9DRWVSOHdSWmh3Q21ZOHJWUGxIdWhBSEV0UHkrREZBNVNybWhBV3FTRVNVR2hoRUhYeVE4SmVzdWNYUmZIY0lFZWIrc2FzK2Y2Qmt6QVVHMjlhQU1EQVlCQ3V4SktCcnhNRjF5d0kvL1hTVDA1WC92VlAzVEcvbE1DR0VFSWVCQk1ESnlXRG1ZR0NXa3BKeTBEQ01YeE5ScldFWXp3SG9aYlBacmdLd0NWWm00OVRVMVByUVl3QWNBU0M0WEpMZGJzOGxJaHN6ZndOcmpxMXBtaDhxaW5LamFacWZlanllZHdHOEhObVFPSVpBQXdCS1MwdG5hNW8ya1lndXJhK3Zmd2pBN1FBd2FkSWt0Ykt5OG84QXdNelQybHV2cG1tbld3bXVuZ1VBaDhOeEZ6TS9DQUJFZEkzYjdYNmx1ZVBjYnZmdk5VMnJKNks3VGROOFc5ZjFSM3crMzZ4WVBwdElMdXhCdWxrLzhDN1RwTHZDa2x3eEFQSm5RSTcrQnR2YWtTbWkrNVFab0htS1NuK2dzWlZkTHR2c3ppbEZ0eFBST1FDQ2FhMFRFL3cyOW53eitCdWl1dnZqcmxiMFdQY1hyUHJZNmRMeW1Ya1ZFZnFCQ0d3aTdpQzQ2VmdIbWpiRFpmOW11dTV0Y1pTVEVFS0l6aWNCY0hJNjVIYTdmeDVhb092NjZmQUh2dCtoOGJmMExGM1huY3o4bnR2dEhnTWdlSXltYVM4QkNDYkpTa2xKT1k3OWR3YmJFWkpreXVWeUxkQTA3V3RkMTQ5b29TMXRab0ZtNXFmZGJ2ZGRMWDBZd3pCdVVWWDFmQUMvS3lnb1dGUlNVckt5c3JMeVJnQW5NM05KWkU5dE5JaG9vdlh5RFUzVC9rRkVQMlBtR2lLNnllZnpMVzF0cldURE1CNVNWYlVLd0N3QTk5bHN0azBJR1VZdGVoN2ZXd092Tk92d1o0Q09EbHZhQ1A2YmFyU24xNWU0Y2Yrd1paSjRyYXFhdjZheFZWMXkxRUhGZFlYSG1RYk5hbXh5NGdZK055WjlabFpnWHAwMWIwV1g2ZlVXM1pOVGQzODRzelJmTTAxNEFlcmpuMmFRZ0NDWU9DeFZPYlB5ckxNMGY1ZlQ0Vm1Va0lZTElZU0ltd1RBUGNlL0FMZ0FnSmt6aVdnYU02OGdvcFVBMnB6TGFoakd5WXFpd0RDTVQxUlZ2U2hpOHpNQWVzZmFNTk0wMXpWVEhMd0Y4WHE5dS9QejgyOVJWZlZOMHpSbmE1cDJIZ0NuLzFEempsak95Y3dUaWFpdXJLeXNOQ2NuNTBzQUl3RGNBMkNGemRiMlB3dG1mczAwVGJ1cXFyckw1WkxndDRmaXR3YWVZakNlSWRDbzhBM3c5L3FpUGJOVXJlR1RrY0V5NHpPRmpEdXBzS3JML3B3eFFPV0c3VVVpcEFMV2NPOEU5UDRTVzRPZkE4RUU0ZkhzdVV1YSs3NFFvdDJtT1R6dk9rdnNCUUM1UWNnSUJzSHhUQzVuQWhRR0Ftc0VFeFFZdEhCNmlWMmJVZUJkazhqMkN5R0VpSTBFd0VtSW1WVmQxODhMdlBmNWZKdGNMdGRyZ2ZkMnV6M2Jack5OSTZLVkxwZnJVYXZNWnJQWnpnNnBZMUJvblVSMEdvQ0RYcTkzdTZacFllZHp1OTEvVEZUYmlVaTF6aCtXUGRQajhTelNkWDBPRVYzTHpKc0E1QUw0bDhmaitTREdVMzBBNEp6YzNOekpMcGZyZVFEbjVPWGxEVWhMUzVzZjVmRnZXNW0yMTdhNXAwZzYvRmJmZ1NaU1pwbk1Od2QrWnEwdElhbUtvK3NCOVM5THlrM1RXekh2aGtJemxiUTkvNkI4K0JMVjlvNVFQbVhpcjRod1R1QjlJb0pmQU9DUU5ZOFkvRWwyYmZvOUNhaFdpQ0JuZ1hlRDArMG9CUE55Z05MOTJhRWJIN3JFaE1rZlJITXdDRTRsMExLWnBmbjJhUTdQdTRscnZSQkNpRmhJQUp5RWlLZ1BnUFdCOTRxaWpISTRIR2VGYk04RUFHWWU1WEE0YXEyeVR3Q1VoT3dEQUhVaDc1Y3k4L2RvNGNHNHBtblhFZEhUN1drbk03L3RkcnZERWdVcGlxSmE1MnR5dysveitXNVZWVlVqb2lPWnVScEF6UE1BRGNPNHcyYXpYYzdNRHd3ZlBueisxcTFiNjYybGpZSkxRZG50ZHB1aUtHT0lhSXZiN2E0SVBkNXV0NmZIZW03UmZmRXJVTTNNUWI4eW1aMGdEQWk5U1E3ZU0wZDU0MHp3TDJrRWlzenR6SHRBOUJlbGovSWs1ZTJ1VHV3blNMekthOFlQcXlYK2MyakFuNURVektGQkNMTlBVZWdxV3JoUTFsWVZDZWZVU2xjNVhmWWlBTXNBc2xuUnE1WEJMYlpBMlA4Y3pKcjM3MS95ckk5aHdPMTBhV09jdWxzU3VBa2h4R0VrQVhBU3N1YXlGZ2JlRTlFSlJQUkU1SDVFTkpHSWlxeGo3Z0V3T21TekUvNE15d0FBbDh1MUJNQ1NWczZaUWtTOUFheGc1aWJMRlRWejd0dUpLS09aVFdsV2ZVMXVkTDFlYjVXbWFaOENHQXJnWUYxZFhjdzN3MTZ2dDByWDliOFNrVE0zTi9laVhyMTZGUThZTU9CcUFIQzVYSE1BUUZHVUtZcWlQTS9NdHdONFBIQ3NydXNuTS9QYm1xYk5qNXhyTFpJWEwrL25NRTMxS1JDR0kyS2lMeEZIM2V2clg4c1hBQ2c4Vm1iZURRV1BLTmo3RHhyWGRUSTd0NlZPc2MwbndQOUFLRUZySGhFek9QVGhBbWhXOXB4RkVqU0lEdVBVdlM2bnl6NEpUSytDb01ZM0R0clBId1N6RlFRVGlOQVB6SjRIVm93NTcvNnhxejVQUkx1RkVFSzBud1RBU1lpSURKZkxGVHJYYUEyQUZ3SnZyQ0hRWlFEdUNneUJqcVJwMm02S1lRaVlhWm9MUzB0TC85M1dmcnF1Mzk3Q3BrRHlxWnBtMm5RTEVUa0FHRVNVbFphVzlpVDh5eXpGUkZHVU9hWnBPZ0ZjbUptWnVZaVpId093RDhBY0FMRFpiRXROMHpTSjZES0VCTURNUE1ucVpVK045ZHlpKytBVi9jNDJETnNqSnNNUmtaRzVjVzVxTklFdkFKT2JYY3QzSjRqL3JQVGQrelNkajBPSmFuZG5LSjl5MFU5QmFKei9uSWpnRndnTGZnSCtNUHU3NmdkYjJsK0lSSEhxM3YvT2NOa25NeXNMUUZDQ0cwSVQwN1VUZzZ3Z09EZ2NlcUFCZGVVRHk4ZU11bi9jcXE4UzFYWWhoQkRSVTlyZVJZam9LWXJ5TjEzWGE5cjYwOUx4UkRUQWVyay90Tnh1dHg4RDRGRm1iaUNpY2N4Y1FVUlRIQTVIVWNUeFVUK3pYN0ZpeFZmTXZJZVpUL0Y2dlQ0aWVwV0lqc3ZQenovWDJyNlRtVGN5OC9sMnV6MDc1QncvQVFEVE5HZEhleTdSL1hESmdOTjhidzBxTmszYk8wVGhhL3I2UmRkRFJQRDNBQVdHUkliWUNmRHZsTFE5dzlSeGV4L3Ric0h2cnA5TXpFWFl5SktFREh3R2g2VGdaVWE5elllcnlPdnQwbk9nUmZLWXJudGZKZ1hYaCtXQ051Tjd0c09CMFI2QkdvbHlERVZkK2VES01VZkYwMVloaEJDeGtSN2dKREZpeElpTS92MzdUeU9pRVFEU05VMTd1S1Y5cmFIS1lPYnhtcVkxdTN3UkVaME93S1pwMnNQTVhGcGFXcm9pbW5aWW1hWGZpMkxYNlMwY24wTkVJS0tkb2MxUlZmVTVhKzZ5czZTa3hLMXAycTBBWGxJVTVaOTJ1MzIxMSt1dHNvNXZzSUtNcUg2MmlXaFhJT0VYTXk4Z29wOHJpbklOZ0kzV0xoNGlHcW1xNmpnQUx4UVVGUHlJbVU5bTVpOUtTMHZidmZ5UzZQcDRXZWFKSnFYTU5BMjZNdkttdDkwamZLMmh2QkdES1hZQy9FZjF3cjFOcGlWMEowWUt6d1VvSlB0N2dwWTlDdm1QcFlEdlBlTEY0azhTVTdFUTBabXVsYzZkNGJLYnpEUUhCQVZFL2djemNjMEp0dGIwRG55SkVCM1ZVSyt1bkxWcTlLaDd4Nnd1UzJEemhSQkN0RUVDNENUUnYzLy9Ya1IwVytCOTZPc1cxQkhSK1FET2IyVWZIeEhkUmtTSEFFUWJBQzl5dTkzUkRJRnVOZ0FHY0lKVnozZUJBazNUL2tCRStjejhubUVZc3dEQTdYYS9yR25hWkNJcVVsWDFNUUEzQVFBUjFRT0FvaWhwQUVqWDlROEFQT1Z5dWY0VmVhS3hZOGYyTmd4aktCRjlZZFc1VnRPMDNRQ3VuRFJwMHY4dFhMalFJS0oxVnIxakFieGdHTWExaXFJQXdITklWSmVYNkJKNGViOWpUZE0yMDZUR1JHakJiUXdvVWQzM2N2Z2FLcUdSTC9OM1VQZ0JkVnpsc3dscDhHRlVQclhvSm9DQ3ZlSnhqQkFORi9xRWdiRnV5THppeHhKUXF4RHRObDMzenA5UmtsL0R3RUtBVWdML3JrTTdjbVBoWDJmWW1ncEJkR3hEWGNyS2gxYU5IblhQbU5XN0V0UjBJWVFRYlpBQU9FbTQzZTQ5Q0NTaWFjYnc0Y05UdDI3ZDJ1RVpWSWxvb3E3clI4WlJSUjRBS0lyeUNRRG91bTRIOEFDQWd3Q21la09HUWhxRzhVdFZWZTFFZEdOQlFjR0NrcElTTi94emVNSE0vWFZkcndKd0dvREw0VjhIR1FDZ3F1cFR1cTVYbXFZNWtvZ3ltWG1sdGNra29oVUFydG03ZDY4RFFJbXFxdXQ5UHQ5N1JQVHhwRW1UMUwxNzkxNER3RkFVUllZL0p3bCtLeVBINUhTbnliZ0JoSlN3YldBb1ZzOU42emU5d1lpM3lZN00yQVNZajZ2cGxRdTcrbkpHMFNpZlduUXNnTDhHQ3hJVy9JWXVQY01IVW9tdmpqOE5rUkN4bTE3Z2VYUEdpdnhDSml3QkJSSTB3di9FSjhZUkQyd2x3R3ZzQ2NZSmRYVXBLNTF2amN4elhyaCtiNEthTG9RUW9oVVNBQ2U1d3NMQ3RJYUdoaHNCM0oyVGszT24yKzErS1hTN3crRzRXbEdVTzVuNWliS3lzaGZqRFpLdG50Sm01a3UyYmZUbzBUa0F6bUxtQnAvUDk2N2RiczltNWhldGRWWi83WGE3dDRidTcvVjZ2OU4xL1Y0QVQ1cW0rZXlJRVNOT0E3QWJBRlJWeldibWF2OHlGSTI5eVpaK0FINWl2VjVlVzFzYlhFNkptWmNSVVNFekR3T0E1Y3VYN3dVd0FnQWNEa2VSb2loWnpGenNjcmwyeFBJWlJkZkJiL1U5M21UYkgweW1LWUdiMitBMkFJcDFoOXBhQkJaSWJPV1AyOEo2ZTAwbUtsYkplSnd1ckZxVitOWWZIdXlFVXY0RnZVYUFmeG9GNGxzdU5ZQVFudldad0w4Zk9IZnhOL0hYTEVSOHBvLzF1R2U2TGlnd1dGMUdoTjVXbHJhNGdtQWdjR2lnSnhnbnc5Ykw4M0NKUHVZUEJhNTlDV200RUVLSUZra0FuS1JHamh6Wkt5TWo0K2I2K3ZvN2lXZ29nTXFRQkZOQlJIUWFNNTlFUkxOemNuSWV6c25KK2J0aEdQL3dlcjI3WXptdmFacS9qaklMZEpPNElpVWw1WElpSW1aZTQvVjZhelJOZTVDSXNnSE1jYmxjenpkWGo4dmxlbHJUdENsRWxOcTdkKzlCekx6TkNucFBORTJ6UmxWVkFQZ3k5QmhtL28xcG1qYWZ6N2QzOWVyd1lXZGxaV1d2REJreTVDVnZNMGwzRkVXNXlUcSt5WEJxMFgzNHN6cXI5NWlNaTBFVW5nalE2b1gwRDNOczRlWTJNQVl5T0w4M2JMOERBR1lyS2NianBPLzdzdG5qdTdHZDJ5YmVUNFF6QVFETWtaODlabVpvWm14bWI5YTh4ZjlNU01WQ0pNQTBmZVhxbWFYNUY1Z0dsWUxRTnhBRUUzRlVHZUJiMVJoSG4xNUxodHZwc2R1ZCtkNFdFMFVLSVlTSW53VEFTVWJYOVg3TS9Fc2kraDJBd2N4Y3hjelRhMnBxbnRpNGNlUCt5UDNkYnZjOVk4ZU9mY0l3akY4QitDVVJ6VlJWOVc1TjArWUFlTnp0ZG4rVzZEWmFHWjNCek5XQnNoRWpScVFRMGU4QmdJam1Bb0JoR0w5WFZiVkNWZFVuVzZuT05Bemo4cDA3ZCs3Y3VuVnJ2YVpwRzZ3NnJsUVVKZGQ2SFpaRXh6VE5mYUVCdnFacE53WFdRdzdRZGIzSmlaaDVncFdnNnhaZDEyK3lpZys0WEs3SjdmajQ0akRodHdaTU1FQjNtaWFOYVJLM0JXNUNsWllIM1JJeDJBd2R1aGhXeVE2dytaUml3eitvb0RJcGUzQjJYanZ4VEpNeExkSDFobzk4NXYwcTZxOUo5RG1FaU5jMGgrZGRwMHNiemVCU0FnYjVSekhIK3dDSXJNUmF3UytWRVd4UXFYUER1YnJ6dkthL3I0VVFRaVNHQk1CSlJOTzBtUUJ1SmFLK3pGeEZSRTRpZXNMbGFuMUkxWW9WSzNZQ21ENXk1TWlITXpJeWJpU2lPd0g4RE1ETm1xWXRNZ3pqaGtDVzVWam91cjZCbVk4aG9vTUFmTXdjbUNPOExyRFBnQUVETGdVd0RFQlpTa3JLQWdDd2VtSC8yRmI5WHE4M09NVFpNQXlQcXFxZkVkRW9JaG9Gb0M1a2ptOUxUZ053Y1Z2bkNmUjJFZEZGSWNWSkdld2tDL2JBWnRRTnVvYkFkNWlnVTV2R3ZSSERseU9EWDBMdzVwU1ptbzU0Wkx6UFpQeEZUYXQ2TVJubTk3YWtmT3JZM2liemEvNFVQckJ5ZmJVK1BEdzY0YjNJeEh6OTRQbkxKU091NkpLY3V2dkRCMWFNR1dtUXpRdENMb0FZVXNOSDRKQy8vVjh4NTZBNlk2WFRZeTl3NXNjMkVrc0lJVVRyWkIzZ0pHSmxRR1ptbm1rWXhyRXVsMnRHVzhGdnFQWHIxeDl5dTkxUFYxWldIbSthNXMzTS9CV0FnZkVFdnhhUHRhelJBUUMxUlBRaGdFZXJxcW9lQ2V6Zzgva1dNZk02QU5PWExWdFdGK3VKclBWOHIyRG1yUUQybXFiNWF5dEJXSXZLeXNydTlQbDhtYkg4VVJSbGFLeHRGUjJIbC9UT05wWU5kSnAxZzdZVDhBSkFwNFp0NTBEK0dXbzJnNU4vbERPSDlNeUVxUUg0T1lYNWZMVnd6MW0yQzZ2bUpuUHdDd0RndENjQU9oWm83TEZOVEhhcXNIblR6MmJOWC94R1Fxb1Zvb1BjUDNiVjU0eTZrV0Q0NTZoYmMzbmo2d3NPekNtMi9sVVIvUWdHclpubDByTGlxbFlJSVVTekVyUndvK2dLN0hhN0RVQ2ZCQVNzQUlCSmt5YXB1M2J0R2hEcmZPRDJ5c3ZMRzdCbXpacDlBTXpPT0o5SVByeThuOE5nOVpjRVhBeFErQWdYSytyMXp4RnY5bWlFTDlRWnVaVTNBdmlQbXJiM1JjcEhqNW1qVnpabDRnUWlMQTRXaEkxWmpnMEJNTUVoTTM5NVM1WmFmVGJOOXRiR1ZiRVFuY1M1WWxRdUtNMEw4aS9kQit2bk9hNGxrbUE5ZUd2OC92blNSbkRjcDVWdWo2dXhRZ2dod2tnQUxJVG8xbmpwd0w0bTBmVWcvQUxBU1UxM3NQNVcwSHkzcFRXM2w5QmNZTWQ3QU14VFREeEw0L2R1YmVib3BMYi82cUlqRHFqNExKQkFqOE9DMXRpRnh0QU1ybFVOUG4zSWdzV2Z4MTJ4RUozb0laYzJxQjY4Q3NEd1JOWFpUQkQ4UFVCam5Mbzc2WkxxaWZnZFdMNU1sb3JyQkwzSEZVcThsR1JrQ0xRUW9sdmlrZ0duR1c4TmZOWWtLZ1BocjJndStDWDJmOHNGT25aRGoyZHJ5Q0dUUHhnTHljVEVZQmV6ZWJWeXhONGM5Y0s5dC9YRTRCY0FEdHJveFdEMmVJNC81WSsvbnZEbkRNUzRWWUpmMFIzZG83djNwTE55UHBya21ZajkzNHIvYXlyc0Myc293T3RtbHVhZkVtT1ZRZ2doSXNnVERTRkV0OEhMK3d3eHpkVEpBRTFGWURtZXNCMzhTeE0xN2V4bDYvOEoxUElRM25kQi9KSkN5Z0lhdTd2SHIvTmNOdldpWHhHVXYzWG9TUmh2Wk05YmRGbUhua09JRHZiTXBoRXBaVlY5bndlb2NVVUFhNW13V0x2bkNHeWxJQWcrbUt1RXlRN25XTy9tZU5zcmtvZjBBSGNPNlFGT1BuSkJoUkJkR3E5REw2TjZ3R1V3YVNvQk9valVwanRaL3hjVzJJWUV2UzFXemx0QmVFbUI3MFc2Y1ArMkJEZTkyOXAxN2ZnZitsajlnRURwL3BKNFU5Mmk4WWxFWU9nejR6dGJLb1lQZm01UmRZdkhDTkdOT0YzNU13QUtXU29zdm44M1RZWkRNL1pEUWFGVEsxM1gybkdpNTVBQXVITklBSng4NUlJS0lib2NaaWhZTVZBem1hWUN1QlJBbjJiM1F6TmZPU0ZZdEFBQUlBQkpSRUZVWXVRZnhOeHkyTXRmZ2VnbHhUUmZvc0xLRHhQWDZ1VEFkcnV0NHFqTTk0T1pzeE1RKy9yckNaMzR5ejQyZVZUT2dzVnZKNkJtSWJxTUdTNzdaR2JsQlJDc0IzV0pDSUpEOFNFd2ozY1dlTDJ4dDFJa0N3bUFPNGNFd01sSExxZ1Fvc3ZndC9xZlliSXlCVVRYQU5ZNm0wMTJnclZrQ0FYKzU1L1AyOXc2dlkxMkFQeUtRdlFTamR1enNTUGFuaXpLcHhiOUVhQS9BSWg3R0dkTEdMZ3JaKzZpUHlXNFdpRzZCS2ZMcmdQME9rQ1pBSUtEVTJJZkRoMXhMS09Pd0pkUEwvQXNpYk9wb3B1VEFMaHpTQUNjZk9TQ0NpRU9HMzRGS3ZyM3p6Tk5wUWlnaVVCZ1NaRW1ld2FUVlFVR05uTWdlVldMbGVOOWdKY29DaTJXb0RjNjVWTXZQaGRzcmdjMTVtaE94SytKc096UnpPNnNlY1VGQ1Z0S1dJZ3VhR1pwL2ltbWliY0FPaEpBUndUQkJwRjUzWFRkT3ovT3BvcHVUQUxnemlFQmNQS1JDeXFFNkZUc1FSK2pmdUFFTXFrSXhJVUFEV3grUjMvZ3BCREFSSURaeHZxempJTU11RWd4bHloY1Ywd1hIaXpyb0krUWxQWmZlK21nZyt6N0FLQ2gvcEtJU2JzeENYOVF3Y3k3ZXhzNHVlK0x4WjJ5dHJnUWg1UFRZOCtHUVM2QVFqSTR4NzVlY0ROTEpJRUl6dWxhNll4NDJ5cTZKd21BTzRjRXdNbEhMcWdRb3NQeDhvRkhtU1pkeXNCRUltaHQ3bS85U2lkcW93ZVNlVHRBU3hURlhFempLcGNscUxrOURnTlVNYVdvRkVUMllFRWl1bWhETHg4emc3a2dlLzVpZDd6VkN0RmRQTEptVk9haDJ0VFhBZEtEaFd3dHo4YnR2d1ZyWmtVM0FEeC8rTjRqcnJ2eXlvVkdIRTBWM1pBRXdKMURBdURrSXhkVUNKRnd2S1IzdHFHbUZCQXJvMEFZQTlESkNhdWJlUzJCbGlnMmN6RVZWSDZVcUhwN3N2S3BFKzhEOEVBaTY0eThVU2VHTTJ2ZUl1bXBFajNPSzY5TVVyY08zUDBzUURjMmxzYlpFOXprMlNDN2VxWFhYM1pYM2xySnF0NkRTQURjT1NRQVRqNXlRWVVRY2VNVlIrUWF6QVhFZkFFQU8wREhKcVppMURINEhWSm90UUp6TlhxcmF5aHZ0OXpnSlZERnRSZU5aRmJXd044bkZaNnRPUTRSMWJpeTVpNGFLL04rUlU4Mm84VHhHeVorSENBYmdQaW4yRGNOZ3JkQTVRdWQrZDd2NHFoVmRDTVNBSGNPQ1lDVGoxeFFJVVM3c0x2L01OU3JaNW5nc3hnNGk0ak9CSkNUbU1wNVB4UFdFZEVhQmNacUdGVWJhVHpxRWxLM2FLTGk2b2xaclBJSElNcnlsOFEvNzVjWU1NTVRjbitSV250d3hNQ0ZybjJ4dDFTSTVERFRkY0ZvazVYWFFEUTRXTWdBRkk1cFNIVHcrT0NoWEs0bzBLYzVQRnZpYktyb0JpUUE3aHdTQUNjZnVhQkNpR1l4ZzFEUzkzaURiV2NSMDFrTVBvdUFNd0VhbE1EVFZEQjREUUdyRlJpck1XN2ZaaUtZQ2F4ZnRJQ2RVQ3ErS0ZvRDBFaC9RU0xtL1FaUzlGRGczY0VVSDBZYzhXTHhKL0cyVjRoa01XdlY2SnlHZWxzeFFDT0NoWEVzT2RaMFNEUlhBM3laVS9lNjRtK3Q2TW9rQU80Y0VnQW5IN21nUXZSd3ZBNjlVTlgvSklQb1JBS2RCT0JFZ0U0RTRZY0FlaWZ3VEY4emFET0IzMWZZM0F3YmJhYUN5bThTVjc5b2ovS3BFeDhDY0hkQ0s0MFk5MHpBNVZsekY3MmUwSE1Ja1FTY1c0YW5Za2YydjBHWTJsZ2ErN3hnLytFaC8vNWttYVFlUVFMZ3ppRUJjUEtSQ3lwRWttTjMvMkdvVTNLZ1VyWUpNd2RNZzhGUUdKUkg0Qk5CMWpxVkNUMHBmd1NpelFDL3A4RDhBQ3E5UndXVk1nUzJpNmlZWERTV0NXOEYxL3ROd0x6ZnlLUlhESDRzWjI3eDcrT3FWSWdrNTNRN2Znb1RUNE9RQ3NBL0VrTnB6SVRmSHMwdGt3VEdvOUJMNzNMS3lKcWtKQUZ3NTVBQU9QbklCUldpaTJJUCtxQytUd1pNV3daWXlZRE55QUNUL3pWVGhnRXpneFQ0eTBBWllHU0NNSlRCMlFUa0FzaHBjWTNkaERTUUt4bjRsQWlmZ1BsVFJWRStnWUpQWWR2ek9lWEQxMkhuRlhIWmZlMUZRMzJzL0E5QWYzOUpJdGI3amVoOFlxektQbjVSUGpubHBsdUl0c3dzelI5aEdpZ0dVV011aFJnVFpMV3dURklwVkw3Y21lK3RpcjJWb2l1U0FMaHpTQUNjZk9TQ2RqTGZza0ZlSWx4d3VOc2hSSFI0TDRBZERHd240Rk1RZjZvd1BvYXQvalBTRDFRYzd0YUo5bUc3M1ZaK1pPWUdJbXZ1WVFMbS9UWkplc1hZMGF1dTdyUitDNWZ2amJlOVF2UVVENjBhUGJpK1B1VTFBS09EaGJIT0MyNG1FeDJBN1lyQ0V5UTVWbktSQUxoelNBQ2NmR3lIdXdGQ2lNT2lESXhxQnI0alFqbUE3d0F1WTJDSHF2RDNVTXd5MHZkOWViZ2JLUktyNHNpK2p4S2hNZkZPQXBKZStlK3pnL2NHRFNyTUlnbCtoV2lmZThhczN2WEtLNVB5dHc3Yzh4aUFXd0VBUk9CWTVnV3pGZnlHWjhjYVpwcDR4K215WCtuVXZZc1QzSHdoaE9oVzVJbEdKNU1lWU5FdWpJTWdiZ0NqQVVRTkFQdkFhQUNvd1Y5T0RSellEcW9GOFQ0QzlzSC9weEtNYWxhd1QyWHNBMmdmR1B1UVVyOFBNUGRKRDI3UFVqNzFvaUpBV2RSWUV1OGlwRTJyWURadnpKbTMrUG40S2hXaVozTzY3SmN3SzdPSjBDOVlHR052Y0NDRWJzUU1wbG5UOWRKcE1TYWRGbDJJOUFCM0R1a0JUajV5UVlVUUlzbFZYak4rV0oxaSt4OElmZndsQ1pqM0c1azRpL21aN0huRlA0KzlRaUZFd0lNcnh4emxxMWNYZ0NndldCaFhzcm9tVDZ1V0kvUGdsYzd6TnU2UHE2SGlzSklBdUhOSUFKeDhsTVBkQUNHRUVCMkhKMDNxVmFlcWk0UEJMd2VHTE1lWjlDcnNYcHJmeThyWThadTRLaFJDQk4xM3dhcHZvWHN1QU9OK01Bd0F3UW43MUdSNmI5c0lGSjVhbW1nY2FqTGVlOER0T0M1eHJSWkNpTzVCQW1BaGhFaGlGV20xQ3dBNkZZQTFqSkxqSHZjWW1KZG8yV256VVJFOSsyNURuTlVLSVVJNENhYXpvUFJCd013RDg3Y0FFSWhqbWJsZG5jRU1BRVFnNHBDSi8zU2NZZUs5R1NYNTR4TGNkQ0dFNk5Ja0FCWkNpQ1JWTWJWb0dvZ3VDUzNqT0hwK3lWOUJNUGhsUnIzS1p1SGdseGJ0aUtlZFFvaVdPUXU4RzlLaG5nYm1WNEtGUk9BWUZobGpKditkWCtNc2lMNU1XT1owT1I1MmV1eVNHRlVJMFNQSW1IWWhoRWhDT3ljWEZacUVKU0FLeEszeERub083L2RsWm1LK1BHdis0amZpYTZrUUlsb3pYUGJyR1BRM2dQcUViU0FPbjVmUUJ2OTZ3WkhmQ3Z3dVZMN0NtZS85T2lHTkZSMU81Z0IzRHBrRG5IemtnZ29oUkpMWk5XWGlpUWF3S1h6ZWI3dnVqNXRnS3d0dHlQcy81TXdyZmlUT3Bnb2gydWtCdCtNNGcvbGxnRWFFbHZ1RDJuWWdCa3hFSk5iaWFvQi82ZFM5OHhMUVZOSEJPaklBWHJUcFhSeWZuWVhoUng3WjVyNWY3ZHlKZjVkNmd1K2RWMXlPRkZ0MEF3cHFhbXRSWGxXRjcvYnV4ZmQ3SzFGWmN3Qy92bkFzQU1BMFRUaGZmUjFmNzlvRkFMaitnakZ3bkhwS0RKOG1QaElBSng4WjdpS0VFRWxrN3lTOVh6MTRLY2pmUThSZ0szZE9QTCsvSTROZnZDREJyeENIeC8xYTZSZE9qLzA4R0pnRjRJNUFCTXRBKzVaTDRwQnNXc0hPWU1vRWFLNnpKTDhJTnI3Sm1lK3Q2WUNQSUxxNFZ6ZHN4TnpWYTZBUTRhcVI1K0dxODBlRy9RNklWRk5iaC85OSsxM3dmV3MvZjFVSER1Q0IxOS9Bdm9PSFVIWGdBQm9NbzhrK2wvNzRiQXdkT0JERjc3MlBEN1p2QndEazlPK1BNU2VmRlBObkVpS1VCTUJDQ0pFazJBbWxZbHV2MTBEMGcwQVp4VDNRcDhuZ2FWZDJYZHBOY1ZZcWhJaURNOS9yQTNEWHpOTDhSYWJCczBGMFBBRC8zT0FZSmp6NEg1S0ZIRWQwSlF6OGVHWnAvaFhUSEo1M0U5cDQwYVh0cmE3QmY5L1pCQUF3bWZIaXV2WDRjdWN1L0c1Q0lYcWxwdUsxalJ0UldYTVFBR0EvNVdRY241M2RwSTdhaGdZWVp2Z2tkWVVJYVNrcDZKZVJnVzkzNzBHZHo5ZGlHejc4NWhzb1JKaS9lazJ3ckdMZlBreCs2dWxtOTc5NjFQbTQ1Snl6Mi8xWlJjOGxBYkFRUWlTSjhpK0sva1JFV3VCOXU0ZEVSaUFBSmxOd2hDU0RQeUhVWFVJTEZ6VjlaQytFNkhUVEhKNjFUby85TkJpWUJhYmJRRkNDUVN4em9GZTN6WHI4b1c5a3p6RWRZNXE4Zm9iYmZ2ODBoL2RQMFhZc2krNXRZR1lmUERMNWFzeDg3WFdVViswREFHemN0ZzB2clZ1UEcrd1h3THZsWTN5elp3OEE0TGpzckdZRDRLbC8rM3VUc2gvbTVPRFBVNjRCRVdGSXY3NzRkcy9lc08xOTB0TXc0Y3d6Y2V5UUljZ1owQit6M3ZodldKQnNNcU8yb2ZuRkJpS0RiU0hhSWdHd0VFSWtnZkxKRjEwRjBPMk5KUngzeG1jemRONHZjMFdLd3ZvUmMxWWNpSytsUW9oRWN1Wjdhd0hjUHJNMC94WFR4QXNBblFqQUdobk5VVDhJYTB3TWJTMFo3QStlVTVqcDRSbHV4N2haTHJyNlh0MWRrZmhQSUxxYW9RTUg0cEhKMTJEYXl3dXhmZmR1bkRIc2FFekpHNVd3K2dOemhBL1YxK05uLy9vUEFHQmc3ejY0Sm04VUR0YlY0ZjVYRmdZRDVFRjkrdUQwWVVlSEhYK2dyZzV2Yi9zQ0FKQnFzK0hIeDh0eTFxSjlKQUFXUW9odWJ1ZTFFODgwbUY4SVR1ZGp0RHBmS3hwbXlMeGZaaHdpVmdxT21QUG05M0UyVlFqUlFhWTVQQnNCbk9SMDVjOEM2QjUvS2JWN2JqQURJQVZnazBNVFpPWFhnN2M0Uy9KLzZ5endMT2lBNW9zdXBuOUdCbWI5NUVyTVc3MFdOK1JmRUhWU0t3QTRZOWd3S0VyNDc2Q2pCZzRNdmo2aWIxOEFRRzE5MHg3ZGo3NzVGbC90OUNlOVNyWFpjTjlsbCtBSFdWbGgrenhhdkRqNCtnYjdCVGhxMEtDbzJ5WUVJRm1naFJDaVd5dWJWRGlZMGxJK0FDRUg4Tis4aGk3ekdZdUlHWVFtd3l6S21idDRhVHp0RkVKMEh1Y0srNDlBTkJkRXB6YVdXZ254MnBNT3ZybnB4TXhMVXRKOE45ODdablZaSXRvcVl0ZFJXYUNyRHgzQzNwb0RHRGI0aUNiYmZ2UGM3T0FRNk52R0Z5TC9sT0g0Nkp0dmNkL0xqY3RVTC96ZHJVaHRJV0N1T25BZzJIdGJYWHNJYzFiNTUva083Tk1IVjU4L0VnQ1FucHFLeHhZdmdVTFViRDJoUTZIVFUxSUFBSVA3WnVKdk45NFF5OGR0azJTQlRqN1NBeXlFRU4wVTN6SWlwZUtRYlRGZ0JiOGNTR1lUUjUySXZOL2wzMG53SzBUMzRoenIzUXpnTkdlSnd3bkNkSDhwK1ljMk13TktsRjhVWlAweDBmakZRRFNob2Q2MlpVWkovdFRwQlo0bEhkQjhjUmcxK0h4NCtNMUYrTHlzSEw4WXF5UC9GUCt5UTN1cXErRXpUUGpNeGhRUTFiV0hVRkcxRDVVSHdtZkc3TnkzSHltcTJxVHVmcjB6VUxGdkg1NWVVZEprMjk2YW1tRDU5TXN2QTlENnZOK0F3UGEyOWhNaWxEelJFRUtJYnFwOFN0RmNFRTFwTEdsLzl0ZHdrY2Z6dzlsemkrK09vMEloeEdFMncrMG9aSk1mQjFINEdqTHRXVElKYU9IcmhmL2VLNzMrRDNmbHJhMk92NldpdlRxaUIvaWZKUzRzMi94QjhIM1JXV2ZoeHZ3TDhPdm5adVA3eXNxNDZyNXRmQ0Z5Qi9USG5mTmZiSFUvNXhXWFljdDNiYys0cWZmNThPWW1mNUx5d1gwejhlK2YzUkpYKzFvaVBjREpSM3FBaFJDaUc2cVlXalNOa2NqZ0YySEhFM2gybGdTL1FuUjcwN1hTWlFDV09WMzV0ekRvSVFMOEV5YUR3VzlvK3F0V0JGY2JEdDJQZm5ub1VOb2xNOXlPbjAvWFNvc1QyM0p4T0V3NDYweTg4OFdYMkYzdGY2WlIvTjU3U0UxSlhMalFQNk0zeHAvNUl3REE1cSsveG83S0tnQkFabm82Umx2ci9BN3UydytYbnp1MHplek9OYlcxd1FCWWlQYVFKeHBDQ05ITmxFMmRPSW1BNElRckRzM1dISVBJTExITS9GcjI4Y1ZYa2hPeXRvUVFTZVNSTmFNeUQ5V20zUXZHYlNDa05XNWhLMmwwMnozQ2pWbWltengwZXhWRzdhK2M0OWJ0VEhDelJRczZhZzd3cnYzN01lMlZoZGhSV1lXc2Z2M3c2TlRKZUhYRFJ1eXBqcStqZjhKWloySDRrVU1CK0pjdXV1RWZ6MkRmUWYrYXdrY1BHb1NuYnJ3K3VPKzlMNzJNLzMzN1hkUjFTdyt3YUErNW9FSUkwWTNzbkhwUm5zbmtBWkVOQ1BUSHhONzcyMlNKRkdadjFuZlZCZVQxK2xvNFJBalJ6VDNvZGd6ek1UOEcwT1hoVzZ4aDBUR0dWY3pZUjhSM1R0YzgvNUoxZ3p0ZVJ3WEFBRkIxOENEKzlHWXhmakZXYjVKbE9mS2g2eWZmNzhDbUw3OEVBUFR0MVFzVHp4N1JadjFyUHZrVWZ3N0o1bXhUVlp3eDdHamNmdEVFOUU1TGczUGhhL2o0KzdhSFFRZm0va29BTE5wRExxZ1FRblFUdTZaTVBORWd2QU1nRS9EZmhDangzbVVHTW1mNTYzdUg5OEdlVzF4OE1QN1dDaUc2dXBtbCthTk1FMDhEZEViWUJtYVEwbllnSE93TkRyeHBQSDZEeXNhMTk0OWQ5WGtpMnl2Q2RXUUEzSks2aGdiYzg5TExPTy80NDNISk9XY2p4V2JEb25mZnhYOUt2UUNBb1FNRzRPOC92UkdBLzNmVXMrNVMySWVmakJOemM4UHF1WDN1UEd3cmI3cXM5RkdEQnVIdVN5YWlYMFpHbTIycHFhME5yaU1zQWJCb0Q1a0RMSVFRM2NDdW4wek1OWUJTQklKZnhCLzhNa0tmNHZPV2RKczZka0R4ZnlYNEZhS0htT2J3ckdYR21UTmRqdXVaK0NHQXNnSDQ1d2N6QTB5dGRwVXcwTGc5ZENBSzBYa0diQjg1WGZrUElhZmlZZWNwVytzNzdsT0lqbEJXV1lsM3Yvd0tvMDgrS1N3WS9ZL0hpMjNsRmRoV1hvRTFuMzZHeDYrZDBtSWRiN3o5RHBhK3Z4bEwzOThNL2JSVGNZdm1RRnBLQ3RaLzlubVQ0RmRWRkJpbWlXLzM3TUU5TDc2TXFvUHlxMGgwSE9Wd04wQUlJVVRyZHQwNE1kTm5ReWtJL2tmb3pGQ2ltS3ZYS2diSXVsdGw0RnZBNWhndys3OVY4YmRXQ05HZEVJR25GNVErMzl0SU9SN2dod0N1dGJZMHpwRUl6dmx0dFo3R1BGbit3OU1BbW9FZDJmOXpsdGpQNjdBUElEckVoOTk4aTMrVmVuRERQNTdCUDB0Y0FJQ1ZXei9HOGc4K0RPNlRmOHB3cUVyem9jUUgyNy9CL0xYcmd1LzNWTmNnTFNVRnRRME5lTTdqN3kwKzVjZ2pnOXVIRGhnQTdkUlRjZFNnZ2ZqbDJJS08rRWhDQkVrUHNCQkNkR0ZzdDl2S0czZ3BFWjBZS0NNUU9JNEJXZUU5djlpcEdJWTlhOEVpU1Z3alJBOTJ4N2dWQndEYys2RGI4YXpQNUQrQjZFb0FqYjI2Sm9YRnhKR0NjUyt4bFNUTE9wQndBa0Rybks3OEJiWVU0Kzc3TGxqMWJZZCtFSkVRbit6WUFjQ2ZyTXBreHBadnY4TlRieTBQYmo5NWFDNG1qamlyMldNM2ZQNDVIaTFlQXAvaFh6TzRiNjllK08yRjR3QUErdzhleE03OSt3RUEycW1uWU10M2pZbXVidEh5Y2FpaEFRVGdWMk1MNEROTjdLMnBBUUQwU2szRnFvOC94dGU3ZHNPbXF2aHB2ajBZZkp2TWFEQU1DQkV0NlFFV1FvZ3VyUHlvdmdzSWxCY3NZSTQ1K0NXcko0Y2F4elJXczQ4ZFdRdVdmQmx2TzRVUXllRStyWFM3czhCemxhSndIc0NOYTh4WVh4ditvZEV0SDgrZ2tMdkx4ckFZb01tK2V0dm5UcGZqMFQrdXpodlFFVzBYaWJNMUpEQTlLVGNYank1ZUVnd3krMlZrNFBhTEprQ3hBbENib2lJOUpRWHBLU25ZVlYyTlI5NHNEdTZiYXJQaDNrc3Z3Y0RNUGdDQUlmMzY0YmlzTE9RTzZJOVRqejRxN0p6cHFhbndHUVlXckYySGdYMzY0QWREaG1EaGhvMVl1R0VqdHUvYWhmRm5uZ2tBOEJrRzBsSlNNUGFNMC9IeGpoMTR6dU5GeVljZmRmaC9FNUU4SkFBV1FvZ3VxbXhxMFF3Q0pqV1dOQ2FzYWpjR21ManhKaFpjUzJ4Y21QTmk4WmI0V3lxRVNEYlRISjYxVHQxek5oRXVBL0JlY0VQWVdHZHVmb3F3OVpTT1FGWU1iQVhDL3FXWGJxK3JTL2xpaHN0K3UzUEw4TlFPL0FnaVJudHJhbEJldFMvNC9xeGpqOEgwS3k3RGtRTUhJa1ZWY2UrbEYyTnczNzdCN2VQUC9CSHV1ZlJpSERWb0VPcDlQcGhXWnJRVVZjVmRFNHR3MHREd0JGZ2pmbkFzTGozbm5HWWZwSGkyYk1YeUR6N0VBNisvZ1hXZmZSYTJMZStrRTVIVHZ6K3VISGtlMGxOVFVGbFRnLzRaR2FqeitiQjk5MjU4dTJkUEF2OHJpR1FtUTZDRkVLSUxLcDg2OFdZQTA4SkxZeC8zN005UEUrekM4U21NaTdQbUwxblg2a0ZDaUI1dnVsYjZCb0EzbktYNTQySGdmaEJaODNrRE9RUmFUcGJWbUNTTEFudGEzME0wZ0VHUG9pejdOODZTckh1bTY1NFhaZG1rcnVQRGI3NEp2aDUyeEJIbzM3czMrdmZ1alQ5TnZocWZsMWNFTXpwWEh6cUVOWjk4aXRJdFcvRlpXVmxZSFgxNzljSTlsMTZNazRjT2JWTC9xQk4vaUtFREJtQnZ6WUd3Y21hR1o4dFdBUDRoenlOL2VBTGUzTlE0Q0tGM1docitlZk5OQUlCSGl4ZmowZUlsT0hMZ3dPRDI5Wjk5anFOR2hpL1pKRVJ6SkFBV1FvZ3Vwbnp5UlZlQitabVllM3NqaGE3WnlPeGowQ1haOHhldFNFemxRb2lld09ud0xBV3cxT215NjRCeVA0QXgvaTNoMmEvOG9XNXozMTBFaFFBMncwYXlEQVBSL0JtdS9MdG5sdUxYMHh5ZWxSMzhNVVFVTm4rOVBmajZ0SkJoeWd6QXBpcDRhZDE2ZkxqOUczeGFWaGFjNXh2cTlLT1B3bTh1SEljaC9mbzFXLzh4Z3djM1cvN3VsMTloUjJVbEFHRDBTU2NpUGFWeGdNRDNsWlV3VFJPS29xQzJvUUVmZnZNdEROTkV4YjU5eUV4UFIzVnRMVFp1MjRZclIwcStOZEUyQ1lDRkVLSUxxWmhTZEFtRDVqZW1hUFlIcjdGMGpmalg2QXk3Mld4ZzBLVTU4eFl0U1ZCemhSQTlqRlAzdWdDNG5HN0hHRERmRDVEdTN4TDh5Z3A5R3lhUUhJc0lZRE5rSDZKVFRSTmVwOHV4VEdYZjdmY1hyUHE0WXorRmFBa3o0NFB0alQzQXc0OGNpdWM5WHF6NjVOTmdRcXFXRE96VEIxZWZQeElGcDU4V21tZ3hhcXMrYnJ6czQ4LzhFWTdJekF5KzMxWmVnWnVmL1RmNlpXUmc1NzU5cUs3MUp5c2YrY01UWUpxTWxSOS9qTjNWMVRoWVY0ZU10TFIybjF2MExCSUFDeUZFRjFGeDdjVTZtK1pDRUZSL2lYL09icXpCcjhsaDJaNGJpREVoZTk2aWtzUzBWZ2pSa3ptMTBsVUFDcHdyN0dlRHlBbWlDUUJDQWwrMjBoWTBmWUFYZUM0WG5CN2NHQ3NWR3JDTmM3cnkzNERKRHp2SGVqZDErQWNSWWI2b3FBZ0xkSWNmZVNTT0hUd0VLMXBKTW5YTTRNRVlkOGJwMEU4N0ZhbTIyRU9MMjhZWEl2OFVmMmJvWTRjTUFlQ2ZmL3plVjE4REFIWlhWMk4zZFhWdy8vU1VGRng1M25sZ01DYU5QQmRIRFpMaHp5STZDUnBmSjRRUUloN2xrNHZPWXdVZUFxVUQvdGx5Q3NlKzNCR0RROWI1NVRxRnFTaExnbDhoUkFlWldUTG1OSk5zTXdDK3BFbTJQdlkvekNPaXhoN2lzTzNXMzVIZmQ4eHVFRDlzOVRxTENBZVdMMHY0dk9sOUJ3OWk3YWVmNGUxdFgyQnZUUTJldk9FNkFJRHJvNC93MUZ1Tk0yZU95OHJDMlQ4NEZ1Y2VmenlPeTg2SzZWd1ZWZnR3eTcvK0RRQTRldEFnUEhYajlVMzJPVkJiaS85dWVoZWZmUDg5cW12cndNeElUMG5Cc01GSFlQeVpQMnB4T0hVaTlSNVhLUEZTa3BFTEtvUVFoOW11YXlhTU1CVFZDNEovblloV2tzcTBKWExZTXpNT0FlYjRuSG1MdllscnNSQkNOTS9wMG9ZRGZEOFlWNElpVmh1eGVuc3A1RzBBZ2NHQkozNU52dnY0WFlBZmh1WjkzVWt3TzZibDNVOUhCTUNoZklZQm02b0czeS9idkJuWi9mdmpoems1Nk4yRGhobExBSng4NUlJS0ljUmh0SHZxaEpOOXJLNEh3Wjh0eEZxcEtLYWVYN1o2ZmtPQ1h3V0dualZQc2owTElUclhnMjdITUIvekxRRGRCS0NaTHNMQTJPZndNZEJFMWx6aDhPTEFJWjlEd1o4RzFxWE4vZTM0WlhVZDFmYnVvcU1EWU9FbkFYRHlrUXNxaEJDSFNmblVvbU1aMkVpZ3dVRDRzT1gySWpCTWE3NGQvSlhWRUl4eEV2d0tJUTZuWnphTlNDbmYxKzhTWnY0NVFJNG1PelFYNkFLTmliTFF6SGJtTWdMK2t0NnIvcDkzNWEydGpqeTJwNUFBdUhOSUFKeDg1SUlLSWNSaHNPY25GeDlWbjhKckNmQ3ZNZEhDVFdEVVFyTTlNMnFZMlpFenYvaWR1QnNxaEJBSjhzQ0tNU2NZaXUxbllOd0F3c0FtT3dTU1l4RUhoOEVFaDB1SFo3UVBsRllCK0h0cXF1K0plOGFzM3RXaGplK0NKQUR1SEJJQUp4KzVvRUlJMGNuS0poVU9wblRiUm9DT0JlTHIrWVcvZ3RDN3hQM00wQ1g0RlVKMFpVNlhmUXFZZmc2aVVVMjNjdVAzbWpVbkpEQll1dG1uaFl3NkVCWUI1blBRdkN0NnlqeGhDWUE3aHdUQXlVY3VxQkJDZEtMeXFaY09BZnZXZ09nRXdOOXhxeURHT2IrUnliS1k5eXVtY2NHUUJVczNKNnE5UWdqUmtad3ViVGlZZndIZ1doRDZOcnRUWUVrM0t3cHVadm1rVU44RC9BS2cvTWVwdTcvc29HWjNDUklBZHc0SmdKT1BYRkFoaE9na3UzNHlNZGRJNFRXQm50KzRzSCtZWUhDcEkrWksxVFFjRXZ3S0licWp4OWVON0ZWOU1PMGE5dmNLbjkzMkVmN3Z2ellpd05YRWVKNXQ1a0pudnJlbTlWMjdId21BTzRjRXdNbEhMcWdRUW5TQ3ZWTXZPcm9PdEpwQVJ3T0pHUFljdHRUUmR6WkFIenh2MGFjSmFhd1FRaHhHRDZ3WWM0S3BLbGN5SzVjRE9ET2FZNGpZbnpTcnlUeGhBT0FhTUJZeStMa1pCZDQxQ1czc1lTUUJjT2VRQURqNXlBVVZRb2dPVmo2MTZGZ3dyUUVoRndqUFZ4VS8zcUtvaGo1azl0THlSTlVvaEJCZGhkTmpQd1krNVFxQUx3ZlJlUzN1eU94UG9BVUFvSmFIU0RNK1orTFpLVVF2M0tlVmZ0OHhyZTRjRWdCM0RnbUFrNDljVUNHRTZFQTdyN25vQkZOVjFnQVlBc0M2S1d0L3ltZi8xTGNteDduVUZGdzIrTGxGUFhZWkVDRkV6K0ZjTVNvWGF0cGxNUGtLRUYzUTRvNmgzN090ZjkyK1RZU2x4TWJTYWZyS2JwYzRVQUxnemlFQmNQS1JDeXFFRUIya2JQTEZ3Nkh3S2dJR0FZaDVxU01DWUVZZXlwaWZWWmQySFMxY2FNVGZVaUdFNkY2Y0h2c1JNSlZMWVBJa0VJMk50ejRHOWhEekVsTG9yZFRVK3JmdUhyMm1NaEh0N0VnU0FIY09DWUNUajF4UUlZVG9BQlhYVGp5ZEdTc0I5QWNRMzdqbnlHT1pIOHFlVjN4di9LMFVRb2p1NytFU3ZWOHRqSXNCWEE3Q1dJRFM0NnFRWVFDOGdRbEx5ZVNsenJIZUxwbGNVQUxnemlFQmNQS1JDeXFFRUFtMjY1b0pJd3hGS1FWUlh3QmdaaWprejFuYUhzVHM3L2x0REg1Tm1MZzVlLzZpNXhMYllpR0VTQTVQTGkxTXEweXRQeC9FWTVoNURJQ1JBUFdLcDA2cmQzZ2pFVFl3MGNaZWFYWHI3OHBiZTlpbm5rZ0EzRGtrQUU0K2NrR0ZFQ0tCeWljWG5RY0ZMb0I2QS83Z2wwRHQvN2FOWE9ZSVhLdWF1R3pJL09KbGlXNnpFRUlrcTJjMmpVZ3AyOWZ2SERZeGhnaGp3QmpWNG5yRFVXTm1waytJc0pGZ2JpQ0ZOcGo1bm8rY0JETXhyWTZPQk1DZFF3TGc1Q01YVkFnaEVtVG41S0pDUThIclpBMi9pem40OVIvY3VNd1JlSmNOTkg3dzNFV2JFdGxlSVlUb2Fad01SZkhrbjhrR3hqRFJHQVpHQi9NMHhJRVpCd2k4Q1VRYkFITkRhcXF4OXA0eHEzY2xvczB0a1FDNGMwZ0FuSHprZ2dvaFJBS1VUNTU0SXhUOEM0QUN3RnFTZzlDZXV4TUNZRnJIaGZnaXpmQnBBeFlzM1o2NDFnb2hoQWh3ZXV6SGtJL09BT0YwQnAwTzRIUXdqZ2RaMytjeDR5b3d2Z2F3SFlUdEFMWVRZenN6YjA5Tk43YkhHeUJMQU53NUpBQk9QbkpCaFJBaVRtVlRpMllRYUZwb21YL1pvdlpnTkE1NERwUmdVMFp0M2JoK0M1ZnZUVUF6aFJCQ1JNbnBzYWNyVEdld1FhY3o0UlFBWndKOEprQ1ppVHNMSHdMd0RSaGZXd0h5OTJBNkNPS0RJRHBJd0FHWWZKREJCNkFvQjZHWUIyR29CNkVhQjN1bE5CejQ5WUg3OWlldUxhSWxFZ0FuSDdtZ1FnZ1JJM1pDcWRnMmNRNElrNE5sQUJRR3VCM2ZyZ1FyMlZWNCtQdHkxbTdmZGJSc1dWM0NHaXlFRUNJdUQ2NGNjNVJScjU1dUVzNGc0SFJtT3AyQUg0S2dkblpiN2pEdTZPeFQ5a2gvVnY2MDBsbmdzUi91ZG9qRXNSM3VCZ2doUkhmRTE5dlR5N2Rsdms2RXdtQVpHQXFvbmNGdllMcXZkUkN6RDRRN3MrY1cveVhCVFJaQ0NCR24reTVZOVMyQWJ3RXNDWlE1UFhZYmdHeVlTaTdZekFVb0YweTVBT2NDeUFVb2x3bTVpWmhyTElTSW4vUUFDeUZFTysyYk5HN2d3ZlMwNVFTY0hiNkZFZTNYYW5ORHBCbllvN0p4NlpCNVMxWW5vcDFDQ0NHNkZxZkhma3hZb0F3Y0FhWmVBTkpCN1A4YlNBZWpGd2pwMXBwais0anlBQUFZR1VsRVFWVEc2Y3pvQlhBNkFlbitjdlNLZTcxakVSMW02UUZPTWhJQUN5RkVPMVJlTTM1WW5XcHpBemd1VU5iZStiNysvU09DWmVZUFV0aDMwYUQ1eTc1TFVGT0ZFRUlJSVVRRUNZQ0ZFQ0pLWlZjWG5RSWJQQVFhREFDd1ZpcHFYL0RyVDNZVlR1YjdDaUdFRUVKMEJnbUFoUkFpQ3J1bUZsMWdnSW9CWkFMTjVXeHVXNU9lWW1ZZlFML1BucmZvcndscnFCQkNDQ0dFYUZHblo2d1RRb2p1cG16cVJiOWlLUE1COUFJQ3lhNkE5ajFEREIveXpNQWVGZWI0ckhtTFgwbGdVNFVRUWdnaFJDdWtCMWdJSVZwUk1iWG9lUVpkSHl5SVBzOFZnQmFTWFRHL204cStTMlMrcnhCQ0NDRkU1NUpsa0pLVXJ1dDNBSmdBNEZxWHkvVk5JdXZXTk8yM1JQUzRZUmpuZWp5ZWQ1czU5NThCL0lhWmg3cmQ3ajBoeHoxQ1JMOWk1bUdoNVYxWlFVSEJCYVpwVGdMd2x0dnRYbnk0MnlNNno2NHA0M0o4U0gyVFFlY0V5cGdCcFIxemZwc1BmdkZDenJ6aTY1dmJYd2doaEJCQ2RDd0pnSk1VTTU5SVJCZjRmTDZNMFBMOC9QenhxcXIrTnNvNkRybmQ3a3NqeTRsSUFhRGFiTFptKzhHWU9ZV0kwZ3pEaU55ZUJxQjNNK1ZCRG9kanFLSW9UMGZUdnRZY09uUm82dHExYTZ0RHl6Uk51d2xBZnVTK1JHUzRYSzdySXN0SGpCaVJZWnJtQzBRMGpKblRBRWdBM0VOVVRKbHd2a0hxR3dRTUNTMlBPdUVWKy8rUHFVbXlxMXR6NWhVL21hQm1DaUdFRUVLSWRwSUF1SWNob3FNQmpHUG1XaUl5V3RtMUZ4RWRpcWJPRVNOR1pQVHYzLy9aa0hPTUFBQlZWZitoYVZwZFcrV0dZZHptOVhwM0E0QnBtcG1Lb2x6Y3ZrL1ZWRXBLU2hxQTZvamlrVVEwR1VCb3B0MDBBQWFBSmdGdy8vNzlaMXJCNzNZaStxbXU2Nis2WEs3bDhiWk5kRzNXZk4rL0FFZ0IydC9yRzB3TkhiN0UwZWRnNWZMcytZcytTbkJ6aFJCQ0NDRkVPMGdBM0hOTmRibGNyN2EwVWRmMURRQk9qYVlpbTgxbUE2Q0hGR1VDQUJHTllXWnVxOXcwelY3TlZMdkc1L01WUm5QK2lMYXNBM0JhYS92NGZMNGp2Vjd2YnJ2ZDNzZG1zKzFoNXM4ajk5RjEvWEptL2o5bVhtMnoyUzR4REdNemdPZnNkdnU1WHE5WDVtMG1JWjQwS2JVOHZmYmZCSnJhV0Fnb3pTNWIxRlFMYS9zeUVmMTlpSzM2OXpUYlc1djRWZ3NoaEJCQ2lQYVFBRGlKYUpwMkhUT25BQUFSblFnQU5wdnRDb2ZEVVc2VmZSQWVqL3FOSFR2MjJJYUdoZ3lQeDdNbGx2TnUzTGh4UDREc2tIWThRVVMzK255K1V3STl1NjJWdDhEd2VyMDFBR0MzMi90N3ZkNnE1blp5T0J3L1ZoVGwvQU1IRGp5emZ2MzZRNXFtbWRSazJHbnpiRGFiQmlDVmlJcER5d3NLQ243RXpDOFFVYVZwbWxPWEwxKyt0NkNnNEFabVhxNnE2dks4dkx5OE5XdldWRVoxRXRFdDdKb3lMcWNjdGNVRS95Z0ZBUDZ1WDFBenc1aWIxeVQ0QlhhQytacXNlY1h1UkxaVkNDR0VFRUxFVGdMZ0pFSkVUeE5SNzRqaUJ4VEZ2MkFMTXo4QzRPdkk0MHpUZkY1VjFUeTA4dk9nNi9wdm1Qa002KzBwVm4zM2Fab1dHTHI4WjQvSDg2bTFmUzh6Yi9mNWZKRkRyRnNxYjVIRDRiaGVVWlFuZEYwZjdYSzVtZ3dmVlJUbE1RQjV2WHYzM2d6QUcyMjlWdnNMcldENXpVQlpRVUhCMmFacHZrVkVLY3hjV0ZwYXVoMEFTa3BLM0xxdS80Nklua3hQVDE5aHQ5dUx2RjV2ZVh2T0o3cW04c2xGNS9rSWl3ZzBPRkRHWUVUeklDV1k1SW9EdzU2RE5SUm5rTzJHdnZNWGRZdGtiMElJSVlRUVBZVUV3TWxsTkJHcGdEODRCWEF4Z0N1SWFEc0FtS1paQnFBb2xvcVpPWitJeGx1dlU2M2dvSkNJR0FDSWFJNm1hUmNUVVNEcDF1ejA5UFJiZFYyUHJDcTAvRE9YeTdVZ2l0UDNBekMvc0xEd25HWExsZ1huNytxNmZqR0FQQUJlbDh2VnJ1RFhjaUV6VjdqZDdvMVdmWFptZnBPSWVqUHpGTGZidlRwMFo1Zkw5WlNtYWNPSTZIYWJ6ZloyUVVIQnhKS1NrczB4bkZkMEFleUVVckd0NkE4QVpoRElCalRPOTQxMm5TTVREQUkxQnIrTUdoRGZsajIzK0Q4ZDAyb2hoQkJDQ0JFUENZQ1RpTXZsZWovd1d0TzBQVVFFSXZxd3BLUWtPTWZWNFhERVZMZmI3YjdNZWttYXB1MEFrRTFFbzBwS1NqYUZuUE4xQUFNQVJKTThxemVBSlFCYURZQkxTMHRuYTVvMmtZZ3VyYSt2ZndqQTdRQXdhZElrdGJLeThvOEF3TXpUMnZ0NU5FMDczVXB3OVN3QU9CeU91NWo1UVFBZ29tdmNidmNyelIzbmRydC9yMmxhUFJIZGJacm0yN3F1UCtMeitXWjV2VEsvc3p2WmZlMUZReXUyS2ErQWNINndNTXI1dnNUV2NHY2lmL0FiT0p6NW5YVFRtRFJnd2RMdEhkWndJWVFRUWdnUkZ3bUFreFJaWGJTR1laaHQ3Y3ZNQktETi9RQkEwN1N6aVNpN2xWM1d1MXl1dkxicTBYWGRGODM1QU1Bd2pGdFVWVDBmd084S0Nnb1dsWlNVckt5c3JMd1J3TW5NWEJMWlV4c05JcHBvdlh4RDA3Ui9FTkhQbUxtR2lHN3krWHhMN1haN24xYmE4NUNxcWxVQVpnRzR6MmF6YlVMSU1HclJ0WlZQdmFqSVo5SThFUG9HeWhvelBiZmQ4OHVSUGNUTVBpSThrRldYUG9zV0xveDZlTDhRUWdnaGhPaDhFZ0FucjhDMWpTYlFqSHJKSXdDWEIxNHc4eVc2cnY4d2RCZ3pNK2M0SEk1ZlIxRlBXNUZHTUZ1WDErdmRuWitmZjR1cXFtK2FwamxiMDdUekFEZ0JtS1pwM2hGbHU4TXJaNTVJUkhWbFpXV2xPVGs1WHdJWUFlQWVBQ3Y4U2EzYlBQNDEwelR0cXFycUxwZExndDl1WUVkUlVZYlNEMzhENkFZRVJ5ejdoekMzdWI2dnRhNHZJdWNGTTMrcEtIVEZrRG1MM20vdU1DR0VFRUlJMGJWSUFKd2s3SGI3U2FxcTNoWlNOQklBaU9oQlRkTU9XR1g3bVBtcnlHT0pxQmN6UnhNQUt3Q21NUE1lSWhyRXpKT0k2QmlIdy9GZGFXbnBLcXV1SHhEUkUxSFcxVVRJSE9hd0htbVB4N05JMS9VNVJIUXRNMjhDa0F2Z1h4NlA1NE1venRXY0R3Q2NrNXViTzlubGNqMFA0Snk4dkx3QmFXbHA4Nk04L20yUHg3TVd3Tm9Zenk4NjBjNXJKNTVwbXZ3cWlINFFLR013RkZDYjYvc1NtdW4xQlJvQVBKcGxxNTRweXhzSklZUVFRblFmRWdBbkNWVlZqeVNpbjBXV0U5R1V3R3Rtcm9DLzV6VFNFQ0xhMzlZNUhBN0hCQ0lheXN3dkFMaU9tWDhCNE8rS29yeWhhZHBJYTdlMThReUJWaFJGdGRyZFpMdlA1N3RWVlZXTmlJNWs1bW9BOTdkMW5wWVlobkdIeldhN25Ka2ZHRDU4K1B5dFc3ZldXMHNiQmY5NzJlMTJtNklvWTRob2k5dnRyZ2c5M202M3A4ZDZidEY1QW9tdVRJWVRSQ21oMjZJSmZ0SGNuR0RHT2hXNGNmQzhSWjgyZjR3UVFnZ2hoT2lxSkFCT0VtNjMyNFdRTGlwZDE5OEhNTnpsY3FXRjd1ZHdPSDRlK3I2d3NEQ3R2cjUrTUlEL3RYVU9Jdm85TTM5QlJKc0JYS2VxNm42ZnozZVZxcW9MVGROTXNaWmI2cWZydWoyS0pyYzBCRG9OQUppNVBuS0QxK3V0MGpUdFV3QkRBUnlzcTZ0cnNrKzB2RjV2bGE3cmZ5VWlaMjV1N2tXOWV2VXFIakJnd05VQTRISzU1Z0NBb2loVEZFVjVucGx2Qi9CNDRGaGQxMDltNXJjMVRadnZkcnQvM3NJcHhHRzI4L3J4MlJYYmJLK0ZKcnBpK0ljZU1Gb2U4dHpTMGtiTXZCdUVPM0xtRmMvdXVGWUxJWVFRUW9pTzFPd3dWTkg5TWZPUkFHclBQZmZjdnEzdFYxOWZmN3FWTU92TDF2WnpPQnhqaUdnTWdCZEN5ejBlendjK24yKzR4K1BaWWhXZENzQVR4WitXZnZZQ3lhZHFJamRvbW5ZTEVUa0FHRVNVbFphVzltUnJiVzZMb2loenJKY1habVptTWpNL0ZwcFIybWF6TFFWZ0V0RmxvY2RaUTcvN0VGRnFQT2NYSFlNQnFwZ3k4UmVtei9aSlpQQWJERzViRVJ4N0gxemFpQm5nLzZUYjFCTnk1a3J3SzRRUVFnalJuVWtBbklUR2poM2JtNGlPQU5BM016TnpoYTdyL1ZyYWw0aEdXWCtQMXpSdFUwdlpqeFZGZVFSQVBUTS9GN25ONi9VR2hpdjdtUGs5SWpvbjhJZVpYd1lBWmg0VFdnNmdEa0NUakxsRU5NQjZHVFlrMjI2M0h3UGdVV1p1SUtKeHpGeEJSRk1jRGtkUnhQRnRqMnExckZpeDRpdG0zc1BNcDNpOVhoOFJ2VXBFeCtYbjU1OXJiZC9KekJ1WitYeTczUjdNZkUxRVB3RUEwelFsR09waWRrK2RjSExGbEtKMVRQZzdDUDBBZjBjdXVQWDh6djdBbUlPdkE1aXhsVTArTDN0dThVOEh6UDV2VlljMVhBZ2hoQkJDZEFvWkFwMkVUTk8wQXdBenZ3dmd4MFRreXN2TEc3dG16WnBLSXRyR3pDK2Jwdm10dGMvVjFvcEozeExSdWJCK0pwajViZ0RCd0ptWkR3S1lWMXBhK3IydTY4MmUxKzEyTjFrZVNkTTBINEM2WnBZcWFuWU9MVFBuV09zWDd3d3BKbFZWbnlPaVRBRE9rcElTdDZacHR3SjRTVkdVLzIvdi9vT3Nxczg3am4rZWMvWlhKQUlMWVJkS25FeW1jY1JPelpodXg4WWk3WVY3SUVGaGJjUzFCcEFZbURqVmlXblQwcWhqMHVoa1dtZFNhZk56VEVtTUNnb21aQ1pGMUpYMTNzdHRZRW0wd1V6YkNiRUpwS2sxTGl5NENwUVY3dTQ1VC8vZzdIcnYva0M2MlYxZ2ZiLyt1WHZQOTV6dmVlNnljNGRudnVmN1BOL0laREk3aThYaTYrbjFQZW5uT2FPL2JUTTc1TzdUMDJzM21kbWZCVUd3WE5KejZTazd6T3pLTUF3L0pPbVJoUXNYWHU3dWw3cjcva0toOFA5dXY0U3g0UzB0TlFkcTMvaHNqd2QzbUtsL1pkNTErdlpHNWxLU0RsWDA5SlYzUzNidnpKTzE2Mmh0QkFBQU1IR1FBRTlNSDA1Zjd6S3pQNVIwVDExZFhWc1VSVkV1bDh0SnlrbFNOcHVkWjJaWHVQdS9TdHFYSnNDU3BIdyt2ME9TNXMyYk4yUG56cDJIa2lUNXNwbnRHZXBtOCtmUHZ6b0lnZ1ZEalpuWlBIY3ZaYlBaKzRjTDFzeStrc3ZsWGtyZlhpeEo3djV5MzNnMm03M1R6T2E3K3d0eEhQOXRHdDkzc3Ruc0NqTmJHb2JoT2tscjBybEtraFFFUWEwa2k2TG8zeVI5TlpmTGZYUGdmUmN0V2pRcGp1UFpaclkvbmJNOW04MGVsblJEUzB2TFgyN1pzaVUyczkzcHZJc2tQUkxIOGFwMHIvTzM5ZFpQMDJJY2RLNjhadDVCblhqUUxMaTRZaURkd2p2VVA1SkpTdHpsVnBuNHBwZHRyK2tKUGpIOThhMy9NM1pSQXdBQTRHd2dBWjVnMHFKVzEwczZWbE5UODRQVzF0WmNOcHY5WFRPN1h0SXpjK2ZPWGRUZTNuNnNxYW1wV3RLWEpNbmQvOTdNcmgxaU9xdXBxWGtwaXFLSGM3bmNyY1BkTXdpQ1B6Q3pvWXBCVlV1cVNWZGtQeTFweUZaTDZXUFNmUW53VmVtY0wwcFNXbERyQzVLNkpkMVU5cmkxNGppK0xRekRqSm10WHJodzRhWm5uMzAyTCtsSU91ZlVLSXBlbDNTWlR2VXU3aytBd3pEOGFoUkZyeVZKY3FXWlhlanUvNUlPSldiV0ptbDVWMWZYQWtuUGhtSDR3OTdlM2hmTTdHY3RMUzFoVjFmWGNrbHhFQVE4L255V2RiVkVVMHAxNzFpWHVGYkx5cXRWU1dZdUg5aXpWMi91QVhhcDRwTDBzcDhFaXUrYXVmR3A3V01iT1FBQUFNNFdFdUFKcGxRcTNXeG1NeVU5ME5yYWVsS1N3akM4T1k3amk4M3NnN1cxdFIrVDlMWDYrdnAva1BSNzdyNnpVQ2g4TDV2TkRrcUE1ODZkKzA0enEzUDNwdFBkTTUvUGYxN1M1OHVQUlZFMHhkMTNtOWtsN3Q0bUtYTDNXd3VGd3NiaDVwazNiOTZzTkthZTN0N2VQWmxNWnFhN2IwNTdBMzh5bjgvdkxUKy9XQ3krSEVYUjNaSytraVRKK3FhbXBzc2tIVTQvODB4M1AyWm1GYXZKcVNtU2JreC8zbjdpeEluK2RrcnUzbXBtaTkzOVBaSzBmZnYyTGtsTmtyUmd3WUtsUVJBMHV2dTJYQzczeXVsK0p4aGJCMjVxdnJIay9pWEpHdnNYY0QxZDZ6VWI0cEhuVTJPSm13Ymx4ZTYvVktEUHpkeXdiZk13QzhZQUFBQ1lJQ2lDTllFc1hyeTRWdEpmcDI4ZjZEdmUxdFoyM015YUpkMWJLQlMrbHMxbS8wclNKeVVkamVONHRZYjVUMzl0YlcxRCt1UEFCUEswb2lqNmdMdi93TXgreDkzL0pvN2paa25QbU5rajJXejI2NWxNWnVwUTExVlhWeTlMSzFMdktoYUwveHVHNFoxcE1yOGhsOHM5Tk5RMXVWenU2KzcrdkprZG5UUnAwblIzM3lkSjduNUpraVN6MHRNcUtseTcrKzF4SE04NWVmSmtReTZYKzNCN2UvdXh2ckdPam83djl2YjJOaFFLaFc4TnZGY1FCR3ZTNndjOVRvM3gwYm44NnNzUHJHemVKV216ekJvckJrMGFuTjJxN0s5N1VQTGI2YTdiR3k5NFpjN01EZHMya2Z3Q0FBQk1mS3dBVHlDbFV1bGVNL3R0ZC85T1BwLy9qL0t4ZEkvdFBWRVUzU25wUGtteHU2OG9Gb3Y3Sk1uTXVpV3BxcXBxbHFTK2FyZnZUOGYybjhIdGJlSENoWCtVSk1tdDdyNU1rcnY3Mm53K3YwNlNtcHFhbGsyZE92VitNL3RVR0laL0drWFJRKzYrTVkzVG01cWFxczFzYlhxL2paSVV4L0hhTUF3UGhtRjR1blpIU1J6SHl6bzdPenYzN3QxYnltYXpQMHJudUNFSWd0OUtmMzZ4NG9Ja09WSXNGZy8zdmM5bXMydk1yS0thOUZDRnZ0ejltclJBMXkxUkZLMUpEeC9QNVhJcnp1RDNnOS9BcXpkZWUxRlBsZCtYeUpkWFZxdnlkSit2YVdCcjZmN0t6alpvN0ppNTFybWR1SC9XbzIzSHh5RjhBQUFBbkNOSWdDZUl0RHJ4V25kL0l3ekR1d2FPcDN1RHZ5SHBaa21KdTYvSjUvTlBscDN5RStuVUk4QlJGTzEyOXlBdC9DUjNmM3E0KzJZeW1YZUhZZmlQa3VhbjFaVGR6Rm9sM1puTDVmcVQ4RDE3OXZSSSt2TnNOdHRxWmwrVXROYk0xa1pSZENSSmtnVkJFTHhQMG5za2RWUlhWMitTK3RzcjNmZFduNzFZTFBhdlVNZHh2Q01NdzUrYjJkeTB4ZFBKc2oyK3c3bE0wbEI3b0N2MDdSazFzeVZsaDQrODFYVVl1VmRYTEo3Y0cxVGZYVkx5S1pQVjlTZXlhVk5mTTZ0WXRpM2Y0L3Zta2ZRU1Y4bk0vK2tDcTdwMzhzYnZ2em9lOFFNQUFPRGNRZ0k4UVFSQjhGSWN4NTFtOW9XMnRyYi9HamhlS3BYZWIyWTM2RlF2MzQvbDgvbkh5OGVycTZ1LzNkUFQ4OEcwR0ZaZmE2UU9kNytqcnlMMFVJckY0cStqS0hxM3BFNTNYeC9IOFlaaXNmamljT2ZuOC9sbkpMWE5uejkvU1JpR0t5VzlYaWdVWHNoa01udkRNTnh0WmcvMzdWMGVpV0t4MkJ0RjBmWHUvcmlaelV5UzVJNUNvWERhWktlam8rTXpEUTBObngzSi9XcHFhbmhzZGd6NExVM1ZCN3RuMzFZeWZjNms2ZjJMdm40cTgrMnI3anp3bCs5OWlYSGxRWmRwczNyRHUyYysvcysvR28vNEFRQUFjRzRhdWprbXprdFJGRjJheStWK050ejRnZ1VMRnJ2NzBSMDdkclNQNW4wem1VeFZlWFhta2JycXFxdnFkKzNhZFVSU01ncGg0VHpWdVdMSjlZa0Y5OG4wdm9vQjE2bkd2ZVZmVzMxdjNRZnQvM1ZYeWVTUEJiSy9hM2owaVgxakhUY0FBQURPZlNUQUFNNDZ2MGZCZ2YzTnl5VGRaZElIQm96S1pJTXJWQTNUeDFmdVIxMWFIMWJGNnhvZWZ2ckFHSVlOQUFDQTh3d0pNSUN6eGpPWnFvT3pKNjl5MDJmTWRFbkZtSjhxVSsvOTMxTHBjbTladTZQS3lkVGg4aS9YZU84RDB4OXJQVHJXc1FNQUFPRDhRd0lNWU56NXpabTZnL0dGdDdoc3JVa1hWUTYrbWR2MnJmcWV5bm05dnhCWnhlbXUvelFsOXpkZTBQR0lyZC9UTTZhQkF3QUE0THhHQWd4ZzNCeGEzWHhoWFBMYjNmUVhKcHRSUHVaeXlhVWdUWEpkUTI3dExiL2loK2I2WXNPajI3YlN3eGNBQUFCbmdnUVl3SmpyYUZrOHcrcXFQeTNYYlRKTktSOXp1UUpaZndWbjkvU0xhYWh2SjljUk4yMnVraDZjc2ZHSkg0OUg3QUFBQUpnNGFJTUVZRXk0WkoycnJzMjYreHFYZjBSU2JVVUI1M1IxMS9yUFAxWHNhcWdWWDNmdERGMFB6aWpWZnRlMmJIbGpQT0lIQUFEQXhNTUtNSUJSZFhqVmt0bHhFcXgyODQ5TDl0NkI0eTRwVk5ycnlpVTNIMXpKV1pMY0Q3cHNReWl0cDQwUkFBQUFSZ01KTUlCUmNYRGwwbVdKdE1iTUZnOTdVdDl6enFmNTVuSDUwMEhpMzJwODdNbnZqMzZVQUFBQWVEc2pBUVl3WWdkV05qZWIrVWRjOWllU3BvNTBIcGUvWkxKdlZsbnkwTHMyUFBuclVRd1JBQUFBNkVjQ0RPQ01IYmhwMFNUMzJtdk1kSjFrVjB1NmNPU3orVS9sMnVxSmI1MjE2Y25uUnkxSUFBQUFZQmdrd0FCT3E2c2xtdEpUVzNldG0xM24wb2RNVmplaWlWeXhTN3NEMDlhYXVQZDc5WnVlL3U5UkRoVUFBQUE0TFJKZ0FJTWMvZWpTZDNXSHVrN1NNcG5ObDFROWtubGMzbTJ1TmpkdGZVZWNiSjI2NmFuWFJqZFNBQUFBNE15UkFBTnZjNTdKVkIyK2FQTGx2WWxmSWJNclpINkZ1ZWJJaG1wSWRBYnp5UStaYkp0Y1d4dGY3ZGx1cmEwblJ6dG1BQUFBWUNSSWdJRzNpYzZXekR1dGJ2S2NKTkVjbWQ3cjVqTWsvYjVrVi81R0U3di9RdEp6WnQ0dUMzWTNibmppMzBjbFlBQUFBR0NVa1FBREU4emhWVXRtOThhYTQ0SG1tT3dTeVM2Vi9GTEpaby9PSGZ4NWQ5c1ZtTnFURXowN1oyMXBQVFE2OHdJQUFBQmppd1FZT0VjZC9HaHpZeWl2ajhOa1dxS3dQakNmNWxLOXVkVzcrVFM1cGtsV0wvTnA3amJOVFBXU0drWXpCcGQzbWJSYnN0MUJyUFlaci9VOHh5UE5BQUFBT0YrUkFJK3pqcHVXRmszMngyYzdEcUNjeTE4MHQvMW0rcW03NzNmNXo2c0QvWUtldkFBQUFKaElxczUyQUFER2xydGVscnpEWkIxOXJ5N3ZNTmV2NU1tK3hrMVAvZkpzeHdnQUFBQ01CeEpnNEp6bHgxM3FscXRibHI3S2pwdjhoRlIyek5RdHFWdUpIL0hBRGdTSlhsRm9CNUkzZWpyWW53c0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lEaC9CL3dhQ3NSTlQzUmxBQUFBQUJKUlU1RXJrSmdnZz09IiwKCSJUaGVtZSIgOiAiIiwKCSJUeXBlIiA6ICJtaW5kIiwKCSJWZXJzaW9uIiA6ICIxOSIKfQo="/>
    </extobj>
  </extobjs>
</s:customData>
</file>

<file path=customXml/item22.xml><?xml version="1.0" encoding="utf-8"?>
<s:customData xmlns="http://www.wps.cn/officeDocument/2013/wpsCustomData" xmlns:s="http://www.wps.cn/officeDocument/2013/wpsCustomData">
  <extobjs>
    <extobj name="C9F754DE-2CAD-44b6-B708-469DEB6407EB-1">
      <extobjdata type="C9F754DE-2CAD-44b6-B708-469DEB6407EB" data="ewoJIkZpbGVJZCIgOiAiMjg2MTc4NTgzNDUwIiwKCSJHcm91cElkIiA6ICIxNzE5MzUyOTM5IiwKCSJJbWFnZSIgOiAiaVZCT1J3MEtHZ29BQUFBTlNVaEVVZ0FBQThBQUFBSjhDQVlBQUFBeHFjZ2hBQUFBQVhOU1IwSUFyczRjNlFBQUlBQkpSRUZVZUp6czNYbDhWTlhaQi9EZmMrOWtKMlJCa0VYWktZcTdRV3NWNnBCN3c5S3F1R0VWck5hNnNLaHR0ZFdxaVcxYUFXdGJ1MmdoZ0x1dGUvdTJDaFZDWnBJUlVBUUZwY3JpZ29naUtFc1dJSkJsNWo3dkg3a3ptWVNzSkd6SjcvdjVCR2JPUGVmYzV5cE1lSEkyZ0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TZDamw5WHE3ZUwzZVU0OTBIRVJFUkVSRVJNMHhqM1FBZEhqWXRuMTUvLzc5TCt6VHA4L0dMNzc0b2lKY2JsbldSUU1HRE1qczE2L2ZsczgvLzN4dmEvc2ROR2pRYjAzVGZHN0FnQUg3TjIzYTlHYjdSbjNrWldWbFhUaGd3SUM3Qmc0Y2FHemF0T25qSXgwUEVSRVJFUkVkUE0rUkRvQU9EMVc5enpDTURJL0hzd3hBU2JoY1JING1JcFpoR0I4QytMbzFmV1psWlExUjFaOEIyRkZWVmZWVWU4U1ptWm5aeHpDTVdXM3RaLy8rL1Q5ODg4MDM5MFNYV1paMUk0QlI5ZXVLU01qbjgxMWZ2endqSXlQUmNaeG5SS1NmcXNZQldORFd1SWlJaUlpSTZNaGhBa3dIWmRpd1liR080N3dnSW5HcW1oWVhGN2ZKdHUwV3QxZlZhLzErLzMvcWx6dU9rMndZeHZpMnhoY1RFeE1IWUUrOTR1K0l5Q1FBbFZGbGNRQkNBQTVJZ0ZOVFUzL3JKcitiUmVRbTI3Yi82ZlA1OHRzYUd4RVJFUkVSSFJsTWdPbWc5TzdkKzJFQUdlN2JEMVIxWlF1YURST1JrZTdyNXFaYkx3c0dnK05hRzVmSDQza0x3R2xOMVFrR2d5Y0VBb0dkWHErM2k4ZmoyYVdxbjlTdlk5djJGYXA2cDZvdTlYZzhsNFpDb2ZjQlBPbjFlcjhkQ0FTMnREWXVJaUlpSWlJNjhwZ0FVNnRabG5VM2dOc0FyRkRWUVFBR0c0Yng0NEtDZ3ZjYmE1T1ptWG0rWVJnTEFFQlZIL0g3L2I1bWJoTUtCQUo3QWNEcjlhWUdBb0hTUnZvOTF6Q004OHZMeStjdVg3NTh2MlZaam9pMDZEazhIbzhGSUZaRTVrZVhaMlZsbmFtcXo0aElpZU00UDh6UHp5L095c3E2UVZYelRkUE1IekZpeElobHk1YVZOTkl0RVJFUkVSRWRwWXdqSFFDMW40eU1qRVRMc3FiWnRuMTdXL3V5YlR2RjdTc2x1dHl5ck1raThwQ3FiZ3dHZ3hlcDZpUUFDYXBhT0dyVXFBc2E2c3V5ckdtR1lSUUJTQU9RNS9mNzcyaHBISm1abVQveWVEeWYyN2JkNEtpdVlSZ1BBL2h6VWxMU3QxditkRFZVTlR6Qy9HcTRMQ3NyYTdqak9ENEFNYXA2YVdGaDRXWUFLQ2dvOEFPNFEwU0d4Y2ZITC9aNnZUMWJlejhpSWlJaUlqcXltQUIzSUNrcEtXa2k4aWlBbkdIRGhzVzJwUzlWdlZwRVpnR0lyTk8xYlR0SFJPYW82azdIY2I0ZkNBUjJGaFlXTGxiVjYxUTEyVENNSXR1Mjc0RDc1OHF5cklHMmJlZTcvWmlPNDl6ajgvbW1BWEJhKzJnQW5oczNibHhjZEtGdDIrTUJqQUFROFBsOGdZTjR6TEdxK28zUDUxdmg5dWRWVmIrSXBLcnE5WDYvZjJsMFpaL1A5NmlxUGd4Z3VNZmpXWm1WbFhYbVFkeVRpSWlJaUlpT0VDYkFIVWhoWWVGWHFwb1BvRWV2WHIwdWIwdGZJbklEQURpTzh3d0FlTDNlazFRMUc4RDJVQ2cwcXFpbzZLT28rNzRBNEdJUjJRdmdUN1p0cjdCdCsxRVJXUTlnTklCUEFYZ0xDd3NmT29obmVscFYvdzNndEtxcXFwbmg4Z2tUSnBnQUhnUUFWZjFWYS91MUxPdDBFZWtIZC9RM016UHpsNnBhb0txSkFDYjYvZjRYRzJybjkvdC9vYW9QQWpqUmNaeVZ0bTAvNFBWNjQxdDdmeUlpSWlJaU92eTRCcmpqZVJMQU9CR1pES0RCSks0NVhxLzNKQURmQmxCV1ZsYjJNZ0FFQW9FTm8wYU51c0kwelUyQlFHQjkvVGFoVU1obkdNYWRobUU4RG1DNCt3VlZYVjFWVlRWMjZkS2xPdzcyZ1VLaDBDMm1hWjRQNEk2c3JLelhDZ29LM2lncEtma3hnSk5WdGFEK1NHMUxpTWdsN3N0L1c1YVZKeUtUVlhXdmlOd1lEQVpmOTNxOVhacUlaNlpwbXFVQVpnREk4WGc4N3lKcUdqVVJFUkVSRVIyZG1BQjNNTnUyYlh1dFY2OWVPMFhFNi9WNlR3b0VBaHRhMjRkcG1qY0FnS28rdldyVnFuM2g4cUtpb3RmRHJ5ZE1tR0NXbEpRTWN4em5RaEc1RUlBdElxbHV1MjlFWkJ1QU0wWGs3TmpZMkM4c3l5b1FrU0lSV1ZwZFhmMWhJQkNvYUNZTURiOElCQUk3UjQwYWRZdHBtcTg2anZPMFpWbm5BY2dGNERpT2MxZHJuOCtOOFJJUnFkeTJiVnRocjE2OVBrUE5qdGIzQVZqczhUVC8xMEpWLytVNGp0YzBUZHZuOHpINUpTSWlJaUk2QmpBQjdtRFdyVnRYMWJObno3K0x5QjF1SXZ2TDFyUWZOMjVjWEZWVjFmV3FxZ0JtaDhzek16TXpVWE9NMGNraWNrWkpTY2xaQUJJTkl6S0xmcjJxTGxYVjF4M0hlVHdRQ0FTenNyS0dPSTV6SllBc0VSa040R0pWaGNmamNTekwyaVFpR3dGOERlQmxuOC8zWHdBUUVSTUFWTFhPT3VHaW9xTFhiTnQrVmtTdVU5VjNBZlFHOEZoUlVkR2FnL252QkdBTmdITjY5KzQ5eWVmelBRWGduQkVqUnFURnhjVTkxOEwySzR1S2l0NEU4T1pCM3ArSWlJaUlpQTR6SnNBZGtJaThBT0FPQUpNQTNJdFdiRHBWWFYwOVVVU09CNUR2OC9rK2p1cnpHaEc1eVgyN0Q4RC9WSFdGcXE0QXNLU3dzUEFyeTdLMkdZWXhwckN3Y0M0QUZCUVVmSUthZGJvUGVyM2VlTk0wendKd05tcEdob2VvNmpBQVBmZnUzUnZadGRvd0ROTzlYN0IrYk1GZzhLZW1hVm9pY29LcTdnRndmMnYrdTBRTGhVSjNlVHllSzFUMWdXSERoajIzYnQyNkt2ZG9vMnZEZGJ4ZXI4Y3dqTytLeUZxLzMvOU5kSHV1K3lVaUlpSWlPdll3QWU2QS9INy9PNVpsZlNZaUF6TXpNKzNDd3NMRkxXMnJxajl6ejlIOWM3MUw5NmpxZjBPaDBJZUJRT0F6MUV1cU16SXlZa1NrQjREUEVEVjlPY3lkOHJ6Yy9XcEtuQnRIVlFOOWxGcVc5UkdBUGdEMlZWWldIbENucFFLQlFLbHQyMzhWa2R6ZXZYdGZsSkNRTUQ4dExlMGFBUEQ1Zk04Q2dHRVkxeHFHOFpTcS9oekFuOEp0YmRzK1dWVlhXcGIxbk4vdm4zS3dNUkFSRVJFUjBlSEZCTGlERXBHWEFkeGpHTWIxQUZxVUFHZGxaVm1xZXJxcXJ2WDcvZm5SMS94Ky95NEEvN0Z0ZTdabFdZa05OSTlIemE3aUtaWmxQZDNjdmFxcnErOWZzbVRKbHcxY0NtOCt0YmYrQmN1eWJoR1JUQUFoRVRrK0xpN3VFUUEvYk81ZWpURU00MW5IY1hJQmpFMU9UbjdOUGVLb0RNQ3pBT0R4ZUY1M0hNY1JrY3NSbFFDcjZnUVI2UUtnVFVkTkVSRVJFUkhSNGNWamtEb29FWGtKQUZUMWV5MDlFMWhWNzNEYi9yNkphaE5GNVBvR3ZuN2dYdS9leVBVNlh4NlBwOEdZUkNUTmZiazd1dHpyOWZZSDhFZFZyUmFSTWU1R1c5ZG1abVplWEsvOUFhUFBqVm04ZVBFbVZkMmxxcWNFQW9HZ2lQeFRSQWFOR2pYcTIrNzE3ZTQwNy9POVhtL1BxSHRjRFFDTzR6U2I2Qk1SRVJFUjBkR0RDWEFIVlZCUThENkF1NnFxcW9hdFc3ZXVSVk9GSGNmNUZZQzhZREQ0ZkdOMURNUG9Fd3dHayt0L3FlclRiaC9YTlhROS9BVmdtVnV2cktIK1ZiVVhBSWpJOXFoaU1VM3pTUkZKRnBFWkJRVUZmZ0EvZGVPWjQvVjZVNlBhVjdzdld6UzdRVVIyQU9qbXRuM2U3WE5pVkpVaUVSSFROTWNBUUZaVzFwbW9PWDVwWTJGaFlhdVBYeUlpSWlJaW9pT0hVNkE3TUovUDk4ZlcxQzhzTEZ3TllGcFRkUll2WGx4ZXYyekVpQkZwcG1sZXFxb1ZqdVBNRHdRQ0IweGZEck50TzV5c2xqWlNaUWdBcU9xV2NJRmxXZmVJeUNoVlhSMEtoV1lBZ04vdmY4bXlyRWtpY3JGcG1nOER1QkVBUktRS0FBekRpQU1ndG0ydkFmQ296K2Q3clA2TlJvOGVuUlFLaGZxNHUxSEQ3L2UvYVZuV1RnQlhUWmd3NGM1WFhua2xKQ0p2dWYyT0J2Qk1LQlM2enQzNStrazBzTmFaaUlpSWlJaU9YaHdCcGphTGk0dDdVRVJTUmVUcFFDRFFXR0liMWsxVjl3UUNnUU4yZVhhTkFBRERNRFlBZ0czYlhoRjVBRFU3VC84d3VsMG9GSnFtcW50RTVNZFpXVm1XVzF3R0FLcWFhdHQyVndDbkFiZ2krZ2FtYVQ1cTIvWnN4M0dXaVVpeXFyN2hYbkpFWkxHSTlDd3VMczUwNnk1WDFkVUExaytZTU1FVWtZa0FRb1poY1BvekVSRVJFZEV4aGlQQTFDYnV4bFNUVlhWblZWWFZyMXJRcEJ1QUxRMWRHRGx5WkM4QVo2dHFkVEFZWE9YMWVudXE2Z3Z1MmNDMytmMytkZEgxQTRIQUZ0dTJzd0U4NGpqT3ZJeU1qTk1BN0FRQTB6Ujd1c2x4bmRGa1Z3cUFxOTNYK1JVVkZaSGpsRlIxb1lpTVU5VitBSkNmbjE4TUlBTUFNak16THpZTTQzaFZuZS96K2JhMjRGbUppSWlJaU9nb3dnUzRnNWd3WVlLNVk4ZU9oQ2FxR0FCZ21tYUMxK3Z0RWxWdUFvQ3ExaStQcUt5c0RDMWZ2bngvdldLeGJUdGJWWC9ycnJ1ZHVIVHAwaDFOeFdqYmRsOEFzU0xTME83UGlJbUp1VUpFUkZXWEJRS0J2WlpsVFJlUm5nQ2U5Zmw4VHpYVXh1Znp6YklzNjFvUmlVMUtTdXFtcXArNlNlOVF4M0gybXFZSjFCek5GS0dxdHp1TzR3a0dnOFgxWTk2MmJkdkxQWHIwZUxHaEVXckRNRzUwMng4d25acUlpSWlJaUk1K1RJQTdpT0xpNHNzOEhzOHJ6ZFVUa1pVZXo0SC8yMFZrY1VQbEFHQ2E1bG9BcDRiZlc1WjFPb0MvQVJncEl2c0FUUFQ1ZkFYUjNlSEE5YkVHZ0hzQlFGWGZySDhQOXh6aFg3aXgvQjBBUXFIUUwwelQvTVkwelVlYWVDUW5GQXBkc1gzNzl1M3IxcTJyc2l6cmJiZVBxd3pENk8yKzNsQ25nZU9VQlFLQm5WSFBjNk9JMU5sTjJyYnRBMjZrcXQ4WEVZaklMYlp0MytnV2wvdDh2a2xOeEVkRVJFUkVSRWNKSnNBZHgxY0FYajFFZlc4R0lKWmxlVVhrTmxXOXpCMnAvWi9qT05jVkZSV3RpYTVzMi9ZanFucXRpT3hVMWQwaXN0K2RVbnlDcXBhcTZyejZOMGhMUzdzTVFEOEEyMkppWXA0SEFIY1U5c0htZ2dzRUFwRXB6cUZRcU1nMHpZOUY1QUlSdVFCQVpkUWEzOGFjQm1COGMvY1JrZkR2RjBVVk43aWJOUkVSRVJFUkhYMllBSGNRZnI5L09ZQkxEMVgvbVptWmcwUmtQb0FrRWRubU9NN01zckt5dWF0V3JhcXVYMWRWM3hlUm13RU1EaWVOcU5uMU9WOUU3dlg3L1p2cnR3a0dnNitacHZtV2lEeTljT0hDeW9PTk14QUlCRzNidmxKVlh4U1JubzdqL0xLd3NIQlhVMjIyYmR0MmQ0OGVQWElPNW42eHNiSGNDWnFJaUlpSWlLaWp5Y3pNdkN3ek0vT2FZY09HeGJhMFRVWkdSc3k0Y2VQaVdsSjN4SWdSYWVETzVFUkVSRVJFZEloSTgxV0lpSWlJaU9ob1VwNi9rTFBRNkloTEdqUHVtTXNuT2RwR1JFUkVSRVJFblFJVFlDSWlJaUlpSXVvVW1BQVRFUkVSRVJGUnA4QUVtSWlJaUlpSWlEb0ZKc0JFUkVSRVJFVFVLVEFCSmlJaUlpSWlvazZCQ1RBUkVSRVJFUkYxQ2t5QWlZaUlpSWlJcUZOZ0FreEVSRVJFUkVTZEFoTmdJaUlpSWlJaTZoU1lBQk1SRVJFUkVWR253QVNZaUlpSWlJaUlPZ1Vtd0VSRVJFUkVSTlFwTUFFbUlpSWlJaUtpVG9FSk1CRVJFUkVSRVhVS25pTWRRR2VUbGpNN0lKQUxqM1FjZEl4UTNROUJ0U3FxeGYwZENMK1dhZ2lxUlZHdGdtcUJsaXZ3TlZTMnFzalhodWcyaFc1ejFOeGFWbDYrRlgrK2MvK1JmaHdpSWlJaW9pT0pDVERSMFV3a0FVQ0NTUGh0OUtYd0MwRGNGeEo1cjREV2xKaHdrSjZVQU9UTTNnMWdtMEsyUWJGTmdCMkFiblpFUDFlUnpZNXBidDZUTzNubjRYczRJaUlpSXFMRGl3a3dVYWNoWFFGMEZXQW9Jb20wd0lBQUNwaEJCK25aczhzQjJheUN6d0ZzaHVKemdiTTVCSE5qMll3cDd4NjUySW1JaUlpSTJrNmFyMEpFUjhUZFR5UW5lWnhFajRGRVV5b1RnNUJFd3pFVERFR2lnMUNpaUNUQ1FhSUNpUUlrQWtnRFpBaUFRU0lZaUpxeWRxYnJGYklHMFBjQjQ0TUsxVFg3WjB6OXF2M3ZRMFJFUkUwcHoxK29Sem9Hb3FReDQ0NjVmUEtZQzVpSVdpWXBkMWJQdUdvTWRBeHpzS0U2VUJXREFSMGdJb01COUdpdis2aWlUQVNyQUh6Z1FOZW9HaDl3dEppSWlPalFZZ0pNUndNbXdFUjBiTWlkbTRqY3lmdTYzai9ySEVQbFZFTnhPaUNucVdpR1FGTGI0eFlLTElmcW00Q3h4QWs1eThwK042MmtQZm9sSWlJaUpzQjBkR0FDVEVUSHZNVDc1dmFLTi9RTWhYTWFnUE1CR1NIQWNXM3ZXZGNySktDSzVRaGhhZW52cG43ZTlqNkppSWc2SnliQWREUmdBa3hFSFZKeXp1eWhNUTVHcW9HUlVQbXVDUHEzdFU5Vi9SS1FaUkFzaFlPbEpUT25yQVdFMzh5SmlJaGFnQWx3MDRLaEVQYnNyemtCVWd3RHFZbE5iNDFTdG04ZkhNY0JBQ1RGeHlQVzB6NTdCVHVPQThNdzJxV3ZveEVUWUNMcUZKSnlaL1dNRFJsZU9CZ0p3VWdvVGhWcDIrZUpxdTRRNFBXUUdBdktQS0ZGeUwxMWIzdkZTMFJFMU5FY3lnUjQxV2Vmd2YvaFd0enh2WEdJYVNZUmRCd0grNnVxVUZGZGpYMVZWYWlvcXZsOVgyVWw5bFZXNHJTK0o2SkhTc29CYlNxRHdUYkg2VEdNUnVQN2FPdFczUDNjQ3dDQTVQaDQvT1AyVzV2c2E5cmpUK0tya3ByVldqKy82UHY0N3NrbkhWUk1JY2ZCUTYrK2htL0tkcU9rdkJ4N0t5cncyQzAzb1Z0eWNxdjcrdDhYWCtBdi8xMkkwL3YxeFZuOSsrUENZU2ZYdWY3Mko1L2c1ZVVySXU5L2ZlWGxTR2ttMFc5dngySUN6R09RaUtqVnluTnYvYm9jZUJFMVgwak9uWHVjV2VWY0lvSkxCRHJhUGIrNFZVU2tPNERyVGVqMWFkVkd0V1RuTFhHZ0MxUmlYaTJiZnZPbTluNEdJaUlpcXF1aXFncS9lM1UrM3Z1OFpwVlNXbElTYnJZeUFRQjc5dS9IZlMrOGhPcFFDRlhCSUtxQ1FWUlVWNk02RkdxeXoxdkhaR0gwNmFmWEtWdTc1U3ZrdlBSeW0rTzlkSGdHYmhqbGJYVzdGWjk4aWsrKy9ockpDUWs0WjlCQTlFNUxhM01zWWFaaG9FdDhQRlo4dWpGU3RtVERSN2pzbk9HdDd1dmRqWjloMTk2OUtGcTdEc1Y3OWg2UUFMKzdjUk0yZnZNTkFLQjcxK1REbnZ3ZXE1Z0FFMUdiN2NtZHZCUEFrKzRYMG5MeUxvTHF4UUN1RUpGdVRiZFdRS1hPZkJRUnhBQ3dESWdGQlArY25wMjNRYUVMVk9TL3BkT25CZzdWY3hBUkVYVm04Ykd4U0UycVRhSVdySDRQWncvb2o0eUJBNUdja0lDUzhuTHNxYWhvVlo5YmkwdmJPOHcyODMrNEZpcysvUlFBMExkYmVxc1M0Rm41aStINzRNTW02OVFmbW44NjhBYWVmV05KazIyZXVYVXF1aWJVSFQ5NGQrTm5rZGZlVTRZZDBHYnRsaThqcjA4OThjUW0rNmRhVElDSnFOMlZUSis2QU1BQ0FKUFRzMmVmcDVEeElqb2VrSk1QckMxUWFDVC9WVFF3bDFwd2trQk9FdUFYYWRtemQwSGtueXI2UXVrRDA5NDRwQTlDUkVUVXlkeGlaV0w5VjEvaDY5SXlBTUNzL0FJOCt1TWZJU2t1RHVjT0hvenRaV1dJajQxQlFtd3M0and4MkxCMUs3N2N0UXNBY09rNXc5RW5QUTF4bmhna3hNWWdMaVlHUGJwMmJmYWV3L3IwZ1dHMGJDYnRwdTA3VUY1WjJhcG5xcWl1eGxzZmY0enZEQmtDRWNGbjI3K0pYT3VkbHQ2cXZoeFZPTnI2MmVmTnRkRjYxemZ2MkJtWmtoMGZFNFB2ZkdzSWJuL3lhV3dwTG02d3o2SzE2L0RHdXZVTjlqMjBkeS84YnVJMXJZNjVvMklDVEVTSFZQR01hVzhEZUJ2QXZWMXlacDBjby9KamdVeUNvRmU0amtqdE56MVJoYm9MaWhVMTZYSDA4TEE3b2p4WlZDYW41OHplQ3NoTFFYRmUyUDNBcmU4Y3JtY2lJaUxxcUJMajRqREZ0cEQ3ei84REFDUW5KR0RYbmoxSWlvdkRUOGFOT2FEK1gxNWZHRW1BdmNOT3hvQWVQVnA5ejk5Y2RXV0xONTM2MWN1dllNM21MeHE5WHJKM0w3ckV4OWNwcXc2RjhOQ3I4OUczV3pkTUdua0JkdXplQXdBd1JGQmN2aGVsKzhwUkZhcGRrL3gxYVNrKzJycTFUaDk5anpzT0NiR3hkY3A2ZE8ySzAvdjFiVkhjOWUydHFNRGJuM3phNlBYQ3RXc2pyODhiTWhnSnNiRUlPVTZUaVhSajEwSU85MHVMeGdTWWlBNmJ2ZE52WFEvZ0xnQjNwZWZNR2F2UTZ3VzRGRUR0ZDZySWJsb0t3SWhNSTRwT2pHdEpid0IzZU5TNEl5MG5ieU9BRjBWQ0x4US9jTnRhRUJFUjBVRTVhOEFBakR2ekRBenVlVHd5VHprRlJXdlhJZWVsVnhxc3V5OXFOUGIrbDE1cGRNZmpXVCsrQWNrSjhRMWUrL3VTcFRDa1pTUEFXMHVhbmxMOTYxZitoYzA3ZCtMMnNhTVB1UGJGcmwzNFl1ZXV5SHRIRmZjOC8rSUI5WjViOWlhZVcvWm1uYkxmVDdvR1EzdjNybE0yNlBqak1jVzJzSytxcWtXeGh4a2kyTGxuVDZNSnNPTTRkVVp6dzlPZnp4azhDSVAzMXV3UitzR1hXMURzdms1SlNNQ1ovZnMxZXI5ZTdiakd1U05nQWt4RVIwVHg5Q21MQUN6QzNVOGtwOGRXWGEzQTlRSmNVRnREM01uUmNJZUNhNU5mZFFlRm83OVZDakFJUURiVXpFN0x6dnNRMEJjY2lYbUJHMmdSRVJHMTNwUXNPL0o2ZjFVVnl2YnRhN1pOVSt1REhYVWF2ZmJhcXRXdEM4NjF0N0lTanl4Y2hBdUdmZ3VuOWUyTFdJOG5Fa055Zk8xNjJvVFlXSnpacngvSzl1ODdxT25MVFNsYXV3NnpGaGUwcWszM3Jzbkl2dXpTUnE4di8rUVRsSlNYUjk2ZjBiZG1sUGtHNzRXUnNwdm16b3U4UHU5YlF6QnRkRmFyWXVqTW1BQVQwWkgxK3h2M0ZBT1BBWGdzT1dmMlVJL0tiUUpjRDBFeTRDYTVicWFyN25UbzZCOFNSMGFJbzdvVXdhbUF6REFSbkpHV00vc05VYzByanVuK2IrUmUxYm9mMFJJUkVYVWlqeTdLeDFkUmEwd0I0S2JNVVRpcFQyOU1HbEg3TStyM1B2OGM2N1o4MVdnL2NSNFB4cDExSnBMaTRpSmw4VEV4N1I3dk42VmwrT0RMTCtIL2NDM082TmNQdjczcVN1elp2eDhpVW1lMDJXTVl1T2ZTUzdCbmZ3Vis5WEx0U0hiM3JzbElpS21aMXJ5MXRCUkJkMGZyYmwyNjFJa2RBR0k5TmZHZk0yZ2cwcEtTQU5STWk2NW81ZWh2V0dwaUlpYWM5KzNJKzdpb0tlRC9Ydmx1bmJxR1lhQ2l1anF5VG5oNzJlN0lORzRBR05xckYvWTNFMGRUUjBaMU52eXZRRVJIalQzVHAzMEU0SGJjL2NSOWFiR1YxNG5LYlJCRUR1S0xqQUdyUXNXQVJHMmVWVk1lcVlpb05oZEM1TUwwNEs3dG1qUDdLU2VJZVdXL20vWVppSWlJcUk1TjIzZEVqdFVKMjF0UmlUUDc5OFBnbmowUmNoeTgrTmJ5U1BLYm1wU0l2dDI2NFg5ZjFPeEdmTUhRYitITmp6NUdaVENJcGVzMzRQYXhvM0hXZ0FFSDNLZitiT2VucGt4R2wwYW1SemVsOE1PMStPRExtbnNQNk5FZDVSVVZxQTZGa0pxWUNMT0JxZGlWMVZYNGJQdjJ5UHNIcjdrYTNkMU51cUxQQWY2Ujk4Skd6d0UrYjhnUW5EZGtTT1I5OGQ2OStNMkVLMXNWZDZ6SFJGcVhMcmgyNUlnRHJuM3d4WmY0NU91dkR5aS85dEZaalI0NTljaWlmRHl5S0wvSmU0NDZaUmgrOXIxeHJZcXpvMklDVEVSSG45L2Z1S2NFbUFWZ1ZzcDljeXpEY0c0VFNPMWNJYW1aSGwweklCeTFTWllnYXNzc2hXcWREYlo2Q09TWGhvbTcwN1B6Rmp1UXZOS1AweGZnbGF1YVBzQ1FpSWlJc0duN0RzektYeHhKem1KTUU5bVhYb3JYMzM4L1V1ZktiNStMcW1BUTc3am4xK2IrOC85dzFvRCtHSjl4ZHAxRXVQNG1WZjkrNXgxY2Z1NDVpSyszeVZSalFvNkR6VHQyNHY5VzF1NS9lVkx2M3RqbHJvbE42NUxVWUx1VlVjY0tuWkNlSGtsK0Q4YTJraEo4OHZVM3pWZHN4SkwxR3hBZjQ4RzVnd2RIeWxRVnp6UnpYQksxSFJOZ0lqcXFsYzJjNGdmZ1Q4K2VkYUxDbUFiQlRRSWNCeUJxZnJSQ3RXWnFkTlIrMGJVL1lhN0poR3RLYTRhUnh4alFNZW5mMnZVVmN2SWVyL0FFNSszTHZiM3VkbzlFUkVTZHpDMVdKdlpWVnVMUHJ5L0U3djM3QVFBVjFWWDQyNkxGOEgvNFlXVDliSXhwNHE2TEw4SzNldmVxa3dDTENPNis1R0pNLzc5L1IzWnFmbS9UNTNodjArZTQvL0xMTUh6UVFBQkEzMjdka0pxWWlGSjNYZkZycTFZZjlEcGdBUENZSms0OThVUjgrdlUyQUdnMHNUMmpYMStjTTJnZzN0bjRHYzRkUE9pZzd3Y0E3MysrR1hOOC9qYjEwYjFyY3AwRStJMzE2eHNjL1FVQTc3QmhDRG9oN0srcXFyTjUxaWtubklBZUtTMDdhb3BxTUFFbW9tTkM4WXhidndSd0wzS2YrazFhZGNWTmdONHRJdTZwNzdYSnJxcldPVmFwNW5MdFlVb2FmZEt3b0ErQVg4ZFZlM0xpc3ZNV2lNaWM0dW1UODkxaFpTSWlvazdscEQ0MXV4eDdURE5TRmg4VGk3MFZGWkhrTnpVeEVmZGROajZ5STNKU1hCeFNFaE1CQUlZWWlQVjRrSFA1WmNncjhLSHd3NXBER1RJR0RvZ2t2MERObXRaYjdFdzh2T0IxaEp6R044ZHFxY3ZQUFFmSkNmRkk2OUlGM3g0OENDZDI2OVpndlQ3cDZianYwdkY0NitOUGtKS1lpQkozeEJpb2U0VFF2c3JLT3RjQUlDVXhzZEVkcmtXa3pocmVwb1FjcDlHcHpLcy9hM3pmenR2Y1hhMFhySDR2a2dBYkl2akZSZDlIZW5LWEZ0MmJhakFCSnFKalMrNE5GU1hBMzNETDNMbnBQWUxYcWNvOUloTDU4YW1JUkVaOG8wOFFqaDRacnI5VVdBUW1nUEdBamsvUHp2dlkwYnlIU25jYWY4ZTh5ZFdINDVHSWlJaU9acmVOSFkyUHQyMURTWGs1VGozeEJMejl5YWVSSkN6VzQ0RjE2aWtBZ01DNmRaRTJKNlNuNDg3dmZ3OHZ2clVja3kzcmdENHZHRG9VSjZSM1ErR0hIMkx6cmwyb2pOcmtxVGtpZ2hqRFJJK1VGSnovclNFNGUyRE45T3IrM2J2alBuZDM1ZnJuK0laOVhWcUdQOHhmMEdUL2VRVSs1Qlg0NnBUTnUva21ISithMG1EOWZzY2RoNy8rNkxvV3hiNWsvUVk4dk9DL0RWN3IzNzA3M2xpL0FUMVRVN0JqOTU0R2Z6aXdiTU9HeU9zdThmRjRaY1dLWnU5NXlna25ZTVJKUTFzVVgyZkFCSmlJamszekpsY1hBMDhnTi9lcHRPcWVQNEE0MlFLcCtRNGNudTdzbnBlazBsQWlYRVBkWDJ0SGhlVmJodUNKOU83T2I1R1Q5M0J4UmRJOC9QRzZjaEFSRVhWU1hlTGo4ZENrYS9DUHBXL1dTWEtiTW56Z1FOeC94V1g0N3NrbkhUZ3p5OVd2KzNHNFlaUzN4WEc4dG1vVmxxNy9DSUJpOFBISDQ4Yk1VUzF1ZXloOXZtTUh4di9oNFRiM002Qkhkd0RBWk12Q3pQKzhpb2JHaWZkWDFmNXNmdmYrL1hqOXZmY2JxSFVnSnNDMW1BQVQwYkV0TjljcEFWNEE5TVhVbkx6eGhrbzJCTU1CMU5sbU1ubzBPSnFFZnoxZ1dCaDlBUHdwTGI0OFIzTHlIZ2w2WWg3ZG5YdFRjUU5kRUJFUmRYaDdLeW9RRitOQmZFd01xa09oeU9oa2pHbEdkbHl1Q2dZalU0bFA3VnV6U2lrNitTMWF1dzR2dnZYV1FjZXdaMzhGeWlzckFRQ2JkK3pBeW8wYkk5ZlN1M1RCZzlkYzNXd2ZoaUVOSHNsVVVWMmJXRVkvVTNTN3hwaUdnZlJHTnQ2cXI3STZHRmxmWFYrLzd0MXh3ZEJ2UlVhMDI0dlJ5QThnT2lzbXdFVFVRWWlXVHNjU3dveFVBQUFnQUVsRVFWUi9BUHduSldmV2FBTkdqZ0FqZ2RxY3RyRWtHS2gzSVhyVExDQWRRSzZudXVxdTlKeThlUldPOFlkOU15ZHZPelRQUUVSRWRIUUpoa0o0ZU1GL2tSQWJpMm1qc3pCdGRCYis4dnBDRksydEdRbk92dXhTbkRXZ1B3Qmc2dU5QWUd0SktRRGcwMjFmUjNZMEhublNVQXc4L25pVVYxVGc2OUt5ZG9tck1oaXMwMWRWc0dXSE92Uk1UY1ZMUC92SkFlWFJ4eUQ5Wk56WVJvOUJhc2lKM2JxMXl4VG85QzVkY0xPVjJXVDczMCs2cHM1NjVmb1cvKzhEUEZrVWlMenZsWnFLSzc1OWJvdGk2eXlZQUJOUmgxTTIvZGJGQUJhbjVNd2FiYWo4UVVST0I2SnkzQ1l6WVVTUzN6clZSSklBM0JFbnptM3gyWGwvRDRhY0IzZi83dFpQRyttQmlJaW9RM2cwUHgrbDVmdnFKSVFmYmEzOU9YQlBkMTNzanQyN0k4a3ZBQ3o3NktQSTYvN2R1MlBnOGNjZmhtaVBqTTA3ZDJMaUkzOXJVZDFnSXh0Z2hhVWxOVDJTWEJVTTRnL3pGMkQ0b0lINDdza25JOVhkZ0F3QS9ydjZ2VHJKYjgvVUZFei93UVNrZCtFbVdkR1lBQk5SaDFXVENHdEJhbmJlZFliSWRBQW5BSWhrdGFvS2lCRzFMVlpkdGFjbzFlNHNMWUlZQUQ4MlBmS2o5T3paZndmMGZuZUhhaUlpb2c0aGV2T2wwdkthbzRxK0thc1piWDEzNDJmWTZvNlVwaVVsb1ZkYUdnQmcwL2J0Nk9PK0JvQ3Z5OG9pL2NTNk95U1BQZk1NV0tlZEdxbFR0bThmN3ZySDg1RXB3ZDgvNjB6ODhMc2pHNDNybVRlV1lPSDdhd0FBWi9UdGkzc3ZHeCs1ZGlRbithcHFaR3Iyb2Zic2txVllzL2tMck5uOEJaNE9MTUU1Z3dZaTY3VFRzS1c0R0U4RjNvalVPejRsQmROL2NCV09hOE5aeHgwVkUyQWk2dUJFUzJmZ0dlUSs5VkphY1A4ZEF0d0RTRmVnWmwyU3FrSWpweUkxMGtONFJEZzZFYTdKbks5WHhkWHBPWG16cTBPaEdYc2V2RzNYSVg4Y0lpS2lRNmk4c2hKbDd2bThZVWx4Y1JnL1BBUGJ5OG93YTNGQnBEeDZWUGpjd1lQcm5HbDcvZXk4U1BLY0VCc0xvT1o0cGVnamxoSmlZK0VkZG5Ma0RPRC92dmMrS3FxRHVIVk0xZ0ZyY0FFZ0dLcE56QTNUaVBSN0pKdzNaREQ2ZGUvZXBqNWlQV2J6bGFLVTdkdUhkNk9PU2dvNVRwMGR1Y042ZE8yS0dWZGYxZWg1eUowZEUyQWk2aHhxams5Nk1QbmV2ODN6bU1hdm9USkZCREhTNG5uUmRSTmhDQ0FRaUVnY2dEdGlUT1BHdEp5ODM1ZVU3LzhUL254bnc3dGJFQkVSSGVVKy9mcnJPdThIOU9pT2U4WmZnaTI3aW5IWGM4OUhrdG80andmamgyYzAyTWVXWGNXUmVnQWk1d1EzNU1iTVVZaVBqY1hMeTk4R2dFanlYYnhuTDJMZFRiY01FV3phdmdNclA2MU45THJFeGJYNjJkN1p1QkYvbk4vdyt0dm9UYkFlV2JnSXMvSVgxN21lbkJDUEI2KzVHazhVQnVvM2JSZmY2dFVUbHplelZqY2xNUkdQVDc0WjcyemNpTVgvK3dDck4zM2U0TkZSM2J0MnhWZkZKVGd1T2JuUkhiZzdNeWJBUk5TcHVLTzBQMG5KbWZ0WFU1MkhJTGlpNWtwNFhqU2FuVWNsSWxDRXp4dU9sSFlWWUhwNlV2eHRtajM3TnlVeDJ4OUhibTd3MER3RkVSSFJvWEZHdjM3NDNsbG40dlgzM2tmbXFhZGdhcGFOUDh4ZmdKV2ZicXhUNzhiTVVlaVduSXlxWUJDM1BmazBUTU9BQUZBb2R1emVFNmtYSHhPREU5TFQwSlJKSXk2QUFQamdpeTl4OXlVWHdUUU0vSFhSSXJ6LytlWkcyL1E5N3JoV1AxdkljZW9rdW8ycERvVlFYVyt0Ym94cG9yeXlFc3MvK2FUVjkyMkpwamEyaW1ZYUJzNGJNZ1RuRFJtQzdXVmxXTFRtZi9CLzhDRktvMGJ0MTI3WmdsKy84ay8wTys0NC9PSGFpWWhyWU5mcnp1ekF1UVZFUkoxQTJmVEpHNHRuVEwzU1Via1EwTnFkT3R5OHRwRmx3VkhWMUQwOXFmNEtZdWtwSW5scDFUM1dwOStmZHhVaUU2eUppSWlPRFQvMlhvaWZmVzhzZmpwdUxHSTlIb3c3NDR3Nkk0bFhuLzhkakRuamRBQzE2M3UzbHBUZ3E1SVNiQzBwclpNOGpqM3pETVI0bWg5em16amlBdnoycWlzanlkcFovZnMzV2pjMU1SSGp6anpqb0o2dEkrbVJrb0xydmpzU2owKytHVDhkTnhhRGU5YmRhT3lzQWYyWi9EYUFJOEJFMUttVnpwaXlCTG01cDZZRmU5d2hpbDlESkVsYVBoaGNKLzJ0dTFtV0RJYmlwYlRzdkh2Vm1QMnowZ2VtdmRGWUgwUkVSRWVUR0k4SG8wNDVKZkwrN0lFRGNQSFpaMkhKK2cyNHhjN0VCVU9IMXFuZnYzdDNmRk5XQmtNRXNaNmFhY3VwU1ltNFlPaFFYTm1LSTNpaUUrVlRUenlodHR3MEVldnhJQ1V4QWNOT09BRVRMemdmeVFrSnJYNnVqQUVEOFBUVXlhMXVCd0JpR09nU0Y0ZDVOOTkwVU8yYkV4ZDc4SWxxak1lRHpGTlBRZWFwcDJEZGxpMzR6enVyOE5uMmIzRE5CZWUzWTRRZEIwY21pSWhjaWJtUDlvNnY5anhTT3kzYUZYVXVjSFBVclY5L3pZMUNGMG5JK0hueGcxUFd0Vk80UkVUVWlaWG5MMnpabk5sMlVsRlZCVWNWaVEyc3ZkVUd2dS9Sa1ZVVkRFWkc1dytscERIampybi84Y2Rjd0VSRWgxcktmWE95REhIbWlNakF1bGNVQ21uUkIyZGpvOGNLbllWcU03dmtvY2xsN1JBcUVSRjFVb2M3QVNacXlMR1lBSE1OTUJGUlBXVXpweFNVN0E0T2MxUi9EYUNpOWtwNGdYRHphallDQ1UrUTFxaHl1VlZpbkk5VHMyZGZ6L1hCUkVSRVJJY1gvL0ZGUk5TRTFIdnkraHNtNWtBd0pseFdNeU82NWFQQmJpdW9TdDJaMUlxVnFucHp5Y3hwLzJ2UG1JbUlxT1BqQ0RBZERZN0ZFZUJqTG1BaW9pTWhQWHYyQkFYbWlranRXUTZ0V0JzTTFJd0loMyt0VzQ0ODljVGZWNXA3UTJuN1JFdEVSQjBkRTJBNkdoeUxDVENuUUJNUnRVRHhqR212VkR2Qm9RcDlMVklvQXRXYWxjRXRJVkhKcjlZcHgxUUpWbnlTbmpQclJrNkxKaUlpSWpwMCtBOHRJcUpXU3J0LzlrUTQrRnVkMGVBV0hacFVWM2g5Y0oySjFJcVZJVFdtbHMyY3ZMb2RRaVVpb2c2S0k4QjBOT0FJTUJGUkoxRHl3TFRucXpUbVpFQjl0YVhTNHBIZzJoWUFZTlRkV0V0d3JtR0Uza25ObnYwd2NwK0tiNDk0aVlpSWlLZ0dFMkFpb29OUVB2UG1iNHFuVDhzQ25KdWcyQU1nTXBLclFJdFRZVUh0T21LTmxJbGhpTnlaVnIzL2c3VDc4eTVvNTlDSmlJaUlPaTBtd0VSRWJWQTgvZFluQU9jVUJRTGhNZ0ZhZkZ4U05BR2dVZTFFWkRBY0xFM1B6dnNyN3ZoVFFqdUVTMFJFUk5TcE1RRW1JbXFqNGhtM2Zsa3lmZW9vaGQ0R1lCOEFTTlR1MEsxSmhTUHROUHdlQXNGUDBoSVQxbkUwbUlpSWlLaHRtQUFURWJXVGt1blRaZ1VoWnlyd1FkMHJCN0ZQaVVpZFVXUVI5SWVEcFduWmViUHdpMmVUMmhncUVSRVJVYWZFQkppSXFCM3RuajdsazVLeTZuTlVkVjY0VENCMXBqYTNUTTNhNFBCTzBVRE5hTEFJcHFYRjdWMmZtcFBuYmJlZ2lZaUlpRHFKWTI3YmFpS2lZMFhhL2JNbmlvTjVFS2t6WXR2YUE1TVVBRlRyVEt0MnkrZVdWTVhlaGQvZnVLZk53UklSMFRHRnh5RFIwWURISUJFUlVVVEpBOU9lRDRweFZsdW5SQXRxMXdiWDJTUUxtSndXVTdrMjVmN1pHVzJObFlpSWlLZ3pZQUpNUkhRSVJhWkVBM25oc29PYkVoMXViQUJhdXp4WVJFNDBGRytuWmVmZEErZ3g5MU5ZSWlJaW9zT0ovMWdpSWpwTVVuTG1YR21xUGdsQmNyaE1hNDhCYnIxNmpWVzFxRXBqcmltZmVmTTNiWTJWaUlpT2Jwd0NUVWVEWTNFSzlERVhNQkhSc1N3bDU3RUJCb0wvRXVDczJsS0ZRbHI5Z2F3QXBONkNZZ1YyT25BbWxVMi9kWEU3aEV0RVJHM3crR3J0RndTNkd5RjBWMEVQQmJvRFNCZEZUeFYwRjBXeUFyRUNlQlR3QUlnUmdRZnVlMUgzOTVxeUdOVFVTUUtBYTNjdE9uSVBSdVQ2Ui9yWU55YWZJOGZVeHB4TWdJbUlEcmZjbDJQVHFuYzlLWUpKMGNXdDNSeXJydnFac1A2bGVJZDVOK1pOcmo3b0xvbUk2QUJ6MzlWZUFQcEdmZlZTb0xzb3VpdlFYUVRkVVpQb0poN0tPSmdBMDlHQUNUQVJFYlZZYXM3czJ3WDRrMEE4UUZzVDRBUGJLN0RHZ1hGRjJmVEpHOXNTSnhGUlovR250elFoTVI0REVFSWZNVEFBRHZxcTRFUUJUbFJGUHhFTVBOSXhFaDFWRkV5QWlZaW81Vkx2bjMyaE9QaTNpS1JGQ3R1d01MaG1jeTJwYmE1YTdnQzNsczZZOWt6Ym95VWk2aGdlWDYzOWdvclRCVGhORmNNQkRBVFFWNEMwNXRxMmxTcDJBZGdKWUNjRU93RnNFMkFyZ0RKSHNOdDBmemNFdTROQjdKWVk3SVdnT3NhRDRMNDlDTVo1RUp3OFhQWWQ2amlKT2lvbXdFUkVSMWpxUFhuOXhjUjhFWndhTGp1NFZjSGh0alhxalFhL1hPSnhia1R1clh2YkVDb1IwVEhscVUwYVg3VUxaemlDMDBWeENvQ3pCVGdkUU1vaHVOME9CVGFJWXIwS1BsZkJUaFBZcVlvZGNCUGV5Y05sNXlHNEx4RzFBaE5nSXFLalFlN2N4TFJxNTNrUmpBOFhOWlRJdHBRQ2dHcmsvR0MzYkdNUSt2MDkwNmQ5MUtaWWlZaU9Rbm52YVg4SjRnd1JuSzdBNmFJNFhRV0RwVDJQL1ZTRUlOaWt3QVlBR3d6RmVuaXdJV2hpL2JUVHBhVGQ3a05FaHd3VFlDS2lvMGhhVGw0MkZBOUlaUGkzTFdQQjRVUVlkYVpFcThqVkpkT25MbWg3dEVSRVI4NWpxM1JrU0hFK2dCRUNqQUNRMnM2MzJBRmdKWUFWQURZWWdvOXV6cEQvdGZNOWlPZ3dZd0pNUkhTVVNjdVo4ejJCOHhJZ1hZRHdrbUJCN1podzYyblVhTEFxVkFTL0xaNCs1VGZ1UVVwRVJFZTF4OWRxZW5BZlJncHdBWUFMSUJnT0lMYTkrbGZGZmdDckJWaXBCbGFvZ1JWVHo1TFAyNnQvSWpwNk1BSHVRTHhlYjMvVE5COHpET091Z29LQzl3L1hmUzNMeWhLUitZN2ovS0t3c1BCdjBkY21USmhnbHBTVWxLdnE2MzYvLy9MREZWTjd5Y3JLdXRCeG5Ba0FGdm45Zm82WTBXR1RmTy9ja3p4R2FMNklEQTZYdGZjdTBWRGtJNmI2cXVMY24reHVRN2RFUk8xdTlqczYxQU5jb082WENJYTJZL2NLWUlNQ0s4UWQ0VTNMd0pxclJFTHRlQThpT2tveEFlNUFNak16SnhpRzhiS3FmaFlLaFRJQ2dVQnB2V3VUVzlPZnFpN3grLzIvZGQ4YVhxKzN3ZlBzVE5PMFJlVGZxdnJMVUNnME8vcWF4K014QVpTcTZxSlFLRFNoa1ZzRkE0RkFoUnRuSDhNd1pyVW16b2JzMzcvL2gyKysrZWFlNkRMTHNtNEVNS3ArWFJFSitYeSs2K3VYWjJSa0pLYW1wcTRUa1g2cStyamY3Nys1clhFUnRVYmFMK2VtSU1aWktNQjN3bVhxN2hCOTBGT2lHMWdYN01BWXc2T1NpT2hJbXZ1dXBxaGdMQlJqQlJnRG9GZDc5cStLTHlGWXJJTEY4UVlXMzNDV2xEYmZpb2c2SXMrUkRvRGFUMkZoNFN1MmJUOHJJdGQ1UEo1L0FMZ1k3cHhKd3pENkFiQmEyV1hrbTROdDIrY0NXTjVVWlJGNXlPUHhQTlRJdGJFZWoyZFBROWNBK0FIWUFPQTRUckpoR09NYnFkZGlNVEV4Y1FEcTMrODdJaklKUUdWVVdSeUFFSUFERXVEVTFOVGZ1c252WmhHNXliYnRmL3A4dnZ5MnhrYlVVaVVQVFM3RDdZK01TdS9xK1R0RUpnRHVWT2cyREFXTENCVGlicEFGQ0RESVJHaDErbjE1VnhYUG5Nby8zMFIwMkR5MlNzOExLVVlER0FmZ3ZCWXR5R2o1NTk4K0tONVFnYy93SUgveW1iSzJEYUVTVVFmQ0JMaUQyYjkvLzIwSkNRa2pBWHpmdHUxc244ODNIUUJLU2tyK21weWNQS2VWM1FVakw0TEJMUjZQNXpjTlZWTFZ3VzVpbVEvZzdYclhEQkc1SDhBbkFKNXY1RDZmTlZDMkxCZ01qbXRsdlBCNFBHOEJPSzJwT3NGZzhJUkFJTERUNi9WMjhYZzh1MVQxay9wMWJOdStRbFh2Vk5XbEhvL24wbEFvOUQ2QUo3MWU3N2NEZ2NDVzFzWkZkTkFlL1VsbE1YQlZXczdzM3d2a0xnQkEyM0pnQ0xTbWo4aG9zSFJWd2NMVTdObS9LcDB4YlhwN2hVNUVGTzNKMWRxOTJzSDNvQmdMWUxTalNHL3FjeXh5SkxvQTZ0Uytic0pxQUlzQkxKNDhYSXJhTFhBaTZsQTRCYm9EeXN6TVBOOHdqQ1dxV3EycWd3c0xDNzg2bFBlekxHc1VnQmRFNUg2ZnovZFk5TFVKRXlhWXhjWEZYd0VvOFB2OVAyeXVMNi9YZTVMSDQxa1A0QTJmeitkMXkxS2pwM05IeTh6TVBOY3dqUFBMeTh2bkxsKytmTDlsV2UrTHlCbkJZTEI3SUJDb2M5YWVaVm1QaThpTjRXdTJiWThIOEI4QXYvUDVmUGVHNjJWbFpaMnBxc3NBVkRxT2MzWmhZZUhtckt3c1MxWHpWZldqeXNyS0VjdVdMZU5SQjNUWXBlWGtUUVgwYndJeGdMWWRreFJXUDVGV1lFRkpSZExWK09OMTVXM29sb2dJdVVYcU9iNExSb2hnckNqR1FIQUdHdm5JMHNndmdPSCtrSzhGUCtqYnFzQmlLQlo3RXBGLzB5bFMzSTdoRTFFSHhSSGdEcWl3c1BDdHpNek0yMHpUZkx1Z29LRGRrdC9Nek14TXd6QysyOGpsT1FENjJMYWRHMTFZVWxJQ0Vaa0RBUFd2QVlDcVZ2bjkvcGxOM1BOSGhtSDh4YmJ0a1Q2Zjc0UDYxdzNEZUJqQWlLU2twUGNCQkZyelBLbzZ6bDBMK1dxNExDc3JhN2pqT0l0RUpFWlZ4eFVXRm00R2dJS0NBcjl0MjNlSXlDUHg4ZkdMdlY3dnhZRkE0T3ZXM0krb3JVcW1UODFMdTIvMjV6RHdmd0RpSXljYm9TMmp3WFhYQlF0d1VWcjgzaFdTKzlqWTR0eWJPZHVCaUZvbHQwZzl2YnNnU3dVL0FEQWU0YU9KR3ZxUWl2b3BYbmhyQXRWbWY3aTNUWUdYVGNHTE4yZkkydzFYSVNKcUhCUGdEcXF3c0xDMTA1MmJaUmhHSm9Eczl1eFRSTW9CTkpvQXUxSUFQRGR1M0xoekZpNWNHRm0vNjQ3Z2pnQVE4UGw4clVwK1hXTlY5UnUvMzcvQzdjK3JxcStLU0pLcVh1djMrNWRHVi9iNWZJOWFsdFZQUkg3dThYaFdabVZsWFhJNGQ5c21Bb0NTbWRNV3BtVFBHV21JNWd1UURxRE4yME1mdUM1WVRrR3crcDMwKy85bUZ6OXdHOWZORVZHVFhsWTFTMWJCVXVBcVVWeW00bjQyMVJPWjBod1dudExzSVBJNUpnMThsaWxRSXNDLzFNQ0xYNStGb2x3UjV4QThCaEYxRWt5QU96N0RzcXptRXN3bWhVS2huRUFnRUZrUHJLb1hoMEtoZzBrNDYvQjRQQ3NCOUcycVRtRmg0ZE9XWlYwaUlwZFZWVlhOQlBCeklISzgwb051UEw5cTdiMHR5enJkM2VCcUhnQmtabWIrVWxXbkE0Q0lUUFQ3L1M4MzFNN3Y5Ly9Dc3F3cUViblhjWnlWdG0wL0ZBd0daNFIzc1NZNkhNcG1USGszSldmdXVRYWNmQUVHUlVaT29EalkvYUVGQ3EzVFZIckNNWmVuNU15K3ZHejZORitiZ3lhaURpVlgxZWo1SGtaSkNGZVZyTUxsQUk0VDRNQWZ4aW1nNHVhNjlhNnB1dFViL3RncVYrQTFDRjRReGFMSnc2VzZ2WitCaURvbkpzQWRoRzNiZjBiVVVTa0E0RGpPRHh6SCtVcEVmdG5HN25NUnRTRVdnSXBBSUxEWHR1MlRSU1N1dFozdDNyMzdzeFVyVnV5MkxNdVJobjdVVzA4b0ZMckZOTTN6QWR5UmxaWDFXa0ZCd1JzbEpTVS9CbkN5cWhiVUg2bHRDUkc1eEgzNWI4dXk4a1Jrc3FydWRkY0l2KzcxZXJzMEVjOU0welJMQWN3QWtPUHhlTjVGMURScW9zT2hiUHJralYxekh6L1hVMTJkRDhGd0FHN3llL0REd1hVT1I0SUFnbVJEWlZIcWZYbTNsTTZjK21RN2hFMUV4ekJWbGNmZXczY2RCMWRoRmE0VW9FZXpIemR5d1BuamtZSUcvZ2xRQmNVaUFWN1lXNDFYN3p4ZjlyZFQ2RVJFRVV5QU93aFY3UzhpcDdwdjR3R1lqdU1rQkFLQmtHVlpXZldxRHhPUnZ3TFk1empPMVNKTmY0TUpCQUpWN2oyK0ZKRVZBTXJjOS9NQkRHcHRyRjI2ZExrWXdBSVJXYU9xMnh0N3BLajc3eHcxYXRRdHBtbSs2ampPMDVabG5ZZWFwTnh4SE9ldTF0N2ZqZjBTRWFuY3RtMWJZYTlldlQ0RGtBSGdQZ0NMUFo3bS8xcW82cjhjeC9HYXBtbjdmRDRtdjNSRTdNNjlxUmk1VDQxTXE2NTRVUVR1OFdGdDNDTGE3U004bWl3Q1V3UlBwR2ZQSGxBOFk5cjk3UkEyRVIxRFZGWG1yY0lGQ2x3MWJ4V3VCTkNyc2VXOG9nQU1SSDBIais2bmlWMmNGUjlETUMvV3hCTThuNWVJRGpVbXdCMkUzKysvTFB6YXR1MUZxRGxFSGdEVTcvZlhtYjVvMi9aVUFGRFZod29MQytlSHl6TXlNaEpYclZxMXI0bDd6QVV3dDE3eGJsVzlvb1ZoVGhLUkg0WGYrSHkrU2ZVcmlJanB4bFpuZlU5UlVkRnI0VE9PVmZWZEFMMEJQRlpVVkxTbWhmZXVidzJBYzNyMzdqM0o1L005QmVDY0VTTkdwTVhGeFQzWHd2WXJpNHFLM2dUdzVrSGVuNmg5NU41UVVRSzlMQzE3enQ5RlVQTjNxczRSUndlcjNtaXlTRTVhZHQ2QWtoM0dEWmczbVZNUmlUcTR2RFhhUTZweDQ3eDNjVE1FQXhyTVc3WGUxT2J3eDBZREd2ZzRxbGJnMzZaZzdzM0RwYkNkd2lZaWFoWVQ0RTVtMUtoUkdRQXVCL0Rsdm4zNy9oQXV0MjM3ejZwNjJaZ3hZODdPejg5djhURUNxbHBkUDhGdWpHM2I1elZYeHpBTUV3QkVKRmovV2pBWS9LbHBtcGFJbktDcWV3QWM5R2hVS0JTNnkrUHhYS0dxRHd3Yk51eTVkZXZXVmJsSEcxMGJydVAxZWoyR1lYeFhSTmI2L2Y1dm90dDd2ZDc0ZzcwM1Vmc1RMWm1oUDB6TG1iTmJnS2tBSXNudndRNEdoL2VFanQ2MFJnU1QwbnFFVHNBdjU0NHZlV2h5V1h0RVRrUkhEM2UwTjBzVmsxR0ZTMFRncWY4QkV2MlpVcnYvUU9OMURyd0hQaFBCWXdBZW56SmNkalpTallqb2tHRUMzTWtZaHZGN0FGRFZ1NWN2WHg2WitxeXFlMFNrWHlnVWVnb0lUNlZza1ZqTHNxNXNTVVZWUGFVRkkxSnhidDJxK2hjQ2dVQ3BaVmtmQWVnRFlGOWxaZVVCZFZvcUVBaVUycmI5VnhISjdkMjc5MFVKQ1FuejA5TFNyZ0VBbjgvM0xBQVlobkd0WVJoUHFlclBBZndwM05hMjdaTlZkYVZsV2MvNS9mNHBCeHNEVWZzU0xabU9hZW5ac3lzaDhyTkk4UUhicnJheTEzb3pxZ1Z5SVdKQ0sxS3ovemFtZE1adG05c1dNeEVkRFE0WTdXMWdzeXFnNXZOQUdodmxEZS9tWEgvTmIwMzdJQVR6RGNIY1d6S3dXRVFhR1NjbUlqcjBqQ01kQUIwK3RtMVBGSkZNZCtPb0Y2T3ZsWmFXUHFDcTd3RzR4TEtzbjdhMFR4RkpGcEZYV3ZoMWRRdTZERzgrdGJmK0JjdXliaEdSVEFBaEVUaytMaTd1a1piRzJSRERNSjUxWDQ1TlRrNVdWWDA0ZWtkcGo4ZnpPZ0JIUkM2UGJxZXFFMFNraTRqRXR1WCtSSWRDOFl4cGQ2aHE1TGd5RVlGcTIvNnRHVGx2T05LTkRCVVk3NlRlTit2TU5uVk1SRWVNcXNyY2QzWDBuSGYwWDFLRnJ3U1lDY0dBdXBWcWZvc2t2bEZsZGZ0Q1k4TytYd0Q0bGNhaXo1VGhjdmt0R1pMUDVKZUlqalFtd0oyRWJkc3Bxdm93Z0gwQURoaTFYTFZxVlhVb0ZMb09RSldJL042MjdkT2E2MU5FRmdKNE5oZ01EbWpKbDZyZTVHNGV0YTJKUHRQY2w3dWp5NzFlYjM4QWYxVFZhaEVabzZyZmlNaTFtWm1aRjlkcjMrSnZySXNYTDk2a3FydFU5WlJBSUJBVWtYK0t5S0JSbzBaOTI3MitYVlZYcU9yNVhxKzNaOVE5cmdZQXgzR2VidW05aUE2bmtoblRaaW93VGJYbW42bzE1L3hxWTB2eldrd2tlaVJJdWhzaXk5THVuejJ5amQwUzBXR1V0MFo3ekhsWDc1MzNMallDeUJmQjVTSzFNd0kxOGd1YVhUOFJxWGJnaVBHSEFDWnR5OENBeWNQbGdhbG5TR01iWGhJUkhYYWNBdDBKakJzM0xxNnFxdXBGRWVrSjRIbkhjVTV5MStPbXFHb3FnTFR3bDZydUZwSGpWUFVacjlkN2J2VDV2L1g1Zkw3Yld4bktFKzVYbzFTMWw0aEFwTTQzU3pGTjgwa1JTUWFRVzFCUTRIZEhxVjgwREdPTzErdGRHZ2dFU3QzMjFlNDA2eGI5MlJhUkhhcmF6VzM3dkloTU1ReGpJb0FWYnBVaUVmbU9hWnBqQUR5VGxaVjFwcXFlcktvYkN3c0xXMzM4RXRIaFVqSjlhbDVhZHQ1dVZmeGRCQ0tvR1FsV09kaVRnbDNSalVXUzRHaEIybjJ6THl1Wk9XMWhHME1tb2tOb3pqdWFCY0d0VXUwdWMycmtnNkNKYzNscnFEdlkyL0JVNTNkaDRMZFRoc3Y4aHBvU0VSME5tQUIzQWxWVlZmZUp5RmozN1VUVE5DZUdyOVZiazF1cHFpVUF5a1RrTEkvSGt3M2dOL1g3czIzN1FRQjN0REdzb00vbmEraXMzU0VBb0twYndnV1daZDBqSXFOVWRYVW9GSm9CQUg2Ly95WExzaWFKeU1XbWFUNE00RWIzZWFvQXdEQ01PQUJpMi9ZYUFJLzZmTDdINnQ5bzlPalJTYUZRcUkrSWJIVDdmTk95ckowQXJwb3dZY0tkcjd6eVNraEUzbkw3SFEzZ21WQW9kSjFoR0FEd0pCcmQ2NUxvNkZBeVkrcHo2ZG16cXhSNFhpQ2V5SFRvdHF3SlJ2MU5jQ1JPUlY5THo1NDlzWGpHdEZmYUkyNGlhaCs1UmVycDJRVVRSZkFMQUEzUDdHckpUbm51WC96R0VsOEFSV3BneHBTenhkKzJpSW1JRGowbXdCMlFxaHJSaVcxMWRmWGpzYkd4TjZqcUdsWDlSRVMyQVBnR3dEZUdZZXlzcnE3ZVdWbFp1U3U4S1pZN092eW1xbDZla1pFeGM5V3FWZFgxK284UmtUZ0FqNkZtZlU5clRRVndmQ1BYUmdDQVlSZ2IzRmk4QUI1QXpkVHRIMGFQU0lkQ29XbW1hWHBGNU1kWldWblBGeFFVK0ZGN1JuR3FiZHVscVBtR2Y0VWJLd0RBTk0xSGJkc3VjUnpuT3lLU3JLcHZ1SmNjRVZrTVlHSnhjWEVtZ0FMVE5KY0hnOEhWSXJKK3dvUUpabkZ4OFVRQUljTXdPUDJaamduRk02YTlrbmJmN0wwcWVGVUVNUkxaMWFxSjgwcWFVYnNtdU9hb0pZRjRGSGdwTFRzdnRtVEcxSlllSlVaRWg4Z2piMnZYdUJoTVZzVlBwV2JqeURycTVMeE5KYjhDaEE4bGJPQUlYMVhndnpEd215bG55N3Z0RURZUjBXSEJCTGhqRWN1eWNnRFlBR0NhNWpVQWZyMWt5Wkl2QWZSdGFTYytuKzl0eTdMR3g4YkdGdFJQZnV0NTF1ZnpMV3R0a0pabFhTb2lCeVRBSTBlTzdBWGdiRld0RGdhRHE3eGViMDlWZmNFOUcvZzJ2OSsvTHJwK0lCRFlZdHQyTm9CSEhNZVpsNUdSY1JxQW5RQmdtbVpQZDJmck9xUEpyaFFBNFEyNThpc3FLaUxIS2FucVFoRVpwNnI5QU1BOUVpb0RBREl6TXk4MkRPTjRWWjN2OC9tMnR2YTVpWTZVa3BuVEZxYmNOMmVjQ1djK1JCSnF6Z2wyMm5oT3NEdUR4QjFSRm9HbzR1OXBPWGxkUzZaUHpXdW4wSW1vRlo1WXJiMkREdTRFTUFXS3BBUCtocnVaYjdOLzg4TS9IMnRrd29nQ0w4REE5Q2xueTdvRHJ4SVJIZDJZQUhjUVhxKzNpOGZqZVFZMVoveHVVdFV0SXZJcjI3YlBVTlZmK2YzKy83V21QNy9mditEUVJOcTRtSmlZSzBSRVZIVlpJQkRZYTFuV2RIZmQ4ck0rbisrcGh0cjRmTDVaLzgvZWZjZEhWV1lOSFArZE81T0VEZ0dwRnV3cllBR1NnQVUxa01GZXNLQ3NkUzFVeSt1NjdxNEs3bVpYY0hYZGRWMExFS3hyMlYzYjJoc2tFTUNlaEdMQmpnMUZXaEo2U2VhZTk0OHBtY2xNQ3VRR1FuSytuMDlnNXJuM251ZkprQ0Z6N3ROeWNuSXVFcEhVdG0zYmRsSFZyOEpKN3k5YzE5M2c4L2tBbHNaZW82clh1SzdycjZ5c0xKMC9mLzZxMkdQTGx5OS91bHUzYnY5Tk52ZlpjWndyd3RjbkRLYzJwcWxiZTl1NGdrNFRwNS9rb0c4Q3JTSUxZelZ3Um5Cb1RuSGtRM1VvMk5UMFNWTTdsVTJlOEJjdjJtMk1xZHYwQmRwWGd0eFU2WEkra0ZMamlmVjR1NnZXZUZxRndtTytGS2FNUGtLKzJiR1dHbVBNcm1jSmNEUGg4L2tlQU01VzFTV080d3pmdkhueit0YXRXejhMbkNraVorYms1SHduSWw4QnBlRTlkaXVBYlVDRmlGU29hZ1hnRTVFMlFGdFZiUU8wQmRxbzZrMnpaODkrSjBtMUZ3WUNnU0hiMjFaVjdWRzlMQ01qSTBWRWJnQVFrY2NCZ3NIZ0RUNmZiNFhQNTZ0dHV5TTNHQXllczNMbHlwVkxsaXpabHBPVDgxNDR4bm1PNC9RS1AvNHM3Z0xYWFZ0WVdMZzY4anduSitjS0VZbGJUVG9RQ0NScjk2bmhCYnJHQkFLQks4TEZHL1B6OHkrczF6ZHV6QzVXUG1YY3ZJNlRwcDd1UTE0R1dna1NYaHQ2eDlQZ3lJSTVrZUhRb2FkeVcrZUpVN3VWVHBuUTBMVUNqREcxeUN2V0V4UnVFSmZoeWNZbmk4TjJ6WFJJdGtTQWhuYjNmVUxnbG5HWnNpUFRub3d4cGtteEJMaVpFSkVuZ0tOVjlZUlpzMlpGaHVlZW1KT1RjNjZJL0VwRWpnSnl3dWNtdTc2bTV5dkx5OHVMYXFoMjlBNjIxUWNFWTh2UzA5UFBBbm9EeTFOU1V2NE5FTzZGcmJNWHFiQ3dNTFNLWFpBQUFDQUFTVVJCVkRyRU9SZ016dkg1ZkYrSXlERWljZ3loaGIzbTFuSTVoT1lKbjFtUGRrZitQaTJtZUcxZDF4blRsS3lkUENHLzQ2U3BwenZJcXdLcERlMEJqb2dkRGgwdXVDNTkwclMwc3NuanJnTGI5OU1ZTDAwdjBsTUlMVktabWJBU00rSDV1anN3elQ5Sjh2dThxOXcwSVVzKzM5RzJHbU5NVTJNSmNET1JuNS8vNm5ISEhUZGszcng1UDhhV0Z4UVVQQXM4QzNEVVVVZTE3dENoUSt0Tm16YjVmRDZmTHlVbHhkbTZkYXZQNy9jN0FKV1ZsYTdqT0pxU2t1SldWRlM0cWFtcHJ1dTZXMnVaQjV5OWczT0FpMFdrZjJ4WlpXWGxTejZmN3gwUmVmVDExMS9mdXIweEl3b0xDeXNEZ2NDNXF2cGZFZW5odXU3dlo4K2V2YWEyYTVZdlgvNjdidDI2VGRxUitsSlRVKzJEdmRudHJKMDhJVDk5MHZTekZQZEZRY0svQitxekZHd2RvZ3RzaFovQytQU0owenVVcGVSZVFtNnUyN0RneHBqd1ZrWi9Gamd5dGp6dTN0TjJ4S3RwVVhpRldhcjhmbnlXTEd4QWM0MHhwa255NXRhL01SNFlNbVJJK2x0dnZiV1cwSEFyWTB3ajZ6UnA2Z2lCWnp4TmdpSGhVN1VxTDVhdGNrWXlZMnh0aStvWlkycVFWNnhEZ1Q4VDNpa2hJanBmMTRPaHp1SHlZaEYrUFRaVHR2dm10akhHN0M0c0FUYkdtQmFzMDZTcEkwVGxXUkY4RUQrWDEwc0tyNVg1VjV4SmJtN0NBblBHbU9RZUtORWpYZVZPUEVwOGE3bkg5YUVvdDR6SmtwZDJzS2xtRjlqNDV1czJDczNVcWUySkoxdStWNDJ6cXh0Z2pERm0xeW1mUE9FRndiMVF3N3Q5U25qaW9CZWZxbUpqQ0p5U1h0bnRHWEp6N2ZlT01YV1l2a0F6cHhmclRGZDVsNWprVnpXY3d6cFViVlZVSDFMdDc2cDRQNHR5eFpnTStsdnlhNHhwS2V5RGlESEd0SENsVTY1NlNsVitGVW1DSWJTcGIwT1Q0T3FmendVWmtWN1IvVkZRdXh0dFRCSjV4WHBBWHJFK0x5NUZBc09qQjhKdkpISENPZXoySnI3VnpsZllxbkJIbTFRT0hKTWxENHZZUW5YR21KYkRQb1FZWTR3Qm9OUEVhUmNML0N1OG42K0h3NkhqVTJHRkI4b21qeC9qUVdCam1vV3BIMnE2czQwL0NZd2pkaC9meU50bUI5NkdOVjJxOEx6ZjRkZFhEcFR2ZHFDcHBnbXhJZENtUG13SWRDTHJBVGJHR0FOQStaVHhqNHN3TnZKY1JEd2JESzFhRlVkZ2RQckVhZmQ2RU5pWTNkclRuMmhxWG9uKzFyZU5id1N1SVpMOEtqSDdHVzEvM01nYzRiaExsVS9FSVh0Y3BweHR5YTh4cGlXekJOZ1lZMHhVNmVUeEQ2RDZtOGh6MmE2SmhqVVRrZmdrV0xnNmZlTFVPeHNjMkpqZDFJd2lIVlc2bWM5Ui9ncDBqQjVRUXAvT2RxVFBKakpVT3Y3YVZTampsbWR5K0ppQk1uZEgyMnVNTWMyRmRZa2JZNHhKa0Q1cDZsOEYrVzNrdVVjYkpDVUxkR3ZwNVBGLzhDSzBNYnVEdkdJZHJNcDlJbVFtSE55UiswMUNhUFBBeERkb2hjSzlLZTNJdmVJUVdiOGpiVFZObXcyQk52VmhRNkFUMlF0aWpERW1xZlJKVXg4WDVLTEljNitTNElRNEtyOHRuVEx1Yng2RU5xYkptclpROTVWSy9pN0MyYkhsTmUzSjJ4QUs3L21FeTBkbnlLZmVSalpOaVNYQXBqNHNBVTVrUTZDTk1jWWtWZmI1SHI5UzlJMW9nVWNmdFJKV3NSVzlNMzNpdEt1OWlXNU0wL0xJTjlvcXIwaW5PRUUrVDBoK2FVRHltL3o5V0k0eWJtd0dSMXZ5YTR3eHlWa0NiSXd4SnJsbnpndVcrVnVmaGZJQmhENm9xMGZMWWlGVW54TjhiK2RKMDBaN0VkcVlwbUpHaVo2NGRUVmZJTndNcEViS0ZVQjJmRVJGNVBwcVpVKzdLZnhpYkpiazJiWkd4aGhUTStzU044WVlVNnRPdVk5MGtvb3Q4MFU0RlBCNHpHYlZnR2hWVk5EelM2ZE1lTWFqNE1ic0VnOHQwRjZWTHZjREkyTExHL3JXU1RvTlFWbUdjTVhZVEptNTQ1SE43c2lHUUp2NnNDSFFpYXdIMkJoalRLM0tjeThyMzZiK2dNTDNBRlJiMGJsaHBHcS9Va0ZVK0hmSFNkT0dlUlRjbUozcWFWVmZYcEgrcnRMbEM2b2x2OURBNUZjVHRqVUtvdnlqZFNxSFdQSnJqREgxWndtd01jYVlPbTI4YmZRS0YyZVlxcTZCeUI3QjNrd0xGa0lmN2tPUHhlOVRmYW5UTGRNR2VCRGFtSjFteGtJOXVyU0VEeEh1QU5vQ29KNU5uWTlQbnBWRjRpZHpiSlpjZjhrUnN0R2pLb3d4cGtXd0JOZ1lZMHk5ckowODltdDFaRGlxR3lHVXVBcUtlakNiUm1LM2Z4RnBLNjdPU3Y5ajNqNE5EbXhNSTd2dmZlMHl2VmdmMFNCdkNmU05QU1lObU9jYm1pZWZVRnFoY012eVRETEdESkJGT3hyYUdHTmFNa3VBalRIRzFGdjVyZU1YQmtYT1VOZ1dLaEhFbytIUUdwTUVpMGdYZ3U3czlqZmQxOFdUNE1ZMGd1bEYra3UvdytjQ3Z5STIxdzAvYXRBN28vcDhZZVVUOFROZ1hLWk16aFZ4R3hMYUdHTmFNa3VBalRIR2JKZTFrOGZQZHBVTG9nVWVMYThoMFQ4MDh2d0F2ODgzaXhzZWErdE5EY1o0NCtFRjJqV3ZTRjhVNGQ4aVJHL1NhTUlERHloQjRIYUVBV1A2eXljZVJqYkdtQmJKVmdYYnlmS0t0QkRoK0YzZERyTjdVR1V6VUZHZkx4RzJBWnZxKzZVK1B2R25zdWJLZmxLNlU3OHAwMngwbWpUdEZnZitISG1lZElYYUhWUnR0ZHpacGY0Vko1S2JXK2xSZUdOMjJMUVN2VkJjL2htYitBTGh5ZXdOaTExOWxXaUZiMzNDdWFNenBLUmhrVTF6Wkt0QW0vcXdWYUFUK1hkMUE0d3hOUk9oTmRDNlVXSUhJYmdacGhlcmkxSW1zRVpoalFpbENtdEVXYU5DcWNBYVYxampjeWtOd2hwSFdGUFptdEtyK3NtR3htaVgyWDJVVHg1L2EvcWtxWWNJRXVvTjlqQURyclphN3JET0ZkMytYWXFlRDdhL3FkazFIdmhJdTd0Ym1JRnlSdHdRWjYwMmgzMUhoTjg3TVQvM2luTC9wZ3ArZC8zUnNya0JrWTB4eGxSakNiQXhMWnlBUTZnbm80dFVsWVUraklXZk94cWFueG1aTStIZkRIbkZDc29LRmRZQWE0QlMwZkJqaDU4VXZrYjRldHhBV2JKVHZ5R3pVNVd0OVAwcXZadTduOEJSRWg2K3JJZ25lWEJjYjVqSXlQUkowMWFXVGVacUQwSWJzMTJtbCtoRjdoYitpZEE1dHJ4cTJQNE9FbEEzNFliUFQ2NXk0ZmdzS1d4QVpHT01NVFd3TG5Gam1yREhGbXZib0V1S0tpbEs2SXZ3WTZwOXFVdWFDdDJBUFRTVXpIWUY5Z0QyVUEwOUZxSEhMdmxHbEdVcWZDWEtVaFcrVXVGckVaYW10T0h6S3c2UjlidWtUY1l6SFcrY211N3p5L3ZBUWVEMVVHaEY0ck9ERzBvbmovKzdSK0dOcVZXNDEvY1JoSk1qWmRHZmI0OTZmYXNWUFpyU2ptdnQvMFZUSHpZRTJ0U0hEWUZPWkMrSU1TMU1YckYyQlBad2hOU2d5MTQ0N0NYS1hpaDdxYkNYRUhwY3ZhZWpFYTBHdm83OWNwV3ZYT1hycXdiSnp6dXBEYWFCT3Q0NGRYL0hUNGtnbmNEYkpEZ2htTHFqU3FkYzlaUlg0WTFKWm5xUlhvSnd0MEM2cDRHVEpNNEtHd1F1SHBzcEwzaGFsMm5XTEFFMjlXRUpjQ0o3UVl3eE5acStVQStTWUNoQlZtRlBoYjBsbEJ6dnBiQ1hRTGRHYnNJbVZaYUs4QlhLbHdqZkFGOEhsYThtWk1uU1JxN2JiS2ZPdDB3L1NsMTNqb2lrZ1hlRG9SVkNXeTJGZTRKVmRXdlEwV1BYM1hwVlVZT0RHMU5OK0NiaG84Q0lTRm5vWjVEUVBCRHZGN3BhckQ1R2pCOGczellzc21scExBRTI5V0VKY0NKN1FZd3hPK3llTHpXdDFRYjZ1QzZIaXRKUGxYNUFQeEgybzVIL2YxSFlpdktSUUluclVPSW9KZW10K2ZpOGZyS3RNZXMxdFV1L1pkb29VZjRUZWU1dFQzQnM1cUEvNDAvSktzMGR2Y3lyOE1ZOFVLSkhCbDJlRm1Gdno0TW5lek1vZHlQOGJteW1WSGhlbjJuMkxBRTI5V0VKY0NKN1FZd3hucnZySFczZFBvMitRWmQrQXYwUStpbjBFK2hONC82L3N3MzRXS0ZFbEJMMVVkSTVqUTh0S2Q2NUdtdDdwRkIvc2h1TnBxcUx5alp0T1pwL1hHK3I1Sm9HeVZWMWVoYnpCMkFTZ2c5aVZuaHVhSzl2a29XdUZNb0VSbzNObEprTmlHeGFPRXVBbTRhTlc3ZlNOaTB0NmJHeURSdFl1M2t6KzNidHVwTmJWY1VTNEVUMmdoaGpkcHJIRm12YkxXNG9NWGFVUTJONmpMM3ZiYWxTZ2ZLSkNpVUNKYTVTVXRHSnhkY2VKRnNic2M0V0wzM1MxTWNGdVNqeTNMc2t1SG9jL1YvcDVBbm5lQkRhdEZEM2Y2QjcreDMrRFF5SkZubzZkQ0dld25zQ1o0L05sT1dOVTROcEtSb3pBWDZwdUlRRGUzU243MTU3MVhudU55dFg4dURzT2RIbnVlZWVRNHEvWVJ2TjNQN0NTM3o0L2ZmUjUrT0dCeml1enlFN0hLOTB3d2JHUC9odzlQa1RWMCtJYStNRjk5eEgwSFVCdU91U2k5aXpjLzJXUVptNzVGUHVldlUxOXVyY21ZTjY5dURTNDQ4anZXMWJ2bHUxbWtsUFBjMjZ6WnRwbFpMQ2pERlgwckZObXgxdWYwTllBcHpJdGtFeXh1dzBseHdoRzRHaThGZlUxQTgxM2FsZ0NNb3hBc2NvWkFra3Y1MjYvVklRK2d2MEI2NXdCRkxMcWN3cjFpVW9KVGlVT0ZEaTc4eWl5L2FUTFI3VjJlS1ZyZlJkbnQ3TlBVRGdLS2hhOTZlaHY0VkRjV0xuRnN2WjZaT21UUzZiUEg1U0EwT2JGaWl2V0VjUW11L2JNZTVBNDN4Y1ZJWGJPMmR3eTNraXdVYXB3UmdQUFB2ZSt6dysveTBjRWM0LzZrak9QL3FvNnF2eHg5bXdaU3NmLzFBMUc2V2hXZm5UNzc3SHUxOStHVmMyYy9HSEhIblFnYVRXSTdHKzRmRW5xUWpHdjhXQ2JwQXRGVlV6RFg3eitKTngzOVBHclZYM3hHOTcva1g4UGw5QzNKdEhuRW4zVGxYL1ZhemZ2SVZINTg0RFlGbHBLZTFhdFNLOWJWc0FlbmZkZ3owN3A3UHV4ODFzcWFqZ2Z4OFVjVm4yOFhXMjNld2Nka2ZBR05NazVSWHJFSlNqQ1NYRXgwaG9yK0s2YVZXaXBiSjkvOGtwdkNmS2JJWENUUlc4ZGYzUllrTnJHeUJoZTZURUxZMTJXTUxDMENvWGxFMFo5NSthempjbTFpUGZhS3R0cS9rbndwakdpRjk5b1N0Q3E5MmZOelpUNWlTL3dwanQxeGc5d0tYck4zRHRvLzlpL1phcSs4R0REenlRWDU5Nk1xMVRVM251L2ZjcDI3QUpnT3grZlRpd1J3OCsrdjRISmozMWRQVDh4NitlUUVxMUJOSVJJUzBscGM3NlgxMndrQmtGczVNZUczVGdBZnp1OU5QcTdGMCs5NjY3RXhKZ0w5eDMrYS9ZdTB2b280aXFNdmwvTDFDOHRHbzlUci9QaDk5eG9zOHJnc0ZvcjdLSWtGWkx1eTg5L2poT0dkRGY4emFEOVFBbll5K0lNV2EzTUdPUkhrd0ZReFNPQVlZZ0hGem5SWkdQQmtMU2VYaDFYcTdNRTVnalB1YU1HU2h6ZDZUZExWMzdtL0lPU2ZHNUpVQWJhTHhGc1d4bGFGTmZNeFpwUDdlQzUwVDRSZHlCaHU3clcwTU1HL0pzR2t0akRZSCtzYlNVUHovM1AzNHVYeHN0RzVHVnlXWFp4M1BOdzQveS9abzFBRngzeXNrTTdkYzNJUUZPNXVDZVBibnpvZ3RxUE82NkxrKzg5VGJQdmY5QnRHenZMbDNvM3JGalhKSjVZSS91L1A2TTArbldzV095TUFDOFVySUF0OW9iY2RQV2Jmem43WGVpejMrVmZUdytwK3EzMGNOejVxSWF1dWFjd1lQbzFEWnh1UExRdm4xcDM3bzFBQS9ObnNOTEpRdHFiTVAydW1KWU5tZGtaSGdXTDVZbHdJbnNCVEhHN0pZZS9FUTdWMjdpV0FrbHhNY2dIRjNyQmJISk1GVTl4REZyS3RWTzJhTENPOEFjeDhmc01RUGtuVHF2TVFCMG1uVC8yUTdPYzVIbmpaZ0VyeEkwbzNUS1ZUOTRGZDQwTDNuRmVvSEN3M0ZUTEx6OGdVd1lta0RlOGcxY25UdFVLajJxd1ppb3hwd0RYTDVwRTM5NDZobStXNzJhSTNydnd5MW5uMFdLMzk4b0NmQ3FkZXU0OTQwM1dmeGQxWnpmYmgwNmNOc3Z6NmRUbXpaTWVlRkZGbjVUdFV0WSsxYXRHRHM4aDJNUHFYMU84RmMvL3h6dGdhMElCdm5vKzZwZkRmMzM3WTBUYzBkODRUZmZSajhtOU4xckwxcWxoSHByZlk3RGdUMTZSTTl6WFpkSDU4N2p4ZUtTdUxydXZ2UVN1blpvSDFmMlFsRXh6N3ozUGdEWmZmc3lPbWRvalcxTjgvc2JQRys2SnBZQUo3SVh4QmpUTE56MWpyWnVsMGFPcTV5S2NtcHRDMnRGOS9TczRYL0FlbjRlM3Fqd0ZqQkhsVGxkTWlteGVYMDFTNTg0OVU0UnVTSHkzTHVjbzlwZERHVko2YWJObWJZeXRJbVZPMGY5UGRwenI4QTR6NE1udjVHMlRaUXJ4MlRKNDU3WFoweFlZNjhDdlg3elpwNlkvemFYRFQyZVZ1SGh5L1ZKZ0kvbzNSdkhpWDlEN04yNU0xY01pMDhBZzY3THF3c1g4cCszM21IVHRxck5HdmJ1MHBrL2pUeVhMdTFEQ2VYV2lncnVmUGtWaXI1ZUduZDluejE3Y2NYUW9SelVzd2ZKWEhUdi9YRkR1WGRFMjdRMC9uM3QxZEhuTHhXWDhOQ2N3b1R6K3UyMUY2a3A4UW5zaXZLMS9GUldCa0NYZHUzWXArc2VTZXZJM0g5L1RoczRvRUh0ckkwbHdJbHNFU3hqVExNUW5xLzdTdmlMdkdJOUREZzEvRFVrOWx5Si9oRVM3VVFNRDErVTJCTzF4bVN0cmNDSndJa2lVRnJNdXJ4aW5RL01jWlhaS3pKWm5Ddmlldmd0N3RiS1VsYitQcjJpK3lBUmp2TTJjbWhKTEtyK0RmdW10MjMxM3pKMFJQZzJoMm5oN3Y5QWUvaUVGd1VHUmNxU3pOSGRNY2xYZDF2dUNLZVB6cFNTcE5jWTA4U3QzN3laMGcwYjZkMTFEOGFmRU5qdTZ5ZWRQYUxXeGFwYzEyWCtaNS96MzNmZWpTYUlFWU1QUEpEclRqbUpOakhiQ3FXbHBIRHppRE1UaGtoLyt1TlAzUERFa3h6UnV6ZW5ERGlDUVFjY2dCTXpCemRXdjczMm9sMnJWdlZxLzhhdFcrSVc5WXAxMkQ3N0pDMy9aRm50VzlLdjJiQ0JOUnMySkQzV3JVT0hlclhMZU1jU1lHTk1zelEyVXo0Q1BnSnVuL3FocGp0Yk9VbUUwMUJPUW9qYjN5RDZRVmlyUGhnTG9jZVFtUHhXRzAwZGlkR0JjTUx0Q1BRb29XeDZzYzRUbUEzTUdaUEJ4eUl0T0NITHpYV0R1UStlNWEvYzloRklyL0NnWmJ6b0I2NStRME9RTXpwUG12N0gwc25rTmppNDJhM05XS2hIYTVBWGdPZ21uRjRtdjZwVUcvSE0vRlNIY3k0ZktLczhxTUdZbmE2aXNwTGJYM3lKTDVmL3pQZ1RBZ3p0MXcrQU5ldlhVeGwwcVhTckJqcXQzN0taRmVWcktkdTRNUzdHeXJYckVoYkJBdWpZdGcwTHYvbVdSd3Juc21MdDJyaGpLVDRmbHh4L0xLY1BISmgwc1VUSGNiamt1R001cUVjUHBzL0twM3pUcHVpeHhkOTl4K0x2dm1QZ2Z2dnl4M09UNzRxWHVmOSs5T3FjWHEvWFlIbFplWTBKOEg3ZHVySlBseTc4VUZvYW5UTU04T2Z6UnRLNVhkdTRjOTljOUNFdkx3ak5Fejc2NElPNFlNZ3hTV1BXTnpFMzNyRXVjV05NaXpPdFNJOFI0VlFKSmF5SDEzaGliZmxacE53Tnp5V3UrMFAxVHlqL2MrRzVGWm5NYTZtOXd4MXZ6aHZvaVB1ZUNIVXZCN3FkWWhNYlZkUVY5NlMxazYrYTZYVTladmN3dlZpdlI3bERaS2ZkN0w4blBZUHJiU3FFMlZrYVl3ajA5Rm41dkw1b2NmVDU2UU1IY3ZuUTQ3bjY0VWY1c1ZwdjdmYTY3cFNUMlRNOW5kLzkrejl4eVdPYjFGVGF0MjVOajA0ZDZiM0hIZ2xEcFFFV0xQMkdGNHFMQWVqY3JoMUIxMlhlcDUvRm5mUG44MFp5Uk8rcUh0ckdHQUlOOFBpOCtlelJvVDBQelM2TXJqYmQwQVE0c24xU1k3QWgwSW1zQjlnWTArS016NUszZ2JlQm02Y3QwajJkQ2s1VE9GV0VITUtyRlFPMURwT083UWF1Y1VoMXZGNElWenR3ZGM4U1ZrMHYxaGNFbmwyK250a3RhWUdjdGJlTlhaQStjZXJWSUhrUTdtWGZ6dTJxYWhMN21vc2dEdkpVcDRuMzlTK2ZjdlYzSG9RM3U0bTczdEhXYlZQNEwzQkcxZFJ3RDllNXF2YitWdGlLY09tNERIbktveXFNMldWT0hUaUFvcStYc25yOWVnQmVYckFnWVc1clF4emNxeWVuRHVqUEt3c1cwall0alF1R0hJUHJ1ancwcDVBVmE5Zld1RlhleW5Ycm9vdGtSWHA2aHg5K0dJL05uYytYUC8vTWtRY2RHSmY4VmpmeHJEUFp2MXUzZXJYeDIxV3J1ZlYvejlkNGZPUlJSOUlxSllXSFpsZk5CZjdEMDgvVUd2T2RMNzdrblMrK1RIcnN4Q01PWjhJSncrdlZOdU1OUzRDTk1TM2ErUDd5STVBSDVOM3pwYWFscm1Pb3VPRzV3OEora2ZNa3BzYzNWRUNOMjZaVSszQWNQVDFHVjRIUndPZ2U3U25MSzlhWFJIaTJVeXRtbnRkUHR0SE1sVTJaTUtQenBLbEhnbHdtVXBVRWV5YWFWRXNuY0Y3aW1uc0djZSsxV3oyc3dUUlJEeXpXL2R3S1hnWDZSQXNWeE1HVExZNlNKTDhyVlRscGZLWXNiR0IwWTVxRXZidDA0ZllMUnZHSHA1L2hwN0p5dW5mc3lJaXNUQ3FEUWZZTEo4VTdxbnQ0NjZJTGh4eERXa29LSTdJeTZkQzZOZitOMlo2b2RVcHEwbXUzQmF2dUUwY1c1RHA4bjMzNDI4VVg4dTRYWDdKZnQ2NUpyNHU0OCtWWDQxWjlybzJydGY5bjBTckpmc1lOV1FScm56MlNsNXZHWXdtd01jYUVYWHVRYkFYZUNIOWQ4MENKWmdTVlN3VitDWVIrUTFYdjZhMGplWXM3RkZsUUsyNitLdW5BcGFwY1dyYUo5ZE9MOVJXRVo5TTY4OXBsKzBuRHhtNDFZYVVyZldQVHU3cEhpREJReE9PdGtTU3lOSllnSW9lbmQvUS9XQVlYZXhYZU5FMHppdlJrZHh0UElVVDNJbEU4U241SjNFZGNsWTlUZkp4NHhVRDVxZUhSaldrNnVuYm93Rjh1K0NWL2ZmRmx4cDhRb0VQcjFsdytORHQ2WEZYamVtby8rL0duNkY2OUhWcTM1b3pNMnZlemJaT1d4aVhISFJ0OXZqeG12K0V1N2RzbHZXYlYyblhSeDlVVDJhTU9QaWpwTmIwNnA3TmhjL3l2MGVYbDVkRUV0MHU3ZGttVDJWaXQwNUluNU5WZGV2eXhkR2tYMy9hWEZ5emtoYUxRc08xK2UrL0ZwVEhmYzNYbEd6ZlNxUkdIUVp0NE5pYmNHR1Bxa0Zlc0thS2M3TUtsSXB3R0pQNUczSjRNTHJ4dFN2Vmt1SnBOS0s4TFBGdlJobGV1NmlmSmw0L2NqYlhKdmJkWFdxWC9JeUcwS0Zra2FmVkNRaXhYUjVmZU51RkJUNEtiSmlldlJHOUdtVXo0WGVqWlFsYzFVZklSemh5YktadnFQdG1ZeHRIWTJ5QWxzN1dpZ3B2Lyt4UkhIbmdnSTdJeVNmSDdlYW1rSkRvY2VNLzBkS1plZVRrUVNwUm5GTXdtdTI4ZmZ0R3JWNDB4ci92WDQzeXpjaVVBbHh4M0xPY01IcFJ3enEzUFBSOU5zdFBidHVXUjhXTnJIQzc5N2FwVmNYT01Jejc3NlNlbXp5b0FvRk9iTnR3MDRrelM2am04VzBUWXQydDhML081ZDkwZG5RUGNVSDMyN01YdEYvelNrMWpWMlJ6Z1JOWURiSXd4ZFJpYktSWEFTOEJMVXovVWROODJSZ0dYQW9Pako4WE9OYXdyR1k2ZDk1cDhEMUdBTmdqbktKemoyOHpXNlVVNkUzaFdoQmZIWnNyYWhMTjNRNXR5ci9rcGRlTDBzeEIzamlDT0lKNGx3ZFZqcU1qVTlKdW5mbEIyMjRRUEd4emNOQmw1eFpxaThDREtKZEhDeGs5KzcxNmV5VzlhNmtKMnBtVllYbFpHeWRKdk9MYlBJWFJzVTdVMHhrTnpDdm5xNXhWODlmTUszdnI4Qys2NjVLSWFZenovUVJHdkxWekVhd3NYRVRqc1VNYmtEQ090V28vcnVzMmJvOGt2d0gvZWZnZFF6c3JLaW01cDVMb3VuLzc0WS9TY3NvMGIrV1RaTWc3ZGUrK2s5VTc2NzlOMUxuNVZ2bWtUdi8vM2YybzlKMWFybEJTZXV1N2FHbytuK2YwMUp1VDFrZXIzZkYxSVV3dExnSTB4Wmp0TU9GektnR25BdEFkTDlNQ2d5NjhRTGdiMmdjUUZzZXJzR1k0OVh0T2NZa2hET0IwNEhhaVlYcXl6Qlo3MXRlWi9WL2FUMGdaK1M3dFUrWlJ4ODlJblRyc0o0UTRndEtTMlI4bEw2S1VOL1NsQ2lzSkxuWElmNlYrZWUxbTVOeldZWFNtdldEc0NyMGkxZmI2OUhOc1c5L1pWZ3Vvd2VseW1QT0pkRGNZMFRSOSsvd01Qeko3RHc0VnpPZUh3d3hnM1BNRGNKWi95NXVLcWU0aEQrL1hGVjhPK3U0dS8rNTRuWStiMnJsbS9JU0g1QlhpMzJzSlFGY0VnajgxN2k3YysrNEpyVHo2Ui9icDFZOG1QUDdKeGEvd3lEcTh0WEZSakFyeXpuSHZrWUNyRFBjQWpzakxqdGpPYXVmaERYbDI0Q0lDakRqcVFVY2NjdlV2YWFKS3pCTmdZWTNiUWxSbnlGVEJKVlcrWlVVSzJ3aVhBdVFKVkU0RzI1OE40YlBJYlRvYVQ5Q2luQ0p3SW5GaTVpV2w1eGZxS0tnLzhuTWtidTJ1UFZObVU4WDlObnpqMU9CRTVWV0o3MGhzWU4vUVNTa3dTTEwybGN2TlRvQ2VGWDFXem01cGFwUHVqdkk1d2NLVE0wM25rMVZZblYyV2Q0K09Nc1FObHJsZFZHTk9VZmZaVGFHcDcwSFZ4VmZua2gyWGMrOGFiMGVOOTl1ekZHUmtEazE3NzNwZGY4cmVYWDQwbWh4MWF0K2JhazA1TU9FOVY0N1pjRXBIbzBPV2xLMWR5L1dOUGNOY2xGL0ZHekRrUjczenhKZCt1V3BVd0xCa2diL1FWS1BEMWlwVThVRENiSDlhc0FTRFY3K2ZxRTArSURudnUwTG9OKyt6UkpYcmRGejh0WjhvTEwxSVpETkkyTFkwcmhtWXorS0FEbzIwRDJMaGxDM2U4OUhKQ25YK3RWclppN1ZwK0RzOXRYcmQ1TTB0aWVyQnJjdXFBQWRINlRPT3lCTmdZWXhwSVJCU1lBOHk1NngyZDBDYU5jOEpETW5NRTRtNlAxMnVJZE9SRTRudVVxODlyRE85dk9rS0VFVDFMK0g1NnNUNFVkSmx4MVNENTJZTnZhNmNxUzlGUm5TdWtDT0VRQVBGb0VtY29RdXdxU0hKQzU0blRja3VuOE1jR0J6ZTdSRjZ4RGxaNG5kQUNjbEdlYlhORXdrclAzL29kaGw4NVVMN3lxQXBqbXJ3bHk1WkZIeC9TcXhkL2UrWFY2SHpYam0zYThKdlRUbzBPVWZZN3Z1aGlVcXZXcitlT0YxK09MalNWNnZjejhhd1JkRTZ5dU5XOFR6K0xHLzU4NWJDaExGMnhnb0tQUHdIZzZJTVBSbFY1Ky9Ndm91ZDBhdE9HOGsyYlVGV216Y3puTDc4OFA5cU9pSlhyMXZGaWNRbUZTejZObXd0OHlvRCtmTGQ2TmMrOS93RUFSL1R1emRtRHNxTEhIY2RoYU4rK3pQcm9Jelp1M2NvOWI3ekpFWjkreWptREIzSDRQcUV0bGlwZE43b2RVMzJWYnRoQTZZYTZsL0VZZE1BQjJ4WFg3RGliRkcyTU1ZM2svZzkwYjc5d2pRcFhTclVQNnhEelFYczcraUtGVUNKYzQwaGhKYWpDNndnek9nL2t0Zk5FdkZtaFl5Zm9PQ252QUIvQlJTRHRvUEVXeFZKRlhYRlBXanY1cXBtZUJEYzd6WXdpSGFYQ3Y0Z3NSS2ZFMzk5b0NFbGM2Um1sS0pqR2llR3BEOFkwS1kyMUNGYnBoZzFjTmkwdit2eGZFOFpSdm1rVGQ3NzBDaXZXcm1YS3FQTVNGclZhL04xM1BEN3ZMYjc4dWVyK2E0clB4NDFubmtIbUFmc24xTEY2M1RwKy9kZ1RyTnU4R1FqTnNYMWsvRmphcEtYeDdIdnZNK3VqajdqOWw2UDQ4M1BQc3pTY0pMZEtTZUcyVWVkend4TlBSaFBzRVZtWlhKWjlmRFR1TSsrK3h4TnZ2ZTNkaXhIV3VWMDdMaDk2UEZuNzc4K3o0UVE2VmtVd1NPR1NKWlJ2ckgxZHZGWXBLUXp0MXpkdXVIUkUxZ0g3MTdwWTJJNnlSYkFTMlF0aWpER043SkZ2dE5XV1VpNTJsR3VBdzZvZmIxQm5adzBiRFljUC9TandzT3NuTDd6ZmNaT1hmdlBVVThXUlZ4cTdIa1hMVmQzKzVWT3UvcTZ4NnpMZW1GNnNmeEQ0VTJ6WmR0NC9xbDIxa1JrS0wyN3J5UG5oN2RHTWFYSWFLd0V1WExLRWY3ejZPZ0M5OTlpRGV5NjdORlRmbGkxOCtmTUsrdS9iRzREMW16ZnoxbWVmTS91VEpYeXhmSGxjakE2dFczUHpXV2ZTWjg4OUUrS3YyN3laVzU1NmhtOVhyWXFXalR4eU1CY2RXeldkZi8zbUxkejM1cHU4OTJYVndJdXpCMlZ4NmZISDhmZFhYbVhlcDU5Rnk4OC82a2d1R0hJTUVOcE9hTUpEajdCeDYxWmFwNlp5N3VCQmZMTnlKVXQrL0lsdGxSVnMyQko2TzRzSTZkVzJIYW9NQnFNSmVjYisreUZJZE9WcFI0UVpZNjZrYTRjT2NkZVViOXhJd2NjZjgrcUNSYXdKOS9LbStIejA3cm9IWC8yOEFvREQ5dDZibGV2V3NXSnRhRWgwNjlSVWNnN3R4N0IrL1RpZ1IvZWEvaGs4WXdsd0ludEJqREZtSjVwV3BOa2lYQ3ZLR1FpK2hCTWFNSkd4cGtSYXdSWGxUWVFaNlJtODNOUjdoZE1uVHZ1TENEZEM0bjZURFJieitpb3NMUE92R0VSdWJxVjNGUml2NVJWckNzcGpDS01pWlR0aG02T0h4MlJ5WlhoNmd6Rk5VbU1sd0hlLzlqcHpQbGtDd0drREJ6QTZaeGdBRzdaczRkdFZxL2o0aDJWOCtOMzNmTDU4ZVhTZWI2ekQ5OW1iYTA0NmtXNGRPeVljKzM3MWF1NTQ4V1dXbFZhdDM5aWxYVHVtWG5sNWRCaDFxTGY1WlQ3K29Xb1k5dDVkdXZEM2l5OGtMU1dGMGcwYnVPcWhSOWkwYlZ2MGVPYisrek1tTUl6dU5EdTlOUUFBSUFCSlJFRlVIVHZ5Nm9LRnJOdThtVk1IRHFCRDY5WkFhR3VrTzE1OG1aL0tRb001VGgzUW56R0JuTGkyZmZEVlYweDUva1VnTkZ4NmJDQ0hrcVZMZWZiOUQramVzU1BYblhJeUVPcTlYdmp0ZDd6OStSZDgrUDMzQk4ycTVUZDZkT3JJYjA4L2pRWGZmTXVUNFo3b3dHR0hjdkd4UTdqcmxkZFkvSDM4OE9rOTJyZG40SDc3Y2tpdlh2VFphMDk2cFNjTUZtc3dTNEFUMlJ4Z1k0elppY1puU1NGUWVQOEh1cmRQdUVxVTBVaG9IMXdnZmp1bDdSMGVMVlZEcEdPVGFBRUg0V1RnNUxJU2x1Y1Y2U00rSHpPdUhDaE5zdmV6TEdYRnhQU0s3a2VMY0p5SU5PU2VRQ0twR2c0dE1DQzlvdnV0WlhDVFYrR050eDVickcwM1YvQXl3dERZY3MrUzMyVGJrQ21UeG1iSmxMRWVWV0hNN2tSVjQrYTQ5dDFyVHg2WlU4aTh6ejZ2Y3g1cjUzYnQrT1hSUnpIODhNTnF2SEc1ckxRMEx2bjFPUTdYbjNaS05QbDkrL1BQbVRwelZyU25GcUJOYWlxL09lM1U2Q3JTbmR1MVkrenduR2d2TlVEeDBxVjAvYUE5NDRZSE9IWGdBQUIrV0xPRzk3LzhpcUt2bDFMMDlkZlJZZE43ZCtuQ2hVT09ZZFc2ZFN6KzdqdFNmSDU4anNOYm4zMGVqUmNab3B5eC8vNWs3TDgvRlpXaCs2VHZmdkVsdDcvNFVzTDNsZXIzYzg3Z1FadzlLSXRVdjU4RjMzd2JkN3hUMjdiOCtmeVJ6UGxrQ1kvTm14OTlMVmV2WDgvTUR6OWk1b2NmY2QwcEp6VktBbXdTV1FKc2pERzd3RldENUFmZ3hrZSswZHl0cTdsUWhHdUJ3eVBIQlVMSmJ5VDdxMmN5ck5HTHF3cXF6UmZ1aVhCejBPV202Y1dhanpMajV3MjhrRHRVbWs0dmFHNnVHOHg5OEN4LzViYVBRSHFGa25vdmU0TGo0dnkrMDhUcHI1ZFBHVGZQbytER0k0OHMxRTZidGpGYmhBR1JNbFVRRCtmOHh0MWRVWUt1dzZYak0rVkpENkliczF2NmVzV0t1RVMzNzE1N3NWL1hic3o4OEtNYXI5bTNhMWRPUE9Kd0FvY2RTcXEvOXRUaTZJTVA1dnlqanVTcGQ5OERZRndnSjI0N293TzZkOGZ2VkEyT2F0Y3FqZHh6ejJXL2J2R3JQV2YzN2N1YTlldDViTjViQUJ5NjkxNWNPU3p1UGhrcnl0ZHkzNXZ4U3owYzFLTUhrODRlUWR0V3JTamR1SkY3MzBpK0ZFVC8zcjNqbnFlRXY2K2pEajZJUS9mZUs5bzczVFl0alpQNkg4RVptUmwwaXRrdnVTWkQrL1ZseUM4T1p0Nm5uL0h5Z29YUlJjQU82ZFdMb2YzNjFYbTk4WVoxaVJ0alRCTXhmWUVlSjBHdUJVWWtIUjd0NllUSEtnb3JnVWRjWmNhRUxGbnFmUTA3cHZQRXFVZXE4TGFFVWg2ODNlZ21MdlA1T1ZoSjM3VzNUN0NGanBxSXZHTHRxWkF2MERkYTZPWFBmNUpZb3B3eUprdGVUM3ErTVUxUVl3eUJYcnRwRTI5Ly9nVWZmUFUxcFJzMlJPZi81bi8wVVZ5eWVFRDM3bVR1dngrRER6eHd1K2V4cWlwM3Z2d0tSeDUwRU1mMU9TVGgrQ2MvTEdQU1UwOXpRUGZ1WEhmS3llelZwWE9TS0NHelAvNkUvMzFReEpSUjU5RXhTUUo2eit0dlVQRHhKL1JLVCtlc1Faa0VEajAwdW1wMDBIVVorWTkveGcxaDd0bXBFeU9QSEV6T1lZZldXT2ZYUDYvZ1gzUG5NZlRRZmh4MTBJRzBTazFOT09mcGQ5K0xHd0o5VFpKdG9BQitMQzNsM1MrK1pNQysremJhZkdBYkFwM0lYaEJqakdsaUhscWd2U3BkcmxGbHRBaGQ0ZzdXc3VoVmZkU3hpclNpdk93NC9HVjBocnkzWXpWNHEvT2thYmtRM3JMSTY0bWZzZk9CVlY4dG16TGhOTytDbXgzMVlJa2VXT2t5VzRTOTZ6N2JBMHFwK2poeDNFQXAzaW4xR2VPUnhwb0RIRkVaRE9MM1ZkMkxmWDNSSW5wMDZzVEJQWHZTTmkydE1hdm04NTkrNHFBZVBSSzJPRXJHZGQwYXoxdTdhUk5yMXE5bi8rN0prOHV0RlJVRVhSY2x0SGhWWFQzWXV5TkxnQlBaQzJLTU1VM1VQVjlxV3F0eUxsUzRCcUYvN0xISTFvWU56UWRyekNtVnVlcHcrN2dNZWFOaE5UUlFicTZUWHRHOVNJU0JvWFo1bHdSWDcwOVdHRmMyZVh4ZVRlZWJ4amRqb2ZiWFNnb1M1c1Y3OVRFL2NhWG5IeDAvdzhiMGx5OXF2TWFZSnFxeEUyRFRQRmdDbk1oZUVHT00yUTNNS05FVFhTVlg0TWlFZzE0a0NEV05MbFlXcWNQdFB3L2ttVndSTjhrWmphN2pqVlAzOS9uNEVKRzJvU1o1T0JBNlBwL2VVaEgwSGJIK0wyTXNHZG9GcGhYcE1RNjhqdEIrcDFTb2ZGS3BCSzRhSkQvWGZiSXhUWThsd0tZK0xBRk9WUGU0QW1PTU1idmNtQXg1YzF5bUhDWENTUXJ4dzVQVmd3Nnk4RUpiV2oyUTBGK1UvL1lzNFl1OEloMTd6NWZhdU9QZWtsaDcrNFNscnNyVlZTVWVmdWFMTHBzTlFDdS9FM3lPM0tjVEozU1pSaldqUkU4VW1CVk5majFkK3B1RUh4bFY1dm5iYzVRbHY4WVkwL0pZQW15TU1idVIyRVFZZUQ5U0hzMFZHcEliUm5wRGt5Y2VCeUJNVHkzbjI3d2kvZDFEbituTzZhVUxLNzl0L0tPcStqS0FJR2hDcHI1akJDQzgxVkw0NGFHZEsxYmY0VWx3VXk4emluU1U2L0tLQ0syamhSNE9lNjYrTXJvcUJkczZjY0lWaDhoNmIyb3d4aGl6TzdFRTJCaGpka05qTXVUTnNabHlaUFZFT0M1NTNkRWVORTM2TUJSUzZJRndSK1VHZnBoZXJMYzl2RUM3c3BPNFFTNUZXUjVxUjdMdWFvK0lYTmR4MHRSQTR3UTNzYWFWNkdnVi9pM1NlTnN5VnB2bi9hSUlKMTk3a0d5dDhRSmpqREhObW8wSk44YVlabUI2aVo0a1NpNHdPTGJjczVHa05mWElLVnRVZUZqZ2pyR1o4cjBYVmRXbTB5MVRqeGRYNW9pRXQwcjJkR0hvcWxkTFlYV2wzK216UG5mc2FxK2ltM2pUaS9WUEFuOW9yUGhKZnZhZldaN0JxRjAxbDkwWXI5a2NZRk1mTmdjNGtmVUFHMk5NTXpBdVE5NFlteWxIcW5BeVNZWkdhME16NFpxdUYxb0pURUJabWxlc1QwNWZvSDJUbk9XWjhsc256QVg5ZTdSNjhmTHpYMVdXTDdCSFNtWHdQeDRHTjJHcUt0T0xkVVpzOHR2Z244K0VTaEo2ZnA4Y2s4SDVsdndhWTR5eEJOZ1lZNXFSMkVSWWxROGk1ZUxWU3RFMVBSVjh3QVhpOGtsZXNiNlNWNnhER2xoYmpjcFM5cGlvOEZHa1lpK0hRbXY4R1BKQStzVHBFendMYmdDWVVjeURBcU1qenhXUGZqNWo0bFhMZmg4ZW04SEY0dTNkRW1PTU1ic3A2eEkzeHBobWJIcUpub1RMbjBRWUZGdnVhWWRielZzb3pSVS8xNDBaSUl1OHFpcWkvYVNwdjBoQkZnR3RhbXZDamxEVjBCemowSlBOTG02ZjhpbFhmK2RSK0JZdHIxaW5BdU9qQlVyb1ZyeUh5YS9FRjl3OU5rdCs3VTEwWTVvV0d3SnQ2c09HUUNleUhtQmpqR25HeG1YSUcrT3laTEFvNXdKZlI4cmpoa1kzVlB3S3U3SGx4MnVRQlhuRit1UzBoYnF2QnpWRnJaODg0WE5GYjRpcHVWcnZiUU9JVTdYS3RFaHJ3WGtDMUQ1QU5GRFM1TmZqbnQ5cXc1NG5XL0pyakRHbU9rdUFqVEdtQlJpVEpjOEJmUlIrbzFBV0tZOHVJT1ZSRXBKa0tLc0FGemhCUHM4cjBuL2M5NzUyOGFZbUtKczg0WDdRbWFGS0JOVDFKQWtXUWozQVZUbXdET2swY2ZvMURRN2NndVVWNlQ5SWx2eDZKQ0djOE90eG1YS0xkelVZWTR4cExpd0JOc2FZRm1Kc3BsU015NVM3M0ZRT0FPNEJLcUlIdzFOcFBjbURreWZWcVFqWCtSMlc1cFhvelhlOW82MFRMOXgrMjRLVkY2bnFLZ2h0alNSNHVjWlIxVGZnb0xkM3VQSCtBejBNM21KTUw5WS9JVndYZWU3cGdsZVNQUGtkbXlGM2UxU0RNY2FZWnNZU1lHT01hV0VtSEM1bFl6UGwvd2oxQ0w4WUtSY0pqMGoxYWxhWkpJNXdGYUVEeXBTMnFYeVZWNnhYUHEzcWEwZ1ZHLzV5N1NwWDlLSzRTajNLcmlTMk8xdWt0ZC9uUEdsRG9iZFBYckhlV0gyMVorKzJyUUxjaEgvdG15ejVOY1lZVXh0TGdJMHhwb1VhbXlsZmo4dVVFYTR5UkpXUEkrVmVEb3VPNjUyTGo5Y0xlS0NzaEkrbUYrbVpEYWxqN2VTclpxb3lOVnFOdWw2TjZDWTBJRHFTQkRPbzg4UnBOcWUwbnZKSzlEcmdMNUhuMGRXZVBWSjl0V2VGUDQ3TmxOdTlxOEVZWTB4elpBbXdNY2EwY09PejVPMnhtUnl1eXFVb3k2SUg0bllFOHFDaWNPZHN0UjdtUGlLOGtGZXM3K1VWNitBZERWMlcwdW8zb0o5RHRaNWJMOFNFVXBHLzJGRG91dVVWNjNpVWYwU2VlNXI4U3R4ZkViZVB5NVEvZTFTRE1jYVlac3dTWUdPTU1ZaUlqc3VTeHpaV2NERHdCNFVOc2NmVnhadUZpeUpEWUNVaFJSME12SmRYck0vUFdLUUhiM2ZjM011MnFQaEdLbG9Kb1VXeFBCdkpMVld4QkZMOVB1ZEpSajdkb0tIYnpkbU1JcjBjWW5yazhYYWYzNFJwM3NyZFl6UGxKbytpRzJPTWFlWnNMcE14eHBnRUR5L1FydHRjL2dKY0pvMThzelJoWHFnU0JCNXlXdkdIMFlmSml1MkpsVDVwNm04RitXc29qSWQ3QTRmL2p0ays2dmRsVThiLzFhUHd6Y2EwRXIzUVVSNG45cVgzTXZsTjNPdkk5dmsxalVvWExPaUs2M1lBT3VJNDdWRnRqZXVtNFRocDRiOWI0YnBwaUlTK1ZOT0FORUo3bEllZVI4cEZXb1dQcHdBcGlQZ0FQNkcxRVB4eHowWDhnQTlWZjVMeldnTnNXck5xVjd3a1pqZlRwdk1lY3lVckszdFh0Nk1wc1FUWUdHTk1qUjRvMFQ2dXl6U0U0MlBMVlVFY3ZFMXNvUHB2cFUwS2Q2VzA0NjlYSENMcjZ4bEkwaWRObXlQSThaSEFHdG9reVlNbVZrVlMyQmFzZFB1dHUvMnFyendJM1N4TUs5RUxSWG1zc1c2WUpGbEFhOXJZVEpuUUdIV1o1a0UvL0RDZGlvb3VxSGJCY2RxaDJnWG9pR3BISUpUVWhyNDZvTm9Ca1U3Ujh0RHpWcnV3K1hXeUJOalVoeVhBaVN3Qk5zWVlVNmNaUlJwd0lVK0UvZU1PZUx5ZmF3M1dva3dhbXlYMzFlZmsxaE9uN2RsYTlET1FkdUJsQ2h6LzdTcGFValo1ZkJhSWh4T09kMC9UUy9Ra2NYa0Z3UWVOY0lPa091VzVNWm1NRkxIWHZxWFFEejdZRzVHZVFBOGNwd2VxM1FrdHB0Y0Q2SUpxT3BHRVZxVERybXlyTVUyS3FpWEExVmdDYkl3eHB0Nm1GK3ROS0xlSVVMV1BiMk1rd2NsamZxZkNuOFpseUNOMVhkNTUwclRSd0F5STdEdnJ6YXhnRGY4WlNhaGQ1Zi9LcDR5L3A4R0JkMlBUaW5TQUErOGdWUFdXZVRuc3VWb3NoY0tmMXpNOGQ2aFVlbFNEMlVYMC9mZTdrSmJXQTlmdGdXb1BWSHVpMmcyUlhxajJRS1JuK08vT3U3cXRkZGlBYWhraVplRy95NEhRWThkWlMyalA5UXBVdDRVZmI0dDdEQlU0empaRXFzNnAvbmRxNmpZY0ovVGM1NnVRZnYwMjFOQVdZMHdkTEFFMnhoaXpYUjVhb0wwcWc5eURjRTVzdWVlOWZoSmFmS3Y2NnNHcUZJdHcrZGhNK2FpMnk5TW5UcDB2SWtNOGFrMVYvY1QrOHRRTitGUDZsT2FPWGxiekZjMVhYckVlb01yN0luU0JSdGpuVndndGVoV09xYkJZNE9peG1iTEp3MXBNSTlBRkM3cWl1Zy9RRzlmdERleURTRzlVOXdSNklyTDNMbTVpUE5WU1JNcUE4bWd5Vy8yeFNCbXVXNHJmWHc2VUV3eVdTV2JtNmwzYmNHUE05cklFMkJoanpBNTVvRVNIdWNvTTRJQkltWWF6UTA5L3VTVHZUYXhRK051Mmp2enAyb05rYTdMTE9rMjhyN2NqenNlTk14UTZKcGJ5WnVtVThTZDVFbmczY3QvNzJpWEZ4d0pnbjBhckpPWnVneXBMSzEwR1hUMVkxalJhZmFaZVZOWEhva1Y3bzdvUHdXQlZjaHY2V1lqODNXYVhOakpDZFFzaXk0QmxxQzVESlBUbHVzdHduR1drcGk3ajBFTlgybkI2WTFvT1M0Q05NY1kweVBSaXZWVmdVbXhaWTh3QlRUb3FXdmxHWU15WUxNbFBkazM2cEtsWENhRzV3NTczVHNad2NjOHBuM3pWL3hvbmV0UHoyR0p0dTJrYjgwVVlBRVMzdDJxOEtiK3NETHBrWGpWSWZtaWtLa3dNZmVlZDFxU2tIRUQxeERiU294dnF3VzBLVzRGdElEYXhqWDNzT011b3FGZ21nd2ZiRFJOalRCeExnSTB4eGpSWVhyRWVodklZUXY5b29jYnNBZXVsWkptdzhqakM5V016SldFNFl1eFE2RWJyQlVaL0x2WHJRZVJlMWV6bjVUMnQ2aXN0WWFiQXNHaGhJODc1QmNyRno1QXgvZVVUajJvd2dLb0tpeGIxeG5VUEFRNEovOTBIa1VPQWJydTRlVlZVdHdCZkFWOGdFdnB5M1MvdytiNlFnUU50R1dSanpIYXpCTmhzbDBBZ01CcDRPajgvZjIxOXpzL0p5WGxlUklhcjZzQ0Nnb0l2R3JsNW5ocytmUGp4cnV1T0JONG9LQ2g0WlZlM3g1aW1ibnF4M2lCd1oxemh6bGtwR3FCY2hldXJMNUxWYWVKOXZSMmNUeU43WjNwSFVIVVJpV3lOcFBlWFRaNXd0YmQxTkQxNVJmbzR3a1hSQWkvL2ZhdlArMWEyaUovanhneVFJbzlxYUhIMG0yOWFVVmIyQzFRamlXNGY0QmZBSVEzZTVrZkRkeXE4dU11bHVoVDRBdmdVeC9rYTEvMGN2LzhyR1REZzI0WUhOOGFZS3BZQU56UERoZzI3MG5HY2M3MktwNnJ2RnhRVS9CRWdKeWRubElqOFIxVS9keHpuOUZtelpuMVoxL1dCUU9BTjRNVEt5c28raFlXRm45VjEvckJody9aMEhPZitoclo3OCtiTkY3Lzk5dHR4KzRibTVPUmNBUXl0ZnE2SUJQUHo4eSt0WHA2UmtkR21VNmRPUzBTa3Q2bytXRkJRTUxxaDdUS21KWmhhcFBzN3dxTUN4MFlMRzZNM3VPWmV4emxCNWNvSldiSTBVdEI1MHJSZkEzZUZtdEk0dmNDcXFPdG8xdHBiSjVSNEVyd0p5aXZTeVFnVG93V05lWE5EQ1NLY01qWlRaalpTRGMxS2VOR3BVSktyZWdpcWZRZ2x1YjNaMGIyWnE4OGJFQUhYclhxOC9aYWpHdXJGaFM4aWp5VXpzODdQQjhZWTR4WC9ybTZBOFphRWhpNmQ2R0c4NkRZVDVlWGx6NlducHo4dUloZXI2bnM1T1RrakNnb0s1bnRWRjREcnV1MGR4em16b1hGU1VsTFNnUFhWaW84U2tRdUIyQVZ6MG9BZ2tKQUFkK3JVNmMvaDVQYzdFYmt5RUFnOG01K2YvMlpEMjJaTWN4ZE9QSStiVnFLanhlVnZJblNJTG95bGhENktlekZjTm41VDNsaERmZkJKWG9uZWluTG4yRXlwS0owODd1N09FNmVQUWhnVTJSREppN3hOa0dnN1JCREhsVWNaK1hSL25qa3Y2RUg0Sm1WNmtWNFJsL3lDdDhsdnRYOFVoWXZIV2ZLYlFGV0Y0dUtEZ1FHSTlBZjZvOW9mMSswZWQySjlFdFJrQ2E1cS9QUFk4K28za1g1dHNpUVgrRXd5TTIzMWJtUE1MbWNKY0ROVFVGRHd1K3pzN0JzYkdrZEVCdnQ4dnJkaXkwcEtTaXFBUzRjTkc3YmFjWnhmaThpc29VT0huajFuenB6WEdscGZFbTlWVmxhZXZMMFgrZjMrZDRERGFqdW5zckp5cjhMQ3d0WFoyZG50L0g3L0dsVk42TWtPQkFMbnFPcjFxanJmNy9lUENBYURpNENIczdPekJ4Y1dGcmJJN1U2TTJWN2pNK1NCaHhib3F4VXVUd3BrQTk3T0ZhV1dXRUlybENuQVJRK1U2T1dqTStTOXl1RDlGL3I4emljQ3FhRm1lTlFUTEVRVEF4RU9UZi9GNmh2SzRJNkdCMjQ2cHBmb1NZUlcvQWE4Ny9pdFBqcEE0Y1p4V2ZJZkQ2dllMZW1YWDZheFljUGh1RzRveVZVZFFFbko0WWkwalR1eHRxUTBXVUpiVXpMckp0bDNyTGI0b2EyRFNvQmlSSW9SS1pHQkE3K3IrenN6eHBoZHh4TGc1c2N0TEN4MEd4b2tFQWpVMUh1aHMyZlB2ajRRQ0d3Q3pxNnNyQ3dLbi8rd3FuWklPRm0xdjRqZzkvdi9tWk9UVTcxSEZoRjVLejgvLys0azlRUUxDd3MzQUdSblozY3FMQ3dzVDlhWVljT0dEWEljNStpTkd6Zm12ZnZ1dTV0emNuSmNxZWV3TEwvZm53T2tpc2pMc2VYRGh3L3ZyNnIvRXBFeTEzVXZmdlBOTjB1SER4OSttYXErNmZQNTNod3laTWlRdDk1NnE2eGVsUmpUd2wweFVINENodVlWNlZnVi9pYlFMbktzc1ZabHJwYWM5UWtxYitjVjZkOFJKdDc0d3JRL2dOd2VPdVJkVDdCS1RDcXQvS25qcEFlZVhqdDU5RGNlaE43bHBoWHBJSEY1SGdrTm8yMk1mN2ZZY0FyVHgyVktzN3FCVUIvNjRZZnBWRlFNUUhVQXFxR2UzZkx5UXhDcCtxeFdWNkliU1d3ZHAvYjV1YXJKajlmK0Q3c1dXSUJxTVk1VGpPc1dTMWJXMHRvdU1NYVlwc2dTNE9aRHNyT3oyOVo5V3UyMmJ0MGFmUGZkZHpmWGRWNStmdjZrN096czIrZlBuNzhCUUZYUEVKRXV0Vnh5UXJMRVZGVXJrNXdiTld6WXNGODVqbk4zSUJBNE5qOC8vNlBxeHgzSCtUc3dwRzNidG91QXdycmFYYTN1azhOdGVqRlNObno0OEV6WGRkOFFrUlJWUFhuMjdObmZBY3lhTmFzZ0VBajhXa1R1YWRXcTFjenM3T3pUQ3dzTGY5NmUrb3hweWNabVNkNzlIK2hyUHVFL0lod0Q0Yy9halRDSHRIbzRBUWZodDhCSnVTZGZjVUh1YXcrTkVwSCtrYVdydkdoQWRIaTNnSWlrT1ZUZUE1emU0TUM3V0Y2eEhnQzhDVVFYUy9KNmU2czR5bk5qTTVrd3JwSENOeFU2WjQ2ZmpoMzdFd3dlaWNpUndKRnMyeGJkVDd0ZWlXN3N1YkZsMVljeHgxNFhHN3YyWkhjRHNCRFZVTSt1MzEvTUVVZDhhWHZsR21PYUEwdUFtNG5zN096dWZyOS9lVVBqK1AzK3Q0RWh5WTROSFRyMGpNckt5bmZuejUrL0NpRFNRd3ZRdVhQbjdxdFdyVXI0YmVyMysxOEZUZ2dHZzRlcTZ1ZlZqOWV6dDdvajhPVEpKNStjOWZycnIwZm43d1lDZ1RQRGJTM016OC9mcnVRMzdDUlZYVkZRVVBCK09GNjJxcjRvSW0xVjlhTHE4NXZ6OC9Qdnpjbko2UzBpdi9INy9SOE1Iejc4akZtelppM2FnWHFOYVpHdUdpUS9xT3F4TXhid2Y3ajhCYUZWWE83cDhmQm9BZHo0WE9Hd3RMVFU0dXVIamJyN0g0WC9QUlFWZjZnWDJNT2gwRlVQVCtzNDZmNFQxazYrYXJlZHcvckFSOXJkM2Nwc29CUEU1RmdlYm5la0d2ZXl6VnkrZ1ZITk1jblNCUXQ2RVF3ZUZVMTJWVE53M2RaMWRxWEhKcktSWHQzcTF5UkxkbVBMNjBwNFZUY0RpeEFwUnJVWW42K1lBUU0rRTVFR2p5WXp4cGlteUJMZzVtTUxNVDJaTzBwVmx5UXJIelpzMk5HTzQvelA1L090Q0FRQ0YxWlBPSjk1NXBta1E2WURnWUNHNHdZTEN3dHI3ZTFOWnZiczJZL201T1NjSVNKbmJkdTI3VGJnTndBalI0NzBsWldWL1NVYyt3L2JHemNuSitmdzhBSlhNd0NHRFJ2MmUxV2REQ0FpRnhRVUZEeWQ3THFDZ29JYmNuSnl0b25JVGE3cmZoQUlCTzZvckt5Y1VsaFl1R1Y3MjJCTVN4Uk9idTUrc0VSZkNTci9CVEtpQnoxT2U2THpTbU02ZVFYU3VuVk0vLzBOZ1F1L25mSFdpL3V1Mjd3UjhiQVhPamFVbzNJL0k1OCtaSGRjRU91eHhkcDIweGJ5UmRnblV1YjVjUFg0N1k2S1V2Zmd6TnhNMmU3ZkUwMU5lTjV1QnNGZ0pOazlFdGZkdTg2aHh0VVhtcXB2b2x1VG1oUGVkY0RiaU14RlpDNFpHVVVpc3R2OWpCcGp6STZ5QkxpWkNNK1JIZEZZOFYzWC9jQnhuS25BTlVCK0lCRDRiWDUrL2o4YXE3NVl3V0J3ak0vbk94cjQ5ZkRodzErYU5XdlczTEt5c3N1QlBxbzZhMGRXb2hhUk04SVBuOC9KeVprbUltTlZkWU9JWEZGWldmbGFkbloydTVxdURRYUR0L2w4dm5KZ0NqREo3L2NYNDhITkIyTmFraXN6NUt0YzFVRTlGM0FqeWgrQjFNZ3h6MGRGQ3duN3kzWnAyMkhmNjRlTkNqNi9hSzV2OFk5Zk5jNVFiSkVETy8yaTlPcHkrS2Uza1J2ZjVncWVFdUZRQ0U4cGxVWVk5VnlWL0g2UjZ1ZUV5L2FUM2ZKR29pNWV2Qi9idG9XR01xc2V5ZHExL1luNWVhNGxFUTM5SGVuWnJkN0RXMVBDR3p2RXVYNFRzc3RSblkvSVhCeG5MZ01HTExEZVhXTk1TMllKc0ttWGNPL3R0VGs1T1orTHlEK0J1M0p5Y2pwRjlnaHVCTkhmL0lXRmhhdUhEaDA2eHVmenZlaTY3cU01T1RsSEFybUE2N3J1YjNjb2VHak84dGJseTVmUDd0bXo1MUpDdlZBM0F6UDkvcnJmRnFyNm5PdTYyVDZmTDVDZm4yL0pyOW10bmZYMm5ZY0dnNXpzb0lOVjVVZ1I5dHdaOVM2YS96ZDI4UndDWDhkK2NGeS9ScTNqYms2NE05bENmMDNhNjV2K3RqT3JPeGdvR3pIdnpwMVpwMmV1V0RlWFh6anRPZGpYaVlHK3p1eERrdVU0a2lXcTFSUGR1aExlWk1lVDl5U3ZRV1FlTUJmVmVXUm1MbXFPdzhxTk1XWkhXUUxjREFVQ2dVdFU5WVQ2bmk4aU0vUHo4eCtyejdrRkJRWDNEeDA2OUFmSGNlNE1Cb01QQUdSblo5ZjJjeVRoT253MW5kZTFhMWVOREtFV0VSK0Fxc2Jkblo0elo4NUxnVURnTVJHNVJGV0xnVjdBQTNQbXpGbGNuM1luc1JqSTZ0V3IxNFg1K2ZtUEFGbERoZ3hKVDB0TGU3S2UxMzh3Wjg2Y3Q0RzNkN0IrWTNhNTdEbTVyVG82YlhPMWtoc2N3UWZTS0tzeUc5T2NsZXBXM2cxdTVkM2dhaDVYT0N0bEgwYWw3bzgvTWdhL29XK3F5TlpFTmZja3IwQmtIaUp6VVowbldWa0pDMFlhWTR5cFlnbHdNNlNxZzBUa3d1MDR2eHlvVndJTW9XUTBPenY3dGNMQ3dzcnM3T3c5L0g3L3FycXU4Zmw4SDlkMHJLeXNiQzdoUFVJZHgvRUJpQ1RPQTZ1c3JQdy9uOCtYSXlKN3FlcDY0SmI2dHJtNllERDRXNy9mZjQ2cTN0cTNiOThubHl4WnNpMjh0ZEZGa1hPeXM3UDlqdU1jSnlLZkZCUVVySWk5UGpzN3UxVkNVR04ySTJmTi8vc1JyZ2FmRXZqRnJtNkxNYzJGSy9CYzVmY3NDSlp5ZFZvZjlwZDI5WnU3VzlQS3paRmo4WDRpMUxzN0Y4ZVpKNW1abnphdzJjWVkwNkpZQXR5TXVhNTdpdXU2TmM2UGRSem5XTWR4WHR1UjJKRUZyU29xS3JiNmZMN25rcHppQTg2VTBENUQ3NnZxc2xyQ2ZSTHpPQTFBVmJjbHFiTThKeWZuYzJCUFlOUFdyVnNUenRtTzlwY0hBb0YvaWtodXIxNjlUbXZkdXZYTDZlbnB2d1NJOUlZN2puT1I0emlQcU9wdmdMc2kxd1lDZ1Q2cStrRk9UczZUQlFVRnpYMjNEdE1NbmJENHpyYTZOdmljSUFmVWZiWXhabnQ5b3h1NGMrdEgzTnQ2TVA3UTlzbnhxaWU4dFNmSjM2TTZGNUY1K0h4elpjQ0FMNzF1cnpIR3RDU1dBRGRqanVOc25qMTc5b2FhamdjQ2dUcjMrMDFtK1BEaEI2bnFMYXA2YjBGQlFSRndicExZMXdFalZQWGI4dkx5WVNVbEpadnFHVDZ5K0ZSQ3UzTnljc2FJeURBZ0tDTGQwOUxTN2dFdTNwSHZBY0J4bk1kYzE4MEZUbXJmdnYxTHF2cDNZQzNoM25DLzMvK2E2N3F1aUp4TlRBS3NxaU5GcEIyeGk1d1lzeHRwVTY1VEVFdCtqV2xNUCtzVy9yM3RHeTVKcmZaV3E2dEhXRFVJdkkzanZJTHF5NUtaK1Ztak5kSVlZMXFnSkxjbGphbGRNQmc4bTFEaWVXMnk0OE9HRGR0VFZmOE1vS29UdGlQNVJVVFN3dy9YeFpabloyZnZDL3hOVlN0RTVFUlZYU0VpRncwYk51ejBhdGZYZTZHUG1UTm5mcU9xYTFTMVgyRmhZYVdJUENzaUJ3d2RPblJ3K1BoS1ZYMWZWWS9PenM3dUVWUEhLQURYZFIrdGIxM0dOQlZuenYzNzBRalg3T3AyR05NU3ZGRDVQWis2YStPVDN1UnplZGVpK2hRaUZ5SFNSYkt5anBlTWpEc3QrVFhHR085WkFteTJXN2hIRk5kMW4wbDIzSEdjZTBTa1BmRFk3Tm16WDQrVTUrVGtqTXJKeVpuWnQyL2ZHbnRPVmJWbnVJNlZzVlg2Zkw2SFJhUzlpRXlaTld0V0FmQi80YnFtWjJkbmQ0cTV2aUw4c0Y2akcwUmtGZEFsZk8yL3d6RXZpRGxsam9pSXorYzdFV0Q0OE9IOUNXMi85UFhzMmJPM2Uvc2xZM1k1Q1Y0TFl2LzNHN01US0RDcjhxZWFrdDZ2VUwwYmtSeldyOTlEc3JKR1NVYkdrNUtadVhZbk45TVlZMW9VR3dMZGpOVzI4bkxrdU5abmNZNFl3NFlOMnhQSVV0WDFyVnExZXJQNjhVQWdjQ3B3TnZEVGxpMWJycXRXMzhYQThKNDllOTYyWk1tU0cycW80aUNBMkRuRE9UazVONHJJVUZWZEVBd0dwd0FVRkJROGxaT1RjNkdJbk83eitmNE9YQkd1WXh1QTR6aHBnQVFDZ2NYQXZmbjUrUTlVcitpRUUwNW9Hd3dHOXhTUnI4TXgzODdKeVZrTm5EZHk1TWpybjNubW1hQ0l2Qk9PZXdMd3IyQXdlSW5qT0FBUDB3amJZaHJUMkFRNVpGZTN3WmlXWkprYkhnU2xHa1RrSFVSZUJsNlJqQXhidk1vWVkzWUI2d1ZveGxRMTMrLzNWOVQwcGFyNTJ4dFRSRVpJeUN1dnYvNzYxdGhqMmRuWm5WVDFmZzM1VlhoVjVhaXRXN2RlQ1pRQjF3OGZQanluaGlxR0FEaU84eGxBSUJESUZwRmJnVTNBeFpIRnR3Q0N3ZUFFVlYwdklwZkh4RnNiL3Q0N0JRS0JEc0Jod0RteEZmaDh2bnNEZ2NCVTEzWGZFcEgycWpvM2ZNZ1ZrWmtpMHFPMHRIUlkrTngzVlhVQjhPbklrU045SW5JQkVIUWN4NFkvbTkyVDZyNjd1Z216Y3lLbUFBQWdBRWxFUVZUR3RDVGZ1eHNxRUxtWXRMU3VrcGw1bkdSazNHbkpyekhHN0RyV0E5eU1xZW84b000dGlvQ0Y5WTBabWY4S1BCdGJucDJkN2ZmNy9VOEF2VlgxN3dVRkJiT3FYenQvL3Z6bGdVRGdOeUx5c091Ni84ck96ajYwc0xDd1BITDgyR09QN1FrTVZOV0t5c3JLa3V6czdCNnErcC93M3NCWEZ4UVVMSW1OVjFoWXVDd1FDRXdFN25GZGQwWkdSc1pod0dvQW44L1hJNXdjeC9VbWgzVUVJdC9IbTF1MmJJbHVwNlNxcjR2SXlhcmFHK0ROTjk4c0JUSUFoZzBiZHJyak9OMVY5ZVg4L1B5ZjZ2dWFHZE9raUhUYzFVMHdwaVhaaXBzaUdSbFA3T3AyR0dPTUNiRUV1QmtUa1QvbTUrY1g3c2kxcXRvNnRJTVJ3VWhaSUJEWVIxV1BBVGFYbDVlL0VTblB5Y25wTGlJUEE2ZW82anZsNWVVM25YRENDVzFkMSswaUlwMkR3V0Jub0l1SWRGYlZMc0FHRWRuVDcvZi9FLzZmdlR1UGo2bzYvd2YrZWU2ZG1TeVRmU09FUU1JT0Fka1hGWkNRR1ZCVVJGUmNjS0V1MzliYTF0YTIxcTdXMW1wYnJYYXZQN1YxVnhSVUZIQUJNc213eXlvZ0pJUTFCTEx2ZXpJejk1N2ZIN05rMW1TeXNPWjU5MlZuN3Jubm5udG0wSkRubm5PZWcrWE9kclJhN2ExRVJFS0lyV2F6dWNsZ01QeUJpSklCdkpXZG5mMjZ2MzVtWjJmLzIyQXczRU5FT3IxZUh5K0VPTzRJZWtlcnF0b2t5eklBblBUNmJEOVFWVlZqczlscXRtelo0dkdBb0xTMGRHVlNVdEw3N2lQTlRwSWtQZWk0M21jNk5XT01NY1lZWSt6aXh3SHdaVWhWMWJlSmFJK3Fxc0ZrajVRQXFGNWxSRVIzT2Q2N2ozUXVjK3pydThFOXM3TVE0aUVpdXQ1eGVFVnNiR3lUcXFvNnh6azQxc3o2YzUvQllGaGxNcG5XVFowNlZVdEVQM1hjL0cwQVVCVGxwN0lzbDh1eS9JL09QcTZpS0xkV1ZGUlU1T1hsV1F3R3cxZU9ObTZYSkNuRjhkN2plMUJWdGQ1c05sYzVqdzBHdzRORTVKRk4ybWcwK3R4SUNIRURFWUdJdm0wMEdoOTBGRGRuWjJmZjNVbi9HR09NTWNZWVl4Y0pEb0F2UTdtNXVUc0I3QXltcnNGZ3VCM0EyMFRVTElSb0pTS0xFQ0lLZ0RPejhqcTM2bmNEZ0JCaXRYc2JSUFJmQUU4Q0VFUlVLNFFvQjFBT29OeVJaYmxDQ0ZFaGhLaVVKS25TWnJOVmFqU2FCd0U4UlVTdnpKNDllMXhvYU9oOEFHa0FTclZhN1hzQTRCaUYvV05YbjhGc05ydW1PQ3VLa2l2TDhsRWlta1ZFc3dDMHU2M3hEZVFLQUl1N3VvOWpSQnhFZEtOYk1XZnJaSXd4eGhoajdCTEJBWEEvSjRUWUxVbVNKSVNJSXNmYVFDSlNBWndTUXZ6TFpESjlCZ0JMbHk2VnE2dXIzM0ZzZ2VRZUZNTmtNcFZuWm1iR204M21wbUR2bTVHUjhjZUJBd2ZlVGtTYk5CcU5zTmxzYTJSWjNrNUViM2duMStvT3M5bHNNeHFOdHdraDNpZWlaRlZWbjhqSnlhbnU3SnJTMHRLZkpTVWwvYm9uOTlQcGRKd0ptakhHR0dPTXNVdUUzNDNwR0RzZkZpNWNHT0llN002ZVBUdDI2OWF0OWZDZGtzMFk2eU0zYjM2ZUg5b3dkcDU5Y3Mzai9Qc1dZNHhkSkhnRW1GMHczaU85M3RzbU1jWVlZNHd4LzVyWGY4RVBORm1YOU5jdTVBZHdYbmdmWU1ZWVk0d3h4aGhqL1FJSHdJd3h4aGhqakRIRytnVU9nQmxqakRIR0dHT005UXNjQURQR0dHT01NY1lZNnhjNEFHYU1NY1lZWTR3eDFpOXdBTXdZWTR3eHhoaGpyRi9nQUpneHhoaGpqREhHV0wvQUFUQmpqREhHR0dPTXNYNkJBMkRHR0dPTU1jWVlZLzBDQjhDTU1jWVlZNHd4eHZvRkRvQVpZNHd4eGhoampQVUxIQUF6eGhoampESEdHT3NYT0FCbWpESEdHR09NTWRZdmNBRE1HR09NTWNZWVk2eGY0QUNZTWNZWVk0d3h4bGkvb0xuUUhlaHZwcnk2d2t4RWN5OTBQeGpySU5vZ1NBVkJFWUJDZ09wNFZRU0VhbitGODFVaGtQMjhnQ0lJcXYzVlVVOUFJWUlxQkJTNDJpRDdPWEllZDdRRkFRVWtWSURzN1FFS1FYVGNuNkNRSUZVUUZBR2hTSUNpZ2xUSmVTOUFFVVQyUGtBb1FvSkNxbENGZ0VLeVozOWMxeENwUWtCUkFVVVNVRlFpVlJKUWhBYUtVRlFieWJLUUhPZFZBVVVXamxldC9WV3kybFJGSnhSRlFOR29vWW9pb0doVktOWXdVaXdDaXJhNVZXMk5Fa3E0cWlvTmlxSVUzbjkvMjRYK0UyYU1NY1lZWTNZY0FEUFc3MUVveVBFTzNxOFVvTnorZngydmpuck9kcHdWQTEzcjFnYmNidTY4bTcvN09FdWQwMVpjOTRMb3FDUHNKNGdBUjNISHExZi9aRWZic3ZONjFYRkNWVjMza1p4MUNJRGlPSllseUlyamVsZ2hFUUFaMEZvQUxRRG9aT2djSVc4OGdQai92Zzh2allDd1FNQWlDQllBRmhLd3dQRmVDRmhBWkFHRTFmMmNBRm5nZUUrQS9YcUlkb0RzOWNoZXBwSm9KeUZaSU5tdlZRUXNKTU1DRlJaSlV0dUJzOTc5WVl3eHhoanJOemdBWm95eDh5dlNHYkc3bmhPNFB6RHdMblIvY2F2bi91REJ2VXdDMlo4RUNIdVJUQUJVeDNuVnF6NWpqREhHV0QvREFmQjV0dS8vN3NxODBIMWdsNTZwTDY4TmI3VzFTbUVheUJiRkt1bGtrcTFob1pLMlZjaTJVRVhTdEVHMlNwQzFxaXJaQ0xKR09GNjFHa214UXBZMXFxVFlJRXNFV1JWQ2tnZ3lTT2loU2hwQWFDRkxXa0JvQWFFbFFSb0lPSTRsclVxcUJwQzBKRlNOSU9nSTBFS1EvVHFRRm5EVUpkSzQzb08wSklRRzVIYmV6M1dDaE1hOURRTHBMK1Qzek5qRmJFcnNVQ3dmNXJtQ3BxS3RIczhjWHQzcmR2ZlhGa0oxUGpYeGNrWDBFRHcwSXN1amJPM1p2Y2d1L3laZ214TmlocUM0cFFiVmxxWmU5YTB2eGVzaUlGTkg2cE4yMVlaNmE4c0Y3QkZqakxFTGdRTmd4aTRCZTcrenFOLzlsamJwOWRVeFFyTHFoUTBSV2xMMVFoRjZJVkVFVktHWFNOSUxvVWFBSkwyQTBFdEFoQUQwRUlnZ2doNUM2RUVJRXdKUjlxQmFSQWlRbmdnUkYvcHo5WWJ3ZU9jWXpSVUM1QmcyRm81aWduQlZFWUk2UnBYOXh6ZVhIUW1FcE5EbzgzSXZpMnBEVFlBZ1R3SWhTaHNXZEZ0TnRqYlloT3IzWEl3MkhJK09Yb2hvYmJoSCtlbm15dUE3NjhmQ2daUHc3UkZHSEdzc3hWK1BmSWJTdGpxZk91RWFIWWFFSjNpVVJla0NmNjZGQXlmaG9SRUdWTFUzNE1tREsxSGVWdSszSGdHWUZKdmVxLzQ3bGJmVm82UzF0dE02ZjU1OEQrSjFIVDhDZGxVZnh4L3pQdW1UK3pQR0dMdDBjQURNR0xzbzdiOS9TUjBBMzkvR2UybnF5MnZEVlcyclhsRVFBVkwxV2tub1ZSVVJJT2loU25xUzFBaW9wQWVnSnlBQ2dGNEFFWURRRTBFUGUwQWREVUV4SUVRRGlPdnJQZ1pDZnQ1NUxMaUdjRXlMSmdqSGUrZHBBUUpSLzRpQUUwSWk4ZEwwaDg3THZRN1huOEd2RDM3ZzkxeFNhSFMzK3ZHYmd4L2dVUDBaditkK09PWUduK0FYQU9Za2pzV09xcVBZVVhVczZQczRYWjB3Q2crTk1BQUFSa1lPeEl0VGwrTi94M002SGRudGpBVENnOE96Y0gzS1pBQkFVa2cwbnAxNEYzNTdjQ1hPdHRiNDFOZVFqQ2ZIMzlhamUzbjcrTXd1dkYyNEdjbWhNUjZqdkZYdGpXaFhyWDF5RDhZWVk1Y0hEb0FaWS8yS1l6UzlCVUR2aHM3Y1RIanJMYjFzMVVhVFN0RkNrbUpJMktJaEtCcEVNUUJGazFBamhEMVFqZ1lvQmhDUkFHSkJpS2FPUUxyWHlDMFlKdkpjNzB2OVpmajNNblRIa0tzeEtTWXQ0UG52ajdvT0p4b3JVTkh1ZjZUVkh3bUVPOU5tMmRlTU80UktXbnh2MUxVWUh6TVlMeDNiMkszQVVhOEp3ZU5qYjhKRXIzN0c2U0x3cldHWitNUGhqNE51cXplZW0zdzNJalVkbzlQUEhQNFllMnBPbnBkN004WVl1elJ3QU13WVk3MTA4TDc3bWdFMEF5anBhUnNqM25rbkt0UWlSMHNxUlV1Z2FCbHFEQUMzUUZvTmgwQUM3RUYwdElDSUpHZFFUUlFOSUxKdlBnMjdtTXdiTUE1M3BsM2RhWjF3T1FRL0g3Y1l2enJ3UGxvVlMxRHRxaEQ0NVlFVmVIenNJa3p3Q2xybkptVmdlTVFBL0RsL0RjNjJWSGZaMXVEd2VQeHkzQklraDhiNG5Nc3RQNHlYam0wSXFrK01zWXVIMVdhRFZ1TS9UQ2lycTRPaXF0Q0hoaUlpSkFRYVdUN1B2ZXMrVlZYUjJHYmZva0VpQ1pGaG9YM1dkbk43Ty9RaElYN1AxVFkxb2I2MUZlbUppWDEyUDlaN0hBQXp4dGhGNFBnOTl6UUFhQURnZnc1c0VESmVYNWtjQmlSQ0ZRbXFFQU1rSVpKVW9uZ1NTQVpFSW9BRUFIUDZxcytzKzFxVWRnRDI2Yjg2eWZPdjREcExzOGZ4eEpnMFBETHlXcDgyRHRZVklVeldZbVRrUUZmWlVIMFNmalh1RnZ6KzBJZXdxTGFnK3RKa2E4UHZ2dm5RWTlxeVUycDRQS2JIRGVzeUFKWkFlQ0pqc1Uvd3F3Z1ZyNTgwNDdPU2ZRR3ZGUkE0MFZUdWRzODRoRWhhMTNHdHBkbGpmWFZTYURRaU5SMi90RGJaMmx6cmk2c3RqWjMya3pFV3ZLYTJOdnpzbmZjd2VXZzY3cDB6RzZFNm5ldWMxV2JERSsrdVFGMkxQVFhKOXhiTXg0S0pFL3IwL2cydHJmamxpZzl3cHJyajU4KzQxRlQ4NXRZbENIUHJTM2RVTmpUaTI2LytGd0FRR1JxS2QzN3d2VDdwNjZhOGZMejQyZWRJall2RHlJSEpXRDczR3NUcTlUaGRXWVZmZjdBU0RhMnRDTlZxOGNxM0gwSjB1Tzh5Rm5aaGNBRE1HR09YaWJ6N2J5OERVTlpablNHYm4rK1hjNkVyMnh1UVY5KzdQWkFsSXN4SkhOdmo2MVVJM0wzOW53Q0FaV216c1hUSWxhNXo1VzMxSHV0a3gwY1B4aE1aaTZGeFc4OEtBTlh0alhqaHlGcUV5enE4T0dVNXd1U09Yd2JIUmFmaThiRTM0Yzk1bjhJbWxLRDc5T29KRTA0MVYrQTdJK2E3N3JlcWFBZFduOTBkMVBYUEhsNk5QMHk0RTdFNmV4TDNXa3N6bnM5ZmcveUc0azZ2dFFrVlAvMzZiZGZ4WHliZmkrRVJBMXpIT2VXSDhFN2hGdGZ4ajBaZmo3bEpHYTdqL2JXRmVPSEl1cUErSjJNc09LcXE0b1YxbjZHNHRoYkZ0YlhZZS9JVUhydGhJVWFucEFBQU5oejh4aFg4QXNEaHM4VW9LQzN0c2wyZFJvUHZHQTFkMW11MVdQQzdEei95Q0g0QklGU245ZDc0cjFkYUxSYThuRzBLdW41Y1JBVHV1OGJ6K1hGamF4dmUyTFFaQUhDMnBnWVJvYUdJMWR0L0RxWWxKbUJRWEN3YWlsdlJaclhpNDEyN2NYL21YSjkyMllYQkFUQmpqTEhMWGtGRENmNVc4SG12MnRDUzNLc0EyTjM0bU1FZXg3dHJUcmplVDRzYmpzZkhMdklaSWJZSkJYL09YNE1HYXlzYXJLMTQ5WVFKajQ1YTZGRm5XdHd3L0g3Qzdmamo0VS9RYUd2MXVlK1lxQlRmL2FNQkZMZlVZTVhwcmJnN2ZRNE8xaFhoNjlwQ2pJMGFCTUErR3V3dE1TVGFkUjRBM2kzY2dvZEh6a2VUclIydm5yRC9VdWwrM3Ftb3BRck50bmFmY3NiWXhhR2hyUTIxelIwQmJtbGRIWDcxL2txODlOQURDTkZxOGY3MkhSNzF6WGw1UWJVYnF0VjJHUUJYTmpUZ2o1K3N3WW55Y3A5emUwK2V3cE1yUDhTdmIxMkNxTERPcytzWFZsYmlpWGRYQUFEU0VoTHczRDNMZk9wWWJEYmtIZzZ1N3dBd0tEYldJd0FXUXVCdm4zK0JtcWFPV1NySHk4dHh4OS8rNFRxMktoMFBJai9kc3hkZjdqOFFzUDNsYzYvQjlaTW5CZDBmMWpzY0FEUEdHT3Qza2tPalVSWmdleDZuSDQ2K0h1VnRkVmg5Wm5lZlpoTFdTUnFNakV6MktOdFZkUndBa0RWZ0hCNFplYTFISm1Pbmw0NXR4TEhHanBHVzNQTERHQldaZ3VzR1R2U29OelpxRUo2ZmZBK2VQYndhUlMxVkh1ZWVtWGlYUitJcmZ5YkZwSFdhZEFzQXJoczQwZWUrZ0gyN3BwK052U25nZFowbHBmSU96QVVuYm1Qc3ZJc0pEOGZ6ZDkrRlYzTnlzZjdBUVFEQTdWZGRpY1NvS1B6cGt6Vm9hUFY5c0JhTWtBRHJpWjIrS1RxRDU5ZXNSYjFiK3pkT21ZeklzRENzMkxZZEFGQlFXb3BIWDM4VFA3aHVBYVlPR3hhd0xTRUUycXoybjludHR1Q1doSFRYYTdsbTdEbnArYlBNcGlpd0tmNW4zN2ozeVIrYkd0eXNIZFkzT0FCbWpESFdiNFRMT2p3OGNqNW14by9Fei9lL2gxUE5GWDdycGVzVE1UY3BBd1JnUWZKRXJEaTlEWnNyOHZ1a0QyT2lCa0ZESFVsam1teHRPTlpZaXUrT25JOEZ5YjVCSlFCOFVMUWRPZVdIZk1wZlBaNk5oSkFJVElzYjdsRStJRFFhTDB5NUY2dUt2c0xIWjNZRzNGLzRZaUo1WlM0WGdnTmd4aTRFclVhRFJ4Yk14K0Q0ZUJ3K2N4YTN6SmlPajNidXdvNWpIZHV0L2Y3MjJ6QnE0RUMwVzYxNDZPVlhYYU9kLzM3Z2ZzUkgydmZiZm5mTE5xemRaODhEc0dqcUZMLzNhbTV2eDl1YnQrRExBd2M5L3B1L2E5YlZ1UFBxcXdEWWcyZm5WT1BhNW1iOC9xUFZ5Qm8vRHN0bVhZM0VxS2dlZmNad25RNlBYdWViWThIZDBkSXlmSG5BYzlSV1ZWVzhzV2t6MXV6MXpHL3d0K1gzSVRIS014ZmxKN3YzWU5WWE93RUFtUmtaK0QvRHZJRDM2dW9CQWV0Yi9HMHp4aGpyRjhaR0RjSmpZMjVBWW9qOUY2YWZaU3pHVC9lOWhXYkZkMHJ1N1VPdWRvMUh4dXIwZUdUa0FveUlIT0JUcnlldThKcitYTmhjaVdjbjNZV2graVMvOWZmWG5ZYTVQTTl2bG1VQWVLZHdLd2FISjJCQXFPZHVXaHFTY1ZmYUxJeUlUTWF6aDFmM1NkLzdrbmZpTGU5OWpvZEhKbnZVU1FuejNISjdZRmlzeC9rZFZVZlBRUzhaNjcrdW56d0pOa1hCRSsrdHdBT1ptUmlhbElSVEZSVllQRzBxSnFiWlo0bXNQM0RRWTZydmh6dDM0b2NMcndNQW5LeXdQMkNNMWV0OUFtQlZWV0hPeThlYm16ZWp6bTNLdFU2andjTkdBd3hYakhlVkxaa3hIYkVSZXJ5MElkczFpcHB6NkRDMjVCL0JkUk1uNHFacFU1QVUzYjNkQkxVYWpjYzlBdFh4RG9EWDdmc2FuKzdaNjFQM1ZWTU9kRnJQc0txOHJtT1cwVGRGUmZqTHVzLzgzbWZhc0dHNGNjcGt2K2ZZdWNFQk1HT01zVDQxVkorSUd3ZE54ZENJSkF6VkorRlVjd1ZPTlZWZ1hmRmVuR3J1cysyWHV5VkNHNFlueDkrR1VMa2p5M0J5YURSK09PWjZuK0F3WForSUt4TkdlcFNwRVBpeTVFREFFZHJ1OEI2dHpTMC9oRzhOeXd4WWYxSk1HbDZhL2xDUDcvZGx5WDdYKzFwTHM5L3AxZDVra2p3eUxnZlNvclREMG8ycGU4NjZFZ2ovTjd6ejlZQlRZb2RpU3V6UWdPZUhSd3p3U0pwMXFzbi9hRDVqclB2eXpwN0ZLNlpjbkhJRXNTMldkcnh3Nzkwd2ZYTUlXZVBIQVFEMm5EaUp0N2RzOWJndTkzQWVMRFliL3MrUWhXZnZ1Z09uS2lyUjNON215aVJ0VXhTWTgvTHcwYzdkS0ttdDliZzJPU1lhUDE5OEU0WW0rVDRNek16SXdJZ0J5WGh1elZxY3JySXY3YkFxQ3RidTI0ZTErL1poWXRvUUxKbzZCZE9IRC9lNXRpOWRNV1NJMy9MRFp6dFBzbGpkMUlScXQvWEM3cEo2T0lyTmVvNERZTVlZWTMzbXpyU3JjY2NRejMxcmgrcnRnWERXZ1BGNC8vUjJmRkMwL2J6M3E4bmFpdGRQNXVLN0l4ZDRsRStQRzQ0bHFkTTlNaDQvT0R6TFo1VnNidm5ob1BiRTdVcDhTQ1RTOVIzN1FiWXFGbXl1T0FLdHBNSERJK2IzdW4xdnUydE9ZRi90S2RmeFF6di9YNWZYVElrZGlvZEdHSUlLZ0NXU2NLRDJCTXpsaDNHd3JnZ3FyOXRsN0pKV1hsZVB0elp2d2RhQ0FvL3lkZnUreHZUaHc3Rmc0Z1NVMXRiaTQxMjdzZkdiUTY1cHkrbUppU2lycTBPYjFZcHRCVWV4di9BMEZreVlnTGtaWXpCK2NNZXNsOWZObTdCdTM5ZCs3eTBFOExmUHYreTBmNEhXMkI0NFhZUjU0ekw4bnV0TFE1TVNNU1ErSG1kcWFqeW1iUC8rOXFXSWk5QjcxRjIvLzZCckN2alZvMFppMmV4WmZ0dU1DTzI3UFlsWmNEZ0Fab3d4MWlmOEJiLys2aEFCNzU4Ky8wSHdocktEbUJpYmpxc1RSbm1VMzUwK0Iva054VGpTVUlJNWlXTXdQdHB6aXJKVktIai85TFkrNmNOMHI5SGZYZFhIWVJNS05wUWV3QTBwVXpBNFBCNHFCQTdWbmNHRUdQOGpEWjBwYks3RTVvbzhMRXVmRFFCNDdVUnUwTmRPaVIyS3hhblRNS0dMQkZqdVFpVXQ1aVpsWUc1U0Jtb3R6ZGhja1FkelJSNEtMOUJJUDJPc2QxYnYzdTBUL0U1S1Q4TzQxRlM4dVdrekRoWVY0WGlaWjVibUFkSFJlR3JwclRoZVZvWm5WMzhLVlFnMHQ3ZGo5ZTdkV0wxN042TEN3cEFhSDRkYlo4ekEwaXRuWW5QK0VWY3lyUUhSMFpnelpqUSszTGtMNWZXZEp5WjBkOC9zV1Npc3JITDFOU04xRU9hTkc5ZkxUeCtjR1NPRzQvcW9TZmhmanRsaitqZTdkSEFBekJoanJOZUc2aE83REg2ZDdoaHlOWFpXSFR0bjA2R0pBbWM1L3MvUjlSZ1ptZXhhQnd6WXAvditkTXdpL09MQUNpejNNeFg1eTVMOXFHcHZoTll0Y1ZWUFRZLzNESUQzT2pJaUN3RHZGbTdGdDBjWThPS1JkWWpTaHZjb0FBYUExV2QzNDBEZGFZeU5Ta1ZaVzEybmRkUDBpYmdxWVNUbUpJNUZTbGlzM3pwTnRqWkVCREVhSEt2VFkzSHFkQ3hPblk3QzVrcmtsaC9HcG9vODFGdGJmT29LQ0d5dFBPSTZuaGliaGtoTng5WW1iYW9WZTZwUGVGd3pPaXJGNDgrdHNyMEJCUTBscnVONmF3c08xWjJGWHFOeksrdklLTnRWOW12R0dIRERsTW40d3JGZFQzUjRPQjdLbW9kcnhvN0JuejVaNDVFRXkybjY4R0Y0ZE9GMWlBb0x3L1Rody9IblpYZmg3MTk4aWJNMUhmdWFON1MyNGxocEdZWWxKU0ZHcjhmOW1YUHhudzBic1dUR2ROdzJjd1pPbEZmZ3c1Mjd1dFhQbExoWUxMM3FTdHhXTVFQdmJ0Mkd1d09Ncm5hbW9yNGV6ZTJCdDJXcmJQQWZrQys5NmtxRWFyWDRYNDdaVmZia3lsV2QzbXY3MFdQWWZ0VDMrd09BYXlkT3dDTUwrbjRHRUF1TUEyREdHR085dG1qUXRHN1gvOGZSTDg1Slgvd0ZPczZKYXMxS08xN0lYNGRuSnQ3cHNSWTJQaVFTZjUyeUhIcE5pTWQxZGRZV2ZOQ0hvOVdubWlvODFyVXVHalFOMnlvTG9FSmdaL1V4SEs0L2d5WmJHelFrNGI0ZC8rNTIrNm9qMi9QSnBncWM5TE1tTmw0WGdVbXg2UmdibllweDBZT1JIQm80Y1l3QXNLNTRMd29hU3ZEVHNZczh6cTByM290V3hZSUZBeWY2Sks4QzdPdW83eCtXaWZ1R1hvTjl0YWRnS2p1RVBUVW5vRGo2SndDOGNHUWRBQ0F4SkFyL1NmQmM0N3k3K2poZVBPS1pNT1pIbzYvSDNLU09LWTRGRFNXdU5weWV5Ly9VNzJjWkh6MFlzVHJQNllrOFhac3hYNFBqNHpFcFBRMHg0WG84bERVUGtXSDJoMThQekp1THZhZE93V0t6UVI4U2drbnBhYmh4eWhSa3BIcnU5ejBxWlNEKy9xMzc4Tld4NDhnK2RBaUh6NXlGeFdaRFprWUc0aHpab2JQR2o4TVZRd2E3TWppUFNSbUk5My80QTQ5MmZ2L1J4OGc3V3d3QXVHTHdZUHpxbHBzOXpqdXpKZzlOU3NLdmIxblM1ZWR5MzFaTmx1dy8rOS9jdEJsYkM3cWZQQzlVcS9VcEc1ZWE2amNKbG5PZGMzeEVCSVlrSnZodGIwaUMvM0oyN25BQXpCaGpyTmVHUnZqUFlCeElla1JpMTVWNnlOOElzT3EyRFZCQll3bFduTjZHZTlMbmVOVHhEbjRCNExVVE9YNnpSUGZVZTRWYk1UNTZNRVpIcFFBQVJrWW00NWJCTS9IaG1hOEEyRWRiQWNBbVZEVGFQUGZiVEE2TndaaW9GSXlPR29TRGRhZDlzaDRUMEdWSWx4UWFqZStQdXE3TGZwNXRyY0gvanB1d3YrNDBac2FQOERsZmEyM0d4MmQyWVZYUlY3Z21hU3dXRFpxS05MM3ZuNmxNRXFiSERjZjB1T0VvYks3RVkvdmU5S2x6MjVDWjBIZ2w1dHBXV2VCVEwxalhwMHpHdlVPdmdWVzF3YW9xa0VoQ2pKOGd2ZEhhcy8xTUdidmNQWEhUSW9TSGhPRHBqMWFqdWIzTlZhNlZaVWhFU0kyTFEwMVRFOTdhdkxuTHRzWU5Uc1h5YTY1QlRIaVlSN243OWtXU0pDRk1wL000Nzc0dG1pU1J6L251Y3ArcUxFbGRKd0xzcnVWejV5QStJc0tqYk8yK3IvSEo3ajBBbk4vREhIK1hBZ0RxbXBzUm85Y0hQTS82RmdmQWpESEdlaTNkVC9EVG1VQmIvdlFGZjFtT3ZmZkIvZmpNVGt5SVNldDBtdkgrdXRQWTRqWk50eStvRUhqOXBCbC9tclRNVlhaVDZqU3NMZDZMZHRXK3ZVZUlwTVc0NkZRa2g4WGc4eEo3c3BobGFiT3hkTWlWcm1zaU5hRWVBVEFCK04vTTc2SzR0UWI1OVdlUlYzOFdSeHBMMEtaWVBlNmYzMUNNTFpWSE1DZHhqTi8rMVZ0YnNMSm9CNzRzMmU4YUlWV0VpamJWc3gyYmF2OCtyVUtCcWZ3UVRPV0hNQ0VtRFRjTm1vb3BjY1A4VGpZMmxYM2pVellwSmczRzVBa2VaYVZ0ZGRoVmZkeHYvNEpSMWxxSFVFbUxVTWwzbE1aZFhuM25XVnNaNjYvQ1Erd1BBd3RLU3REWTF1Wnp2cUMwTk9pMklrTkRNVFRKOSsrSHlvWUcvSGJsaHdHdnEyeHNkTDAvVWx5Q1IvNzdXc0M2djd2OXRpNzNBMjYzZHZ3TWM0NGVKMFZISXoweDhOOWR6ZTF0cUd4b0RIamUzYy9lWGRIcCtjMzVSN0E1UC9EZkoyTUhwZUJQeSs0SzZsNnM5emdBWm93eDFtdUZ6WlhkQ29MUFpaS2tFRCtCanlJOEU1VUlBSDhyK0F4L25iTGM3eFJlaTJyRHk4YzJucFArRlRTVzRFaERDY1k0Um9Fak5hR1lrelFHUnhwSzhQQ0krUmdkbFFJTlNWQWhzS1VpSDQyMk5oeHQ5UHlGYzV6WFhzTHAra1RFNnZTSTFlbGRTYnoyMUp6RU00Yy85cm4vTzZlMjRPcUVVUjRQQ2s0M1YySnQ4VjVzcXNpSHpldTcybDliaUllKzhzd2UzZTRWRUFQQXdiclRPRmgzR3FuaDhWZzhhQnJtRHNod3JadXVzN1pnUTlsQmovb3gybkQ4ZU93aW55bnJLd3EzQlRVNWVXaEVFcjQxZEM0QSs0aDF0aVBBUHR0UzA5bGxBT3ovL20zdHhTZ3pZNngzckRZRnhWN2JJQVhTYnJOMVd0ZHE2em9SVlkzYkZrVDZVSHVBdjN6dU5WZys5NXFBMTJ6T1A0SVhBdXpkNnkxRW8razAvMFJYZEpyT0g5aXh2c1VCTUdPTXNWNDcxVlRSclFENFhPN1pHaUw3L3RYbVBSSUsyUGZFTlpjZnh1TFU2VDduQ2hwTGZCSklpVDVjTTdxcityZ3JBQWFBU2JIcDJGRjVGR09pVWx5QnFRVEMxTGhoTUZma0liLytMRlFJVjdBWW93M0hvTEE0RkxmYWc3MngwYWsrOS9pcXl2L2F0b3IyZXVSV0hNYVUyS0hZWGxtQXpaVkhjS3d4OElqT3dwVEplR0RZUEkreXZ4ZDhEbk5GbnQvNloxdXE4ZTlqNi9GTzRSWXNHalFWMXcyY2hOVm5kc0dpMmp6cTFWbGJzS0p3Szc0MUxCTTZ5ZjVudHFmbUJMWlU1dnR0dDFXeG90SFdDZzNKQ0pOMUdCUVdoMEdwY1FDQXIyc0xYUUZ3WlhzOUxLck4xYWE3TnRXS3JaVkg4T2JKVFQ2QlBtTXNzTzlmdXdDeng0eDJIWmZXMXFLMHp2NHpVaVBKbUpEV01adG02NUVDL0d2OWh2UGV4ODZVMXplNDNzZDVUVlh1cWR1dW5PbmFsdW5tNmRNOHRqUGFjT0FnUHZ2YXZnZjdWU05INE01WndTV0paT2NIQjhDTU1jWjZiVzN4SHN3YkVQd1dGR3VMOTV5enZvVEp2bXZGV213V243THgwWU54NDZDcGZ0dTRJbm9JNWlTTzlRakd2S2RSOThZWnJ6MkZ4MFFOUXJQU2p2eUdZbzl0bUtiSGo0QzVJZy9OU2p1S21xczhIaktNanhuc0NvREhlVzNkcEVMNFRDTW1BT1FJb0Y4N2tZdVgxWTFRSGZ0WWRwWWgyZDhJZVhWN1U1ZFpsUnV0clhpdmNDdFduOWtGUmFpdSt1N0pwNzRvM1krOGhtSjdraTBoOFBlQ3dJblJYajYrRVM4ZjM0aVo4U1B3ODR5YkE5WVRBSjQ1dkJvNlNRTlZxTENxQ2l5cURZMjJWcFMzMWJzU2NUSEdncWVSWlk5MXVCL3YybzB0Uit5ektFWWtEOERNa1NNODZuWWxKUzRXSC8va01RQ0ErWEFlZHAwNGdaL2VlSU5yZmU1dlBsaUZ3MmZ0eXhRbURCbU1wNWJlQmdCUVZCVlBybHlGY2FtcFdESmpPc0owT2xkU3E4NGNkWnUyblJMclArTjlNSnJiMnZEbk5XdDl5cC96S2l1dnIwZFpuVDJMZEVOcksvS0tpN3RzKzRiSmt6MitSM2J1Y0FETUdHT3MxMDQxVitLRG91MUJiWVgwUWRIMmM3WUZFZ0JFK1FuWVdyd1NXUTBJamNiUE1tN3l1MTdZNmVHUlJ1UTNuRVZWZThjYU1QZFJXS0Fqb093dTd3Ulh6aVJOdTZ0UGVBVEFrMlBUb1NFSk5xSGlVUDBaandCNFhIUXExcGZhdHlzWkcrV1ppZlZRWFJFYWJaNXI5eDRhYnNEMUtaTjcxRjl2djU5d2U0K3VhN1MxK21TM1B0dFNqVDhlWG8xd09RUWhrZ1lodXM1SFo5eTNTM0xTU2pMaTNhNHI5bnJBNE9UOG50dFZteXZoR0dPc2U1cmEydkIxWWFIcmVQemd3WjNVN3J5ZEY5WjlqZ09uVHdNQTNuRG52ZmNBQUNBQVNVUkJWTnE4QlE5bTJXZWJ1TThtSmlKWGtMdHl4MWZJTHk1QmZuRUpObjV6Q0UvZXVnUWprcE05MmsxTFNIQmxsWmFJMEdheFlPL0pVNjd6azlLRDMrdmNtMDFWY2VCMFViZXVxV2xxOHBpQ0hjaU00Y083ck1QNkJnZkFqREhHK3NUN2p1MkNPZ3VDUHlqYTdxcDNydmdic2F5eGRQenlFU3ByOGN0eFMvd0dVdTdDNVJEOGFQVDErTTNCRDF4amxsYlY1ckhHdUtkcnZwSkRZenlPWlpJUUp1dXdxL280N25mYml6aE0xbUZzVkNxK3FTL0MwWVpTb0dQV05NWkcyYWM5RHd5Tjhkbml4enREOU1Vc1haK0l2MHkrdDFkdGpJOGVqUC9PZkRqbytqdXFqdUs1L0RXOXVpZGovWkdxcW5ocFF6YWEyam9lS3A2cXFJRHBtME9ZbEo2RytNaEk2RU4wR09RWVpZMElDN3lIZUdSb0tJVGJqSXcxZS9jaEl6VVZWNDBhNmJmKzhiSXlyTnp4bGVzNE9Ub2FRNU44RXlwNlo1WCthT2N1MTM2LytwQVFqRS8xWFRJU3JCQ05Ca3V2bk9sVGJsVVVtUFB5VU5mc3UrKzV1MUN0RnZQR1pYaE1sM1lhT1REWnp4WHNYT0FBbURIR1dKOTUvL1IyN0t3NmhrV0RwbUZvUkJMUzlZa29iSzdFcWFZS3JDM2VjMDVIZnAwRytObmIxam1LcXlFSmo0KzlDVVBDZmZkZExHK3I5N2wyWFBSZzNKdzZBNnZQN2dJQXRDdWVBYkQ3VmgxL21Yd3ZQaS9aaDgwVitRR25TeTl5VExtK3ljKyt5UmJWaHJLMk9wUzAxaUlsckdPSzNwUzRvZmltdmdqSHZkYnBKb1JFSWo0a0VsUGlobm1VMi9jVTdua1daY1lZQTRCL2ZHdTVhd3U1c0pBUTdEbHhFaXUyYjhmeHNuS1BlZ2RPRjdsR1JkTVRFekE1ZlNnZXVYWStNZ1lONm5UTElVbVM4Sk1iYjhCamI3M2pHaUU5VWxJU01BQTJIVHJzV3JZUkhSYUd4Mis2c2N2cHo4Zkx5ckJpVzhkRDE1dW1Ub0VzU1dqeWs5M2FtOFhtbXpzaVZLZkRQWE5tdTQ3cm1wdGhPblFJT2ZzT3U0SmZyU3dqTFRIQjlUMWRNWGd3S2hvYVVGNWZqemFyRmVhOGZCakdqMFBXdUhFWW5qeWd5MzZ3dnNjQk1HT01zVDUxcXJrUy96Z2FlQzNudVpZUzdydStxN0t0QVJJSVB4NnpDRk5paC9xY3o2cy9pNmNQZjRUbko5K0wxTEE0ajNQTDBtZGhUODBKbkdtcFJwdHFRUlE2Um82ZDA2RTFKR040eEFEOFlOUkMzRHQwTG42eTd5Mi9mYnNxWVpUUGRHWEFucGpLdVRiMW03b2lud0Q0elZPYlVOcFdoMlpidThkK3hSbFJnM0JsZ3Vjdml3VU5KYWkxTlB1OVAyT01kYWJOYWtWOVN3dnFtMXRRM2xDUDR1b2FIQ3NyUjM1eHNXc1UxU2xVcTBXN3pRWWhPdGIxRjFaV29iQ3lDcXQzNzBaRWFBaW1EaDJHNlNPR1lVcDZPdlNPVWM5VEZaNUpFSmRNbjRhM3QyekZzbGxYWTFKNkdrNVZWS0RWMGhGOHRscXNPRlZSZ1FVVHJrQjBlRGcrM3JrTHQ4eWNnYWEyTm85QU5pMGh3U1BnUGxOZGpUOTgvSWxyRCtBWWZUZ1dUWjJDc3JwNmZQZC9nYmRWNmtwVlF3TytManlOYlFWSGNiQ29DSXJhOGNBek9TWWFqeSs2RWZ0T0Zib0M0QUV4MGZqcG9odnc0cnJQY2FDb0NLMFdDOWJ0K3hycjluMk5oTWhJVEJtYWpqRXBLUmliT3FoWDY1Tlo4RGdBWm93eGR0bVFRQmdaTWRDanJFVnBSNjJsQ1Q4Y2ZUMnVTdkFkV2FocWI4UnorV3ZRcGxqeHI2TmY0dG1KZDNtczg5V1FqRWRITDhRVFg3K0xabHM3MEJGL1FuWnM4eE90N1FpS1k3VGhzQWtGT2o5L3hSNXZMUE1iQU8rcVB1RjYvMDFkRWE0ZE9ORjFQQ1E4QWZHNkNGUmJtbkNpcVF3VFl0S2dDQldGelpVSWswT1E0WlVCT3REMDU4OUs5blZyWkhqUm9LbVk1bWQwMmYyN3NhZzJ2SGxxVTFCYkR3SGd6TXVNWGVTMjVCOEpLb1B6NFBnNC9IenhZa1NFaFdKSHdWRnNQM29VaDg2Y2RZM1FBa0JUV3pzMjVlZGpVMzQraGlVbDRhL0w3NFdpcXZqUm0yLzdiZk9OVFp1QlRiN2xSMHRMZmE1NTNleGI4ZDBmZk04MXRmaGdVUkdlWDdNT0RhMzJmQXRFaEIvZmNBUDBvYUdvYjJuMXVUWllPNDRldzU4KzlWMCtvZE5vY092TUdiaGx4blRvTkJyc08xWG9jVDVHcjhmdjcxaUszTU41ZUd2ekZ0ZUlkMVZqSXpZYy9BWWJEbjZESDExL0hRZkE1d2tId0l3eHhpNGJvNklHSWxUMjNFL3hkSE1WSGg2NUFIT1RNbnpxVzFRYi9waTNHdlZXKzlTMWdvWVNmRkh5Tlc1SW1lSlJiMFJFTXBZTW5vRkdxK2N2VGpySkhnREhoWFFrWUxJSkZZM1dWb1RMSWZCVzFGTGxVMVpqYWNLSFJSM3IycjZwTDRJQVBOSnJUWXBOaDZuOEVGWVZmWVZWUlYvaGFHTXBMS29OV1FQRytXUmpEaFFBbDdUV29xUTF1SDAzNzB5NzJpZjRiVlVzK1BmUjlmakoyRVd1Tytva0RlNU9uNE1YajZ6RDNwcVRRYlh0N1V4TE5YNjg3ODJnNjQrUEdlS3pMZE9SaGhLOGNqejRmWnViYmUxZFYyS3NIOG9hUHc0Zjc5cU5rZ0Q3N3FiR3hlSDZ5Wk93WU1JVjBHcnNZY1RDeVpPd2NQSWsxTFcwWUh2QlVXd3JLTURoczhVZUk4TjN6YnJxdlBUZktWeW5RNGhXQ3pnQzRIdm56TVpFeDFaTnNpeEJIK0w3ODltYlRWSFFidlBjdnUycVVTTXhmbkFxRHAyeFo2aldoNFRndWtrVGNkTzBxWWdKOTgwLzRXM2V1QXpNSGowS20vT1BZTzIrcjEyajRXTlNVakJ2WFBBN0tiRGU0UUNZTWNiWVpjTmZrSHU4c1F3akluMlRpNmdRK0Z2QjV6anB0U2Z4MjZlMllFYjhDQ1NHUkhtVTM1bDJOUW9hU2p6S3doM1RrWk5DT3RZTzExcWFBdTRZWE5iYXNiZHdxMkxCanFxamVLZHdpeXNBQjRBR2F5dUttaXNSRnhLQkE3V244WFh0S2V4eEJKZUg2czk0dERjejNuTkUrMWhqbVVmVzZ1NUtEWS9Id3lPTVB0c3FBY0Rxczd1eHJhb0FvNHRUWEd1WkFTQmMxdUdYNDViZ3k1TDlXRm0wdytPekJNT2kycnExTmp6Snp4cnZWc1Z5WHRhWE0zYTVreVVKUzZaUHc3ODNiSVJFaElFeE1VaExUTUNvZ1FNeEtUMGRRNU1DNy9jZUV4Nk82eWRQd3ZXVEo2RzZzUkZiamhUQW5KY0huYXpCakJIMjdYMEl3RlVqL2EveDdTMk4yL1RuRWNuSmVHN1pYWGpxdzQ4d2MrUUkzRHB6aHV2Y2dPaG92UGZvOTd0c2IzUCtFYnl3N2pPZjhnY3lNL0htcHMyWU4zNGNyaG81QXFFNjM2MzNPcVBWYUdDNFlqd01WNHhIY1UwTmRodzloc25wNmQxcWcvVU9COENNTWNZdUMrR3lEdGNramZVcDMxVjlIQ3RPYjhQdnJyZ2RJOTBDNFZlUG0veU9scmFyVnZ6bjZIcjg5b3FscmpLTGFzUEx4N09SRWhickVSekc2UFFJbGJVWXJJOTNsWlczMVFmczQ5SEdVanl4LzEwMFdGdFIzbFlYTUZCKyt0QkhxT2tra0Fic282K1RZajEvYWVwcDl1ZlJVU200TVdVS3JrNGM3WGQvMy95R1luemtHS1YrNDZRWktXR3htT28yUWl5QmNIM0taR1FsajhlNjRyMzR2T1JyWG9mTTJDVXFhL3c0VEJtYWpyaUlpRTZUV0hVbVBqSVNOMCtmaHB1blQ0UEZiUlJWa2lUOC9PYWIrcXFybllxTGpNRHo5eXl6andUM3dEVmp4K0Nhc1dOOHlvY25EOER2NzFqcTU0b090MTkxSlc2LzZzb3U3ekVvTGc2Mytja3F6YzR0RG9BWlk0eGRGbTRZTk1WbjJuR0R0Ulg1RGNWUWhJcW5EMzJJWnljdFEycFlIRDRvMm80dlMvY0hiR3QvM1dua2xoL0d2QUhqVU5GZWp6L25mWXFUVFJYSUd1QTVSVTBDNGYrR0d6REdiVjF2U1d2ZzliQVcxWWFqWHRtY0FlQlg0MjdCNktpQmZxNElUSUlFbmVUNTEvaHRRNjdFa3NIVFhjZHRpaFhmM3ZXS3o3VTZTWVBSa1NtWUVqY1VNeE5HWXFEWHRrenVDaHBMOElkREgwRjFoT01xQko3UFg0dWZqN3NaazJJODk5TU1sYlM0YmZDVnVHWHdUQlEwbEdCN1pRSDIxSnhBbWRkREFRM0ptSlU0dWx1ZjEybDRoRy9XMUZpZDN1L29mekRPdEZUNXpBSmdyRC9UeURJU29xSzZyaGdrbmViQ2hSczlEWDdaNVkwRFlNWVlZNWU4T0YwRWJrbjFmWXErdVNMUGxWMjUwZGFHcDc1WmhRWEpFNExhaS9oL0ozTmNyODQxbzhjYnkzM3FaUTBZNzNGOHFxbjdVM0gxbXBBdTl5VU9ScmpzT1JWUDZ4WWdYNU0wRmhOajBwQ21UMFM2UGhFeWRUMnlrMTMyRFY0OVlZSkY5VndIMTY1YThjeWhqL0RJeUdzeGI0RHZ1alVKaExGUmd6QTJhaEFlSEo2Rk5zV0tvcFlxRkRaWDR2VVR1ZEJLR3Z4bzlQVTkvSlMrMHZXSlBXN3YwN083T1FCbWpMRitoQU5neGhoamw3elppV044a2w4SkFPdExEM2lVVmJjM1lzWHBiVUcxMld4cjk5bk9xYWlsQ2xYdGpVZ0lpUXg0M1pHRzR1QTZmWjVWdFRjaTAwL1NMSC9PdHRiZ2paUG1UaE5iMllTS2Z4ejlBb2ZxeitEQjRWayt3YmU3VUZtTFVaRURjYWp1RE5wVXEwZGd6aGhqakoxUFBadll6eGhqakYxRTFoWHZ4ZTZhRXg1bE82cU80bXduMDVGNzZxTXpYd1U4VjlaV2g4S0xOQmxUWHYxWmZISm1kNmQxQ3BzcjhjK2pYK0tIZTE0UE9xdHpUdmtoUExMN3Y4Z3BQK1NhSnUzUGlhWnl2SGQ2YTdmNnpCaGpqUFUxZmdUTEdHUHNrcWRDNEMvNWEvSDBoRHN3S25JZ1ZBaDhFTVEwNTU1WVgzb0FVK09HWVZyY2NKOXpiNTcwczRsbEVENHMrZ294dXE2MzBPZ3VtMlA2dDlPSzA5c3dQWDQ0Qm9kM0pPMXFzTFppUjlWUmJLN01SMTc5MlI3ZHA5N2FnbjhlL1JJcmkzYmdwa0hUY0UzU1dFUm9RbDNuTGFvTmZ6M3ltV3M2dWdvVlpXMTFnWm83cnhwc1BkOFRsREhHMktXbjYzbFFqREhHTGhzM2IzNitzOFRDbDd4b2JUaWVuM3dQZGxVZngzOVA1Snl6KzhnazRlYlU2VEFrWDRHRWtFaVV0ZGJoZzZMdDJGWlo0S3FUSEJxRGw2WS81RHBXSVhEcmxoZk9XWitDTlRveUJROE1uNGNEdGFkeG9LNFErZlhGblk3YzlvU0dKRXlKRzRhcGNjTXdJV1lJUGkvNUdtdUw5L2JwUFM0bG4vdzNEUUFPQXpnS2lLTUFqb0pRQUZWN0RHL2Z3Z3VRV1k4MHIvL2lzdjU1enZxRy90cUZITzk1NFMrRU1jYjZrY3M5QUFic2U5bld0amVoV1dtLzBGMWhESUFyQVBaUG9ONFZGSVBzL3dqbEtNaFNnTGZ2NDcya1dFQWNBTE5nY0FEc2k2ZEFNOFlZdTZ5Y2JhbSswRjFnTEhpRWFJQ21BM0RzWHlVQWtnQ0VBdmV0cklZUUowRjBHaENGRUNnRWNBcVNmQm9oSWFmd3lxS1dDOWh6eGhpN0pIRUF6QmhqakRGMnJna0NTQUJDQU9RWWtCSG9haTVlUElqaUFVd0hxS091VUlHMlZ1QytsWlVRb2hDRVV4QW9oS0JDU0ZRSW9SU2lUU3JFcXR0NWdUTmpqSG5oQUpneHhoaGo3RndqeDJ4VmNvdDR5ZjJOY1B6ak9PNDZPQWFBUkJBbEFwZ09jdFozakNDSEFiaDNaUVVJaFI2ang0SUtvWkVLMGF5ZTVnQ1pNZFlmY1FETUdHT01NWFpPZVFlMnd2RXFPVTRKUi9EcUx6aDJiNFBjNmdleHJJK1FCQ0FKb0JtdTlnaUFxdG9ENVB0VzFrQ0lFb0JLUWFJRWdrcEJWQUtJVXFoVUFoS2xxSW9vd1JmWDg0SjZ4dGhsZ3dOZ3hoaGpqTEZ6eWp1d0piZlJXai9WWGZHeWNCc0pKcmZySmMrNnpyWkVrSUZ4aHpnUXhRRVk3OUVuQUpBY3I0bE53SDByNnlCUUFrSXBCT3dCTWxFSlZNZXJwSmFDV292eHh2MXQzYms1WTR4ZENCd0FNOFlZWTR4ZFROeW5SdnVOWjRXZnV1N255SE5rV2FDN2diRzNHQkJpQUdSNEJPT1NjeTJ6QkFnOWNPL0tKZ0FWQU1vQVVRMUNwZjA5VlVPZ0VnSmxnRm9OcmFqRTYzZWQ2VTJIR0dPc3B6Z0Fab3d4eGhnN2x5UU1oQldKa0VVQ2hEUUFoRVFJa1FBU0F3Qktna0FpU0RoZUtiYkg5L0ZaWCt3K2Fud2VFQ0lBUkFBWTVuTlQxeHBsQ1ZBQTNMY1NBQm9CNFFpWUhVR3llL0JNVWdVRVZVS2hTcng3NjluejlDa1lZNWM1RG9BWlk0d3h4czZsTjI0dkExQVdkUDE3UGhvSVdKTWdVU0pBU1FBU0FSRVBnV1NBa2tBaUZxQjRBREVRaUhZRW5wZWlTSUFpQVF3SDRKVVVEUFlwM1JDQURIdkFMTkFLaUFZUU5RQm9BRVFEaE50N1FnMEV0ZGozVnFZR2tOb0FDZlVRY2lQSTFnQkphc0RydDFlZTd3L0pHTHU0Y0FETUdHT01NWFl4ZWVmV1VnQ2wzYnJtdm8valFaWVlRSXFCUXBHQUdnOEowUURGQUNJS0FuR085ekVBUllFUUN3SDdNVkhVdWZrZ2ZZd1FCbEFZZ0FIT0FwK2cyVDBidG1zcXVHcWZwdDB4OGd3SVVXVVBrcDJCTkZvQmFnT2h6UkZvdHdGb0JkRG1LTGVmRjJySGUxQWJoR2lCSk5vQmFvTU5yUkJ5RzFSTEd5UzFGVlp0RzJmYVp1eml3d0V3WTR3eHh0aWw3cTFicWdGVTkvajZaZS9HUXRiR2dLUVlrQklKRmRFZ3NvL1FxbW9rSkVsdkQ2UkZKSUJJRUVWQ0lBSVE5dmVBL2ZoU0dZMG1TZ0NRNERqd25MSHRuWkhieFR2Sm1IT050YU5NQnV4UnRtei9SNE9PZ0p1eEMrWGVsV2E4Zlh2bWhlN0d4WVFEWU1ZWVk0eXgvdTY5dTJzQjFQWkpXdzk4R29tV2xraG81RWpJaUlCQ2tTRFZIaWlyaUFCUnBEMVFGbm9JRVE1Q09FRGg5dmNVRG9Fd2U1a0loNkJ3MTN0UWFKLzBqekhXcjNFQXpCaGpqREhHK3M1cml4c0JOSjZUdHU5OVN3OU5hRGphNVhEb1JCaHN0bkNRRkE2SndxR285bGRRT0lScWZ5VVJDZ0VkQ0ZvSWFBQm9BZEtDaEJad0t5T3lIME5vSVVoalArOG9FMElMSW8zalhFYzlJbzNqblA2Y2ZOWXU2Tjg5TjE4eFk1YzdEb0FaWTR3eHh0aWw0ZTM3bWdFMFgraHVNTVl1WFZMWFZSaGpqREhHR0dPTXNVc2ZCOENNTWNZWVk0d3h4dm9GRG9BWlk0d3h4aGhqalBVTEhBQXp4aGhqakRIR0dPc1hPQUQyWTlhc1daRUdnK0V2V1ZsWlM4OUYrL1Btelp2YTJ6WXlNakowQm9NaFB0RDVCUXNXSkhtWExWMjZWTTdLeXZxKzBXajhRYURyTWpNelV3MEd3Ny9tekptVDJObjlEUWJEbjdLeXNyN2Z2VjVmZXViUG56L1hZREQ4eTJBdzNIaWgrOEpZWHhCQ2xGL29QakRXbi9CL2M0d3hkbkhoTE5CK2FMVmFQUkg5Qk1EL0FLenlQbTh3R0g1QlJETTdhNk8xdGZYZWJkdTIrZVNuTnhnTUx3QjRMQ3NyYTNsT1RzN2I3dWN5TXpOVE5ScE5yQkFpQW9DZTdHbjE5YXFxUmhIUllDSktGMEtrQTBnam9vRkNpSHdBNDczdllUUWFiMVVVNWUyc3JLeEhjbkp5M25DV2w1V1Z4ZWwwdXQ4S0lhSU5Cc05YSnBOcHQvZTFzaXovaDRnV2hZU0VEQVJ3YTZEUFIwUlBBTmdMNEYvT3NxeXNySHNsU1FwNFRRQy95ODdPL3RxdGpVR1NKUDI3bTIzNDhQZjlHd3lHQndITTg2NUxSRXAyZHZaeTcvS3BVNmVHcTZyNkpoR2xDU0ZDQUt6cmJiOFl1K0NJOWdPNDlrSjNnN0Yrdy83ZkhHT01zWXNFQjhBOTRBaCtGOE4vR3Y1UUFMSldxdzJCbnozd2hCQ2ZFdEVqa2lTOWJqUWFtN096c3o5Mm50Tm9OQjhDbUVsRUh0ZElrc2RBdlkySUtvVVFCd0NVWFh2dHRYSHIxNit2OGVyZlFRQVdBSzhZamNiQzdPeHNNd0JzMmJLbDBtZzBmZy9BQjBLSXR6TXpNeWVaemVZMjUzVkdvM0VaZ0VWQ2lDcEprZ0tPRWdkQ1JPTUFMQlpDdEJHUjBsbGRJWVNPN0h2dS9jVzlYRlhWU0VtU0ZuZjMzdDRDZlA5WEVkSGRBTnJkeWtJQUtBQjhBdUNZbUpqZk80TGYwMFQwa05Gby9EQTdPM3Q5Yi92RzJBVWxzQi9FQVRCajU0MEFCOENNTVhZUjRRQzRGNFFRYVNhVHFkcTl6R0F3ZkVoRUFVZEJjM0p5Tm1kbFpkMU9SSjhBV0dFd0dCYWJUS1l2dmFyOVNRaFJLb1NvQlZCSFJIV0tvdFRxZExxS0RSczJWQUZRTyt2WHhvMGJqODJiTis4K1daWS9GVUtzeXNyS21wYVRrM01hQUxLenMxY2FESVo3aUdpUkxNdS9BL0FFQU15Yk4yKzBFT0wvQVJBQTd0KzRjV05KdDcrUURrdXlzN085UDVNSGc4SHdYd0FQQ2lFYUFsVFphclBaRm5iM3hocU5aanVBS3pxclk3UFpVczFtYzFWbVptYUVScU9wRmtJYzg2NWpOQnB2RlVMOFdBaXhSYVBSM0t3b3luNEFyMlZtWnM0MG04MW51OXN2eGk0V1FsWmZoeUw5aUFnaEY3b3ZqRjMraEVXeHp5WmpqREYya2VBQTJDRXpNMU1ESUJVQVpGbDJybitOeU16TVRIZVVOYm9GdXdNQXFIRnhjWFU5dVZkT1RzNWFnOEh3T0JHOVFFUlBBZGdBdDZEV1pyTzlZRGFicTNyNldRQWdOemQzamNGZytBOEFJeEZGdTUrVFpmbUhxcXJxaEJBZnVKVzlDQ0JTQ1BHMHlXVHltZXFia1pHaEd6Um8wQVRuc1JBQ1JCUStmLzc4YVk3akNpRkUwUDBqb2xnQXNGcXR0UUdxS0dhenVRa0FNak16WTh4bXM5L3ZPaXNyYTRZa1NWYzNOemUvdkdQSGpsYUR3YUI2ajZBSG90Rm9EQUIwUkxUV3ZYeisvUG1UaEJCdkVsR3RxcXIzcmwrL3ZtYisvUG4zQ3lIV3k3SzhmdmJzMmJPM2J0MGFxTitNWGRUV3pINmk0T1pOei84SndHOHZkRjhZdTl3SmdkK3VtL3N6bjRlc2pESEdMaHdPZ0R1a2FqU2FVKzRGUkhTSFJxTzVBd0NFRUM4RGVIanExS2xhQUtNQWxLOWF0YXJUYWI2ZE1abE1MeHFOeGxhYnpmWTJ1aGpSRFZabVptYUUrN0dpS0wvVjZYUy9zMWdzTGU3bkxCWkxKWURiM0sreFdDd1BhN1hhN3pZMU5mM0Z1NTJLaWdwTFVsSlNpaERDZTgzd1dHZVo0L3Z4Q1ZJTkJzTUFBQ2d0TGEzTnk4dXpBSURSYUx3Q1FDYUFoczJiTnhkMzlwbXlzcksrSlVuUzM0eEc0NXpzN094dnZNOUxrdlFDZ05sNnZYNC9BSE5uYlhrVFFpeDBCTXVmT3N2bXo1OC9UVlhWTDRsSUs0Ulk2Qnc1MzdoeG84bG9ORDVHUlA4SURRM2RrSm1adWNoc05wZDE1MzZNWFN6YVUwTCtxQ3R0dTVOQW95OTBYeGk3WEFtQnIzWFhwRDkvb2Z2QkdHUE1Fd2ZBRHEydHJUV1JrWkdQQTRBUUlwS0luaFJDN0NJaVp4S3MvUUFRR3h1N0ZFQ2NFT0xkQUUzWkhLOHhBRG9keGMzT3puNnBEN29PQU1qTXpFelFhRFNWM3VXcXFrS2pDZjZQT1RJeThoZmVaU2twS2MvWWJMWS9xYXA2djdOTWtxVFhoUkNGUW9qZkFRQVJGY0MrTHRvREVkMEg0TG1VbEJTa3BLUlloQkFxN091a0lZVDRNNElML3FNQnZMdHc0Y0xwWDN6eGhXdjlydEZvWEF4Z05nQ3pjNTF6TjEwbmhDZzNtVXc3SGUxbE90Wm82NFVROTVoTXBpM3VsYk96cy85cE1CalNpT2duR28xbTEvejU4Mi9hdUhFanIrMWlsNXd2Umo3YWZ2T1c1eCtHUU82RjdndGpseVVCUlVCNmNCWGQzdU1INVl3eHhzNE5Eb0FkZHU3YzJRQkhRcWJNek14a2pVYnpKSUJ2c3JPelhVbWFEQWJETUNIRTM0a0lraVM5SHFDcFBBQ1FaWG1qMFdqY0oreUtpT2dJRVMxelZoSkN0SnBNSnI5clhHVlpmc1ZnTUZpQzdidXFxbisxV0N4NXNpeC80Tzg4RVMwRUVDV0UyQXlnMU0vNVJiQW5nL3JZRWFCNm56L29tSTdzeWlodE5CcGZCMUR0bm1YYVlERDRCTUNLb3VUSXN2d1pBSTBRd3BuTnEwd0lzZDVrTXEzbzZyUGw1T1M4WVRBWWJpS2lKUmFMNVZrQVB3SHNXenJWMXRiK0VRQ0VFRTkyMVk0M2c4RXd3WkhnNmhVQXlNcktla0lJOFFmSDUxMW1NcGxXK3J2T1pETDkxR0F3V0lqb0Y2cXE3aklhalgrMjJXelB1Q2NUWSt4UzhNbWN4ODFUOTd5c0c5elM4RHNJL0F3RStVTDNpYkZMbm9BaWdMK2MxVWY5WnUrMDcxZ3ZkSGNZWTR6NTRnQTRTRmxaV1lzQXZFSkVDUURlMnJoeG84bGZ2YWFtcHI5RlJFUk1JNklGQUc1eFRMRjlFMEFhN0tPVkFDQVRrYjhNMGdBQUlsclNuYjVKa3ZUaHRtM2JkZ0s0MDArLzd5S2lPNFFRQit2cTZveDc5KzYxR2d5R1h3SVkxZDdlL3RqV3JWdHJqVWJqNHdDZUEzRENaREw1akFEM1JtNXU3bDRBdmRwRFYxR1ViOHV5ZkRXQXgrYlBuNzltNDhhTm0ycHJheCtBZlFyMlJ1K1IybUFRMFUyT3Q2c05Cc05MUlBRZElVUVRFVDFvczlrKzk1NEc3dFdmWjJWWnJnUHdESUJmYXpTYVBYQ2JSczNZcFdMdnRPOVk5d0svWExMdCtmZFVtN2lPQ0ZkS3FwaWxTbEx5aGU0Ylk1Y0tJVkJNSkw1U1FUdGxEYjc0Wk5iamh5NTBueGhqakFYR0FYQ1FKRWxLQlpBc2hQaENVWlR2QmFybkdFbStDWUNVbVprWkR0algwRHJXdi80S0FBd0dRNkVqa0E1a2lzMW04MGl5Sk12eUswUTBuNGlNVnF2MWhQdTV4c2JHQ24rTkdJM0dLNFVRcndnaDJpUkpXcjUzNzE0ckFCRFI5UUJtYVRTYVh3T290ZGxzZjlWb05Nc0EvTnhnTUp3MW1VemQzb2MzSXlORDUzYjRIWVBCY0YwdzEwbVN0SHJqeG8yYi9KeHlaZFF5bTgxVjgrYk4rN1lzeTUrcXF2cUd3V0M0RXNCVEFGUlZWUi92Ymw4QlFBaHhFeEcxbDVhVzVnd2NPUEFrZ0trQWZnbGdRekJUeG9VUUg2bXFtaW5Mc2pFN081dURYM1pKKy9qOWw0K1ZSOUVWQUdJQU1RRGVpZVNFZ0NDQ0JMZi9NSHRGQUNENy93c0JuL3ZaSFlEQWEySGExbmVpbnpwYjQ2OUMwSGRiaTNCVkc3OFh3Qmp2UGdTOHhxcEIxWWZUQVZVS3FuNlFQWEcxSVlUNGFPQTdhMi9yWllQZDlsUjIxallBVnpzNkVlaTc3NmFPejZVVktoNVY4eEF1ZWp2elYwQ0FQTDl4SWQ2WGh0UXNwM0VJZW9ZVVk0d3g1bzBENEM0WWpjYXhBTzdPenM1KzBtZzBGalUxTlcwSkN3dnpTVGpsVDJOalk3c3o2T3dPbTgxMnhqc0x0TkZvYkFFQXE5VmFiRGFiQzd0cUl5c3JLOHV4bmpWTUNIRmJaMnRWeldhenpiR2VkZ2NSL2N0Z01BeFRGT1VKczlsc0MzU05RNlJqOVBoV0ljUldPTlkvRTlITlhmWFBTUWhSQ01BVkFCT1I3Q2ozbUlxZG01dTd4bWcwdmtWRTl3a2g5Z0JJQWZCcWJtN3VnV0R2NWVVQWdPa3BLU2wzWjJkbnZ3NWcrdXpaczJORFFrSUNyZTMydGlzM04zY2JnRzA5dkQ5akYxemxiNFpQdGFuMFFEbGhHZXg1QytBWjVObURFTWtSSlBVKytCV0FJSHRnUTQ0N3VRVmdBcWdoSWQ2VEpMeVc5UFR4cjN0OU93ZEZHL2MydVlKZmUxZ2x1Z2htVzQ4a2R3Uy9mUlFvZW9UUUtuWDdRV09mSVB3QUFudnQ3L3NpK0lYais3U3prb1JjS1JrM0tKM21Od3k2VmVGNFp5K2lPNVV6Y1VQRk9tVWgzVmpQbWZnWlk0ejFDQWZBZnNpeVBOVHg5bTRBRHdKQVptYm1INFFRU3lJakkzMjJDQW9rTmpiMk1RQi9Pd2RkREdqcDBxVnlUVTNOcndEOGhvaElWZFVmcWFxYTdSNndDeUVrSW9Jc3krSE9jcHZOVmlQTDhtMUU5QmtSL1ZpVzVXdm56NS8vUGEvUldabzNiOTRNV1pZWEFRQVJqUUx3bkdPZDgxb2lpblRVdTBNSVVVbEVPYXFxL2xwVjFaZTkrNm5SYVA0T1lKbWlLRWZkeXlWSmtoMXQrd1RmTnB2dGg3SXNHNGdvVlFqUkNPQTNQZjJlRkVWNVhLUFIzQ3FFZURvakkrUGR2THc4aTJOcm8zdWNkVEl6TXpXU0pGMURSSWROSmxPNSsvV1ptWm1oUGIwM1l4ZFM3VlBwTWUxVzdYMGdQS0FJVFBTSmdZUUFuTUVwZWgvNEV1eGh0Q3VRSWU5eFZLRUtnWTJROEZxeXJQdUVuc3JyMDlFOTVjdTRud0IwUzhmdEFORlYzS2RJYURreTBIVklSTDBPL2oyL1QzRms0SHRyTDBnQ3NxY01PZnVleXM1Nkg4NGxNMzBRM0h0L04vc29Iak9vR29taXQ2a1JIS0d2MjVNREFzMVVaWG1QeUk1Y1NNYkdvNTFjekJoampQbkZBYkJEWm1ibUNFbVNIcEVrYVJHQUVXNm4xZ2doVnBuTlpvdkJZREFMSVNZUjBWUUFLNFVRZnA5QUU5RmNBR01jUVZyUWhCQkVSTEJhcmUyT0pFMTEyZG5aUmNGZWJ6QVk1dFhXMWo1SFJOTUExS3VxZXJza1NXc2tTZnBuZ0g0VytKbnV1MXdJOFNnUlRSVkNtQTBHd3c0QS93WlFBZUJ0SWhyZ1ZyY0d3Tk5DaUZVNU9UbkZCb1BoVDQ3UDBXQXltVFlaamNZYUlwcGxOcHVmY2IrQkk0R1ZVUWpSR0JvYTZyMldPc1RSaHM4dndXYXp1YzVnTUJRQUdBU2dwYjI5dmNlL0tKdk41anFqMGZoM0lub3FKU1hseHJDd3NMV3hzYkYzQVVCMmR2WmJBQ0JKMGoyT2JOYy9BZkNpODFxajBUaFdDTEhMWURDOGF6S1pIdTVwSHhnN1g4UlRrQ29zSStZTENRKzBXYkdZeVA3Zm1VY2RZWTh5SkVldzEvdWcxeDViQ2JLSE1UNGhsaERIUWVJTmpaRGZTSGptYUcrSEMvMFM2Mk91VVZVODUzSHpJSUs5MXVNRElDejJWUjJpVDZZKzI5UGRkNHord3UvUDVQTkdWbjhCaFc0RlNHdi9QdnJtTTNZRTA0UXZhQkR1WTQyT293QUFJQUJKUkVGVUV5ZTZ2Q1FvcnE0NStrazBUTFZwZDRrdlk1YlFkWFdjeVp3eHhsaTNjQURzSU12eUpDSjZUQWhoSTZKTkFPWUNlRGM3Ty9zaFp4MlR5ZlJPVmxaV0NSR1poQkE3VFNiVGk5N3R6Sm8xS3pJME5QUWtFZFcwdGJYNXpTVHNMVE16YzRUWmJENE9JRm9JWWR1MmJWdVR3V0I0QThCRW85R1lxNnJxbXdEQ09tdkRZREFzSnlKblJ1WTlpcUxjazV1YlcyQTBHajhXUXVpOHFtY1NVVHlBejRVUXJlNG5WRlhkSzRTWXJkRm9mZ3ZnTVNLNnlySGV0VmFXNVFGQ2lMMUU5RDZBNTRVUXAwd21VNkFSYmhYQVp3RHVtajkvZnNyR2pSdExuQ2RxYW1wdUk2SWtBUDl6MzliSXdUbFMzZVRuTTM2YmlMSUFLRVEwSUNRazVCOEE3dTNzZSttTUpFbHZxYXI2RklEcklpTWoxd2doWGdCUUQrQXRBTkJvTkorcnFxb1MwUzF3QzRDRkVFdUpLQUtBOS9mSzJFV2w5bGREMDlwSWVyRE1TdDhpaVFZRG52R2ZFUGJwd1BhWXBYZWp2YzVtM1lObjM5RmxOQk93aW9EWGs1NDV2cm1IdHdxSzJKQ1FvcXJxYWhCSnpuNVJNSUdlU21nNWxPbzY3Sk5Kd2tLQW5OK3ZFTFhKbHRCQXV3aWNGMC9OTXhjK2xUM3Zud0IrYk8rVS9kK0JYbzl5dTdWeFdvckFNUkdCa2NMblIzblAyM2ViRkExUXRDcWtqYll2NDc2cnVhN20xVDY3Q1dPTXNjdWUxSFdWL2tHU3BBTUFIclZZTENrMm04MG5tN0pUVGs2T1dRaHhFc0FQRmk1YzZET0tFaG9hK2pRUkpRZ2gvcnh0MjdZdVI0RG56NTgvVGFQUmJGKzZkS2tNSUo2SWFwY3VYU281a2xjZEFtQ1FKT2t0QUFzYy9SenByNTI0dUxoM0FIeXVxdXJQWTJOanI4ek56UzBBZ096czdHVW1rK2syOTMrSTZBZ0EyR3kyNzNpZnk4M05QV3cybTl1eXM3Ti9ZYlBaeGdnaHZtY3ltVjdRNlhSZjJXeTJrU2FUYVpyNzFsQmRlSTJJTktxcS90Q3RUQ0tpbndPQW9pZyt3VE1SeFRyZU5yaVhaMlptcGdQNGl4RENTa1RYQ2lIS2llZ2VSM1p1OSt1RC9oMXV3NFlOcDRRUTFVS0ljV2F6MlVaRUh4TFI4SG56NXMxMG5LOFFRdXdVUWx5ZG1abnB5b3BMUkhjQ2dLcXFid1JxbTdFTFJmeGdSRWo1cjBiY1hmYnJFYVoyeUtjSTBtK0k3TUd2cTQ0alRKVWNDM0Y3Ri9nSXQvOEZyTE1OcW5oUTB0WWxEM2ptMlAxSnp4dzd0OEh2SG1oVlZhd0ZLTTdaUi9jcHlKMXBQNVVBdGMweCtpdDgwakQxakZzVFJQZ1ByVnJWR3JqeWVSTFI4anNJeDg5WlFxZC9lc0VTcnJGL3V3MVNLa1NYODgyNzB6N2djUXNpbVVDdktGL0UvMXNjNWdlU2pESEdnc01qd0E0Yk4yNDhCdUFZWU44SHVKT3FLaEg5QWNCckZvdmxad0NlZHA3SXl2ci83SjE1ZkZUbDFjZC81N2t6V2RnellRbUxDZ3BhVWRTQ1ZsblVKRE1oQWJkYVJGdFJxOVczcTF0OVhlcGJxNE90UzYzNzF0MlZXZ3RWcXloSllMS0lBbHBGUlFSUkFYZFpzd0VoeTh4OXp2dkgzSm01azBuQ1pPYUdCRGpmRHlHNXo3M1BlWjU3YzJjeXYzdk9jMDdoZEFCWEFsaGRYMTkvMzU3R0xDZ29tTXJNcndBWXVHM2J0akV1bDhzRFlPMkNCUXRNQUg4QzhLZkN3c0lwUlBReklwb05JRk1wOVpMUDUzdVBtZjlLUlA4SUJBSU5BR0QxT1MyMXMyOGZLOW5Xb3dCUVhsNWVpM0RJYzlJRUFvRnFyOWY3TGhGZFZWaFkrSmZLeXNvTmhZV0ZQd2R3SElBRjFkWFZDYVVpbUhrNEVZR0k3Sm10eVRDTXg2dzF4djRsUzVaVWVMM2Vxd0E4cTVUNlUzNSsvbXZWMWRYMVZ2K2c1V2xKNnQ0bW9tM01uR3YxZllhSWZxcVVPaC9BbTlZaFZVUTAyVENNWWdCUEZoVVZIY2ZNUnpMemhzckt5aTZYWHhLRTdtTGJydzg5UGdTNmRBdndBeEFOQkJBbnZHSkxQV09pTGhYSkUvWDBzdFdiMmcxdlpoRGVJT2JuM1M2ZTc1bTdNZW1sSEU2Z3QzditER0NpTlpma3Zac01OSzZKUFN1SWwzTXB3b2g1MXhtdGFBazlrSzVKSi9DZjlPWU9mNkJnTGtEM0FIRE1DeHkyQllDQVdzckVTc09EU2ViMnFBYzhmZHZXUXh1YlZ4MkVuK3N2YzAva3NxWXpxR1IzUXExN1FSQUVRYkFqQWpnRmNuSnlucXFycS9zSmdKdDlQdDlybHRBN2hvam1NM05qS0JRNnY3UHN6eFQrcTUxbEdNWmlaczVtNWl1VVVvY0NVTXo4cHYzWXlzcks1UUNXKzN5Ky9nRE9BbEFINERnaWVvU1o3L1o2dmM5VVZGVDhEd0NlUFh1MnNXM2J0azVEcFlIMmsyQjFSSFoyZHJDZE1PV2tJYUliQVpRUjBUTUZCUVZYRXRGZEFCcGJXMXYvdDRNdTQ2dzVmaFZwOEhxOXZ5S2lBbVoreHpUTjJ3Q2dvcUxpWDE2dmR3NFJuV0VZeGoyd2twVVJVU3NBS0tVeUFaRFA1MXNGNEtGQUlKQVFJamQ5K3ZTK3BtbU9KS0lObHMxbFhxOTNPNEJ6WjgrZWZjMkNCUXRNSWxwdTJaME80RW5UTkM5U1NnSEFZM0NxSW93Z3BNaTIveHM3MFZRNGh4bXpUS0xERXlWR0xQbFVPRGlDa0ZwUWJ5eUFPRXBpcVNTVENhOFQrRG5sTmhjTTlYKzJPWVdCMHNZc3ova3htQzZKbTFxUzU5enlsUWZtenV4SUoyZVd4VkxzZ1FNUlA1MjNvSFJiK2xhZFlmaWdIUTl0cWg5d0JVQ2p3NklTRHB3ekFSUXpWS1h5TUo0YjBFY0hIVWttRmgwbG90Wmo4NTJrT1hzVmwyWE9vcEk2ZVRncENJSWdkSWlFUUtmQWdnVUxUR2EraUlnYW1mbWx3c0xDeTRtb0d1SDFxeGUyNTltTWtKK2ZuOFhNSXdBWUFMS0k2TkxLeXNxSGxWSUZBR0NWRStxTVU3WFdGekh6S2lMS0J1Q0JKY1JxYTJ1TFhDN1h6ajE5RWRGa0lKb0VxOU5qVzF0YkV6STRkNFZBSUZBTzRDa2krbzVTNm5XckxOTlBsaTVkK21VSFhhWUJnRkpxSFFENGZMNThJdm90Z04wSVg5dG9kbWpUTkgvT3pEdUo2RWRGUlVWZXE3a0JBSmg1a00vbkd3QmdBb0JaOWdFTXczakk1L005cXJWK25ZajZNM01rMDdVbW9zVkVsRmRiVzF0b0hidUNtZDhCOE9IczJiTU5Jam9mZ0ttVWt2Qm5vVWZZL091eEoyMzY5YmcvYkw1cDNFWlQwVXFBYnJReXNzZGd0Z3I5Mk5OUGRWM1pFTmdXZDlxT0JVWVE0TVZnL1pNK2JwVTMvSGZyOC9OK3QrR2huaEsvWERad0lwZ2VqazJ2YXhtT0cxZmJJc1VwK2wvS0VDd3RDQURNYkpCNVYxb0dIZVlueDY4TUFueGp0SUdTZlZTd0J3aVdtZ2FhNFVLQWhnTkVrUVRqemhHWEhBc0FZWWhtcWpMTFBkYzZPWXdnQ0lLd2Z5RWU0QlNwcUtqNHVLaW9hQll6TDRsa1dXYm03MWRVVlB5bnMzNHVsK3QvQUxpWU9RVGdnb3FLaW45WkpYVitCRUNIUXFHMldaSGpDSVZDd2VycTZxY0JQTzMxZW91SUtGb3ZXR3U5U1NuMXJ5U203eVdpd1FobnVPNTBMUm9SdmRuWi9tVFFXaitwbExxSWlGek0vSmxwbXVYdEhYZnl5U2NQQnpDUm1ZT2hVR2hsZm41K0hqUC8wNm9OZkhsRlJjVmErL0hWMWRWZitYeStYd040VUd2OWwwbVRKazBBc0IwQURNUElzOFJ4bkRmWllpQWlKVUNBOHVibTVtZzVKV1l1SmFJWnpId0lFQTM5bmdRQWhZV0ZaeWlsaGpIendrQWc4QTBFWVMvQUFHMzc5YmlUTlRDTGliOEgwS2gyUllTbFZSVUJuTEtuelo3ejJLcVZtK0RvNVJZQ0ZqUFQ4NW1tK1lMbjl4c2JVaHJLWWJpODMxRE5yb1VBM0pHMnJvaXQxczBEWWRhRkEyS1lyZXVZN3B4czRjOEFMUnJ5MUtKZVY3Ykg3NnQrMWg4b3ZBN0F4QVF2ZjZvdzJaUS9zRXA1TUpGck1RcU5ZZnVNOE9OM2g5ekJCSXA1cjRrTU1QNFFLdk5NTnFqMklpcEdvek9qQ0lJZ0NQc0xJb0JUeE92MWxqRHpIeWgrWWRNTlhxKzNvYUtpb2h3ZC8ybC9pcGwvQ09DK2lvcUtmd0dBWVJnL0FqQVV3UE9kZUVZVHFLaW9XR0xmcnFxcVdvV1lzT3NRbjgvM09vREJvVkRvRjlYVjFXM0ZvYVA0Zkw2ZndhcUZ6TXhmRTlGb3d6QlcrM3kreXdLQndDdjJZOTF1OXl3aUltWit2YnE2ZXBmWDYvMGRFZVVCZUNvUUNMU2JOVFVRQ0R6aTlYb3ZJS0tNdm4zNzVqTHpla3YwSHFHMTNtVVlCZ0JzdFBkaDVpdTAxcTVRS0ZUNzJtdXZ4WVVqYnRxMGFmN1FvVU9mdFh1YUl5aWxMclg2UzhaUm9WdmgyVEMyakRzMG41V2F0UVU0RzBBZUFMU2JrTWtXMmR6Vk5hdlI0OWtTdnUydDV3WEE0TjFnS2lYZ09jUGRzSENvZjV0enFYMGRnT2ZETUhYR2kwUVlZV3RGVnlSdzA1cVIwWi9EdVliVDkxWGFaOERReVNZUDNQc1FyZ0JqR1FCRW5PYnBhOVA0Ni9lOEd0VjZ1Zmx4aGtMWURjd2F0ckQ4OUFnSEtURFlXc2NjSHAyK3AzWHVVVnphZWhiTjJQbFIyb01JZ2lBSSt3MGlnTnZCTUF5clhBakYxWm5Oejg4ZnJKUTZSeW4xY3dBVE9Kd0Y1Z25UTk84eERNTlBSTE1BbFBwOHZrK1llUjRSTFF3RUF1L0I5bGtpRUFnMFRKbzBhWEpralhCK2Z2NVlJcm9EQUxUVzkreXRjMHdIS3lNemlLaTVvMk44UHQvQnpQd3dnRE1BMUdxdEw5TmFseHFHY1Q4Ui9RVEF5ejZmcjV5SS9yQmt5WktLU1pNbXVZbm9Xc3Z1MHdCZ211YTFobUZzTVF6andVNm1vMDNUbkxWMTY5YXRhOWV1YmZWNnZXOVlOczVWU28yd2ZsNFgxMEhyaHVycTZxam4zT3YxWGtwRWNkbWtmVDVmd2tETWZKcVZvT3ZIUHAvdlVxdTVNUkFJek9sa2ZvS1FGT3lIYTF2cllVVmEwYXpOb0xNSUdOeStOR0Fyb1ZWWXJIWWx5VzVNSUlmRlFuU3RacnZDbDNjQWVKbWdueHZtMG92SS8xbUhyL2VlUnZmMy9KMklUZ3B2UlhJUkozOWh6UG8rYU4yY0U5MTJacTJxTFVrVCtJUGg4MTZ1VHR0a04rSDNWaTczTHlsNEVVUm5wWjhWUEViNDl4Qyt4eG9vSzZOQ0RWdFhwRGQvQzdBYzQwNG0zZ0tCRkFBZGliTW1nSENFUnNaS0xzMjlpR2JVUE8vSU1JSWdDTUkrandoZ2k4bVRKMmYzNmRQbkd3QU5SRFFFQUpqNW8vejgvRUdHWWZ3U1FENkFLVllZTHdONGdabC9WMWxaK1k1bDRwekN3c0pUaU9nM1JPUWpvcmtBNXZwOHZnWm1YbUFscWdJQTJCTmt1Vnl1V3dFTUFQQzRsZkNxVnpKanhvek0xdGJXcndEc3NNS25BV0J0QjRmUEF2QnZJdXJMekMrYnB2a3ptNmY1cHo2ZmJ3a3ozMitWTXlyMmVyMjNXQ0wxRUFDYjNHNzNNd0JnZVdIdjJOUGM3RjVzMHpTckRNUDRtSWltRXRGVUFDMjJOYjRkTVFIaEJHT2RFdmt3UzBTbjI1cDdSZmluc0cvQ1Y0ek4zRElBSlF6TTJoTENHVkEwQ0VqMGlVVlNVRVVFYkxTbWJKTGpFQUJ0UzRpRlNPM2ZOaU14VUV2Z0Z3RjZmdGpXOWVYMEYzU1l6SyszWUpibVhBZWlIOXJidXVxOWpWdjd5d3hPTTJNeHdkSmhVVE4wVzFvRzl3YWtyZ2Z6NlNBWVRwbHNlMysrb1lZZWNqVHFIeGl1bThPbDhTZyttN2dqQTVJbHFtTVp2ZnBxd25ObXFlY1BhbWZ0alhRdXpQUUhFZ1JCRVBabFJBQmJyRml4b3NubjgrMUFXSVMxTUhOcGMzUHpZOHVXTGR2bDgvbE9CWEFLTTY5aDV2bW1hVDVsbFFpS283S3ljaW1Bb3NMQ3dzT1VVaGN3ODJrQXZnM2dtWTdHMVZyZlNFUWpEY080b3J2T3pRbEtTMHRidkY1dkl4RWRDc0JrNWhWV09hZ0VyRXpXeDJxdGYxZFZWZlZTMi8yQlFPQzV5Wk1uTDhyT3pyNUdLVlcwZS9mdVAyUm1ackpoR011SjZJbDBzazVYVjFlSGZEN2ZPY3o4TEJIbGFhMXZxS3lzck9tc3o2Wk5tNjRmT25Ub1RhbU1sNUdSSVptZ2hTNng3YVl4UjVqc0ttWkM4UmJHcVNEMDdkRFRpMGgwYy9qL0xnbmVTQTNiYUxMY2RzT25nd3k4cWNCTG9MQmsyTHIxLzZVRis0NUE0Tkxjc3pYeDc2UGI5dEk0U2FJYk05SHlSYTZ0eFlHUVhJNDlwQURqbTJGalg1cWZ0dEZ1eHUrcitOaS9wT0F2QVAwTWdMMXVWbHFFMStkR2JGSDIzK2p3TWJlb1ZjWGF4TE1neW9tV2lJcDR6QjE0UjJVcmNWdmNLUkJkWnc3d25NU0xXbWZSekYyOUpoTzNJQWlDc1BkeE5DSGova3ArZnY0b0lON1RtQ3pUcDAvdnUzang0ajBsNFhDazNHUjNNM3YyYkdQTm1qWEcyclZyUXdDMDAvYW5UWnVXOC9ycnJ6ZDBoMjFCNkNtMlhYOUVmKzNXMHhtWXp1QmlJanFrbzJQRDVYTWphekNUZTN1T0hLV1RGSDhNZkVoQUFNeEwwTEt6TXUvdUxmdGtraUF1R3poUnM3RUNSQm1BcmR4dUY5OUpkNzV4R0pvM1dLWGZIVm1TR3BsQU5QejVsM2xQTDd3L1hhdDdBMy9aWkE4YjJWOFFvUzhBQjBWdy9LK0ZDRE52RHI3eG5zbFp6OGRDMTRGSTJEZzc5ZGN3SFByUTluZTZTV24rSHMyc2ZjT2hVUVJCRUlSOURCSEFnaUFJRHNKK3FDM0JzZDhoWURvRHhRQk9SRGlUZVVjOWJNS3JDMi9KOXFLdG5YYmpyV0NxWU1JU3d4VXM3YWtTUlU3Q0ZZTU8wYTNxYlVTV1k2U1l0bGszdVZIend2RUFXeFVCblJEQThhSng1N0RtekdHMFlFR24yZlo3RTNNcjhuL05yS3pvbm5BVWdUTjYxSFp4bWI4YzBMZjVpR3VtckdneXkzTHZCSENESTBNa00zYXM2U3BqUmsxbitTVUVvZGZUV0Y3YTY1MG5Rcy9UdDNpRzZMMDJTQWkwSUFoQ21tejFqODdUSWRkcHpDamVIQ0l2RVR3ZGZTcGhjRFQ1VHpSWlV5ZC9tdXlKaE5nU0pPRWRIUVJPTXpjUjRUVUdCUXlOSlVOdVg3L0t3YnhHUFE2L1BEQkhCNDBBQ0RIeG0ySU16ZTRQUjBURmJ5cmgwKzNPRDdGZkp6RS91aStKWHdCZ2hYdGc0bWNBUmtidU9XZWVsVWRYc0FORUIrM1luWDBMZ0Y4WkpUVy80ckpCNVpyVmZNVHlTOFRmNjA2TUhhMU5ISDFvOUVDb3pEUGR5QXhlVEFVN3QzZldXeEFFUWRpL2tDY0NnaUFJWFlUOW83TzJoWXg4RFpyT2pHSWlHdDk1QjZzMDZoNDhhbEd4RzhuUXpKMkw0N0J0WmdiZVZlQUFpSmNNYlZDdjBVUHJVMTVIMzV2aHQrRTJ0M21XeG1kOFRzMUR5VUVYdHYvN0JFQ3JTQXNjY1AvQzV1VU1jVXRveFBBRnBmdmNldE81RllVL1lJN2tybkJLQUxlMXhVRkRZY0p2Q3FzK0FnQitwVytlYVdUK2kwQ24ySThQSjdSeTdxTkt3dGt3Tml2Z0FwcFJVK0hZSUlLd2x4QVBzSkFNNGdGT1JDNklJQWpDSHRoeDQ4amNKcFYxaW9hYVFzUlRtVEdSaURJN09qN3NUYlI1ZURzZ3ZnNnZKZVgyN0lYY0JmQi93YlJjc1Y3dU1ubTU1L2NiRDRoczVHYVo1MW1Bem5QQzF1N1ZvOUQ0dnJVYzI2RzFyblo1eFl3bmg4OTc2V0lIalBZSS9rQmhKWUNDeUxZVGlTcmFPbUVCTFBmN0txZEdOcGloZExubkpqQnVBWkdLOVhTc09IR2N5ZGc4bUFINmd4cGNjeE1kMy9zem53dENCQkhBUWpLSUFFNUVRcUFGUVJCc01FQ2Jmek4yUEdtZXlsQlRDRHgxTjlGWUlQSjVtUksxRWdOTVlRa2JYc3FiV0tZb0ZnREswRzFGY2JRT2I3dVptamNDdklLQjVRYlQ4aUVabjd4UC9nTXZVWnhaNXBrYkwzNVQ5MHh5U0dIM2h5T2RtVmljWVVTbjVGS2gyNTBmWUc5Q2x3RjZIVUJ1QUxaTXpxbGpKV2VHN1VKTjhWY1VYdXozVmo0QkFFVFFRTzJ0WEpwVHFVSC9CakRNbWd0WU8vU01JZ0xGbFFVakFOZnI3WjVpWG1UT29wa05HeHdjU1JBRVFlaGx5Qk1CUVJBT2FQaVhvN0kzWjJlZVJBcFRtR2txRVNZRDRYcThlK2hwZmJldGJZemJSOUZ5UkVqU3U4dk1MVVI0bTVsV0tPamw3TWF5UFArR3JhbWMxLzVFcU54ekhqRTlHMnRKTHl6WDd2MTFhdTF2blBjWEtCLys5RXNsRGhqdFVmeUJnbHNCK2sxNHE5dENvYmZENEhIK2d1cjZ1Q09xK2c4Mld6TG1rODBMN2VnVW9nYlIxdWd1Smx6dUtxNTUwc21SQktFN0VBK3drQXppQVU1RVBNQ0NJQnhRYlBXUHpqTk4xeW5FUElXWnBtNGhPbzZzOThMT2RGREVleHN2ZURuYXBtRVR1akVoWkJOWDdSci9oc0hMRldNRkE4dnozQm52a0g5dHF5TW51cC9BNVlOTzBZeW5vOXZvb0taeHN2WmFqVGp2cjFQcG5UVEhJZ01VMGQwT21PMXhQSzFadDlWbXRNd0JjR2k0b0xSVG9lTDIxeEFOUmdoM0FmaHgzQkVGTzdjenc2dkxjNjRINkhjQXVhTExxK0dVRHJiaUxnaGdIVDIzZnNSNHdpenp6RlFHLzVpSzZnNkk1UVdDSUFnSEV2SkVRQkNFL1JiMlEyMHp4eDVyTXFZUTAxUUdUK21zRG0rMEg4STVxRUQyVExUaGRicGhEWkRhUjNBR3J5VFFjakJXWkNLMFBPZTJUei92c3BFRENDNGJNRmF6YXlXSUJqaGxzL0c5ZzdGN3pVRmgrM0RvajJEOGV0SVA4cDVlT01FSnM3MkJ1UUZ2QVlNckk5dGs2V0RIMGZvRS8vVHF0OXZieFlzOEoybkNzN0MvZGhtQXNoTEZPUUluUGx4aC9rb0I1OUtNMmhVT0RTSUlqaUllWUNFWnhBT2NpRndRUVJEMkM3Yi8rdkNSSnV1am9maG9zRHBhRTA4QVl6d1JaZStwcjkyN3F3RG9hRW9xdHBKVW9XdGhzc3hiUUxTYW1kOEgwMm9YK1AwaHQ2OS9KOFZUT3lEaHF2NkRkYlA3N2Fqb1NiSFdiNXpOVmdNMUw1d0FEbGxsbVIxUXdKRXc5OGo5UVJvWER2dkhTL1BTczlxNzhBY0tGd0E0QndCZ25hdmpuN29acThmWDVYNzczSE1YbU8zdVhvNXMzZUM1RTRRcjdHNW94Nk9pMjRaRk01dFFkSmZLcmJsRkVtUUp2UTBSd0VJeWlBQk9SRUtnQlVIWXA2aTk0ZENCb1F3K2h0azRXZ01UQURvYXpFZUhpSFBDbjR2Sit0ZCtDYUZvZlZITGpSVU5YTFkrVTRlelMwVSs0RWVTV3JVL0YyWnVBbUd0WWxyTnhPOFQ5T29zVitzN0EvMWYxVHA3MWdjV3ZCelpla2RHT1FpVytIWEc4N2g3elVpYitMWHFCNmNwbitMV0VETytHZnIxam1jNzc3RVBZdWdyWU5KcEFHV0RxRzBtNTVTeDE3Z0dZY0tIT2R1dkJIQmZ1OGRPUVJOUWV4VXZ6cG12TmVZQk5EcGl3MWtWVFBIWnFva01NRzdVMnoxbmNwbWVReVgxcTV3YVNSQUVRZWdaNUltQUlBaTlFdmFQenRvZVZFZUgyRGdhQ3VNSmZDeEFSd01ZMFVOVCtoVGcxUXhlcFJqdkd0cjhjUEFkbjYzcm9ibnN0M0FWWEdhejV4VWltbTYxcEZ6ck44NXVpeHZiWHpnZU1LM3FPdDFRK29pWXJ4czJiK0Yrc2Y2M0xYT1hGUHlTaWU0RkVINGdvWndLaFk1TGlOVUVndy8xRjFSdjdyVEhjbVRySFo0N0FGelpmZDdnOWhKa2NRakE3V3B3N2UvRUd5ejBCc1FETENTRGVJQVRFUSt3SUFnOUFnTlU2eDg3MGd6U29ZQWVZeEtOQVRBR29ESEVPSFJMa0VlQXlCWjV2SGZldjVtNURxRFZpbmcxTTc5UGlsWnowODczOCs3ZTByaFhKbkFBd3d4bGxudWVqWWxmV0NXbTByZmR1SHBrVlB3eW5NbjgzR2JONkU2VlFYOU8yMmd2NWNpNndRK3V6YW01QklRSjRRQUtaK1FtZ1d3bGxpZ2JKaDVHSk55Nm96NWhiL0RWdkRoblFmZDVneU9GeVJqTWtXZ1NjZ0c0V1cvM3pPSXluRWNsdFd1Y0dFa1FCRUhZdThnVEFVRVF1bzBHL3loUHE1azVocG5HbUJ3V3VvQWxkSWxHRTVDeDF5ZkZ6RXo0R2t3YkZiQ1JnUTFRMkFqTkcrSG1qVkoycU9jd3l6eVBBM1J4ck1VWk5hT2IzYWo1ai9QZTMyZzRmZmpuZTRZL3ZmRGF0STMyWXZ5TDg0K0hVbTlGdGlPNW5OT2xyUjFpUHYyV29xcFhrdWtiOVFZenJnQ1JpcmFETzY2dDdRZ2NCTk90S3F2bVRpcEFxSnNHRVlST0VRK3drQXppQVU1RUxvZ2dDQ25EL3RGWk5TSDNtQ0RNTVlBYUE4YWhGQkc0NERFZ0d0Z2o4d0x2SnVCVEFCdkEyQWppamF4NW81djFodHpNUGh1bDFGRHZ3eXpOdlFPRVg4VmFuQXRvM2ZYV0dEUjliRVhPT3hYNmJMUERqRmJERlRwazZCT0xPZzNkM1Ivd0J3ci9DdUN5eUxaVElqanU5ODNZQ3JQcFNIL0ppcVRYMHZQaW5LbGFxeWNBakUyMDZaUzMydTROam82eFNuSHdQSnF4ODZPMEJ4Q0VMaUlDV0VnR0VjQ0pTQWkwSUFoUjJEOCtvemJZTWt3ekRkSEFFQmdZd293aEFJWWc4aDBZQWdwLzN4S2lRUUJBc0JJTHhiM0ZkdlA3TFdNVGlEY3lZeU1JR3hWakF4UnZWR1pvNDVEYlA5L1V2WU1MVG1LV2VhNENZdUkzV2ovWmdZOTJ1dG1GcGsveTBqY1VCOE91Z3dqNDQ0RWdmZ0VBaHI0T0puMFhvTUdBVStMWElwcDRDa1BoeW40RXdBK1M3VXJUNjVaeEZTYm9GczhkWUZ3WjlnYkgzb1BJNWhOT2ZYclVqcDZtWXpVeVZwbWxPWDVWVW5jWGtaVkhUeEFFUWVpMXlCTUJRZWpGYlBVUDZaZlJuTzF1em5LN1hVSERiU0RvQ3ByS3JWektiZXFRV3huS2JXcHlLMlc2TlNzM1FQMUEzQWNtOVdIaVBvRHFvNGl6ZFh1dmRhYlJFU0ZMSEJXMmZmZjZTYmFkRnZQbkJHd0NzQVZFbXdtOENVeGJHTHdKaWpabjZ0Qm1xWis3L3hBcXpiMllDSTlIdHNQaUY0NHBxNTF2SElybURjUHQxdE0zYXZmK2dwc053eHh6d0FoZ0FIT1hGRjdDaE1jQU9KeDVxbzB4NWxuK29xcm51MnlsYk9CRXpjYmpJRG9tcnAyZFdmc05kT2dOZms4cGZRbE5yMy9Qa1VFRVlRK0lCMWhJQnZFQUo3TFBYWkJOTjQydEp0Q3BQVDBQUVJDU2hUV0E3V0RhRE9MTkRHeFd3Q1ptYkliaXpjeTAyVzJHTmh1WjJKemovNnkrcDJjcjdEMjR6RE5MTStaSDFtNkdkYVZ6aXNyY2xZSGFGNCtQMlhNay9KbHRLaDBBODMxNTh4WmVrNmJSZlE1L29IQVpnQ2tBSE15bzNjWVdveFptMDdpdWhFTGJ6Q2hkbnZzemdHOERiRXN4SEM4Y25DRGFUUkFlVWxSN0V4VkRFdWNKM1lvSVlDRVpSQUFuSWlIUWdpRHNHVVlqZ0hvUTF3T29CNmdPNEhvdzZnR3FKM0FkTStwSjZYb0cxU3VpT3MzQitxd1Exdy9NK3FLQi9CSVdLTVREaXozVHRjYXowY1JGVm1rZFIxSStJK3p0MjczNllOaEs3RGkwOWpmbTlXTndjMS9sdWkxOW8vc2VodUlmbVNhdEFjR0l1ZXdkS3c0Y0NZWDJ3TWo2STREenVteUdvSUdhUjNoUnYvbWFNdThGNFlLb2ZjQzZIZElQaTdieVdNZTh3VVFHZ0t1MTlwekQ1WFFGRmRmOEo4MEJCRUVRQklmWjU1NElpQWRZT0pCZzhHNWlCQmtVSXVJZ000SUVDakloU016V2R3cUNPQWdnQ0U3Y3g4UkJZdXdBVVFNRERjUzZBVUFEUUdlRHFCN2dXZ1lhRktpZVdkY1RxMXBOb1FhWHBub3prK29sSzdMZ05GenVtYUtaS2dCa1dTMXc3TThSQWF3WnVqRUx0UzlPaXRvbFI4b3B4WHQvbWZudTRmTVdYcGV1MVgwVmY2RGdMb0RDNTg4QWxFTTFxOXFTWWloMG5JbHl6eFN0NlRFUWpvamZnZkROa2U3OVJ3QTBSOG9sMmN6eks0YkdUMmxtN1ZmcERTQUlpWWdIV0VnRzhRQW5JaGRFRUFSQjJHdHcyYUJqTlJ1dmdkQS8ydWlNT3JWRVNQajdqbVhqMFBMWlVHdFFwMEowWTBLSndjMTl5VFZxd0ZNdjFEaGdlSi9rM3VXVHMzYzBabjBFb29NY04rNVFLSFNjeVNxNGRIUE9MMEhxRnNDVzc0RFo5bWtvdmZ1RUxITnR6T3dDODgycXBQWUJTWklsT0lrSVlDRVpSQUFub3ZaOGlDQUlnaUNrRHdmNkg2NmhLbUxpMXdwQWRWajhtZzNaYVBsc1NKdWQ2Y0p4aWJrVTZNRURXZndDd0RWVFZqU0IrTXI0Vm9jK2o5c1RvWVZEb2YrYXRza0NoSXdaZFg5UWlnNW5jTXlqVElTNDJPZzBZRVJNeGQwdi9VQjByeTczck9URkE0OVBhd0JCRUFRaGJVUUFDNElnQ04wT2wzc08wcUdNS29CeUkyM2gxWk1PWVlsZkFHaDgvNkRZUnB4M0x3M3NpYS9BamRsazNPV0ExWDBldjYvNlB3Qmk2MXpacVJUZWJld1FmYysvcE9CY0J3eURwbS8veGxWU08wc3hmQUN2aVIrVDRuL1ZxWThTRHNlUHV4UjBuRGFOTjgzU25BZjU5Y0g5TytvcENJSWdkQzhpZ0FWQkVJUnVoY3Y3RGRVYTFRQkdXQzF3cU15dlpTNG1jczJHYkxSOFlmUCtPcFdkT0o2SERuVHZieHlocGt2QkNPY0thTE1HTmkyb3JZS2tQL3JMSm51Y01RN1FqSm9LVlZ4N0RJTi9oSERwdFhBN3dzT0dSMDd2THFWSXpyVEllUkFwa0xwQzcrU1BRNlc1RjNQNldiZ0VRUkNFTGlJQ1dCQUVRZWcydUdyUUlNMFpsU0E2Tk56QVljK3ZVK3EzemZyZUhXOGV0amx1bnpPRHhIbC9NNXFiN25USThINkJ2MlJGTFNsY0hOL2FlME9oNDh3VHRLdWs5bkZGTmVNQXZoV01KdnZRQU5LK2orTERvaU5DR0hsRWVGeVhlOTdseFRsVDB4cEFFSG9JclRYV2IrNytFdWlOemMzWVpYMXB2ZjhzbzI5dWJlM3BLUnl3aUFBV0JFRVF1Z1d1UWorelJaVURkRlMwa1J3TWU3YnNSV2pkTXJBcXRHMWdYblNYUTg2MU5rNGZRc2g5QUFBZ0FFbEVRVlM2K3owTEFnMk9HTjZQdU1WYldRcmdpV2lEazZIUTlzdFA5RDEvSVAvN0RoaU9INlVZalVaSjdTMksrWEFBVDltVmFyVE1FNlVUVGg4T3I2YUUrNStPMVZxOWJwWjUvc1VWZ3c1Si9Rd0VZZS9SSEF4aTRjcDM4Tk8vUFlicjVqMkRUemFsTG9KdmZPWlorUC85SEo1Nzg3K28zYldyM1dNdWYveEp6SG5vRWN4NTZCRnMzSnBhWVlwUHQyN0RuNVlFRURMTlRvLzdTNkFDS3pkdVRHbU05bmozMDA5eHpWUHpFbXcydDdiaXAzOTdETGUvOENKV2YvR2xZK01KeVNGMWdBVkJFQVRINFNyME01dHpLNGx3UXF6UnFXek1TS2ljeEl5WEdwWWM1WXJsTW1Ld0kzVi83VlBteG96bXBqK2tiM1QvcEsvcHVyeFJoYWFETUNLdW5xOGoySXl4ZXNSZlBxWFNYN3pjOFJKdFZybWlIM0w1d0FkTmJUeEFSSlozTmhLemI0bmdGQk8zZFh4SjZGd2ROTTQwU3oxM3ExRHRIWFFHZHFjMGdDRHNCZDdlc0JGL3E2eUtiait5ZUFudXZYQU9sT3FhWDYydXNSRnJ2LzRhQVBEdXA1L2hoTU1PaGFkZlAwZm55c3g0OGUyVm1QZmE2d2lhSm5hM3RPQ1hwODBFdGZQM29mS0ROWGpsM2Zmd3lydnZZZnlva2JqdzVKTXhmdFRJdUdPK3JLbkIzNnVxOXpodTNzQ0JPSDNpUk14OTdnVXdNeDR1WDRLSEx2a2grbVdGcS8rVnJub2ZkWTJOZUhQOWVyeTFZUVB1LytGRk9HVElZR2RPV3RnajRnRVdCRUVRSElXWDVBdzBXendWOGVJWERvcGZiaXQrRjI1N2V2SnRJSm9aYlhSb0xJNGJoKzhWNzIvSFhGZTh1QkVLRjBZYkV0Yndwb2s5RkZwbFB1YWM0VVNvdUdHbGEwYnRORVU0RzhCNjJ4NEh2ZHZXUXVPWXFTd1EzYVRkdVorRXlnWmRLT3VEaGQ3S3RHOGRnZkVqWThMdzA2MWJzZmo5MVYyMjg5NW5uMFYvenUzWER3Y1BkbDRBQmswVFN6OWNoNkRsK1gzMXczVjRhdWxyQ2NjMTdONk5KNnBmalc2di9lcHJiR21vVHpodWQwc0wzdjMwc3oxK2ZmajFOeGlWNjBIeE1jY0FBR3AzN2NLODExNEhFUGFndi9EbWY2TTJaMzc3T0JHL2V4a1J3SUlnQ0lKajhDTFBBRzFTTllHK1kydDF6aFBZUmtnenVNdzR1T1ljVXZUYldLTkRvaXRPZ1hCalprdnpQYzRZM24veGV5c3J3WGc0MXVKVUlEckZQOU1nT20xdUlIK09JNlk3RzdXNDVqOXFjTTE0Z0g4SjVqcjdmR0trZXI5WjRkMHE3S1d5TVlKZ1BLWExjOS9pOHR3VFV6UXVDTjNLLzNnTFFFUXdsRUwrK1BFNGN1VElQWGRxdzlzYlltSEIzeDR6R2sydHJlMSsyV2tKaHRvOXBqa1liSGVNREpjTE4zNzNUQXpNem82MlBmL2Z0MUQ2N250eHgvMXhjUUFOVGRFVUFEaDM4a2tvT09vb3BNdDVrMCtDMnpBQUFEdWFtcUMxeGl2dnZCTWRLNmR2WDV3L2RVcmE0d2hkUTU0dUNvSWdDSTdBTHcvTTBTNmpFcURqYksxd1dQM0d0aGlWeHNFMU03YmZlY1prRTFUdDlIQjJVOFR3RDV2MzBseG5MTy9mK0t2eXMyRFNCd0FkQnNEWjBIZmJiNFVaRGFTYkQrK09VT2gyUjY0YU5FaTNxRitDY1RXSUJpUk95enJQRlBVd0VhQ3RKSEZ4cHBsZk1CQzhrV2JzL0NqRnFRdjdLWTNscFk2bVZMQno5Wk5Qb1dGM1U2ZkgxRGMySXNQbFFwL016RDNhTzMvcUZCUWRNeUc2M1JvSzRjS0hINDBLMTErZmZSWnVlK0hGbE9lYjVYYmpYMWZIeXBJM0I0TnhENWJlLy93TDNQNmZzUDB4UTRmZ3Foa2x5QnMwQ0FEdytycVA4SEQ1NHVpeEp4eDJLSzVwRXlidE5neTREQU5hYTZ6NjRndjRGendIQUpoK3pBVDhxQ0EvZkk0UFBnek5qSU55YzNIUGhYT3c5TU4xK0thdURpcysvZ1JEQnc3RVljT0dBZ0NXdkw4YU81dWJBUUJIamh5QkkwZU94TkFCQXpEajI3WS9uUTdTdDNpRzZMMDJ5QnBnUVJBRUlXMHM4ZnRhWE1Jcko4T2UyeE8vV1RXbjRTZ0VReGZRbzJSVHFvNG9ZT2JZaHg5R0ExUHozZWtiUFREd0YxUTMzeG80OVFlYWpUZEFVTkVrVWc3OFhxSVp4TU81cVFaYW9kQ25wMjA0bWJFTDZ1c0IzTUpWZys3VExYUXRXRjBKUW45cllnQUl6QXhGcVdVNUQwZjJSKys1Nk9VaW9yTTF1ODh5eTNMbktVUC9ob3Jxdm5EZ2RBU2hVMnAzTmFKaDk1NlhvamNIZ3gxNlgrMDBCZU05dWU5KytsbTBYNWJiamVOR2owNXRvaDF3d1VPUFJNT2UyL0xwMW0yNCtzbW5PK3o3MW9hTitNR0REOGUxelprMkZlZE9QZ2xLS1dTNjNORjJsMkVnT3lNajdsZ0NrT2wyNDdWMTY3RHE4L0RMZFZOOVBWWjkvbm5DV0I5Ky9RMCsvUG9iSERseVJMY0pZQ0VSQ1lFV0JFRVEwb0tyK2c5dVgvdzZOUURRbnZpbEFqUnZ2dkNNSHhKaGZQZ3c1d2ExSjlBaTRKNjhweGMzT21MNEFPRm0zNnR2QWJqTDN1YkVieWJobVFyUmFYTXJDaS9zNlBqdWdBcnE2NDJTdXBzVUJVZURjU2VBNkwwUkVlak1qTFR5blZQODRtQVFLUUFYYVpQV202VzVqM0I1djZHcEd4ZUVubWZaUng5SGY1NXc4RUhJY0xrd1pFRC91QytYRlRyY0ZpSktPSGJJZ1A1N2ErcHhyTis4QmZOWHZJSDVLOTV3dHNLQjBLMklCMWdRQkVGSUdhN3FQMWkzdUt2anhhOXpJYTl0VFRFNFlJUnF6NklDTlBPTUdabGJtRzZMZXNvY0dURThpczBUMThEVWZLOWpwZzhrWFBvM0hGSm5FZUZJUk9RZ2Njb1psQ053OVA5SUtEUS84cnRYVDZtKzZkU2xlN1dXQ0pYc3FBVndJMWYxdjBjM3U2OEg2QmNnOUFFUUxYZkV6TmI5MjlWenR0M1VVWGN5QVNBM0NEL1hPdk5pc3l6eklaVnAzbWw1cGdYQlVlYk9uZ1d6azVxN0w3NjlFa3MvWEFjQVVFVDR3d1huZDJwdjhJRFlxb0ZkemMxWThja24wZTFNVjFpTy9PMG5QNDYyN1docXdvLysrT2QyYlRFemZuMzIyUmd6ZEVpSDQyVzUzVEE2eVVvZE5NMjQ4OHR5dXpzOEZnQmNIZGo2ZU5NbWZMeHBVN3Y3TGo3MUZPeG9hbzV1My92S29xaFgvWmVuemNDZ1BuMmorL3BsN1RtTVhIQU9FY0NDSUFoQ1NuQlYvOEc2T2VOMUVJNkkyK0dJK0dWTC9Ob1RYdUZsWTNEdDkraDRCQUZnYTY3N2VoQkdXRWVEbU5KV3dZbjVmZmt1OGY2bWhyK2dPblJyWmNFUHRNYmJBSVUvYnpqa0lxRTQveXIxRDdVYUMveFYrZFA4QmRVaFowYm93bHdLZG00SGNEMlg5N3RiYzhZTllQb1pDTm1BN2Y2TlBzbnBZcFJDbStpSGFQK3cwTDVCdDZpZm11VzVmMUN0TmZkSjZTVEJTY1lNN1R6SVlHQjJuN2p0c1hsNUhSeVp5TklQMTZFMTFQbEx0V0wxQndpYUp0eUdnU3kzTzdwbWRtQjJOaHFhbXJCdzVUdTRja1p4aC8zblhmR0xUdTMvNC9WbG1ML2lEUUJoQVc5ZlArd1VodzRiRnJlZDRZckpycU5HamNLUUFRUGFkaEgyRWhJQ0xRaUNJSFFaRHZRZGxpQit5VEYxQTJhS3I5UEkvS1JSWEhOV1JQeHVtajFqaUNiK1ZkelFEdWh1elRaRGpBWlF5d1BwV3oxd3VibXdhaFVSKzZNTlRPbUZCa2ZNdFAySjZFU0UxRzg3T0h5dlFNVzd0aG9sdGYrclZNdG9nQjhBRUhQOUpEd1VTajF6ZEh4UEdnakc3N1E3OTFPenpITVZyMEZHQngwRm9WZWd0Y2JDbFNzN1BTWVlDbUdSbGFYNW1FTU9odHNtSEU4Y054WUFzUFRERDdHcHJxN2Qvc2tRc3EwUGJxOG1jTEpNUDJZQ25yM3FDang3MVJWUWU3Qmo5emhMVnFxZVJUekFnaUFJUXBmZ2NzOUJPb1NsSU1TeWxqZ1EybXBaRDR1a09GUDZZV05HM1JYMkZzcDAzUTVRbjBnWFI3ek9iVVUwNnp2ejVvbjNOMTI0c1BvT3JpZzhpNEFUa0hxUzVBNk0yN3oreERmNEt3cEwvZDdLcFU0TzBWV29lTmRXQUZmem9uNjNhZVcrQ3FDZkFlU3g5b2EvUmJKRzI5dVN0UStBaUtIdFNiT0FvUURkcjcvd1hHZVc0VzQxb1BiUE5BV2RwL0FWaEI3Z3pmVWI4RTFkNTFIN2k5NWJoYTA3ZGdBQUpvOGJoMCszYm92dW0zTDQ0YWhjc3haQjA4UmZLaXB4eXptejR2cHFyZEd5Qis4eUFMVFlFbmNwb29SeVMrM2hVaXBPakFQdEo4RUNnSzBORFhoai9mcTR0dDB0TGRHZkE2cy9RSjgyWWM5amh3M0QrRkdqOWpnUElYMUVBQXVDSUFoSncrVzUzOUtNU2dERDQzZDAxL05zL1N1anBPNzM5cFpOYzg0YUQraExiWVBEa2VmcEZGdjd5MEJObm52WC9la2JGZndFL2RzSy9NQmsvZ0NnTEVkOUg4cis0SVVJelAveVYrVlA4QmRVYjNkdWtOU2dtYnUyQWJpSkYrSjJuWkY3S1poL0NkQ1k4TTdJbk1PcDIxUTRpRDlwMjh6aE81V0FzQkNPWFlLUkFPN1RPenczbVdWNFFHWHFoMlNOc0pBcTlZMk5jWjVTTzIyek9tKzNCR3Q3OU12S1FwWWxFalYzdks0WUFIWTJOV09CRlpxYzVYWmoycmVPd0RQTGxrZjM5OC9Pd3VSeFkvSGF1by93enFlZlllbUg2M0RLa2QrSzd2OTgrL1pPTXp5M1I5QTA4ZjBISHRyamNkT09PQnpYblhsR1hOdkhtemJobjliOHRDMzkrMWMxdGZoN1pYV0h0djY1ZkVWQzIvZStjNElJNEwyRUNHQkJFQVFoS2Jnczl6dWF1UnlnUVZZTG5BL2tpZ29EWnFKTFhNVjFUeVljb3ZTamtZLzhERTRyZk0xT1hOMWY4SzMwUkhWelo4Y0x5Zk1iYitXR3VZSDhYekhJZXFnUS9yMmxVaTRvRG80SlNjczNtZ2NUL3dSUWxLWmx4d2l2emExNWlCbVBtR1dlV1FCZFI0UVRyTDNXdW5PSzNYOWRpS2FJQkQ4UUdEcXVnakRsQXJoVk54dlhtYVdlUHlsM3l6M2thOXppN0prSit6dTN2ZkJpaHdtZTdHaG1YUHJudjNhNC8rcVpNMUJ3MUhnQXdNR0RCd01JMTlWdHIwelJINWNzaWE3M3pSOC92bDN2NnN4dkg0Zlgxb1hMWWo5U3ZoaUhEQjZNUTRZTTN2TUpkUVByTjIvQitzM3kwdHJYRUFFc0NJSWc3QkV1RzFTZ0dhK0FLTnRxZ1RPck9TT0pwK3p5azRPSzZmdFVVdk44MjJPM1hIaGFNWU5PRFIvbW5QaUZQZUVXWS8yd2xxeEhuREVzUkxqRlYvMkFmMG5CYkJCTmhWVXVLREhwV0lxUVBiYWFmUDRsaGRmNml5cDdWZTFtSW1pZ2RnR0FCVncrNkJTVGplc0lmQnJhNW9rT3A0K08xaFpPaGtqc1FrSm9OS0UvUU5mcFlOYVZabG5XNDhyUWQwZ2RZYUVuR1ptVEE3ZGg0SnlUVG94NlRpTlVyVmtUTFkra2lQQzk3NXpRcm8zeG8wWmh3a0VIWWZXWFg2STVHTVNkTDc2RU8zNXdIZ2IxN1FzaTJtTkdaODJja0lUTFVBcnVEc291UldnYi90d1pZNFlOeGZWbnhrcVVyL255Szd4aXJXc0dnTUg5KytOSEJhZkc5Um5wOFNSdFgwZ1BFY0NDSUFoQ3AzQnA3dmMwK0ZrUXdwOHFHQ0RsZ1BjT1ljOFZSNE01QVRDYUZPblRhRVo5VmNJOEFOck14cjJ4Y00vMHg0K3pIakdvK0ZwYXNLRDl1RDhoTFZ5S3pnc3lWaEdRQzhTdWV0cTNVcVJzYm13OThCMjNMam1sNHVhaXBlK21hN283b09MNnBRQ1djbW4vSXpUYzF3RjBBUWpXZ2tDeXZSeTZkcHZIUXFNdElVeFJJWndKNEtjNlJQOWpsdWIrVXpIZlFUTnIxenAyUXNKK1NiYmJqYjZaN1pmbmFRbUY0c0tqT3pvT1FKeXdWRXJoek9Nblllb1JoOGNKNEhWZmY0TkhGd2VpMjhYSEhvTmhnd1oyYVBQOGFWTnc0ei8vQlFENHBxNE9OOC8vTjI0OWJ6WkdEeG15eDR6TzgxZThnWCs4dml5dWJmaWdRWGpnNG9zNnJEM2NFU1hISG90TEMvTUJBT2ZkLzJBMEREcW5iMTlNUFNLV0kvTHRqWi9HOWR1K2N5Y09HVHdFbzNKRjlQWUVJb0FGUVJDRURnbVY1LzVRTXo4ZVhXVm9yVGQwUXZ4R1NoM1pYRi8xaXFpWVN1ci8yOTdSV3k0ODh6SUN4bHM5SFNsN0ZMVVZQVDErZGZoVEMxOU0zNnJRSGpkNUs3K2VHL0RPWnVnS2V4aTdJNzlJeFlDR1paWmNKb3puZnYvNjFHTnZtTFpzWi9yR3V3ZWFzZk1qQUpkeFZmOWY2V2JYWlNENkNVRFI1SEp4WHVISWl5OEpHQlFOalk1MERUZVFBZUFDVFpnVEt2VXNOc0FQb3FTdWxKd0o1aEQyTTI0OWIzYUgrLzVXVVlXRjc3d0RJT3l0ZmViS3k1TzJlOEcwcWZqYWxzRjVTOE1PM1BiQ2Y2SmUyZjVaV1pnemJWcW5Oc2FQR29XQ284YWphazM0T2M3bjI3ZmprZkxGK1BYWjMrMjAzNmRidDJIQkcyOG10SDlWVzR0NXJ5M0R4Zm1uSkgwZUFLQVV4WlUzQXNMWm5qLytaaE5HZUhMUUx5c0x3VkFJS3pkc0JBQ015TWxCdys3ZGFHeHB3YUozMzhXUGZkNHVqU2M0Z3doZ1FSQUVvVjNNMHR5YndQaXRYWnlRY2tEOEVoQlZ2ckZQK0Y4b1Y3Q0lmRHMvYnEvTE4yZWMwWWZCdDBWQ083c1FIYm9IWW9tdkFBQmEvZHdKcTBMSDNPS3JxUEl2S2J3VmhGc0FSTE4rcCs4RnBuQnhSK3ZlSXFJeFRjMFpqd000SjEzVDNZMVZTL2hPWnZ3ZWkzTktURlkvSithWklBcVhxNHpjOE14Z0lxZ2tIMEpGRTJ1UjVTS1Baa3duSWtLeEJoV2pQSGU5V2NZUHEzN3FNWnEydmRjK0xCRDJINVNLcjhLNmJlY083R2lLSlMzUGRMdnhpOGNlajI3Yjkva1hQQmZ0SHpKTjlNbkl3RzRyZy9QcEU3L2Q2YmhmMTliaTF1ZWVqd3B0dDJGZ3dzRUg0WjFQUHdNQXZQRFdXeGpZSnh0bmR4QjYzUjQxTzNlaDhvTTErS3EyTnVyOS9icXVEdGY5NHhrOGV1a2w2SmVWaGRKVnE5QmduY09rTVdQUUZHeEZZUFVIS0gxdkZZcU9tYkRIbXN1QzgwZ2RZRUVRQkNFT1pwQlpsdk1RQ0xhNnFoelpsNjUxc0U3dytLMVVtY0ZKSFlsZkFLQ0IvQ3NDRGJFc2hMMi9UbUN6dzR3bmgvL2pSUWtMM1F2YzRxdWNDeUFjNWs0T3BsT3poLzJHamMrYXU2VHdFaWRNN3cySXdGUmNWK29xcVRsREtZd0c5TzBBdHRvUGlENC9BbHMvSlBPaXRKWVp0Qjl2UGhhZysvVXUvc1lzeTNtSUZ3OFk1OFM1Q0VLeUhEMXFGS1paNGNKRkV5YmdXeU9HbzJIMzd1Z1gyLzd3N0d4dWpyWTN0clRncXBrbGNCc0dUajN5V3pqMmtFTTZIT1BOVDliaituODhnOXBkdTZKdDUwMCtDZGVlY1RweSsvV0x0ajN4NmxMY3Y2Z1V1NXJiejRINDFvWU51SDlSYWN6dSt2VjRvTFFNejcyWkdMZzBJTHNQNm5mdnhyOVh4RHpPa3c0ZERlL1JSd01JcjBXKzc1VlM3R3lTaW1WN0d4SEFnaUFJUWhSbUtGM21lUVpReWNlekpZdmx0YklMRkFaZVZwazEweXdQV0x0cysvNlpJMEIwdmMyTVl5V0hZMnN0dWNVVnd2ODVZRlZJQWlKd0JtZzJnSzhqYmN4c3E0MmJPbTBmMG1qZ0lYL0FlM2phaHZjeVZGejdwVkZTOTJzMXVHWVVFMytmd1czcUcxUEVtMnNGT2ljcGhPTnFYY2Z0N0Flb3k3VjJmUlFxOVpSeGFjNU03a3B0SmtGSWc4dThCWmh3MEVINHNhK3dTLzJPR0Q0Y1Y4NG93U1VGK2UzdS82YTJEbmU5dEJDMy8rZEY3R3FPMWVFOWFkeFluSFBTaWVpYm1ZbXJaczZJVy90YnRXWXRmdnJYditPNU45L0V6cVo0SWR3bkl4TmJHaG82blZPR3k0VVR4eDZHVExjTGQvN254YWozOStEY1hCdzNlalRHanhxSll3ODVHRUE0ZFB2VzUxNkk4M0lMM1krOHNRbUNJQWdBQUY2SVBxYkw4endSRlVmYk9CejJuRzU4YXZ1T0o3NVhGZGRldTZmMWg1c3VPUE1KSXZ3d09oK25uTDhjdC9iMzF1RlBMN3pGR2N0Q3N0d2FPUFVFRGJVY0lHdEpscE9sdGV4UE9QZ0RqTmd5eVgvVTJ0Wk91L1J5ZUpGbnZGYjhNekJkQktJQmlRZFlJZEt3SGhJbDhicU5KY3dLYjdYaEV6QWVWdjNwY1FtUDduMDBscGM2dm5aNzlSZGY0bmZQdjdESDQ0S21DVlBIYXZydUtmTXlBRXdjTXhvM25IVW1BT0RMbWhwYy90Z1RBR0wxZGJYV1VFb2hHQW9oWkxQOTg3OC9IdlhjM3Y3OTgzRG9zRmpJY0piYjNXNDFnTFZmZlkxRjc3NkxaUjk5SEZlZkZ3QW1qeHVIL3oxOVpseFc1M2MvL1JSM3ZyZ1F6Y0ZnM0xGdXc4Qnhvdy9CcERGamNQVEJCeUduYjEvTWVlaVI2TmlqaHd6Qm1LRkRjT2l3b1hoMGNRRE1qSU56YzNIYkQ4N0QzUXRmd2FyUFA0L2F1dWEwbVRoMS9KRUFnUFdiTitQYWVjOUV2ZHM1ZmZ2aXFwa2wrUGJvMFhDYXZzVXpSTysxUWRZQUM0SWdDT0NLM0pHNmxSY1IwVEhSTm9UTHFxVHJiclV2K1EwYlpzMkVuN3BLYWpzdUhHbXhhYzVaNHduNm9raG41Y1JhMGZBYzdPSjNHOWZqOTA2WUZickd6YjVYMy9JSENtNEFjRStzMVJrUkhGZGVpK2hvZkRQc2JtQnQ1K2xoZXpsVzV1WXJlRG11TjNma25BM1FoY1Fvc3BKYnhVS2tnZkNMTG9uMTFaR0VXYkdRNmpndjhUZ1FIdEM3K0hhenpMTkFnUitqa3JyWHV1djhoSjdIMURwQkJDWkRNbjFhUTUwbjE0K3M3WFc3WE9oSVRtZTZYZTNXQm82d3BhRUJOejA3SDF0MzdFaTBUNFR6cGt6R2VaTlBTaEROM3g0ekJyZWVldzd1ZVhsUm5JYzNhSnA0YThOR3ZMVmhJeTR2bm82aVl5YmcvNzU3Rmc0YW5Jdmhnd2JGMmZuajRrRDB0ZmJBb3JJNDhYdlN1TEZSOFFzQVkvUHk4UDNKSitHZnkxY0FBT29hRzlFYWpDL05KSFFmRWdJdENJSndnTU9sT2Nmb0lGYkNKbjRSS1VQcWdCRGhhRTFUQUl6ZENwaVpqUGdGQUNqOXFFMnBPbFozT002TnpIekRpSVVMZHp0Z1drZ0J2Ni9xWGpCYm1iZWR1dXNpQ2FCc2xvaXVtTHVrNERRSFRQYzROQVZOcnBLNloxd2x0VE9VYWgwQjVtdkFhRlB5aWFMcnF5UC9kMzVkclpEcVNCaDYvSXV0TDBBWGE2aWxabG51SjJaWjd2OXhSZTVJWjg1R0VKeGoyTUNCOEUwNE9xRjliTjR3M0RYbmZIeC95dVFPNjhjZk1XSUVIdm5SeFRoLzZwU0V6TTc1NDQ5RTBURVRBQUFuamh1TEVUazVuZGFodjZ3d0gvMnpzZ0NFTXo5ZlhseWNjTXk1azAvQ2lXTVBBd0I4Wit4aE9ISGMyT1JPVWtnYjhRQUxnaUFjd0hDcHAxaURuZ2ZRSjlib1VKeHh4SkVYc2NYOHRRTFBwQmwxN3lmVGZmT2NNMDRINk5RNFd3N0F0dk5qeHRxOGVTOC80WXhsSVZXeXMxc3ZiR3JPZUQ5Y0FzamhtanoyU0dqQzAvNnEvUEgrZ3VyTlRnN1JrMUR4cnEwQTdnTndIeS9KUFZLYitDR1k1NEJvbE8wb0FEYlBNS3lNN21qUFBSeXRIUXdpaE1PajQ5OFR4Z0s0VGJmeWIwTmxuc1VBSGpjT3F2MFBIWVY5T3J4Y0NIUEVpT0c0LzRjWGRvdnRQclphd1lvb0dqYnRkamtyUjg2Yk1obWJHeHBRK2NFYUhESjRNR1pQUGhIVGpqaWlVOEVhd2UxeTRid3BrMUY4N0RGWSt1RTZWSzVaZzZiV1Z2eTB5TmVsT1F6UHljRzFaNXlPeDZ1cmNjdXNXZWlmblpWd2pGSUtONXgxSmg0cFg0S3p2M044bCt3TDZTRXg0WUlnQ0Fjb29UTFAveERqVDlGU0s5RlB3dW4rYWVDRVpGZGdmbCs1VzZhVHIzRkxVaFptenphMlpMYXNBMkZzZEdyZDhCZkxBT2NQZVhyaHE4NWJGcnJLclpVRngycU5Od0N5UGlsMlF5aDBtS1h3VmhiNENicmpYdnMyekZCWVBEQmZzM0VobUdhQjBML2pnNTBvYjhhMUFEK2pvQitua29aMzByRWtKRTkzckFIZVh3aUdRbGozelNaTU9QaWd0RzAxdDdZaXE1T3c2ODR3dFlhaGVqYmdWdFlBSnlJaDBJSWdDQWNZekNDejFITXZnZjVpRjcvVU5tUTBCUWpSR3F5MjhiaGNoV29uSnl0K0FXQnJac3VQSStLWHdjNGx2b3JmZWxuRWIrL2g1c0txVlFTMlpSOVBNb3ZUSG1oSFJwK0NRT0hOYVJ2dXhSQkJVM0ZEcFZGU2U0bmltaUVLNW5mQm1BZHdZdnJhU0UxaERxOEJKbkNuYndQaDVjTGNSakdUQjFDWGE3aFdtbVdldFdhcHg4K0xQT01kUGkxQlNCcTN5K1dJK0FXUXN2Z0YwT1BpVjJnZmVTSWdDSUp3QU1GVnlESmJjaGNRY0xxdDFhSGFRaHpKbkdWdnZFc1YxOXhJWGZDMjFjeVpNYUNWWEo4UlVVN1lyRk1oMlRZN0RGTUIzeG82NzZYMTZSc1duTVMvcE9CSkVGMFUzckorWjA3NHVlS1VNRFBBMC8yKzZvQURsdmNaK0cyNHNkM2oxWXh6QUp3Rm9zRWRIc3NBS2V1aXRYdjlPVmJhTFBGMUh6R3lGZ3J6RllXZW9lazdQbkhvTkFRTDhRQUx5U0FlNEVUa3NZUWdDTUlCQWxmMUg2eGJjbCszaTE4R0xJR1J4dC9IU0FiWmFGMVNBRUNqWXN3eVNtcHU2SXI0QllDZ2N0MFlFNyt3UE5QcHdtMC93LzlSeEc4dnhjVS9BWGhOZU1PcHROOW84OGlmQ0t5ZTh3ZThoenBrZlorQWprZVFTbXJMakJtMWw2bWR0WGtLWmlFWWp3TFlsSEJzNUtGWXRNU3dWUlE0V3FzNS9MNUI4YS83dGtiR2c4bXZ0ZnRqczh6emdWbm11WmtYRHhqWEhlY21DSUtRTFBKRVFCQUU0UUNBeXdZZHExbTliRStNRTVhczZhNno1R2p3dEsxcGcwTHJhVFJqNTBkZHRiYmwvTk1PMVlaYVM2Qk0reXpUeFY3ekY4dzdzclFlUGVpWlYrclNOaXgwQy82cS9MRXc2UjJBT2w2N21qTDJyRmhZalp5R2svekhyenpnczRCenVXZUtac3dDWXhhSUR1bjAyTWlydnAweWFXVHQ3ZnlseXg4QW1LKzArUXpOYk5qZ3lBa2NnSWdIV0VnRzhRQW5JaDVnUVJDRS9aeFF1ZWM4emNhYmNWbGhtZE11T0JOMi9NYUxYMll1Vjh3VFV4Ry9BTUNHOGJlSStFMm1jRXN5dEYzWlRNQnZSZnoyYnZ3RjFldUowVDJwYU8waDFZUUpxQnZ3ZExlTXM0OUJ4YlhMalpMYS96Vm0xSTVXaGo0R3JLOW5SbVc3eDlyU2FrZVdQaENGWGNXUmQ1WndGU2EyZVpEakxCd04wSzFhdWRhYnBibnJ6RExQZlZ6dUtlSTFTSDJ4cFNBSVFwTElFd0ZCRUlUOUZKNFBRdy93M0EzUTFiSEdTSUtiTk4vK2lRRU5XK2dqTXhpM3FwTGF1WlJpRlpzdEY1d3hpNG4rSFIwQ1RrVy94bHhSelB4NVhwOXZ4dEZmVmdZZE1TMTBLLzVBNGYwQXJnSVEvalVxT0JjU2JZTVlWOTVTVlBtUTg1YjNmYmdjZllHY1FzMXFCc0FsQUkzcDlIakxPMHlSNUZvV0JBWnpUQngzMEhrM0V5cUpkYW5LNEZmSVcvKzVRNmV4WHlJZVlDRVp4QU9jaUZ3UVFSQ0UvUkFPOU04MVErNFhDSFJ5ckRIc3BlRzAzdnJiS1pYRXZFTUI1OUtNMnZLVXJjNmVuYjBscTNralFIbXhjUnhNL1J5TmVNVzV3NTkrYVlFemhvWHU1czl2VDNKL1V6OXdHUUVuQUhEdUFVN1lHR3czaGdub2FmNmk2amNjTUx4Znc0SCtoK3RnUmdrVGx4QlRQZ2pablhldy9xUElJeTJLaFVudm1YVmdMbFZFaTZpazVvQktXSllNSW9DRlpCQUJuSWhjRUVFUWhQME1Mdk1jcFJsbFRxLzNKVmdlbmJpWVozeWtPSFJhdXV2NE5sMXc1bDFFdUM1dXJIUU1Sb2pML014djVNMWJPTmtKczhMZTQ3YWxKdzhQdHJoV2dXZ0lnSEQ0ZnFwaEJuYmFybDlsYklWdW51QXZYcjQxWGRNSEVsenFLZGFFRW9CS0FId3JxVDRSTDdIdG5hbWRiQUp0T3pVeHNJSVVMMVZhdjBvejZxc2RPWUY5R0JIQVFqS0lBRTVFTG9nZ0NNSitCSmZtZms4RDh4SzhNazRveWpibGlCajh2RUcxRjFFeEd0TXh1KzJDTTQ4d2dUVWdHTzJOa3lwdHZVeUtNSEhvVXkrOW03WmhZYS9qcnlqOERqU1dndUJvY3JUdytsV0ttV0orWTNqT2psTitjcnlFeUtjQ2wvY2JhdXFNVXdtWUJxSnBBQ2J1dVpOTi9FWXkwMmdrOWV0bDVtVkUvS3BpV29wUTdXdDBCZzZvWkdZaWdJVmtFQUdjaUZ3UVFSQ0UvUUJtS0YzbXVSTkUxOWxhNFhnRzViRFpGaEN1TlVwcUhrN2JPSURORjV5NURJUXBZZFBPL0dFaUFOcXVvNW4vbVRkdjRma09tQlo2aUxtQi9QTVk2dGxZaTROaDhuRzIrRkcvcitvWERoaytvT0VxOUVQUU0wVnJUR1hReVFSTUJwQ1ZWRi9yTzhXRlVPK2hEK010QXIrcUZDK0Z3bElxcW10SWVmTDdBQ0tBaFdRUUFaeUlYQkJCRUlSOUhLNGFOTWhzTnA0alFxR3QxWEw2cGhueW5EQVlQbExFczZpa2RrM0tobTFzdWZDTUN4bjBWTmkyTTU3ZnNDbDcyU1BzVXE3UXVLRlBMTnJzaUhHaHgvQUhDdThFY0FPQXFDWnlRZ0VrM092TWMveEZWYzg0WUZxd3dmTmhvSC91UkEyZXhvUnBCSm9LWUZnM2pjWUFyUWY0WFlEZlVVVHZnRU1ycVdSSGJmZU10L2NSQVN3a2d3amdST1NDQ0lJZzdNTncrY0JKbW8wWEFEb28ycmFudFhSSkdiWStWOFY1ZnZudktxdjJjaXBBYzNyR3cyejcwWm45UTYyOGtZZ0doODIzOFRTblE1eHprSy9LZTNyaGc4NFlGbm9TWnREY2lzSlhBTXdJTnpnbmd1UFhpNk5GSVhUQ3pVVkxWenRoV3VnWVhwSnpNTFNhcUprbk1qQ1JRQk1CRE8vR0ViOWswRHNFZmtjUnZ3T1hlcGU4TlY5MzMzamRod2hnSVJYcngxZ0FBQ0FBU1VSQlZCbEVBQ2NpRjBRUUJHRWZ4U3pOdVE1RXR3SGtqclRGVnIybS92YWVLRVM1UVJGZFRNVTEvMG5aYUR0c3VmRE1oeG40UmZ0anBrNWNNQ3Z6eXJ4NUMwOXdTaU1KUFkrL0tyOGZUSG9ib0NNaWJVNHNjVS8wQXVPTExLaGpmbFVVMksvRGFIc2pYTjV2S09DZXBLRW1Ndk5FQWlZQ05Mb2JSNnhuNEdOaStnVEVIelB6SjRhaFAwRWY5MGMwYmZ2TzdoczNQVVFBQzhrZ0FqZ1J1U0NDSUFqN0dQenl3QnpUTUo0bG91bXhSZ2FVRXpJdllWM2xTa1Y4TmhYWGZwbXVaVHViNTV3MUFhUlhSVld2UThzNTI0UStteUR6dUx5blgva2dmY3RDYjhJZjhCNEs1cmRBOEFCd0xqTjBZbEtzVjRmbjdDaVNwRmc5RHkveURBRGhLQk1ZVDRUeERCeEpqUEVnT3FSN0I4WTJCbjlFd0FZUVdlTFkvQlRCMEZkMFdtT1BMcXNRQVN3a2d3amdST1NDQ0lJZzdFUHdJczlKV3RIemlBc1I1R2hCa1JTdFd0R2ZjZUhPR29wK3J6SnFicVlDaEZLZmNYdWpnVFpmZU9aL0NUZyswdEE5dVl6NHZyeDVDNjl4eUxMUXk3aGxTZjQwZ3FxT1pnOTM2RVlpQ2o5SWlkVUk1bWY4UlZWejBqWXNkQXU4RUgyUU1mQklVNnNqU2FueHpCaFB3SGd3SHdvaW81dEhEd0w0bWhsZkUrRXJJUHlsQ0YvQnRMWjMxVzZpYzJGMngrZ2lnSVZrRUFHY2lGd1FRUkNFZlFCbWtDNzMzQVRHTGZZUGRlblg5NDNtV3JVM2JsRXdmMEFsOVZVcEd1MlVMUmVjOFJNbStsTmtlS2ZXY01aclgzeVYxNUo1T0MxWTBPU0FhYUdYNGc4VS9CaWdQMGUySGFzZjNmWTF4YmpPWDFSNXR5T21oYjBHbHcwWUMzWWZZaEtQSWZCb3NCck40RU1JR0FPaWtYdHZJcndEUUIwSWRReXFCM01kRWVvQjFJR3BEb1I2Smwxbk1PcEJ2Qk5hQmFITTF2QjMxUW96RklSaHRDTFVFdjdlTHlOSTA3YnZGQUVzSklNSTRFVGtnZ2lDSVBSeU9OQjNtQm5LK2ljQkJYRTd5QXJYVE0wcW1LbWRwTXY4TDRYUXo3c3JVK3FPSDV3eGVMZUxQZ0V3S0R4Yzk5VDhKWmdsdzU1K3BUeHR3MEt2eDcrazhDRVFMZzl2ZFY4NEFjQm4rbjNWTHp0a1hPZ0ZjTm1Bc1lCN3RBbExJRU9OWnVaRGlHZ01nQkU5UGI4OTBVenplbm9Ld2o1QXByN2dWZGVNbXZ5ZW5rZHZ3dFhURXhBRVFSQTZoc3NHRmVpZ21rK0V3YkhHU0pobWFoLzB3Mkt4amU1a2JGTXdMNk1aOVMrbE4rUE8yVzNnTGtURWI1SzFQZmRFdU9hdlRjd3pYaGcyVDhUdmdjTDR1dHlyMStac1B4SkUzb2dQT0wwbEFXRUlGQTZGSm9MMTMzeC93SHVTMzFmeGZ2cXpGbm9EVkxKalBZRDE3ZTNqK1RBd2FQQXc2R0FlU0Ewem1mS0llUmlJOGdEa01XZ1lBWGtJdCtYczNaa0xncEFPNGdFV0JFSG9oZkFhWk9ndlBiOEhjRldiV2tUVzl4VGZ2dHR4a0RIakpZT0NsM1IzZmN3dEY1dzJoY2xZNXJSZHFma3IrTjg0Y1FCMjlua1RSTjhDNEZob1BRRTJFUXdBdkJrR2Y5dGZVQzMzbHhBSEw4azVHS2JLQTloakFnTUFEQ0FPZjQ5OGNlUm5RaDhDUEFENmgvZlJvQjZjdXJDZnd3enhBTGRCQkxBZ0NFSXZnOHNHSGF2WitCY0lSOFFha2RZN05oSEF1bzBONXUxTStJV3JwSForNnBhVGcyZlBOalpudHF3aCt6azVaaHhTODFmQTd5b0tSNFlZYndJSXIrMTBLRE4wK0xVVEY2M3cvb0ErVFNkZE0yV0ZyQzhYQkVIWUIxRTlQUUZCRUFRaERGZkJaWlo3YnRGUWJ5ZUszMVEveGpPWXcxbWU0M0w2TUY1UzNEcCtiNGhmQU5pUzFYeGxkNGhmQm16SmVubmxzS2NYUHVUMEdNSyt3VTNleXE5aGFCOFlPd0FBRkFsaFRrOENSeDNBTVRQSDdOaWRQWjlabkFpQ0lBajdJaUtBQlVFUWVnRmNObUNzYnZHOERTWS9RRlorQnVzVHQwckIvVXZXRjFOOGVTTndEYk0rM3pXajVpeWF1V3RiK2pQZk0xc3ZucGtIME56WUZCekswMnRYSUF5VFNGL3NVRUpwWVIvRlgxQzlEZ3BuZ05FS0lLeGNkZnJoYmd3Q3hYOWlPbjF1b1BEMk5NMEtnaUFJUFlBSVlFRVFoQjZFR1dTV2VhN1djSzhHNkZqN3ZwaTQ2OXJIZHdLSFF6WVRLcmx3cWRLdFI3cG0xUDB6dlZsM0RXMGE5eU84MXMxS3Z1V000NHppNDdrZnpIdjZsUThjTVN6czAvaTlsVXRKNGZ2Ukp5ME9oRUVEN1R5M0lmekt2NlRnZkFkTUM0SWdDSHNSQ2Q4UnVwV1RUejU1aUdFWW1kWFYxVi8xOUZ3RW9iZkJpd2VQTUUwOW40aW1KdXhNcDZCcDI5SkN6Rjhwd3RWVVV2dGNpaFpUWnRQNVp4YVFnY29PNTVZaVV2TlgyQlArUU1HVkFEMFFiWENxUWxMOG12T2dnajcxWnQrckt4eXdMQWlDSU93RnhBTzgvME0rbjIrZ3ZTRS9QNzlmT2dhOVh1L3RYcTkzYzNGeHNXZFB4MlptWmk1d3VWeGY1dWZuWjZVelprOVJWRlIwcXRmcmZkanI5WjdlMDNNUjlpOUNaWjVMdEtrL2pCTy9jY2xtdTJyUjFpRm1KQVR3UFNwVWUwUlBpRjhBSUFOL2pmek1DYldYVXJUSjhUcUdtSDhtNGxkb2k5OVg5U0RBOTBZYkNIQWlRajcrRmlhM2hscjAyOG9DNTVPN0NZSWdDTjJDMUFIZUQ1azBhVktmbkp5Y2t3R2NCdUM3QU9vblRabzBhZVhLbGNGVFRqbmxJTU13Tm5xOTNzc3JLaXIrSE9sVFZGUjB2Tlo2ck4wT001dVZsWlVMMmhsaUFCRU5hMmxwY2Z3QlNtRmg0VWlsMUNQcDJtbHFhcnB3MmJKbE8rMXRYcS8zVWdBRmJZOGxJak1RQ1B5d2JmdWtTWlA2YUsyZkpLSkRtRGtUd012cHprc1F1Tnh6a0tucENRSUsyeVNsc21yN2R0bWlWZldVMnJiKzE5QzRoR2JXcmsxNzBpbXllYzZadndWd21EVWZSMEtmQ1VCY01tdkdDM24vV0NpdlRhRmRidkZXWFR1M29uQU1nTE1CaEpjVEtLU2xneVBQY1dLWm9XbVFhYUxTdjNqcUNmN3B5NzV4WU5xQ0lBaENOeUlDZUQvRDYvWGVDZUFhQUc0QWpRQmUxMXBYRFJvMGFBQ0FHcmZiZlRFQUtLVVcydnRwclM4am9wL1kyNGlvQlVCN0FyanRtS2NUMGJNZDdNNEdBSmZMdGQzbjgzVmtZbVFnRUdpdzV0RmZLWFhXbnNiY0UyNjNPeFBBempiTms0bG9Eb0FXVzFzbUFCTkFnZ0FlTkdqUXJaYjQvWnlJTHZQNWZQOE9CQUxsNmM1Tk9ERGgrVEIwLzV6cnRLYWJpY0t2QzJzUGdGVFd4WEwwUTN4OGppdmV6Z28zR05OckgzZG82V05LYkxub3pHT1ljVk5rVzhHWnlXall6NWNiWFlxdmNNQ3NzSjlDQlBhdjJmeDliTXBiQXVDVXlCTVVvdkNEbzFSaEJxQWlUNndJSUl3QVpWVDZxL0pQOGhkVTF6czBmVUVRQktFYkVBRzgvNUZIUkVIVE5BdDI3Tmp4MzVVclZ3WlBQUEhFQWRuWjJRUHk4L05IQWJnWXdOSmdNS2lzYlFDQTF2bytacjQ3c3UxeXVlNEgwS0ZpdFVORUd3RGMzOEh1Q3dIOFAzdDNIaDlGZWY4Qi9QT2QyUndFd2lua1FFV3JWc1dyaWxhUmdKdWRDUmd3ZUtKVndMUGF1OXFmVmVzRkM0clZWcTNWMmxiYktuSjU0RkVKaDVEZDdIS0RvcUlXdlBEQWd5UmNDU1JBanAzNS92N1kyYzN1NXRyc2JrS3krYjVmcGV3K00vUE1zMDdZekhlZTUvaytSd040Q3Y1QXN3bWZ6MWZYVFBFYW44OVhHTTM1UTlsc3RuVUFUbXR0SDUvUGQ2VFg2OTF0dDl2NzJHeTJQY3o4ZWVRK3VxNWZ6c3oveDh5cmJUYmJKWVpoYkFid25OMXVQMWZtTTR2MjRyZjZuV1d5T2hkRXc4UEtnN2ZnTVFTL1FKUElGOEIvbEhUekRzcXZPcXczNE95RVVyR041d1RheHdtYmZHbXRhTk5ZMVQxSHpGbjhmVUlxRmtuTGVjcldldWVHekNKVVoyd0UwVWtnZ0puaURvS0RhM0FGZnlicFJCaTAzTGxsK0dqbktWdnJFOUo0SVlRUUNTY0JjSEpxOEhnOGF3TnZNak16L3cvQTlKRHRQN0RaYk4rR0hzRE04OTF1OTVUQWUwM1RhdHJxa2JMWmJML1NkWDJSeStWNkgyanM2UW1sNjNvZWdLTjlQdDhNcjlkYjI0N1BZSGk5M2hvQXNOdnQvYjNlNXArb094eU9IeXVLY3Y2QkF3ZWVXYjkrL1NGTjA4eG9lOUpzTnBzR0lKV0l3bnJEQ3dvS2ZzVE1MeEJScFdtYVU1Y3ZYNzYzb0tEZ0JtWmVycXJxOHJ5OHZMdzFhOVpVdHVPemlCNktsdzdzYXlyMGlNbDhDeWhrRVJWbUt6WnNaM1puWXBqY2RMZ3ptTGNxUkRmUWhYdmVqci9WOGF2NG91aHVVR05HNnlidGpWSG9GR0ptZmpkN25xejVLNkxqUEcvai9nZmREdDNIMkFoZ0tDZ3c3U0RPSUJqd0Q2bHVISmYvWSt6SVd1amtyWmM2Q1dhODdSWkNDSkY0RWdEM0FNeThBTUFtSW5vQVFEOW0vbTNrUG9xaXRObXJxV25hbllxaWJEVE40Ty8wbTVqNTV0R2pSNStUbXByNlJ5SzZvcG5EV2gwQ3pjeTN1dDN1LzdSMFRvZkRjYjJpS0Uvb3VqN2E1WEo5MUV5N0h3T1ExN3QzNzgwQXZHMTlob2h6RjFyQjhwdUJNbXN1OUZ0RWxNTE1oYVdscGRzQm9LU2t4SzNyK3UrSTZNbjA5UFFWZHJ1OXlPdjFscmZuZktKbjhTMGZlSlhKOUJjQU9TRlJtLzl2UXZ0dXVnUHpEWnVHa2hWZ2M3cFNYZmx2dXJMNUVSYWRiZmZWUlNmNVFBOEczaWV1N3plOEhrV2hHMlhOWDlFZTkybWwzeit3WWt5K1FlcGFFQTBHa1g4dDZRVDBCSWZWUVRRUjd2eG5BYzlQRTlOeUlZUVFpU1FCY0hMcW8rdjZoc0Fid3pCdVVsWDFRd0NuTWZPZFJMU2FtWjhCTU0vdGRpOEdnTkdqUitlRUhzUE14MGZVcVFDWVpacm1ud0lGcG1sZXJ5akswdFRVMUpjQS9CMUFjMEYwVzBPZ1A0emk4L1FETUwrd3NQQ2NaY3VXQllkTDY3cCtNWUE4QUY2WHk5V3U0TmR5SVROWHVOM3VqVlo5ZG1aK2s0aDZNL01VdDl1OU9uUm5sOHYxbEtacHc0am9kcHZOOW5aQlFjSEVrcEtTelRHY1Z5U3hZSklyaGlPc25CbUs0aDk2Mlk3YS9DRWVSOHdSWmh3Q21ZOHJWUGxIdWhBSEV0UHkrREZBNVNybWhBV3FTRVNVR2hoRUhYeVE4SmVzdWNYUmZIY0lFZWIrc2FzK2Y2Qmt6QVVHMjlhQU1EQVlCQ3V4SktCcnhNRjF5d0kvL1hTVDA1WC92VlAzVEcvbE1DR0VFSWVCQk1ESnlXRG1ZR0NXa3BKeTBEQ01YeE5ScldFWXp3SG9aYlBacmdLd0NWWm00OVRVMVByUVl3QWNBU0M0WEpMZGJzOGxJaHN6ZndOcmpxMXBtaDhxaW5LamFacWZlanllZHdHOEhObVFPSVpBQXdCS1MwdG5hNW8ya1lndXJhK3Zmd2pBN1FBd2FkSWt0Ykt5OG84QXdNelQybHV2cG1tbld3bXVuZ1VBaDhOeEZ6TS9DQUJFZEkzYjdYNmx1ZVBjYnZmdk5VMnJKNks3VGROOFc5ZjFSM3crMzZ4WVBwdElMdXhCdWxrLzhDN1RwTHZDa2x3eEFQSm5RSTcrQnR2YWtTbWkrNVFab0htS1NuK2dzWlZkTHR2c3ppbEZ0eFBST1FDQ2FhMFRFL3cyOW53eitCdWl1dnZqcmxiMFdQY1hyUHJZNmRMeW1Ya1ZFZnFCQ0d3aTdpQzQ2VmdIbWpiRFpmOW11dTV0Y1pTVEVFS0l6aWNCY0hJNjVIYTdmeDVhb092NjZmQUh2dCtoOGJmMExGM1huY3o4bnR2dEhnTWdlSXltYVM4QkNDYkpTa2xKT1k3OWR3YmJFWkpreXVWeUxkQTA3V3RkMTQ5b29TMXRab0ZtNXFmZGJ2ZGRMWDBZd3pCdVVWWDFmQUMvS3lnb1dGUlNVckt5c3JMeVJnQW5NM05KWkU5dE5JaG9vdlh5RFUzVC9rRkVQMlBtR2lLNnllZnpMVzF0cldURE1CNVNWYlVLd0N3QTk5bHN0azBJR1VZdGVoN2ZXd092Tk92d1o0Q09EbHZhQ1A2YmFyU24xNWU0Y2Yrd1paSjRyYXFhdjZheFZWMXkxRUhGZFlYSG1RYk5hbXh5NGdZK055WjlabFpnWHAwMWIwV1g2ZlVXM1pOVGQzODRzelJmTTAxNEFlcmpuMmFRZ0NDWU9DeFZPYlB5ckxNMGY1ZlQ0Vm1Va0lZTElZU0ltd1RBUGNlL0FMZ0FnSmt6aVdnYU02OGdvcFVBMnB6TGFoakd5WXFpd0RDTVQxUlZ2U2hpOHpNQWVzZmFNTk0wMXpWVEhMd0Y4WHE5dS9QejgyOVJWZlZOMHpSbmE1cDJIZ0NuLzFEempsak95Y3dUaWFpdXJLeXNOQ2NuNTBzQUl3RGNBMkNGemRiMlB3dG1mczAwVGJ1cXFyckw1WkxndDRmaXR3YWVZakNlSWRDbzhBM3c5L3FpUGJOVXJlR1RrY0V5NHpPRmpEdXBzS3JML3B3eFFPV0c3VVVpcEFMV2NPOEU5UDRTVzRPZkE4RUU0ZkhzdVV1YSs3NFFvdDJtT1R6dk9rdnNCUUM1UWNnSUJzSHhUQzVuQWhRR0Ftc0VFeFFZdEhCNmlWMmJVZUJkazhqMkN5R0VpSTBFd0VtSW1WVmQxODhMdlBmNWZKdGNMdGRyZ2ZkMnV6M2Jack5OSTZLVkxwZnJVYXZNWnJQWnpnNnBZMUJvblVSMEdvQ0RYcTkzdTZacFllZHp1OTEvVEZUYmlVaTF6aCtXUGRQajhTelNkWDBPRVYzTHpKc0E1QUw0bDhmaitTREdVMzBBNEp6YzNOekpMcGZyZVFEbjVPWGxEVWhMUzVzZjVmRnZXNW0yMTdhNXAwZzYvRmJmZ1NaU1pwbk1Od2QrWnEwdElhbUtvK3NCOVM5THlrM1RXekh2aGtJemxiUTkvNkI4K0JMVjlvNVFQbVhpcjRod1R1QjlJb0pmQU9DUU5ZOFkvRWwyYmZvOUNhaFdpQ0JuZ1hlRDArMG9CUE55Z05MOTJhRWJIN3JFaE1rZlJITXdDRTRsMExLWnBmbjJhUTdQdTRscnZSQkNpRmhJQUp5RWlLZ1BnUFdCOTRxaWpISTRIR2VGYk04RUFHWWU1WEE0YXEyeVR3Q1VoT3dEQUhVaDc1Y3k4L2RvNGNHNHBtblhFZEhUN1drbk03L3RkcnZERWdVcGlxSmE1MnR5dysveitXNVZWVlVqb2lPWnVScEF6UE1BRGNPNHcyYXpYYzdNRHd3ZlBueisxcTFiNjYybGpZSkxRZG50ZHB1aUtHT0lhSXZiN2E0SVBkNXV0NmZIZW03UmZmRXJVTTNNUWI4eW1aMGdEQWk5U1E3ZU0wZDU0MHp3TDJrRWlzenR6SHRBOUJlbGovSWs1ZTJ1VHV3blNMekthOFlQcXlYK2MyakFuNURVektGQkNMTlBVZWdxV3JoUTFsWVZDZWZVU2xjNVhmWWlBTXNBc2xuUnE1WEJMYlpBMlA4Y3pKcjM3MS95ckk5aHdPMTBhV09jdWxzU3VBa2h4R0VrQVhBU3N1YXlGZ2JlRTlFSlJQUkU1SDVFTkpHSWlxeGo3Z0V3T21TekUvNE15d0FBbDh1MUJNQ1NWczZaUWtTOUFheGc1aWJMRlRWejd0dUpLS09aVFdsV2ZVMXVkTDFlYjVXbWFaOENHQXJnWUYxZFhjdzN3MTZ2dDByWDliOFNrVE0zTi9laVhyMTZGUThZTU9CcUFIQzVYSE1BUUZHVUtZcWlQTS9NdHdONFBIQ3NydXNuTS9QYm1xYk5qNXhyTFpJWEwrL25NRTMxS1JDR0kyS2lMeEZIM2V2clg4c1hBQ2c4Vm1iZURRV1BLTmo3RHhyWGRUSTd0NlZPc2MwbndQOUFLRUZySGhFek9QVGhBbWhXOXB4RkVqU0lEdVBVdlM2bnl6NEpUSytDb01ZM0R0clBId1N6RlFRVGlOQVB6SjRIVm93NTcvNnhxejVQUkx1RkVFSzBud1RBU1lpSURKZkxGVHJYYUEyQUZ3SnZyQ0hRWlFEdUNneUJqcVJwMm02S1lRaVlhWm9MUzB0TC85M1dmcnF1Mzk3Q3BrRHlxWnBtMm5RTEVUa0FHRVNVbFphVzlpVDh5eXpGUkZHVU9hWnBPZ0ZjbUptWnVZaVpId093RDhBY0FMRFpiRXROMHpTSjZES0VCTURNUE1ucVpVK045ZHlpKytBVi9jNDJETnNqSnNNUmtaRzVjVzVxTklFdkFKT2JYY3QzSjRqL3JQVGQrelNkajBPSmFuZG5LSjl5MFU5QmFKei9uSWpnRndnTGZnSCtNUHU3NmdkYjJsK0lSSEhxM3YvT2NOa25NeXNMUUZDQ0cwSVQwN1VUZzZ3Z09EZ2NlcUFCZGVVRHk4ZU11bi9jcXE4UzFYWWhoQkRSVTlyZVJZam9LWXJ5TjEzWGE5cjYwOUx4UkRUQWVyay90Tnh1dHg4RDRGRm1iaUNpY2N4Y1FVUlRIQTVIVWNUeFVUK3pYN0ZpeFZmTXZJZVpUL0Y2dlQ0aWVwV0lqc3ZQenovWDJyNlRtVGN5OC9sMnV6MDc1QncvQVFEVE5HZEhleTdSL1hESmdOTjhidzBxTmszYk8wVGhhL3I2UmRkRFJQRDNBQVdHUkliWUNmRHZsTFE5dzlSeGV4L3Ric0h2cnA5TXpFWFl5SktFREh3R2g2VGdaVWE5elllcnlPdnQwbk9nUmZLWXJudGZKZ1hYaCtXQ051Tjd0c09CMFI2QkdvbHlERVZkK2VES01VZkYwMVloaEJDeGtSN2dKREZpeElpTS92MzdUeU9pRVFEU05VMTd1S1Y5cmFIS1lPYnhtcVkxdTN3UkVaME93S1pwMnNQTVhGcGFXcm9pbW5aWW1hWGZpMkxYNlMwY24wTkVJS0tkb2MxUlZmVTVhKzZ5czZTa3hLMXAycTBBWGxJVTVaOTJ1MzIxMSt1dHNvNXZzSUtNcUg2MmlXaFhJT0VYTXk4Z29wOHJpbklOZ0kzV0xoNGlHcW1xNmpnQUx4UVVGUHlJbVU5bTVpOUtTMHZidmZ5UzZQcDRXZWFKSnFYTU5BMjZNdkttdDkwamZLMmh2QkdES1hZQy9FZjF3cjFOcGlWMEowWUt6d1VvSlB0N2dwWTlDdm1QcFlEdlBlTEY0azhTVTdFUTBabXVsYzZkNGJLYnpEUUhCQVZFL2djemNjMEp0dGIwRG55SkVCM1ZVSyt1bkxWcTlLaDd4Nnd1UzJEemhSQkN0RUVDNENUUnYzLy9Ya1IwVytCOTZPc1cxQkhSK1FET2IyVWZIeEhkUmtTSEFFUWJBQzl5dTkzUkRJRnVOZ0FHY0lKVnozZUJBazNUL2tCRStjejhubUVZc3dEQTdYYS9yR25hWkNJcVVsWDFNUUEzQVFBUjFRT0FvaWhwQUVqWDlROEFQT1Z5dWY0VmVhS3hZOGYyTmd4aktCRjlZZFc1VnRPMDNRQ3VuRFJwMHY4dFhMalFJS0oxVnIxakFieGdHTWExaXFJQXdITklWSmVYNkJKNGViOWpUZE0yMDZUR1JHakJiUXdvVWQzM2N2Z2FLcUdSTC9OM1VQZ0JkVnpsc3dscDhHRlVQclhvSm9DQ3ZlSnhqQkFORi9xRWdiRnV5THppeHhKUXF4RHRObDMzenA5UmtsL0R3RUtBVWdML3JrTTdjbVBoWDJmWW1ncEJkR3hEWGNyS2gxYU5IblhQbU5XN0V0UjBJWVFRYlpBQU9FbTQzZTQ5Q0NTaWFjYnc0Y05UdDI3ZDJ1RVpWSWxvb3E3clI4WlJSUjRBS0lyeUNRRG91bTRIOEFDQWd3Q21la09HUWhxRzhVdFZWZTFFZEdOQlFjR0NrcElTTi94emVNSE0vWFZkcndKd0dvREw0VjhIR1FDZ3F1cFR1cTVYbXFZNWtvZ3ltWG1sdGNra29oVUFydG03ZDY4RFFJbXFxdXQ5UHQ5N1JQVHhwRW1UMUwxNzkxNER3RkFVUllZL0p3bCtLeVBINUhTbnliZ0JoSlN3YldBb1ZzOU42emU5d1lpM3lZN00yQVNZajZ2cGxRdTcrbkpHMFNpZlduUXNnTDhHQ3hJVy9JWXVQY01IVW9tdmpqOE5rUkN4bTE3Z2VYUEdpdnhDSml3QkJSSTB3di9FSjhZUkQyd2x3R3ZzQ2NZSmRYVXBLNTF2amN4elhyaCtiNEthTG9RUW9oVVNBQ2U1d3NMQ3RJYUdoaHNCM0oyVGszT24yKzErS1hTN3crRzRXbEdVTzVuNWliS3lzaGZqRFpLdG50Sm01a3UyYmZUbzBUa0F6bUxtQnAvUDk2N2RiczltNWhldGRWWi83WGE3dDRidTcvVjZ2OU4xL1Y0QVQ1cW0rZXlJRVNOT0E3QWJBRlJWeldibWF2OHlGSTI5eVpaK0FINWl2VjVlVzFzYlhFNkptWmNSVVNFekR3T0E1Y3VYN3dVd0FnQWNEa2VSb2loWnpGenNjcmwyeFBJWlJkZkJiL1U5M21UYkgweW1LWUdiMitBMkFJcDFoOXBhQkJaSWJPV1AyOEo2ZTAwbUtsYkplSnd1ckZxVitOWWZIdXlFVXY0RnZVYUFmeG9GNGxzdU5ZQVFudldad0w4Zk9IZnhOL0hYTEVSOHBvLzF1R2U2TGlnd1dGMUdoTjVXbHJhNGdtQWdjR2lnSnhnbnc5Ykw4M0NKUHVZUEJhNTlDV200RUVLSUZra0FuS1JHamh6Wkt5TWo0K2I2K3ZvN2lXZ29nTXFRQkZOQlJIUWFNNTlFUkxOemNuSWV6c25KK2J0aEdQL3dlcjI3WXptdmFacS9qaklMZEpPNElpVWw1WElpSW1aZTQvVjZhelJOZTVDSXNnSE1jYmxjenpkWGo4dmxlbHJUdENsRWxOcTdkKzlCekx6TkNucFBORTJ6UmxWVkFQZ3k5QmhtL28xcG1qYWZ6N2QzOWVyd1lXZGxaV1d2REJreTVDVnZNMGwzRkVXNXlUcSt5WEJxMFgzNHN6cXI5NWlNaTBFVW5nalE2b1gwRDNOczRlWTJNQVl5T0w4M2JMOERBR1lyS2NianBPLzdzdG5qdTdHZDJ5YmVUNFF6QVFETWtaODlabVpvWm14bWI5YTh4ZjlNU01WQ0pNQTBmZVhxbWFYNUY1Z0dsWUxRTnhBRUUzRlVHZUJiMVJoSG4xNUxodHZwc2R1ZCtkNFdFMFVLSVlTSW53VEFTVWJYOVg3TS9Fc2kraDJBd2N4Y3hjelRhMnBxbnRpNGNlUCt5UDNkYnZjOVk4ZU9mY0l3akY4QitDVVJ6VlJWOVc1TjArWUFlTnp0ZG4rVzZEWmFHWjNCek5XQnNoRWpScVFRMGU4QmdJam1Bb0JoR0w5WFZiVkNWZFVuVzZuT05Bemo4cDA3ZCs3Y3VuVnJ2YVpwRzZ3NnJsUVVKZGQ2SFpaRXh6VE5mYUVCdnFacE53WFdRdzdRZGIzSmlaaDVncFdnNnhaZDEyK3lpZys0WEs3SjdmajQ0akRodHdaTU1FQjNtaWFOYVJLM0JXNUNsWllIM1JJeDJBd2R1aGhXeVE2dytaUml3eitvb0RJcGUzQjJYanZ4VEpNeExkSDFobzk4NXYwcTZxOUo5RG1FaU5jMGgrZGRwMHNiemVCU0FnYjVSekhIK3dDSXJNUmF3UytWRVd4UXFYUER1YnJ6dkthL3I0VVFRaVNHQk1CSlJOTzBtUUJ1SmFLK3pGeEZSRTRpZXNMbGFuMUkxWW9WSzNZQ21ENXk1TWlITXpJeWJpU2lPd0g4RE1ETm1xWXRNZ3pqaGtDVzVWam91cjZCbVk4aG9vTUFmTXdjbUNPOExyRFBnQUVETGdVd0RFQlpTa3JLQWdDd2VtSC8yRmI5WHE4M09NVFpNQXlQcXFxZkVkRW9JaG9Gb0M1a2ptOUxUZ053Y1Z2bkNmUjJFZEZGSWNWSkdld2tDL2JBWnRRTnVvYkFkNWlnVTV2R3ZSSERseU9EWDBMdzVwU1ptbzU0Wkx6UFpQeEZUYXQ2TVJubTk3YWtmT3JZM2liemEvNFVQckJ5ZmJVK1BEdzY0YjNJeEh6OTRQbkxKU091NkpLY3V2dkRCMWFNR1dtUXpRdENMb0FZVXNOSDRKQy8vVjh4NTZBNlk2WFRZeTl3NXNjMkVrc0lJVVRyWkIzZ0pHSmxRR1ptbm1rWXhyRXVsMnRHVzhGdnFQWHIxeDl5dTkxUFYxWldIbSthNXMzTS9CV0FnZkVFdnhhUHRhelJBUUMxUlBRaGdFZXJxcW9lQ2V6Zzgva1dNZk02QU5PWExWdFdGK3VKclBWOHIyRG1yUUQybXFiNWF5dEJXSXZLeXNydTlQbDhtYkg4VVJSbGFLeHRGUjJIbC9UT05wWU5kSnAxZzdZVDhBSkFwNFp0NTBEK0dXbzJnNU4vbERPSDlNeUVxUUg0T1lYNWZMVnd6MW0yQzZ2bUpuUHdDd0RndENjQU9oWm83TEZOVEhhcXNIblR6MmJOWC94R1Fxb1Zvb1BjUDNiVjU0eTZrV0Q0NTZoYmMzbmo2d3NPekNtMi9sVVIvUWdHclpubDByTGlxbFlJSVVTekVyUndvK2dLN0hhN0RVQ2ZCQVNzQUlCSmt5YXB1M2J0R2hEcmZPRDJ5c3ZMRzdCbXpacDlBTXpPT0o5SVByeThuOE5nOVpjRVhBeFErQWdYSytyMXp4RnY5bWlFTDlRWnVaVTNBdmlQbXJiM1JjcEhqNW1qVnpabDRnUWlMQTRXaEkxWmpnMEJNTUVoTTM5NVM1WmFmVGJOOXRiR1ZiRVFuY1M1WWxRdUtNMEw4aS9kQit2bk9hNGxrbUE5ZUd2OC92blNSbkRjcDVWdWo2dXhRZ2dod2tnQUxJVG8xbmpwd0w0bTBmVWcvQUxBU1UxM3NQNVcwSHkzcFRXM2w5QmNZTWQ3QU14VFREeEw0L2R1YmVib3BMYi82cUlqRHFqNExKQkFqOE9DMXRpRnh0QU1ybFVOUG4zSWdzV2Z4MTJ4RUozb0laYzJxQjY4Q3NEd1JOWFpUQkQ4UFVCam5Mbzc2WkxxaWZnZFdMNU1sb3JyQkwzSEZVcThsR1JrQ0xRUW9sdmlrZ0duR1c4TmZOWWtLZ1BocjJndStDWDJmOHNGT25aRGoyZHJ5Q0dUUHhnTHljVEVZQmV6ZWJWeXhONGM5Y0s5dC9YRTRCY0FEdHJveFdEMmVJNC81WSsvbnZEbkRNUzRWWUpmMFIzZG83djNwTE55UHBya21ZajkzNHIvYXlyc0Myc293T3RtbHVhZkVtT1ZRZ2doSXNnVERTRkV0OEhMK3d3eHpkVEpBRTFGWURtZXNCMzhTeE0xN2V4bDYvOEoxUElRM25kQi9KSkN5Z0lhdTd2SHIvTmNOdldpWHhHVXYzWG9TUmh2Wk05YmRGbUhua09JRHZiTXBoRXBaVlY5bndlb2NVVUFhNW13V0x2bkNHeWxJQWcrbUt1RXlRN25XTy9tZU5zcmtvZjBBSGNPNlFGT1BuSkJoUkJkR3E5REw2TjZ3R1V3YVNvQk9valVwanRaL3hjVzJJWUV2UzFXemx0QmVFbUI3MFc2Y1ArMkJEZTkyOXAxN2ZnZitsajlnRURwL3BKNFU5Mmk4WWxFWU9nejR6dGJLb1lQZm01UmRZdkhDTkdOT0YzNU13QUtXU29zdm44M1RZWkRNL1pEUWFGVEsxM1gybkdpNTVBQXVITklBSng4NUlJS0lib2NaaWhZTVZBem1hWUN1QlJBbjJiM1F6TmZPU0ZZdEFBQUlBQkpSRUZVWXVRZnhOeHkyTXRmZ2VnbHhUUmZvc0xLRHhQWDZ1VEFkcnV0NHFqTTk0T1pzeE1RKy9yckNaMzR5ejQyZVZUT2dzVnZKNkJtSWJxTUdTNzdaR2JsQlJDc0IzV0pDSUpEOFNFd2ozY1dlTDJ4dDFJa0N3bUFPNGNFd01sSExxZ1Fvc3ZndC9xZlliSXlCVVRYQU5ZNm0wMTJnclZrQ0FYKzU1L1AyOXc2dlkxMkFQeUtRdlFTamR1enNTUGFuaXpLcHhiOUVhQS9BSWg3R0dkTEdMZ3JaKzZpUHlXNFdpRzZCS2ZMcmdQME9rQ1pBSUtEVTJJZkRoMXhMS09Pd0pkUEwvQXNpYk9wb3B1VEFMaHpTQUNjZk9TQ0NpRU9HMzRGS3ZyM3p6Tk5wUWlnaVVCZ1NaRW1ld2FUVlFVR05uTWdlVldMbGVOOWdKY29DaTJXb0RjNjVWTXZQaGRzcmdjMTVtaE94SytKc096UnpPNnNlY1VGQ1Z0S1dJZ3VhR1pwL2ltbWliY0FPaEpBUndUQkJwRjUzWFRkT3ovT3BvcHVUQUxnemlFQmNQS1JDeXFFNkZUc1FSK2pmdUFFTXFrSXhJVUFEV3grUjMvZ3BCREFSSURaeHZxempJTU11RWd4bHloY1Ywd1hIaXpyb0krUWxQWmZlK21nZyt6N0FLQ2gvcEtJU2JzeENYOVF3Y3k3ZXhzNHVlK0x4WjJ5dHJnUWg1UFRZOCtHUVM2QVFqSTR4NzVlY0ROTEpJRUl6dWxhNll4NDJ5cTZKd21BTzRjRXdNbEhMcWdRb3NQeDhvRkhtU1pkeXNCRUltaHQ3bS85U2lkcW93ZVNlVHRBU3hURlhFempLcGNscUxrOURnTlVNYVdvRkVUMllFRWl1bWhETHg4emc3a2dlLzVpZDd6VkN0RmRQTEptVk9haDJ0VFhBZEtEaFd3dHo4YnR2d1ZyWmtVM0FEeC8rTjRqcnJ2eXlvVkdIRTBWM1pBRXdKMURBdURrSXhkVUNKRnd2S1IzdHFHbUZCQXJvMEFZQTlESkNhdWJlUzJCbGlnMmN6RVZWSDZVcUhwN3N2S3BFKzhEOEVBaTY0eThVU2VHTTJ2ZUl1bXBFajNPSzY5TVVyY08zUDBzUURjMmxzYlpFOXprMlNDN2VxWFhYM1pYM2xySnF0NkRTQURjT1NRQVRqNXlRWVVRY2VNVlIrUWF6QVhFZkFFQU8wREhKcVppMURINEhWSm90UUp6TlhxcmF5aHZ0OXpnSlZERnRSZU5aRmJXd044bkZaNnRPUTRSMWJpeTVpNGFLL04rUlU4Mm84VHhHeVorSENBYmdQaW4yRGNOZ3JkQTVRdWQrZDd2NHFoVmRDTVNBSGNPQ1lDVGoxeFFJVVM3c0x2L01OU3JaNW5nc3hnNGk0ak9CSkNUbU1wNVB4UFdFZEVhQmNacUdGVWJhVHpxRWxLM2FLTGk2b2xaclBJSElNcnlsOFEvNzVjWU1NTVRjbitSV250d3hNQ0ZybjJ4dDFTSTVERFRkY0ZvazVYWFFEUTRXTWdBRkk1cFNIVHcrT0NoWEs0bzBLYzVQRnZpYktyb0JpUUE3aHdTQUNjZnVhQkNpR1l4ZzFEUzkzaURiV2NSMDFrTVBvdUFNd0VhbE1EVFZEQjREUUdyRlJpck1XN2ZaaUtZQ2F4ZnRJQ2RVQ3ErS0ZvRDBFaC9RU0xtL1FaUzlGRGczY0VVSDBZYzhXTHhKL0cyVjRoa01XdlY2SnlHZWxzeFFDT0NoWEVzT2RaMFNEUlhBM3laVS9lNjRtK3Q2TW9rQU80Y0VnQW5IN21nUXZSd3ZBNjlVTlgvSklQb1JBS2RCT0JFZ0U0RTRZY0FlaWZ3VEY4emFET0IzMWZZM0F3YmJhYUN5bThTVjc5b2ovS3BFeDhDY0hkQ0s0MFk5MHpBNVZsekY3MmUwSE1Ja1FTY1c0YW5Za2YydjBHWTJsZ2ErN3hnLytFaC8vNWttYVFlUVFMZ3ppRUJjUEtSQ3lwRWttTjMvMkdvVTNLZ1VyWUpNd2RNZzhGUUdKUkg0Qk5CMWpxVkNUMHBmd1NpelFDL3A4RDhBQ3E5UndXVk1nUzJpNmlZWERTV0NXOEYxL3ROd0x6ZnlLUlhESDRzWjI3eDcrT3FWSWdrNTNRN2Znb1RUNE9RQ3NBL0VrTnB6SVRmSHMwdGt3VEdvOUJMNzNMS3lKcWtKQUZ3NTVBQU9QbklCUldpaTJJUCtxQytUd1pNV3daWXlZRE55QUNUL3pWVGhnRXpneFQ0eTBBWllHU0NNSlRCMlFUa0FzaHBjWTNkaERTUUt4bjRsQWlmZ1BsVFJWRStnWUpQWWR2ek9lWEQxMkhuRlhIWmZlMUZRMzJzL0E5QWYzOUpJdGI3amVoOFlxektQbjVSUGpubHBsdUl0c3dzelI5aEdpZ0dVV011aFJnVFpMV3dURklwVkw3Y21lK3RpcjJWb2l1U0FMaHpTQUNjZk9TQ2RqTGZza0ZlSWx4d3VOc2hSSFI0TDRBZERHd240Rk1RZjZvd1BvYXQvalBTRDFRYzd0YUo5bUc3M1ZaK1pPWUdJbXZ1WVFMbS9UWkplc1hZMGF1dTdyUitDNWZ2amJlOVF2UVVENjBhUGJpK1B1VTFBS09EaGJIT0MyNG1FeDJBN1lyQ0V5UTVWbktSQUxoelNBQ2NmR3lIdXdGQ2lNT2lESXhxQnI0alFqbUE3d0F1WTJDSHF2RDNVTXd5MHZkOWViZ2JLUktyNHNpK2p4S2hNZkZPQXBKZStlK3pnL2NHRFNyTUlnbCtoV2lmZThhczN2WEtLNVB5dHc3Yzh4aUFXd0VBUk9CWTVnV3pGZnlHWjhjYVpwcDR4K215WCtuVXZZc1QzSHdoaE9oVzVJbEdKNU1lWU5FdWpJTWdiZ0NqQVVRTkFQdkFhQUNvd1Y5T0RSellEcW9GOFQ0QzlzSC9weEtNYWxhd1QyWHNBMmdmR1B1UVVyOFBNUGRKRDI3UFVqNzFvaUpBV2RSWUV1OGlwRTJyWURadnpKbTMrUG40S2hXaVozTzY3SmN3SzdPSjBDOVlHR052Y0NDRWJzUU1wbG5UOWRKcE1TYWRGbDJJOUFCM0R1a0JUajV5UVlVUUlzbFZYak4rV0oxaSt4OElmZndsQ1pqM0c1azRpL21aN0huRlA0KzlRaUZFd0lNcnh4emxxMWNYZ0NndldCaFhzcm9tVDZ1V0kvUGdsYzd6TnU2UHE2SGlzSklBdUhOSUFKeDhsTVBkQUNHRUVCMkhKMDNxVmFlcWk0UEJMd2VHTE1lWjlDcnNYcHJmeThyWThadTRLaFJDQk4xM3dhcHZvWHN1QU9OK01Bd0F3UW43MUdSNmI5c0lGSjVhbW1nY2FqTGVlOER0T0M1eHJSWkNpTzVCQW1BaGhFaGlGV20xQ3dBNkZZQTFqSkxqSHZjWW1KZG8yV256VVJFOSsyNURuTlVLSVVJNENhYXpvUFJCd013RDg3Y0FFSWhqbWJsZG5jRU1BRVFnNHBDSi8zU2NZZUs5R1NYNTR4TGNkQ0dFNk5Ja0FCWkNpQ1JWTWJWb0dvZ3VDUzNqT0hwK3lWOUJNUGhsUnIzS1p1SGdseGJ0aUtlZFFvaVdPUXU4RzlLaG5nYm1WNEtGUk9BWUZobGpKditkWCtNc2lMNU1XT1owT1I1MmV1eVNHRlVJMFNQSW1IWWhoRWhDT3ljWEZacUVKU0FLeEszeERub083L2RsWm1LK1BHdis0amZpYTZrUUlsb3pYUGJyR1BRM2dQcUViU0FPbjVmUUJ2OTZ3WkhmQ3Z3dVZMN0NtZS85T2lHTkZSMU81Z0IzRHBrRG5IemtnZ29oUkpMWk5XWGlpUWF3S1h6ZWI3dnVqNXRnS3d0dHlQcy81TXdyZmlUT3Bnb2gydWtCdCtNNGcvbGxnRWFFbHZ1RDJuWWdCa3hFSk5iaWFvQi82ZFM5OHhMUVZOSEJPaklBWHJUcFhSeWZuWVhoUng3WjVyNWY3ZHlKZjVkNmd1K2RWMXlPRkZ0MEF3cHFhbXRSWGxXRjcvYnV4ZmQ3SzFGWmN3Qy92bkFzQU1BMFRUaGZmUjFmNzlvRkFMaitnakZ3bkhwS0RKOG1QaElBSng4WjdpS0VFRWxrN3lTOVh6MTRLY2pmUThSZ0szZE9QTCsvSTROZnZDREJyeENIeC8xYTZSZE9qLzA4R0pnRjRJNUFCTXRBKzVaTDRwQnNXc0hPWU1vRWFLNnpKTDhJTnI3Sm1lK3Q2WUNQSUxxNFZ6ZHN4TnpWYTZBUTRhcVI1K0dxODBlRy9RNklWRk5iaC85OSsxM3dmV3MvZjFVSER1Q0IxOS9Bdm9PSFVIWGdBQm9NbzhrK2wvNzRiQXdkT0JERjc3MlBEN1p2QndEazlPK1BNU2VmRlBObkVpS1VCTUJDQ0pFazJBbWxZbHV2MTBEMGcwQVp4VDNRcDhuZ2FWZDJYZHBOY1ZZcWhJaURNOS9yQTNEWHpOTDhSYWJCczBGMFBBRC8zT0FZSmp6NEg1S0ZIRWQwSlF6OGVHWnAvaFhUSEo1M0U5cDQwYVh0cmE3QmY5L1pCQUF3bWZIaXV2WDRjdWN1L0c1Q0lYcWxwdUsxalJ0UldYTVFBR0EvNVdRY241M2RwSTdhaGdZWVp2Z2tkWVVJYVNrcDZKZVJnVzkzNzBHZHo5ZGlHejc4NWhzb1JKaS9lazJ3ckdMZlBreCs2dWxtOTc5NjFQbTQ1Snl6Mi8xWlJjOGxBYkFRUWlTSjhpK0sva1JFV3VCOXU0ZEVSaUFBSmxOd2hDU0RQeUhVWFVJTEZ6VjlaQytFNkhUVEhKNjFUby85TkJpWUJhYmJRRkNDUVN4em9GZTN6WHI4b1c5a3p6RWRZNXE4Zm9iYmZ2ODBoL2RQMFhZc2krNXRZR1lmUERMNWFzeDg3WFdVViswREFHemN0ZzB2clZ1UEcrd1h3THZsWTN5elp3OEE0TGpzckdZRDRLbC8rM3VUc2gvbTVPRFBVNjRCRVdGSXY3NzRkcy9lc08xOTB0TXc0Y3d6Y2V5UUljZ1owQit6M3ZodldKQnNNcU8yb2ZuRkJpS0RiU0hhSWdHd0VFSWtnZkxKRjEwRjBPMk5KUngzeG1jemRONHZjMFdLd3ZvUmMxWWNpSytsUW9oRWN1Wjdhd0hjUHJNMC94WFR4QXNBblFqQUdobk5VVDhJYTB3TWJTMFo3QStlVTVqcDRSbHV4N2haTHJyNlh0MWRrZmhQSUxxYW9RTUg0cEhKMTJEYXl3dXhmZmR1bkRIc2FFekpHNVd3K2dOemhBL1YxK05uLy9vUEFHQmc3ejY0Sm04VUR0YlY0ZjVYRmdZRDVFRjkrdUQwWVVlSEhYK2dyZzV2Yi9zQ0FKQnFzK0hIeDh0eTFxSjlKQUFXUW9odWJ1ZTFFODgwbUY4SVR1ZGp0RHBmS3hwbXlMeGZaaHdpVmdxT21QUG05M0UyVlFqUlFhWTVQQnNCbk9SMDVjOEM2QjUvS2JWN2JqQURJQVZnazBNVFpPWFhnN2M0Uy9KLzZ5endMT2lBNW9zdXBuOUdCbWI5NUVyTVc3MFdOK1JmRUhWU0t3QTRZOWd3S0VyNDc2Q2pCZzRNdmo2aWIxOEFRRzE5MHg3ZGo3NzVGbC90OUNlOVNyWFpjTjlsbCtBSFdWbGgrenhhdkRqNCtnYjdCVGhxMEtDbzJ5WUVJRm1naFJDaVd5dWJWRGlZMGxJK0FDRUg4Tis4aGk3ekdZdUlHWVFtd3l6S21idDRhVHp0RkVKMEh1Y0srNDlBTkJkRXB6YVdXZ254MnBNT3ZybnB4TXhMVXRKOE45ODdablZaSXRvcVl0ZFJXYUNyRHgzQzNwb0RHRGI0aUNiYmZ2UGM3T0FRNk52R0Z5TC9sT0g0Nkp0dmNkL0xqY3RVTC96ZHJVaHRJV0N1T25BZzJIdGJYWHNJYzFiNTUva083Tk1IVjU4L0VnQ1FucHFLeHhZdmdVTFViRDJoUTZIVFUxSUFBSVA3WnVKdk45NFF5OGR0azJTQlRqN1NBeXlFRU4wVTN6SWlwZUtRYlRGZ0JiOGNTR1lUUjUySXZOL2wzMG53SzBUMzRoenIzUXpnTkdlSnd3bkNkSDhwK1ljMk13TktsRjhVWlAweDBmakZRRFNob2Q2MlpVWkovdFRwQlo0bEhkQjhjUmcxK0h4NCtNMUYrTHlzSEw4WXF5UC9GUCt5UTN1cXErRXpUUGpNeGhRUTFiV0hVRkcxRDVVSHdtZkc3TnkzSHltcTJxVHVmcjB6VUxGdkg1NWVVZEprMjk2YW1tRDU5TXN2QTlENnZOK0F3UGEyOWhNaWxEelJFRUtJYnFwOFN0RmNFRTFwTEdsLzl0ZHdrY2Z6dzlsemkrK09vMEloeEdFMncrMG9aSk1mQjFINEdqTHRXVElKYU9IcmhmL2VLNzMrRDNmbHJhMk92NldpdlRxaUIvaWZKUzRzMi94QjhIM1JXV2ZoeHZ3TDhPdm5adVA3eXNxNDZyNXRmQ0Z5Qi9USG5mTmZiSFUvNXhXWFljdDNiYys0cWZmNThPWW1mNUx5d1gwejhlK2YzUkpYKzFvaVBjREpSM3FBaFJDaUc2cVlXalNOa2NqZ0YySEhFM2gybGdTL1FuUjcwN1hTWlFDV09WMzV0ekRvSVFMOEV5YUR3VzlvK3F0V0JGY2JEdDJQZm5ub1VOb2xNOXlPbjAvWFNvc1QyM0p4T0V3NDYweTg4OFdYMkYzdGY2WlIvTjU3U0UxSlhMalFQNk0zeHAvNUl3REE1cSsveG83S0tnQkFabm82Umx2ci9BN3UydytYbnp1MHplek9OYlcxd1FCWWlQYVFKeHBDQ05ITmxFMmRPSW1BNElRckRzM1dISVBJTExITS9GcjI4Y1ZYa2hPeXRvUVFTZVNSTmFNeUQ5V20zUXZHYlNDa05XNWhLMmwwMnozQ2pWbWltengwZXhWRzdhK2M0OWJ0VEhDelJRczZhZzd3cnYzN01lMlZoZGhSV1lXc2Z2M3c2TlRKZUhYRFJ1eXBqcStqZjhKWloySDRrVU1CK0pjdXV1RWZ6MkRmUWYrYXdrY1BHb1NuYnJ3K3VPKzlMNzJNLzMzN1hkUjFTdyt3YUErNW9FSUkwWTNzbkhwUm5zbmtBWkVOQ1BUSHhONzcyMlNKRkdadjFuZlZCZVQxK2xvNFJBalJ6VDNvZGd6ek1UOEcwT1hoVzZ4aDBUR0dWY3pZUjhSM1R0YzgvNUoxZ3p0ZVJ3WEFBRkIxOENEKzlHWXhmakZXYjVKbE9mS2g2eWZmNzhDbUw3OEVBUFR0MVFzVHp4N1JadjFyUHZrVWZ3N0o1bXhUVlp3eDdHamNmdEVFOUU1TGczUGhhL2o0KzdhSFFRZm0va29BTE5wRExxZ1FRblFUdTZaTVBORWd2QU1nRS9EZmhDangzbVVHTW1mNTYzdUg5OEdlVzF4OE1QN1dDaUc2dXBtbCthTk1FMDhEZEViWUJtYVEwbllnSE93TkRyeHBQSDZEeXNhMTk0OWQ5WGtpMnl2Q2RXUUEzSks2aGdiYzg5TExPTy80NDNISk9XY2p4V2JEb25mZnhYOUt2UUNBb1FNRzRPOC92UkdBLzNmVXMrNVMySWVmakJOemM4UHF1WDN1UEd3cmI3cXM5RkdEQnVIdVN5YWlYMFpHbTIycHFhME5yaU1zQWJCb0Q1a0RMSVFRM2NDdW4wek1OWUJTQklKZnhCLzhNa0tmNHZPV2RKczZka0R4ZnlYNEZhS0htT2J3ckdYR21UTmRqdXVaK0NHQXNnSDQ1d2N6QTB5dGRwVXcwTGc5ZENBSzBYa0diQjg1WGZrUElhZmlZZWNwVytzNzdsT0lqbEJXV1lsM3Yvd0tvMDgrS1N3WS9ZL0hpMjNsRmRoV1hvRTFuMzZHeDYrZDBtSWRiN3o5RHBhK3Z4bEwzOThNL2JSVGNZdm1RRnBLQ3RaLzlubVQ0RmRWRkJpbWlXLzM3TUU5TDc2TXFvUHlxMGgwSE9Wd04wQUlJVVRyZHQwNE1kTm5ReWtJL2tmb3pGQ2ltS3ZYS2diSXVsdGw0RnZBNWhndys3OVY4YmRXQ05HZEVJR25GNVErMzl0SU9SN2dod0N1dGJZMHpwRUl6dmx0dFo3R1BGbit3OU1BbW9FZDJmOXpsdGpQNjdBUElEckVoOTk4aTMrVmVuRERQNTdCUDB0Y0FJQ1ZXei9HOGc4K0RPNlRmOHB3cUVyem9jUUgyNy9CL0xYcmd1LzNWTmNnTFNVRnRRME5lTTdqN3kwKzVjZ2pnOXVIRGhnQTdkUlRjZFNnZ2ZqbDJJS08rRWhDQkVrUHNCQkNkR0ZzdDl2S0czZ3BFWjBZS0NNUU9JNEJXZUU5djlpcEdJWTlhOEVpU1Z3alJBOTJ4N2dWQndEYys2RGI4YXpQNUQrQjZFb0FqYjI2Sm9YRnhKR0NjUyt4bFNUTE9wQndBa0Rybks3OEJiWVU0Kzc3TGxqMWJZZCtFSkVRbit6WUFjQ2ZyTXBreHBadnY4TlRieTBQYmo5NWFDNG1qamlyMldNM2ZQNDVIaTFlQXAvaFh6TzRiNjllK08yRjR3QUErdzhleE03OSt3RUEycW1uWU10M2pZbXVidEh5Y2FpaEFRVGdWMk1MNEROTjdLMnBBUUQwU2szRnFvOC94dGU3ZHNPbXF2aHB2ajBZZkp2TWFEQU1DQkV0NlFFV1FvZ3VyUHlvdmdzSWxCY3NZSTQ1K0NXcko0Y2F4elJXczQ4ZFdRdVdmQmx2TzRVUXllRStyWFM3czhCemxhSndIc0NOYTh4WVh4ditvZEV0SDgrZ2tMdkx4ckFZb01tK2V0dm5UcGZqMFQrdXpodlFFVzBYaWJNMUpEQTlLVGNYank1ZUVnd3krMlZrNFBhTEprQ3hBbENib2lJOUpRWHBLU25ZVlYyTlI5NHNEdTZiYXJQaDNrc3Z3Y0RNUGdDQUlmMzY0YmlzTE9RTzZJOVRqejRxN0p6cHFhbndHUVlXckYySGdYMzY0QWREaG1EaGhvMVl1R0VqdHUvYWhmRm5uZ2tBOEJrRzBsSlNNUGFNMC9IeGpoMTR6dU5GeVljZmRmaC9FNUU4SkFBV1FvZ3VxbXhxMFF3Q0pqV1dOQ2FzYWpjR21ManhKaFpjUzJ4Y21QTmk4WmI0V3lxRVNEYlRISjYxVHQxek5oRXVBL0JlY0VQWVdHZHVmb3F3OVpTT1FGWU1iQVhDL3FXWGJxK3JTL2xpaHN0K3UzUEw4TlFPL0FnaVJudHJhbEJldFMvNC9xeGpqOEgwS3k3RGtRTUhJa1ZWY2UrbEYyTnczNzdCN2VQUC9CSHV1ZlJpSERWb0VPcDlQcGhXWnJRVVZjVmRFNHR3MHREd0JGZ2pmbkFzTGozbm5HWWZwSGkyYk1YeUR6N0VBNisvZ1hXZmZSYTJMZStrRTVIVHZ6K3VISGtlMGxOVFVGbFRnLzRaR2FqeitiQjk5MjU4dTJkUEF2OHJpR1FtUTZDRkVLSUxLcDg2OFdZQTA4SkxZeC8zN005UEUrekM4U21NaTdQbUwxblg2a0ZDaUI1dnVsYjZCb0EzbktYNTQySGdmaEJaODNrRE9RUmFUcGJWbUNTTEFudGEzME0wZ0VHUG9pejdOODZTckh1bTY1NFhaZG1rcnVQRGI3NEp2aDUyeEJIbzM3czMrdmZ1alQ5TnZocWZsMWNFTXpwWEh6cUVOWjk4aXRJdFcvRlpXVmxZSFgxNzljSTlsMTZNazRjT2JWTC9xQk4vaUtFREJtQnZ6WUd3Y21hR1o4dFdBUDRoenlOL2VBTGUzTlE0Q0tGM1docitlZk5OQUlCSGl4ZmowZUlsT0hMZ3dPRDI5Wjk5anFOR2hpL1pKRVJ6SkFBV1FvZ3Vwbnp5UlZlQitabVllM3NqaGE3WnlPeGowQ1haOHhldFNFemxRb2lld09ud0xBV3cxT215NjRCeVA0QXgvaTNoMmEvOG9XNXozMTBFaFFBMncwYXlEQVBSL0JtdS9MdG5sdUxYMHh5ZWxSMzhNVVFVTm4rOVBmajZ0SkJoeWd6QXBpcDRhZDE2ZkxqOUczeGFWaGFjNXh2cTlLT1B3bTh1SEljaC9mbzFXLzh4Z3djM1cvN3VsMTloUjJVbEFHRDBTU2NpUGFWeGdNRDNsWlV3VFJPS29xQzJvUUVmZnZNdEROTkV4YjU5eUV4UFIzVnRMVFp1MjRZclIwcStOZEUyQ1lDRkVLSUxxWmhTZEFtRDVqZW1hUFlIcjdGMGpmalg2QXk3Mld4ZzBLVTU4eFl0U1ZCemhSQTlqRlAzdWdDNG5HN0hHRERmRDVEdTN4TDh5Z3A5R3lhUUhJc0lZRE5rSDZKVFRSTmVwOHV4VEdYZjdmY1hyUHE0WXorRmFBa3o0NFB0alQzQXc0OGNpdWM5WHF6NjVOTmdRcXFXRE96VEIxZWZQeElGcDU4V21tZ3hhcXMrYnJ6czQ4LzhFWTdJekF5KzMxWmVnWnVmL1RmNlpXUmc1NzU5cUs3MUp5c2YrY01UWUpxTWxSOS9qTjNWMVRoWVY0ZU10TFIybjF2MExCSUFDeUZFRjFGeDdjVTZtK1pDRUZSL2lYL09icXpCcjhsaDJaNGJpREVoZTk2aWtzUzBWZ2pSa3ptMTBsVUFDcHdyN0dlRHlBbWlDUUJDQWwrMjBoWTBmWUFYZUM0WG5CN2NHQ3NWR3JDTmM3cnkzNERKRHp2SGVqZDErQWNSWWI2b3FBZ0xkSWNmZVNTT0hUd0VLMXBKTW5YTTRNRVlkOGJwMEU4N0ZhbTIyRU9MMjhZWEl2OFVmMmJvWTRjTUFlQ2ZmL3plVjE4REFIWlhWMk4zZFhWdy8vU1VGRng1M25sZ01DYU5QQmRIRFpMaHp5STZDUnBmSjRRUUloN2xrNHZPWXdVZUFxVUQvdGx5Q3NlKzNCR0RROWI1NVRxRnFTaExnbDhoUkFlWldUTG1OSk5zTXdDK3BFbTJQdlkvekNPaXhoN2lzTzNXMzVIZmQ4eHVFRDlzOVRxTENBZVdMMHY0dk9sOUJ3OWk3YWVmNGUxdFgyQnZUUTJldk9FNkFJRHJvNC93MUZ1Tk0yZU95OHJDMlQ4NEZ1Y2VmenlPeTg2SzZWd1ZWZnR3eTcvK0RRQTRldEFnUEhYajlVMzJPVkJiaS85dWVoZWZmUDg5cW12cndNeElUMG5Cc01GSFlQeVpQMnB4T0hVaTlSNVhLUEZTa3BFTEtvUVFoOW11YXlhTU1CVFZDNEovblloV2tzcTBKWExZTXpNT0FlYjRuSG1MdllscnNSQkNOTS9wMG9ZRGZEOFlWNElpVmh1eGVuc3A1RzBBZ2NHQkozNU52dnY0WFlBZmh1WjkzVWt3TzZibDNVOUhCTUNoZklZQm02b0czeS9idkJuWi9mdmpoems1Nk4yRGhobExBSng4NUlJS0ljUmh0SHZxaEpOOXJLNEh3Wjh0eEZxcEtLYWVYN1o2ZmtPQ1h3V0dualZQc2owTElUclhnMjdITUIvekxRRGRCS0NaTHNMQTJPZndNZEJFMWx6aDhPTEFJWjlEd1o4RzFxWE4vZTM0WlhVZDFmYnVvcU1EWU9FbkFYRHlrUXNxaEJDSFNmblVvbU1aMkVpZ3dVRDRzT1gySWpCTWE3NGQvSlhWRUl4eEV2d0tJUTZuWnphTlNDbmYxKzhTWnY0NVFJNG1PelFYNkFLTmliTFF6SGJtTWdMK2t0NnIvcDkzNWEydGpqeTJwNUFBdUhOSUFKeDg1SUlLSWNSaHNPY25GeDlWbjhKckNmQ3ZNZEhDVFdEVVFyTTlNMnFZMlpFenYvaWR1QnNxaEJBSjhzQ0tNU2NZaXUxbllOd0F3c0FtT3dTU1l4RUhoOEVFaDB1SFo3UVBsRllCK0h0cXF1K0plOGFzM3RXaGplK0NKQUR1SEJJQUp4KzVvRUlJMGNuS0poVU9wblRiUm9DT0JlTHIrWVcvZ3RDN3hQM00wQ1g0RlVKMFpVNlhmUXFZZmc2aVVVMjNjdVAzbWpVbkpEQll1dG1uaFl3NkVCWUI1blBRdkN0NnlqeGhDWUE3aHdUQXlVY3VxQkJDZEtMeXFaY09BZnZXZ09nRXdOOXhxeURHT2IrUnliS1k5eXVtY2NHUUJVczNKNnE5UWdqUmtad3ViVGlZZndIZ1doRDZOcnRUWUVrM0t3cHVadm1rVU44RC9BS2cvTWVwdTcvc29HWjNDUklBZHc0SmdKT1BYRkFoaE9na3UzNHlNZGRJNFRXQm50KzRzSCtZWUhDcEkrWksxVFFjRXZ3S0licWp4OWVON0ZWOU1PMGE5dmNLbjkzMkVmN3Z2ellpd05YRWVKNXQ1a0pudnJlbTlWMjdId21BTzRjRXdNbEhMcWdRUW5TQ3ZWTXZPcm9PdEpwQVJ3T0pHUFljdHRUUmR6WkFIenh2MGFjSmFhd1FRaHhHRDZ3WWM0S3BLbGN5SzVjRE9ET2FZNGpZbnpTcnlUeGhBT0FhTUJZeStMa1pCZDQxQ1czc1lTUUJjT2VRQURqNXlBVVZRb2dPVmo2MTZGZ3dyUUVoRndqUFZ4VS8zcUtvaGo1azl0THlSTlVvaEJCZGhkTmpQd1krNVFxQUx3ZlJlUzN1eU94UG9BVUFvSmFIU0RNK1orTFpLVVF2M0tlVmZ0OHhyZTRjRWdCM0RnbUFrNDljVUNHRTZFQTdyN25vQkZOVjFnQVlBc0M2S1d0L3ltZi8xTGNteDduVUZGdzIrTGxGUFhZWkVDRkV6K0ZjTVNvWGF0cGxNUGtLRUYzUTRvNmgzN090ZjkyK1RZU2x4TWJTYWZyS2JwYzRVQUxnemlFQmNQS1JDeXFFRUIya2JQTEZ3Nkh3S2dJR0FZaDVxU01DWUVZZXlwaWZWWmQySFMxY2FNVGZVaUdFNkY2Y0h2c1JNSlZMWVBJa0VJMk50ejRHOWhEekVsTG9yZFRVK3JmdUhyMm1NaEh0N0VnU0FIY09DWUNUajF4UUlZVG9BQlhYVGp5ZEdTc0I5QWNRMzdqbnlHT1pIOHFlVjN4di9LMFVRb2p1NytFU3ZWOHRqSXNCWEE3Q1dJRFM0NnFRWVFDOGdRbEx5ZVNsenJIZUxwbGNVQUxnemlFQmNQS1JDeXFFRUFtMjY1b0pJd3hGS1FWUlh3QmdaaWprejFuYUhzVHM3L2x0REg1Tm1MZzVlLzZpNXhMYllpR0VTQTVQTGkxTXEweXRQeC9FWTVoNURJQ1JBUFdLcDA2cmQzZ2pFVFl3MGNaZWFYWHI3OHBiZTlpbm5rZ0EzRGtrQUU0K2NrR0ZFQ0tCeWljWG5RY0ZMb0I2QS83Z2wwRHQvN2FOWE9ZSVhLdWF1R3pJL09KbGlXNnpFRUlrcTJjMmpVZ3AyOWZ2SERZeGhnaGp3QmpWNG5yRFVXTm1waytJc0pGZ2JpQ0ZOcGo1bm8rY0JETXhyWTZPQk1DZFF3TGc1Q01YVkFnaEVtVG41S0pDUThIclpBMi9pem40OVIvY3VNd1JlSmNOTkg3dzNFV2JFdGxlSVlUb2Fad01SZkhrbjhrR3hqRFJHQVpHQi9NMHhJRVpCd2k4Q1VRYkFITkRhcXF4OXA0eHEzY2xvczB0a1FDNGMwZ0FuSHprZ2dvaFJBS1VUNTU0SXhUOEM0QUN3RnFTZzlDZXV4TUNZRnJIaGZnaXpmQnBBeFlzM1o2NDFnb2hoQWh3ZXV6SGtJL09BT0YwQnAwTzRIUXdqZ2RaMytjeDR5b3d2Z2F3SFlUdEFMWVRZenN6YjA5Tk43YkhHeUJMQU53NUpBQk9QbkpCaFJBaVRtVlRpMllRYUZwb21YL1pvdlpnTkE1NERwUmdVMFp0M2JoK0M1ZnZUVUF6aFJCQ1JNbnBzYWNyVEdld1FhY3o0UlFBWndKOEprQ1ppVHNMSHdMd0RSaGZXd0h5OTJBNkNPS0RJRHBJd0FHWWZKREJCNkFvQjZHWUIyR29CNkVhQjN1bE5CejQ5WUg3OWlldUxhSWxFZ0FuSDdtZ1FnZ1JJM1pDcWRnMmNRNElrNE5sQUJRR3VCM2ZyZ1FyMlZWNCtQdHkxbTdmZGJSc1dWM0NHaXlFRUNJdUQ2NGNjNVJScjU1dUVzNGc0SFJtT3AyQUg0S2dkblpiN2pEdTZPeFQ5a2gvVnY2MDBsbmdzUi91ZG9qRXNSM3VCZ2doUkhmRTE5dlR5N2Rsdms2RXdtQVpHQXFvbmNGdllMcXZkUkN6RDRRN3MrY1cveVhCVFJaQ0NCR24reTVZOVMyQWJ3RXNDWlE1UFhZYmdHeVlTaTdZekFVb0YweTVBT2NDeUFVb2x3bTVpWmhyTElTSW4vUUFDeUZFTysyYk5HN2d3ZlMwNVFTY0hiNkZFZTNYYW5ORHBCbllvN0p4NlpCNVMxWW5vcDFDQ0NHNkZxZkhma3hZb0F3Y0FhWmVBTkpCN1A4YlNBZWpGd2pwMXBwais0anlBQUFZR1VsRVFWVEc2Y3pvQlhBNkFlbitjdlNLZTcxakVSMW02UUZPTWhJQUN5RkVPMVJlTTM1WW5XcHpBemd1VU5iZStiNysvU09DWmVZUFV0aDMwYUQ1eTc1TFVGT0ZFRUlJSVVRRUNZQ0ZFQ0pLWlZjWG5RSWJQQVFhREFDd1ZpcHFYL0RyVDNZVlR1YjdDaUdFRUVKMEJnbUFoUkFpQ3J1bUZsMWdnSW9CWkFMTjVXeHVXNU9lWW1ZZlFML1BucmZvcndscnFCQkNDQ0dFYUZHblo2d1RRb2p1cG16cVJiOWlLUE1COUFJQ3lhNkE5ajFEREIveXpNQWVGZWI0ckhtTFgwbGdVNFVRUWdnaFJDdWtCMWdJSVZwUk1iWG9lUVpkSHl5SVBzOFZnQmFTWFRHL204cStTMlMrcnhCQ0NDRkU1NUpsa0pLVXJ1dDNBSmdBNEZxWHkvVk5JdXZXTk8yM1JQUzRZUmpuZWp5ZWQ1czU5NThCL0lhWmg3cmQ3ajBoeHoxQ1JMOWk1bUdoNVYxWlFVSEJCYVpwVGdMd2x0dnRYbnk0MnlNNno2NHA0M0o4U0gyVFFlY0V5cGdCcFIxemZwc1BmdkZDenJ6aTY1dmJYd2doaEJCQ2RDd0pnSk1VTTU5SVJCZjRmTDZNMFBMOC9QenhxcXIrTnNvNkRybmQ3a3NqeTRsSUFhRGFiTFptKzhHWU9ZV0kwZ3pEaU55ZUJxQjNNK1ZCRG9kanFLSW9UMGZUdnRZY09uUm82dHExYTZ0RHl6Uk51d2xBZnVTK1JHUzRYSzdySXN0SGpCaVJZWnJtQzBRMGpKblRBRWdBM0VOVVRKbHd2a0hxR3dRTUNTMlBPdUVWKy8rUHFVbXlxMXR6NWhVL21hQm1DaUdFRUVLSWRwSUF1SWNob3FNQmpHUG1XaUl5V3RtMUZ4RWRpcWJPRVNOR1pQVHYzLy9aa0hPTUFBQlZWZitoYVZwZFcrV0dZZHptOVhwM0E0QnBtcG1Lb2x6Y3ZrL1ZWRXBLU2hxQTZvamlrVVEwR1VCb3B0MDBBQWFBSmdGdy8vNzlaMXJCNzNZaStxbXU2Nis2WEs3bDhiWk5kRzNXZk4rL0FFZ0IydC9yRzB3TkhiN0UwZWRnNWZMcytZcytTbkJ6aFJCQ0NDRkVPMGdBM0hOTmRibGNyN2EwVWRmMURRQk9qYVlpbTgxbUE2Q0hGR1VDQUJHTllXWnVxOXcwelY3TlZMdkc1L01WUm5QK2lMYXNBM0JhYS92NGZMNGp2Vjd2YnJ2ZDNzZG1zKzFoNXM4ajk5RjEvWEptL2o5bVhtMnoyUzR4REdNemdPZnNkdnU1WHE5WDVtMG1JWjQwS2JVOHZmYmZCSnJhV0Fnb3pTNWIxRlFMYS9zeUVmMTlpSzM2OXpUYlc1djRWZ3NoaEJCQ2lQYVFBRGlKYUpwMkhUT25BQUFSblFnQU5wdnRDb2ZEVVc2VmZSQWVqL3FOSFR2MjJJYUdoZ3lQeDdNbGx2TnUzTGh4UDREc2tIWThRVVMzK255K1V3STl1NjJWdDhEd2VyMDFBR0MzMi90N3ZkNnE1blp5T0J3L1ZoVGwvQU1IRGp5emZ2MzZRNXFtbWRSazJHbnpiRGFiQmlDVmlJcER5d3NLQ243RXpDOFFVYVZwbWxPWEwxKyt0NkNnNEFabVhxNnE2dks4dkx5OE5XdldWRVoxRXRFdDdKb3lMcWNjdGNVRS95Z0ZBUDZ1WDFBenc1aWIxeVQ0QlhhQytacXNlY1h1UkxaVkNDR0VFRUxFVGdMZ0pFSkVUeE5SNzRqaUJ4VEZ2MkFMTXo4QzRPdkk0MHpUZkY1VjFUeTA4dk9nNi9wdm1Qa002KzBwVm4zM2Fab1dHTHI4WjQvSDg2bTFmUzh6Yi9mNWZKRkRyRnNxYjVIRDRiaGVVWlFuZEYwZjdYSzVtZ3dmVlJUbE1RQjV2WHYzM2d6QUcyMjlWdnNMcldENXpVQlpRVUhCMmFacHZrVkVLY3hjV0ZwYXVoMEFTa3BLM0xxdS80Nklua3hQVDE5aHQ5dUx2RjV2ZVh2T0o3cW04c2xGNS9rSWl3ZzBPRkRHWUVUeklDV1k1SW9EdzU2RE5SUm5rTzJHdnZNWGRZdGtiMElJSVlRUVBZVUV3TWxsTkJHcGdEODRCWEF4Z0N1SWFEc0FtS1paQnFBb2xvcVpPWitJeGx1dlU2M2dvSkNJR0FDSWFJNm1hUmNUVVNEcDF1ejA5UFJiZFYyUHJDcTAvRE9YeTdVZ2l0UDNBekMvc0xEd25HWExsZ1huNytxNmZqR0FQQUJlbDh2VnJ1RFhjaUV6VjdqZDdvMVdmWFptZnBPSWVqUHpGTGZidlRwMFo1Zkw5WlNtYWNPSTZIYWJ6ZloyUVVIQnhKS1NrczB4bkZkMEFleUVVckd0NkE4QVpoRElCalRPOTQxMm5TTVREQUkxQnIrTUdoRGZsajIzK0Q4ZDAyb2hoQkJDQ0JFUENZQ1RpTXZsZWovd1d0TzBQVVFFSXZxd3BLUWtPTWZWNFhERVZMZmI3YjdNZWttYXB1MEFrRTFFbzBwS1NqYUZuUE4xQUFNQVJKTThxemVBSlFCYURZQkxTMHRuYTVvMmtZZ3VyYSt2ZndqQTdRQXdhZElrdGJLeThvOEF3TXpUMnZ0NU5FMDczVXB3OVN3QU9CeU91NWo1UVFBZ29tdmNidmNyelIzbmRydC9yMmxhUFJIZGJacm0yN3F1UCtMeitXWjV2VEsvc3p2WmZlMUZReXUyS2ErQWNINndNTXI1dnNUV2NHY2lmL0FiT0p6NW5YVFRtRFJnd2RMdEhkWndJWVFRUWdnUkZ3bUFreFJaWGJTR1laaHQ3Y3ZNQktETi9RQkEwN1N6aVNpN2xWM1d1MXl1dkxicTBYWGRGODM1QU1Bd2pGdFVWVDBmd084S0Nnb1dsWlNVckt5c3JMd1J3TW5NWEJMWlV4c05JcHBvdlh4RDA3Ui9FTkhQbUxtR2lHN3krWHhMN1haN24xYmE4NUNxcWxVQVpnRzR6MmF6YlVMSU1HclJ0WlZQdmFqSVo5SThFUG9HeWhvelBiZmQ4OHVSUGNUTVBpSThrRldYUG9zV0xveDZlTDhRUWdnaGhPaDhFZ0FucjhDMWpTYlFqSHJKSXdDWEIxNHc4eVc2cnY4d2RCZ3pNK2M0SEk1ZlIxRlBXNUZHTUZ1WDErdmRuWitmZjR1cXFtK2FwamxiMDdUekFEZ0JtS1pwM2hGbHU4TXJaNTVJUkhWbFpXV2xPVGs1WHdJWUFlQWVBQ3Y4U2EzYlBQNDEwelR0cXFycUxwZExndDl1WUVkUlVZYlNEMzhENkFZRVJ5ejdoekMzdWI2dnRhNHZJdWNGTTMrcEtIVEZrRG1MM20vdU1DR0VFRUlJMGJWSUFKd2s3SGI3U2FxcTNoWlNOQklBaU9oQlRkTU9XR1g3bVBtcnlHT0pxQmN6UnhNQUt3Q21NUE1lSWhyRXpKT0k2QmlIdy9GZGFXbnBLcXV1SHhEUkUxSFcxVVRJSE9hd0htbVB4N05JMS9VNVJIUXRNMjhDa0F2Z1h4NlA1NE1venRXY0R3Q2NrNXViTzlubGNqMFA0Snk4dkx3QmFXbHA4Nk04L20yUHg3TVd3Tm9Zenk4NjBjNXJKNTVwbXZ3cWlINFFLR013RkZDYjYvc1NtdW4xQlJvQVBKcGxxNTRweXhzSklZUVFRblFmRWdBbkNWVlZqeVNpbjBXV0U5R1V3R3Rtcm9DLzV6VFNFQ0xhMzlZNUhBN0hCQ0lheXN3dkFMaU9tWDhCNE8rS29yeWhhZHBJYTdlMThReUJWaFJGdGRyZFpMdlA1N3RWVlZXTmlJNWs1bW9BOTdkMW5wWVlobkdIeldhN25Ka2ZHRDU4K1B5dFc3ZldXMHNiQmY5NzJlMTJtNklvWTRob2k5dnRyZ2c5M202M3A4ZDZidEY1QW9tdVRJWVRSQ21oMjZJSmZ0SGNuR0RHT2hXNGNmQzhSWjgyZjR3UVFnZ2hoT2lxSkFCT0VtNjMyNFdRTGlwZDE5OEhNTnpsY3FXRjd1ZHdPSDRlK3I2d3NEQ3R2cjUrTUlEL3RYVU9Jdm85TTM5QlJKc0JYS2VxNm42ZnozZVZxcW9MVGROTXNaWmI2cWZydWoyS0pyYzBCRG9OQUppNVBuS0QxK3V0MGpUdFV3QkRBUnlzcTZ0cnNrKzB2RjV2bGE3cmZ5VWlaMjV1N2tXOWV2VXFIakJnd05VQTRISzU1Z0NBb2loVEZFVjVucGx2Qi9CNDRGaGQxMDltNXJjMVRadnZkcnQvM3NJcHhHRzI4L3J4MlJYYmJLK0ZKcnBpK0ljZU1Gb2U4dHpTMGtiTXZCdUVPM0xtRmMvdXVGWUxJWVFRUW9pTzFPd3dWTkg5TWZPUkFHclBQZmZjdnEzdFYxOWZmN3FWTU92TDF2WnpPQnhqaUdnTWdCZEN5ejBlendjK24yKzR4K1BaWWhXZENzQVR4WitXZnZZQ3lhZHFJamRvbW5ZTEVUa0FHRVNVbFphVzltUnJiVzZMb2loenJKY1habVptTWpNL0ZwcFIybWF6TFFWZ0V0RmxvY2RaUTcvN0VGRnFQT2NYSFlNQnFwZ3k4UmVtei9aSlpQQWJERzViRVJ4N0gxemFpQm5nLzZUYjFCTnk1a3J3SzRRUVFnalJuVWtBbklUR2poM2JtNGlPQU5BM016TnpoYTdyL1ZyYWw0aEdXWCtQMXpSdFUwdlpqeFZGZVFSQVBUTS9GN25ONi9VR2hpdjdtUGs5SWpvbjhJZVpYd1lBWmg0VFdnNmdEa0NUakxsRU5NQjZHVFlrMjI2M0h3UGdVV1p1SUtKeHpGeEJSRk1jRGtkUnhQRnRqMnExckZpeDRpdG0zc1BNcDNpOVhoOFJ2VXBFeCtYbjU1OXJiZC9KekJ1WitYeTczUjdNZkUxRVB3RUEwelFsR09waWRrK2RjSExGbEtKMVRQZzdDUDBBZjBjdXVQWDh6djdBbUlPdkE1aXhsVTArTDN0dThVOEh6UDV2VlljMVhBZ2hoQkJDZEFvWkFwMkVUTk8wQXdBenZ3dmd4MFRreXN2TEc3dG16WnBLSXRyR3pDK2Jwdm10dGMvVjFvcEozeExSdWJCK0pwajViZ0RCd0ptWkR3S1lWMXBhK3IydTY4MmUxKzEyTjFrZVNkTTBINEM2WnBZcWFuWU9MVFBuV09zWDd3d3BKbFZWbnlPaVRBRE9rcElTdDZacHR3SjRTVkdVLzIvdi9vT3Nxczg3am4rZWMvWlhKQUlMWVJkS25FeW1jY1JPelpodXg4WWk3WVY3SUVGaGJjUzFCcEFZbURqVmlXblQwcWhqMHVoa1dtZFNhZk56VEVtTUNnb21aQ1pGMUpYMTNzdHRZRW0wd1V6YkNiRUpwS2sxTGl5NENwUVY3dTQ1VC8vZzdIcnYva0M2MlYxZ2ZiLyt1WHZQOTV6dmVlNnljNGRudnVmN1BOL0laREk3aThYaTYrbjFQZW5uT2FPL2JUTTc1TzdUMDJzM21kbWZCVUd3WE5KejZTazd6T3pLTUF3L0pPbVJoUXNYWHU3dWw3cjcva0toOFA5dXY0U3g0UzB0TlFkcTMvaHNqd2QzbUtsL1pkNTErdlpHNWxLU0RsWDA5SlYzUzNidnpKTzE2Mmh0QkFBQU1IR1FBRTlNSDA1Zjd6S3pQNVIwVDExZFhWc1VSVkV1bDh0SnlrbFNOcHVkWjJaWHVQdS9TdHFYSnNDU3BIdyt2ME9TNXMyYk4yUG56cDJIa2lUNXNwbnRHZXBtOCtmUHZ6b0lnZ1ZEalpuWlBIY3ZaYlBaKzRjTDFzeStrc3ZsWGtyZlhpeEo3djV5MzNnMm03M1R6T2E3K3d0eEhQOXRHdDkzc3Ruc0NqTmJHb2JoT2tscjBybEtraFFFUWEwa2k2TG8zeVI5TlpmTGZYUGdmUmN0V2pRcGp1UFpaclkvbmJNOW04MGVsblJEUzB2TFgyN1pzaVUyczkzcHZJc2tQUkxIOGFwMHIvTzM5ZFpQMDJJY2RLNjhadDVCblhqUUxMaTRZaURkd2p2VVA1SkpTdHpsVnBuNHBwZHRyK2tKUGpIOThhMy9NM1pSQXdBQTRHd2dBWjVnMHFKVzEwczZWbE5UODRQVzF0WmNOcHY5WFRPN1h0SXpjK2ZPWGRUZTNuNnNxYW1wV3RLWEpNbmQvOTdNcmgxaU9xdXBxWGtwaXFLSGM3bmNyY1BkTXdpQ1B6Q3pvWXBCVlV1cVNWZGtQeTFweUZaTDZXUFNmUW53VmVtY0wwcFNXbERyQzVLNkpkMVU5cmkxNGppK0xRekRqSm10WHJodzRhWm5uMzAyTCtsSU91ZlVLSXBlbDNTWlR2VXU3aytBd3pEOGFoUkZyeVZKY3FXWlhlanUvNUlPSldiV0ptbDVWMWZYQWtuUGhtSDR3OTdlM2hmTTdHY3RMUzFoVjFmWGNrbHhFQVE4L255V2RiVkVVMHAxNzFpWHVGYkx5cXRWU1dZdUg5aXpWMi91QVhhcDRwTDBzcDhFaXUrYXVmR3A3V01iT1FBQUFNNFdFdUFKcGxRcTNXeG1NeVU5ME5yYWVsS1N3akM4T1k3amk4M3NnN1cxdFIrVDlMWDYrdnAva1BSNzdyNnpVQ2g4TDV2TkRrcUE1ODZkKzA0enEzUDNwdFBkTTUvUGYxN1M1OHVQUlZFMHhkMTNtOWtsN3Q0bUtYTDNXd3VGd3NiaDVwazNiOTZzTkthZTN0N2VQWmxNWnFhN2IwNTdBMzh5bjgvdkxUKy9XQ3krSEVYUjNaSytraVRKK3FhbXBzc2tIVTQvODB4M1AyWm1GYXZKcVNtU2JreC8zbjdpeEluK2RrcnUzbXBtaTkzOVBaSzBmZnYyTGtsTmtyUmd3WUtsUVJBMHV2dTJYQzczeXVsK0p4aGJCMjVxdnJIay9pWEpHdnNYY0QxZDZ6VWI0cEhuVTJPSm13Ymx4ZTYvVktEUHpkeXdiZk13QzhZQUFBQ1lJQ2lDTllFc1hyeTRWdEpmcDI4ZjZEdmUxdFoyM015YUpkMWJLQlMrbHMxbS8wclNKeVVkamVONHRZYjVUMzl0YlcxRCt1UEFCUEswb2lqNmdMdi93TXgreDkzL0pvN2paa25QbU5rajJXejI2NWxNWnVwUTExVlhWeTlMSzFMdktoYUwveHVHNFoxcE1yOGhsOHM5Tk5RMXVWenU2KzcrdkprZG5UUnAwblIzM3lkSjduNUpraVN6MHRNcUtseTcrKzF4SE04NWVmSmtReTZYKzNCN2UvdXh2ckdPam83djl2YjJOaFFLaFc4TnZGY1FCR3ZTNndjOVRvM3gwYm44NnNzUHJHemVKV216ekJvckJrMGFuTjJxN0s5N1VQTGI2YTdiR3k5NFpjN01EZHMya2Z3Q0FBQk1mS3dBVHlDbFV1bGVNL3R0ZC85T1BwLy9qL0t4ZEkvdFBWRVUzU25wUGtteHU2OG9Gb3Y3Sk1uTXVpV3BxcXBxbHFTK2FyZnZUOGYybjhIdGJlSENoWCtVSk1tdDdyNU1rcnY3Mm53K3YwNlNtcHFhbGsyZE92VitNL3RVR0laL0drWFJRKzYrTVkzVG01cWFxczFzYlhxL2paSVV4L0hhTUF3UGhtRjR1blpIU1J6SHl6bzdPenYzN3QxYnltYXpQMHJudUNFSWd0OUtmMzZ4NG9Ja09WSXNGZy8zdmM5bXMydk1yS0thOUZDRnZ0ejltclJBMXkxUkZLMUpEeC9QNVhJcnp1RDNnOS9BcXpkZWUxRlBsZCtYeUpkWFZxdnlkSit2YVdCcjZmN0t6alpvN0ppNTFybWR1SC9XbzIzSHh5RjhBQUFBbkNOSWdDZUl0RHJ4V25kL0l3ekR1d2FPcDN1RHZ5SHBaa21KdTYvSjUvTlBscDN5RStuVUk4QlJGTzEyOXlBdC9DUjNmM3E0KzJZeW1YZUhZZmlQa3VhbjFaVGR6Rm9sM1puTDVmcVQ4RDE3OXZSSSt2TnNOdHRxWmwrVXROYk0xa1pSZENSSmtnVkJFTHhQMG5za2RWUlhWMitTK3RzcjNmZFduNzFZTFBhdlVNZHh2Q01NdzUrYjJkeTB4ZFBKc2oyK3c3bE0wbEI3b0N2MDdSazFzeVZsaDQrODFYVVl1VmRYTEo3Y0cxVGZYVkx5S1pQVjlTZXlhVk5mTTZ0WXRpM2Y0L3Zta2ZRU1Y4bk0vK2tDcTdwMzhzYnZ2em9lOFFNQUFPRGNRZ0k4UVFSQjhGSWN4NTFtOW9XMnRyYi9HamhlS3BYZWIyWTM2RlF2MzQvbDgvbkh5OGVycTZ1LzNkUFQ4OEcwR0ZaZmE2UU9kNytqcnlMMFVJckY0cStqS0hxM3BFNTNYeC9IOFlaaXNmamljT2ZuOC9sbkpMWE5uejkvU1JpR0t5VzlYaWdVWHNoa01udkRNTnh0WmcvMzdWMGVpV0t4MkJ0RjBmWHUvcmlaelV5UzVJNUNvWERhWktlam8rTXpEUTBObngzSi9XcHFhbmhzZGd6NExVM1ZCN3RuMzFZeWZjNms2ZjJMdm40cTgrMnI3anp3bCs5OWlYSGxRWmRwczNyRHUyYysvcysvR28vNEFRQUFjRzRhdWprbXprdFJGRjJheStWK050ejRnZ1VMRnJ2NzBSMDdkclNQNW4wem1VeFZlWFhta2JycXFxdnFkKzNhZFVSU01ncGg0VHpWdVdMSjlZa0Y5OG4wdm9vQjE2bkd2ZVZmVzMxdjNRZnQvM1ZYeWVTUEJiSy9hM2owaVgxakhUY0FBQURPZlNUQUFNNDZ2MGZCZ2YzTnl5VGRaZElIQm96S1pJTXJWQTNUeDFmdVIxMWFIMWJGNnhvZWZ2ckFHSVlOQUFDQTh3d0pNSUN6eGpPWnFvT3pKNjl5MDJmTWRFbkZtSjhxVSsvOTMxTHBjbTladTZQS3lkVGg4aS9YZU84RDB4OXJQVHJXc1FNQUFPRDhRd0lNWU56NXpabTZnL0dGdDdoc3JVa1hWUTYrbWR2MnJmcWV5bm05dnhCWnhlbXUvelFsOXpkZTBQR0lyZC9UTTZhQkF3QUE0THhHQWd4ZzNCeGEzWHhoWFBMYjNmUVhKcHRSUHVaeXlhVWdUWEpkUTI3dExiL2loK2I2WXNPajI3YlN3eGNBQUFCbmdnUVl3SmpyYUZrOHcrcXFQeTNYYlRKTktSOXp1UUpaZndWbjkvU0xhYWh2SjljUk4yMnVraDZjc2ZHSkg0OUg3QUFBQUpnNGFJTUVZRXk0WkoycnJzMjYreHFYZjBSU2JVVUI1M1IxMS9yUFAxWHNhcWdWWDNmdERGMFB6aWpWZnRlMmJIbGpQT0lIQUFEQXhNTUtNSUJSZFhqVmt0bHhFcXgyODQ5TDl0NkI0eTRwVk5ycnlpVTNIMXpKV1pMY0Q3cHNReWl0cDQwUkFBQUFSZ01KTUlCUmNYRGwwbVdKdE1iTUZnOTdVdDl6enFmNTVuSDUwMEhpMzJwODdNbnZqMzZVQUFBQWVEc2pBUVl3WWdkV05qZWIrVWRjOWllU3BvNTBIcGUvWkxKdlZsbnkwTHMyUFBuclVRd1JBQUFBNkVjQ0RPQ01IYmhwMFNUMzJtdk1kSjFrVjB1NmNPU3orVS9sMnVxSmI1MjE2Y25uUnkxSUFBQUFZQmdrd0FCT3E2c2xtdEpUVzNldG0xM24wb2RNVmplaWlWeXhTN3NEMDlhYXVQZDc5WnVlL3U5UkRoVUFBQUE0TFJKZ0FJTWMvZWpTZDNXSHVrN1NNcG5ObDFROWtubGMzbTJ1TmpkdGZVZWNiSjI2NmFuWFJqZFNBQUFBNE15UkFBTnZjNTdKVkIyK2FQTGx2WWxmSWJNclpINkZ1ZWJJaG1wSWRBYnp5UStaYkp0Y1d4dGY3ZGx1cmEwblJ6dG1BQUFBWUNSSWdJRzNpYzZXekR1dGJ2S2NKTkVjbWQ3cjVqTWsvYjVrVi81R0U3di9RdEp6WnQ0dUMzWTNibmppMzBjbFlBQUFBR0NVa1FBREU4emhWVXRtOThhYTQ0SG1tT3dTeVM2Vi9GTEpaby9PSGZ4NWQ5c1ZtTnFURXowN1oyMXBQVFE2OHdJQUFBQmppd1FZT0VjZC9HaHpZeWl2ajhOa1dxS3dQakNmNWxLOXVkVzcrVFM1cGtsV0wvTnA3amJOVFBXU0drWXpCcGQzbWJSYnN0MUJyUFlaci9VOHh5UE5BQUFBT0YrUkFJK3pqcHVXRmszMngyYzdEcUNjeTE4MHQvMW0rcW03NzNmNXo2c0QvWUtldkFBQUFKaElxczUyQUFER2xydGVscnpEWkIxOXJ5N3ZNTmV2NU1tK3hrMVAvZkpzeHdnQUFBQ01CeEpnNEp6bHgxM3FscXRibHI3S2pwdjhoRlIyek5RdHFWdUpIL0hBRGdTSlhsRm9CNUkzZWpyWW53c0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lEaC9CL3dhQ3NSTlQzUmxBQUFBQUJKUlU1RXJrSmdnZz09IiwKCSJUaGVtZSIgOiAiIiwKCSJUeXBlIiA6ICJtaW5kIiwKCSJWZXJzaW9uIiA6ICIxOSIKfQo="/>
    </extobj>
  </extobjs>
</s:customData>
</file>

<file path=customXml/item23.xml><?xml version="1.0" encoding="utf-8"?>
<s:customData xmlns="http://www.wps.cn/officeDocument/2013/wpsCustomData" xmlns:s="http://www.wps.cn/officeDocument/2013/wpsCustomData">
  <extobjs>
    <extobj name="C9F754DE-2CAD-44b6-B708-469DEB6407EB-1">
      <extobjdata type="C9F754DE-2CAD-44b6-B708-469DEB6407EB" data="ewoJIkZpbGVJZCIgOiAiMjg2MTc4NTgzNDUwIiwKCSJHcm91cElkIiA6ICIxNzE5MzUyOTM5IiwKCSJJbWFnZSIgOiAiaVZCT1J3MEtHZ29BQUFBTlNVaEVVZ0FBQThBQUFBSjhDQVlBQUFBeHFjZ2hBQUFBQVhOU1IwSUFyczRjNlFBQUlBQkpSRUZVZUp6czNYbDhWTlhaQi9EZmMrOWtKMlJCa0VYWktZcTdRV3NWNnBCN3c5S3F1R0VWck5hNnNLaHR0ZFdxaVcxYUFXdGJ1MmdoZ0x1dGUvdTJDaFZDWnBJUlVBUUZwY3JpZ29naUtFc1dJSkJsNWo3dkg3a3ptWVNzSkd6SjcvdjVCR2JPUGVmYzV5cE1lSEkyZ0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TZDamw5WHE3ZUwzZVU0OTBIRVJFUkVSRVJNMHhqM1FBZEhqWXRuMTUvLzc5TCt6VHA4L0dMNzc0b2lKY2JsbldSUU1HRE1qczE2L2ZsczgvLzN4dmEvc2ROR2pRYjAzVGZHN0FnQUg3TjIzYTlHYjdSbjNrWldWbFhUaGd3SUM3Qmc0Y2FHemF0T25qSXgwUEVSRVJFUkVkUE0rUkRvQU9EMVc5enpDTURJL0hzd3hBU2JoY1JING1JcFpoR0I4QytMbzFmV1psWlExUjFaOEIyRkZWVmZWVWU4U1ptWm5aeHpDTVdXM3RaLy8rL1Q5ODg4MDM5MFNYV1paMUk0QlI5ZXVLU01qbjgxMWZ2endqSXlQUmNaeG5SS1NmcXNZQldORFd1SWlJaUlpSTZNaGhBa3dIWmRpd1liR080N3dnSW5HcW1oWVhGN2ZKdHUwV3QxZlZhLzErLzMvcWx6dU9rMndZeHZpMnhoY1RFeE1IWUUrOTR1K0l5Q1FBbFZGbGNRQkNBQTVJZ0ZOVFUzL3JKcitiUmVRbTI3Yi82ZlA1OHRzYUd4RVJFUkVSSFJsTWdPbWc5TzdkKzJFQUdlN2JEMVIxWlF1YURST1JrZTdyNXFaYkx3c0dnK05hRzVmSDQza0x3R2xOMVFrR2d5Y0VBb0dkWHErM2k4ZmoyYVdxbjlTdlk5djJGYXA2cDZvdTlYZzhsNFpDb2ZjQlBPbjFlcjhkQ0FTMnREWXVJaUlpSWlJNjhwZ0FVNnRabG5VM2dOc0FyRkRWUVFBR0c0Yng0NEtDZ3ZjYmE1T1ptWG0rWVJnTEFFQlZIL0g3L2I1bWJoTUtCQUo3QWNEcjlhWUdBb0hTUnZvOTF6Q004OHZMeStjdVg3NTh2MlZaam9pMDZEazhIbzhGSUZaRTVrZVhaMlZsbmFtcXo0aElpZU00UDh6UHp5L095c3E2UVZYelRkUE1IekZpeElobHk1YVZOTkl0RVJFUkVSRWRwWXdqSFFDMW40eU1qRVRMc3FiWnRuMTdXL3V5YlR2RjdTc2x1dHl5ck1raThwQ3FiZ3dHZ3hlcDZpUUFDYXBhT0dyVXFBc2E2c3V5ckdtR1lSUUJTQU9RNS9mNzcyaHBISm1abVQveWVEeWYyN2JkNEtpdVlSZ1BBL2h6VWxMU3QxditkRFZVTlR6Qy9HcTRMQ3NyYTdqak9ENEFNYXA2YVdGaDRXWUFLQ2dvOEFPNFEwU0d4Y2ZITC9aNnZUMWJlejhpSWlJaUlqcXltQUIzSUNrcEtXa2k4aWlBbkdIRGhzVzJwUzlWdlZwRVpnR0lyTk8xYlR0SFJPYW82azdIY2I0ZkNBUjJGaFlXTGxiVjYxUTEyVENNSXR1Mjc0RDc1OHF5cklHMmJlZTcvWmlPNDl6ajgvbW1BWEJhKzJnQW5oczNibHhjZEtGdDIrTUJqQUFROFBsOGdZTjR6TEdxK28zUDUxdmg5dWRWVmIrSXBLcnE5WDYvZjJsMFpaL1A5NmlxUGd4Z3VNZmpXWm1WbFhYbVFkeVRpSWlJaUlpT0VDYkFIVWhoWWVGWHFwb1BvRWV2WHIwdWIwdGZJbklEQURpTzh3d0FlTDNlazFRMUc4RDJVQ2cwcXFpbzZLT28rNzRBNEdJUjJRdmdUN1p0cjdCdCsxRVJXUTlnTklCUEFYZ0xDd3NmT29obmVscFYvdzNndEtxcXFwbmg4Z2tUSnBnQUhnUUFWZjFWYS91MUxPdDBFZWtIZC9RM016UHpsNnBhb0txSkFDYjYvZjRYRzJybjkvdC9vYW9QQWpqUmNaeVZ0bTAvNFBWNjQxdDdmeUlpSWlJaU92eTRCcmpqZVJMQU9CR1pES0RCSks0NVhxLzNKQURmQmxCV1ZsYjJNZ0FFQW9FTm8wYU51c0kwelUyQlFHQjkvVGFoVU1obkdNYWRobUU4RG1DNCt3VlZYVjFWVlRWMjZkS2xPdzcyZ1VLaDBDMm1hWjRQNEk2c3JLelhDZ29LM2lncEtma3hnSk5WdGFEK1NHMUxpTWdsN3N0L1c1YVZKeUtUVlhXdmlOd1lEQVpmOTNxOVhacUlaNlpwbXFVQVpnREk4WGc4N3lKcUdqVVJFUkVSRVIyZG1BQjNNTnUyYlh1dFY2OWVPMFhFNi9WNlR3b0VBaHRhMjRkcG1qY0FnS28rdldyVnFuM2g4cUtpb3RmRHJ5ZE1tR0NXbEpRTWN4em5RaEc1RUlBdElxbHV1MjlFWkJ1QU0wWGs3TmpZMkM4c3l5b1FrU0lSV1ZwZFhmMWhJQkNvYUNZTURiOElCQUk3UjQwYWRZdHBtcTg2anZPMFpWbm5BY2dGNERpT2MxZHJuOCtOOFJJUnFkeTJiVnRocjE2OVBrUE5qdGIzQVZqczhUVC8xMEpWLytVNGp0YzBUZHZuOHpINUpTSWlJaUk2QmpBQjdtRFdyVnRYMWJObno3K0x5QjF1SXZ2TDFyUWZOMjVjWEZWVjFmV3FxZ0JtaDhzek16TXpVWE9NMGNraWNrWkpTY2xaQUJJTkl6S0xmcjJxTGxYVjF4M0hlVHdRQ0FTenNyS0dPSTV6SllBc0VSa040R0pWaGNmamNTekwyaVFpR3dGOERlQmxuOC8zWHdBUUVSTUFWTFhPT3VHaW9xTFhiTnQrVmtTdVU5VjNBZlFHOEZoUlVkR2FnL252QkdBTmdITjY5KzQ5eWVmelBRWGduQkVqUnFURnhjVTkxOEwySzR1S2l0NEU4T1pCM3ArSWlJaUlpQTR6SnNBZGtJaThBT0FPQUpNQTNJdFdiRHBWWFYwOVVVU09CNUR2OC9rK2p1cnpHaEc1eVgyN0Q4RC9WSFdGcXE0QXNLU3dzUEFyeTdLMkdZWXhwckN3Y0M0QUZCUVVmSUthZGJvUGVyM2VlTk0wendKd05tcEdob2VvNmpBQVBmZnUzUnZadGRvd0ROTzlYN0IrYk1GZzhLZW1hVm9pY29LcTdnRndmMnYrdTBRTGhVSjNlVHllSzFUMWdXSERoajIzYnQyNkt2ZG9vMnZEZGJ4ZXI4Y3dqTytLeUZxLzMvOU5kSHV1K3lVaUlpSWlPdll3QWU2QS9INy9PNVpsZlNZaUF6TXpNKzNDd3NMRkxXMnJxajl6ejlIOWM3MUw5NmpxZjBPaDBJZUJRT0F6MUV1cU16SXlZa1NrQjREUEVEVjlPY3lkOHJ6Yy9XcEtuQnRIVlFOOWxGcVc5UkdBUGdEMlZWWldIbENucFFLQlFLbHQyMzhWa2R6ZXZYdGZsSkNRTUQ4dExlMGFBUEQ1Zk04Q2dHRVkxeHFHOFpTcS9oekFuOEp0YmRzK1dWVlhXcGIxbk4vdm4zS3dNUkFSRVJFUjBlSEZCTGlERXBHWEFkeGpHTWIxQUZxVUFHZGxaVm1xZXJxcXJ2WDcvZm5SMS94Ky95NEEvN0Z0ZTdabFdZa05OSTlIemE3aUtaWmxQZDNjdmFxcnErOWZzbVRKbHcxY0NtOCt0YmYrQmN1eWJoR1JUQUFoRVRrK0xpN3VFUUEvYk81ZWpURU00MW5IY1hJQmpFMU9UbjdOUGVLb0RNQ3pBT0R4ZUY1M0hNY1JrY3NSbFFDcjZnUVI2UUtnVFVkTkVSRVJFUkhSNGNWamtEb29FWGtKQUZUMWV5MDlFMWhWNzNEYi9yNkphaE5GNVBvR3ZuN2dYdS9leVBVNlh4NlBwOEdZUkNUTmZiazd1dHpyOWZZSDhFZFZyUmFSTWU1R1c5ZG1abVplWEsvOUFhUFBqVm04ZVBFbVZkMmxxcWNFQW9HZ2lQeFRSQWFOR2pYcTIrNzE3ZTQwNy9POVhtL1BxSHRjRFFDTzR6U2I2Qk1SRVJFUjBkR0RDWEFIVlZCUThENkF1NnFxcW9hdFc3ZXVSVk9GSGNmNUZZQzhZREQ0ZkdOMURNUG9Fd3dHayt0L3FlclRiaC9YTlhROS9BVmdtVnV2cktIK1ZiVVhBSWpJOXFoaU1VM3pTUkZKRnBFWkJRVUZmZ0EvZGVPWjQvVjZVNlBhVjdzdld6UzdRVVIyQU9qbXRuM2U3WE5pVkpVaUVSSFROTWNBUUZaVzFwbW9PWDVwWTJGaFlhdVBYeUlpSWlJaW9pT0hVNkE3TUovUDk4ZlcxQzhzTEZ3TllGcFRkUll2WGx4ZXYyekVpQkZwcG1sZXFxb1ZqdVBNRHdRQ0IweGZEck50TzV5c2xqWlNaUWdBcU9xV2NJRmxXZmVJeUNoVlhSMEtoV1lBZ04vdmY4bXlyRWtpY3JGcG1nOER1QkVBUktRS0FBekRpQU1ndG0ydkFmQ296K2Q3clA2TlJvOGVuUlFLaGZxNHUxSEQ3L2UvYVZuV1RnQlhUWmd3NGM1WFhua2xKQ0p2dWYyT0J2Qk1LQlM2enQzNStrazBzTmFaaUlpSWlJaU9YaHdCcGphTGk0dDdVRVJTUmVUcFFDRFFXR0liMWsxVjl3UUNnUU4yZVhhTkFBRERNRFlBZ0czYlhoRjVBRFU3VC84d3VsMG9GSnFtcW50RTVNZFpXVm1XVzF3R0FLcWFhdHQyVndDbkFiZ2krZ2FtYVQ1cTIvWnN4M0dXaVVpeXFyN2hYbkpFWkxHSTlDd3VMczUwNnk1WDFkVUExaytZTU1FVWtZa0FRb1poY1BvekVSRVJFZEV4aGlQQTFDYnV4bFNUVlhWblZWWFZyMXJRcEJ1QUxRMWRHRGx5WkM4QVo2dHFkVEFZWE9YMWVudXE2Z3Z1MmNDMytmMytkZEgxQTRIQUZ0dTJzd0U4NGpqT3ZJeU1qTk1BN0FRQTB6Ujd1c2x4bmRGa1Z3cUFxOTNYK1JVVkZaSGpsRlIxb1lpTVU5VitBSkNmbjE4TUlBTUFNak16THpZTTQzaFZuZS96K2JhMjRGbUppSWlJaU9nb3dnUzRnNWd3WVlLNVk4ZU9oQ2FxR0FCZ21tYUMxK3Z0RWxWdUFvQ3ExaStQcUt5c0RDMWZ2bngvdldLeGJUdGJWWC9ycnJ1ZHVIVHAwaDFOeFdqYmRsOEFzU0xTME83UGlJbUp1VUpFUkZXWEJRS0J2WlpsVFJlUm5nQ2U5Zmw4VHpYVXh1Znp6YklzNjFvUmlVMUtTdXFtcXArNlNlOVF4M0gybXFZSjFCek5GS0dxdHp1TzR3a0dnOFgxWTk2MmJkdkxQWHIwZUxHaEVXckRNRzUwMng4d25acUlpSWlJaUk1K1RJQTdpT0xpNHNzOEhzOHJ6ZFVUa1pVZXo0SC8yMFZrY1VQbEFHQ2E1bG9BcDRiZlc1WjFPb0MvQVJncEl2c0FUUFQ1ZkFYUjNlSEE5YkVHZ0hzQlFGWGZySDhQOXh6aFg3aXgvQjBBUXFIUUwwelQvTVkwelVlYWVDUW5GQXBkc1gzNzl1M3IxcTJyc2l6cmJiZVBxd3pENk8yKzNsQ25nZU9VQlFLQm5WSFBjNk9JMU5sTjJyYnRBMjZrcXQ4WEVZaklMYlp0MytnV2wvdDh2a2xOeEVkRVJFUkVSRWNKSnNBZHgxY0FYajFFZlc4R0lKWmxlVVhrTmxXOXpCMnAvWi9qT05jVkZSV3RpYTVzMi9ZanFucXRpT3hVMWQwaXN0K2RVbnlDcXBhcTZyejZOMGhMUzdzTVFEOEEyMkppWXA0SEFIY1U5c0htZ2dzRUFwRXB6cUZRcU1nMHpZOUY1QUlSdVFCQVpkUWEzOGFjQm1COGMvY1JrZkR2RjBVVk43aWJOUkVSRVJFUkhYMllBSGNRZnI5L09ZQkxEMVgvbVptWmcwUmtQb0FrRWRubU9NN01zckt5dWF0V3JhcXVYMWRWM3hlUm13RU1EaWVOcU5uMU9WOUU3dlg3L1p2cnR3a0dnNitacHZtV2lEeTljT0hDeW9PTk14QUlCRzNidmxKVlh4U1JubzdqL0xLd3NIQlhVMjIyYmR0MmQ0OGVQWElPNW42eHNiSGNDWnFJaUlpSWlLaWp5Y3pNdkN3ek0vT2FZY09HeGJhMFRVWkdSc3k0Y2VQaVdsSjN4SWdSYWVETzVFUkVSRVJFZEloSTgxV0lpSWlJaU9ob1VwNi9rTFBRNkloTEdqUHVtTXNuT2RwR1JFUkVSRVJFblFJVFlDSWlJaUlpSXVvVW1BQVRFUkVSRVJGUnA4QUVtSWlJaUlpSWlEb0ZKc0JFUkVSRVJFVFVLVEFCSmlJaUlpSWlvazZCQ1RBUkVSRVJFUkYxQ2t5QWlZaUlpSWlJcUZOZ0FreEVSRVJFUkVTZEFoTmdJaUlpSWlJaTZoU1lBQk1SRVJFUkVWR253QVNZaUlpSWlJaUlPZ1Vtd0VSRVJFUkVSTlFwTUFFbUlpSWlJaUtpVG9FSk1CRVJFUkVSRVhVS25pTWRRR2VUbGpNN0lKQUxqM1FjZEl4UTNROUJ0U3FxeGYwZENMK1dhZ2lxUlZHdGdtcUJsaXZ3TlZTMnFzalhodWcyaFc1ejFOeGFWbDYrRlgrK2MvK1JmaHdpSWlJaW9pT0pDVERSMFV3a0FVQ0NTUGh0OUtYd0MwRGNGeEo1cjREV2xKaHdrSjZVQU9UTTNnMWdtMEsyUWJGTmdCMkFiblpFUDFlUnpZNXBidDZUTzNubjRYczRJaUlpSXFMRGl3a3dVYWNoWFFGMEZXQW9Jb20wd0lBQUNwaEJCK25aczhzQjJheUN6d0ZzaHVKemdiTTVCSE5qMll3cDd4NjUySW1JaUlpSTJrNmFyMEpFUjhUZFR5UW5lWnhFajRGRVV5b1RnNUJFd3pFVERFR2lnMUNpaUNUQ1FhSUNpUUlrQWtnRFpBaUFRU0lZaUpxeWRxYnJGYklHMFBjQjQ0TUsxVFg3WjB6OXF2M3ZRMFJFUkUwcHoxK29Sem9Hb3FReDQ0NjVmUEtZQzVpSVdpWXBkMWJQdUdvTWRBeHpzS0U2VUJXREFSMGdJb01COUdpdis2aWlUQVNyQUh6Z1FOZW9HaDl3dEppSWlPalFZZ0pNUndNbXdFUjBiTWlkbTRqY3lmdTYzai9ySEVQbFZFTnhPaUNucVdpR1FGTGI0eFlLTElmcW00Q3h4QWs1eThwK042MmtQZm9sSWlJaUpzQjBkR0FDVEVUSHZNVDc1dmFLTi9RTWhYTWFnUE1CR1NIQWNXM3ZXZGNySktDSzVRaGhhZW52cG43ZTlqNkppSWc2SnliQWREUmdBa3hFSFZKeXp1eWhNUTVHcW9HUlVQbXVDUHEzdFU5Vi9SS1FaUkFzaFlPbEpUT25yQVdFMzh5SmlJaGFnQWx3MDRLaEVQYnNyemtCVWd3RHFZbE5iNDFTdG04ZkhNY0JBQ1RGeHlQVzB6NTdCVHVPQThNdzJxV3ZveEVUWUNMcUZKSnlaL1dNRFJsZU9CZ0p3VWdvVGhWcDIrZUpxdTRRNFBXUUdBdktQS0ZGeUwxMWIzdkZTMFJFMU5FY3lnUjQxV2Vmd2YvaFd0enh2WEdJYVNZUmRCd0grNnVxVUZGZGpYMVZWYWlvcXZsOVgyVWw5bFZXNHJTK0o2SkhTc29CYlNxRHdUYkg2VEdNUnVQN2FPdFczUDNjQ3dDQTVQaDQvT1AyVzV2c2E5cmpUK0tya3ByVldqKy82UHY0N3NrbkhWUk1JY2ZCUTYrK2htL0tkcU9rdkJ4N0t5cncyQzAzb1Z0eWNxdjcrdDhYWCtBdi8xMkkwL3YxeFZuOSsrUENZU2ZYdWY3Mko1L2c1ZVVySXU5L2ZlWGxTR2ttMFc5dngySUN6R09RaUtqVnluTnYvYm9jZUJFMVgwak9uWHVjV2VWY0lvSkxCRHJhUGIrNFZVU2tPNERyVGVqMWFkVkd0V1RuTFhHZ0MxUmlYaTJiZnZPbTluNEdJaUlpcXF1aXFncS9lM1UrM3Z1OFpwVlNXbElTYnJZeUFRQjc5dS9IZlMrOGhPcFFDRlhCSUtxQ1FWUlVWNk02RkdxeXoxdkhaR0gwNmFmWEtWdTc1U3ZrdlBSeW0rTzlkSGdHYmhqbGJYVzdGWjk4aWsrKy9ockpDUWs0WjlCQTlFNUxhM01zWWFaaG9FdDhQRlo4dWpGU3RtVERSN2pzbk9HdDd1dmRqWjloMTk2OUtGcTdEc1Y3OWg2UUFMKzdjUk0yZnZNTkFLQjcxK1REbnZ3ZXE1Z0FFMUdiN2NtZHZCUEFrKzRYMG5MeUxvTHF4UUN1RUpGdVRiZFdRS1hPZkJRUnhBQ3dESWdGQlArY25wMjNRYUVMVk9TL3BkT25CZzdWY3hBUkVYVm04Ykd4U0UycVRhSVdySDRQWncvb2o0eUJBNUdja0lDUzhuTHNxYWhvVlo5YmkwdmJPOHcyODMrNEZpcysvUlFBMExkYmVxc1M0Rm41aStINzRNTW02OVFmbW44NjhBYWVmV05KazIyZXVYVXF1aWJVSFQ5NGQrTm5rZGZlVTRZZDBHYnRsaThqcjA4OThjUW0rNmRhVElDSnFOMlZUSis2QU1BQ0FKUFRzMmVmcDVEeElqb2VrSk1QckMxUWFDVC9WVFF3bDFwd2trQk9FdUFYYWRtemQwSGtueXI2UXVrRDA5NDRwQTlDUkVUVXlkeGlaV0w5VjEvaDY5SXlBTUNzL0FJOCt1TWZJU2t1RHVjT0hvenRaV1dJajQxQlFtd3M0and4MkxCMUs3N2N0UXNBY09rNXc5RW5QUTF4bmhna3hNWWdMaVlHUGJwMmJmYWV3L3IwZ1dHMGJDYnRwdTA3VUY1WjJhcG5xcWl1eGxzZmY0enZEQmtDRWNGbjI3K0pYT3VkbHQ2cXZoeFZPTnI2MmVmTnRkRjYxemZ2MkJtWmtoMGZFNFB2ZkdzSWJuL3lhV3dwTG02d3o2SzE2L0RHdXZVTjlqMjBkeS84YnVJMXJZNjVvMklDVEVTSFZQR01hVzhEZUJ2QXZWMXlacDBjby9KamdVeUNvRmU0amtqdE56MVJoYm9MaWhVMTZYSDA4TEE3b2p4WlZDYW41OHplQ3NoTFFYRmUyUDNBcmU4Y3JtY2lJaUxxcUJMajRqREZ0cEQ3ei84REFDUW5KR0RYbmoxSWlvdkRUOGFOT2FEK1gxNWZHRW1BdmNOT3hvQWVQVnA5ejk5Y2RXV0xONTM2MWN1dllNM21MeHE5WHJKM0w3ckV4OWNwcXc2RjhOQ3I4OUczV3pkTUdua0JkdXplQXdBd1JGQmN2aGVsKzhwUkZhcGRrL3gxYVNrKzJycTFUaDk5anpzT0NiR3hkY3A2ZE8ySzAvdjFiVkhjOWUydHFNRGJuM3phNlBYQ3RXc2pyODhiTWhnSnNiRUlPVTZUaVhSajEwSU85MHVMeGdTWWlBNmJ2ZE52WFEvZ0xnQjNwZWZNR2F2UTZ3VzRGRUR0ZDZySWJsb0t3SWhNSTRwT2pHdEpid0IzZU5TNEl5MG5ieU9BRjBWQ0x4US9jTnRhRUJFUjBVRTVhOEFBakR2ekRBenVlVHd5VHprRlJXdlhJZWVsVnhxc3V5OXFOUGIrbDE1cGRNZmpXVCsrQWNrSjhRMWUrL3VTcFRDa1pTUEFXMHVhbmxMOTYxZitoYzA3ZCtMMnNhTVB1UGJGcmwzNFl1ZXV5SHRIRmZjOC8rSUI5WjViOWlhZVcvWm1uYkxmVDdvR1EzdjNybE0yNlBqak1jVzJzSytxcWtXeGh4a2kyTGxuVDZNSnNPTTRkVVp6dzlPZnp4azhDSVAzMXV3UitzR1hXMURzdms1SlNNQ1ovZnMxZXI5ZTdiakd1U05nQWt4RVIwVHg5Q21MQUN6QzNVOGtwOGRXWGEzQTlRSmNVRnREM01uUmNJZUNhNU5mZFFlRm83OVZDakFJUURiVXpFN0x6dnNRMEJjY2lYbUJHMmdSRVJHMTNwUXNPL0o2ZjFVVnl2YnRhN1pOVSt1REhYVWF2ZmJhcXRXdEM4NjF0N0lTanl4Y2hBdUdmZ3VuOWUyTFdJOG5Fa055Zk8xNjJvVFlXSnpacngvSzl1ODdxT25MVFNsYXV3NnpGaGUwcWszM3Jzbkl2dXpTUnE4di8rUVRsSlNYUjk2ZjBiZG1sUGtHNzRXUnNwdm16b3U4UHU5YlF6QnRkRmFyWXVqTW1BQVQwWkgxK3h2M0ZBT1BBWGdzT1dmMlVJL0tiUUpjRDBFeTRDYTVicWFyN25UbzZCOFNSMGFJbzdvVXdhbUF6REFSbkpHV00vc05VYzByanVuK2IrUmUxYm9mMFJJUkVYVWlqeTdLeDFkUmEwd0I0S2JNVVRpcFQyOU1HbEg3TStyM1B2OGM2N1o4MVdnL2NSNFB4cDExSnBMaTRpSmw4VEV4N1I3dk42VmwrT0RMTCtIL2NDM082TmNQdjczcVN1elp2eDhpVW1lMDJXTVl1T2ZTUzdCbmZ3Vis5WEx0U0hiM3JzbElpS21aMXJ5MXRCUkJkMGZyYmwyNjFJa2RBR0k5TmZHZk0yZ2cwcEtTQU5STWk2NW81ZWh2V0dwaUlpYWM5KzNJKzdpb0tlRC9Ydmx1bmJxR1lhQ2l1anF5VG5oNzJlN0lORzRBR05xckYvWTNFMGRUUjBaMU52eXZRRVJIalQzVHAzMEU0SGJjL2NSOWFiR1YxNG5LYlJCRUR1S0xqQUdyUXNXQVJHMmVWVk1lcVlpb05oZEM1TUwwNEs3dG1qUDdLU2VJZVdXL20vWVppSWlJcUk1TjIzZEVqdFVKMjF0UmlUUDc5OFBnbmowUmNoeTgrTmJ5U1BLYm1wU0l2dDI2NFg5ZjFPeEdmTUhRYitITmp6NUdaVENJcGVzMzRQYXhvM0hXZ0FFSDNLZitiT2VucGt4R2wwYW1SemVsOE1PMStPRExtbnNQNk5FZDVSVVZxQTZGa0pxWUNMT0JxZGlWMVZYNGJQdjJ5UHNIcjdrYTNkMU51cUxQQWY2Ujk4Skd6d0UrYjhnUW5EZGtTT1I5OGQ2OStNMkVLMXNWZDZ6SFJGcVhMcmgyNUlnRHJuM3d4WmY0NU91dkR5aS85dEZaalI0NTljaWlmRHl5S0wvSmU0NDZaUmgrOXIxeHJZcXpvMklDVEVSSG45L2Z1S2NFbUFWZ1ZzcDljeXpEY0c0VFNPMWNJYW1aSGwweklCeTFTWllnYXNzc2hXcWREYlo2Q09TWGhvbTcwN1B6Rmp1UXZOS1AweGZnbGF1YVBzQ1FpSWlJc0duN0RzektYeHhKem1KTUU5bVhYb3JYMzM4L1V1ZktiNStMcW1BUTc3am4xK2IrOC85dzFvRCtHSjl4ZHAxRXVQNG1WZjkrNXgxY2Z1NDVpSyszeVZSalFvNkR6VHQyNHY5VzF1NS9lVkx2M3RqbHJvbE42NUxVWUx1VlVjY0tuWkNlSGtsK0Q4YTJraEo4OHZVM3pWZHN4SkwxR3hBZjQ4RzVnd2RIeWxRVnp6UnpYQksxSFJOZ0lqcXFsYzJjNGdmZ1Q4K2VkYUxDbUFiQlRRSWNCeUJxZnJSQ3RXWnFkTlIrMGJVL1lhN0poR3RLYTRhUnh4alFNZW5mMnZVVmN2SWVyL0FFNSszTHZiM3VkbzlFUkVTZHpDMVdKdlpWVnVMUHJ5L0U3djM3QVFBVjFWWDQyNkxGOEgvNFlXVDliSXhwNHE2TEw4SzNldmVxa3dDTENPNis1R0pNLzc5L1IzWnFmbS9UNTNodjArZTQvL0xMTUh6UVFBQkEzMjdka0pxWWlGSjNYZkZycTFZZjlEcGdBUENZSms0OThVUjgrdlUyQUdnMHNUMmpYMStjTTJnZzN0bjRHYzRkUE9pZzd3Y0E3MysrR1hOOC9qYjEwYjFyY3AwRStJMzE2eHNjL1FVQTc3QmhDRG9oN0srcXFyTjUxaWtubklBZUtTMDdhb3BxTUFFbW9tTkM4WXhidndSd0wzS2YrazFhZGNWTmdONHRJdTZwNzdYSnJxcldPVmFwNW5MdFlVb2FmZEt3b0ErQVg4ZFZlM0xpc3ZNV2lNaWM0dW1UODkxaFpTSWlvazdscEQ0MXV4eDdURE5TRmg4VGk3MFZGWkhrTnpVeEVmZGROajZ5STNKU1hCeFNFaE1CQUlZWWlQVjRrSFA1WmNncjhLSHd3NXBER1RJR0RvZ2t2MERObXRaYjdFdzh2T0IxaEp6R044ZHFxY3ZQUFFmSkNmRkk2OUlGM3g0OENDZDI2OVpndlQ3cDZianYwdkY0NitOUGtKS1lpQkozeEJpb2U0VFF2c3JLT3RjQUlDVXhzZEVkcmtXa3pocmVwb1FjcDlHcHpLcy9hM3pmenR2Y1hhMFhySDR2a2dBYkl2akZSZDlIZW5LWEZ0MmJhakFCSnFKalMrNE5GU1hBMzNETDNMbnBQWUxYcWNvOUloTDU4YW1JUkVaOG8wOFFqaDRacnI5VVdBUW1nUEdBamsvUHp2dlkwYnlIU25jYWY4ZTh5ZFdINDVHSWlJaU9acmVOSFkyUHQyMURTWGs1VGozeEJMejl5YWVSSkN6VzQ0RjE2aWtBZ01DNmRaRTJKNlNuNDg3dmZ3OHZ2clVja3kzcmdENHZHRG9VSjZSM1ErR0hIMkx6cmwyb2pOcmtxVGtpZ2hqRFJJK1VGSnovclNFNGUyRE45T3IrM2J2alBuZDM1ZnJuK0laOVhWcUdQOHhmMEdUL2VRVSs1Qlg0NnBUTnUva21ISithMG1EOWZzY2RoNy8rNkxvV3hiNWsvUVk4dk9DL0RWN3IzNzA3M2xpL0FUMVRVN0JqOTU0R2Z6aXdiTU9HeU9zdThmRjRaY1dLWnU5NXlna25ZTVJKUTFzVVgyZkFCSmlJamszekpsY1hBMDhnTi9lcHRPcWVQNEE0MlFLcCtRNGNudTdzbnBlazBsQWlYRVBkWDJ0SGhlVmJodUNKOU83T2I1R1Q5M0J4UmRJOC9QRzZjaEFSRVhWU1hlTGo4ZENrYS9DUHBXL1dTWEtiTW56Z1FOeC94V1g0N3NrbkhUZ3p5OVd2KzNHNFlaUzN4WEc4dG1vVmxxNy9DSUJpOFBISDQ4Yk1VUzF1ZXloOXZtTUh4di9oNFRiM002Qkhkd0RBWk12Q3pQKzhpb2JHaWZkWDFmNXNmdmYrL1hqOXZmY2JxSFVnSnNDMW1BQVQwYkV0TjljcEFWNEE5TVhVbkx6eGhrbzJCTU1CMU5sbU1ubzBPSnFFZnoxZ1dCaDlBUHdwTGI0OFIzTHlIZ2w2WWg3ZG5YdFRjUU5kRUJFUmRYaDdLeW9RRitOQmZFd01xa09oeU9oa2pHbEdkbHl1Q2dZalU0bFA3VnV6U2lrNitTMWF1dzR2dnZYV1FjZXdaMzhGeWlzckFRQ2JkK3pBeW8wYkk5ZlN1M1RCZzlkYzNXd2ZoaUVOSHNsVVVWMmJXRVkvVTNTN3hwaUdnZlJHTnQ2cXI3STZHRmxmWFYrLzd0MXh3ZEJ2UlVhMDI0dlJ5QThnT2lzbXdFVFVRWWlXVHNjU3dveFVBQUFnQUVsRVFWUi9BUHduSldmV2FBTkdqZ0FqZ2RxY3RyRWtHS2gzSVhyVExDQWRRSzZudXVxdTlKeThlUldPOFlkOU15ZHZPelRQUUVSRWRIUUpoa0o0ZU1GL2tSQWJpMm1qc3pCdGRCYis4dnBDRksydEdRbk92dXhTbkRXZ1B3Qmc2dU5QWUd0SktRRGcwMjFmUjNZMEhublNVQXc4L25pVVYxVGc2OUt5ZG9tck1oaXMwMWRWc0dXSE92Uk1UY1ZMUC92SkFlWFJ4eUQ5Wk56WVJvOUJhc2lKM2JxMXl4VG85QzVkY0xPVjJXVDczMCs2cHM1NjVmb1cvKzhEUEZrVWlMenZsWnFLSzc1OWJvdGk2eXlZQUJOUmgxTTIvZGJGQUJhbjVNd2FiYWo4UVVST0I2SnkzQ1l6WVVTUzN6clZSSklBM0JFbnptM3gyWGwvRDRhY0IzZi83dFpQRyttQmlJaW9RM2cwUHgrbDVmdnFKSVFmYmEzOU9YQlBkMTNzanQyN0k4a3ZBQ3o3NktQSTYvN2R1MlBnOGNjZmhtaVBqTTA3ZDJMaUkzOXJVZDFnSXh0Z2hhVWxOVDJTWEJVTTRnL3pGMkQ0b0lINDdza25JOVhkZ0F3QS9ydjZ2VHJKYjgvVUZFei93UVNrZCtFbVdkR1lBQk5SaDFXVENHdEJhbmJlZFliSWRBQW5BSWhrdGFvS2lCRzFMVlpkdGFjbzFlNHNMWUlZQUQ4MlBmS2o5T3paZndmMGZuZUhhaUlpb2c0aGV2T2wwdkthbzRxK0thc1piWDEzNDJmWTZvNlVwaVVsb1ZkYUdnQmcwL2J0Nk9PK0JvQ3Z5OG9pL2NTNk95U1BQZk1NV0tlZEdxbFR0bThmN3ZySDg1RXB3ZDgvNjB6ODhMc2pHNDNybVRlV1lPSDdhd0FBWi9UdGkzc3ZHeCs1ZGlRbithcHFaR3Iyb2Zic2txVllzL2tMck5uOEJaNE9MTUU1Z3dZaTY3VFRzS1c0R0U4RjNvalVPejRsQmROL2NCV09hOE5aeHgwVkUyQWk2dUJFUzJmZ0dlUSs5VkphY1A4ZEF0d0RTRmVnWmwyU3FrSWpweUkxMGtONFJEZzZFYTdKbks5WHhkWHBPWG16cTBPaEdYc2V2RzNYSVg4Y0lpS2lRNmk4c2hKbDd2bThZVWx4Y1JnL1BBUGJ5OG93YTNGQnBEeDZWUGpjd1lQcm5HbDcvZXk4U1BLY0VCc0xvT1o0cGVnamxoSmlZK0VkZG5Ma0RPRC92dmMrS3FxRHVIVk0xZ0ZyY0FFZ0dLcE56QTNUaVBSN0pKdzNaREQ2ZGUvZXBqNWlQV2J6bGFLVTdkdUhkNk9PU2dvNVRwMGR1Y042ZE8yS0dWZGYxZWg1eUowZEUyQWk2aHhxams5Nk1QbmV2ODN6bU1hdm9USkZCREhTNG5uUmRSTmhDQ0FRaUVnY2dEdGlUT1BHdEp5ODM1ZVU3LzhUL254bnc3dGJFQkVSSGVVKy9mcnJPdThIOU9pT2U4WmZnaTI3aW5IWGM4OUhrdG80andmamgyYzAyTWVXWGNXUmVnQWk1d1EzNU1iTVVZaVBqY1hMeTk4R2dFanlYYnhuTDJMZFRiY01FV3phdmdNclA2MU45THJFeGJYNjJkN1p1QkYvbk4vdyt0dm9UYkFlV2JnSXMvSVgxN21lbkJDUEI2KzVHazhVQnVvM2JSZmY2dFVUbHplelZqY2xNUkdQVDc0WjcyemNpTVgvK3dDck4zM2U0TkZSM2J0MnhWZkZKVGd1T2JuUkhiZzdNeWJBUk5TcHVLTzBQMG5KbWZ0WFU1MkhJTGlpNWtwNFhqU2FuVWNsSWxDRXp4dU9sSFlWWUhwNlV2eHRtajM3TnlVeDJ4OUhibTd3MER3RkVSSFJvWEZHdjM3NDNsbG40dlgzM2tmbXFhZGdhcGFOUDh4ZmdKV2ZicXhUNzhiTVVlaVduSXlxWUJDM1BmazBUTU9BQUZBb2R1emVFNmtYSHhPREU5TFQwSlJKSXk2QUFQamdpeTl4OXlVWHdUUU0vSFhSSXJ6LytlWkcyL1E5N3JoV1AxdkljZW9rdW8ycERvVlFYVyt0Ym94cG9yeXlFc3MvK2FUVjkyMkpwamEyaW1ZYUJzNGJNZ1RuRFJtQzdXVmxXTFRtZi9CLzhDRktvMGJ0MTI3WmdsKy84ay8wTys0NC9PSGFpWWhyWU5mcnp1ekF1UVZFUkoxQTJmVEpHNHRuVEwzU1Via1EwTnFkT3R5OHRwRmx3VkhWMUQwOXFmNEtZdWtwSW5scDFUM1dwOStmZHhVaUU2eUppSWlPRFQvMlhvaWZmVzhzZmpwdUxHSTlIb3c3NDR3Nkk0bFhuLzhkakRuamRBQzE2M3UzbHBUZ3E1SVNiQzBwclpNOGpqM3pETVI0bWg5em16amlBdnoycWlzanlkcFovZnMzV2pjMU1SSGp6anpqb0o2dEkrbVJrb0xydmpzU2owKytHVDhkTnhhRGU5YmRhT3lzQWYyWi9EYUFJOEJFMUttVnpwaXlCTG01cDZZRmU5d2hpbDlESkVsYVBoaGNKLzJ0dTFtV0RJYmlwYlRzdkh2Vm1QMnowZ2VtdmRGWUgwUkVSRWVUR0k4SG8wNDVKZkwrN0lFRGNQSFpaMkhKK2cyNHhjN0VCVU9IMXFuZnYzdDNmRk5XQmtNRXNaNmFhY3VwU1ltNFlPaFFYTm1LSTNpaUUrVlRUenlodHR3MEVldnhJQ1V4QWNOT09BRVRMemdmeVFrSnJYNnVqQUVEOFBUVXlhMXVCd0JpR09nU0Y0ZDVOOTkwVU8yYkV4ZDc4SWxxak1lRHpGTlBRZWFwcDJEZGxpMzR6enVyOE5uMmIzRE5CZWUzWTRRZEIwY21pSWhjaWJtUDlvNnY5anhTT3kzYUZYVXVjSFBVclY5L3pZMUNGMG5JK0hueGcxUFd0Vk80UkVUVWlaWG5MMnpabk5sMlVsRlZCVWNWaVEyc3ZkVUd2dS9Sa1ZVVkRFWkc1dytscERIampybi84Y2Rjd0VSRWgxcktmWE95REhIbWlNakF1bGNVQ21uUkIyZGpvOGNLbllWcU03dmtvY2xsN1JBcUVSRjFVb2M3QVNacXlMR1lBSE1OTUJGUlBXVXpweFNVN0E0T2MxUi9EYUNpOWtwNGdYRHphallDQ1UrUTFxaHl1VlZpbkk5VHMyZGZ6L1hCUkVSRVJJY1gvL0ZGUk5TRTFIdnkraHNtNWtBd0pseFdNeU82NWFQQmJpdW9TdDJaMUlxVnFucHp5Y3hwLzJ2UG1JbUlxT1BqQ0RBZERZN0ZFZUJqTG1BaW9pTWhQWHYyQkFYbWlranRXUTZ0V0JzTTFJd0loMyt0VzQ0ODljVGZWNXA3UTJuN1JFdEVSQjBkRTJBNkdoeUxDVENuUUJNUnRVRHhqR212VkR2Qm9RcDlMVklvQXRXYWxjRXRJVkhKcjlZcHgxUUpWbnlTbmpQclJrNkxKaUlpSWpwMCtBOHRJcUpXU3J0LzlrUTQrRnVkMGVBV0hacFVWM2g5Y0oySjFJcVZJVFdtbHMyY3ZMb2RRaVVpb2c2S0k4QjBOT0FJTUJGUkoxRHl3TFRucXpUbVpFQjl0YVhTNHBIZzJoWUFZTlRkV0V0d3JtR0Uza25ObnYwd2NwK0tiNDk0aVlpSWlLZ0dFMkFpb29OUVB2UG1iNHFuVDhzQ25KdWcyQU1nTXBLclFJdFRZVUh0T21LTmxJbGhpTnlaVnIzL2c3VDc4eTVvNTlDSmlJaUlPaTBtd0VSRWJWQTgvZFluQU9jVUJRTGhNZ0ZhZkZ4U05BR2dVZTFFWkRBY0xFM1B6dnNyN3ZoVFFqdUVTMFJFUk5TcE1RRW1JbXFqNGhtM2Zsa3lmZW9vaGQ0R1lCOEFTTlR1MEsxSmhTUHROUHdlQXNGUDBoSVQxbkUwbUlpSWlLaHRtQUFURWJXVGt1blRaZ1VoWnlyd1FkMHJCN0ZQaVVpZFVXUVI5SWVEcFduWmViUHdpMmVUMmhncUVSRVJVYWZFQkppSXFCM3RuajdsazVLeTZuTlVkVjY0VENCMXBqYTNUTTNhNFBCTzBVRE5hTEFJcHFYRjdWMmZtcFBuYmJlZ2lZaUlpRHFKWTI3YmFpS2lZMFhhL2JNbmlvTjVFS2t6WXR2YUE1TVVBRlRyVEt0MnkrZVdWTVhlaGQvZnVLZk53UklSMFRHRnh5RFIwWURISUJFUlVVVEpBOU9lRDRweFZsdW5SQXRxMXdiWDJTUUxtSndXVTdrMjVmN1pHVzJObFlpSWlLZ3pZQUpNUkhRSVJhWkVBM25oc29PYkVoMXViQUJhdXp4WVJFNDBGRytuWmVmZEErZ3g5MU5ZSWlJaW9zT0ovMWdpSWpwTVVuTG1YR21xUGdsQmNyaE1hNDhCYnIxNmpWVzFxRXBqcmltZmVmTTNiWTJWaUlpT2Jwd0NUVWVEWTNFSzlERVhNQkhSc1N3bDU3RUJCb0wvRXVDczJsS0ZRbHI5Z2F3QXBONkNZZ1YyT25BbWxVMi9kWEU3aEV0RVJHM3crR3J0RndTNkd5RjBWMEVQQmJvRFNCZEZUeFYwRjBXeUFyRUNlQlR3QUlnUmdRZnVlMUgzOTVxeUdOVFVTUUtBYTNjdE9uSVBSdVQ2Ui9yWU55YWZJOGZVeHB4TWdJbUlEcmZjbDJQVHFuYzlLWUpKMGNXdDNSeXJydnFac1A2bGVJZDVOK1pOcmo3b0xvbUk2QUJ6MzlWZUFQcEdmZlZTb0xzb3VpdlFYUVRkVVpQb0poN0tPSmdBMDlHQUNUQVJFYlZZYXM3czJ3WDRrMEE4UUZzVDRBUGJLN0RHZ1hGRjJmVEpHOXNTSnhGUlovR250elFoTVI0REVFSWZNVEFBRHZxcTRFUUJUbFJGUHhFTVBOSXhFaDFWRkV5QWlZaW81Vkx2bjMyaE9QaTNpS1JGQ3R1d01MaG1jeTJwYmE1YTdnQzNsczZZOWt6Ym95VWk2aGdlWDYzOWdvclRCVGhORmNNQkRBVFFWNEMwNXRxMmxTcDJBZGdKWUNjRU93RnNFMkFyZ0RKSHNOdDBmemNFdTROQjdKWVk3SVdnT3NhRDRMNDlDTVo1RUp3OFhQWWQ2amlKT2lvbXdFUkVSMWpxUFhuOXhjUjhFWndhTGp1NFZjSGh0alhxalFhL1hPSnhia1R1clh2YkVDb1IwVEhscVUwYVg3VUxaemlDMDBWeENvQ3pCVGdkUU1vaHVOME9CVGFJWXIwS1BsZkJUaFBZcVlvZGNCUGV5Y05sNXlHNEx4RzFBaE5nSXFLalFlN2N4TFJxNTNrUmpBOFhOWlRJdHBRQ2dHcmsvR0MzYkdNUSt2MDkwNmQ5MUtaWWlZaU9Rbm52YVg4SjRnd1JuSzdBNmFJNFhRV0RwVDJQL1ZTRUlOaWt3QVlBR3d6RmVuaXdJV2hpL2JUVHBhVGQ3a05FaHd3VFlDS2lvMGhhVGw0MkZBOUlaUGkzTFdQQjRVUVlkYVpFcThqVkpkT25MbWg3dEVSRVI4NWpxM1JrU0hFK2dCRUNqQUNRMnM2MzJBRmdKWUFWQURZWWdvOXV6cEQvdGZNOWlPZ3dZd0pNUkhTVVNjdVo4ejJCOHhJZ1hZRHdrbUJCN1podzYyblVhTEFxVkFTL0xaNCs1VGZ1UVVwRVJFZTF4OWRxZW5BZlJncHdBWUFMSUJnT0lMYTkrbGZGZmdDckJWaXBCbGFvZ1JWVHo1TFAyNnQvSWpwNk1BSHVRTHhlYjMvVE5COHpET091Z29LQzl3L1hmUzNMeWhLUitZN2ovS0t3c1BCdjBkY21USmhnbHBTVWxLdnE2MzYvLy9MREZWTjd5Y3JLdXRCeG5Ba0FGdm45Zm82WTBXR1RmTy9ja3p4R2FMNklEQTZYdGZjdTBWRGtJNmI2cXVMY24reHVRN2RFUk8xdTlqczYxQU5jb082WENJYTJZL2NLWUlNQ0s4UWQ0VTNMd0pxclJFTHRlQThpT2tveEFlNUFNak16SnhpRzhiS3FmaFlLaFRJQ2dVQnB2V3VUVzlPZnFpN3grLzIvZGQ4YVhxKzN3ZlBzVE5PMFJlVGZxdnJMVUNnME8vcWF4K014QVpTcTZxSlFLRFNoa1ZzRkE0RkFoUnRuSDhNd1pyVW16b2JzMzcvL2gyKysrZWFlNkRMTHNtNEVNS3ArWFJFSitYeSs2K3VYWjJSa0pLYW1wcTRUa1g2cStyamY3Nys1clhFUnRVYmFMK2VtSU1aWktNQjN3bVhxN2hCOTBGT2lHMWdYN01BWXc2T1NpT2hJbXZ1dXBxaGdMQlJqQlJnRG9GZDc5cStLTHlGWXJJTEY4UVlXMzNDV2xEYmZpb2c2SXMrUkRvRGFUMkZoNFN1MmJUOHJJdGQ1UEo1L0FMZ1k3cHhKd3pENkFiQmEyV1hrbTROdDIrY0NXTjVVWlJGNXlPUHhQTlRJdGJFZWoyZFBROWNBK0FIWUFPQTRUckpoR09NYnFkZGlNVEV4Y1FEcTMrODdJaklKUUdWVVdSeUFFSUFERXVEVTFOVGZ1c252WmhHNXliYnRmL3A4dnZ5MnhrYlVVaVVQVFM3RDdZK01TdS9xK1R0RUpnRHVWT2cyREFXTENCVGlicEFGQ0RESVJHaDErbjE1VnhYUG5Nby8zMFIwMkR5MlNzOExLVVlER0FmZ3ZCWXR5R2o1NTk4K0tONVFnYy93SUgveW1iSzJEYUVTVVFmQ0JMaUQyYjkvLzIwSkNRa2pBWHpmdHUxc244ODNIUUJLU2tyK21weWNQS2VWM1FVakw0TEJMUjZQNXpjTlZWTFZ3VzVpbVEvZzdYclhEQkc1SDhBbkFKNXY1RDZmTlZDMkxCZ01qbXRsdlBCNFBHOEJPSzJwT3NGZzhJUkFJTERUNi9WMjhYZzh1MVQxay9wMWJOdStRbFh2Vk5XbEhvL24wbEFvOUQ2QUo3MWU3N2NEZ2NDVzFzWkZkTkFlL1VsbE1YQlZXczdzM3d2a0xnQkEyM0pnQ0xTbWo4aG9zSFJWd2NMVTdObS9LcDB4YlhwN2hVNUVGTzNKMWRxOTJzSDNvQmdMWUxTalNHL3FjeXh5SkxvQTZ0Uytic0pxQUlzQkxKNDhYSXJhTFhBaTZsQTRCYm9EeXN6TVBOOHdqQ1dxV3EycWd3c0xDNzg2bFBlekxHc1VnQmRFNUg2ZnovZFk5TFVKRXlhWXhjWEZYd0VvOFB2OVAyeXVMNi9YZTVMSDQxa1A0QTJmeitkMXkxS2pwM05IeTh6TVBOY3dqUFBMeTh2bkxsKytmTDlsV2UrTHlCbkJZTEI3SUJDb2M5YWVaVm1QaThpTjRXdTJiWThIOEI4QXYvUDVmUGVHNjJWbFpaMnBxc3NBVkRxT2MzWmhZZUhtckt3c1MxWHpWZldqeXNyS0VjdVdMZU5SQjNUWXBlWGtUUVgwYndJeGdMWWRreFJXUDVGV1lFRkpSZExWK09OMTVXM29sb2dJdVVYcU9iNExSb2hnckNqR1FIQUdHdm5JMHNndmdPSCtrSzhGUCtqYnFzQmlLQlo3RXBGLzB5bFMzSTdoRTFFSHhSSGdEcWl3c1BDdHpNek0yMHpUZkx1Z29LRGRrdC9Nek14TXd6QysyOGpsT1FENjJMYWRHMTFZVWxJQ0Vaa0RBUFd2QVlDcVZ2bjkvcGxOM1BOSGhtSDh4YmJ0a1Q2Zjc0UDYxdzNEZUJqQWlLU2twUGNCQkZyelBLbzZ6bDBMK1dxNExDc3JhN2pqT0l0RUpFWlZ4eFVXRm00R2dJS0NBcjl0MjNlSXlDUHg4ZkdMdlY3dnhZRkE0T3ZXM0krb3JVcW1UODFMdTIvMjV6RHdmd0RpSXljYm9TMmp3WFhYQlF0d1VWcjgzaFdTKzlqWTR0eWJPZHVCaUZvbHQwZzl2YnNnU3dVL0FEQWU0YU9KR3ZxUWl2b3BYbmhyQXRWbWY3aTNUWUdYVGNHTE4yZkkydzFYSVNKcUhCUGdEcXF3c0xDMTA1MmJaUmhHSm9Eczl1eFRSTW9CTkpvQXUxSUFQRGR1M0xoekZpNWNHRm0vNjQ3Z2pnQVE4UGw4clVwK1hXTlY5UnUvMzcvQzdjK3JxcStLU0pLcVh1djMrNWRHVi9iNWZJOWFsdFZQUkg3dThYaFdabVZsWFhJNGQ5c21Bb0NTbWRNV3BtVFBHV21JNWd1UURxRE4yME1mdUM1WVRrR3crcDMwKy85bUZ6OXdHOWZORVZHVFhsWTFTMWJCVXVBcVVWeW00bjQyMVJPWjBod1dudExzSVBJNUpnMThsaWxRSXNDLzFNQ0xYNStGb2x3UjV4QThCaEYxRWt5QU96N0RzcXptRXN3bWhVS2huRUFnRUZrUHJLb1hoMEtoZzBrNDYvQjRQQ3NCOUcycVRtRmg0ZE9XWlYwaUlwZFZWVlhOQlBCeklISzgwb051UEw5cTdiMHR5enJkM2VCcUhnQmtabWIrVWxXbkE0Q0lUUFQ3L1M4MzFNN3Y5Ly9Dc3F3cUViblhjWnlWdG0wL0ZBd0daNFIzc1NZNkhNcG1USGszSldmdXVRYWNmQUVHUlVaT29EalkvYUVGQ3EzVFZIckNNWmVuNU15K3ZHejZORitiZ3lhaURpVlgxZWo1SGtaSkNGZVZyTUxsQUk0VDRNQWZ4aW1nNHVhNjlhNnB1dFViL3RncVYrQTFDRjRReGFMSnc2VzZ2WitCaURvbkpzQWRoRzNiZjBiVVVTa0E0RGpPRHh6SCtVcEVmdG5HN25NUnRTRVdnSXBBSUxEWHR1MlRSU1N1dFozdDNyMzdzeFVyVnV5MkxNdVJobjdVVzA4b0ZMckZOTTN6QWR5UmxaWDFXa0ZCd1JzbEpTVS9CbkN5cWhiVUg2bHRDUkc1eEgzNWI4dXk4a1Jrc3FydWRkY0l2KzcxZXJzMEVjOU0welJMQWN3QWtPUHhlTjVGMURScW9zT2hiUHJralYxekh6L1hVMTJkRDhGd0FHN3llL0REd1hVT1I0SUFnbVJEWlZIcWZYbTNsTTZjK21RN2hFMUV4ekJWbGNmZXczY2RCMWRoRmE0VW9FZXpIemR5d1BuamtZSUcvZ2xRQmNVaUFWN1lXNDFYN3p4ZjlyZFQ2RVJFRVV5QU93aFY3UzhpcDdwdjR3R1lqdU1rQkFLQmtHVlpXZldxRHhPUnZ3TFk1empPMVNKTmY0TUpCQUpWN2oyK0ZKRVZBTXJjOS9NQkRHcHRyRjI2ZExrWXdBSVJXYU9xMnh0N3BLajc3eHcxYXRRdHBtbSs2ampPMDVabG5ZZWFwTnh4SE9ldTF0N2ZqZjBTRWFuY3RtMWJZYTlldlQ0RGtBSGdQZ0NMUFo3bS8xcW82cjhjeC9HYXBtbjdmRDRtdjNSRTdNNjlxUmk1VDQxTXE2NTRVUVR1OFdGdDNDTGE3U004bWl3Q1V3UlBwR2ZQSGxBOFk5cjk3UkEyRVIxRFZGWG1yY0lGQ2x3MWJ4V3VCTkNyc2VXOG9nQU1SSDBIais2bmlWMmNGUjlETUMvV3hCTThuNWVJRGpVbXdCMkUzKysvTFB6YXR1MUZxRGxFSGdEVTcvZlhtYjVvMi9aVUFGRFZod29MQytlSHl6TXlNaEpYclZxMXI0bDd6QVV3dDE3eGJsVzlvb1ZoVGhLUkg0WGYrSHkrU2ZVcmlJanB4bFpuZlU5UlVkRnI0VE9PVmZWZEFMMEJQRlpVVkxTbWhmZXVidzJBYzNyMzdqM0o1L005QmVDY0VTTkdwTVhGeFQzWHd2WXJpNHFLM2dUdzVrSGVuNmg5NU41UVVRSzlMQzE3enQ5RlVQTjNxczRSUndlcjNtaXlTRTVhZHQ2QWtoM0dEWmczbVZNUmlUcTR2RFhhUTZweDQ3eDNjVE1FQXhyTVc3WGUxT2J3eDBZREd2ZzRxbGJnMzZaZzdzM0RwYkNkd2lZaWFoWVQ0RTVtMUtoUkdRQXVCL0Rsdm4zNy9oQXV0MjM3ejZwNjJaZ3hZODdPejg5djhURUNxbHBkUDhGdWpHM2I1elZYeHpBTUV3QkVKRmovV2pBWS9LbHBtcGFJbktDcWV3QWM5R2hVS0JTNnkrUHhYS0dxRHd3Yk51eTVkZXZXVmJsSEcxMGJydVAxZWoyR1lYeFhSTmI2L2Y1dm90dDd2ZDc0ZzcwM1Vmc1RMWm1oUDB6TG1iTmJnS2tBSXNudndRNEdoL2VFanQ2MFJnU1QwbnFFVHNBdjU0NHZlV2h5V1h0RVRrUkhEM2UwTjBzVmsxR0ZTMFRncWY4QkV2MlpVcnYvUU9OMURyd0hQaFBCWXdBZW56SmNkalpTallqb2tHRUMzTWtZaHZGN0FGRFZ1NWN2WHg2WitxeXFlMFNrWHlnVWVnb0lUNlZza1ZqTHNxNXNTVVZWUGFVRkkxSnhidDJxK2hjQ2dVQ3BaVmtmQWVnRFlGOWxaZVVCZFZvcUVBaVUycmI5VnhISjdkMjc5MFVKQ1FuejA5TFNyZ0VBbjgvM0xBQVlobkd0WVJoUHFlclBBZndwM05hMjdaTlZkYVZsV2MvNS9mNHBCeHNEVWZzU0xabU9hZW5ac3lzaDhyTkk4UUhicnJheTEzb3pxZ1Z5SVdKQ0sxS3ovemFtZE1adG05c1dNeEVkRFE0WTdXMWdzeXFnNXZOQUdodmxEZS9tWEgvTmIwMzdJQVR6RGNIY1d6S3dXRVFhR1NjbUlqcjBqQ01kQUIwK3RtMVBGSkZNZCtPb0Y2T3ZsWmFXUHFDcTd3RzR4TEtzbjdhMFR4RkpGcEZYV3ZoMWRRdTZERzgrdGJmK0JjdXliaEdSVEFBaEVUaytMaTd1a1piRzJSRERNSjUxWDQ1TlRrNVdWWDA0ZWtkcGo4ZnpPZ0JIUkM2UGJxZXFFMFNraTRqRXR1WCtSSWRDOFl4cGQ2aHE1TGd5RVlGcTIvNnRHVGx2T05LTkRCVVk3NlRlTit2TU5uVk1SRWVNcXNyY2QzWDBuSGYwWDFLRnJ3U1lDY0dBdXBWcWZvc2t2bEZsZGZ0Q1k4TytYd0Q0bGNhaXo1VGhjdmt0R1pMUDVKZUlqalFtd0oyRWJkc3Bxdm93Z0gwQURoaTFYTFZxVlhVb0ZMb09RSldJL042MjdkT2E2MU5FRmdKNE5oZ01EbWpKbDZyZTVHNGV0YTJKUHRQY2w3dWp5NzFlYjM4QWYxVFZhaEVabzZyZmlNaTFtWm1aRjlkcjMrSnZySXNYTDk2a3FydFU5WlJBSUJBVWtYK0t5S0JSbzBaOTI3MitYVlZYcU9yNVhxKzNaOVE5cmdZQXgzR2VidW05aUE2bmtoblRaaW93VGJYbW42bzE1L3hxWTB2eldrd2tlaVJJdWhzaXk5THVuejJ5amQwUzBXR1V0MFo3ekhsWDc1MzNMallDeUJmQjVTSzFNd0kxOGd1YVhUOFJxWGJnaVBHSEFDWnR5OENBeWNQbGdhbG5TR01iWGhJUkhYYWNBdDBKakJzM0xxNnFxdXBGRWVrSjRIbkhjVTV5MStPbXFHb3FnTFR3bDZydUZwSGpWUFVacjlkN2J2VDV2L1g1Zkw3Yld4bktFKzVYbzFTMWw0aEFwTTQzU3pGTjgwa1JTUWFRVzFCUTRIZEhxVjgwREdPTzErdGRHZ2dFU3QzMjFlNDA2eGI5MlJhUkhhcmF6VzM3dkloTU1ReGpJb0FWYnBVaUVmbU9hWnBqQUR5VGxaVjFwcXFlcktvYkN3c0xXMzM4RXRIaFVqSjlhbDVhZHQ1dVZmeGRCQ0tvR1FsV09kaVRnbDNSalVXUzRHaEIybjJ6THl1Wk9XMWhHME1tb2tOb3pqdWFCY0d0VXUwdWMycmtnNkNKYzNscnFEdlkyL0JVNTNkaDRMZFRoc3Y4aHBvU0VSME5tQUIzQWxWVlZmZUp5RmozN1VUVE5DZUdyOVZiazF1cHFpVUF5a1RrTEkvSGt3M2dOL1g3czIzN1FRQjN0REdzb00vbmEraXMzU0VBb0twYndnV1daZDBqSXFOVWRYVW9GSm9CQUg2Ly95WExzaWFKeU1XbWFUNE00RWIzZWFvQXdEQ01PQUJpMi9ZYUFJLzZmTDdINnQ5bzlPalJTYUZRcUkrSWJIVDdmTk95ckowQXJwb3dZY0tkcjd6eVNraEUzbkw3SFEzZ21WQW9kSjFoR0FEd0pCcmQ2NUxvNkZBeVkrcHo2ZG16cXhSNFhpQ2V5SFRvdHF3SlJ2MU5jQ1JPUlY5THo1NDlzWGpHdEZmYUkyNGlhaCs1UmVycDJRVVRSZkFMQUEzUDdHckpUbm51WC96R0VsOEFSV3BneHBTenhkKzJpSW1JRGowbXdCMlFxaHJSaVcxMWRmWGpzYkd4TjZqcUdsWDlSRVMyQVBnR3dEZUdZZXlzcnE3ZVdWbFp1U3U4S1pZN092eW1xbDZla1pFeGM5V3FWZFgxK284UmtUZ0FqNkZtZlU5clRRVndmQ1BYUmdDQVlSZ2IzRmk4QUI1QXpkVHRIMGFQU0lkQ29XbW1hWHBGNU1kWldWblBGeFFVK0ZGN1JuR3FiZHVscVBtR2Y0VWJLd0RBTk0xSGJkc3VjUnpuT3lLU3JLcHZ1SmNjRVZrTVlHSnhjWEVtZ0FMVE5KY0hnOEhWSXJKK3dvUUpabkZ4OFVRQUljTXdPUDJaamduRk02YTlrbmJmN0wwcWVGVUVNUkxaMWFxSjgwcWFVYnNtdU9hb0pZRjRGSGdwTFRzdnRtVEcxSlllSlVaRWg4Z2piMnZYdUJoTVZzVlBwV2JqeURycTVMeE5KYjhDaEE4bGJPQUlYMVhndnpEd215bG55N3Z0RURZUjBXSEJCTGhqRWN1eWNnRFlBR0NhNWpVQWZyMWt5Wkl2QWZSdGFTYytuKzl0eTdMR3g4YkdGdFJQZnV0NTF1ZnpMV3R0a0pabFhTb2lCeVRBSTBlTzdBWGdiRld0RGdhRHE3eGViMDlWZmNFOUcvZzJ2OSsvTHJwK0lCRFlZdHQyTm9CSEhNZVpsNUdSY1JxQW5RQmdtbVpQZDJmck9xUEpyaFFBNFEyNThpc3FLaUxIS2FucVFoRVpwNnI5QU1BOUVpb0RBREl6TXk4MkRPTjRWWjN2OC9tMnR2YTVpWTZVa3BuVEZxYmNOMmVjQ1djK1JCSnF6Z2wyMm5oT3NEdUR4QjFSRm9HbzR1OXBPWGxkUzZaUHpXdW4wSW1vRlo1WXJiMkREdTRFTUFXS3BBUCtocnVaYjdOLzg4TS9IMnRrd29nQ0w4REE5Q2xueTdvRHJ4SVJIZDJZQUhjUVhxKzNpOGZqZVFZMVoveHVVdFV0SXZJcjI3YlBVTlZmK2YzKy83V21QNy9mditEUVJOcTRtSmlZSzBSRVZIVlpJQkRZYTFuV2RIZmQ4ck0rbisrcGh0cjRmTDVaLzgvZWZjZEhWV1lOSFArZE81T0VEZ0dwRnV3cllBR1NnQVUxa01GZXNLQ3NkUzFVeSt1NjdxNEs3bVpYY0hYZGRWMExFS3hyMlYzYjJoc2tFTUNlaEdMQmpnMUZXaEo2U2VhZTk0OHBtY2xNQ3VRR1FuSytuMDlnNXJuM251ZkprQ0Z6N3ROeWNuSXVFcEhVdG0zYmRsSFZyOEpKN3k5YzE5M2c4L2tBbHNaZW82clh1SzdycjZ5c0xKMC9mLzZxMkdQTGx5OS91bHUzYnY5Tk52ZlpjWndyd3RjbkRLYzJwcWxiZTl1NGdrNFRwNS9rb0c4Q3JTSUxZelZ3Um5Cb1RuSGtRM1VvMk5UMFNWTTdsVTJlOEJjdjJtMk1xZHYwQmRwWGd0eFU2WEkra0ZMamlmVjR1NnZXZUZxRndtTytGS2FNUGtLKzJiR1dHbVBNcm1jSmNEUGg4L2tlQU01VzFTV080d3pmdkhueit0YXRXejhMbkNraVorYms1SHduSWw4QnBlRTlkaXVBYlVDRmlGU29hZ1hnRTVFMlFGdFZiUU8wQmRxbzZrMnpaODkrSjBtMUZ3WUNnU0hiMjFaVjdWRzlMQ01qSTBWRWJnQVFrY2NCZ3NIZ0RUNmZiNFhQNTZ0dHV5TTNHQXllczNMbHlwVkxsaXpabHBPVDgxNDR4bm1PNC9RS1AvNHM3Z0xYWFZ0WVdMZzY4anduSitjS0VZbGJUVG9RQ0NScjk2bmhCYnJHQkFLQks4TEZHL1B6OHkrczF6ZHV6QzVXUG1YY3ZJNlRwcDd1UTE0R1dna1NYaHQ2eDlQZ3lJSTVrZUhRb2FkeVcrZUpVN3VWVHBuUTBMVUNqREcxeUN2V0V4UnVFSmZoeWNZbmk4TjJ6WFJJdGtTQWhuYjNmVUxnbG5HWnNpUFRub3d4cGtteEJMaVpFSkVuZ0tOVjlZUlpzMlpGaHVlZW1KT1RjNjZJL0VwRWpnSnl3dWNtdTc2bTV5dkx5OHVMYXFoMjlBNjIxUWNFWTh2UzA5UFBBbm9EeTFOU1V2NE5FTzZGcmJNWHFiQ3dNTFNLWFpBQUFDQUFTVVJCVkRyRU9SZ016dkg1ZkYrSXlERWljZ3loaGIzbTFuSTVoT1lKbjFtUGRrZitQaTJtZUcxZDF4blRsS3lkUENHLzQ2U3BwenZJcXdLcERlMEJqb2dkRGgwdXVDNTkwclMwc3NuanJnTGI5OU1ZTDAwdjBsTUlMVktabWJBU00rSDV1anN3elQ5Sjh2dThxOXcwSVVzKzM5RzJHbU5NVTJNSmNET1JuNS8vNm5ISEhUZGszcng1UDhhV0Z4UVVQQXM4QzNEVVVVZTE3dENoUSt0Tm16YjVmRDZmTHlVbHhkbTZkYXZQNy9jN0FKV1ZsYTdqT0pxU2t1SldWRlM0cWFtcHJ1dTZXMnVaQjV5OWczT0FpMFdrZjJ4WlpXWGxTejZmN3gwUmVmVDExMS9mdXIweEl3b0xDeXNEZ2NDNXF2cGZFZW5odXU3dlo4K2V2YWEyYTVZdlgvNjdidDI2VGRxUitsSlRVKzJEdmRudHJKMDhJVDk5MHZTekZQZEZRY0svQitxekZHd2RvZ3RzaFovQytQU0owenVVcGVSZVFtNnUyN0RneHBqd1ZrWi9Gamd5dGp6dTN0TjJ4S3RwVVhpRldhcjhmbnlXTEd4QWM0MHhwa255NXRhL01SNFlNbVJJK2x0dnZiV1cwSEFyWTB3ajZ6UnA2Z2lCWnp4TmdpSGhVN1VxTDVhdGNrWXlZMnh0aStvWlkycVFWNnhEZ1Q4VDNpa2hJanBmMTRPaHp1SHlZaEYrUFRaVHR2dm10akhHN0M0c0FUYkdtQmFzMDZTcEkwVGxXUkY4RUQrWDEwc0tyNVg1VjV4SmJtN0NBblBHbU9RZUtORWpYZVZPUEVwOGE3bkg5YUVvdDR6SmtwZDJzS2xtRjlqNDV1czJDczNVcWUySkoxdStWNDJ6cXh0Z2pERm0xeW1mUE9FRndiMVF3N3Q5U25qaW9CZWZxbUpqQ0p5U1h0bnRHWEp6N2ZlT01YV1l2a0F6cHhmclRGZDVsNWprVnpXY3d6cFViVlZVSDFMdDc2cDRQNHR5eFpnTStsdnlhNHhwS2V5RGlESEd0SENsVTY1NlNsVitGVW1DSWJTcGIwT1Q0T3FmendVWmtWN1IvVkZRdXh0dFRCSjV4WHBBWHJFK0x5NUZBc09qQjhKdkpISENPZXoySnI3VnpsZllxbkJIbTFRT0hKTWxENHZZUW5YR21KYkRQb1FZWTR3Qm9OUEVhUmNML0N1OG42K0h3NkhqVTJHRkI4b21qeC9qUVdCam1vV3BIMnE2czQwL0NZd2pkaC9meU50bUI5NkdOVjJxOEx6ZjRkZFhEcFR2ZHFDcHBnbXhJZENtUG13SWRDTHJBVGJHR0FOQStaVHhqNHN3TnZKY1JEd2JESzFhRlVkZ2RQckVhZmQ2RU5pWTNkclRuMmhxWG9uKzFyZU5id1N1SVpMOEtqSDdHVzEvM01nYzRiaExsVS9FSVh0Y3BweHR5YTh4cGlXekJOZ1lZMHhVNmVUeEQ2RDZtOGh6MmE2SmhqVVRrZmdrV0xnNmZlTFVPeHNjMkpqZDFJd2lIVlc2bWM5Ui9ncDBqQjVRUXAvT2RxVFBKakpVT3Y3YVZTampsbWR5K0ppQk1uZEgyMnVNTWMyRmRZa2JZNHhKa0Q1cDZsOEYrVzNrdVVjYkpDVUxkR3ZwNVBGLzhDSzBNYnVEdkdJZHJNcDlJbVFtSE55UiswMUNhUFBBeERkb2hjSzlLZTNJdmVJUVdiOGpiVFZObXcyQk52VmhRNkFUMlF0aWpERW1xZlJKVXg4WDVLTEljNitTNElRNEtyOHRuVEx1Yng2RU5xYkptclpROTVWSy9pN0MyYkhsTmUzSjJ4QUs3L21FeTBkbnlLZmVSalpOaVNYQXBqNHNBVTVrUTZDTk1jWWtWZmI1SHI5UzlJMW9nVWNmdFJKV3NSVzlNMzNpdEt1OWlXNU0wL0xJTjlvcXIwaW5PRUUrVDBoK2FVRHltL3o5V0k0eWJtd0dSMXZ5YTR3eHlWa0NiSXd4SnJsbnpndVcrVnVmaGZJQmhENm9xMGZMWWlGVW54TjhiK2RKMDBaN0VkcVlwbUpHaVo2NGRUVmZJTndNcEViS0ZVQjJmRVJGNVBwcVpVKzdLZnhpYkpiazJiWkd4aGhUTStzU044WVlVNnRPdVk5MGtvb3Q4MFU0RlBCNHpHYlZnR2hWVk5EelM2ZE1lTWFqNE1ic0VnOHQwRjZWTHZjREkyTExHL3JXU1RvTlFWbUdjTVhZVEptNTQ1SE43c2lHUUp2NnNDSFFpYXdIMkJoalRLM0tjeThyMzZiK2dNTDNBRlJiMGJsaHBHcS9Va0ZVK0hmSFNkT0dlUlRjbUozcWFWVmZYcEgrcnRMbEM2b2x2OURBNUZjVHRqVUtvdnlqZFNxSFdQSnJqREgxWndtd01jYVlPbTI4YmZRS0YyZVlxcTZCeUI3QjNrd0xGa0lmN2tPUHhlOVRmYW5UTGRNR2VCRGFtSjFteGtJOXVyU0VEeEh1QU5vQ29KNU5uWTlQbnBWRjRpZHpiSlpjZjhrUnN0R2pLb3d4cGtXd0JOZ1lZMHk5ckowODltdDFaRGlxR3lHVXVBcUtlakNiUm1LM2Z4RnBLNjdPU3Y5ajNqNE5EbXhNSTd2dmZlMHl2VmdmMFNCdkNmU05QU1lObU9jYm1pZWZVRnFoY012eVRETEdESkJGT3hyYUdHTmFNa3VBalRIRzFGdjVyZU1YQmtYT1VOZ1dLaEhFbytIUUdwTUVpMGdYZ3U3czlqZmQxOFdUNE1ZMGd1bEYra3UvdytjQ3Z5STIxdzAvYXRBN28vcDhZZVVUOFROZ1hLWk16aFZ4R3hMYUdHTmFNa3VBalRIR2JKZTFrOGZQZHBVTG9nVWVMYThoMFQ4MDh2d0F2ODgzaXhzZWErdE5EY1o0NCtFRjJqV3ZTRjhVNGQ4aVJHL1NhTUlERHloQjRIYUVBV1A2eXljZVJqYkdtQmJKVmdYYnlmS0t0QkRoK0YzZERyTjdVR1V6VUZHZkx4RzJBWnZxKzZVK1B2R25zdWJLZmxLNlU3OHAwMngwbWpUdEZnZitISG1lZElYYUhWUnR0ZHpacGY0Vko1S2JXK2xSZUdOMjJMUVN2VkJjL2htYitBTGh5ZXdOaTExOWxXaUZiMzNDdWFNenBLUmhrVTF6Wkt0QW0vcXdWYUFUK1hkMUE0d3hOUk9oTmRDNlVXSUhJYmdacGhlcmkxSW1zRVpoalFpbENtdEVXYU5DcWNBYVYxampjeWtOd2hwSFdGUFptdEtyK3NtR3htaVgyWDJVVHg1L2EvcWtxWWNJRXVvTjlqQURyclphN3JET0ZkMytYWXFlRDdhL3FkazFIdmhJdTd0Ym1JRnlSdHdRWjYwMmgzMUhoTjg3TVQvM2luTC9wZ3ArZC8zUnNya0JrWTB4eGxSakNiQXhMWnlBUTZnbm80dFVsWVUraklXZk94cWFueG1aTStIZkRIbkZDc29LRmRZQWE0QlMwZkJqaDU4VXZrYjRldHhBV2JKVHZ5R3pVNVd0OVAwcXZadTduOEJSRWg2K3JJZ25lWEJjYjVqSXlQUkowMWFXVGVacUQwSWJzMTJtbCtoRjdoYitpZEE1dHJ4cTJQNE9FbEEzNFliUFQ2NXk0ZmdzS1d4QVpHT01NVFd3TG5Gam1yREhGbXZib0V1S0tpbEs2SXZ3WTZwOXFVdWFDdDJBUFRTVXpIWUY5Z0QyVUEwOUZxSEhMdmxHbEdVcWZDWEtVaFcrVXVGckVaYW10T0h6S3c2UjlidWtUY1l6SFcrY211N3p5L3ZBUWVEMVVHaEY0ck9ERzBvbmovKzdSK0dOcVZXNDEvY1JoSk1qWmRHZmI0OTZmYXNWUFpyU2ptdnQvMFZUSHpZRTJ0U0hEWUZPWkMrSU1TMU1YckYyQlBad2hOU2d5MTQ0N0NYS1hpaDdxYkNYRUhwY3ZhZWpFYTBHdm83OWNwV3ZYT1hycXdiSnp6dXBEYWFCT3Q0NGRYL0hUNGtnbmNEYkpEZ2htTHFqU3FkYzlaUlg0WTFKWm5xUlhvSnd0MEM2cDRHVEpNNEtHd1F1SHBzcEwzaGFsMm5XTEFFMjlXRUpjQ0o3UVl3eE5acStVQStTWUNoQlZtRlBoYjBsbEJ6dnBiQ1hRTGRHYnNJbVZaYUs4QlhLbHdqZkFGOEhsYThtWk1uU1JxN2JiS2ZPdDB3L1NsMTNqb2lrZ1hlRG9SVkNXeTJGZTRKVmRXdlEwV1BYM1hwVlVZT0RHMU5OK0NiaG84Q0lTRm5vWjVEUVBCRHZGN3BhckQ1R2pCOGczellzc21scExBRTI5V0VKY0NKN1FZd3hPK3llTHpXdDFRYjZ1QzZIaXRKUGxYNUFQeEgybzVIL2YxSFlpdktSUUluclVPSW9KZW10K2ZpOGZyS3RNZXMxdFV1L1pkb29VZjRUZWU1dFQzQnM1cUEvNDAvSktzMGR2Y3lyOE1ZOFVLSkhCbDJlRm1Gdno0TW5lek1vZHlQOGJteW1WSGhlbjJuMkxBRTI5V0VKY0NKN1FZd3hucnZySFczZFBvMitRWmQrQXYwUStpbjBFK2hONC82L3N3MzRXS0ZFbEJMMVVkSTVqUTh0S2Q2NUdtdDdwRkIvc2h1TnBxcUx5alp0T1pwL1hHK3I1Sm9HeVZWMWVoYnpCMkFTZ2c5aVZuaHVhSzl2a29XdUZNb0VSbzNObEprTmlHeGFPRXVBbTRhTlc3ZlNOaTB0NmJHeURSdFl1M2t6KzNidHVwTmJWY1VTNEVUMmdoaGpkcHJIRm12YkxXNG9NWGFVUTJONmpMM3ZiYWxTZ2ZLSkNpVUNKYTVTVXRHSnhkY2VKRnNic2M0V0wzM1MxTWNGdVNqeTNMc2t1SG9jL1YvcDVBbm5lQkRhdEZEM2Y2QjcreDMrRFF5SkZubzZkQ0dld25zQ1o0L05sT1dOVTROcEtSb3pBWDZwdUlRRGUzU243MTU3MVhudU55dFg4dURzT2RIbnVlZWVRNHEvWVJ2TjNQN0NTM3o0L2ZmUjUrT0dCeml1enlFN0hLOTB3d2JHUC9odzlQa1RWMCtJYStNRjk5eEgwSFVCdU91U2k5aXpjLzJXUVptNzVGUHVldlUxOXVyY21ZTjY5dURTNDQ4anZXMWJ2bHUxbWtsUFBjMjZ6WnRwbFpMQ2pERlgwckZObXgxdWYwTllBcHpJdGtFeXh1dzBseHdoRzRHaThGZlUxQTgxM2FsZ0NNb3hBc2NvWkFra3Y1MjYvVklRK2d2MEI2NXdCRkxMcWN3cjFpVW9KVGlVT0ZEaTc4eWl5L2FUTFI3VjJlS1ZyZlJkbnQ3TlBVRGdLS2hhOTZlaHY0VkRjV0xuRnN2WjZaT21UUzZiUEg1U0EwT2JGaWl2V0VjUW11L2JNZTVBNDN4Y1ZJWGJPMmR3eTNraXdVYXB3UmdQUFB2ZSt6dysveTBjRWM0LzZrak9QL3FvNnF2eHg5bXdaU3NmLzFBMUc2V2hXZm5UNzc3SHUxOStHVmMyYy9HSEhIblFnYVRXSTdHKzRmRW5xUWpHdjhXQ2JwQXRGVlV6RFg3eitKTngzOVBHclZYM3hHOTcva1g4UGw5QzNKdEhuRW4zVGxYL1ZhemZ2SVZINTg0RFlGbHBLZTFhdFNLOWJWc0FlbmZkZ3owN3A3UHV4ODFzcWFqZ2Z4OFVjVm4yOFhXMjNld2Nka2ZBR05NazVSWHJFSlNqQ1NYRXgwaG9yK0s2YVZXaXBiSjkvOGtwdkNmS2JJWENUUlc4ZGYzUllrTnJHeUJoZTZURUxZMTJXTUxDMENvWGxFMFo5NSthempjbTFpUGZhS3R0cS9rbndwakdpRjk5b1N0Q3E5MmZOelpUNWlTL3dwanQxeGc5d0tYck4zRHRvLzlpL1phcSs4R0REenlRWDU5Nk1xMVRVM251L2ZjcDI3QUpnT3grZlRpd1J3OCsrdjRISmozMWRQVDh4NitlUUVxMUJOSVJJUzBscGM3NlgxMndrQmtGczVNZUczVGdBZnp1OU5QcTdGMCs5NjY3RXhKZ0w5eDMrYS9ZdTB2b280aXFNdmwvTDFDOHRHbzlUci9QaDk5eG9zOHJnc0ZvcjdLSWtGWkx1eTg5L2poT0dkRGY4emFEOVFBbll5K0lNV2EzTUdPUkhrd0ZReFNPQVlZZ0hGem5SWkdQQmtMU2VYaDFYcTdNRTVnalB1YU1HU2h6ZDZUZExWMzdtL0lPU2ZHNUpVQWJhTHhGc1d4bGFGTmZNeFpwUDdlQzUwVDRSZHlCaHU3clcwTU1HL0pzR2t0akRZSCtzYlNVUHovM1AzNHVYeHN0RzVHVnlXWFp4M1BOdzQveS9abzFBRngzeXNrTTdkYzNJUUZPNXVDZVBibnpvZ3RxUE82NkxrKzg5VGJQdmY5QnRHenZMbDNvM3JGalhKSjVZSS91L1A2TTArbldzV095TUFDOFVySUF0OW9iY2RQV2Jmem43WGVpejMrVmZUdytwK3EzMGNOejVxSWF1dWFjd1lQbzFEWnh1UExRdm4xcDM3bzFBQS9ObnNOTEpRdHFiTVAydW1KWU5tZGtaSGdXTDVZbHdJbnNCVEhHN0pZZS9FUTdWMjdpV0FrbHhNY2dIRjNyQmJISk1GVTl4REZyS3RWTzJhTENPOEFjeDhmc01RUGtuVHF2TVFCMG1uVC8yUTdPYzVIbmpaZ0VyeEkwbzNUS1ZUOTRGZDQwTDNuRmVvSEN3M0ZUTEx6OGdVd1lta0RlOGcxY25UdFVLajJxd1ppb3hwd0RYTDVwRTM5NDZobStXNzJhSTNydnd5MW5uMFdLMzk4b0NmQ3FkZXU0OTQwM1dmeGQxWnpmYmgwNmNOc3Z6NmRUbXpaTWVlRkZGbjVUdFV0WSsxYXRHRHM4aDJNUHFYMU84RmMvL3h6dGdhMElCdm5vKzZwZkRmMzM3WTBUYzBkODRUZmZSajhtOU4xckwxcWxoSHByZlk3RGdUMTZSTTl6WFpkSDU4N2p4ZUtTdUxydXZ2UVN1blpvSDFmMlFsRXh6N3ozUGdEWmZmc3lPbWRvalcxTjgvc2JQRys2SnBZQUo3SVh4QmpUTE56MWpyWnVsMGFPcTV5S2NtcHRDMnRGOS9TczRYL0FlbjRlM3Fqd0ZqQkhsVGxkTWlteGVYMDFTNTg0OVU0UnVTSHkzTHVjbzlwZERHVko2YWJObWJZeXRJbVZPMGY5UGRwenI4QTR6NE1udjVHMlRaUXJ4MlRKNDU3WFoweFlZNjhDdlg3elpwNlkvemFYRFQyZVZ1SGh5L1ZKZ0kvbzNSdkhpWDlEN04yNU0xY01pMDhBZzY3THF3c1g4cCszM21IVHRxck5HdmJ1MHBrL2pUeVhMdTFEQ2VYV2lncnVmUGtWaXI1ZUduZDluejE3Y2NYUW9SelVzd2ZKWEhUdi9YRkR1WGRFMjdRMC9uM3QxZEhuTHhXWDhOQ2N3b1R6K3UyMUY2a3A4UW5zaXZLMS9GUldCa0NYZHUzWXArc2VTZXZJM0g5L1RoczRvRUh0ckkwbHdJbHNFU3hqVExNUW5xLzdTdmlMdkdJOUREZzEvRFVrOWx5Si9oRVM3VVFNRDErVTJCTzF4bVN0cmNDSndJa2lVRnJNdXJ4aW5RL01jWlhaS3pKWm5Ddmlldmd0N3RiS1VsYitQcjJpK3lBUmp2TTJjbWhKTEtyK0RmdW10MjMxM3pKMFJQZzJoMm5oN3Y5QWUvaUVGd1VHUmNxU3pOSGRNY2xYZDF2dUNLZVB6cFNTcE5jWTA4U3QzN3laMGcwYjZkMTFEOGFmRU5qdTZ5ZWRQYUxXeGFwYzEyWCtaNS96MzNmZWpTYUlFWU1QUEpEclRqbUpOakhiQ3FXbHBIRHppRE1UaGtoLyt1TlAzUERFa3h6UnV6ZW5ERGlDUVFjY2dCTXpCemRXdjczMm9sMnJWdlZxLzhhdFcrSVc5WXAxMkQ3N0pDMy9aRm50VzlLdjJiQ0JOUnMySkQzV3JVT0hlclhMZU1jU1lHTk1zelEyVXo0Q1BnSnVuL3FocGp0Yk9VbUUwMUJPUW9qYjN5RDZRVmlyUGhnTG9jZVFtUHhXRzAwZGlkR0JjTUx0Q1BRb29XeDZzYzRUbUEzTUdaUEJ4eUl0T0NITHpYV0R1UStlNWEvYzloRklyL0NnWmJ6b0I2NStRME9RTXpwUG12N0gwc25rTmppNDJhM05XS2hIYTVBWGdPZ21uRjRtdjZwVUcvSE0vRlNIY3k0ZktLczhxTUdZbmE2aXNwTGJYM3lKTDVmL3pQZ1RBZ3p0MXcrQU5ldlhVeGwwcVhTckJqcXQzN0taRmVWcktkdTRNUzdHeXJYckVoYkJBdWpZdGcwTHYvbVdSd3Juc21MdDJyaGpLVDRmbHh4L0xLY1BISmgwc1VUSGNiamt1R001cUVjUHBzL0twM3pUcHVpeHhkOTl4K0x2dm1QZ2Z2dnl4M09UNzRxWHVmOSs5T3FjWHEvWFlIbFplWTBKOEg3ZHVySlBseTc4VUZvYW5UTU04T2Z6UnRLNVhkdTRjOTljOUNFdkx3ak5Fejc2NElPNFlNZ3hTV1BXTnpFMzNyRXVjV05NaXpPdFNJOFI0VlFKSmF5SDEzaGliZmxacE53Tnp5V3UrMFAxVHlqL2MrRzVGWm5NYTZtOXd4MXZ6aHZvaVB1ZUNIVXZCN3FkWWhNYlZkUVY5NlMxazYrYTZYVTladmN3dlZpdlI3bERaS2ZkN0w4blBZUHJiU3FFMlZrYVl3ajA5Rm41dkw1b2NmVDU2UU1IY3ZuUTQ3bjY0VWY1c1ZwdjdmYTY3cFNUMlRNOW5kLzkrejl4eVdPYjFGVGF0MjVOajA0ZDZiM0hIZ2xEcFFFV0xQMkdGNHFMQWVqY3JoMUIxMlhlcDUvRm5mUG44MFp5Uk8rcUh0ckdHQUlOOFBpOCtlelJvVDBQelM2TXJqYmQwQVE0c24xU1k3QWgwSW1zQjlnWTArS016NUszZ2JlQm02Y3QwajJkQ2s1VE9GV0VITUtyRlFPMURwT083UWF1Y1VoMXZGNElWenR3ZGM4U1ZrMHYxaGNFbmwyK250a3RhWUdjdGJlTlhaQStjZXJWSUhrUTdtWGZ6dTJxYWhMN21vc2dEdkpVcDRuMzlTK2ZjdlYzSG9RM3U0bTczdEhXYlZQNEwzQkcxZFJ3RDllNXF2YitWdGlLY09tNERIbktveXFNMldWT0hUaUFvcStYc25yOWVnQmVYckFnWVc1clF4emNxeWVuRHVqUEt3c1cwall0alF1R0hJUHJ1ancwcDVBVmE5Zld1RlhleW5Ycm9vdGtSWHA2aHg5K0dJL05uYytYUC8vTWtRY2RHSmY4VmpmeHJEUFp2MXUzZXJYeDIxV3J1ZlYvejlkNGZPUlJSOUlxSllXSFpsZk5CZjdEMDgvVUd2T2RMNzdrblMrK1RIcnN4Q01PWjhJSncrdlZOdU1OUzRDTk1TM2ErUDd5STVBSDVOM3pwYWFscm1Pb3VPRzV3OEora2ZNa3BzYzNWRUNOMjZaVSszQWNQVDFHVjRIUndPZ2U3U25MSzlhWFJIaTJVeXRtbnRkUHR0SE1sVTJaTUtQenBLbEhnbHdtVXBVRWV5YWFWRXNuY0Y3aW1uc0djZSsxV3oyc3dUUlJEeXpXL2R3S1hnWDZSQXNWeE1HVExZNlNKTDhyVlRscGZLWXNiR0IwWTVxRXZidDA0ZllMUnZHSHA1L2hwN0p5dW5mc3lJaXNUQ3FEUWZZTEo4VTdxbnQ0NjZJTGh4eERXa29LSTdJeTZkQzZOZitOMlo2b2RVcHEwbXUzQmF2dUUwY1c1RHA4bjMzNDI4VVg4dTRYWDdKZnQ2NUpyNHU0OCtWWDQxWjlybzJydGY5bjBTckpmc1lOV1FScm56MlNsNXZHWXdtd01jYUVYWHVRYkFYZUNIOWQ4MENKWmdTVlN3VitDWVIrUTFYdjZhMGplWXM3RkZsUUsyNitLdW5BcGFwY1dyYUo5ZE9MOVJXRVo5TTY4OXBsKzBuRHhtNDFZYVVyZldQVHU3cEhpREJReE9PdGtTU3lOSllnSW9lbmQvUS9XQVlYZXhYZU5FMHppdlJrZHh0UElVVDNJbEU4U241SjNFZGNsWTlUZkp4NHhVRDVxZUhSaldrNnVuYm93Rjh1K0NWL2ZmRmx4cDhRb0VQcjFsdytORHQ2WEZYamVtby8rL0duNkY2OUhWcTM1b3pNMnZlemJaT1d4aVhISFJ0OXZqeG12K0V1N2RzbHZXYlYyblhSeDlVVDJhTU9QaWpwTmIwNnA3TmhjL3l2MGVYbDVkRUV0MHU3ZGttVDJWaXQwNUluNU5WZGV2eXhkR2tYMy9hWEZ5emtoYUxRc08xK2UrL0ZwVEhmYzNYbEd6ZlNxUkdIUVp0NE5pYmNHR1Bxa0Zlc0thS2M3TUtsSXB3R0pQNUczSjRNTHJ4dFN2Vmt1SnBOS0s4TFBGdlJobGV1NmlmSmw0L2NqYlhKdmJkWFdxWC9JeUcwS0Zra2FmVkNRaXhYUjVmZU51RkJUNEtiSmlldlJHOUdtVXo0WGVqWlFsYzFVZklSemh5YktadnFQdG1ZeHRIWTJ5QWxzN1dpZ3B2Lyt4UkhIbmdnSTdJeVNmSDdlYW1rSkRvY2VNLzBkS1plZVRrUVNwUm5GTXdtdTI4ZmZ0R3JWNDB4ci92WDQzeXpjaVVBbHh4M0xPY01IcFJ3enEzUFBSOU5zdFBidHVXUjhXTnJIQzc5N2FwVmNYT01Jejc3NlNlbXp5b0FvRk9iTnR3MDRrelM2am04VzBUWXQydDhML081ZDkwZG5RUGNVSDMyN01YdEYvelNrMWpWMlJ6Z1JOWURiSXd4ZFJpYktSWEFTOEJMVXovVWROODJSZ0dYQW9Pako4WE9OYXdyR1k2ZDk1cDhEMUdBTmdqbktKemoyOHpXNlVVNkUzaFdoQmZIWnNyYWhMTjNRNXR5ci9rcGRlTDBzeEIzamlDT0lKNGx3ZFZqcU1qVTlKdW5mbEIyMjRRUEd4emNOQmw1eFpxaThDREtKZEhDeGs5KzcxNmV5VzlhNmtKMnBtVllYbFpHeWRKdk9MYlBJWFJzVTdVMHhrTnpDdm5xNXhWODlmTUszdnI4Qys2NjVLSWFZenovUVJHdkxWekVhd3NYRVRqc1VNYmtEQ090V28vcnVzMmJvOGt2d0gvZWZnZFF6c3JLaW01cDVMb3VuLzc0WS9TY3NvMGIrV1RaTWc3ZGUrK2s5VTc2NzlOMUxuNVZ2bWtUdi8vM2YybzlKMWFybEJTZXV1N2FHbytuK2YwMUp1VDFrZXIzZkYxSVV3dExnSTB4Wmp0TU9GektnR25BdEFkTDlNQ2d5NjhRTGdiMmdjUUZzZXJzR1k0OVh0T2NZa2hET0IwNEhhaVlYcXl6Qlo3MXRlWi9WL2FUMGdaK1M3dFUrWlJ4ODlJblRyc0o0UTRndEtTMlI4bEw2S1VOL1NsQ2lzSkxuWElmNlYrZWUxbTVOeldZWFNtdldEc0NyMGkxZmI2OUhOc1c5L1pWZ3Vvd2VseW1QT0pkRGNZMFRSOSsvd01Qeko3RHc0VnpPZUh3d3hnM1BNRGNKWi95NXVLcWU0aEQrL1hGVjhPK3U0dS8rNTRuWStiMnJsbS9JU0g1QlhpMzJzSlFGY0VnajgxN2k3YysrNEpyVHo2Ui9icDFZOG1QUDdKeGEvd3lEcTh0WEZSakFyeXpuSHZrWUNyRFBjQWpzakxqdGpPYXVmaERYbDI0Q0lDakRqcVFVY2NjdlV2YWFKS3pCTmdZWTNiUWxSbnlGVEJKVlcrWlVVSzJ3aVhBdVFKVkU0RzI1OE40YlBJYlRvYVQ5Q2luQ0p3SW5GaTVpV2w1eGZxS0tnLzhuTWtidTJ1UFZObVU4WDlObnpqMU9CRTVWV0o3MGhzWU4vUVNTa3dTTEwybGN2TlRvQ2VGWDFXem01cGFwUHVqdkk1d2NLVE0wM25rMVZZblYyV2Q0K09Nc1FObHJsZFZHTk9VZmZaVGFHcDcwSFZ4VmZua2gyWGMrOGFiMGVOOTl1ekZHUmtEazE3NzNwZGY4cmVYWDQwbWh4MWF0K2JhazA1TU9FOVY0N1pjRXBIbzBPV2xLMWR5L1dOUGNOY2xGL0ZHekRrUjczenhKZCt1V3BVd0xCa2diL1FWS1BEMWlwVThVRENiSDlhc0FTRFY3K2ZxRTArSURudnUwTG9OKyt6UkpYcmRGejh0WjhvTEwxSVpETkkyTFkwcmhtWXorS0FEbzIwRDJMaGxDM2U4OUhKQ25YK3RWclppN1ZwK0RzOXRYcmQ1TTB0aWVyQnJjdXFBQWRINlRPT3lCTmdZWXhwSVJCU1lBOHk1NngyZDBDYU5jOEpETW5NRTRtNlAxMnVJZE9SRTRudVVxODlyRE85dk9rS0VFVDFMK0g1NnNUNFVkSmx4MVNENTJZTnZhNmNxUzlGUm5TdWtDT0VRQVBGb0VtY29RdXdxU0hKQzU0blRja3VuOE1jR0J6ZTdSRjZ4RGxaNG5kQUNjbEdlYlhORXdrclAzL29kaGw4NVVMN3lxQXBqbXJ3bHk1WkZIeC9TcXhkL2UrWFY2SHpYam0zYThKdlRUbzBPVWZZN3Z1aGlVcXZXcitlT0YxK09MalNWNnZjejhhd1JkRTZ5dU5XOFR6K0xHLzU4NWJDaExGMnhnb0tQUHdIZzZJTVBSbFY1Ky9Ndm91ZDBhdE9HOGsyYlVGV216Y3puTDc4OFA5cU9pSlhyMXZGaWNRbUZTejZObXd0OHlvRCtmTGQ2TmMrOS93RUFSL1R1emRtRHNxTEhIY2RoYU4rK3pQcm9Jelp1M2NvOWI3ekpFWjkreWptREIzSDRQcUV0bGlwZE43b2RVMzJWYnRoQTZZYTZsL0VZZE1BQjJ4WFg3RGliRkcyTU1ZM2svZzkwYjc5d2pRcFhTclVQNnhEelFYczcraUtGVUNKYzQwaGhKYWpDNndnek9nL2t0Zk5FdkZtaFl5Zm9PQ252QUIvQlJTRHRvUEVXeFZKRlhYRlBXanY1cXBtZUJEYzd6WXdpSGFYQ3Y0Z3NSS2ZFMzk5b0NFbGM2Um1sS0pqR2llR3BEOFkwS1kyMUNGYnBoZzFjTmkwdit2eGZFOFpSdm1rVGQ3NzBDaXZXcm1YS3FQTVNGclZhL04xM1BEN3ZMYjc4dWVyK2E0clB4NDFubmtIbUFmc24xTEY2M1RwKy9kZ1RyTnU4R1FqTnNYMWsvRmphcEtYeDdIdnZNK3VqajdqOWw2UDQ4M1BQc3pTY0pMZEtTZUcyVWVkend4TlBSaFBzRVZtWlhKWjlmRFR1TSsrK3h4TnZ2ZTNkaXhIV3VWMDdMaDk2UEZuNzc4K3o0UVE2VmtVd1NPR1NKWlJ2ckgxZHZGWXBLUXp0MXpkdXVIUkUxZ0g3MTdwWTJJNnlSYkFTMlF0aWpER043SkZ2dE5XV1VpNTJsR3VBdzZvZmIxQm5adzBiRFljUC9TandzT3NuTDd6ZmNaT1hmdlBVVThXUlZ4cTdIa1hMVmQzKzVWT3UvcTZ4NnpMZW1GNnNmeEQ0VTJ6WmR0NC9xbDIxa1JrS0wyN3J5UG5oN2RHTWFYSWFLd0V1WExLRWY3ejZPZ0M5OTlpRGV5NjdORlRmbGkxOCtmTUsrdS9iRzREMW16ZnoxbWVmTS91VEpYeXhmSGxjakE2dFczUHpXV2ZTWjg4OUUrS3YyN3laVzU1NmhtOVhyWXFXalR4eU1CY2RXeldkZi8zbUxkejM1cHU4OTJYVndJdXpCMlZ4NmZISDhmZFhYbVhlcDU5Rnk4OC82a2d1R0hJTUVOcE9hTUpEajdCeDYxWmFwNlp5N3VCQmZMTnlKVXQrL0lsdGxSVnMyQko2TzRzSTZkVzJIYW9NQnFNSmVjYisreUZJZE9WcFI0UVpZNjZrYTRjT2NkZVViOXhJd2NjZjgrcUNSYXdKOS9LbStIejA3cm9IWC8yOEFvREQ5dDZibGV2V3NXSnRhRWgwNjlSVWNnN3R4N0IrL1RpZ1IvZWEvaGs4WXdsd0ludEJqREZtSjVwV3BOa2lYQ3ZLR1FpK2hCTWFNSkd4cGtSYXdSWGxUWVFaNlJtODNOUjdoZE1uVHZ1TENEZEM0bjZURFJieitpb3NMUE92R0VSdWJxVjNGUml2NVJWckNzcGpDS01pWlR0aG02T0h4MlJ5WlhoNmd6Rk5VbU1sd0hlLzlqcHpQbGtDd0drREJ6QTZaeGdBRzdaczRkdFZxL2o0aDJWOCtOMzNmTDU4ZVhTZWI2ekQ5OW1iYTA0NmtXNGRPeVljKzM3MWF1NTQ4V1dXbFZhdDM5aWxYVHVtWG5sNWRCaDFxTGY1WlQ3K29Xb1k5dDVkdXZEM2l5OGtMU1dGMGcwYnVPcWhSOWkwYlZ2MGVPYisrek1tTUl6dU5EdTlOUUFBSUFCSlJFRlVIVHZ5Nm9LRnJOdThtVk1IRHFCRDY5WkFhR3VrTzE1OG1aL0tRb001VGgzUW56R0JuTGkyZmZEVlYweDUva1VnTkZ4NmJDQ0hrcVZMZWZiOUQramVzU1BYblhJeUVPcTlYdmp0ZDd6OStSZDgrUDMzQk4ycTVUZDZkT3JJYjA4L2pRWGZmTXVUNFo3b3dHR0hjdkd4UTdqcmxkZFkvSDM4OE9rOTJyZG40SDc3Y2tpdlh2VFphMDk2cFNjTUZtc3dTNEFUMlJ4Z1k0elppY1puU1NGUWVQOEh1cmRQdUVxVTBVaG9IMXdnZmp1bDdSMGVMVlZEcEdPVGFBRUg0V1RnNUxJU2x1Y1Y2U00rSHpPdUhDaE5zdmV6TEdYRnhQU0s3a2VMY0p5SU5PU2VRQ0twR2c0dE1DQzlvdnV0WlhDVFYrR050eDVickcwM1YvQXl3dERZY3MrUzMyVGJrQ21UeG1iSmxMRWVWV0hNN2tSVjQrYTQ5dDFyVHg2WlU4aTh6ejZ2Y3g1cjUzYnQrT1hSUnpIODhNTnF2SEc1ckxRMEx2bjFPUTdYbjNaS05QbDkrL1BQbVRwelZyU25GcUJOYWlxL09lM1U2Q3JTbmR1MVkrenduR2d2TlVEeDBxVjAvYUE5NDRZSE9IWGdBQUIrV0xPRzk3LzhpcUt2bDFMMDlkZlJZZE43ZCtuQ2hVT09ZZFc2ZFN6KzdqdFNmSDU4anNOYm4zMGVqUmNab3B5eC8vNWs3TDgvRlpXaCs2VHZmdkVsdDcvNFVzTDNsZXIzYzg3Z1FadzlLSXRVdjU4RjMzd2JkN3hUMjdiOCtmeVJ6UGxrQ1kvTm14OTlMVmV2WDgvTUR6OWk1b2NmY2QwcEp6VktBbXdTV1FKc2pERzd3RldENUFmZ3hrZSswZHl0cTdsUWhHdUJ3eVBIQlVMSmJ5VDdxMmN5ck5HTHF3cXF6UmZ1aVhCejBPV202Y1dhanpMajV3MjhrRHRVbWs0dmFHNnVHOHg5OEN4LzViYVBRSHFGa25vdmU0TGo0dnkrMDhUcHI1ZFBHVGZQbytER0k0OHMxRTZidGpGYmhBR1JNbFVRRCtmOHh0MWRVWUt1dzZYak0rVkpENkliczF2NmVzV0t1RVMzNzE1N3NWL1hic3o4OEtNYXI5bTNhMWRPUE9Kd0FvY2RTcXEvOXRUaTZJTVA1dnlqanVTcGQ5OERZRndnSjI0N293TzZkOGZ2VkEyT2F0Y3FqZHh6ejJXL2J2R3JQV2YzN2N1YTlldDViTjViQUJ5NjkxNWNPU3p1UGhrcnl0ZHkzNXZ4U3owYzFLTUhrODRlUWR0V3JTamR1SkY3MzBpK0ZFVC8zcjNqbnFlRXY2K2pEajZJUS9mZUs5bzczVFl0alpQNkg4RVptUmwwaXRrdnVTWkQrL1ZseUM4T1p0Nm5uL0h5Z29YUlJjQU82ZFdMb2YzNjFYbTk4WVoxaVJ0alRCTXhmWUVlSjBHdUJVWWtIUjd0NllUSEtnb3JnVWRjWmNhRUxGbnFmUTA3cHZQRXFVZXE4TGFFVWg2ODNlZ21MdlA1T1ZoSjM3VzNUN0NGanBxSXZHTHRxWkF2MERkYTZPWFBmNUpZb3B3eUprdGVUM3ErTVUxUVl3eUJYcnRwRTI5Ly9nVWZmUFUxcFJzMlJPZi81bi8wVVZ5eWVFRDM3bVR1dngrRER6eHd1K2V4cWlwM3Z2d0tSeDUwRU1mMU9TVGgrQ2MvTEdQU1UwOXpRUGZ1WEhmS3llelZwWE9TS0NHelAvNkUvMzFReEpSUjU5RXhTUUo2eit0dlVQRHhKL1JLVCtlc1Faa0VEajAwdW1wMDBIVVorWTkveGcxaDd0bXBFeU9QSEV6T1lZZldXT2ZYUDYvZ1gzUG5NZlRRZmh4MTBJRzBTazFOT09mcGQ5K0xHd0o5VFpKdG9BQitMQzNsM1MrK1pNQysremJhZkdBYkFwM0lYaEJqakdsaUhscWd2U3BkcmxGbHRBaGQ0ZzdXc3VoVmZkU3hpclNpdk93NC9HVjBocnkzWXpWNHEvT2thYmtRM3JMSTY0bWZzZk9CVlY4dG16TGhOTytDbXgzMVlJa2VXT2t5VzRTOTZ6N2JBMHFwK2poeDNFQXAzaW4xR2VPUnhwb0RIRkVaRE9MM1ZkMkxmWDNSSW5wMDZzVEJQWHZTTmkydE1hdm04NTkrNHFBZVBSSzJPRXJHZGQwYXoxdTdhUk5yMXE5bi8rN0prOHV0RlJVRVhSY2x0SGhWWFQzWXV5TkxnQlBaQzJLTU1VM1VQVjlxV3F0eUxsUzRCcUYvN0xISTFvWU56UWRyekNtVnVlcHcrN2dNZWFOaE5UUlFicTZUWHRHOVNJU0JvWFo1bHdSWDcwOVdHRmMyZVh4ZVRlZWJ4amRqb2ZiWFNnb1M1c1Y3OVRFL2NhWG5IeDAvdzhiMGx5OXF2TWFZSnFxeEUyRFRQRmdDbk1oZUVHT00yUTNNS05FVFhTVlg0TWlFZzE0a0NEV05MbFlXcWNQdFB3L2ttVndSTjhrWmphN2pqVlAzOS9uNEVKRzJvU1o1T0JBNlBwL2VVaEgwSGJIK0wyTXNHZG9GcGhYcE1RNjhqdEIrcDFTb2ZGS3BCSzRhSkQvWGZiSXhUWThsd0tZK0xBRk9WUGU0QW1PTU1idmNtQXg1YzF5bUhDWENTUXJ4dzVQVmd3Nnk4RUpiV2oyUTBGK1UvL1lzNFl1OEloMTd6NWZhdU9QZWtsaDcrNFNscnNyVlZTVWVmdWFMTHBzTlFDdS9FM3lPM0tjVEozU1pSaldqUkU4VW1CVk5majFkK3B1RUh4bFY1dm5iYzVRbHY4WVkwL0pZQW15TU1idVIyRVFZZUQ5U0hzMFZHcEliUm5wRGt5Y2VCeUJNVHkzbjI3d2kvZDFEbituTzZhVUxLNzl0L0tPcStqS0FJR2hDcHI1akJDQzgxVkw0NGFHZEsxYmY0VWx3VXk4emluU1U2L0tLQ0syamhSNE9lNjYrTXJvcUJkczZjY0lWaDhoNmIyb3d4aGl6TzdFRTJCaGpka05qTXVUTnNabHlaUFZFT0M1NTNkRWVORTM2TUJSUzZJRndSK1VHZnBoZXJMYzl2RUM3c3BPNFFTNUZXUjVxUjdMdWFvK0lYTmR4MHRSQTR3UTNzYWFWNkdnVi9pM1NlTnN5VnB2bi9hSUlKMTk3a0d5dDhRSmpqREhObW8wSk44YVlabUI2aVo0a1NpNHdPTGJjczVHa05mWElLVnRVZUZqZ2pyR1o4cjBYVmRXbTB5MVRqeGRYNW9pRXQwcjJkR0hvcWxkTFlYV2wzK216UG5mc2FxK2ltM2pUaS9WUEFuOW9yUGhKZnZhZldaN0JxRjAxbDkwWXI5a2NZRk1mTmdjNGtmVUFHMk5NTXpBdVE5NFlteWxIcW5BeVNZWkdhME16NFpxdUYxb0pURUJabWxlc1QwNWZvSDJUbk9XWjhsc256QVg5ZTdSNjhmTHpYMVdXTDdCSFNtWHdQeDRHTjJHcUt0T0xkVVpzOHR2Z244K0VTaEo2ZnA4Y2s4SDVsdndhWTR5eEJOZ1lZNXFSMkVSWWxROGk1ZUxWU3RFMVBSVjh3QVhpOGtsZXNiNlNWNnhER2xoYmpjcFM5cGlvOEZHa1lpK0hRbXY4R1BKQStzVHBFendMYmdDWVVjeURBcU1qenhXUGZqNWo0bFhMZmg4ZW04SEY0dTNkRW1PTU1ic3A2eEkzeHBobWJIcUpub1RMbjBRWUZGdnVhWWRielZzb3pSVS8xNDBaSUl1OHFpcWkvYVNwdjBoQkZnR3RhbXZDamxEVjBCemowSlBOTG02ZjhpbFhmK2RSK0JZdHIxaW5BdU9qQlVyb1ZyeUh5YS9FRjl3OU5rdCs3VTEwWTVvV0d3SnQ2c09HUUNleUhtQmpqR25HeG1YSUcrT3laTEFvNXdKZlI4cmpoa1kzVlB3S3U3SGx4MnVRQlhuRit1UzBoYnF2QnpWRnJaODg0WE5GYjRpcHVWcnZiUU9JVTdYS3RFaHJ3WGtDMUQ1QU5GRFM1TmZqbnQ5cXc1NG5XL0pyakRHbU9rdUFqVEdtQlJpVEpjOEJmUlIrbzFBV0tZOHVJT1ZSRXBKa0tLc0FGemhCUHM4cjBuL2M5NzUyOGFZbUtKczg0WDdRbWFGS0JOVDFKQWtXUWozQVZUbXdET2swY2ZvMURRN2NndVVWNlQ5SWx2eDZKQ0djOE90eG1YS0xkelVZWTR4cExpd0JOc2FZRm1Kc3BsU015NVM3M0ZRT0FPNEJLcUlIdzFOcFBjbURreWZWcVFqWCtSMlc1cFhvelhlOW82MFRMOXgrMjRLVkY2bnFLZ2h0alNSNHVjWlIxVGZnb0xkM3VQSCtBejBNM21KTUw5WS9JVndYZWU3cGdsZVNQUGtkbXlGM2UxU0RNY2FZWnNZU1lHT01hV0VtSEM1bFl6UGwvd2oxQ0w4WUtSY0pqMGoxYWxhWkpJNXdGYUVEeXBTMnFYeVZWNnhYUHEzcWEwZ1ZHLzV5N1NwWDlLSzRTajNLcmlTMk8xdWt0ZC9uUEdsRG9iZFBYckhlV0gyMVorKzJyUUxjaEgvdG15ejVOY1lZVXh0TGdJMHhwb1VhbXlsZmo4dVVFYTR5UkpXUEkrVmVEb3VPNjUyTGo5Y0xlS0NzaEkrbUYrbVpEYWxqN2VTclpxb3lOVnFOdWw2TjZDWTBJRHFTQkRPbzg4UnBOcWUwbnZKSzlEcmdMNUhuMGRXZVBWSjl0V2VGUDQ3TmxOdTlxOEVZWTB4elpBbXdNY2EwY09PejVPMnhtUnl1eXFVb3k2SUg0bllFOHFDaWNPZHN0UjdtUGlLOGtGZXM3K1VWNitBZERWMlcwdW8zb0o5RHRaNWJMOFNFVXBHLzJGRG91dVVWNjNpVWYwU2VlNXI4U3R4ZkViZVB5NVEvZTFTRE1jYVlac3dTWUdPTU1ZaUlqc3VTeHpaV2NERHdCNFVOc2NmVnhadUZpeUpEWUNVaFJSME12SmRYck0vUFdLUUhiM2ZjM011MnFQaEdLbG9Kb1VXeFBCdkpMVld4QkZMOVB1ZEpSajdkb0tIYnpkbU1JcjBjWW5yazhYYWYzNFJwM3NyZFl6UGxKbytpRzJPTWFlWnNMcE14eHBnRUR5L1FydHRjL2dKY0pvMThzelJoWHFnU0JCNXlXdkdIMFlmSml1MkpsVDVwNm04RitXc29qSWQ3QTRmL2p0ays2dmRsVThiLzFhUHd6Y2EwRXIzUVVSNG45cVgzTXZsTjNPdkk5dmsxalVvWExPaUs2M1lBT3VJNDdWRnRqZXVtNFRocDRiOWI0YnBwaUlTK1ZOT0FORUo3bEllZVI4cEZXb1dQcHdBcGlQZ0FQNkcxRVB4eHowWDhnQTlWZjVMeldnTnNXck5xVjd3a1pqZlRwdk1lY3lVckszdFh0Nk1wc1FUWUdHTk1qUjRvMFQ2dXl6U0U0MlBMVlVFY3ZFMXNvUHB2cFUwS2Q2VzA0NjlYSENMcjZ4bEkwaWRObXlQSThaSEFHdG9reVlNbVZrVlMyQmFzZFB1dHUvMnFyendJM1N4TUs5RUxSWG1zc1c2WUpGbEFhOXJZVEpuUUdIV1o1a0UvL0RDZGlvb3VxSGJCY2RxaDJnWG9pR3BISUpUVWhyNDZvTm9Ca1U3Ujh0RHpWcnV3K1hXeUJOalVoeVhBaVN3Qk5zWVlVNmNaUlJwd0lVK0UvZU1PZUx5ZmF3M1dva3dhbXlYMzFlZmsxaE9uN2RsYTlET1FkdUJsQ2h6LzdTcGFValo1ZkJhSWh4T09kMC9UUy9Ra2NYa0Z3UWVOY0lPa091VzVNWm1NRkxIWHZxWFFEejdZRzVHZVFBOGNwd2VxM1FrdHB0Y0Q2SUpxT3BHRVZxVERybXlyTVUyS3FpWEExVmdDYkl3eHB0Nm1GK3ROS0xlSVVMV1BiMk1rd2NsamZxZkNuOFpseUNOMVhkNTUwclRSd0F5STdEdnJ6YXhnRGY4WlNhaGQ1Zi9LcDR5L3A4R0JkMlBUaW5TQUErOGdWUFdXZVRuc3VWb3NoY0tmMXpNOGQ2aFVlbFNEMlVYMC9mZTdrSmJXQTlmdGdXb1BWSHVpMmcyUlhxajJRS1JuK08vT3U3cXRkZGlBYWhraVplRy95NEhRWThkWlMyalA5UXBVdDRVZmI0dDdEQlU0empaRXFzNnAvbmRxNmpZY0ovVGM1NnVRZnYwMjFOQVdZMHdkTEFFMnhoaXpYUjVhb0wwcWc5eURjRTVzdWVlOWZoSmFmS3Y2NnNHcUZJdHcrZGhNK2FpMnk5TW5UcDB2SWtNOGFrMVYvY1QrOHRRTitGUDZsT2FPWGxiekZjMVhYckVlb01yN0luU0JSdGpuVndndGVoV09xYkJZNE9peG1iTEp3MXBNSTlBRkM3cWl1Zy9RRzlmdERleURTRzlVOXdSNklyTDNMbTVpUE5WU1JNcUE4bWd5Vy8yeFNCbXVXNHJmWHc2VUV3eVdTV2JtNmwzYmNHUE05cklFMkJoanpBNTVvRVNIdWNvTTRJQkltWWF6UTA5L3VTVHZUYXhRK051Mmp2enAyb05rYTdMTE9rMjhyN2NqenNlTk14UTZKcGJ5WnVtVThTZDVFbmczY3QvNzJpWEZ4d0pnbjBhckpPWnVneXBMSzEwR1hUMVkxalJhZmFaZVZOWEhva1Y3bzdvUHdXQlZjaHY2V1lqODNXYVhOakpDZFFzaXk0QmxxQzVESlBUbHVzdHduR1drcGk3ajBFTlgybkI2WTFvT1M0Q05NY1kweVBSaXZWVmdVbXhaWTh3QlRUb3FXdmxHWU15WUxNbFBkazM2cEtsWENhRzV3NTczVHNad2NjOHBuM3pWL3hvbmV0UHoyR0p0dTJrYjgwVVlBRVMzdDJxOEtiK3NETHBrWGpWSWZtaWtLa3dNZmVlZDFxU2tIRUQxeERiU294dnF3VzBLVzRGdElEYXhqWDNzT011b3FGZ21nd2ZiRFJOalRCeExnSTB4eGpSWVhyRWVodklZUXY5b29jYnNBZXVsWkptdzhqakM5V016SldFNFl1eFE2RWJyQlVaL0x2WHJRZVJlMWV6bjVUMnQ2aXN0WWFiQXNHaGhJODc1QmNyRno1QXgvZVVUajJvd2dLb0tpeGIxeG5VUEFRNEovOTBIa1VPQWJydTRlVlZVdHdCZkFWOGdFdnB5M1MvdytiNlFnUU50R1dSanpIYXpCTmhzbDBBZ01CcDRPajgvZjIxOXpzL0p5WGxlUklhcjZzQ0Nnb0l2R3JsNW5ocytmUGp4cnV1T0JONG9LQ2g0WlZlM3g1aW1ibnF4M2lCd1oxemh6bGtwR3FCY2hldXJMNUxWYWVKOXZSMmNUeU43WjNwSFVIVVJpV3lOcFBlWFRaNXd0YmQxTkQxNVJmbzR3a1hSQWkvL2ZhdlArMWEyaUovanhneVFJbzlxYUhIMG0yOWFVVmIyQzFRamlXNGY0QmZBSVEzZTVrZkRkeXE4dU11bHVoVDRBdmdVeC9rYTEvMGN2LzhyR1REZzI0WUhOOGFZS3BZQU56UERoZzI3MG5HY2M3MktwNnJ2RnhRVS9CRWdKeWRubElqOFIxVS9keHpuOUZtelpuMVoxL1dCUU9BTjRNVEt5c28raFlXRm45VjEvckJody9aMEhPZitoclo3OCtiTkY3Lzk5dHR4KzRibTVPUmNBUXl0ZnE2SUJQUHo4eSt0WHA2UmtkR21VNmRPUzBTa3Q2bytXRkJRTUxxaDdUS21KWmhhcFBzN3dxTUN4MFlMRzZNM3VPWmV4emxCNWNvSldiSTBVdEI1MHJSZkEzZUZtdEk0dmNDcXFPdG8xdHBiSjVSNEVyd0p5aXZTeVFnVG93V05lWE5EQ1NLY01qWlRaalpTRGMxS2VOR3BVSktyZWdpcWZRZ2x1YjNaMGIyWnE4OGJFQUhYclhxOC9aYWpHdXJGaFM4aWp5VXpzODdQQjhZWTR4WC9ybTZBOFphRWhpNmQ2R0c4NkRZVDVlWGx6NlducHo4dUloZXI2bnM1T1RrakNnb0s1bnRWRjREcnV1MGR4em16b1hGU1VsTFNnUFhWaW84U2tRdUIyQVZ6MG9BZ2tKQUFkK3JVNmMvaDVQYzdFYmt5RUFnOG01K2YvMlpEMjJaTWN4ZE9QSStiVnFLanhlVnZJblNJTG95bGhENktlekZjTm41VDNsaERmZkJKWG9uZWluTG4yRXlwS0owODd1N09FNmVQUWhnVTJSREppN3hOa0dnN1JCREhsVWNaK1hSL25qa3Y2RUg0Sm1WNmtWNFJsL3lDdDhsdnRYOFVoWXZIV2ZLYlFGV0Y0dUtEZ1FHSTlBZjZvOW9mMSswZWQySjlFdFJrQ2E1cS9QUFk4K28za1g1dHNpUVgrRXd5TTIzMWJtUE1MbWNKY0ROVFVGRHd1K3pzN0JzYkdrZEVCdnQ4dnJkaXkwcEtTaXFBUzRjTkc3YmFjWnhmaThpc29VT0huajFuenB6WEdscGZFbTlWVmxhZXZMMFgrZjMrZDRERGFqdW5zckp5cjhMQ3d0WFoyZG50L0g3L0dsVk42TWtPQkFMbnFPcjFxanJmNy9lUENBYURpNENIczdPekJ4Y1dGcmJJN1U2TTJWN2pNK1NCaHhib3F4VXVUd3BrQTk3T0ZhV1dXRUlybENuQVJRK1U2T1dqTStTOXl1RDlGL3I4emljQ3FhRm1lTlFUTEVRVEF4RU9UZi9GNmh2SzRJNkdCMjQ2cHBmb1NZUlcvQWE4Ny9pdFBqcEE0Y1p4V2ZJZkQ2dllMZW1YWDZheFljUGh1RzRveVZVZFFFbko0WWkwalR1eHRxUTBXVUpiVXpMckp0bDNyTGI0b2EyRFNvQmlSSW9SS1pHQkE3K3IrenN6eHBoZHh4TGc1c2N0TEN4MEd4b2tFQWpVMUh1aHMyZlB2ajRRQ0d3Q3pxNnNyQ3dLbi8rd3FuWklPRm0xdjRqZzkvdi9tWk9UVTcxSEZoRjVLejgvLys0azlRUUxDd3MzQUdSblozY3FMQ3dzVDlhWVljT0dEWEljNStpTkd6Zm12ZnZ1dTV0emNuSmNxZWV3TEwvZm53T2tpc2pMc2VYRGh3L3ZyNnIvRXBFeTEzVXZmdlBOTjB1SER4OSttYXErNmZQNTNod3laTWlRdDk1NnE2eGVsUmpUd2wweFVINENodVlWNlZnVi9pYlFMbktzc1ZabHJwYWM5UWtxYitjVjZkOFJKdDc0d3JRL2dOd2VPdVJkVDdCS1RDcXQvS25qcEFlZVhqdDU5RGNlaE43bHBoWHBJSEY1SGdrTm8yMk1mN2ZZY0FyVHgyVktzN3FCVUIvNjRZZnBWRlFNUUhVQXFxR2UzZkx5UXhDcCtxeFdWNkliU1d3ZHAvYjV1YXJKajlmK0Q3c1dXSUJxTVk1VGpPc1dTMWJXMHRvdU1NYVlwc2dTNE9aRHNyT3oyOVo5V3UyMmJ0MGFmUGZkZHpmWGRWNStmdjZrN096czIrZlBuNzhCUUZYUEVKRXV0Vnh5UXJMRVZGVXJrNXdiTld6WXNGODVqbk4zSUJBNE5qOC8vNlBxeHgzSCtUc3dwRzNidG91QXdycmFYYTN1azhOdGVqRlNObno0OEV6WGRkOFFrUlJWUFhuMjdObmZBY3lhTmFzZ0VBajhXa1R1YWRXcTFjenM3T3pUQ3dzTGY5NmUrb3hweWNabVNkNzlIK2hyUHVFL0lod0Q0Yy9halRDSHRIbzRBUWZodDhCSnVTZGZjVUh1YXcrTkVwSCtrYVdydkdoQWRIaTNnSWlrT1ZUZUE1emU0TUM3V0Y2eEhnQzhDVVFYUy9KNmU2czR5bk5qTTVrd3JwSENOeFU2WjQ2ZmpoMzdFd3dlaWNpUndKRnMyeGJkVDd0ZWlXN3N1YkZsMVljeHgxNFhHN3YyWkhjRHNCRFZVTSt1MzEvTUVVZDhhWHZsR21PYUEwdUFtNG5zN096dWZyOS9lVVBqK1AzK3Q0RWh5WTROSFRyMGpNckt5bmZuejUrL0NpRFNRd3ZRdVhQbjdxdFdyVXI0YmVyMysxOEZUZ2dHZzRlcTZ1ZlZqOWV6dDdvajhPVEpKNStjOWZycnIwZm43d1lDZ1RQRGJTM016OC9mcnVRMzdDUlZYVkZRVVBCK09GNjJxcjRvSW0xVjlhTHE4NXZ6OC9Qdnpjbko2UzBpdi9INy9SOE1Iejc4akZtelppM2FnWHFOYVpHdUdpUS9xT3F4TXhid2Y3ajhCYUZWWE83cDhmQm9BZHo0WE9Hd3RMVFU0dXVIamJyN0g0WC9QUlFWZjZnWDJNT2gwRlVQVCtzNDZmNFQxazYrYXJlZHcvckFSOXJkM2Nwc29CUEU1RmdlYm5la0d2ZXl6VnkrZ1ZITk1jblNCUXQ2RVF3ZUZVMTJWVE53M2RaMWRxWEhKcktSWHQzcTF5UkxkbVBMNjBwNFZUY0RpeEFwUnJVWW42K1lBUU0rRTVFR2p5WXp4cGlteUJMZzVtTUxNVDJaTzBwVmx5UXJIelpzMk5HTzQvelA1L090Q0FRQ0YxWlBPSjk1NXBta1E2WURnWUNHNHdZTEN3dHI3ZTFOWnZiczJZL201T1NjSVNKbmJkdTI3VGJnTndBalI0NzBsWldWL1NVYyt3L2JHemNuSitmdzhBSlhNd0NHRFJ2MmUxV2REQ0FpRnhRVUZEeWQ3THFDZ29JYmNuSnl0b25JVGE3cmZoQUlCTzZvckt5Y1VsaFl1R1Y3MjJCTVN4Uk9idTUrc0VSZkNTci9CVEtpQnoxT2U2THpTbU02ZVFYU3VuVk0vLzBOZ1F1L25mSFdpL3V1Mjd3UjhiQVhPamFVbzNJL0k1OCtaSGRjRU91eHhkcDIweGJ5UmRnblV1YjVjUFg0N1k2S1V2Zmd6TnhNMmU3ZkUwMU5lTjV1QnNGZ0pOazlFdGZkdTg2aHh0VVhtcXB2b2x1VG1oUGVkY0RiaU14RlpDNFpHVVVpc3R2OWpCcGp6STZ5QkxpWkNNK1JIZEZZOFYzWC9jQnhuS25BTlVCK0lCRDRiWDUrL2o4YXE3NVl3V0J3ak0vbk94cjQ5ZkRodzErYU5XdlczTEt5c3N1QlBxbzZhMGRXb2hhUk04SVBuOC9KeVprbUltTlZkWU9JWEZGWldmbGFkbloydTVxdURRYUR0L2w4dm5KZ0NqREo3L2NYNDhITkIyTmFraXN6NUt0YzFVRTlGM0FqeWgrQjFNZ3h6MGRGQ3duN3kzWnAyMkhmNjRlTkNqNi9hSzV2OFk5Zk5jNVFiSkVETy8yaTlPcHkrS2Uza1J2ZjVncWVFdUZRQ0U4cGxVWVk5VnlWL0g2UjZ1ZUV5L2FUM2ZKR29pNWV2Qi9idG9XR01xc2V5ZHExL1luNWVhNGxFUTM5SGVuWnJkN0RXMVBDR3p2RXVYNFRzc3RSblkvSVhCeG5MZ01HTExEZVhXTk1TMllKc0ttWGNPL3R0VGs1T1orTHlEK0J1M0p5Y2pwRjlnaHVCTkhmL0lXRmhhdUhEaDA2eHVmenZlaTY3cU01T1RsSEFybUE2N3J1YjNjb2VHak84dGJseTVmUDd0bXo1MUpDdlZBM0F6UDkvcnJmRnFyNm5PdTYyVDZmTDVDZm4yL0pyOW10bmZYMm5ZY0dnNXpzb0lOVjVVZ1I5dHdaOVM2YS96ZDI4UndDWDhkK2NGeS9ScTNqYms2NE05bENmMDNhNjV2K3RqT3JPeGdvR3pIdnpwMVpwMmV1V0RlWFh6anRPZGpYaVlHK3p1eERrdVU0a2lXcTFSUGR1aExlWk1lVDl5U3ZRV1FlTUJmVmVXUm1MbXFPdzhxTk1XWkhXUUxjREFVQ2dVdFU5WVQ2bmk4aU0vUHo4eCtyejdrRkJRWDNEeDA2OUFmSGNlNE1Cb01QQUdSblo5ZjJjeVRoT253MW5kZTFhMWVOREtFV0VSK0Fxc2Jkblo0elo4NUxnVURnTVJHNVJGV0xnVjdBQTNQbXpGbGNuM1luc1JqSTZ0V3IxNFg1K2ZtUEFGbERoZ3hKVDB0TGU3S2UxMzh3Wjg2Y3Q0RzNkN0IrWTNhNTdEbTVyVG82YlhPMWtoc2N3UWZTS0tzeUc5T2NsZXBXM2cxdTVkM2dhaDVYT0N0bEgwYWw3bzgvTWdhL29XK3F5TlpFTmZja3IwQmtIaUp6VVowbldWa0pDMFlhWTR5cFlnbHdNNlNxZzBUa3d1MDR2eHlvVndJTW9XUTBPenY3dGNMQ3dzcnM3T3c5L0g3L3FycXU4Zmw4SDlkMHJLeXNiQzdoUFVJZHgvRUJpQ1RPQTZ1c3JQdy9uOCtYSXlKN3FlcDY0SmI2dHJtNllERDRXNy9mZjQ2cTN0cTNiOThubHl4WnNpMjh0ZEZGa1hPeXM3UDlqdU1jSnlLZkZCUVVySWk5UGpzN3UxVkNVR04ySTJmTi8vc1JyZ2FmRXZqRnJtNkxNYzJGSy9CYzVmY3NDSlp5ZFZvZjlwZDI5WnU3VzlQS3paRmo4WDRpMUxzN0Y4ZVpKNW1abnphdzJjWVkwNkpZQXR5TXVhNTdpdXU2TmM2UGRSem5XTWR4WHR1UjJKRUZyU29xS3JiNmZMN25rcHppQTg2VTBENUQ3NnZxc2xyQ2ZSTHpPQTFBVmJjbHFiTThKeWZuYzJCUFlOUFdyVnNUenRtTzlwY0hBb0YvaWtodXIxNjlUbXZkdXZYTDZlbnB2d1NJOUlZN2puT1I0emlQcU9wdmdMc2kxd1lDZ1Q2cStrRk9UczZUQlFVRnpYMjNEdE1NbmJENHpyYTZOdmljSUFmVWZiWXhabnQ5b3h1NGMrdEgzTnQ2TVA3UTlzbnhxaWU4dFNmSjM2TTZGNUY1K0h4elpjQ0FMNzF1cnpIR3RDU1dBRGRqanVOc25qMTc5b2FhamdjQ2dUcjMrMDFtK1BEaEI2bnFMYXA2YjBGQlFSRndicExZMXdFalZQWGI4dkx5WVNVbEpadnFHVDZ5K0ZSQ3UzTnljc2FJeURBZ0tDTGQwOUxTN2dFdTNwSHZBY0J4bk1kYzE4MEZUbXJmdnYxTHF2cDNZQzNoM25DLzMvK2E2N3F1aUp4TlRBS3NxaU5GcEIyeGk1d1lzeHRwVTY1VEVFdCtqV2xNUCtzVy9yM3RHeTVKcmZaV3E2dEhXRFVJdkkzanZJTHF5NUtaK1Ztak5kSVlZMXFnSkxjbGphbGRNQmc4bTFEaWVXMnk0OE9HRGR0VFZmOE1vS29UdGlQNVJVVFN3dy9YeFpabloyZnZDL3hOVlN0RTVFUlZYU0VpRncwYk51ejBhdGZYZTZHUG1UTm5mcU9xYTFTMVgyRmhZYVdJUENzaUJ3d2RPblJ3K1BoS1ZYMWZWWS9PenM3dUVWUEhLQURYZFIrdGIxM0dOQlZuenYzNzBRalg3T3AyR05NU3ZGRDVQWis2YStPVDN1UnplZGVpK2hRaUZ5SFNSYkt5anBlTWpEc3QrVFhHR085WkFteTJXN2hIRk5kMW4wbDIzSEdjZTBTa1BmRFk3Tm16WDQrVTUrVGtqTXJKeVpuWnQyL2ZHbnRPVmJWbnVJNlZzVlg2Zkw2SFJhUzlpRXlaTld0V0FmQi80YnFtWjJkbmQ0cTV2aUw4c0Y2akcwUmtGZEFsZk8yL3d6RXZpRGxsam9pSXorYzdFV0Q0OE9IOUNXMi85UFhzMmJPM2Uvc2xZM1k1Q1Y0TFl2LzNHN01US0RDcjhxZWFrdDZ2VUwwYmtSeldyOTlEc3JKR1NVYkdrNUtadVhZbk45TVlZMW9VR3dMZGpOVzI4bkxrdU5abmNZNFl3NFlOMnhQSVV0WDFyVnExZXJQNjhVQWdjQ3B3TnZEVGxpMWJycXRXMzhYQThKNDllOTYyWk1tU0cycW80aUNBMkRuRE9UazVONHJJVUZWZEVBd0dwd0FVRkJROGxaT1RjNkdJbk83eitmNE9YQkd1WXh1QTR6aHBnQVFDZ2NYQXZmbjUrUTlVcitpRUUwNW9Hd3dHOXhTUnI4TXgzODdKeVZrTm5EZHk1TWpybjNubW1hQ0l2Qk9PZXdMd3IyQXdlSW5qT0FBUDB3amJZaHJUMkFRNVpGZTN3WmlXWkprYkhnU2xHa1RrSFVSZUJsNlJqQXhidk1vWVkzWUI2d1ZveGxRMTMrLzNWOVQwcGFyNTJ4dFRSRVpJeUN1dnYvNzYxdGhqMmRuWm5WVDFmZzM1VlhoVjVhaXRXN2RlQ1pRQjF3OGZQanluaGlxR0FEaU84eGxBSUJESUZwRmJnVTNBeFpIRnR3Q0N3ZUFFVlYwdklwZkh4RnNiL3Q0N0JRS0JEc0Jod0RteEZmaDh2bnNEZ2NCVTEzWGZFcEgycWpvM2ZNZ1ZrWmtpMHFPMHRIUlkrTngzVlhVQjhPbklrU045SW5JQkVIUWN4NFkvbTkyVDZyNjd1Z216Y3lLbUFBQWdBRWxFUVZUR3RDVGZ1eHNxRUxtWXRMU3VrcGw1bkdSazNHbkpyekhHN0RyV0E5eU1xZW84b000dGlvQ0Y5WTBabWY4S1BCdGJucDJkN2ZmNy9VOEF2VlgxN3dVRkJiT3FYenQvL3Z6bGdVRGdOeUx5c091Ni84ck96ajYwc0xDd1BITDgyR09QN1FrTVZOV0t5c3JLa3V6czdCNnErcC93M3NCWEZ4UVVMSW1OVjFoWXVDd1FDRXdFN25GZGQwWkdSc1pod0dvQW44L1hJNXdjeC9VbWgzVUVJdC9IbTF1MmJJbHVwNlNxcjR2SXlhcmFHK0ROTjk4c0JUSUFoZzBiZHJyak9OMVY5ZVg4L1B5ZjZ2dWFHZE9raUhUYzFVMHdwaVhaaXBzaUdSbFA3T3AyR0dPTUNiRUV1QmtUa1QvbTUrY1g3c2kxcXRvNnRJTVJ3VWhaSUJEWVIxV1BBVGFYbDVlL0VTblB5Y25wTGlJUEE2ZW82anZsNWVVM25YRENDVzFkMSswaUlwMkR3V0Jub0l1SWRGYlZMc0FHRWRuVDcvZi9FLzZmdlR1UGo2bzYvd2YrZWU2ZG1TeVRmU09FUU1JT0Fka1hGWkNRR1ZCVVJGUmNjS0V1MzliYTF0YTIxcTdXMW1wYnJYYXZQN1YxVnhSVUZIQUJNc213eXlvZ0pJUTFCTEx2ZXpJejk1N2ZIN05rMW1TeXNPWjU5MlZuN3Jubm5udG0wSkRubm5PZWcrWE9kclJhN2ExRVJFS0lyV2F6dWNsZ01QeUJpSklCdkpXZG5mMjZ2MzVtWjJmLzIyQXczRU5FT3IxZUh5K0VPTzRJZWtlcnF0b2t5eklBblBUNmJEOVFWVlZqczlscXRtelo0dkdBb0xTMGRHVlNVdEw3N2lQTlRwSWtQZWk0M21jNk5XT01NY1lZWSt6aXh3SHdaVWhWMWJlSmFJK3Fxc0ZrajVRQXFGNWxSRVIzT2Q2N2ozUXVjK3pydThFOXM3TVE0aUVpdXQ1eGVFVnNiR3lUcXFvNnh6azQxc3o2YzUvQllGaGxNcG5XVFowNlZVdEVQM1hjL0cwQVVCVGxwN0lzbDh1eS9JL09QcTZpS0xkV1ZGUlU1T1hsV1F3R3cxZU9ObTZYSkNuRjhkN2plMUJWdGQ1c05sYzVqdzBHdzRORTVKRk4ybWcwK3R4SUNIRURFWUdJdm0wMEdoOTBGRGRuWjJmZjNVbi9HR09NTWNZWVl4Y0pEb0F2UTdtNXVUc0I3QXltcnNGZ3VCM0EyMFRVTElSb0pTS0xFQ0lLZ0RPejhqcTM2bmNEZ0JCaXRYc2JSUFJmQUU4Q0VFUlVLNFFvQjFBT29OeVJaYmxDQ0ZFaGhLaVVKS25TWnJOVmFqU2FCd0U4UlVTdnpKNDllMXhvYU9oOEFHa0FTclZhN1hzQTRCaUYvV05YbjhGc05ydW1PQ3VLa2l2TDhsRWlta1ZFc3dDMHU2M3hEZVFLQUl1N3VvOWpSQnhFZEtOYk1XZnJaSXd4eGhoajdCTEJBWEEvSjRUWUxVbVNKSVNJSXNmYVFDSlNBWndTUXZ6TFpESjlCZ0JMbHk2VnE2dXIzM0ZzZ2VRZUZNTmtNcFZuWm1iR204M21wbUR2bTVHUjhjZUJBd2ZlVGtTYk5CcU5zTmxzYTJSWjNrNUViM2duMStvT3M5bHNNeHFOdHdraDNpZWlaRlZWbjhqSnlhbnU3SnJTMHRLZkpTVWwvYm9uOTlQcGRKd0ptakhHR0dPTXNVdUUzNDNwR0RzZkZpNWNHT0llN002ZVBUdDI2OWF0OWZDZGtzMFk2eU0zYjM2ZUg5b3dkcDU5Y3Mzai9Qc1dZNHhkSkhnRW1GMHczaU85M3RzbU1jWVlZNHd4LzVyWGY4RVBORm1YOU5jdTVBZHdYbmdmWU1ZWVk0d3h4aGhqL1FJSHdJd3h4aGhqakRIRytnVU9nQmxqakRIR0dHT005UXNjQURQR0dHT01NY1lZNnhjNEFHYU1NY1lZWTR3eDFpOXdBTXdZWTR3eHhoaGpyRi9nQUpneHhoaGpqREhHV0wvQUFUQmpqREhHR0dPTXNYNkJBMkRHR0dPTU1jWVlZLzBDQjhDTU1jWVlZNHd4eHZvRkRvQVpZNHd4eGhoampQVUxIQUF6eGhoampESEdHT3NYT0FCbWpESEdHR09NTWRZdmNBRE1HR09NTWNZWVk2eGY0QUNZTWNZWVk0d3h4bGkvb0xuUUhlaHZwcnk2d2t4RWN5OTBQeGpySU5vZ1NBVkJFWUJDZ09wNFZRU0VhbitGODFVaGtQMjhnQ0lJcXYzVlVVOUFJWUlxQkJTNDJpRDdPWEllZDdRRkFRVWtWSURzN1FFS1FYVGNuNkNRSUZVUUZBR2hTSUNpZ2xUSmVTOUFFVVQyUGtBb1FvSkNxbENGZ0VLeVozOWMxeENwUWtCUkFVVVNVRlFpVlJKUWhBYUtVRlFieWJLUUhPZFZBVVVXamxldC9WV3kybFJGSnhSRlFOR29vWW9pb0doVktOWXdVaXdDaXJhNVZXMk5Fa3E0cWlvTmlxSVUzbjkvMjRYK0UyYU1NY1lZWTNZY0FEUFc3MUVveVBFTzNxOFVvTnorZngydmpuck9kcHdWQTEzcjFnYmNidTY4bTcvN09FdWQwMVpjOTRMb3FDUHNKNGdBUjNISHExZi9aRWZic3ZONjFYRkNWVjMza1p4MUNJRGlPSllseUlyamVsZ2hFUUFaMEZvQUxRRG9aT2djSVc4OGdQai92Zzh2allDd1FNQWlDQllBRmhLd3dQRmVDRmhBWkFHRTFmMmNBRm5nZUUrQS9YcUlkb0RzOWNoZXBwSm9KeUZaSU5tdlZRUXNKTU1DRlJaSlV0dUJzOTc5WVl3eHhoanJOemdBWm95eDh5dlNHYkc3bmhPNFB6RHdMblIvY2F2bi91REJ2VXdDMlo4RUNIdVJUQUJVeDNuVnF6NWpqREhHV0QvREFmQjV0dS8vN3NxODBIMWdsNTZwTDY4TmI3VzFTbUVheUJiRkt1bGtrcTFob1pLMlZjaTJVRVhTdEVHMlNwQzFxaXJaQ0xKR09GNjFHa214UXBZMXFxVFlJRXNFV1JWQ2tnZ3lTT2loU2hwQWFDRkxXa0JvQWFFbFFSb0lPSTRsclVxcUJwQzBKRlNOSU9nSTBFS1EvVHFRRm5EVUpkSzQzb08wSklRRzVIYmV6M1dDaE1hOURRTHBMK1Qzek5qRmJFcnNVQ3dmNXJtQ3BxS3RIczhjWHQzcmR2ZlhGa0oxUGpYeGNrWDBFRHcwSXN1amJPM1p2Y2d1L3laZ214TmlocUM0cFFiVmxxWmU5YTB2eGVzaUlGTkg2cE4yMVlaNmE4c0Y3QkZqakxFTGdRTmd4aTRCZTcrenFOLzlsamJwOWRVeFFyTHFoUTBSV2xMMVFoRjZJVkVFVktHWFNOSUxvVWFBSkwyQTBFdEFoQUQwRUlnZ2doNUM2RUVJRXdKUjlxQmFSQWlRbmdnUkYvcHo5WWJ3ZU9jWXpSVUM1QmcyRm81aWduQlZFWUk2UnBYOXh6ZVhIUW1FcE5EbzgzSXZpMnBEVFlBZ1R3SWhTaHNXZEZ0TnRqYlloT3IzWEl3MkhJK09Yb2hvYmJoSCtlbm15dUE3NjhmQ2daUHc3UkZHSEdzc3hWK1BmSWJTdGpxZk91RWFIWWFFSjNpVVJla0NmNjZGQXlmaG9SRUdWTFUzNE1tREsxSGVWdSszSGdHWUZKdmVxLzQ3bGJmVm82UzF0dE02ZjU1OEQrSjFIVDhDZGxVZnh4L3pQdW1UK3pQR0dMdDBjQURNR0xzbzdiOS9TUjBBMzkvR2UybnF5MnZEVlcyclhsRVFBVkwxV2tub1ZSVVJJT2loU25xUzFBaW9wQWVnSnlBQ2dGNEFFWURRRTBFUGUwQWREVUV4SUVRRGlPdnJQZ1pDZnQ1NUxMaUdjRXlMSmdqSGUrZHBBUUpSLzRpQUUwSWk4ZEwwaDg3THZRN1huOEd2RDM3ZzkxeFNhSFMzK3ZHYmd4L2dVUDBaditkK09PWUduK0FYQU9Za2pzV09xcVBZVVhVczZQczRYWjB3Q2crTk1BQUFSa1lPeEl0VGwrTi94M002SGRudGpBVENnOE96Y0gzS1pBQkFVa2cwbnAxNEYzNTdjQ1hPdHRiNDFOZVFqQ2ZIMzlhamUzbjcrTXd1dkYyNEdjbWhNUjZqdkZYdGpXaFhyWDF5RDhZWVk1Y0hEb0FaWS8yS1l6UzlCVUR2aHM3Y1RIanJMYjFzMVVhVFN0RkNrbUpJMktJaEtCcEVNUUJGazFBamhEMVFqZ1lvQmhDUkFHSkJpS2FPUUxyWHlDMFlKdkpjNzB2OVpmajNNblRIa0tzeEtTWXQ0UG52ajdvT0p4b3JVTkh1ZjZUVkh3bUVPOU5tMmRlTU80UktXbnh2MUxVWUh6TVlMeDNiMkszQVVhOEp3ZU5qYjhKRXIzN0c2U0x3cldHWitNUGhqNE51cXplZW0zdzNJalVkbzlQUEhQNFllMnBPbnBkN004WVl1elJ3QU13WVk3MTA4TDc3bWdFMEF5anBhUnNqM25rbkt0UWlSMHNxUlV1Z2FCbHFEQUMzUUZvTmgwQUM3RUYwdElDSUpHZFFUUlFOSUxKdlBnMjdtTXdiTUE1M3BsM2RhWjF3T1FRL0g3Y1l2enJ3UGxvVlMxRHRxaEQ0NVlFVmVIenNJa3p3Q2xybkptVmdlTVFBL0RsL0RjNjJWSGZaMXVEd2VQeHkzQklraDhiNG5Nc3RQNHlYam0wSXFrK01zWXVIMVdhRFZ1TS9UQ2lycTRPaXF0Q0hoaUlpSkFRYVdUN1B2ZXMrVlZYUjJHYmZva0VpQ1pGaG9YM1dkbk43Ty9RaElYN1AxVFkxb2I2MUZlbUppWDEyUDlaN0hBQXp4dGhGNFBnOTl6UUFhQURnZnc1c0VESmVYNWtjQmlSQ0ZRbXFFQU1rSVpKVW9uZ1NTQVpFSW9BRUFIUDZxcytzKzFxVWRnRDI2Yjg2eWZPdjREcExzOGZ4eEpnMFBETHlXcDgyRHRZVklVeldZbVRrUUZmWlVIMFNmalh1RnZ6KzBJZXdxTGFnK3RKa2E4UHZ2dm5RWTlxeVUycDRQS2JIRGVzeUFKWkFlQ0pqc1Uvd3F3Z1ZyNTgwNDdPU2ZRR3ZGUkE0MFZUdWRzODRoRWhhMTNHdHBkbGpmWFZTYURRaU5SMi90RGJaMmx6cmk2c3RqWjMya3pFV3ZLYTJOdnpzbmZjd2VXZzY3cDB6RzZFNm5ldWMxV2JERSsrdVFGMkxQVFhKOXhiTXg0S0pFL3IwL2cydHJmamxpZzl3cHJyajU4KzQxRlQ4NXRZbENIUHJTM2RVTmpUaTI2LytGd0FRR1JxS2QzN3d2VDdwNjZhOGZMejQyZWRJall2RHlJSEpXRDczR3NUcTlUaGRXWVZmZjdBU0RhMnRDTlZxOGNxM0gwSjB1Tzh5Rm5aaGNBRE1HR09YaWJ6N2J5OERVTlpablNHYm4rK1hjNkVyMnh1UVY5KzdQWkFsSXN4SkhOdmo2MVVJM0wzOW53Q0FaV216c1hUSWxhNXo1VzMxSHV0a3gwY1B4aE1aaTZGeFc4OEtBTlh0alhqaHlGcUV5enE4T0dVNXd1U09Yd2JIUmFmaThiRTM0Yzk1bjhJbWxLRDc5T29KRTA0MVYrQTdJK2E3N3JlcWFBZFduOTBkMVBYUEhsNk5QMHk0RTdFNmV4TDNXa3N6bnM5ZmcveUc0azZ2dFFrVlAvMzZiZGZ4WHliZmkrRVJBMXpIT2VXSDhFN2hGdGZ4ajBaZmo3bEpHYTdqL2JXRmVPSEl1cUErSjJNc09LcXE0b1YxbjZHNHRoYkZ0YlhZZS9JVUhydGhJVWFucEFBQU5oejh4aFg4QXNEaHM4VW9LQzN0c2wyZFJvUHZHQTFkMW11MVdQQzdEei95Q0g0QklGU245ZDc0cjFkYUxSYThuRzBLdW41Y1JBVHV1OGJ6K1hGamF4dmUyTFFaQUhDMnBnWVJvYUdJMWR0L0RxWWxKbUJRWEN3YWlsdlJaclhpNDEyN2NYL21YSjkyMllYQkFUQmpqTEhMWGtGRENmNVc4SG12MnRDUzNLc0EyTjM0bU1FZXg3dHJUcmplVDRzYmpzZkhMdklaSWJZSkJYL09YNE1HYXlzYXJLMTQ5WVFKajQ1YTZGRm5XdHd3L0g3Qzdmamo0VS9RYUd2MXVlK1lxQlRmL2FNQkZMZlVZTVhwcmJnN2ZRNE8xaFhoNjlwQ2pJMGFCTUErR3V3dE1TVGFkUjRBM2kzY2dvZEh6a2VUclIydm5yRC9VdWwrM3Ftb3BRck50bmFmY3NiWXhhR2hyUTIxelIwQmJtbGRIWDcxL2txODlOQURDTkZxOGY3MkhSNzF6WGw1UWJVYnF0VjJHUUJYTmpUZ2o1K3N3WW55Y3A5emUwK2V3cE1yUDhTdmIxMkNxTERPcytzWFZsYmlpWGRYQUFEU0VoTHczRDNMZk9wWWJEYmtIZzZ1N3dBd0tEYldJd0FXUXVCdm4zK0JtcWFPV1NySHk4dHh4OS8rNFRxMktoMFBJai9kc3hkZjdqOFFzUDNsYzYvQjlaTW5CZDBmMWpzY0FEUEdHT3Qza2tPalVSWmdleDZuSDQ2K0h1VnRkVmg5Wm5lZlpoTFdTUnFNakV6MktOdFZkUndBa0RWZ0hCNFplYTFISm1Pbmw0NXR4TEhHanBHVzNQTERHQldaZ3VzR1R2U29OelpxRUo2ZmZBK2VQYndhUlMxVkh1ZWVtWGlYUitJcmZ5YkZwSFdhZEFzQXJoczQwZWUrZ0gyN3BwK052U25nZFowbHBmSU96QVVuYm1Qc3ZJc0pEOGZ6ZDkrRlYzTnlzZjdBUVFEQTdWZGRpY1NvS1B6cGt6Vm9hUFY5c0JhTWtBRHJpWjIrS1RxRDU5ZXNSYjFiK3pkT21ZeklzRENzMkxZZEFGQlFXb3BIWDM4VFA3aHVBYVlPR3hhd0xTRUUycXoybjludHR1Q1doSFRYYTdsbTdEbnArYlBNcGlpd0tmNW4zN2ozeVIrYkd0eXNIZFkzT0FCbWpESFdiNFRMT2p3OGNqNW14by9Fei9lL2gxUE5GWDdycGVzVE1UY3BBd1JnUWZKRXJEaTlEWnNyOHZ1a0QyT2lCa0ZESFVsam1teHRPTlpZaXUrT25JOEZ5YjVCSlFCOFVMUWRPZVdIZk1wZlBaNk5oSkFJVElzYjdsRStJRFFhTDB5NUY2dUt2c0xIWjNZRzNGLzRZaUo1WlM0WGdnTmd4aTRFclVhRFJ4Yk14K0Q0ZUJ3K2N4YTN6SmlPajNidXdvNWpIZHV0L2Y3MjJ6QnE0RUMwVzYxNDZPVlhYYU9kLzM3Z2ZzUkgydmZiZm5mTE5xemRaODhEc0dqcUZMLzNhbTV2eDl1YnQrRExBd2M5L3B1L2E5YlZ1UFBxcXdEWWcyZm5WT1BhNW1iOC9xUFZ5Qm8vRHN0bVhZM0VxS2dlZmNad25RNlBYdWViWThIZDBkSXlmSG5BYzlSV1ZWVzhzV2t6MXV6MXpHL3d0K1gzSVRIS014ZmxKN3YzWU5WWE93RUFtUmtaK0QvRHZJRDM2dW9CQWV0Yi9HMHp4aGpyRjhaR0RjSmpZMjVBWW9qOUY2YWZaU3pHVC9lOWhXYkZkMHJ1N1VPdWRvMUh4dXIwZUdUa0FveUlIT0JUcnlldThKcitYTmhjaVdjbjNZV2graVMvOWZmWG5ZYTVQTTl2bG1VQWVLZHdLd2FISjJCQXFPZHVXaHFTY1ZmYUxJeUlUTWF6aDFmM1NkLzdrbmZpTGU5OWpvZEhKbnZVU1FuejNISjdZRmlzeC9rZFZVZlBRUzhaNjcrdW56d0pOa1hCRSsrdHdBT1ptUmlhbElSVEZSVllQRzBxSnFiWlo0bXNQM0RRWTZydmh6dDM0b2NMcndNQW5LeXdQMkNNMWV0OUFtQlZWV0hPeThlYm16ZWp6bTNLdFU2andjTkdBd3hYakhlVkxaa3hIYkVSZXJ5MElkczFpcHB6NkRDMjVCL0JkUk1uNHFacFU1QVUzYjNkQkxVYWpjYzlBdFh4RG9EWDdmc2FuKzdaNjFQM1ZWTU9kRnJQc0txOHJtT1cwVGRGUmZqTHVzLzgzbWZhc0dHNGNjcGt2K2ZZdWNFQk1HT01zVDQxVkorSUd3ZE54ZENJSkF6VkorRlVjd1ZPTlZWZ1hmRmVuR3J1cysyWHV5VkNHNFlueDkrR1VMa2p5M0J5YURSK09PWjZuK0F3WForSUt4TkdlcFNwRVBpeTVFREFFZHJ1OEI2dHpTMC9oRzhOeXd4WWYxSk1HbDZhL2xDUDcvZGx5WDdYKzFwTHM5L3AxZDVra2p3eUxnZlNvclREMG8ycGU4NjZFZ2ovTjd6ejlZQlRZb2RpU3V6UWdPZUhSd3p3U0pwMXFzbi9hRDVqclB2eXpwN0ZLNlpjbkhJRXNTMldkcnh3Nzkwd2ZYTUlXZVBIQVFEMm5EaUp0N2RzOWJndTkzQWVMRFliL3MrUWhXZnZ1Z09uS2lyUjNON215aVJ0VXhTWTgvTHcwYzdkS0ttdDliZzJPU1lhUDE5OEU0WW0rVDRNek16SXdJZ0J5WGh1elZxY3JySXY3YkFxQ3RidTI0ZTErL1poWXRvUUxKbzZCZE9IRC9lNXRpOWRNV1NJMy9MRFp6dFBzbGpkMUlScXQvWEM3cEo2T0lyTmVvNERZTVlZWTMzbXpyU3JjY2NRejMxcmgrcnRnWERXZ1BGNC8vUjJmRkMwL2J6M3E4bmFpdGRQNXVLN0l4ZDRsRStQRzQ0bHFkTTlNaDQvT0R6TFo1VnNidm5ob1BiRTdVcDhTQ1RTOVIzN1FiWXFGbXl1T0FLdHBNSERJK2IzdW4xdnUydE9ZRi90S2RmeFF6di9YNWZYVElrZGlvZEdHSUlLZ0NXU2NLRDJCTXpsaDNHd3JnZ3FyOXRsN0pKV1hsZVB0elp2d2RhQ0FvL3lkZnUreHZUaHc3Rmc0Z1NVMXRiaTQxMjdzZkdiUTY1cHkrbUppU2lycTBPYjFZcHRCVWV4di9BMEZreVlnTGtaWXpCK2NNZXNsOWZObTdCdTM5ZCs3eTBFOExmUHYreTBmNEhXMkI0NFhZUjU0ekw4bnV0TFE1TVNNU1ErSG1kcWFqeW1iUC8rOXFXSWk5QjcxRjIvLzZCckN2alZvMFppMmV4WmZ0dU1DTzI3UFlsWmNEZ0Fab3d4MWlmOEJiLys2aEFCNzU4Ky8wSHdocktEbUJpYmpxc1RSbm1VMzUwK0Iva054VGpTVUlJNWlXTXdQdHB6aXJKVktIai85TFkrNmNOMHI5SGZYZFhIWVJNS05wUWV3QTBwVXpBNFBCNHFCQTdWbmNHRUdQOGpEWjBwYks3RTVvbzhMRXVmRFFCNDdVUnUwTmRPaVIyS3hhblRNS0dMQkZqdVFpVXQ1aVpsWUc1U0Jtb3R6ZGhja1FkelJSNEtMOUJJUDJPc2QxYnYzdTBUL0U1S1Q4TzQxRlM4dVdrekRoWVY0WGlaWjVibUFkSFJlR3JwclRoZVZvWm5WMzhLVlFnMHQ3ZGo5ZTdkV0wxN042TEN3cEFhSDRkYlo4ekEwaXRuWW5QK0VWY3lyUUhSMFpnelpqUSszTGtMNWZXZEp5WjBkOC9zV1Npc3JITDFOU04xRU9hTkc5ZkxUeCtjR1NPRzQvcW9TZmhmanRsaitqZTdkSEFBekJoanJOZUc2aE83REg2ZDdoaHlOWFpXSFR0bjA2R0pBbWM1L3MvUjlSZ1ptZXhhQnd6WXAvditkTXdpL09MQUNpejNNeFg1eTVMOXFHcHZoTll0Y1ZWUFRZLzNESUQzT2pJaUN3RHZGbTdGdDBjWThPS1JkWWpTaHZjb0FBYUExV2QzNDBEZGFZeU5Ta1ZaVzEybmRkUDBpYmdxWVNUbUpJNUZTbGlzM3pwTnRqWkVCREVhSEt2VFkzSHFkQ3hPblk3QzVrcmtsaC9HcG9vODFGdGJmT29LQ0d5dFBPSTZuaGliaGtoTng5WW1iYW9WZTZwUGVGd3pPaXJGNDgrdHNyMEJCUTBscnVONmF3c08xWjJGWHFOeksrdklLTnRWOW12R0dIRERsTW40d3JGZFQzUjRPQjdLbW9kcnhvN0JuejVaNDVFRXkybjY4R0Y0ZE9GMWlBb0x3L1Rody9IblpYZmg3MTk4aWJNMUhmdWFON1MyNGxocEdZWWxKU0ZHcjhmOW1YUHhudzBic1dUR2ROdzJjd1pPbEZmZ3c1Mjd1dFhQbExoWUxMM3FTdHhXTVFQdmJ0Mkd1d09Ncm5hbW9yNGV6ZTJCdDJXcmJQQWZrQys5NmtxRWFyWDRYNDdaVmZia3lsV2QzbXY3MFdQWWZ0VDMrd09BYXlkT3dDTUwrbjRHRUF1TUEyREdHR085dG1qUXRHN1gvOGZSTDg1Slgvd0ZPczZKYXMxS08xN0lYNGRuSnQ3cHNSWTJQaVFTZjUyeUhIcE5pTWQxZGRZV2ZOQ0hvOVdubWlvODFyVXVHalFOMnlvTG9FSmdaL1V4SEs0L2d5WmJHelFrNGI0ZC8rNTIrNm9qMi9QSnBncWM5TE1tTmw0WGdVbXg2UmdibllweDBZT1JIQm80Y1l3QXNLNTRMd29hU3ZEVHNZczh6cTByM290V3hZSUZBeWY2Sks4QzdPdW83eCtXaWZ1R1hvTjl0YWRnS2p1RVBUVW5vRGo2SndDOGNHUWRBQ0F4SkFyL1NmQmM0N3k3K2poZVBPS1pNT1pIbzYvSDNLU09LWTRGRFNXdU5weWV5Ly9VNzJjWkh6MFlzVHJQNllrOFhac3hYNFBqNHpFcFBRMHg0WG84bERVUGtXSDJoMThQekp1THZhZE93V0t6UVI4U2drbnBhYmh4eWhSa3BIcnU5ejBxWlNEKy9xMzc4Tld4NDhnK2RBaUh6NXlGeFdaRFprWUc0aHpab2JQR2o4TVZRd2E3TWppUFNSbUk5My80QTQ5MmZ2L1J4OGc3V3d3QXVHTHdZUHpxbHBzOXpqdXpKZzlOU3NLdmIxblM1ZWR5MzFaTmx1dy8rOS9jdEJsYkM3cWZQQzlVcS9VcEc1ZWE2amNKbG5PZGMzeEVCSVlrSnZodGIwaUMvM0oyN25BQXpCaGpyTmVHUnZqUFlCeElla1JpMTVWNnlOOElzT3EyRFZCQll3bFduTjZHZTlMbmVOVHhEbjRCNExVVE9YNnpSUGZVZTRWYk1UNTZNRVpIcFFBQVJrWW00NWJCTS9IaG1hOEEyRWRiQWNBbVZEVGFQUGZiVEE2TndaaW9GSXlPR29TRGRhZDlzaDRUMEdWSWx4UWFqZStQdXE3TGZwNXRyY0gvanB1d3YrNDBac2FQOERsZmEyM0d4MmQyWVZYUlY3Z21hU3dXRFpxS05MM3ZuNmxNRXFiSERjZjB1T0VvYks3RVkvdmU5S2x6MjVDWjBIZ2w1dHBXV2VCVEwxalhwMHpHdlVPdmdWVzF3YW9xa0VoQ2pKOGd2ZEhhcy8xTUdidmNQWEhUSW9TSGhPRHBqMWFqdWIzTlZhNlZaVWhFU0kyTFEwMVRFOTdhdkxuTHRzWU5Uc1h5YTY1QlRIaVlSN243OWtXU0pDRk1wL000Nzc0dG1pU1J6L251Y3ArcUxFbGRKd0xzcnVWejV5QStJc0tqYk8yK3IvSEo3ajBBbk4vREhIK1hBZ0RxbXBzUm85Y0hQTS82RmdmQWpESEdlaTNkVC9EVG1VQmIvdlFGZjFtT3ZmZkIvZmpNVGt5SVNldDBtdkgrdXRQWTRqWk50eStvRUhqOXBCbC9tclRNVlhaVDZqU3NMZDZMZHRXK3ZVZUlwTVc0NkZRa2g4WGc4eEo3c3BobGFiT3hkTWlWcm1zaU5hRWVBVEFCK04vTTc2SzR0UWI1OVdlUlYzOFdSeHBMMEtaWVBlNmYzMUNNTFpWSE1DZHhqTi8rMVZ0YnNMSm9CNzRzMmU4YUlWV0VpamJWc3gyYmF2OCtyVUtCcWZ3UVRPV0hNQ0VtRFRjTm1vb3BjY1A4VGpZMmxYM2pVellwSmczRzVBa2VaYVZ0ZGRoVmZkeHYvNEpSMWxxSFVFbUxVTWwzbE1aZFhuM25XVnNaNjYvQ1Erd1BBd3RLU3REWTF1Wnp2cUMwTk9pMklrTkRNVFRKOSsrSHlvWUcvSGJsaHdHdnEyeHNkTDAvVWx5Q1IvNzdXc0M2djd2OXRpNzNBMjYzZHZ3TWM0NGVKMFZISXoweDhOOWR6ZTF0cUd4b0RIamUzYy9lWGRIcCtjMzVSN0E1UC9EZkoyTUhwZUJQeSs0SzZsNnM5emdBWm93eDFtdUZ6WlhkQ29MUFpaS2tFRCtCanlJOEU1VUlBSDhyK0F4L25iTGM3eFJlaTJyRHk4YzJucFArRlRTVzRFaERDY1k0Um9Fak5hR1lrelFHUnhwSzhQQ0krUmdkbFFJTlNWQWhzS1VpSDQyMk5oeHQ5UHlGYzV6WFhzTHAra1RFNnZTSTFlbGRTYnoyMUp6RU00Yy85cm4vTzZlMjRPcUVVUjRQQ2s0M1YySnQ4VjVzcXNpSHpldTcybDliaUllKzhzd2UzZTRWRUFQQXdiclRPRmgzR3FuaDhWZzhhQnJtRHNod3JadXVzN1pnUTlsQmovb3gybkQ4ZU93aW55bnJLd3EzQlRVNWVXaEVFcjQxZEM0QSs0aDF0aVBBUHR0UzA5bGxBT3ovL20zdHhTZ3pZNngzckRZRnhWN2JJQVhTYnJOMVd0ZHE2em9SVlkzYkZrVDZVSHVBdjN6dU5WZys5NXFBMTJ6T1A0SVhBdXpkNnkxRW8razAvMFJYZEpyT0g5aXh2c1VCTUdPTXNWNDcxVlRSclFENFhPN1pHaUw3L3RYbVBSSUsyUGZFTlpjZnh1TFU2VDduQ2hwTGZCSklpVDVjTTdxcityZ3JBQWFBU2JIcDJGRjVGR09pVWx5QnFRVEMxTGhoTUZma0liLytMRlFJVjdBWW93M0hvTEE0RkxmYWc3MngwYWsrOS9pcXl2L2F0b3IyZXVSV0hNYVUyS0hZWGxtQXpaVkhjS3d4OElqT3dwVEplR0RZUEkreXZ4ZDhEbk5GbnQvNloxdXE4ZTlqNi9GTzRSWXNHalFWMXcyY2hOVm5kc0dpMmp6cTFWbGJzS0p3Szc0MUxCTTZ5ZjVudHFmbUJMWlU1dnR0dDFXeG90SFdDZzNKQ0pOMUdCUVdoMEdwY1FDQXIyc0xYUUZ3WlhzOUxLck4xYWE3TnRXS3JaVkg4T2JKVFQ2QlBtTXNzTzlmdXdDeng0eDJIWmZXMXFLMHp2NHpVaVBKbUpEV01adG02NUVDL0d2OWh2UGV4ODZVMXplNDNzZDVUVlh1cWR1dW5PbmFsdW5tNmRNOHRqUGFjT0FnUHZ2YXZnZjdWU05INE01WndTV0paT2NIQjhDTU1jWjZiVzN4SHN3YkVQd1dGR3VMOTV5enZvVEp2bXZGV213V243THgwWU54NDZDcGZ0dTRJbm9JNWlTTzlRakd2S2RSOThZWnJ6MkZ4MFFOUXJQU2p2eUdZbzl0bUtiSGo0QzVJZy9OU2p1S21xczhIaktNanhuc0NvREhlVzNkcEVMNFRDTW1BT1FJb0Y4N2tZdVgxWTFRSGZ0WWRwWWgyZDhJZVhWN1U1ZFpsUnV0clhpdmNDdFduOWtGUmFpdSt1N0pwNzRvM1krOGhtSjdraTBoOFBlQ3dJblJYajYrRVM4ZjM0aVo4U1B3ODR5YkE5WVRBSjQ1dkJvNlNRTlZxTENxQ2l5cURZMjJWcFMzMWJzU2NUSEdncWVSWlk5MXVCL3YybzB0Uit5ektFWWtEOERNa1NNODZuWWxKUzRXSC8va01RQ0ErWEFlZHAwNGdaL2VlSU5yZmU1dlBsaUZ3MmZ0eXhRbURCbU1wNWJlQmdCUVZCVlBybHlGY2FtcFdESmpPc0owT2xkU3E4NGNkWnUyblJMclArTjlNSnJiMnZEbk5XdDl5cC96S2l1dnIwZFpuVDJMZEVOcksvS0tpN3RzKzRiSmt6MitSM2J1Y0FETUdHT3MxMDQxVitLRG91MUJiWVgwUWRIMmM3WUZFZ0JFK1FuWVdyd1NXUTBJamNiUE1tN3l1MTdZNmVHUlJ1UTNuRVZWZThjYU1QZFJXS0Fqb093dTd3Ulh6aVJOdTZ0UGVBVEFrMlBUb1NFSk5xSGlVUDBaandCNFhIUXExcGZhdHlzWkcrV1ppZlZRWFJFYWJaNXI5eDRhYnNEMUtaTjcxRjl2djU5d2U0K3VhN1MxK21TM1B0dFNqVDhlWG8xd09RUWhrZ1lodXM1SFo5eTNTM0xTU2pMaTNhNHI5bnJBNE9UOG50dFZteXZoR0dPc2U1cmEydkIxWWFIcmVQemd3WjNVN3J5ZEY5WjlqZ09uVHdNQTNuRG52ZmNBQUNBQVNVUkJWTnE4QlE5bTJXZWJ1TThtSmlKWGtMdHl4MWZJTHk1QmZuRUpObjV6Q0UvZXVnUWprcE05MmsxTFNIQmxsWmFJMEdheFlPL0pVNjd6azlLRDMrdmNtMDFWY2VCMFViZXVxV2xxOHBpQ0hjaU00Y083ck1QNkJnZkFqREhHK3NUN2p1MkNPZ3VDUHlqYTdxcDNydmdic2F5eGRQenlFU3ByOGN0eFMvd0dVdTdDNVJEOGFQVDErTTNCRDF4amxsYlY1ckhHdUtkcnZwSkRZenlPWlpJUUp1dXdxL280N25mYml6aE0xbUZzVkNxK3FTL0MwWVpTb0dQV05NWkcyYWM5RHd5Tjhkbml4enREOU1Vc1haK0l2MHkrdDFkdGpJOGVqUC9PZkRqbytqdXFqdUs1L0RXOXVpZGovWkdxcW5ocFF6YWEyam9lS3A2cXFJRHBtME9ZbEo2RytNaEk2RU4wR09RWVpZMElDN3lIZUdSb0tJVGJqSXcxZS9jaEl6VVZWNDBhNmJmKzhiSXlyTnp4bGVzNE9Ub2FRNU44RXlwNlo1WCthT2N1MTM2LytwQVFqRS8xWFRJU3JCQ05Ca3V2bk9sVGJsVVVtUFB5VU5mc3UrKzV1MUN0RnZQR1pYaE1sM1lhT1REWnp4WHNYT0FBbURIR1dKOTUvL1IyN0t3NmhrV0RwbUZvUkJMUzlZa29iSzdFcWFZS3JDM2VjMDVIZnAwRytObmIxam1LcXlFSmo0KzlDVVBDZmZkZExHK3I5N2wyWFBSZzNKdzZBNnZQN2dJQXRDdWVBYkQ3VmgxL21Yd3ZQaS9aaDgwVitRR25TeTl5VExtK3ljKyt5UmJWaHJLMk9wUzAxaUlsckdPSzNwUzRvZmltdmdqSHZkYnBKb1JFSWo0a0VsUGlobm1VMi9jVTdua1daY1lZQTRCL2ZHdTVhd3U1c0pBUTdEbHhFaXUyYjhmeHNuS1BlZ2RPRjdsR1JkTVRFekE1ZlNnZXVYWStNZ1lONm5UTElVbVM4Sk1iYjhCamI3M2pHaUU5VWxJU01BQTJIVHJzV3JZUkhSYUd4Mis2c2N2cHo4Zkx5ckJpVzhkRDE1dW1Ub0VzU1dqeWs5M2FtOFhtbXpzaVZLZkRQWE5tdTQ3cm1wdGhPblFJT2ZzT3U0SmZyU3dqTFRIQjlUMWRNWGd3S2hvYVVGNWZqemFyRmVhOGZCakdqMFBXdUhFWW5qeWd5MzZ3dnNjQk1HT01zVDUxcXJrUy96Z2FlQzNudVpZUzdydStxN0t0QVJJSVB4NnpDRk5paC9xY3o2cy9pNmNQZjRUbko5K0wxTEE0ajNQTDBtZGhUODBKbkdtcFJwdHFRUlE2Um82ZDA2RTFKR040eEFEOFlOUkMzRHQwTG42eTd5Mi9mYnNxWVpUUGRHWEFucGpLdVRiMW03b2lud0Q0elZPYlVOcFdoMlpidThkK3hSbFJnM0JsZ3Vjdml3VU5KYWkxTlB1OVAyT01kYWJOYWtWOVN3dnFtMXRRM2xDUDR1b2FIQ3NyUjM1eHNXc1UxU2xVcTBXN3pRWWhPdGIxRjFaV29iQ3lDcXQzNzBaRWFBaW1EaDJHNlNPR1lVcDZPdlNPVWM5VEZaNUpFSmRNbjRhM3QyekZzbGxYWTFKNkdrNVZWS0RWMGhGOHRscXNPRlZSZ1FVVHJrQjBlRGcrM3JrTHQ4eWNnYWEyTm85QU5pMGh3U1BnUGxOZGpUOTgvSWxyRCtBWWZUZ1dUWjJDc3JwNmZQZC9nYmRWNmtwVlF3TytManlOYlFWSGNiQ29DSXJhOGNBek9TWWFqeSs2RWZ0T0Zib0M0QUV4MGZqcG9odnc0cnJQY2FDb0NLMFdDOWJ0K3hycjluMk5oTWhJVEJtYWpqRXBLUmliT3FoWDY1Tlo4RGdBWm93eGR0bVFRQmdaTWRDanJFVnBSNjJsQ1Q4Y2ZUMnVTdkFkV2FocWI4UnorV3ZRcGxqeHI2TmY0dG1KZDNtczg5V1FqRWRITDhRVFg3K0xabHM3MEJGL1FuWnM4eE90N1FpS1k3VGhzQWtGT2o5L3hSNXZMUE1iQU8rcVB1RjYvMDFkRWE0ZE9ORjFQQ1E4QWZHNkNGUmJtbkNpcVF3VFl0S2dDQldGelpVSWswT1E0WlVCT3REMDU4OUs5blZyWkhqUm9LbVk1bWQwMmYyN3NhZzJ2SGxxVTFCYkR3SGd6TXVNWGVTMjVCOEpLb1B6NFBnNC9IenhZa1NFaFdKSHdWRnNQM29VaDg2Y2RZM1FBa0JUV3pzMjVlZGpVMzQraGlVbDRhL0w3NFdpcXZqUm0yLzdiZk9OVFp1QlRiN2xSMHRMZmE1NTNleGI4ZDBmZk04MXRmaGdVUkdlWDdNT0RhMzJmQXRFaEIvZmNBUDBvYUdvYjJuMXVUWllPNDRldzU4KzlWMCtvZE5vY092TUdiaGx4blRvTkJyc08xWG9jVDVHcjhmdjcxaUszTU41ZUd2ekZ0ZUlkMVZqSXpZYy9BWWJEbjZESDExL0hRZkE1d2tId0l3eHhpNGJvNklHSWxUMjNFL3hkSE1WSGg2NUFIT1RNbnpxVzFRYi9waTNHdlZXKzlTMWdvWVNmRkh5Tlc1SW1lSlJiMFJFTXBZTW5vRkdxK2N2VGpySkhnREhoWFFrWUxJSkZZM1dWb1RMSWZCVzFGTGxVMVpqYWNLSFJSM3IycjZwTDRJQVBOSnJUWXBOaDZuOEVGWVZmWVZWUlYvaGFHTXBMS29OV1FQRytXUmpEaFFBbDdUV29xUTF1SDAzNzB5NzJpZjRiVlVzK1BmUjlmakoyRVd1Tytva0RlNU9uNE1YajZ6RDNwcVRRYlh0N1V4TE5YNjg3ODJnNjQrUEdlS3pMZE9SaGhLOGNqejRmWnViYmUxZFYyS3NIOG9hUHc0Zjc5cU5rZ0Q3N3FiR3hlSDZ5Wk93WU1JVjBHcnNZY1RDeVpPd2NQSWsxTFcwWUh2QlVXd3JLTURoczhVZUk4TjN6YnJxdlBUZktWeW5RNGhXQ3pnQzRIdm56TVpFeDFaTnNpeEJIK0w3ODltYlRWSFFidlBjdnUycVVTTXhmbkFxRHAyeFo2aldoNFRndWtrVGNkTzBxWWdKOTgwLzRXM2V1QXpNSGowS20vT1BZTzIrcjEyajRXTlNVakJ2WFBBN0tiRGU0UUNZTWNiWVpjTmZrSHU4c1F3akluMlRpNmdRK0Z2QjV6anB0U2Z4MjZlMllFYjhDQ1NHUkhtVTM1bDJOUW9hU2p6S3doM1RrWk5DT3RZTzExcWFBdTRZWE5iYXNiZHdxMkxCanFxamVLZHdpeXNBQjRBR2F5dUttaXNSRnhLQkE3V244WFh0S2V4eEJKZUg2czk0dERjejNuTkUrMWhqbVVmVzZ1NUtEWS9Id3lPTVB0c3FBY0Rxczd1eHJhb0FvNHRUWEd1WkFTQmMxdUdYNDViZ3k1TDlXRm0wdytPekJNT2kycnExTmp6Snp4cnZWc1Z5WHRhWE0zYTVreVVKUzZaUHc3ODNiSVJFaElFeE1VaExUTUNvZ1FNeEtUMGRRNU1DNy9jZUV4Nk82eWRQd3ZXVEo2RzZzUkZiamhUQW5KY0huYXpCakJIMjdYMEl3RlVqL2EveDdTMk4yL1RuRWNuSmVHN1pYWGpxdzQ4d2MrUUkzRHB6aHV2Y2dPaG92UGZvOTd0c2IzUCtFYnl3N2pPZjhnY3lNL0htcHMyWU4zNGNyaG81QXFFNjM2MzNPcVBWYUdDNFlqd01WNHhIY1UwTmRodzloc25wNmQxcWcvVU9COENNTWNZdUMrR3lEdGNramZVcDMxVjlIQ3RPYjhQdnJyZ2RJOTBDNFZlUG0veU9scmFyVnZ6bjZIcjg5b3FscmpLTGFzUEx4N09SRWhickVSekc2UFFJbGJVWXJJOTNsWlczMVFmczQ5SEdVanl4LzEwMFdGdFIzbFlYTUZCKyt0QkhxT2tra0Fic282K1RZajEvYWVwcDl1ZlJVU200TVdVS3JrNGM3WGQvMy95R1luemtHS1YrNDZRWktXR3htT28yUWl5QmNIM0taR1FsajhlNjRyMzR2T1JyWG9mTTJDVXFhL3c0VEJtYWpyaUlpRTZUV0hVbVBqSVNOMCtmaHB1blQ0UEZiUlJWa2lUOC9PYWIrcXFybllxTGpNRHo5eXl6andUM3dEVmp4K0Nhc1dOOHlvY25EOER2NzFqcTU0b090MTkxSlc2LzZzb3U3ekVvTGc2Mytja3F6YzR0RG9BWlk0eGRGbTRZTk1WbjJuR0R0Ulg1RGNWUWhJcW5EMzJJWnljdFEycFlIRDRvMm80dlMvY0hiR3QvM1dua2xoL0d2QUhqVU5GZWp6L25mWXFUVFJYSUd1QTVSVTBDNGYrR0d6REdiVjF2U1d2ZzliQVcxWWFqWHRtY0FlQlg0MjdCNktpQmZxNElUSUlFbmVUNTEvaHRRNjdFa3NIVFhjZHRpaFhmM3ZXS3o3VTZTWVBSa1NtWUVqY1VNeE5HWXFEWHRrenVDaHBMOElkREgwRjFoT01xQko3UFg0dWZqN3NaazJJODk5TU1sYlM0YmZDVnVHWHdUQlEwbEdCN1pRSDIxSnhBbWRkREFRM0ptSlU0dWx1ZjEybDRoRy9XMUZpZDN1L29mekRPdEZUNXpBSmdyRC9UeURJU29xSzZyaGdrbmViQ2hSczlEWDdaNVkwRFlNWVlZNWU4T0YwRWJrbjFmWXErdVNMUGxWMjUwZGFHcDc1WmhRWEpFNExhaS9oL0ozTmNyODQxbzhjYnkzM3FaUTBZNzNGOHFxbjdVM0gxbXBBdTl5VU9ScmpzT1JWUDZ4WWdYNU0wRmhOajBwQ21UMFM2UGhFeWRUMnlrMTMyRFY0OVlZSkY5VndIMTY1YThjeWhqL0RJeUdzeGI0RHZ1alVKaExGUmd6QTJhaEFlSEo2Rk5zV0tvcFlxRkRaWDR2VVR1ZEJLR3Z4bzlQVTkvSlMrMHZXSlBXN3YwN083T1FCbWpMRitoQU5neGhoamw3elppV044a2w4SkFPdExEM2lVVmJjM1lzWHBiVUcxMld4cjk5bk9xYWlsQ2xYdGpVZ0lpUXg0M1pHRzR1QTZmWjVWdFRjaTAwL1NMSC9PdHRiZ2paUG1UaE5iMllTS2Z4ejlBb2ZxeitEQjRWayt3YmU3VUZtTFVaRURjYWp1RE5wVXEwZGd6aGhqakoxUFBadll6eGhqakYxRTFoWHZ4ZTZhRXg1bE82cU80bXduMDVGNzZxTXpYd1U4VjlaV2g4S0xOQmxUWHYxWmZISm1kNmQxQ3BzcjhjK2pYK0tIZTE0UE9xdHpUdmtoUExMN3Y4Z3BQK1NhSnUzUGlhWnl2SGQ2YTdmNnpCaGpqUFUxZmdUTEdHUHNrcWRDNEMvNWEvSDBoRHN3S25JZ1ZBaDhFTVEwNTU1WVgzb0FVK09HWVZyY2NKOXpiNTcwczRsbEVENHMrZ294dXE2MzBPZ3VtMlA2dDlPSzA5c3dQWDQ0Qm9kM0pPMXFzTFppUjlWUmJLN01SMTc5MlI3ZHA5N2FnbjhlL1JJcmkzYmdwa0hUY0UzU1dFUm9RbDNuTGFvTmZ6M3ltV3M2dWdvVlpXMTFnWm83cnhwc1BkOFRsREhHMktXbjYzbFFqREhHTGhzM2IzNitzOFRDbDd4b2JUaWVuM3dQZGxVZngzOVA1Snl6KzhnazRlYlU2VEFrWDRHRWtFaVV0ZGJoZzZMdDJGWlo0S3FUSEJxRGw2WS81RHBXSVhEcmxoZk9XWitDTlRveUJROE1uNGNEdGFkeG9LNFErZlhGblk3YzlvU0dKRXlKRzRhcGNjTXdJV1lJUGkvNUdtdUw5L2JwUFM0bG4vdzNEUUFPQXpnS2lLTUFqb0pRQUZWN0RHL2Z3Z3VRV1k4MHIvL2lzdjU1enZxRy90cUZITzk1NFMrRU1jYjZrY3M5QUFic2U5bld0amVoV1dtLzBGMWhESUFyQVBaUG9ONFZGSVBzL3dqbEtNaFNnTGZ2NDcya1dFQWNBTE5nY0FEc2k2ZEFNOFlZdTZ5Y2JhbSswRjFnTEhpRWFJQ21BM0RzWHlVQWtnQ0VBdmV0cklZUUowRjBHaENGRUNnRWNBcVNmQm9oSWFmd3lxS1dDOWh6eGhpN0pIRUF6QmhqakRGMnJna0NTQUJDQU9RWWtCSG9haTVlUElqaUFVd0hxS091VUlHMlZ1QytsWlVRb2hDRVV4QW9oS0JDU0ZRSW9SU2lUU3JFcXR0NWdUTmpqSG5oQUpneHhoaGo3RndqeDJ4VmNvdDR5ZjJOY1B6ak9PNDZPQWFBUkJBbEFwZ09jdFozakNDSEFiaDNaUVVJaFI2ang0SUtvWkVLMGF5ZTVnQ1pNZFlmY1FETUdHT01NWFpPZVFlMnd2RXFPVTRKUi9EcUx6aDJiNFBjNmdleHJJK1FCQ0FKb0JtdTlnaUFxdG9ENVB0VzFrQ0lFb0JLUWFJRWdrcEJWQUtJVXFoVUFoS2xxSW9vd1JmWDg0SjZ4dGhsZ3dOZ3hoaGpqTEZ6eWp1d0piZlJXai9WWGZHeWNCc0pKcmZySmMrNnpyWkVrSUZ4aHpnUXhRRVk3OUVuQUpBY3I0bE53SDByNnlCUUFrSXBCT3dCTWxFSlZNZXJwSmFDV292eHh2MXQzYms1WTR4ZENCd0FNOFlZWTR4ZFROeW5SdnVOWjRXZnV1N255SE5rV2FDN2diRzNHQkJpQUdSNEJPT1NjeTJ6QkFnOWNPL0tKZ0FWQU1vQVVRMUNwZjA5VlVPZ0VnSmxnRm9OcmFqRTYzZWQ2VTJIR0dPc3B6Z0Fab3d4eGhnN2x5UU1oQldKa0VVQ2hEUUFoRVFJa1FBU0F3Qktna0FpU0RoZUtiYkg5L0ZaWCt3K2Fud2VFQ0lBUkFBWTVuTlQxeHBsQ1ZBQTNMY1NBQm9CNFFpWUhVR3llL0JNVWdVRVZVS2hTcng3NjluejlDa1lZNWM1RG9BWlk0d3h4czZsTjI0dkExQVdkUDE3UGhvSVdKTWdVU0pBU1FBU0FSRVBnV1NBa2tBaUZxQjRBREVRaUhZRW5wZWlTSUFpQVF3SDRKVVVEUFlwM1JDQURIdkFMTkFLaUFZUU5RQm9BRVFEaE50N1FnMEV0ZGozVnFZR2tOb0FDZlVRY2lQSTFnQkphc0RydDFlZTd3L0pHTHU0Y0FETUdHT01NWFl4ZWVmV1VnQ2wzYnJtdm8valFaWVlRSXFCUXBHQUdnOEowUURGQUNJS0FuR085ekVBUllFUUN3SDdNVkhVdWZrZ2ZZd1FCbEFZZ0FIT0FwK2cyVDBidG1zcXVHcWZwdDB4OGd3SVVXVVBrcDJCTkZvQmFnT2h6UkZvdHdGb0JkRG1LTGVmRjJySGUxQWJoR2lCSk5vQmFvTU5yUkJ5RzFSTEd5UzFGVlp0RzJmYVp1eml3d0V3WTR3eHh0aWw3cTFicWdGVTkvajZaZS9HUXRiR2dLUVlrQklKRmRFZ3NvL1FxbW9rSkVsdkQ2UkZKSUJJRUVWQ0lBSVE5dmVBL2ZoU0dZMG1TZ0NRNERqd25MSHRuWkhieFR2Sm1IT050YU5NQnV4UnRtei9SNE9PZ0p1eEMrWGVsV2E4Zlh2bWhlN0d4WVFEWU1ZWVk0eXgvdTY5dTJzQjFQWkpXdzk4R29tV2xraG81RWpJaUlCQ2tTRFZIaWlyaUFCUnBEMVFGbm9JRVE1Q09FRGg5dmNVRG9Fd2U1a0loNkJ3MTN0UWFKLzBqekhXcjNFQXpCaGpqREhHK3M1cml4c0JOSjZUdHU5OVN3OU5hRGphNVhEb1JCaHN0bkNRRkE2SndxR285bGRRT0lScWZ5VVJDZ0VkQ0ZvSWFBQm9BZEtDaEJad0t5T3lIME5vSVVoalArOG9FMElMSW8zalhFYzlJbzNqblA2Y2ZOWXU2Tjg5TjE4eFk1YzdEb0FaWTR3eHh0aWw0ZTM3bWdFMFgraHVNTVl1WFZMWFZSaGpqREhHR0dPTXNVc2ZCOENNTWNZWVk0d3h4dm9GRG9BWlk0d3h4aGhqalBVTEhBQXp4aGhqakRIR0dPc1hPQUQyWTlhc1daRUdnK0V2V1ZsWlM4OUYrL1Btelp2YTJ6WXlNakowQm9NaFB0RDVCUXNXSkhtWExWMjZWTTdLeXZxKzBXajhRYURyTWpNelV3MEd3Ny9tekptVDJObjlEUWJEbjdLeXNyN2Z2VjVmZXViUG56L1hZREQ4eTJBdzNIaWgrOEpZWHhCQ2xGL29QakRXbi9CL2M0d3hkbkhoTE5CK2FMVmFQUkg5Qk1EL0FLenlQbTh3R0g1QlJETTdhNk8xdGZYZWJkdTIrZVNuTnhnTUx3QjRMQ3NyYTNsT1RzN2I3dWN5TXpOVE5ScE5yQkFpQW9DZTdHbjE5YXFxUmhIUllDSktGMEtrQTBnam9vRkNpSHdBNDczdllUUWFiMVVVNWUyc3JLeEhjbkp5M25DV2w1V1Z4ZWwwdXQ4S0lhSU5Cc05YSnBOcHQvZTFzaXovaDRnV2hZU0VEQVJ3YTZEUFIwUlBBTmdMNEYvT3NxeXNySHNsU1FwNFRRQy95ODdPL3RxdGpVR1NKUDI3bTIzNDhQZjlHd3lHQndITTg2NUxSRXAyZHZaeTcvS3BVNmVHcTZyNkpoR2xDU0ZDQUt6cmJiOFl1K0NJOWdPNDlrSjNnN0Yrdy83ZkhHT01zWXNFQjhBOTRBaCtGOE4vR3Y1UUFMSldxdzJCbnozd2hCQ2ZFdEVqa2lTOWJqUWFtN096c3o5Mm50Tm9OQjhDbUVsRUh0ZElrc2RBdlkySUtvVVFCd0NVWFh2dHRYSHIxNit2OGVyZlFRQVdBSzhZamNiQzdPeHNNd0JzMmJLbDBtZzBmZy9BQjBLSXR6TXpNeWVaemVZMjUzVkdvM0VaZ0VWQ2lDcEprZ0tPRWdkQ1JPTUFMQlpDdEJHUjBsbGRJWVNPN0h2dS9jVzlYRlhWU0VtU0ZuZjMzdDRDZlA5WEVkSGRBTnJkeWtJQUtBQjhBdUNZbUpqZk80TGYwMFQwa05Gby9EQTdPM3Q5Yi92RzJBVWxzQi9FQVRCajU0MEFCOENNTVhZUjRRQzRGNFFRYVNhVHFkcTl6R0F3ZkVoRUFVZEJjM0p5Tm1kbFpkMU9SSjhBV0dFd0dCYWJUS1l2dmFyOVNRaFJLb1NvQlZCSFJIV0tvdFRxZExxS0RSczJWQUZRTyt2WHhvMGJqODJiTis4K1daWS9GVUtzeXNyS21wYVRrM01hQUxLenMxY2FESVo3aUdpUkxNdS9BL0FFQU15Yk4yKzBFT0wvQVJBQTd0KzRjV05KdDcrUURrdXlzN085UDVNSGc4SHdYd0FQQ2lFYUFsVFphclBaRm5iM3hocU5aanVBS3pxclk3UFpVczFtYzFWbVptYUVScU9wRmtJYzg2NWpOQnB2RlVMOFdBaXhSYVBSM0t3b3luNEFyMlZtWnM0MG04MW51OXN2eGk0V1FsWmZoeUw5aUFnaEY3b3ZqRjMraEVXeHp5WmpqREYya2VBQTJDRXpNMU1ESUJVQVpGbDJybitOeU16TVRIZVVOYm9GdXdNQXFIRnhjWFU5dVZkT1RzNWFnOEh3T0JHOVFFUlBBZGdBdDZEV1pyTzlZRGFicTNyNldRQWdOemQzamNGZytBOEFJeEZGdTUrVFpmbUhxcXJxaEJBZnVKVzlDQ0JTQ1BHMHlXVHltZXFia1pHaEd6Um8wQVRuc1JBQ1JCUStmLzc4YVk3akNpRkUwUDBqb2xnQXNGcXR0UUdxS0dhenVRa0FNak16WTh4bXM5L3ZPaXNyYTRZa1NWYzNOemUvdkdQSGpsYUR3YUI2ajZBSG90Rm9EQUIwUkxUV3ZYeisvUG1UaEJCdkVsR3RxcXIzcmwrL3ZtYisvUG4zQ3lIV3k3SzhmdmJzMmJPM2J0MGFxTitNWGRUV3pINmk0T1pOei84SndHOHZkRjhZdTl3SmdkK3VtL3N6bjRlc2pESEdMaHdPZ0R1a2FqU2FVKzRGUkhTSFJxTzVBd0NFRUM4RGVIanExS2xhQUtNQWxLOWF0YXJUYWI2ZE1abE1MeHFOeGxhYnpmWTJ1aGpSRFZabVptYUUrN0dpS0wvVjZYUy9zMWdzTGU3bkxCWkxKWURiM0sreFdDd1BhN1hhN3pZMU5mM0Z1NTJLaWdwTFVsSlNpaERDZTgzd1dHZVo0L3Z4Q1ZJTkJzTUFBQ2d0TGEzTnk4dXpBSURSYUx3Q1FDYUFoczJiTnhkMzlwbXlzcksrSlVuUzM0eEc0NXpzN094dnZNOUxrdlFDZ05sNnZYNC9BSE5uYlhrVFFpeDBCTXVmT3N2bXo1OC9UVlhWTDRsSUs0Ulk2Qnc1MzdoeG84bG9ORDVHUlA4SURRM2RrSm1adWNoc05wZDE1MzZNWFN6YVUwTCtxQ3R0dTVOQW95OTBYeGk3WEFtQnIzWFhwRDkvb2Z2QkdHUE1Fd2ZBRHEydHJUV1JrWkdQQTRBUUlwS0luaFJDN0NJaVp4S3MvUUFRR3h1N0ZFQ2NFT0xkQUUzWkhLOHhBRG9keGMzT3puNnBEN29PQU1qTXpFelFhRFNWM3VXcXFrS2pDZjZQT1RJeThoZmVaU2twS2MvWWJMWS9xYXA2djdOTWtxVFhoUkNGUW9qZkFRQVJGY0MrTHRvREVkMEg0TG1VbEJTa3BLUlloQkFxN091a0lZVDRNNElML3FNQnZMdHc0Y0xwWDN6eGhXdjlydEZvWEF4Z05nQ3pjNTF6TjEwbmhDZzNtVXc3SGUxbE90Wm82NFVROTVoTXBpM3VsYk96cy85cE1CalNpT2duR28xbTEvejU4Mi9hdUhFanIrMWlsNXd2Umo3YWZ2T1c1eCtHUU82RjdndGpseVVCUlVCNmNCWGQzdU1INVl3eHhzNE5Eb0FkZHU3YzJRQkhRcWJNek14a2pVYnpKSUJ2c3JPelhVbWFEQWJETUNIRTM0a0lraVM5SHFDcFBBQ1FaWG1qMFdqY0oreUtpT2dJRVMxelZoSkN0SnBNSnI5clhHVlpmc1ZnTUZpQzdidXFxbisxV0N4NXNpeC80Tzg4RVMwRUVDV0UyQXlnMU0vNVJiQW5nL3JZRWFCNm56L29tSTdzeWlodE5CcGZCMUR0bm1YYVlERDRCTUNLb3VUSXN2d1pBSTBRd3BuTnEwd0lzZDVrTXEzbzZyUGw1T1M4WVRBWWJpS2lKUmFMNVZrQVB3SHNXenJWMXRiK0VRQ0VFRTkyMVk0M2c4RXd3WkhnNmhVQXlNcktla0lJOFFmSDUxMW1NcGxXK3J2T1pETDkxR0F3V0lqb0Y2cXE3aklhalgrMjJXelB1Q2NUWSt4UzhNbWN4ODFUOTd5c0c5elM4RHNJL0F3RStVTDNpYkZMbm9BaWdMK2MxVWY5WnUrMDcxZ3ZkSGNZWTR6NTRnQTRTRmxaV1lzQXZFSkVDUURlMnJoeG84bGZ2YWFtcHI5RlJFUk1JNklGQUc1eFRMRjlFMEFhN0tPVkFDQVRrYjhNMGdBQUlsclNuYjVKa3ZUaHRtM2JkZ0s0MDArLzd5S2lPNFFRQit2cTZveDc5KzYxR2d5R1h3SVkxZDdlL3RqV3JWdHJqVWJqNHdDZUEzRENaREw1akFEM1JtNXU3bDRBdmRwRFYxR1ViOHV5ZkRXQXgrYlBuNzltNDhhTm0ycHJheCtBZlFyMlJ1K1IybUFRMFUyT3Q2c05Cc05MUlBRZElVUVRFVDFvczlrKzk1NEc3dFdmWjJWWnJnUHdESUJmYXpTYVBYQ2JSczNZcFdMdnRPOVk5d0svWExMdCtmZFVtN2lPQ0ZkS3FwaWxTbEx5aGU0Ylk1Y0tJVkJNSkw1U1FUdGxEYjc0Wk5iamh5NTBueGhqakFYR0FYQ1FKRWxLQlpBc2hQaENVWlR2QmFybkdFbStDWUNVbVprWkR0algwRHJXdi80S0FBd0dRNkVqa0E1a2lzMW04MGl5Sk12eUswUTBuNGlNVnF2MWhQdTV4c2JHQ24rTkdJM0dLNFVRcndnaDJpUkpXcjUzNzE0ckFCRFI5UUJtYVRTYVh3T290ZGxzZjlWb05Nc0EvTnhnTUp3MW1VemQzb2MzSXlORDUzYjRIWVBCY0YwdzEwbVN0SHJqeG8yYi9KeHlaZFF5bTgxVjgrYk4rN1lzeTUrcXF2cUd3V0M0RXNCVEFGUlZWUi92Ymw4QlFBaHhFeEcxbDVhVzVnd2NPUEFrZ0trQWZnbGdRekJUeG9VUUg2bXFtaW5Mc2pFN081dURYM1pKKy9qOWw0K1ZSOUVWQUdJQU1RRGVpZVNFZ0NDQ0JMZi9NSHRGQUNENy93c0JuL3ZaSFlEQWEySGExbmVpbnpwYjQ2OUMwSGRiaTNCVkc3OFh3Qmp2UGdTOHhxcEIxWWZUQVZVS3FuNlFQWEcxSVlUNGFPQTdhMi9yWllQZDlsUjIxallBVnpzNkVlaTc3NmFPejZVVktoNVY4eEF1ZWp2elYwQ0FQTDl4SWQ2WGh0UXNwM0VJZW9ZVVk0d3g1bzBENEM0WWpjYXhBTzdPenM1KzBtZzBGalUxTlcwSkN3dnpTVGpsVDJOalk3c3o2T3dPbTgxMnhqc0x0TkZvYkFFQXE5VmFiRGFiQzd0cUl5c3JLOHV4bmpWTUNIRmJaMnRWeldhenpiR2VkZ2NSL2N0Z01BeFRGT1VKczlsc0MzU05RNlJqOVBoV0ljUldPTlkvRTlITlhmWFBTUWhSQ01BVkFCT1I3Q2ozbUlxZG01dTd4bWcwdmtWRTl3a2g5Z0JJQWZCcWJtN3VnV0R2NWVVQWdPa3BLU2wzWjJkbnZ3NWcrdXpaczJORFFrSUNyZTMydGlzM04zY2JnRzA5dkQ5akYxemxiNFpQdGFuMFFEbGhHZXg1QytBWjVObURFTWtSSlBVKytCV0FJSHRnUTQ0N3VRVmdBcWdoSWQ2VEpMeVc5UFR4cjN0OU93ZEZHL2MydVlKZmUxZ2x1Z2htVzQ4a2R3Uy9mUlFvZW9UUUtuWDdRV09mSVB3QUFudnQ3L3NpK0lYais3U3prb1JjS1JrM0tKM21Od3k2VmVGNFp5K2lPNVV6Y1VQRk9tVWgzVmpQbWZnWlk0ejFDQWZBZnNpeVBOVHg5bTRBRHdKQVptYm1INFFRU3lJakkzMjJDQW9rTmpiMk1RQi9Pd2RkREdqcDBxVnlUVTNOcndEOGhvaElWZFVmcWFxYTdSNndDeUVrSW9Jc3krSE9jcHZOVmlQTDhtMUU5QmtSL1ZpVzVXdm56NS8vUGEvUldabzNiOTRNV1pZWEFRQVJqUUx3bkdPZDgxb2lpblRVdTBNSVVVbEVPYXFxL2xwVjFaZTkrNm5SYVA0T1lKbWlLRWZkeXlWSmtoMXQrd1RmTnB2dGg3SXNHNGdvVlFqUkNPQTNQZjJlRkVWNVhLUFIzQ3FFZURvakkrUGR2THc4aTJOcm8zdWNkVEl6TXpXU0pGMURSSWROSmxPNSsvV1ptWm1oUGIwM1l4ZFM3VlBwTWUxVzdYMGdQS0FJVFBTSmdZUUFuTUVwZWgvNEV1eGh0Q3VRSWU5eFZLRUtnWTJROEZxeXJQdUVuc3JyMDlFOTVjdTRud0IwUzhmdEFORlYzS2RJYURreTBIVklSTDBPL2oyL1QzRms0SHRyTDBnQ3NxY01PZnVleXM1Nkg4NGxNMzBRM0h0L04vc29Iak9vR29taXQ2a1JIS0d2MjVNREFzMVVaWG1QeUk1Y1NNYkdvNTFjekJoampQbkZBYkJEWm1ibUNFbVNIcEVrYVJHQUVXNm4xZ2doVnBuTlpvdkJZREFMSVNZUjBWUUFLNFVRZnA5QUU5RmNBR01jUVZyUWhCQkVSTEJhcmUyT0pFMTEyZG5aUmNGZWJ6QVk1dFhXMWo1SFJOTUExS3VxZXJza1NXc2tTZnBuZ0g0VytKbnV1MXdJOFNnUlRSVkNtQTBHd3c0QS93WlFBZUJ0SWhyZ1ZyY0d3Tk5DaUZVNU9UbkZCb1BoVDQ3UDBXQXltVFlaamNZYUlwcGxOcHVmY2IrQkk0R1ZVUWpSR0JvYTZyMldPc1RSaHM4dndXYXp1YzVnTUJRQUdBU2dwYjI5dmNlL0tKdk41anFqMGZoM0lub3FKU1hseHJDd3NMV3hzYkYzQVVCMmR2WmJBQ0JKMGoyT2JOYy9BZkNpODFxajBUaFdDTEhMWURDOGF6S1pIdTVwSHhnN1g4UlRrQ29zSStZTENRKzBXYkdZeVA3Zm1VY2RZWTh5SkVldzEvdWcxeDViQ2JLSE1UNGhsaERIUWVJTmpaRGZTSGptYUcrSEMvMFM2Mk91VVZVODUzSHpJSUs5MXVNRElDejJWUjJpVDZZKzI5UGRkNHord3UvUDVQTkdWbjhCaFc0RlNHdi9QdnJtTTNZRTA0UXZhQkR1WTQyT293QUFJQUJKUkVGVUV5ZTZ2Q1FvcnE0NStrazBUTFZwZDRrdlk1YlFkWFdjeVp3eHhsaTNjQURzSU12eUpDSjZUQWhoSTZKTkFPWUNlRGM3Ty9zaFp4MlR5ZlJPVmxaV0NSR1poQkE3VFNiVGk5N3R6Sm8xS3pJME5QUWtFZFcwdGJYNXpTVHNMVE16YzRUWmJENE9JRm9JWWR1MmJWdVR3V0I0QThCRW85R1lxNnJxbXdEQ09tdkRZREFzSnlKblJ1WTlpcUxjazV1YlcyQTBHajhXUXVpOHFtY1NVVHlBejRVUXJlNG5WRlhkSzRTWXJkRm9mZ3ZnTVNLNnlySGV0VmFXNVFGQ2lMMUU5RDZBNTRVUXAwd21VNkFSYmhYQVp3RHVtajkvZnNyR2pSdExuQ2RxYW1wdUk2SWtBUDl6MzliSXdUbFMzZVRuTTM2YmlMSUFLRVEwSUNRazVCOEE3dTNzZSttTUpFbHZxYXI2RklEcklpTWoxd2doWGdCUUQrQXRBTkJvTkorcnFxb1MwUzF3QzRDRkVFdUpLQUtBOS9mSzJFV2w5bGREMDlwSWVyRE1TdDhpaVFZRG52R2ZFUGJwd1BhWXBYZWp2YzVtM1lObjM5RmxOQk93aW9EWGs1NDV2cm1IdHdxSzJKQ1FvcXJxYWhCSnpuNVJNSUdlU21nNWxPbzY3Sk5Kd2tLQW5OK3ZFTFhKbHRCQXV3aWNGMC9OTXhjK2xUM3Zud0IrYk8rVS9kK0JYbzl5dTdWeFdvckFNUkdCa2NMblIzblAyM2ViRkExUXRDcWtqYll2NDc2cnVhN20xVDY3Q1dPTXNjdWUxSFdWL2tHU3BBTUFIclZZTENrMm04MG5tN0pUVGs2T1dRaHhFc0FQRmk1YzZET0tFaG9hK2pRUkpRZ2gvcnh0MjdZdVI0RG56NTgvVGFQUmJGKzZkS2tNSUo2SWFwY3VYU281a2xjZEFtQ1FKT2t0QUFzYy9SenByNTI0dUxoM0FIeXVxdXJQWTJOanI4ek56UzBBZ096czdHVW1rK2syOTMrSTZBZ0EyR3kyNzNpZnk4M05QV3cybTl1eXM3Ti9ZYlBaeGdnaHZtY3ltVjdRNlhSZjJXeTJrU2FUYVpyNzFsQmRlSTJJTktxcS90Q3RUQ0tpbndPQW9pZyt3VE1SeFRyZU5yaVhaMlptcGdQNGl4RENTa1RYQ2lIS2llZ2VSM1p1OSt1RC9oMXV3NFlOcDRRUTFVS0ljV2F6MlVaRUh4TFI4SG56NXMxMG5LOFFRdXdVUWx5ZG1abnB5b3BMUkhjQ2dLcXFid1JxbTdFTFJmeGdSRWo1cjBiY1hmYnJFYVoyeUtjSTBtK0k3TUd2cTQ0alRKVWNDM0Y3Ri9nSXQvOEZyTE1OcW5oUTB0WWxEM2ptMlAxSnp4dzd0OEh2SG1oVlZhd0ZLTTdaUi9jcHlKMXBQNVVBdGMweCtpdDgwakQxakZzVFJQZ1ByVnJWR3JqeWVSTFI4anNJeDg5WlFxZC9lc0VTcnJGL3V3MVNLa1NYODgyNzB6N2djUXNpbVVDdktGL0UvMXNjNWdlU2pESEdnc01qd0E0Yk4yNDhCdUFZWU44SHVKT3FLaEg5QWNCckZvdmxad0NlZHA3SXl2ci83SjE1ZkZUbDFjZC81N2t6V2RnellRbUxDZ3BhVWRTQ1ZsblVKRE1oQWJkYVJGdFJxOVczcTF0OVhlcGJxNE90UzYzNzF0MlZXZ3RWcXloSllMS0lBbHBGUlFSUkFYZFpzd0VoeTh4OXp2dkgzSm01azBuQ1pPYUdCRGpmRHlHNXo3M1BlWjU3YzJjeXYzdk9jMDdoZEFCWEFsaGRYMTkvMzU3R0xDZ29tTXJNcndBWXVHM2J0akV1bDhzRFlPMkNCUXRNQUg4QzhLZkN3c0lwUlBReklwb05JRk1wOVpMUDUzdVBtZjlLUlA4SUJBSU5BR0QxT1MyMXMyOGZLOW5Xb3dCUVhsNWVpM0RJYzlJRUFvRnFyOWY3TGhGZFZWaFkrSmZLeXNvTmhZV0ZQd2R3SElBRjFkWFZDYVVpbUhrNEVZR0k3Sm10eVRDTXg2dzF4djRsUzVaVWVMM2Vxd0E4cTVUNlUzNSsvbXZWMWRYMVZ2K2c1V2xKNnQ0bW9tM01uR3YxZllhSWZxcVVPaC9BbTlZaFZVUTAyVENNWWdCUEZoVVZIY2ZNUnpMemhzckt5aTZYWHhLRTdtTGJydzg5UGdTNmRBdndBeEFOQkJBbnZHSkxQV09pTGhYSkUvWDBzdFdiMmcxdlpoRGVJT2JuM1M2ZTc1bTdNZW1sSEU2Z3QzditER0NpTlpma3Zac01OSzZKUFN1SWwzTXB3b2g1MXhtdGFBazlrSzVKSi9DZjlPWU9mNkJnTGtEM0FIRE1DeHkyQllDQVdzckVTc09EU2ViMnFBYzhmZHZXUXh1YlZ4MkVuK3N2YzAva3NxWXpxR1IzUXExN1FSQUVRYkFqQWpnRmNuSnlucXFycS9zSmdKdDlQdDlybHRBN2hvam1NM05qS0JRNnY3UHN6eFQrcTUxbEdNWmlaczVtNWl1VVVvY0NVTXo4cHYzWXlzcks1UUNXKzN5Ky9nRE9BbEFINERnaWVvU1o3L1o2dmM5VVZGVDhEd0NlUFh1MnNXM2J0azVEcFlIMmsyQjFSSFoyZHJDZE1PV2tJYUliQVpRUjBUTUZCUVZYRXRGZEFCcGJXMXYvdDRNdTQ2dzVmaFZwOEhxOXZ5S2lBbVoreHpUTjJ3Q2dvcUxpWDE2dmR3NFJuV0VZeGoyd2twVVJVU3NBS0tVeUFaRFA1MXNGNEtGQUlKQVFJamQ5K3ZTK3BtbU9KS0lObHMxbFhxOTNPNEJ6WjgrZWZjMkNCUXRNSWxwdTJaME80RW5UTkM5U1NnSEFZM0NxSW93Z3BNaTIveHM3MFZRNGh4bXpUS0xERXlWR0xQbFVPRGlDa0ZwUWJ5eUFPRXBpcVNTVENhOFQrRG5sTmhjTTlYKzJPWVdCMHNZc3ova3htQzZKbTFxUzU5enlsUWZtenV4SUoyZVd4VkxzZ1FNUlA1MjNvSFJiK2xhZFlmaWdIUTl0cWg5d0JVQ2p3NklTRHB3ekFSUXpWS1h5TUo0YjBFY0hIVWttRmgwbG90Wmo4NTJrT1hzVmwyWE9vcEk2ZVRncENJSWdkSWlFUUtmQWdnVUxUR2EraUlnYW1mbWx3c0xDeTRtb0d1SDFxeGUyNTltTWtKK2ZuOFhNSXdBWUFMS0k2TkxLeXNxSGxWSUZBR0NWRStxTVU3WFdGekh6S2lMS0J1Q0JKY1JxYTJ1TFhDN1h6ajE5RWRGa0lKb0VxOU5qVzF0YkV6STRkNFZBSUZBTzRDa2krbzVTNm5XckxOTlBsaTVkK21VSFhhWUJnRkpxSFFENGZMNThJdm90Z04wSVg5dG9kbWpUTkgvT3pEdUo2RWRGUlVWZXE3a0JBSmg1a00vbkd3QmdBb0JaOWdFTXczakk1L005cXJWK25ZajZNM01rMDdVbW9zVkVsRmRiVzF0b0hidUNtZDhCOE9IczJiTU5Jam9mZ0ttVWt2Qm5vVWZZL091eEoyMzY5YmcvYkw1cDNFWlQwVXFBYnJReXNzZGd0Z3I5Mk5OUGRWM1pFTmdXZDlxT0JVWVE0TVZnL1pNK2JwVTMvSGZyOC9OK3QrR2huaEsvWERad0lwZ2VqazJ2YXhtT0cxZmJJc1VwK2wvS0VDd3RDQURNYkpCNVYxb0dIZVlueDY4TUFueGp0SUdTZlZTd0J3aVdtZ2FhNFVLQWhnTkVrUVRqemhHWEhBc0FZWWhtcWpMTFBkYzZPWXdnQ0lLd2Z5RWU0QlNwcUtqNHVLaW9hQll6TDRsa1dXYm03MWRVVlB5bnMzNHVsK3QvQUxpWU9RVGdnb3FLaW45WkpYVitCRUNIUXFHMldaSGpDSVZDd2VycTZxY0JQTzMxZW91SUtGb3ZXR3U5U1NuMXJ5U203eVdpd1FobnVPNTBMUm9SdmRuWi9tVFFXaitwbExxSWlGek0vSmxwbXVYdEhYZnl5U2NQQnpDUm1ZT2hVR2hsZm41K0hqUC8wNm9OZkhsRlJjVmErL0hWMWRWZitYeStYd040VUd2OWwwbVRKazBBc0IwQURNUElzOFJ4bkRmWllpQWlKVUNBOHVibTVtZzVKV1l1SmFJWnpId0lFQTM5bmdRQWhZV0ZaeWlsaGpIendrQWc4QTBFWVMvQUFHMzc5YmlUTlRDTGliOEgwS2gyUllTbFZSVUJuTEtuelo3ejJLcVZtK0RvNVJZQ0ZqUFQ4NW1tK1lMbjl4c2JVaHJLWWJpODMxRE5yb1VBM0pHMnJvaXQxczBEWWRhRkEyS1lyZXVZN3B4czRjOEFMUnJ5MUtKZVY3Ykg3NnQrMWg4b3ZBN0F4QVF2ZjZvdzJaUS9zRXA1TUpGck1RcU5ZZnVNOE9OM2g5ekJCSXA1cjRrTU1QNFFLdk5NTnFqMklpcEdvek9qQ0lJZ0NQc0xJb0JUeE92MWxqRHpIeWgrWWRNTlhxKzNvYUtpb2h3ZC8ybC9pcGwvQ09DK2lvcUtmd0dBWVJnL0FqQVV3UE9kZUVZVHFLaW9XR0xmcnFxcVdvV1lzT3NRbjgvM09vREJvVkRvRjlYVjFXM0ZvYVA0Zkw2ZndhcUZ6TXhmRTlGb3d6QlcrM3kreXdLQndDdjJZOTF1OXl3aUltWit2YnE2ZXBmWDYvMGRFZVVCZUNvUUNMU2JOVFVRQ0R6aTlYb3ZJS0tNdm4zNzVqTHpla3YwSHFHMTNtVVlCZ0JzdFBkaDVpdTAxcTVRS0ZUNzJtdXZ4WVVqYnRxMGFmN1FvVU9mdFh1YUl5aWxMclg2UzhaUm9WdmgyVEMyakRzMG41V2F0UVU0RzBBZUFMU2JrTWtXMmR6Vk5hdlI0OWtTdnUydDV3WEE0TjFnS2lYZ09jUGRzSENvZjV0enFYMGRnT2ZETUhYR2kwUVlZV3RGVnlSdzA1cVIwWi9EdVliVDkxWGFaOERReVNZUDNQc1FyZ0JqR1FCRW5PYnBhOVA0Ni9lOEd0VjZ1Zmx4aGtMWURjd2F0ckQ4OUFnSEtURFlXc2NjSHAyK3AzWHVVVnphZWhiTjJQbFIyb01JZ2lBSSt3MGlnTnZCTUF5clhBakYxWm5Oejg4ZnJKUTZSeW4xY3dBVE9Kd0Y1Z25UTk84eERNTlBSTE1BbFBwOHZrK1llUjRSTFF3RUF1L0I5bGtpRUFnMFRKbzBhWEpralhCK2Z2NVlJcm9EQUxUVzkreXRjMHdIS3lNemlLaTVvMk44UHQvQnpQd3dnRE1BMUdxdEw5TmFseHFHY1Q4Ui9RVEF5ejZmcjV5SS9yQmt5WktLU1pNbXVZbm9Xc3Z1MHdCZ211YTFobUZzTVF6andVNm1vMDNUbkxWMTY5YXRhOWV1YmZWNnZXOVlOczVWU28yd2ZsNFgxMEhyaHVycTZxam4zT3YxWGtwRWNkbWtmVDVmd2tETWZKcVZvT3ZIUHAvdlVxdTVNUkFJek9sa2ZvS1FGT3lIYTF2cllVVmEwYXpOb0xNSUdOeStOR0Fyb1ZWWXJIWWx5VzVNSUlmRlFuU3RacnZDbDNjQWVKbWdueHZtMG92SS8xbUhyL2VlUnZmMy9KMklUZ3B2UlhJUkozOWh6UG8rYU4yY0U5MTJacTJxTFVrVCtJUGg4MTZ1VHR0a04rSDNWaTczTHlsNEVVUm5wWjhWUEViNDl4Qyt4eG9vSzZOQ0RWdFhwRGQvQzdBYzQwNG0zZ0tCRkFBZGliTW1nSENFUnNaS0xzMjlpR2JVUE8vSU1JSWdDTUkrandoZ2k4bVRKMmYzNmRQbkd3QU5SRFFFQUpqNW8vejgvRUdHWWZ3U1FENkFLVllZTHdONGdabC9WMWxaK1k1bDRwekN3c0pUaU9nM1JPUWpvcmtBNXZwOHZnWm1YbUFscWdJQTJCTmt1Vnl1V3dFTUFQQzRsZkNxVnpKanhvek0xdGJXcndEc3NNS25BV0J0QjRmUEF2QnZJdXJMekMrYnB2a3ptNmY1cHo2ZmJ3a3ozMitWTXlyMmVyMjNXQ0wxRUFDYjNHNzNNd0JnZVdIdjJOUGM3RjVzMHpTckRNUDRtSWltRXRGVUFDMjJOYjRkTVFIaEJHT2RFdmt3UzBTbjI1cDdSZmluc0cvQ1Y0ek4zRElBSlF6TTJoTENHVkEwQ0VqMGlVVlNVRVVFYkxTbWJKTGpFQUJ0UzRpRlNPM2ZOaU14VUV2Z0Z3RjZmdGpXOWVYMEYzU1l6SyszWUpibVhBZWlIOXJidXVxOWpWdjd5d3hPTTJNeHdkSmhVVE4wVzFvRzl3YWtyZ2Z6NlNBWVRwbHNlMysrb1lZZWNqVHFIeGl1bThPbDhTZyttN2dqQTVJbHFtTVp2ZnBxd25ObXFlY1BhbWZ0alhRdXpQUUhFZ1JCRVBabFJBQmJyRml4b3NubjgrMUFXSVMxTUhOcGMzUHpZOHVXTGR2bDgvbE9CWEFLTTY5aDV2bW1hVDVsbFFpS283S3ljaW1Bb3NMQ3dzT1VVaGN3ODJrQXZnM2dtWTdHMVZyZlNFUWpEY080b3J2T3pRbEtTMHRidkY1dkl4RWRDc0JrNWhWV09hZ0VyRXpXeDJxdGYxZFZWZlZTMi8yQlFPQzV5Wk1uTDhyT3pyNUdLVlcwZS9mdVAyUm1ackpoR011SjZJbDBzazVYVjFlSGZEN2ZPY3o4TEJIbGFhMXZxS3lzck9tc3o2Wk5tNjRmT25Ub1RhbU1sNUdSSVptZ2hTNng3YVl4UjVqc0ttWkM4UmJHcVNEMDdkRFRpMGgwYy9qL0xnbmVTQTNiYUxMY2RzT25nd3k4cWNCTG9MQmsyTHIxLzZVRis0NUE0Tkxjc3pYeDc2UGI5dEk0U2FJYk05SHlSYTZ0eFlHUVhJNDlwQURqbTJGalg1cWZ0dEZ1eHUrcitOaS9wT0F2QVAwTWdMMXVWbHFFMStkR2JGSDIzK2p3TWJlb1ZjWGF4TE1neW9tV2lJcDR6QjE0UjJVcmNWdmNLUkJkWnc3d25NU0xXbWZSekYyOUpoTzNJQWlDc1BkeE5DSGova3ArZnY0b0lON1RtQ3pUcDAvdnUzang0ajBsNFhDazNHUjNNM3YyYkdQTm1qWEcyclZyUXdDMDAvYW5UWnVXOC9ycnJ6ZDBoMjFCNkNtMlhYOUVmKzNXMHhtWXp1QmlJanFrbzJQRDVYTWphekNUZTN1T0hLV1RGSDhNZkVoQUFNeEwwTEt6TXUvdUxmdGtraUF1R3poUnM3RUNSQm1BcmR4dUY5OUpkNzV4R0pvM1dLWGZIVm1TR3BsQU5QejVsM2xQTDd3L1hhdDdBMy9aWkE4YjJWOFFvUzhBQjBWdy9LK0ZDRE52RHI3eG5zbFp6OGRDMTRGSTJEZzc5ZGN3SFByUTluZTZTV24rSHMyc2ZjT2hVUVJCRUlSOURCSEFnaUFJRHNKK3FDM0JzZDhoWURvRHhRQk9SRGlUZVVjOWJNS3JDMi9KOXFLdG5YYmpyV0NxWU1JU3d4VXM3YWtTUlU3Q0ZZTU8wYTNxYlVTV1k2U1l0bGszdVZIend2RUFXeFVCblJEQThhSng1N0RtekdHMFlFR24yZlo3RTNNcjhuL05yS3pvbm5BVWdUTjYxSFp4bWI4YzBMZjVpR3VtckdneXkzTHZCSENESTBNa00zYXM2U3BqUmsxbitTVUVvZGZUV0Y3YTY1MG5Rcy9UdDNpRzZMMDJTQWkwSUFoQ21tejFqODdUSWRkcHpDamVIQ0l2RVR3ZGZTcGhjRFQ1VHpSWlV5ZC9tdXlKaE5nU0pPRWRIUVJPTXpjUjRUVUdCUXlOSlVOdVg3L0t3YnhHUFE2L1BEQkhCNDBBQ0RIeG0ySU16ZTRQUjBURmJ5cmgwKzNPRDdGZkp6RS91aStKWHdCZ2hYdGc0bWNBUmtidU9XZWVsVWRYc0FORUIrM1luWDBMZ0Y4WkpUVy80ckpCNVpyVmZNVHlTOFRmNjA2TUhhMU5ISDFvOUVDb3pEUGR5QXhlVEFVN3QzZldXeEFFUWRpL2tDY0NnaUFJWFlUOW83TzJoWXg4RFpyT2pHSWlHdDk1QjZzMDZoNDhhbEd4RzhuUXpKMkw0N0J0WmdiZVZlQUFpSmNNYlZDdjBVUHJVMTVIMzV2aHQrRTJ0M21XeG1kOFRzMUR5VUVYdHYvN0JFQ3JTQXNjY1AvQzV1VU1jVXRveFBBRnBmdmNldE81RllVL1lJN2tybkJLQUxlMXhVRkRZY0p2Q3FzK0FnQitwVytlYVdUK2kwQ24ySThQSjdSeTdxTkt3dGt3Tml2Z0FwcFJVK0hZSUlLd2x4QVBzSkFNNGdGT1JDNklJQWpDSHRoeDQ4amNKcFYxaW9hYVFzUlRtVEdSaURJN09qN3NUYlI1ZURzZ3ZnNnZKZVgyN0lYY0JmQi93YlJjc1Y3dU1ubTU1L2NiRDRoczVHYVo1MW1Bem5QQzF1N1ZvOUQ0dnJVYzI2RzFyblo1eFl3bmg4OTc2V0lIalBZSS9rQmhKWUNDeUxZVGlTcmFPbUVCTFBmN0txZEdOcGloZExubkpqQnVBWkdLOVhTc09IR2N5ZGc4bUFINmd4cGNjeE1kMy9zem53dENCQkhBUWpLSUFFNUVRcUFGUVJCc01FQ2Jmek4yUEdtZXlsQlRDRHgxTjlGWUlQSjVtUksxRWdOTVlRa2JYc3FiV0tZb0ZnREswRzFGY2JRT2I3dVptamNDdklLQjVRYlQ4aUVabjd4UC9nTXZVWnhaNXBrYkwzNVQ5MHh5U0dIM2h5T2RtVmljWVVTbjVGS2gyNTBmWUc5Q2x3RjZIVUJ1QUxaTXpxbGpKV2VHN1VKTjhWY1VYdXozVmo0QkFFVFFRTzJ0WEpwVHFVSC9CakRNbWd0WU8vU01JZ0xGbFFVakFOZnI3WjVpWG1UT29wa05HeHdjU1JBRVFlaGx5Qk1CUVJBT2FQaVhvN0kzWjJlZVJBcFRtR2txRVNZRDRYcThlK2hwZmJldGJZemJSOUZ5UkVqU3U4dk1MVVI0bTVsV0tPamw3TWF5UFArR3JhbWMxLzVFcU54ekhqRTlHMnRKTHl6WDd2MTFhdTF2blBjWEtCLys5RXNsRGhqdFVmeUJnbHNCK2sxNHE5dENvYmZENEhIK2d1cjZ1Q09xK2c4Mld6TG1rODBMN2VnVW9nYlIxdWd1Smx6dUtxNTUwc21SQktFN0VBK3drQXppQVU1RVBNQ0NJQnhRYlBXUHpqTk4xeW5FUElXWnBtNGhPbzZzOThMT2RGREVleHN2ZURuYXBtRVR1akVoWkJOWDdSci9oc0hMRldNRkE4dnozQm52a0g5dHF5TW51cC9BNVlOTzBZeW5vOXZvb0taeHN2WmFqVGp2cjFQcG5UVEhJZ01VMGQwT21PMXhQSzFadDlWbXRNd0JjR2k0b0xSVG9lTDIxeEFOUmdoM0FmaHgzQkVGTzdjenc2dkxjNjRINkhjQXVhTExxK0dVRHJiaUxnaGdIVDIzZnNSNHdpenp6RlFHLzVpSzZnNkk1UVdDSUFnSEV2SkVRQkNFL1JiMlEyMHp4eDVyTXFZUTAxUUdUK21zRG0rMEg4STVxRUQyVExUaGRicGhEWkRhUjNBR3J5VFFjakJXWkNLMFBPZTJUei92c3BFRENDNGJNRmF6YXlXSUJqaGxzL0c5ZzdGN3pVRmgrM0RvajJEOGV0SVA4cDVlT01FSnM3MkJ1UUZ2QVlNckk5dGs2V0RIMGZvRS8vVHF0OXZieFlzOEoybkNzN0MvZGhtQXNoTEZPUUluUGx4aC9rb0I1OUtNMmhVT0RTSUlqaUllWUNFWnhBT2NpRndRUVJEMkM3Yi8rdkNSSnV1am9maG9zRHBhRTA4QVl6d1JaZStwcjkyN3F3RG9hRW9xdHBKVW9XdGhzc3hiUUxTYW1kOEgwMm9YK1AwaHQ2OS9KOFZUT3lEaHF2NkRkYlA3N2Fqb1NiSFdiNXpOVmdNMUw1d0FEbGxsbVIxUXdKRXc5OGo5UVJvWER2dkhTL1BTczlxNzhBY0tGd0E0QndCZ25hdmpuN29acThmWDVYNzczSE1YbU8zdVhvNXMzZUM1RTRRcjdHNW94Nk9pMjRaRk01dFFkSmZLcmJsRkVtUUp2UTBSd0VJeWlBQk9SRUtnQlVIWXA2aTk0ZENCb1F3K2h0azRXZ01UQURvYXpFZUhpSFBDbjR2Sit0ZCtDYUZvZlZITGpSVU5YTFkrVTRlelMwVSs0RWVTV3JVL0YyWnVBbUd0WWxyTnhPOFQ5T29zVitzN0EvMWYxVHA3MWdjV3ZCelpla2RHT1FpVytIWEc4N2g3elVpYitMWHFCNmNwbitMV0VETytHZnIxam1jNzc3RVBZdWdyWU5KcEFHV0RxRzBtNTVTeDE3Z0dZY0tIT2R1dkJIQmZ1OGRPUVJOUWV4VXZ6cG12TmVZQk5EcGl3MWtWVFBIWnFva01NRzdVMnoxbmNwbWVReVgxcTV3YVNSQUVRZWdaNUltQUlBaTlFdmFQenRvZVZFZUgyRGdhQ3VNSmZDeEFSd01ZMFVOVCtoVGcxUXhlcFJqdkd0cjhjUEFkbjYzcm9ibnN0M0FWWEdhejV4VWltbTYxcEZ6ck44NXVpeHZiWHpnZU1LM3FPdDFRK29pWXJ4czJiK0Yrc2Y2M0xYT1hGUHlTaWU0RkVINGdvWndLaFk1TGlOVUVndy8xRjFSdjdyVEhjbVRySFo0N0FGelpmZDdnOWhKa2NRakE3V3B3N2UvRUd5ejBCc1FETENTRGVJQVRFUSt3SUFnOUFnTlU2eDg3MGd6U29ZQWVZeEtOQVRBR29ESEVPSFJMa0VlQXlCWjV2SGZldjVtNURxRFZpbmcxTTc5UGlsWnowODczOCs3ZTByaFhKbkFBd3d4bGxudWVqWWxmV0NXbTByZmR1SHBrVlB3eW5NbjgzR2JONkU2VlFYOU8yMmd2NWNpNndRK3V6YW01QklRSjRRQUtaK1FtZ1d3bGxpZ2JKaDVHSk55Nm96NWhiL0RWdkRoblFmZDVneU9GeVJqTWtXZ1NjZ0c0V1cvM3pPSXluRWNsdFd1Y0dFa1FCRUhZdThnVEFVRVF1bzBHL3loUHE1azVocG5HbUJ3V3VvQWxkSWxHRTVDeDF5ZkZ6RXo0R2t3YkZiQ1JnUTFRMkFqTkcrSG1qVkoycU9jd3l6eVBBM1J4ck1VWk5hT2IzYWo1ai9QZTMyZzRmZmpuZTRZL3ZmRGF0STMyWXZ5TDg0K0hVbTlGdGlPNW5OT2xyUjFpUHYyV29xcFhrdWtiOVFZenJnQ1JpcmFETzY2dDdRZ2NCTk90S3F2bVRpcEFxSnNHRVlST0VRK3drQXppQVU1RUxvZ2dDQ25EL3RGWk5TSDNtQ0RNTVlBYUE4YWhGQkc0NERFZ0d0Z2o4d0x2SnVCVEFCdkEyQWppamF4NW81djFodHpNUGh1bDFGRHZ3eXpOdlFPRVg4VmFuQXRvM2ZYV0dEUjliRVhPT3hYNmJMUERqRmJERlRwazZCT0xPZzNkM1Ivd0J3ci9DdUN5eUxaVElqanU5ODNZQ3JQcFNIL0ppcVRYMHZQaW5LbGFxeWNBakUyMDZaUzMydTROam82eFNuSHdQSnF4ODZPMEJ4Q0VMaUlDV0VnR0VjQ0pTQWkwSUFoUjJEOCtvemJZTWt3ekRkSEFFQmdZd293aEFJWWc4aDBZQWdwLzN4S2lRUUJBc0JJTHhiM0ZkdlA3TFdNVGlEY3lZeU1JR3hWakF4UnZWR1pvNDVEYlA5L1V2WU1MVG1LV2VhNENZdUkzV2ovWmdZOTJ1dG1GcGsveTBqY1VCOE91Z3dqNDQ0RWdmZ0VBaHI0T0puMFhvTUdBVStMWElwcDRDa1BoeW40RXdBK1M3VXJUNjVaeEZTYm9GczhkWUZ3WjlnYkgzb1BJNWhOT2ZYclVqcDZtWXpVeVZwbWxPWDVWVW5jWGtaVkhUeEFFUWVpMXlCTUJRZWpGYlBVUDZaZlJuTzF1em5LN1hVSERiU0RvQ3ByS3JWektiZXFRV3huS2JXcHlLMlc2TlNzM1FQMUEzQWNtOVdIaVBvRHFvNGl6ZFh1dmRhYlJFU0ZMSEJXMmZmZjZTYmFkRnZQbkJHd0NzQVZFbXdtOENVeGJHTHdKaWpabjZ0Qm1xWis3L3hBcXpiMllDSTlIdHNQaUY0NHBxNTF2SElybURjUHQxdE0zYXZmK2dwc053eHh6d0FoZ0FIT1hGRjdDaE1jQU9KeDVxbzB4NWxuK29xcm51MnlsYk9CRXpjYmpJRG9tcnAyZFdmc05kT2dOZms4cGZRbE5yMy9Qa1VFRVlRK0lCMWhJQnZFQUo3TFBYWkJOTjQydEp0Q3BQVDBQUVJDU2hUV0E3V0RhRE9MTkRHeFd3Q1ptYkliaXpjeTAyVzJHTmh1WjJKemovNnkrcDJjcjdEMjR6RE5MTStaSDFtNkdkYVZ6aXNyY2xZSGFGNCtQMlhNay9KbHRLaDBBODMxNTh4WmVrNmJSZlE1L29IQVpnQ2tBSE15bzNjWVdveFptMDdpdWhFTGJ6Q2hkbnZzemdHOERiRXN4SEM4Y25DRGFUUkFlVWxSN0V4VkRFdWNKM1lvSVlDRVpSQUFuSWlIUWdpRHNHVVlqZ0hvUTF3T29CNmdPNEhvdzZnR3FKM0FkTStwSjZYb0cxU3VpT3MzQitxd1Exdy9NK3FLQi9CSVdLTVREaXozVHRjYXowY1JGVm1rZFIxSStJK3p0MjczNllOaEs3RGkwOWpmbTlXTndjMS9sdWkxOW8vc2VodUlmbVNhdEFjR0l1ZXdkS3c0Y0NZWDJ3TWo2STREenVteUdvSUdhUjNoUnYvbWFNdThGNFlLb2ZjQzZIZElQaTdieVdNZTh3VVFHZ0t1MTlwekQ1WFFGRmRmOEo4MEJCRUVRQklmWjU1NElpQWRZT0pCZzhHNWlCQmtVSXVJZ000SUVDakloU016V2R3cUNPQWdnQ0U3Y3g4UkJZdXdBVVFNRERjUzZBVUFEUUdlRHFCN2dXZ1lhRktpZVdkY1RxMXBOb1FhWHBub3prK29sSzdMZ05GenVtYUtaS2dCa1dTMXc3TThSQWF3WnVqRUx0UzlPaXRvbFI4b3B4WHQvbWZudTRmTVdYcGV1MVgwVmY2RGdMb0RDNTg4QWxFTTFxOXFTWWloMG5JbHl6eFN0NlRFUWpvamZnZkROa2U3OVJ3QTBSOG9sMmN6eks0YkdUMmxtN1ZmcERTQUlpWWdIV0VnRzhRQW5JaGRFRUFSQjJHdHcyYUJqTlJ1dmdkQS8ydWlNT3JWRVNQajdqbVhqMFBMWlVHdFFwMEowWTBLSndjMTl5VFZxd0ZNdjFEaGdlSi9rM3VXVHMzYzBabjBFb29NY04rNVFLSFNjeVNxNGRIUE9MMEhxRnNDVzc0RFo5bWtvdmZ1RUxITnR6T3dDODgycXBQWUJTWklsT0lrSVlDRVpSQUFub3ZaOGlDQUlnaUNrRHdmNkg2NmhLbUxpMXdwQWRWajhtZzNaYVBsc1NKdWQ2Y0p4aWJrVTZNRURXZndDd0RWVFZqU0IrTXI0Vm9jK2o5c1RvWVZEb2YrYXRza0NoSXdaZFg5UWlnNW5jTXlqVElTNDJPZzBZRVJNeGQwdi9VQjByeTczck9URkE0OVBhd0JCRUFRaGJVUUFDNElnQ04wT2wzc08wcUdNS29CeUkyM2gxWk1PWVlsZkFHaDgvNkRZUnB4M0x3M3NpYS9BamRsazNPV0ExWDBldjYvNlB3Qmk2MXpacVJUZWJld1FmYysvcE9CY0J3eURwbS8veGxWU08wc3hmQUN2aVIrVDRuL1ZxWThTRHNlUHV4UjBuRGFOTjgzU25BZjU5Y0g5TytvcENJSWdkQzhpZ0FWQkVJUnVoY3Y3RGRVYTFRQkdXQzF3cU15dlpTNG1jczJHYkxSOFlmUCtPcFdkT0o2SERuVHZieHlocGt2QkNPY0thTE1HTmkyb3JZS2tQL3JMSm51Y01RN1FqSm9LVlZ4N0RJTi9oSERwdFhBN3dzT0dSMDd2THFWSXpyVEllUkFwa0xwQzcrU1BRNlc1RjNQNldiZ0VRUkNFTGlJQ1dCQUVRZWcydUdyUUlNMFpsU0E2Tk56QVljK3ZVK3EzemZyZUhXOGV0amx1bnpPRHhIbC9NNXFiN25USThINkJ2MlJGTFNsY0hOL2FlME9oNDh3VHRLdWs5bkZGTmVNQXZoV01KdnZRQU5LK2orTERvaU5DR0hsRWVGeVhlOTdseFRsVDB4cEFFSG9JclRYV2IrNytFdWlOemMzWVpYMXB2ZjhzbzI5dWJlM3BLUnl3aUFBV0JFRVF1Z1d1UWorelJaVURkRlMwa1J3TWU3YnNSV2pkTXJBcXRHMWdYblNYUTg2MU5rNGZRc2g5QUFBZ0FFbEVRVlM2K3owTEFnMk9HTjZQdU1WYldRcmdpV2lEazZIUTlzdFA5RDEvSVAvN0RoaU9INlVZalVaSjdTMksrWEFBVDltVmFyVE1FNlVUVGg4T3I2YUUrNStPMVZxOWJwWjUvc1VWZ3c1Si9Rd0VZZS9SSEF4aTRjcDM4Tk8vUFlicjVqMkRUemFsTG9KdmZPWlorUC85SEo1Nzg3K28zYldyM1dNdWYveEp6SG5vRWN4NTZCRnMzSnBhWVlwUHQyN0RuNVlFRURMTlRvLzdTNkFDS3pkdVRHbU05bmozMDA5eHpWUHpFbXcydDdiaXAzOTdETGUvOENKV2YvR2xZK01KeVNGMWdBVkJFQVRINFNyME01dHpLNGx3UXF6UnFXek1TS2ljeEl5WEdwWWM1WXJsTW1Ld0kzVi83VlBteG96bXBqK2tiM1QvcEsvcHVyeFJoYWFETUNLdW5xOGoySXl4ZXNSZlBxWFNYN3pjOFJKdFZybWlIM0w1d0FkTmJUeEFSSlozTmhLemI0bmdGQk8zZFh4SjZGd2ROTTQwU3oxM3ExRHRIWFFHZHFjMGdDRHNCZDdlc0JGL3E2eUtiait5ZUFudXZYQU9sT3FhWDYydXNSRnJ2LzRhQVBEdXA1L2hoTU1PaGFkZlAwZm55c3g0OGUyVm1QZmE2d2lhSm5hM3RPQ1hwODBFdGZQM29mS0ROWGpsM2Zmd3lydnZZZnlva2JqdzVKTXhmdFRJdUdPK3JLbkIzNnVxOXpodTNzQ0JPSDNpUk14OTdnVXdNeDR1WDRLSEx2a2grbVdGcS8rVnJub2ZkWTJOZUhQOWVyeTFZUVB1LytGRk9HVElZR2RPV3RnajRnRVdCRUVRSElXWDVBdzBXendWOGVJWERvcGZiaXQrRjI1N2V2SnRJSm9aYlhSb0xJNGJoKzhWNzIvSFhGZTh1QkVLRjBZYkV0Yndwb2s5RkZwbFB1YWM0VVNvdUdHbGEwYnRORVU0RzhCNjJ4NEh2ZHZXUXVPWXFTd1EzYVRkdVorRXlnWmRLT3VEaGQ3S3RHOGRnZkVqWThMdzA2MWJzZmo5MVYyMjg5NW5uMFYvenUzWER3Y1BkbDRBQmswVFN6OWNoNkRsK1gzMXczVjRhdWxyQ2NjMTdONk5KNnBmalc2di9lcHJiR21vVHpodWQwc0wzdjMwc3oxK2ZmajFOeGlWNjBIeE1jY0FBR3AzN2NLODExNEhFUGFndi9EbWY2TTJaMzc3T0JHL2V4a1J3SUlnQ0lKajhDTFBBRzFTTllHK1kydDF6aFBZUmtnenVNdzR1T1ljVXZUYldLTkRvaXRPZ1hCalprdnpQYzRZM24veGV5c3J3WGc0MXVKVUlEckZQOU1nT20xdUlIK09JNlk3RzdXNDVqOXFjTTE0Z0g4SjVqcjdmR0trZXI5WjRkMHE3S1d5TVlKZ1BLWExjOS9pOHR3VFV6UXVDTjNLLzNnTFFFUXdsRUwrK1BFNGN1VElQWGRxdzlzYlltSEIzeDR6R2sydHJlMSsyV2tKaHRvOXBqa1liSGVNREpjTE4zNzNUQXpNem82MlBmL2Z0MUQ2N250eHgvMXhjUUFOVGRFVUFEaDM4a2tvT09vb3BNdDVrMCtDMnpBQUFEdWFtcUMxeGl2dnZCTWRLNmR2WDV3L2RVcmE0d2hkUTU0dUNvSWdDSTdBTHcvTTBTNmpFcURqYksxd1dQM0d0aGlWeHNFMU03YmZlY1prRTFUdDlIQjJVOFR3RDV2MzBseG5MTy9mK0t2eXMyRFNCd0FkQnNEWjBIZmJiNFVaRGFTYkQrK09VT2gyUjY0YU5FaTNxRitDY1RXSUJpUk95enJQRlBVd0VhQ3RKSEZ4cHBsZk1CQzhrV2JzL0NqRnFRdjdLWTNscFk2bVZMQno5Wk5Qb1dGM1U2ZkgxRGMySXNQbFFwL016RDNhTzMvcUZCUWRNeUc2M1JvSzRjS0hINDBLMTErZmZSWnVlK0hGbE9lYjVYYmpYMWZIeXBJM0I0TnhENWJlLy93TDNQNmZzUDB4UTRmZ3Foa2x5QnMwQ0FEdytycVA4SEQ1NHVpeEp4eDJLSzVwRXlidE5neTREQU5hYTZ6NjRndjRGendIQUpoK3pBVDhxQ0EvZkk0UFBnek5qSU55YzNIUGhYT3c5TU4xK0thdURpcysvZ1JEQnc3RVljT0dBZ0NXdkw4YU81dWJBUUJIamh5QkkwZU94TkFCQXpEajI3WS9uUTdTdDNpRzZMMDJ5QnBnUVJBRUlXMHM4ZnRhWE1Jcko4T2UyeE8vV1RXbjRTZ0VReGZRbzJSVHFvNG9ZT2JZaHg5R0ExUHozZWtiUFREd0YxUTMzeG80OVFlYWpUZEFVTkVrVWc3OFhxSVp4TU81cVFaYW9kQ25wMjA0bWJFTDZ1c0IzTUpWZys3VExYUXRXRjBKUW45cllnQUl6QXhGcVdVNUQwZjJSKys1Nk9VaW9yTTF1ODh5eTNMbktVUC9ob3Jxdm5EZ2RBU2hVMnAzTmFKaDk1NlhvamNIZ3gxNlgrMDBCZU05dWU5KytsbTBYNWJiamVOR2owNXRvaDF3d1VPUFJNT2UyL0xwMW0yNCtzbW5PK3o3MW9hTitNR0REOGUxelprMkZlZE9QZ2xLS1dTNjNORjJsMkVnT3lNajdsZ0NrT2wyNDdWMTY3RHE4L0RMZFZOOVBWWjkvbm5DV0I5Ky9RMCsvUG9iSERseVJMY0pZQ0VSQ1lFV0JFRVEwb0tyK2c5dVgvdzZOUURRbnZpbEFqUnZ2dkNNSHhKaGZQZ3c1d2ExSjlBaTRKNjhweGMzT21MNEFPRm0zNnR2QWJqTDN1YkVieWJobVFyUmFYTXJDaS9zNlBqdWdBcnE2NDJTdXBzVUJVZURjU2VBNkwwUkVlak1qTFR5blZQODRtQVFLUUFYYVpQV202VzVqM0I1djZHcEd4ZUVubWZaUng5SGY1NXc4RUhJY0xrd1pFRC91QytYRlRyY0ZpSktPSGJJZ1A1N2ErcHhyTis4QmZOWHZJSDVLOTV3dHNLQjBLMklCMWdRQkVGSUdhN3FQMWkzdUt2anhhOXpJYTl0VFRFNFlJUnF6NklDTlBPTUdabGJtRzZMZXNvY0dURThpczBUMThEVWZLOWpwZzhrWFBvM0hGSm5FZUZJUk9RZ2Njb1psQ053OVA5SUtEUS84cnRYVDZtKzZkU2xlN1dXQ0pYc3FBVndJMWYxdjBjM3U2OEg2QmNnOUFFUUxYZkV6TmI5MjlWenR0M1VVWGN5QVNBM0NEL1hPdk5pc3l6eklaVnAzbWw1cGdYQlVlYk9uZ1d6azVxN0w3NjlFa3MvWEFjQVVFVDR3d1huZDJwdjhJRFlxb0ZkemMxWThja24wZTFNVjFpTy9PMG5QNDYyN1docXdvLysrT2QyYlRFemZuMzIyUmd6ZEVpSDQyVzUzVEE2eVVvZE5NMjQ4OHR5dXpzOEZnQmNIZGo2ZU5NbWZMeHBVN3Y3TGo3MUZPeG9hbzV1My92S29xaFgvWmVuemNDZ1BuMmorL3BsN1RtTVhIQU9FY0NDSUFoQ1NuQlYvOEc2T2VOMUVJNkkyK0dJK0dWTC9Ob1RYdUZsWTNEdDkraDRCQUZnYTY3N2VoQkdXRWVEbU5KV3dZbjVmZmt1OGY2bWhyK2dPblJyWmNFUHRNYmJBSVUvYnpqa0lxRTQveXIxRDdVYUMveFYrZFA4QmRVaFowYm93bHdLZG00SGNEMlg5N3RiYzhZTllQb1pDTm1BN2Y2TlBzbnBZcFJDbStpSGFQK3cwTDVCdDZpZm11VzVmMUN0TmZkSjZTVEJTY1lNN1R6SVlHQjJuN2p0c1hsNUhSeVp5TklQMTZFMTFQbEx0V0wxQndpYUp0eUdnU3kzTzdwbWRtQjJOaHFhbXJCdzVUdTRja1p4aC8zblhmR0xUdTMvNC9WbG1ML2lEUUJoQVc5ZlArd1VodzRiRnJlZDRZckpycU5HamNLUUFRUGFkaEgyRWhJQ0xRaUNJSFFaRHZRZGxpQit5VEYxQTJhS3I5UEkvS1JSWEhOV1JQeHVtajFqaUNiK1ZkelFEdWh1elRaRGpBWlF5d1BwV3oxd3VibXdhaFVSKzZNTlRPbUZCa2ZNdFAySjZFU0UxRzg3T0h5dlFNVzd0aG9sdGYrclZNdG9nQjhBRUhQOUpEd1VTajF6ZEh4UEdnakc3N1E3OTFPenpITVZyMEZHQngwRm9WZWd0Y2JDbFNzN1BTWVlDbUdSbGFYNW1FTU9odHNtSEU4Y054WUFzUFRERDdHcHJxN2Qvc2tRc3EwUGJxOG1jTEpNUDJZQ25yM3FDang3MVJWUWU3Qmo5emhMVnFxZVJUekFnaUFJUXBmZ2NzOUJPb1NsSU1TeWxqZ1EybXBaRDR1a09GUDZZV05HM1JYMkZzcDAzUTVRbjBnWFI3ek9iVVUwNnp2ejVvbjNOMTI0c1BvT3JpZzhpNEFUa0hxUzVBNk0yN3oreERmNEt3cEwvZDdLcFU0TzBWV29lTmRXQUZmem9uNjNhZVcrQ3FDZkFlU3g5b2EvUmJKRzI5dVN0UStBaUtIdFNiT0FvUURkcjcvd1hHZVc0VzQxb1BiUE5BV2RwL0FWaEI3Z3pmVWI4RTFkNTFIN2k5NWJoYTA3ZGdBQUpvOGJoMCszYm92dW0zTDQ0YWhjc3haQjA4UmZLaXB4eXptejR2cHFyZEd5Qis4eUFMVFlFbmNwb29SeVMrM2hVaXBPakFQdEo4RUNnSzBORFhoai9mcTR0dDB0TGRHZkE2cy9RSjgyWWM5amh3M0QrRkdqOWpnUElYMUVBQXVDSUFoSncrVzUzOUtNU2dERDQzZDAxL05zL1N1anBPNzM5cFpOYzg0YUQraExiWVBEa2VmcEZGdjd5MEJObm52WC9la2JGZndFL2RzSy9NQmsvZ0NnTEVkOUg4cis0SVVJelAveVYrVlA4QmRVYjNkdWtOU2dtYnUyQWJpSkYrSjJuWkY3S1poL0NkQ1k4TTdJbk1PcDIxUTRpRDlwMjh6aE81V0FzQkNPWFlLUkFPN1RPenczbVdWNFFHWHFoMlNOc0pBcTlZMk5jWjVTTzIyek9tKzNCR3Q3OU12S1FwWWxFalYzdks0WUFIWTJOV09CRlpxYzVYWmoycmVPd0RQTGxrZjM5OC9Pd3VSeFkvSGF1by93enFlZlllbUg2M0RLa2QrSzd2OTgrL1pPTXp5M1I5QTA4ZjBISHRyamNkT09PQnpYblhsR1hOdkhtemJobjliOHRDMzkrMWMxdGZoN1pYV0h0djY1ZkVWQzIvZStjNElJNEwyRUNHQkJFQVFoS2Jnczl6dWF1UnlnUVZZTG5BL2tpZ29EWnFKTFhNVjFUeVljb3ZTamtZLzhERTRyZk0xT1hOMWY4SzMwUkhWelo4Y0x5Zk1iYitXR3VZSDhYekhJZXFnUS9yMmxVaTRvRG80SlNjczNtZ2NUL3dSUWxLWmx4d2l2emExNWlCbVBtR1dlV1FCZFI0UVRyTDNXdW5PSzNYOWRpS2FJQkQ4UUdEcXVnakRsQXJoVk54dlhtYVdlUHlsM3l6M2thOXppN0prSit6dTN2ZkJpaHdtZTdHaG1YUHJudjNhNC8rcVpNMUJ3MUhnQXdNR0RCd01JMTlWdHIwelJINWNzaWE3M3pSOC92bDN2NnN4dkg0Zlgxb1hMWWo5U3ZoaUhEQjZNUTRZTTN2TUpkUVByTjIvQitzM3kwdHJYRUFFc0NJSWc3QkV1RzFTZ0dhK0FLTnRxZ1RPck9TT0pwK3p5azRPSzZmdFVVdk44MjJPM1hIaGFNWU5PRFIvbW5QaUZQZUVXWS8yd2xxeEhuREVzUkxqRlYvMkFmMG5CYkJCTmhWVXVLREhwV0lxUVBiYWFmUDRsaGRmNml5cDdWZTFtSW1pZ2RnR0FCVncrNkJTVGplc0lmQnJhNW9rT3A0K08xaFpPaGtqc1FrSm9OS0UvUU5mcFlOYVZabG5XNDhyUWQwZ2RZYUVuR1ptVEE3ZGg0SnlUVG94NlRpTlVyVmtUTFkra2lQQzk3NXpRcm8zeG8wWmh3a0VIWWZXWFg2STVHTVNkTDc2RU8zNXdIZ2IxN1FzaTJtTkdaODJja0lUTFVBcnVEc291UldnYi90d1pZNFlOeGZWbnhrcVVyL255Szd4aXJXc0dnTUg5KytOSEJhZkc5Um5wOFNSdFgwZ1BFY0NDSUFoQ3AzQnA3dmMwK0ZrUXdwOHFHQ0RsZ1BjT1ljOFZSNE01QVRDYUZPblRhRVo5VmNJOEFOck14cjJ4Y00vMHg0K3pIakdvK0ZwYXNLRDl1RDhoTFZ5S3pnc3lWaEdRQzhTdWV0cTNVcVJzYm13OThCMjNMam1sNHVhaXBlK21hN283b09MNnBRQ1djbW4vSXpUYzF3RjBBUWpXZ2tDeXZSeTZkcHZIUXFNdElVeFJJWndKNEtjNlJQOWpsdWIrVXpIZlFUTnIxenAyUXNKK1NiYmJqYjZaN1pmbmFRbUY0c0tqT3pvT1FKeXdWRXJoek9Nblllb1JoOGNKNEhWZmY0TkhGd2VpMjhYSEhvTmhnd1oyYVBQOGFWTnc0ei8vQlFENHBxNE9OOC8vTjI0OWJ6WkdEeG15eDR6TzgxZThnWCs4dml5dWJmaWdRWGpnNG9zNnJEM2NFU1hISG90TEMvTUJBT2ZkLzJBMEREcW5iMTlNUFNLV0kvTHRqWi9HOWR1K2N5Y09HVHdFbzNKRjlQWUVJb0FGUVJDRURnbVY1LzVRTXo4ZVhXVm9yVGQwUXZ4R1NoM1pYRi8xaXFpWVN1ci8yOTdSV3k0ODh6SUN4bHM5SFNsN0ZMVVZQVDErZGZoVEMxOU0zNnJRSGpkNUs3K2VHL0RPWnVnS2V4aTdJNzlJeFlDR1paWmNKb3puZnYvNjFHTnZtTFpzWi9yR3V3ZWFzZk1qQUpkeFZmOWY2V2JYWlNENkNVRFI1SEp4WHVISWl5OEpHQlFOalk1MERUZVFBZUFDVFpnVEt2VXNOc0FQb3FTdWxKd0o1aEQyTTI0OWIzYUgrLzVXVVlXRjc3d0RJT3l0ZmViS3k1TzJlOEcwcWZqYWxzRjVTOE1PM1BiQ2Y2SmUyZjVaV1pnemJWcW5Oc2FQR29XQ284YWphazM0T2M3bjI3ZmprZkxGK1BYWjMrMjAzNmRidDJIQkcyOG10SDlWVzR0NXJ5M0R4Zm1uSkgwZUFLQVV4WlUzQXNMWm5qLytaaE5HZUhMUUx5c0x3VkFJS3pkc0JBQ015TWxCdys3ZGFHeHB3YUozMzhXUGZkNHVqU2M0Z3doZ1FSQUVvVjNNMHR5YndQaXRYWnlRY2tEOEVoQlZ2ckZQK0Y4b1Y3Q0lmRHMvYnEvTE4yZWMwWWZCdDBWQ083c1FIYm9IWW9tdkFBQmEvZHdKcTBMSDNPS3JxUEl2S2J3VmhGc0FSTE4rcCs4RnBuQnhSK3ZlSXFJeFRjMFpqd000SjEzVDNZMVZTL2hPWnZ3ZWkzTktURlkvSithWklBcVhxNHpjOE14Z0lxZ2tIMEpGRTJ1UjVTS1Baa3duSWtLeEJoV2pQSGU5V2NZUHEzN3FNWnEydmRjK0xCRDJINVNLcjhLNmJlY083R2lLSlMzUGRMdnhpOGNlajI3Yjkva1hQQmZ0SHpKTjlNbkl3RzRyZy9QcEU3L2Q2YmhmMTliaTF1ZWVqd3B0dDJGZ3dzRUg0WjFQUHdNQXZQRFdXeGpZSnh0bmR4QjYzUjQxTzNlaDhvTTErS3EyTnVyOS9icXVEdGY5NHhrOGV1a2w2SmVWaGRKVnE5QmduY09rTVdQUUZHeEZZUFVIS0gxdkZZcU9tYkRIbXN1QzgwZ2RZRUVRQkNFT1pwQlpsdk1RQ0xhNnFoelpsNjUxc0U3dytLMVVtY0ZKSFlsZkFLQ0IvQ3NDRGJFc2hMMi9UbUN6dzR3bmgvL2pSUWtMM1F2YzRxdWNDeUFjNWs0T3BsT3poLzJHamMrYXU2VHdFaWRNN3cySXdGUmNWK29xcVRsREtZd0c5TzBBdHRvUGlENC9BbHMvSlBPaXRKWVp0Qjl2UGhhZysvVXUvc1lzeTNtSUZ3OFk1OFM1Q0VLeUhEMXFGS1paNGNKRkV5YmdXeU9HbzJIMzd1Z1gyLzd3N0d4dWpyWTN0clRncXBrbGNCc0dUajN5V3pqMmtFTTZIT1BOVDliaituODhnOXBkdTZKdDUwMCtDZGVlY1RweSsvV0x0ajN4NmxMY3Y2Z1V1NXJiejRINDFvWU51SDlSYWN6dSt2VjRvTFFNejcyWkdMZzBJTHNQNm5mdnhyOVh4RHpPa3c0ZERlL1JSd01JcjBXKzc1VlM3R3lTaW1WN0d4SEFnaUFJUWhSbUtGM21lUVpReWNlekpZdmx0YklMRkFaZVZwazEweXdQV0x0cysvNlpJMEIwdmMyTVl5V0hZMnN0dWNVVnd2ODVZRlZJQWlKd0JtZzJnSzhqYmN4c3E0MmJPbTBmMG1qZ0lYL0FlM2phaHZjeVZGejdwVkZTOTJzMXVHWVVFMytmd1czcUcxUEVtMnNGT2ljcGhPTnFYY2Z0N0Flb3k3VjJmUlFxOVpSeGFjNU03a3B0SmtGSWc4dThCWmh3MEVINHNhK3dTLzJPR0Q0Y1Y4NG93U1VGK2UzdS82YTJEbmU5dEJDMy8rZEY3R3FPMWVFOWFkeFluSFBTaWVpYm1ZbXJaczZJVy90YnRXWXRmdnJYditPNU45L0V6cVo0SWR3bkl4TmJHaG82blZPR3k0VVR4eDZHVExjTGQvN254YWozOStEY1hCdzNlalRHanhxSll3ODVHRUE0ZFB2VzUxNkk4M0lMM1krOHNRbUNJQWdBQUY2SVBxYkw4endSRlVmYk9CejJuRzU4YXZ1T0o3NVhGZGRldTZmMWg1c3VPUE1KSXZ3d09oK25uTDhjdC9iMzF1RlBMN3pGR2N0Q3N0d2FPUFVFRGJVY0lHdEpscE9sdGV4UE9QZ0RqTmd5eVgvVTJ0Wk91L1J5ZUpGbnZGYjhNekJkQktJQmlRZFlJZEt3SGhJbDhicU5KY3dLYjdYaEV6QWVWdjNwY1FtUDduMDBscGM2dm5aNzlSZGY0bmZQdjdESDQ0S21DVlBIYXZydUtmTXlBRXdjTXhvM25IVW1BT0RMbWhwYy90Z1RBR0wxZGJYV1VFb2hHQW9oWkxQOTg3OC9IdlhjM3Y3OTgzRG9zRmpJY0piYjNXNDFnTFZmZlkxRjc3NkxaUjk5SEZlZkZ3QW1qeHVIL3oxOVpseFc1M2MvL1JSM3ZyZ1F6Y0ZnM0xGdXc4Qnhvdy9CcERGamNQVEJCeUduYjEvTWVlaVI2TmlqaHd6Qm1LRkRjT2l3b1hoMGNRRE1qSU56YzNIYkQ4N0QzUXRmd2FyUFA0L2F1dWEwbVRoMS9KRUFnUFdiTitQYWVjOUV2ZHM1ZmZ2aXFwa2wrUGJvMFhDYXZzVXpSTysxUWRZQUM0SWdDT0NLM0pHNmxSY1IwVEhSTm9UTHFxVHJiclV2K1EwYlpzMkVuN3BLYWpzdUhHbXhhYzVaNHduNm9raG41Y1JhMGZBYzdPSjNHOWZqOTA2WUZickd6YjVYMy9JSENtNEFjRStzMVJrUkhGZGVpK2hvZkRQc2JtQnQ1K2xoZXpsVzV1WXJlRG11TjNma25BM1FoY1Fvc3BKYnhVS2tnZkNMTG9uMTFaR0VXYkdRNmpndjhUZ1FIdEM3K0hhenpMTkFnUitqa3JyWHV1djhoSjdIMURwQkJDWkRNbjFhUTUwbjE0K3M3WFc3WE9oSVRtZTZYZTNXQm82d3BhRUJOejA3SDF0MzdFaTBUNFR6cGt6R2VaTlBTaEROM3g0ekJyZWVldzd1ZVhsUm5JYzNhSnA0YThOR3ZMVmhJeTR2bm82aVl5YmcvNzU3Rmc0YW5Jdmhnd2JGMmZuajRrRDB0ZmJBb3JJNDhYdlN1TEZSOFFzQVkvUHk4UDNKSitHZnkxY0FBT29hRzlFYWpDL05KSFFmRWdJdENJSndnTU9sT2Nmb0lGYkNKbjRSS1VQcWdCRGhhRTFUQUl6ZENwaVpqUGdGQUNqOXFFMnBPbFozT002TnpIekRpSVVMZHp0Z1drZ0J2Ni9xWGpCYm1iZWR1dXNpQ2FCc2xvaXVtTHVrNERRSFRQYzROQVZOcnBLNloxd2x0VE9VYWgwQjVtdkFhRlB5aWFMcnF5UC9kMzVkclpEcVNCaDYvSXV0TDBBWGE2aWxabG51SjJaWjd2OXhSZTVJWjg1R0VKeGoyTUNCOEUwNE9xRjliTjR3M0RYbmZIeC95dVFPNjhjZk1XSUVIdm5SeFRoLzZwU0V6TTc1NDQ5RTBURVRBQUFuamh1TEVUazVuZGFodjZ3d0gvMnpzZ0NFTXo5ZlhseWNjTXk1azAvQ2lXTVBBd0I4Wit4aE9ISGMyT1JPVWtnYjhRQUxnaUFjd0hDcHAxaURuZ2ZRSjlib1VKeHh4SkVYc2NYOHRRTFBwQmwxN3lmVGZmT2NNMDRINk5RNFd3N0F0dk5qeHRxOGVTOC80WXhsSVZXeXMxc3ZiR3JPZUQ5Y0FzamhtanoyU0dqQzAvNnEvUEgrZ3VyTlRnN1JrMUR4cnEwQTdnTndIeS9KUFZLYitDR1k1NEJvbE8wb0FEYlBNS3lNN21qUFBSeXRIUXdpaE1PajQ5OFR4Z0s0VGJmeWIwTmxuc1VBSGpjT3F2MFBIWVY5T3J4Y0NIUEVpT0c0LzRjWGRvdnRQclphd1lvb0dqYnRkamtyUjg2Yk1obWJHeHBRK2NFYUhESjRNR1pQUGhIVGpqaWlVOEVhd2UxeTRid3BrMUY4N0RGWSt1RTZWSzVaZzZiV1Z2eTB5TmVsT1F6UHljRzFaNXlPeDZ1cmNjdXNXZWlmblpWd2pGSUtONXgxSmg0cFg0S3p2M044bCt3TDZTRXg0WUlnQ0Fjb29UTFAveERqVDlGU0s5RlB3dW4rYWVDRVpGZGdmbCs1VzZhVHIzRkxVaFptenphMlpMYXNBMkZzZEdyZDhCZkxBT2NQZVhyaHE4NWJGcnJLclpVRngycU5Od0N5UGlsMlF5aDBtS1h3VmhiNENicmpYdnMyekZCWVBEQmZzM0VobUdhQjBML2pnNTBvYjhhMUFEK2pvQitua29aMzByRWtKRTkzckFIZVh3aUdRbGozelNaTU9QaWd0RzAxdDdZaXE1T3c2ODR3dFlhaGVqYmdWdFlBSnlJaDBJSWdDQWNZekNDejFITXZnZjVpRjcvVU5tUTBCUWpSR3F5MjhiaGNoV29uSnl0K0FXQnJac3VQSStLWHdjNGx2b3JmZWxuRWIrL2g1c0txVlFTMlpSOVBNb3ZUSG1oSFJwK0NRT0hOYVJ2dXhSQkJVM0ZEcFZGU2U0bmltaUVLNW5mQm1BZHdZdnJhU0UxaERxOEJKbkNuYndQaDVjTGNSakdUQjFDWGE3aFdtbVdldFdhcHg4K0xQT01kUGkxQlNCcTN5K1dJK0FXUXN2Z0YwT1BpVjJnZmVTSWdDSUp3QU1GVnlESmJjaGNRY0xxdDFhSGFRaHpKbkdWdnZFc1YxOXhJWGZDMjFjeVpNYUNWWEo4UlVVN1lyRk1oMlRZN0RGTUIzeG82NzZYMTZSc1duTVMvcE9CSkVGMFUzckorWjA3NHVlS1VNRFBBMC8yKzZvQURsdmNaK0cyNHNkM2oxWXh6QUp3Rm9zRWRIc3NBS2V1aXRYdjlPVmJhTFBGMUh6R3lGZ3J6RllXZW9lazdQbkhvTkFRTDhRQUx5U0FlNEVUa3NZUWdDTUlCQWxmMUg2eGJjbCszaTE4R0xJR1J4dC9IU0FiWmFGMVNBRUNqWXN3eVNtcHU2SXI0QllDZ2N0MFlFNyt3UE5QcHdtMC93LzlSeEc4dnhjVS9BWGhOZU1PcHROOW84OGlmQ0t5ZTh3ZThoenBrZlorQWprZVFTbXJMakJtMWw2bWR0WGtLWmlFWWp3TFlsSEJzNUtGWXRNU3dWUlE0V3FzNS9MNUI4YS83dGtiR2c4bXZ0ZnRqczh6emdWbm11WmtYRHhqWEhlY21DSUtRTFBKRVFCQUU0UUNBeXdZZHExbTliRStNRTVhczZhNno1R2p3dEsxcGcwTHJhVFJqNTBkZHRiYmwvTk1PMVlaYVM2Qk0reXpUeFY3ekY4dzdzclFlUGVpWlYrclNOaXgwQy82cS9MRXc2UjJBT2w2N21qTDJyRmhZalp5R2svekhyenpnczRCenVXZUtac3dDWXhhSUR1bjAyTWlydnAweWFXVHQ3ZnlseXg4QW1LKzArUXpOYk5qZ3lBa2NnSWdIV0VnRzhRQW5JaDVnUVJDRS9aeFF1ZWM4emNhYmNWbGhtZE11T0JOMi9NYUxYMll1Vjh3VFV4Ry9BTUNHOGJlSStFMm1jRXN5dEYzWlRNQnZSZnoyYnZ3RjFldUowVDJwYU8waDFZUUpxQnZ3ZExlTXM0OUJ4YlhMalpMYS96Vm0xSTVXaGo0R3JLOW5SbVc3eDlyU2FrZVdQaENGWGNXUmQ1WndGU2EyZVpEakxCd04wSzFhdWRhYnBibnJ6RExQZlZ6dUtlSTFTSDJ4cFNBSVFwTElFd0ZCRUlUOUZKNFBRdy93M0EzUTFiSEdTSUtiTk4vK2lRRU5XK2dqTXhpM3FwTGF1WlJpRlpzdEY1d3hpNG4rSFIwQ1RrVy94bHhSelB4NVhwOXZ4dEZmVmdZZE1TMTBLLzVBNGYwQXJnSVEvalVxT0JjU2JZTVlWOTVTVlBtUTg1YjNmYmdjZllHY1FzMXFCc0FsQUkzcDlIakxPMHlSNUZvV0JBWnpUQngzMEhrM0V5cUpkYW5LNEZmSVcvKzVRNmV4WHlJZVlDRVp4QU9jaUZ3UVFSQ0UvUkFPOU04MVErNFhDSFJ5ckRIc3BlRzAzdnJiS1pYRXZFTUI1OUtNMnZLVXJjNmVuYjBscTNralFIbXhjUnhNL1J5TmVNVzV3NTkrYVlFemhvWHU1czl2VDNKL1V6OXdHUUVuQUhEdUFVN1lHR3czaGdub2FmNmk2amNjTUx4Znc0SCtoK3RnUmdrVGx4QlRQZ2pablhldy9xUElJeTJLaFVudm1YVmdMbFZFaTZpazVvQktXSllNSW9DRlpCQUJuSWhjRUVFUWhQME1Mdk1jcFJsbFRxLzNKVmdlbmJpWVozeWtPSFJhdXV2NE5sMXc1bDFFdUM1dXJIUU1Sb2pML014djVNMWJPTmtKczhMZTQ3YWxKdzhQdHJoV2dXZ0lnSEQ0ZnFwaEJuYmFybDlsYklWdW51QXZYcjQxWGRNSEVsenFLZGFFRW9CS0FId3JxVDRSTDdIdG5hbWRiQUp0T3pVeHNJSVVMMVZhdjBvejZxc2RPWUY5R0JIQVFqS0lBRTVFTG9nZ0NNSitCSmZtZms4RDh4SzhNazRveWpibGlCajh2RUcxRjFFeEd0TXh1KzJDTTQ4d2dUVWdHTzJOa3lwdHZVeUtNSEhvVXkrOW03WmhZYS9qcnlqOERqU1dndUJvY3JUdytsV0ttV0orWTNqT2psTitjcnlFeUtjQ2wvY2JhdXFNVXdtWUJxSnBBQ2J1dVpOTi9FWXkwMmdrOWV0bDVtVkUvS3BpV29wUTdXdDBCZzZvWkdZaWdJVmtFQUdjaUZ3UVFSQ0UvUUJtS0YzbXVSTkUxOWxhNFhnRzViRFpGaEN1TlVwcUhrN2JPSURORjV5NURJUXBZZFBPL0dFaUFOcXVvNW4vbVRkdjRma09tQlo2aUxtQi9QTVk2dGxZaTROaDhuRzIrRkcvcitvWERoaytvT0VxOUVQUU0wVnJUR1hReVFSTUJwQ1ZWRi9yTzhXRlVPK2hEK010QXIrcUZDK0Z3bElxcW10SWVmTDdBQ0tBaFdRUUFaeUlYQkJCRUlSOUhLNGFOTWhzTnA0alFxR3QxWEw2cGhueW5EQVlQbExFczZpa2RrM0tobTFzdWZDTUN4bjBWTmkyTTU3ZnNDbDcyU1BzVXE3UXVLRlBMTnJzaUhHaHgvQUhDdThFY0FPQXFDWnlRZ0VrM092TWMveEZWYzg0WUZxd3dmTmhvSC91UkEyZXhvUnBCSm9LWUZnM2pjWUFyUWY0WFlEZlVVVHZnRU1ycVdSSGJmZU10L2NSQVN3a2d3amdST1NDQ0lJZzdNTncrY0JKbW8wWEFEb28ycmFudFhSSkdiWStWOFY1ZnZudktxdjJjaXBBYzNyR3cyejcwWm45UTYyOGtZZ0doODIzOFRTblE1eHprSy9LZTNyaGc4NFlGbm9TWnREY2lzSlhBTXdJTnpnbmd1UFhpNk5GSVhUQ3pVVkxWenRoV3VnWVhwSnpNTFNhcUprbk1qQ1JRQk1CRE8vR0ViOWswRHNFZmtjUnZ3T1hlcGU4TlY5MzMzamRod2hnSVJYcngxZ0FBQ0FBU1VSQlZCbEVBQ2NpRjBRUUJHRWZ4U3pOdVE1RXR3SGtqclRGVnIybS92YWVLRVM1UVJGZFRNVTEvMG5aYUR0c3VmRE1oeG40UmZ0anBrNWNNQ3Z6eXJ4NUMwOXdTaU1KUFkrL0tyOGZUSG9ib0NNaWJVNHNjVS8wQXVPTExLaGpmbFVVMksvRGFIc2pYTjV2S09DZXBLRW1Ndk5FQWlZQ05Mb2JSNnhuNEdOaStnVEVIelB6SjRhaFAwRWY5MGMwYmZ2TzdoczNQVVFBQzhrZ0FqZ1J1U0NDSUFqN0dQenl3QnpUTUo0bG91bXhSZ2FVRXpJdllWM2xTa1Y4TmhYWGZwbXVaVHViNTV3MUFhUlhSVld2UThzNTI0UStteUR6dUx5blgva2dmY3RDYjhJZjhCNEs1cmRBOEFCd0xqTjBZbEtzVjRmbjdDaVNwRmc5RHkveURBRGhLQk1ZVDRUeERCeEpqUEVnT3FSN0I4WTJCbjlFd0FZUVdlTFkvQlRCMEZkMFdtT1BMcXNRQVN3a2d3amdST1NDQ0lJZzdFUHdJczlKV3RIemlBc1I1R2hCa1JTdFd0R2ZjZUhPR29wK3J6SnFicVlDaEZLZmNYdWpnVFpmZU9aL0NUZyswdEE5dVl6NHZyeDVDNjl4eUxMUXk3aGxTZjQwZ3FxT1pnOTM2RVlpQ2o5SWlkVUk1bWY4UlZWejBqWXNkQXU4RUgyUU1mQklVNnNqU2FueHpCaFB3SGd3SHdvaW81dEhEd0w0bWhsZkUrRXJJUHlsQ0YvQnRMWjMxVzZpYzJGMngrZ2lnSVZrRUFHY2lGd1FRUkNFZlFCbWtDNzMzQVRHTGZZUGRlblg5NDNtV3JVM2JsRXdmMEFsOVZVcEd1MlVMUmVjOFJNbStsTmtlS2ZXY01aclgzeVYxNUo1T0MxWTBPU0FhYUdYNGc4VS9CaWdQMGUySGFzZjNmWTF4YmpPWDFSNXR5T21oYjBHbHcwWUMzWWZZaEtQSWZCb3NCck40RU1JR0FPaWtYdHZJcndEUUIwSWRReXFCM01kRWVvQjFJR3BEb1I2Smwxbk1PcEJ2Qk5hQmFITTF2QjMxUW96RklSaHRDTFVFdjdlTHlOSTA3YnZGQUVzSklNSTRFVGtnZ2lDSVBSeU9OQjNtQm5LK2ljQkJYRTd5QXJYVE0wcW1LbWRwTXY4TDRYUXo3c3JVK3FPSDV3eGVMZUxQZ0V3S0R4Yzk5VDhKWmdsdzU1K3BUeHR3MEt2eDcrazhDRVFMZzl2ZFY4NEFjQm4rbjNWTHp0a1hPZ0ZjTm1Bc1lCN3RBbExJRU9OWnVaRGlHZ01nQkU5UGI4OTBVenplbm9Ld2o1QXByN2dWZGVNbXZ5ZW5rZHZ3dFhURXhBRVFSQTZoc3NHRmVpZ21rK0V3YkhHU0pobWFoLzB3Mkt4amU1a2JGTXdMNk1aOVMrbE4rUE8yVzNnTGtURWI1SzFQZmRFdU9hdlRjd3pYaGcyVDhUdmdjTDR1dHlyMStac1B4SkUzb2dQT0wwbEFXRUlGQTZGSm9MMTMzeC93SHVTMzFmeGZ2cXpGbm9EVkxKalBZRDE3ZTNqK1RBd2FQQXc2R0FlU0Ewem1mS0llUmlJOGdEa01XZ1lBWGtJdCtYczNaa0xncEFPNGdFV0JFSG9oZkFhWk9ndlBiOEhjRldiV2tUVzl4VGZ2dHR4a0RIakpZT0NsM1IzZmN3dEY1dzJoY2xZNXJSZHFma3IrTjg0Y1FCMjlua1RSTjhDNEZob1BRRTJFUXdBdkJrR2Y5dGZVQzMzbHhBSEw4azVHS2JLQTloakFnTUFEQ0FPZjQ5OGNlUm5RaDhDUEFENmgvZlJvQjZjdXJDZnd3enhBTGRCQkxBZ0NFSXZnOHNHSGF2WitCY0lSOFFha2RZN05oSEF1bzBONXUxTStJV3JwSForNnBhVGcyZlBOalpudHF3aCt6azVaaHhTODFmQTd5b0tSNFlZYndJSXIrMTBLRE4wK0xVVEY2M3cvb0ErVFNkZE0yV0ZyQzhYQkVIWUIxRTlQUUZCRUFRaERGZkJaWlo3YnRGUWJ5ZUszMVEveGpPWXcxbWU0M0w2TUY1UzNEcCtiNGhmQU5pUzFYeGxkNGhmQm16SmVubmxzS2NYUHVUMEdNSyt3VTNleXE5aGFCOFlPd0FBRkFsaFRrOENSeDNBTVRQSDdOaWRQWjlabkFpQ0lBajdJaUtBQlVFUWVnRmNObUNzYnZHOERTWS9RRlorQnVzVHQwckIvVXZXRjFOOGVTTndEYk0rM3pXajVpeWF1V3RiK2pQZk0xc3ZucGtIME56WUZCekswMnRYSUF5VFNGL3NVRUpwWVIvRlgxQzlEZ3BuZ05FS0lLeGNkZnJoYmd3Q3hYOWlPbjF1b1BEMk5NMEtnaUFJUFlBSVlFRVFoQjZFR1dTV2VhN1djSzhHNkZqN3ZwaTQ2OXJIZHdLSFF6WVRLcmx3cWRLdFI3cG0xUDB6dlZsM0RXMGE5eU84MXMxS3Z1V000NHppNDdrZnpIdjZsUThjTVN6czAvaTlsVXRKNGZ2Ukp5ME9oRUVEN1R5M0lmekt2NlRnZkFkTUM0SWdDSHNSQ2Q4UnVwV1RUejU1aUdFWW1kWFYxVi8xOUZ3RW9iZkJpd2VQTUUwOW40aW1KdXhNcDZCcDI5SkN6Rjhwd3RWVVV2dGNpaFpUWnRQNVp4YVFnY29PNTVZaVV2TlgyQlArUU1HVkFEMFFiWENxUWxMOG12T2dnajcxWnQrckt4eXdMQWlDSU93RnhBTzgvME0rbjIrZ3ZTRS9QNzlmT2dhOVh1L3RYcTkzYzNGeHNXZFB4MlptWmk1d3VWeGY1dWZuWjZVelprOVJWRlIwcXRmcmZkanI5WjdlMDNNUjlpOUNaWjVMdEtrL2pCTy9jY2xtdTJyUjFpRm1KQVR3UFNwVWUwUlBpRjhBSUFOL2pmek1DYldYVXJUSjhUcUdtSDhtNGxkb2k5OVg5U0RBOTBZYkNIQWlRajcrRmlhM2hscjAyOG9DNTVPN0NZSWdDTjJDMUFIZUQ1azBhVktmbkp5Y2t3R2NCdUM3QU9vblRabzBhZVhLbGNGVFRqbmxJTU13Tm5xOTNzc3JLaXIrSE9sVFZGUjB2Tlo2ck4wT001dVZsWlVMMmhsaUFCRU5hMmxwY2Z3QlNtRmg0VWlsMUNQcDJtbHFhcnB3MmJKbE8rMXRYcS8zVWdBRmJZOGxJak1RQ1B5d2JmdWtTWlA2YUsyZkpLSkRtRGtUd012cHprc1F1Tnh6a0tucENRSUsyeVNsc21yN2R0bWlWZldVMnJiKzE5QzRoR2JXcmsxNzBpbXllYzZadndWd21EVWZSMEtmQ1VCY01tdkdDM24vV0NpdlRhRmRidkZXWFR1M29uQU1nTE1CaEpjVEtLU2xneVBQY1dLWm9XbVFhYUxTdjNqcUNmN3B5NzV4WU5xQ0lBaENOeUlDZUQvRDYvWGVDZUFhQUc0QWpRQmUxMXBYRFJvMGFBQ0FHcmZiZlRFQUtLVVcydnRwclM4am9wL1kyNGlvQlVCN0FyanRtS2NUMGJNZDdNNEdBSmZMdGQzbjgzVmtZbVFnRUdpdzV0RmZLWFhXbnNiY0UyNjNPeFBBempiTms0bG9Eb0FXVzFzbUFCTkFnZ0FlTkdqUXJaYjQvWnlJTHZQNWZQOE9CQUxsNmM1Tk9ERGgrVEIwLzV6cnRLYWJpY0t2QzJzUGdGVFd4WEwwUTN4OGppdmV6Z28zR05OckgzZG82V05LYkxub3pHT1ljVk5rVzhHWnlXall6NWNiWFlxdmNNQ3NzSjlDQlBhdjJmeDliTXBiQXVDVXlCTVVvdkNEbzFSaEJxQWlUNndJSUl3QVpWVDZxL0pQOGhkVTF6czBmVUVRQktFYkVBRzgvNUZIUkVIVE5BdDI3Tmp4MzVVclZ3WlBQUEhFQWRuWjJRUHk4L05IQWJnWXdOSmdNS2lzYlFDQTF2bytacjQ3c3UxeXVlNEgwS0ZpdFVORUd3RGMzOEh1Q3dIOFAzdDNIaDlGZWY4Qi9QT2QyUndFd2lua1FFV3JWc1dyaWxhUmdKdWRDUmd3ZUtKVndMUGF1OXFmVmVzRkM0clZWcTNWMmxiYktuSjU0RkVKaDVEZDdIS0RvcUlXdlBEQWd5UmNDU1JBanAzNS92N1kyYzN1NXRyc2JrS3krYjVmcGV3K00vUE1zMDdZekhlZTUvaytSd040Q3Y1QXN3bWZ6MWZYVFBFYW44OVhHTTM1UTlsc3RuVUFUbXR0SDUvUGQ2VFg2OTF0dDl2NzJHeTJQY3o4ZWVRK3VxNWZ6c3oveDh5cmJUYmJKWVpoYkFid25OMXVQMWZtTTR2MjRyZjZuV1d5T2hkRXc4UEtnN2ZnTVFTL1FKUElGOEIvbEhUekRzcXZPcXczNE95RVVyR041d1RheHdtYmZHbXRhTk5ZMVQxSHpGbjhmVUlxRmtuTGVjcldldWVHekNKVVoyd0UwVWtnZ0puaURvS0RhM0FGZnlicFJCaTAzTGxsK0dqbktWdnJFOUo0SVlRUUNTY0JjSEpxOEhnOGF3TnZNak16L3cvQTlKRHRQN0RaYk4rR0hzRE04OTF1OTVUQWUwM1RhdHJxa2JMWmJML1NkWDJSeStWNkgyanM2UW1sNjNvZWdLTjlQdDhNcjlkYjI0N1BZSGk5M2hvQXNOdnQvYjNlNXArb094eU9IeXVLY3Y2QkF3ZWVXYjkrL1NGTjA4eG9lOUpzTnBzR0lKV0l3bnJEQ3dvS2ZzVE1MeEJScFdtYVU1Y3ZYNzYzb0tEZ0JtWmVycXJxOHJ5OHZMdzFhOVpVdHVPemlCNktsdzdzYXlyMGlNbDhDeWhrRVJWbUt6WnNaM1puWXBqY2RMZ3ptTGNxUkRmUWhYdmVqci9WOGF2NG91aHVVR05HNnlidGpWSG9GR0ptZmpkN25xejVLNkxqUEcvai9nZmREdDNIMkFoZ0tDZ3c3U0RPSUJqd0Q2bHVISmYvWSt6SVd1amtyWmM2Q1dhODdSWkNDSkY0RWdEM0FNeThBTUFtSW5vQVFEOW0vbTNrUG9xaXRObXJxV25hbllxaWJEVE40Ty8wbTVqNTV0R2pSNStUbXByNlJ5SzZvcG5EV2gwQ3pjeTN1dDN1LzdSMFRvZkRjYjJpS0Uvb3VqN2E1WEo5MUV5N0h3T1ExN3QzNzgwQXZHMTlob2h6RjFyQjhwdUJNbXN1OUZ0RWxNTE1oYVdscGRzQm9LU2t4SzNyK3UrSTZNbjA5UFFWZHJ1OXlPdjFscmZuZktKbjhTMGZlSlhKOUJjQU9TRlJtLzl2UXZ0dXVnUHpEWnVHa2hWZ2M3cFNYZmx2dXJMNUVSYWRiZmZWUlNmNVFBOEczaWV1N3plOEhrV2hHMlhOWDlFZTkybWwzeit3WWt5K1FlcGFFQTBHa1g4dDZRVDBCSWZWUVRRUjd2eG5BYzlQRTlOeUlZUVFpU1FCY0hMcW8rdjZoc0Fid3pCdVVsWDFRd0NuTWZPZFJMU2FtWjhCTU0vdGRpOEdnTkdqUitlRUhzUE14MGZVcVFDWVpacm1ud0lGcG1sZXJ5akswdFRVMUpjQS9CMUFjMEYwVzBPZ1A0emk4L1FETUwrd3NQQ2NaY3VXQllkTDY3cCtNWUE4QUY2WHk5V3U0TmR5SVROWHVOM3VqVlo5ZG1aK2s0aDZNL01VdDl1OU9uUm5sOHYxbEtacHc0am9kcHZOOW5aQlFjSEVrcEtTelRHY1Z5U3hZSklyaGlPc25CbUs0aDk2Mlk3YS9DRWVSOHdSWmh3Q21ZOHJWUGxIdWhBSEV0UHkrREZBNVNybWhBV3FTRVNVR2hoRUhYeVE4SmVzdWNYUmZIY0lFZWIrc2FzK2Y2Qmt6QVVHMjlhQU1EQVlCQ3V4SktCcnhNRjF5d0kvL1hTVDA1WC92VlAzVEcvbE1DR0VFSWVCQk1ESnlXRG1ZR0NXa3BKeTBEQ01YeE5ScldFWXp3SG9aYlBacmdLd0NWWm00OVRVMVByUVl3QWNBU0M0WEpMZGJzOGxJaHN6ZndOcmpxMXBtaDhxaW5LamFacWZlanllZHdHOEhObVFPSVpBQXdCS1MwdG5hNW8ya1lndXJhK3Zmd2pBN1FBd2FkSWt0Ykt5OG84QXdNelQybHV2cG1tbld3bXVuZ1VBaDhOeEZ6TS9DQUJFZEkzYjdYNmx1ZVBjYnZmdk5VMnJKNks3VGROOFc5ZjFSM3crMzZ4WVBwdElMdXhCdWxrLzhDN1RwTHZDa2x3eEFQSm5RSTcrQnR2YWtTbWkrNVFab0htS1NuK2dzWlZkTHR2c3ppbEZ0eFBST1FDQ2FhMFRFL3cyOW53eitCdWl1dnZqcmxiMFdQY1hyUHJZNmRMeW1Ya1ZFZnFCQ0d3aTdpQzQ2VmdIbWpiRFpmOW11dTV0Y1pTVEVFS0l6aWNCY0hJNjVIYTdmeDVhb092NjZmQUh2dCtoOGJmMExGM1huY3o4bnR2dEhnTWdlSXltYVM4QkNDYkpTa2xKT1k3OWR3YmJFWkpreXVWeUxkQTA3V3RkMTQ5b29TMXRab0ZtNXFmZGJ2ZGRMWDBZd3pCdVVWWDFmQUMvS3lnb1dGUlNVckt5c3JMeVJnQW5NM05KWkU5dE5JaG9vdlh5RFUzVC9rRkVQMlBtR2lLNnllZnpMVzF0cldURE1CNVNWYlVLd0N3QTk5bHN0azBJR1VZdGVoN2ZXd092Tk92d1o0Q09EbHZhQ1A2YmFyU24xNWU0Y2Yrd1paSjRyYXFhdjZheFZWMXkxRUhGZFlYSG1RYk5hbXh5NGdZK055WjlabFpnWHAwMWIwV1g2ZlVXM1pOVGQzODRzelJmTTAxNEFlcmpuMmFRZ0NDWU9DeFZPYlB5ckxNMGY1ZlQ0Vm1Va0lZTElZU0ltd1RBUGNlL0FMZ0FnSmt6aVdnYU02OGdvcFVBMnB6TGFoakd5WXFpd0RDTVQxUlZ2U2hpOHpNQWVzZmFNTk0wMXpWVEhMd0Y4WHE5dS9QejgyOVJWZlZOMHpSbmE1cDJIZ0NuLzFEempsak95Y3dUaWFpdXJLeXNOQ2NuNTBzQUl3RGNBMkNGemRiMlB3dG1mczAwVGJ1cXFyckw1WkxndDRmaXR3YWVZakNlSWRDbzhBM3c5L3FpUGJOVXJlR1RrY0V5NHpPRmpEdXBzS3JML3B3eFFPV0c3VVVpcEFMV2NPOEU5UDRTVzRPZkE4RUU0ZkhzdVV1YSs3NFFvdDJtT1R6dk9rdnNCUUM1UWNnSUJzSHhUQzVuQWhRR0Ftc0VFeFFZdEhCNmlWMmJVZUJkazhqMkN5R0VpSTBFd0VtSW1WVmQxODhMdlBmNWZKdGNMdGRyZ2ZkMnV6M2Jack5OSTZLVkxwZnJVYXZNWnJQWnpnNnBZMUJvblVSMEdvQ0RYcTkzdTZacFllZHp1OTEvVEZUYmlVaTF6aCtXUGRQajhTelNkWDBPRVYzTHpKc0E1QUw0bDhmaitTREdVMzBBNEp6YzNOekpMcGZyZVFEbjVPWGxEVWhMUzVzZjVmRnZXNW0yMTdhNXAwZzYvRmJmZ1NaU1pwbk1Od2QrWnEwdElhbUtvK3NCOVM5THlrM1RXekh2aGtJemxiUTkvNkI4K0JMVjlvNVFQbVhpcjRod1R1QjlJb0pmQU9DUU5ZOFkvRWwyYmZvOUNhaFdpQ0JuZ1hlRDArMG9CUE55Z05MOTJhRWJIN3JFaE1rZlJITXdDRTRsMExLWnBmbjJhUTdQdTRscnZSQkNpRmhJQUp5RWlLZ1BnUFdCOTRxaWpISTRIR2VGYk04RUFHWWU1WEE0YXEyeVR3Q1VoT3dEQUhVaDc1Y3k4L2RvNGNHNHBtblhFZEhUN1drbk03L3RkcnZERWdVcGlxSmE1MnR5dysveitXNVZWVlVqb2lPWnVScEF6UE1BRGNPNHcyYXpYYzdNRHd3ZlBueisxcTFiNjYybGpZSkxRZG50ZHB1aUtHT0lhSXZiN2E0SVBkNXV0NmZIZW03UmZmRXJVTTNNUWI4eW1aMGdEQWk5U1E3ZU0wZDU0MHp3TDJrRWlzenR6SHRBOUJlbGovSWs1ZTJ1VHV3blNMekthOFlQcXlYK2MyakFuNURVektGQkNMTlBVZWdxV3JoUTFsWVZDZWZVU2xjNVhmWWlBTXNBc2xuUnE1WEJMYlpBMlA4Y3pKcjM3MS95ckk5aHdPMTBhV09jdWxzU3VBa2h4R0VrQVhBU3N1YXlGZ2JlRTlFSlJQUkU1SDVFTkpHSWlxeGo3Z0V3T21TekUvNE15d0FBbDh1MUJNQ1NWczZaUWtTOUFheGc1aWJMRlRWejd0dUpLS09aVFdsV2ZVMXVkTDFlYjVXbWFaOENHQXJnWUYxZFhjdzN3MTZ2dDByWDliOFNrVE0zTi9laVhyMTZGUThZTU9CcUFIQzVYSE1BUUZHVUtZcWlQTS9NdHdONFBIQ3NydXNuTS9QYm1xYk5qNXhyTFpJWEwrL25NRTMxS1JDR0kyS2lMeEZIM2V2clg4c1hBQ2c4Vm1iZURRV1BLTmo3RHhyWGRUSTd0NlZPc2MwbndQOUFLRUZySGhFek9QVGhBbWhXOXB4RkVqU0lEdVBVdlM2bnl6NEpUSytDb01ZM0R0clBId1N6RlFRVGlOQVB6SjRIVm93NTcvNnhxejVQUkx1RkVFSzBud1RBU1lpSURKZkxGVHJYYUEyQUZ3SnZyQ0hRWlFEdUNneUJqcVJwMm02S1lRaVlhWm9MUzB0TC85M1dmcnF1Mzk3Q3BrRHlxWnBtMm5RTEVUa0FHRVNVbFphVzlpVDh5eXpGUkZHVU9hWnBPZ0ZjbUptWnVZaVpId093RDhBY0FMRFpiRXROMHpTSjZES0VCTURNUE1ucVpVK045ZHlpKytBVi9jNDJETnNqSnNNUmtaRzVjVzVxTklFdkFKT2JYY3QzSjRqL3JQVGQrelNkajBPSmFuZG5LSjl5MFU5QmFKei9uSWpnRndnTGZnSCtNUHU3NmdkYjJsK0lSSEhxM3YvT2NOa25NeXNMUUZDQ0cwSVQwN1VUZzZ3Z09EZ2NlcUFCZGVVRHk4ZU11bi9jcXE4UzFYWWhoQkRSVTlyZVJZam9LWXJ5TjEzWGE5cjYwOUx4UkRUQWVyay90Tnh1dHg4RDRGRm1iaUNpY2N4Y1FVUlRIQTVIVWNUeFVUK3pYN0ZpeFZmTXZJZVpUL0Y2dlQ0aWVwV0lqc3ZQenovWDJyNlRtVGN5OC9sMnV6MDc1QncvQVFEVE5HZEhleTdSL1hESmdOTjhidzBxTmszYk8wVGhhL3I2UmRkRFJQRDNBQVdHUkliWUNmRHZsTFE5dzlSeGV4L3Ric0h2cnA5TXpFWFl5SktFREh3R2g2VGdaVWE5elllcnlPdnQwbk9nUmZLWXJudGZKZ1hYaCtXQ051Tjd0c09CMFI2QkdvbHlERVZkK2VES01VZkYwMVloaEJDeGtSN2dKREZpeElpTS92MzdUeU9pRVFEU05VMTd1S1Y5cmFIS1lPYnhtcVkxdTN3UkVaME93S1pwMnNQTVhGcGFXcm9pbW5aWW1hWGZpMkxYNlMwY24wTkVJS0tkb2MxUlZmVTVhKzZ5czZTa3hLMXAycTBBWGxJVTVaOTJ1MzIxMSt1dHNvNXZzSUtNcUg2MmlXaFhJT0VYTXk4Z29wOHJpbklOZ0kzV0xoNGlHcW1xNmpnQUx4UVVGUHlJbVU5bTVpOUtTMHZidmZ5UzZQcDRXZWFKSnFYTU5BMjZNdkttdDkwamZLMmh2QkdES1hZQy9FZjF3cjFOcGlWMEowWUt6d1VvSlB0N2dwWTlDdm1QcFlEdlBlTEY0azhTVTdFUTBabXVsYzZkNGJLYnpEUUhCQVZFL2djemNjMEp0dGIwRG55SkVCM1ZVSyt1bkxWcTlLaDd4Nnd1UzJEemhSQkN0RUVDNENUUnYzLy9Ya1IwVytCOTZPc1cxQkhSK1FET2IyVWZIeEhkUmtTSEFFUWJBQzl5dTkzUkRJRnVOZ0FHY0lKVnozZUJBazNUL2tCRStjejhubUVZc3dEQTdYYS9yR25hWkNJcVVsWDFNUUEzQVFBUjFRT0FvaWhwQUVqWDlROEFQT1Z5dWY0VmVhS3hZOGYyTmd4aktCRjlZZFc1VnRPMDNRQ3VuRFJwMHY4dFhMalFJS0oxVnIxakFieGdHTWExaXFJQXdITklWSmVYNkJKNGViOWpUZE0yMDZUR1JHakJiUXdvVWQzM2N2Z2FLcUdSTC9OM1VQZ0JkVnpsc3dscDhHRlVQclhvSm9DQ3ZlSnhqQkFORi9xRWdiRnV5THppeHhKUXF4RHRObDMzenA5UmtsL0R3RUtBVWdML3JrTTdjbVBoWDJmWW1ncEJkR3hEWGNyS2gxYU5IblhQbU5XN0V0UjBJWVFRYlpBQU9FbTQzZTQ5Q0NTaWFjYnc0Y05UdDI3ZDJ1RVpWSWxvb3E3clI4WlJSUjRBS0lyeUNRRG91bTRIOEFDQWd3Q21la09HUWhxRzhVdFZWZTFFZEdOQlFjR0NrcElTTi94emVNSE0vWFZkcndKd0dvREw0VjhIR1FDZ3F1cFR1cTVYbXFZNWtvZ3ltWG1sdGNra29oVUFydG03ZDY4RFFJbXFxdXQ5UHQ5N1JQVHhwRW1UMUwxNzkxNER3RkFVUllZL0p3bCtLeVBINUhTbnliZ0JoSlN3YldBb1ZzOU42emU5d1lpM3lZN00yQVNZajZ2cGxRdTcrbkpHMFNpZlduUXNnTDhHQ3hJVy9JWXVQY01IVW9tdmpqOE5rUkN4bTE3Z2VYUEdpdnhDSml3QkJSSTB3di9FSjhZUkQyd2x3R3ZzQ2NZSmRYVXBLNTF2amN4elhyaCtiNEthTG9RUW9oVVNBQ2U1d3NMQ3RJYUdoaHNCM0oyVGszT24yKzErS1hTN3crRzRXbEdVTzVuNWliS3lzaGZqRFpLdG50Sm01a3UyYmZUbzBUa0F6bUxtQnAvUDk2N2RiczltNWhldGRWWi83WGE3dDRidTcvVjZ2OU4xL1Y0QVQ1cW0rZXlJRVNOT0E3QWJBRlJWeldibWF2OHlGSTI5eVpaK0FINWl2VjVlVzFzYlhFNkptWmNSVVNFekR3T0E1Y3VYN3dVd0FnQWNEa2VSb2loWnpGenNjcmwyeFBJWlJkZkJiL1U5M21UYkgweW1LWUdiMitBMkFJcDFoOXBhQkJaSWJPV1AyOEo2ZTAwbUtsYkplSnd1ckZxVitOWWZIdXlFVXY0RnZVYUFmeG9GNGxzdU5ZQVFudldad0w4Zk9IZnhOL0hYTEVSOHBvLzF1R2U2TGlnd1dGMUdoTjVXbHJhNGdtQWdjR2lnSnhnbnc5Ykw4M0NKUHVZUEJhNTlDV200RUVLSUZra0FuS1JHamh6Wkt5TWo0K2I2K3ZvN2lXZ29nTXFRQkZOQlJIUWFNNTlFUkxOemNuSWV6c25KK2J0aEdQL3dlcjI3WXptdmFacS9qaklMZEpPNElpVWw1WElpSW1aZTQvVjZhelJOZTVDSXNnSE1jYmxjenpkWGo4dmxlbHJUdENsRWxOcTdkKzlCekx6TkNucFBORTJ6UmxWVkFQZ3k5QmhtL28xcG1qYWZ6N2QzOWVyd1lXZGxaV1d2REJreTVDVnZNMGwzRkVXNXlUcSt5WEJxMFgzNHN6cXI5NWlNaTBFVW5nalE2b1gwRDNOczRlWTJNQVl5T0w4M2JMOERBR1lyS2NianBPLzdzdG5qdTdHZDJ5YmVUNFF6QVFETWtaODlabVpvWm14bWI5YTh4ZjlNU01WQ0pNQTBmZVhxbWFYNUY1Z0dsWUxRTnhBRUUzRlVHZUJiMVJoSG4xNUxodHZwc2R1ZCtkNFdFMFVLSVlTSW53VEFTVWJYOVg3TS9Fc2kraDJBd2N4Y3hjelRhMnBxbnRpNGNlUCt5UDNkYnZjOVk4ZU9mY0l3akY4QitDVVJ6VlJWOVc1TjArWUFlTnp0ZG4rVzZEWmFHWjNCek5XQnNoRWpScVFRMGU4QmdJam1Bb0JoR0w5WFZiVkNWZFVuVzZuT05Bemo4cDA3ZCs3Y3VuVnJ2YVpwRzZ3NnJsUVVKZGQ2SFpaRXh6VE5mYUVCdnFacE53WFdRdzdRZGIzSmlaaDVncFdnNnhaZDEyK3lpZys0WEs3SjdmajQ0akRodHdaTU1FQjNtaWFOYVJLM0JXNUNsWllIM1JJeDJBd2R1aGhXeVE2dytaUml3eitvb0RJcGUzQjJYanZ4VEpNeExkSDFobzk4NXYwcTZxOUo5RG1FaU5jMGgrZGRwMHNiemVCU0FnYjVSekhIK3dDSXJNUmF3UytWRVd4UXFYUER1YnJ6dkthL3I0VVFRaVNHQk1CSlJOTzBtUUJ1SmFLK3pGeEZSRTRpZXNMbGFuMUkxWW9WSzNZQ21ENXk1TWlITXpJeWJpU2lPd0g4RE1ETm1xWXRNZ3pqaGtDVzVWam91cjZCbVk4aG9vTUFmTXdjbUNPOExyRFBnQUVETGdVd0RFQlpTa3JLQWdDd2VtSC8yRmI5WHE4M09NVFpNQXlQcXFxZkVkRW9JaG9Gb0M1a2ptOUxUZ053Y1Z2bkNmUjJFZEZGSWNWSkdld2tDL2JBWnRRTnVvYkFkNWlnVTV2R3ZSSERseU9EWDBMdzVwU1ptbzU0Wkx6UFpQeEZUYXQ2TVJubTk3YWtmT3JZM2liemEvNFVQckJ5ZmJVK1BEdzY0YjNJeEh6OTRQbkxKU091NkpLY3V2dkRCMWFNR1dtUXpRdENMb0FZVXNOSDRKQy8vVjh4NTZBNlk2WFRZeTl3NXNjMkVrc0lJVVRyWkIzZ0pHSmxRR1ptbm1rWXhyRXVsMnRHVzhGdnFQWHIxeDl5dTkxUFYxWldIbSthNXMzTS9CV0FnZkVFdnhhUHRhelJBUUMxUlBRaGdFZXJxcW9lQ2V6Zzgva1dNZk02QU5PWExWdFdGK3VKclBWOHIyRG1yUUQybXFiNWF5dEJXSXZLeXNydTlQbDhtYkg4VVJSbGFLeHRGUjJIbC9UT05wWU5kSnAxZzdZVDhBSkFwNFp0NTBEK0dXbzJnNU4vbERPSDlNeUVxUUg0T1lYNWZMVnd6MW0yQzZ2bUpuUHdDd0RndENjQU9oWm83TEZOVEhhcXNIblR6MmJOWC94R1Fxb1Zvb1BjUDNiVjU0eTZrV0Q0NTZoYmMzbmo2d3NPekNtMi9sVVIvUWdHclpubDByTGlxbFlJSVVTekVyUndvK2dLN0hhN0RVQ2ZCQVNzQUlCSmt5YXB1M2J0R2hEcmZPRDJ5c3ZMRzdCbXpacDlBTXpPT0o5SVByeThuOE5nOVpjRVhBeFErQWdYSytyMXp4RnY5bWlFTDlRWnVaVTNBdmlQbXJiM1JjcEhqNW1qVnpabDRnUWlMQTRXaEkxWmpnMEJNTUVoTTM5NVM1WmFmVGJOOXRiR1ZiRVFuY1M1WWxRdUtNMEw4aS9kQit2bk9hNGxrbUE5ZUd2OC92blNSbkRjcDVWdWo2dXhRZ2dod2tnQUxJVG8xbmpwd0w0bTBmVWcvQUxBU1UxM3NQNVcwSHkzcFRXM2w5QmNZTWQ3QU14VFREeEw0L2R1YmVib3BMYi82cUlqRHFqNExKQkFqOE9DMXRpRnh0QU1ybFVOUG4zSWdzV2Z4MTJ4RUozb0laYzJxQjY4Q3NEd1JOWFpUQkQ4UFVCam5Mbzc2WkxxaWZnZFdMNU1sb3JyQkwzSEZVcThsR1JrQ0xRUW9sdmlrZ0duR1c4TmZOWWtLZ1BocjJndStDWDJmOHNGT25aRGoyZHJ5Q0dUUHhnTHljVEVZQmV6ZWJWeXhONGM5Y0s5dC9YRTRCY0FEdHJveFdEMmVJNC81WSsvbnZEbkRNUzRWWUpmMFIzZG83djNwTE55UHBya21ZajkzNHIvYXlyc0Myc293T3RtbHVhZkVtT1ZRZ2doSXNnVERTRkV0OEhMK3d3eHpkVEpBRTFGWURtZXNCMzhTeE0xN2V4bDYvOEoxUElRM25kQi9KSkN5Z0lhdTd2SHIvTmNOdldpWHhHVXYzWG9TUmh2Wk05YmRGbUhua09JRHZiTXBoRXBaVlY5bndlb2NVVUFhNW13V0x2bkNHeWxJQWcrbUt1RXlRN25XTy9tZU5zcmtvZjBBSGNPNlFGT1BuSkJoUkJkR3E5REw2TjZ3R1V3YVNvQk9valVwanRaL3hjVzJJWUV2UzFXemx0QmVFbUI3MFc2Y1ArMkJEZTkyOXAxN2ZnZitsajlnRURwL3BKNFU5Mmk4WWxFWU9nejR6dGJLb1lQZm01UmRZdkhDTkdOT0YzNU13QUtXU29zdm44M1RZWkRNL1pEUWFGVEsxM1gybkdpNTVBQXVITklBSng4NUlJS0lib2NaaWhZTVZBem1hWUN1QlJBbjJiM1F6TmZPU0ZZdEFBQUlBQkpSRUZVWXVRZnhOeHkyTXRmZ2VnbHhUUmZvc0xLRHhQWDZ1VEFkcnV0NHFqTTk0T1pzeE1RKy9yckNaMzR5ejQyZVZUT2dzVnZKNkJtSWJxTUdTNzdaR2JsQlJDc0IzV0pDSUpEOFNFd2ozY1dlTDJ4dDFJa0N3bUFPNGNFd01sSExxZ1Fvc3ZndC9xZlliSXlCVVRYQU5ZNm0wMTJnclZrQ0FYKzU1L1AyOXc2dlkxMkFQeUtRdlFTamR1enNTUGFuaXpLcHhiOUVhQS9BSWg3R0dkTEdMZ3JaKzZpUHlXNFdpRzZCS2ZMcmdQME9rQ1pBSUtEVTJJZkRoMXhMS09Pd0pkUEwvQXNpYk9wb3B1VEFMaHpTQUNjZk9TQ0NpRU9HMzRGS3ZyM3p6Tk5wUWlnaVVCZ1NaRW1ld2FUVlFVR05uTWdlVldMbGVOOWdKY29DaTJXb0RjNjVWTXZQaGRzcmdjMTVtaE94SytKc096UnpPNnNlY1VGQ1Z0S1dJZ3VhR1pwL2ltbWliY0FPaEpBUndUQkJwRjUzWFRkT3ovT3BvcHVUQUxnemlFQmNQS1JDeXFFNkZUc1FSK2pmdUFFTXFrSXhJVUFEV3grUjMvZ3BCREFSSURaeHZxempJTU11RWd4bHloY1Ywd1hIaXpyb0krUWxQWmZlK21nZyt6N0FLQ2gvcEtJU2JzeENYOVF3Y3k3ZXhzNHVlK0x4WjJ5dHJnUWg1UFRZOCtHUVM2QVFqSTR4NzVlY0ROTEpJRUl6dWxhNll4NDJ5cTZKd21BTzRjRXdNbEhMcWdRb3NQeDhvRkhtU1pkeXNCRUltaHQ3bS85U2lkcW93ZVNlVHRBU3hURlhFempLcGNscUxrOURnTlVNYVdvRkVUMllFRWl1bWhETHg4emc3a2dlLzVpZDd6VkN0RmRQTEptVk9haDJ0VFhBZEtEaFd3dHo4YnR2d1ZyWmtVM0FEeC8rTjRqcnJ2eXlvVkdIRTBWM1pBRXdKMURBdURrSXhkVUNKRnd2S1IzdHFHbUZCQXJvMEFZQTlESkNhdWJlUzJCbGlnMmN6RVZWSDZVcUhwN3N2S3BFKzhEOEVBaTY0eThVU2VHTTJ2ZUl1bXBFajNPSzY5TVVyY08zUDBzUURjMmxzYlpFOXprMlNDN2VxWFhYM1pYM2xySnF0NkRTQURjT1NRQVRqNXlRWVVRY2VNVlIrUWF6QVhFZkFFQU8wREhKcVppMURINEhWSm90UUp6TlhxcmF5aHZ0OXpnSlZERnRSZU5aRmJXd044bkZaNnRPUTRSMWJpeTVpNGFLL04rUlU4Mm84VHhHeVorSENBYmdQaW4yRGNOZ3JkQTVRdWQrZDd2NHFoVmRDTVNBSGNPQ1lDVGoxeFFJVVM3c0x2L01OU3JaNW5nc3hnNGk0ak9CSkNUbU1wNVB4UFdFZEVhQmNacUdGVWJhVHpxRWxLM2FLTGk2b2xaclBJSElNcnlsOFEvNzVjWU1NTVRjbitSV250d3hNQ0ZybjJ4dDFTSTVERFRkY0ZvazVYWFFEUTRXTWdBRkk1cFNIVHcrT0NoWEs0bzBLYzVQRnZpYktyb0JpUUE3aHdTQUNjZnVhQkNpR1l4ZzFEUzkzaURiV2NSMDFrTVBvdUFNd0VhbE1EVFZEQjREUUdyRlJpck1XN2ZaaUtZQ2F4ZnRJQ2RVQ3ErS0ZvRDBFaC9RU0xtL1FaUzlGRGczY0VVSDBZYzhXTHhKL0cyVjRoa01XdlY2SnlHZWxzeFFDT0NoWEVzT2RaMFNEUlhBM3laVS9lNjRtK3Q2TW9rQU80Y0VnQW5IN21nUXZSd3ZBNjlVTlgvSklQb1JBS2RCT0JFZ0U0RTRZY0FlaWZ3VEY4emFET0IzMWZZM0F3YmJhYUN5bThTVjc5b2ovS3BFeDhDY0hkQ0s0MFk5MHpBNVZsekY3MmUwSE1Ja1FTY1c0YW5Za2YydjBHWTJsZ2ErN3hnLytFaC8vNWttYVFlUVFMZ3ppRUJjUEtSQ3lwRWttTjMvMkdvVTNLZ1VyWUpNd2RNZzhGUUdKUkg0Qk5CMWpxVkNUMHBmd1NpelFDL3A4RDhBQ3E5UndXVk1nUzJpNmlZWERTV0NXOEYxL3ROd0x6ZnlLUlhESDRzWjI3eDcrT3FWSWdrNTNRN2Znb1RUNE9RQ3NBL0VrTnB6SVRmSHMwdGt3VEdvOUJMNzNMS3lKcWtKQUZ3NTVBQU9QbklCUldpaTJJUCtxQytUd1pNV3daWXlZRE55QUNUL3pWVGhnRXpneFQ0eTBBWllHU0NNSlRCMlFUa0FzaHBjWTNkaERTUUt4bjRsQWlmZ1BsVFJWRStnWUpQWWR2ek9lWEQxMkhuRlhIWmZlMUZRMzJzL0E5QWYzOUpJdGI3amVoOFlxektQbjVSUGpubHBsdUl0c3dzelI5aEdpZ0dVV011aFJnVFpMV3dURklwVkw3Y21lK3RpcjJWb2l1U0FMaHpTQUNjZk9TQ2RqTGZza0ZlSWx4d3VOc2hSSFI0TDRBZERHd240Rk1RZjZvd1BvYXQvalBTRDFRYzd0YUo5bUc3M1ZaK1pPWUdJbXZ1WVFMbS9UWkplc1hZMGF1dTdyUitDNWZ2amJlOVF2UVVENjBhUGJpK1B1VTFBS09EaGJIT0MyNG1FeDJBN1lyQ0V5UTVWbktSQUxoelNBQ2NmR3lIdXdGQ2lNT2lESXhxQnI0alFqbUE3d0F1WTJDSHF2RDNVTXd5MHZkOWViZ2JLUktyNHNpK2p4S2hNZkZPQXBKZStlK3pnL2NHRFNyTUlnbCtoV2lmZThhczN2WEtLNVB5dHc3Yzh4aUFXd0VBUk9CWTVnV3pGZnlHWjhjYVpwcDR4K215WCtuVXZZc1QzSHdoaE9oVzVJbEdKNU1lWU5FdWpJTWdiZ0NqQVVRTkFQdkFhQUNvd1Y5T0RSellEcW9GOFQ0QzlzSC9weEtNYWxhd1QyWHNBMmdmR1B1UVVyOFBNUGRKRDI3UFVqNzFvaUpBV2RSWUV1OGlwRTJyWURadnpKbTMrUG40S2hXaVozTzY3SmN3SzdPSjBDOVlHR052Y0NDRWJzUU1wbG5UOWRKcE1TYWRGbDJJOUFCM0R1a0JUajV5UVlVUUlzbFZYak4rV0oxaSt4OElmZndsQ1pqM0c1azRpL21aN0huRlA0KzlRaUZFd0lNcnh4emxxMWNYZ0NndldCaFhzcm9tVDZ1V0kvUGdsYzd6TnU2UHE2SGlzSklBdUhOSUFKeDhsTVBkQUNHRUVCMkhKMDNxVmFlcWk0UEJMd2VHTE1lWjlDcnNYcHJmeThyWThadTRLaFJDQk4xM3dhcHZvWHN1QU9OK01Bd0F3UW43MUdSNmI5c0lGSjVhbW1nY2FqTGVlOER0T0M1eHJSWkNpTzVCQW1BaGhFaGlGV20xQ3dBNkZZQTFqSkxqSHZjWW1KZG8yV256VVJFOSsyNURuTlVLSVVJNENhYXpvUFJCd013RDg3Y0FFSWhqbWJsZG5jRU1BRVFnNHBDSi8zU2NZZUs5R1NYNTR4TGNkQ0dFNk5Ja0FCWkNpQ1JWTWJWb0dvZ3VDUzNqT0hwK3lWOUJNUGhsUnIzS1p1SGdseGJ0aUtlZFFvaVdPUXU4RzlLaG5nYm1WNEtGUk9BWUZobGpKditkWCtNc2lMNU1XT1owT1I1MmV1eVNHRlVJMFNQSW1IWWhoRWhDT3ljWEZacUVKU0FLeEszeERub083L2RsWm1LK1BHdis0amZpYTZrUUlsb3pYUGJyR1BRM2dQcUViU0FPbjVmUUJ2OTZ3WkhmQ3Z3dVZMN0NtZS85T2lHTkZSMU81Z0IzRHBrRG5IemtnZ29oUkpMWk5XWGlpUWF3S1h6ZWI3dnVqNXRnS3d0dHlQcy81TXdyZmlUT3Bnb2gydWtCdCtNNGcvbGxnRWFFbHZ1RDJuWWdCa3hFSk5iaWFvQi82ZFM5OHhMUVZOSEJPaklBWHJUcFhSeWZuWVhoUng3WjVyNWY3ZHlKZjVkNmd1K2RWMXlPRkZ0MEF3cHFhbXRSWGxXRjcvYnV4ZmQ3SzFGWmN3Qy92bkFzQU1BMFRUaGZmUjFmNzlvRkFMaitnakZ3bkhwS0RKOG1QaElBSng4WjdpS0VFRWxrN3lTOVh6MTRLY2pmUThSZ0szZE9QTCsvSTROZnZDREJyeENIeC8xYTZSZE9qLzA4R0pnRjRJNUFCTXRBKzVaTDRwQnNXc0hPWU1vRWFLNnpKTDhJTnI3Sm1lK3Q2WUNQSUxxNFZ6ZHN4TnpWYTZBUTRhcVI1K0dxODBlRy9RNklWRk5iaC85OSsxM3dmV3MvZjFVSER1Q0IxOS9Bdm9PSFVIWGdBQm9NbzhrK2wvNzRiQXdkT0JERjc3MlBEN1p2QndEazlPK1BNU2VmRlBObkVpS1VCTUJDQ0pFazJBbWxZbHV2MTBEMGcwQVp4VDNRcDhuZ2FWZDJYZHBOY1ZZcWhJaURNOS9yQTNEWHpOTDhSYWJCczBGMFBBRC8zT0FZSmp6NEg1S0ZIRWQwSlF6OGVHWnAvaFhUSEo1M0U5cDQwYVh0cmE3QmY5L1pCQUF3bWZIaXV2WDRjdWN1L0c1Q0lYcWxwdUsxalJ0UldYTVFBR0EvNVdRY241M2RwSTdhaGdZWVp2Z2tkWVVJYVNrcDZKZVJnVzkzNzBHZHo5ZGlHejc4NWhzb1JKaS9lazJ3ckdMZlBreCs2dWxtOTc5NjFQbTQ1Snl6Mi8xWlJjOGxBYkFRUWlTSjhpK0sva1JFV3VCOXU0ZEVSaUFBSmxOd2hDU0RQeUhVWFVJTEZ6VjlaQytFNkhUVEhKNjFUby85TkJpWUJhYmJRRkNDUVN4em9GZTN6WHI4b1c5a3p6RWRZNXE4Zm9iYmZ2ODBoL2RQMFhZc2krNXRZR1lmUERMNWFzeDg3WFdVViswREFHemN0ZzB2clZ1UEcrd1h3THZsWTN5elp3OEE0TGpzckdZRDRLbC8rM3VUc2gvbTVPRFBVNjRCRVdGSXY3NzRkcy9lc08xOTB0TXc0Y3d6Y2V5UUljZ1owQit6M3ZodldKQnNNcU8yb2ZuRkJpS0RiU0hhSWdHd0VFSWtnZkxKRjEwRjBPMk5KUngzeG1jemRONHZjMFdLd3ZvUmMxWWNpSytsUW9oRWN1Wjdhd0hjUHJNMC94WFR4QXNBblFqQUdobk5VVDhJYTB3TWJTMFo3QStlVTVqcDRSbHV4N2haTHJyNlh0MWRrZmhQSUxxYW9RTUg0cEhKMTJEYXl3dXhmZmR1bkRIc2FFekpHNVd3K2dOemhBL1YxK05uLy9vUEFHQmc3ejY0Sm04VUR0YlY0ZjVYRmdZRDVFRjkrdUQwWVVlSEhYK2dyZzV2Yi9zQ0FKQnFzK0hIeDh0eTFxSjlKQUFXUW9odWJ1ZTFFODgwbUY4SVR1ZGp0RHBmS3hwbXlMeGZaaHdpVmdxT21QUG05M0UyVlFqUlFhWTVQQnNCbk9SMDVjOEM2QjUvS2JWN2JqQURJQVZnazBNVFpPWFhnN2M0Uy9KLzZ5endMT2lBNW9zdXBuOUdCbWI5NUVyTVc3MFdOK1JmRUhWU0t3QTRZOWd3S0VyNDc2Q2pCZzRNdmo2aWIxOEFRRzE5MHg3ZGo3NzVGbC90OUNlOVNyWFpjTjlsbCtBSFdWbGgrenhhdkRqNCtnYjdCVGhxMEtDbzJ5WUVJRm1naFJDaVd5dWJWRGlZMGxJK0FDRUg4Tis4aGk3ekdZdUlHWVFtd3l6S21idDRhVHp0RkVKMEh1Y0srNDlBTkJkRXB6YVdXZ254MnBNT3ZybnB4TXhMVXRKOE45ODdablZaSXRvcVl0ZFJXYUNyRHgzQzNwb0RHRGI0aUNiYmZ2UGM3T0FRNk52R0Z5TC9sT0g0Nkp0dmNkL0xqY3RVTC96ZHJVaHRJV0N1T25BZzJIdGJYWHNJYzFiNTUva083Tk1IVjU4L0VnQ1FucHFLeHhZdmdVTFViRDJoUTZIVFUxSUFBSVA3WnVKdk45NFF5OGR0azJTQlRqN1NBeXlFRU4wVTN6SWlwZUtRYlRGZ0JiOGNTR1lUUjUySXZOL2wzMG53SzBUMzRoenIzUXpnTkdlSnd3bkNkSDhwK1ljMk13TktsRjhVWlAweDBmakZRRFNob2Q2MlpVWkovdFRwQlo0bEhkQjhjUmcxK0h4NCtNMUYrTHlzSEw4WXF5UC9GUCt5UTN1cXErRXpUUGpNeGhRUTFiV0hVRkcxRDVVSHdtZkc3TnkzSHltcTJxVHVmcjB6VUxGdkg1NWVVZEprMjk2YW1tRDU5TXN2QTlENnZOK0F3UGEyOWhNaWxEelJFRUtJYnFwOFN0RmNFRTFwTEdsLzl0ZHdrY2Z6dzlsemkrK09vMEloeEdFMncrMG9aSk1mQjFINEdqTHRXVElKYU9IcmhmL2VLNzMrRDNmbHJhMk92NldpdlRxaUIvaWZKUzRzMi94QjhIM1JXV2ZoeHZ3TDhPdm5adVA3eXNxNDZyNXRmQ0Z5Qi9USG5mTmZiSFUvNXhXWFljdDNiYys0cWZmNThPWW1mNUx5d1gwejhlK2YzUkpYKzFvaVBjREpSM3FBaFJDaUc2cVlXalNOa2NqZ0YySEhFM2gybGdTL1FuUjcwN1hTWlFDV09WMzV0ekRvSVFMOEV5YUR3VzlvK3F0V0JGY2JEdDJQZm5ub1VOb2xNOXlPbjAvWFNvc1QyM0p4T0V3NDYweTg4OFdYMkYzdGY2WlIvTjU3U0UxSlhMalFQNk0zeHAvNUl3REE1cSsveG83S0tnQkFabm82Umx2ci9BN3UydytYbnp1MHplek9OYlcxd1FCWWlQYVFKeHBDQ05ITmxFMmRPSW1BNElRckRzM1dISVBJTExITS9GcjI4Y1ZYa2hPeXRvUVFTZVNSTmFNeUQ5V20zUXZHYlNDa05XNWhLMmwwMnozQ2pWbWltengwZXhWRzdhK2M0OWJ0VEhDelJRczZhZzd3cnYzN01lMlZoZGhSV1lXc2Z2M3c2TlRKZUhYRFJ1eXBqcStqZjhKWloySDRrVU1CK0pjdXV1RWZ6MkRmUWYrYXdrY1BHb1NuYnJ3K3VPKzlMNzJNLzMzN1hkUjFTdyt3YUErNW9FSUkwWTNzbkhwUm5zbmtBWkVOQ1BUSHhONzcyMlNKRkdadjFuZlZCZVQxK2xvNFJBalJ6VDNvZGd6ek1UOEcwT1hoVzZ4aDBUR0dWY3pZUjhSM1R0YzgvNUoxZ3p0ZVJ3WEFBRkIxOENEKzlHWXhmakZXYjVKbE9mS2g2eWZmNzhDbUw3OEVBUFR0MVFzVHp4N1JadjFyUHZrVWZ3N0o1bXhUVlp3eDdHamNmdEVFOUU1TGczUGhhL2o0KzdhSFFRZm0va29BTE5wRExxZ1FRblFUdTZaTVBORWd2QU1nRS9EZmhDangzbVVHTW1mNTYzdUg5OEdlVzF4OE1QN1dDaUc2dXBtbCthTk1FMDhEZEViWUJtYVEwbllnSE93TkRyeHBQSDZEeXNhMTk0OWQ5WGtpMnl2Q2RXUUEzSks2aGdiYzg5TExPTy80NDNISk9XY2p4V2JEb25mZnhYOUt2UUNBb1FNRzRPOC92UkdBLzNmVXMrNVMySWVmakJOemM4UHF1WDN1UEd3cmI3cXM5RkdEQnVIdVN5YWlYMFpHbTIycHFhME5yaU1zQWJCb0Q1a0RMSVFRM2NDdW4wek1OWUJTQklKZnhCLzhNa0tmNHZPV2RKczZka0R4ZnlYNEZhS0htT2J3ckdYR21UTmRqdXVaK0NHQXNnSDQ1d2N6QTB5dGRwVXcwTGc5ZENBSzBYa0diQjg1WGZrUElhZmlZZWNwVytzNzdsT0lqbEJXV1lsM3Yvd0tvMDgrS1N3WS9ZL0hpMjNsRmRoV1hvRTFuMzZHeDYrZDBtSWRiN3o5RHBhK3Z4bEwzOThNL2JSVGNZdm1RRnBLQ3RaLzlubVQ0RmRWRkJpbWlXLzM3TUU5TDc2TXFvUHlxMGgwSE9Wd04wQUlJVVRyZHQwNE1kTm5ReWtJL2tmb3pGQ2ltS3ZYS2diSXVsdGw0RnZBNWhndys3OVY4YmRXQ05HZEVJR25GNVErMzl0SU9SN2dod0N1dGJZMHpwRUl6dmx0dFo3R1BGbit3OU1BbW9FZDJmOXpsdGpQNjdBUElEckVoOTk4aTMrVmVuRERQNTdCUDB0Y0FJQ1ZXei9HOGc4K0RPNlRmOHB3cUVyem9jUUgyNy9CL0xYcmd1LzNWTmNnTFNVRnRRME5lTTdqN3kwKzVjZ2pnOXVIRGhnQTdkUlRjZFNnZ2ZqbDJJS08rRWhDQkVrUHNCQkNkR0ZzdDl2S0czZ3BFWjBZS0NNUU9JNEJXZUU5djlpcEdJWTlhOEVpU1Z3alJBOTJ4N2dWQndEYys2RGI4YXpQNUQrQjZFb0FqYjI2Sm9YRnhKR0NjUyt4bFNUTE9wQndBa0Rybks3OEJiWVU0Kzc3TGxqMWJZZCtFSkVRbit6WUFjQ2ZyTXBreHBadnY4TlRieTBQYmo5NWFDNG1qamlyMldNM2ZQNDVIaTFlQXAvaFh6TzRiNjllK08yRjR3QUErdzhleE03OSt3RUEycW1uWU10M2pZbXVidEh5Y2FpaEFRVGdWMk1MNEROTjdLMnBBUUQwU2szRnFvOC94dGU3ZHNPbXF2aHB2ajBZZkp2TWFEQU1DQkV0NlFFV1FvZ3VyUHlvdmdzSWxCY3NZSTQ1K0NXcko0Y2F4elJXczQ4ZFdRdVdmQmx2TzRVUXllRStyWFM3czhCemxhSndIc0NOYTh4WVh4ditvZEV0SDgrZ2tMdkx4ckFZb01tK2V0dm5UcGZqMFQrdXpodlFFVzBYaWJNMUpEQTlLVGNYank1ZUVnd3krMlZrNFBhTEprQ3hBbENib2lJOUpRWHBLU25ZVlYyTlI5NHNEdTZiYXJQaDNrc3Z3Y0RNUGdDQUlmMzY0YmlzTE9RTzZJOVRqejRxN0p6cHFhbndHUVlXckYySGdYMzY0QWREaG1EaGhvMVl1R0VqdHUvYWhmRm5uZ2tBOEJrRzBsSlNNUGFNMC9IeGpoMTR6dU5GeVljZmRmaC9FNUU4SkFBV1FvZ3VxbXhxMFF3Q0pqV1dOQ2FzYWpjR21ManhKaFpjUzJ4Y21QTmk4WmI0V3lxRVNEYlRISjYxVHQxek5oRXVBL0JlY0VQWVdHZHVmb3F3OVpTT1FGWU1iQVhDL3FXWGJxK3JTL2xpaHN0K3UzUEw4TlFPL0FnaVJudHJhbEJldFMvNC9xeGpqOEgwS3k3RGtRTUhJa1ZWY2UrbEYyTnczNzdCN2VQUC9CSHV1ZlJpSERWb0VPcDlQcGhXWnJRVVZjVmRFNHR3MHREd0JGZ2pmbkFzTGozbm5HWWZwSGkyYk1YeUR6N0VBNisvZ1hXZmZSYTJMZStrRTVIVHZ6K3VISGtlMGxOVFVGbFRnLzRaR2FqeitiQjk5MjU4dTJkUEF2OHJpR1FtUTZDRkVLSUxLcDg2OFdZQTA4SkxZeC8zN005UEUrekM4U21NaTdQbUwxblg2a0ZDaUI1dnVsYjZCb0EzbktYNTQySGdmaEJaODNrRE9RUmFUcGJWbUNTTEFudGEzME0wZ0VHUG9pejdOODZTckh1bTY1NFhaZG1rcnVQRGI3NEp2aDUyeEJIbzM3czMrdmZ1alQ5TnZocWZsMWNFTXpwWEh6cUVOWjk4aXRJdFcvRlpXVmxZSFgxNzljSTlsMTZNazRjT2JWTC9xQk4vaUtFREJtQnZ6WUd3Y21hR1o4dFdBUDRoenlOL2VBTGUzTlE0Q0tGM1docitlZk5OQUlCSGl4ZmowZUlsT0hMZ3dPRDI5Wjk5anFOR2hpL1pKRVJ6SkFBV1FvZ3Vwbnp5UlZlQitabVllM3NqaGE3WnlPeGowQ1haOHhldFNFemxRb2lld09ud0xBV3cxT215NjRCeVA0QXgvaTNoMmEvOG9XNXozMTBFaFFBMncwYXlEQVBSL0JtdS9MdG5sdUxYMHh5ZWxSMzhNVVFVTm4rOVBmajZ0SkJoeWd6QXBpcDRhZDE2ZkxqOUczeGFWaGFjNXh2cTlLT1B3bTh1SEljaC9mbzFXLzh4Z3djM1cvN3VsMTloUjJVbEFHRDBTU2NpUGFWeGdNRDNsWlV3VFJPS29xQzJvUUVmZnZNdEROTkV4YjU5eUV4UFIzVnRMVFp1MjRZclIwcStOZEUyQ1lDRkVLSUxxWmhTZEFtRDVqZW1hUFlIcjdGMGpmalg2QXk3Mld4ZzBLVTU4eFl0U1ZCemhSQTlqRlAzdWdDNG5HN0hHRERmRDVEdTN4TDh5Z3A5R3lhUUhJc0lZRE5rSDZKVFRSTmVwOHV4VEdYZjdmY1hyUHE0WXorRmFBa3o0NFB0alQzQXc0OGNpdWM5WHF6NjVOTmdRcXFXRE96VEIxZWZQeElGcDU4V21tZ3hhcXMrYnJ6czQ4LzhFWTdJekF5KzMxWmVnWnVmL1RmNlpXUmc1NzU5cUs3MUp5c2YrY01UWUpxTWxSOS9qTjNWMVRoWVY0ZU10TFIybjF2MExCSUFDeUZFRjFGeDdjVTZtK1pDRUZSL2lYL09icXpCcjhsaDJaNGJpREVoZTk2aWtzUzBWZ2pSa3ptMTBsVUFDcHdyN0dlRHlBbWlDUUJDQWwrMjBoWTBmWUFYZUM0WG5CN2NHQ3NWR3JDTmM3cnkzNERKRHp2SGVqZDErQWNSWWI2b3FBZ0xkSWNmZVNTT0hUd0VLMXBKTW5YTTRNRVlkOGJwMEU4N0ZhbTIyRU9MMjhZWEl2OFVmMmJvWTRjTUFlQ2ZmL3plVjE4REFIWlhWMk4zZFhWdy8vU1VGRng1M25sZ01DYU5QQmRIRFpMaHp5STZDUnBmSjRRUUloN2xrNHZPWXdVZUFxVUQvdGx5Q3NlKzNCR0RROWI1NVRxRnFTaExnbDhoUkFlWldUTG1OSk5zTXdDK3BFbTJQdlkvekNPaXhoN2lzTzNXMzVIZmQ4eHVFRDlzOVRxTENBZVdMMHY0dk9sOUJ3OWk3YWVmNGUxdFgyQnZUUTJldk9FNkFJRHJvNC93MUZ1Tk0yZU95OHJDMlQ4NEZ1Y2VmenlPeTg2SzZWd1ZWZnR3eTcvK0RRQTRldEFnUEhYajlVMzJPVkJiaS85dWVoZWZmUDg5cW12cndNeElUMG5Cc01GSFlQeVpQMnB4T0hVaTlSNVhLUEZTa3BFTEtvUVFoOW11YXlhTU1CVFZDNEovblloV2tzcTBKWExZTXpNT0FlYjRuSG1MdllscnNSQkNOTS9wMG9ZRGZEOFlWNElpVmh1eGVuc3A1RzBBZ2NHQkozNU52dnY0WFlBZmh1WjkzVWt3TzZibDNVOUhCTUNoZklZQm02b0czeS9idkJuWi9mdmpoems1Nk4yRGhobExBSng4NUlJS0ljUmh0SHZxaEpOOXJLNEh3Wjh0eEZxcEtLYWVYN1o2ZmtPQ1h3V0dualZQc2owTElUclhnMjdITUIvekxRRGRCS0NaTHNMQTJPZndNZEJFMWx6aDhPTEFJWjlEd1o4RzFxWE4vZTM0WlhVZDFmYnVvcU1EWU9FbkFYRHlrUXNxaEJDSFNmblVvbU1aMkVpZ3dVRDRzT1gySWpCTWE3NGQvSlhWRUl4eEV2d0tJUTZuWnphTlNDbmYxKzhTWnY0NVFJNG1PelFYNkFLTmliTFF6SGJtTWdMK2t0NnIvcDkzNWEydGpqeTJwNUFBdUhOSUFKeDg1SUlLSWNSaHNPY25GeDlWbjhKckNmQ3ZNZEhDVFdEVVFyTTlNMnFZMlpFenYvaWR1QnNxaEJBSjhzQ0tNU2NZaXUxbllOd0F3c0FtT3dTU1l4RUhoOEVFaDB1SFo3UVBsRllCK0h0cXF1K0plOGFzM3RXaGplK0NKQUR1SEJJQUp4KzVvRUlJMGNuS0poVU9wblRiUm9DT0JlTHIrWVcvZ3RDN3hQM00wQ1g0RlVKMFpVNlhmUXFZZmc2aVVVMjNjdVAzbWpVbkpEQll1dG1uaFl3NkVCWUI1blBRdkN0NnlqeGhDWUE3aHdUQXlVY3VxQkJDZEtMeXFaY09BZnZXZ09nRXdOOXhxeURHT2IrUnliS1k5eXVtY2NHUUJVczNKNnE5UWdqUmtad3ViVGlZZndIZ1doRDZOcnRUWUVrM0t3cHVadm1rVU44RC9BS2cvTWVwdTcvc29HWjNDUklBZHc0SmdKT1BYRkFoaE9na3UzNHlNZGRJNFRXQm50KzRzSCtZWUhDcEkrWksxVFFjRXZ3S0licWp4OWVON0ZWOU1PMGE5dmNLbjkzMkVmN3Z2ellpd05YRWVKNXQ1a0pudnJlbTlWMjdId21BTzRjRXdNbEhMcWdRUW5TQ3ZWTXZPcm9PdEpwQVJ3T0pHUFljdHRUUmR6WkFIenh2MGFjSmFhd1FRaHhHRDZ3WWM0S3BLbGN5SzVjRE9ET2FZNGpZbnpTcnlUeGhBT0FhTUJZeStMa1pCZDQxQ1czc1lTUUJjT2VRQURqNXlBVVZRb2dPVmo2MTZGZ3dyUUVoRndqUFZ4VS8zcUtvaGo1azl0THlSTlVvaEJCZGhkTmpQd1krNVFxQUx3ZlJlUzN1eU94UG9BVUFvSmFIU0RNK1orTFpLVVF2M0tlVmZ0OHhyZTRjRWdCM0RnbUFrNDljVUNHRTZFQTdyN25vQkZOVjFnQVlBc0M2S1d0L3ltZi8xTGNteDduVUZGdzIrTGxGUFhZWkVDRkV6K0ZjTVNvWGF0cGxNUGtLRUYzUTRvNmgzN090ZjkyK1RZU2x4TWJTYWZyS2JwYzRVQUxnemlFQmNQS1JDeXFFRUIya2JQTEZ3Nkh3S2dJR0FZaDVxU01DWUVZZXlwaWZWWmQySFMxY2FNVGZVaUdFNkY2Y0h2c1JNSlZMWVBJa0VJMk50ejRHOWhEekVsTG9yZFRVK3JmdUhyMm1NaEh0N0VnU0FIY09DWUNUajF4UUlZVG9BQlhYVGp5ZEdTc0I5QWNRMzdqbnlHT1pIOHFlVjN4di9LMFVRb2p1NytFU3ZWOHRqSXNCWEE3Q1dJRFM0NnFRWVFDOGdRbEx5ZVNsenJIZUxwbGNVQUxnemlFQmNQS1JDeXFFRUFtMjY1b0pJd3hGS1FWUlh3QmdaaWprejFuYUhzVHM3L2x0REg1Tm1MZzVlLzZpNXhMYllpR0VTQTVQTGkxTXEweXRQeC9FWTVoNURJQ1JBUFdLcDA2cmQzZ2pFVFl3MGNaZWFYWHI3OHBiZTlpbm5rZ0EzRGtrQUU0K2NrR0ZFQ0tCeWljWG5RY0ZMb0I2QS83Z2wwRHQvN2FOWE9ZSVhLdWF1R3pJL09KbGlXNnpFRUlrcTJjMmpVZ3AyOWZ2SERZeGhnaGp3QmpWNG5yRFVXTm1waytJc0pGZ2JpQ0ZOcGo1bm8rY0JETXhyWTZPQk1DZFF3TGc1Q01YVkFnaEVtVG41S0pDUThIclpBMi9pem40OVIvY3VNd1JlSmNOTkg3dzNFV2JFdGxlSVlUb2Fad01SZkhrbjhrR3hqRFJHQVpHQi9NMHhJRVpCd2k4Q1VRYkFITkRhcXF4OXA0eHEzY2xvczB0a1FDNGMwZ0FuSHprZ2dvaFJBS1VUNTU0SXhUOEM0QUN3RnFTZzlDZXV4TUNZRnJIaGZnaXpmQnBBeFlzM1o2NDFnb2hoQWh3ZXV6SGtJL09BT0YwQnAwTzRIUXdqZ2RaMytjeDR5b3d2Z2F3SFlUdEFMWVRZenN6YjA5Tk43YkhHeUJMQU53NUpBQk9QbkpCaFJBaVRtVlRpMllRYUZwb21YL1pvdlpnTkE1NERwUmdVMFp0M2JoK0M1ZnZUVUF6aFJCQ1JNbnBzYWNyVEdld1FhY3o0UlFBWndKOEprQ1ppVHNMSHdMd0RSaGZXd0h5OTJBNkNPS0RJRHBJd0FHWWZKREJCNkFvQjZHWUIyR29CNkVhQjN1bE5CejQ5WUg3OWlldUxhSWxFZ0FuSDdtZ1FnZ1JJM1pDcWRnMmNRNElrNE5sQUJRR3VCM2ZyZ1FyMlZWNCtQdHkxbTdmZGJSc1dWM0NHaXlFRUNJdUQ2NGNjNVJScjU1dUVzNGc0SFJtT3AyQUg0S2dkblpiN2pEdTZPeFQ5a2gvVnY2MDBsbmdzUi91ZG9qRXNSM3VCZ2doUkhmRTE5dlR5N2Rsdms2RXdtQVpHQXFvbmNGdllMcXZkUkN6RDRRN3MrY1cveVhCVFJaQ0NCR24reTVZOVMyQWJ3RXNDWlE1UFhZYmdHeVlTaTdZekFVb0YweTVBT2NDeUFVb2x3bTVpWmhyTElTSW4vUUFDeUZFTysyYk5HN2d3ZlMwNVFTY0hiNkZFZTNYYW5ORHBCbllvN0p4NlpCNVMxWW5vcDFDQ0NHNkZxZkhma3hZb0F3Y0FhWmVBTkpCN1A4YlNBZWpGd2pwMXBwais0anlBQUFZR1VsRVFWVEc2Y3pvQlhBNkFlbitjdlNLZTcxakVSMW02UUZPTWhJQUN5RkVPMVJlTTM1WW5XcHpBemd1VU5iZStiNysvU09DWmVZUFV0aDMwYUQ1eTc1TFVGT0ZFRUlJSVVRRUNZQ0ZFQ0pLWlZjWG5RSWJQQVFhREFDd1ZpcHFYL0RyVDNZVlR1YjdDaUdFRUVKMEJnbUFoUkFpQ3J1bUZsMWdnSW9CWkFMTjVXeHVXNU9lWW1ZZlFML1BucmZvcndscnFCQkNDQ0dFYUZHblo2d1RRb2p1cG16cVJiOWlLUE1COUFJQ3lhNkE5ajFEREIveXpNQWVGZWI0ckhtTFgwbGdVNFVRUWdnaFJDdWtCMWdJSVZwUk1iWG9lUVpkSHl5SVBzOFZnQmFTWFRHL204cStTMlMrcnhCQ0NDRkU1NUpsa0pLVXJ1dDNBSmdBNEZxWHkvVk5JdXZXTk8yM1JQUzRZUmpuZWp5ZWQ1czU5NThCL0lhWmg3cmQ3ajBoeHoxQ1JMOWk1bUdoNVYxWlFVSEJCYVpwVGdMd2x0dnRYbnk0MnlNNno2NHA0M0o4U0gyVFFlY0V5cGdCcFIxemZwc1BmdkZDenJ6aTY1dmJYd2doaEJCQ2RDd0pnSk1VTTU5SVJCZjRmTDZNMFBMOC9QenhxcXIrTnNvNkRybmQ3a3NqeTRsSUFhRGFiTFptKzhHWU9ZV0kwZ3pEaU55ZUJxQjNNK1ZCRG9kanFLSW9UMGZUdnRZY09uUm82dHExYTZ0RHl6Uk51d2xBZnVTK1JHUzRYSzdySXN0SGpCaVJZWnJtQzBRMGpKblRBRWdBM0VOVVRKbHd2a0hxR3dRTUNTMlBPdUVWKy8rUHFVbXlxMXR6NWhVL21hQm1DaUdFRUVLSWRwSUF1SWNob3FNQmpHUG1XaUl5V3RtMUZ4RWRpcWJPRVNOR1pQVHYzLy9aa0hPTUFBQlZWZitoYVZwZFcrV0dZZHptOVhwM0E0QnBtcG1Lb2x6Y3ZrL1ZWRXBLU2hxQTZvamlrVVEwR1VCb3B0MDBBQWFBSmdGdy8vNzlaMXJCNzNZaStxbXU2Nis2WEs3bDhiWk5kRzNXZk4rL0FFZ0IydC9yRzB3TkhiN0UwZWRnNWZMcytZcytTbkJ6aFJCQ0NDRkVPMGdBM0hOTmRibGNyN2EwVWRmMURRQk9qYVlpbTgxbUE2Q0hGR1VDQUJHTllXWnVxOXcwelY3TlZMdkc1L01WUm5QK2lMYXNBM0JhYS92NGZMNGp2Vjd2YnJ2ZDNzZG1zKzFoNXM4ajk5RjEvWEptL2o5bVhtMnoyUzR4REdNemdPZnNkdnU1WHE5WDVtMG1JWjQwS2JVOHZmYmZCSnJhV0Fnb3pTNWIxRlFMYS9zeUVmMTlpSzM2OXpUYlc1djRWZ3NoaEJCQ2lQYVFBRGlKYUpwMkhUT25BQUFSblFnQU5wdnRDb2ZEVVc2VmZSQWVqL3FOSFR2MjJJYUdoZ3lQeDdNbGx2TnUzTGh4UDREc2tIWThRVVMzK255K1V3STl1NjJWdDhEd2VyMDFBR0MzMi90N3ZkNnE1blp5T0J3L1ZoVGwvQU1IRGp5emZ2MzZRNXFtbWRSazJHbnpiRGFiQmlDVmlJcER5d3NLQ243RXpDOFFVYVZwbWxPWEwxKyt0NkNnNEFabVhxNnE2dks4dkx5OE5XdldWRVoxRXRFdDdKb3lMcWNjdGNVRS95Z0ZBUDZ1WDFBenc1aWIxeVQ0QlhhQytacXNlY1h1UkxaVkNDR0VFRUxFVGdMZ0pFSkVUeE5SNzRqaUJ4VEZ2MkFMTXo4QzRPdkk0MHpUZkY1VjFUeTA4dk9nNi9wdm1Qa002KzBwVm4zM2Fab1dHTHI4WjQvSDg2bTFmUzh6Yi9mNWZKRkRyRnNxYjVIRDRiaGVVWlFuZEYwZjdYSzVtZ3dmVlJUbE1RQjV2WHYzM2d6QUcyMjlWdnNMcldENXpVQlpRVUhCMmFacHZrVkVLY3hjV0ZwYXVoMEFTa3BLM0xxdS80Nklua3hQVDE5aHQ5dUx2RjV2ZVh2T0o3cW04c2xGNS9rSWl3ZzBPRkRHWUVUeklDV1k1SW9EdzU2RE5SUm5rTzJHdnZNWGRZdGtiMElJSVlRUVBZVUV3TWxsTkJHcGdEODRCWEF4Z0N1SWFEc0FtS1paQnFBb2xvcVpPWitJeGx1dlU2M2dvSkNJR0FDSWFJNm1hUmNUVVNEcDF1ejA5UFJiZFYyUHJDcTAvRE9YeTdVZ2l0UDNBekMvc0xEd25HWExsZ1huNytxNmZqR0FQQUJlbDh2VnJ1RFhjaUV6VjdqZDdvMVdmWFptZnBPSWVqUHpGTGZidlRwMFo1Zkw5WlNtYWNPSTZIYWJ6ZloyUVVIQnhKS1NrczB4bkZkMEFleUVVckd0NkE4QVpoRElCalRPOTQxMm5TTVREQUkxQnIrTUdoRGZsajIzK0Q4ZDAyb2hoQkJDQ0JFUENZQ1RpTXZsZWovd1d0TzBQVVFFSXZxd3BLUWtPTWZWNFhERVZMZmI3YjdNZWttYXB1MEFrRTFFbzBwS1NqYUZuUE4xQUFNQVJKTThxemVBSlFCYURZQkxTMHRuYTVvMmtZZ3VyYSt2ZndqQTdRQXdhZElrdGJLeThvOEF3TXpUMnZ0NU5FMDczVXB3OVN3QU9CeU91NWo1UVFBZ29tdmNidmNyelIzbmRydC9yMmxhUFJIZGJacm0yN3F1UCtMeitXWjV2VEsvc3p2WmZlMUZReXUyS2ErQWNINndNTXI1dnNUV2NHY2lmL0FiT0p6NW5YVFRtRFJnd2RMdEhkWndJWVFRUWdnUkZ3bUFreFJaWGJTR1laaHQ3Y3ZNQktETi9RQkEwN1N6aVNpN2xWM1d1MXl1dkxicTBYWGRGODM1QU1Bd2pGdFVWVDBmd084S0Nnb1dsWlNVckt5c3JMd1J3TW5NWEJMWlV4c05JcHBvdlh4RDA3Ui9FTkhQbUxtR2lHN3krWHhMN1haN24xYmE4NUNxcWxVQVpnRzR6MmF6YlVMSU1HclJ0WlZQdmFqSVo5SThFUG9HeWhvelBiZmQ4OHVSUGNUTVBpSThrRldYUG9zV0xveDZlTDhRUWdnaGhPaDhFZ0FucjhDMWpTYlFqSHJKSXdDWEIxNHc4eVc2cnY4d2RCZ3pNK2M0SEk1ZlIxRlBXNUZHTUZ1WDErdmRuWitmZjR1cXFtK2FwamxiMDdUekFEZ0JtS1pwM2hGbHU4TXJaNTVJUkhWbFpXV2xPVGs1WHdJWUFlQWVBQ3Y4U2EzYlBQNDEwelR0cXFycUxwZExndDl1WUVkUlVZYlNEMzhENkFZRVJ5ejdoekMzdWI2dnRhNHZJdWNGTTMrcEtIVEZrRG1MM20vdU1DR0VFRUlJMGJWSUFKd2s3SGI3U2FxcTNoWlNOQklBaU9oQlRkTU9XR1g3bVBtcnlHT0pxQmN6UnhNQUt3Q21NUE1lSWhyRXpKT0k2QmlIdy9GZGFXbnBLcXV1SHhEUkUxSFcxVVRJSE9hd0htbVB4N05JMS9VNVJIUXRNMjhDa0F2Z1h4NlA1NE1venRXY0R3Q2NrNXViTzlubGNqMFA0Snk4dkx3QmFXbHA4Nk04L20yUHg3TVd3Tm9Zenk4NjBjNXJKNTVwbXZ3cWlINFFLR013RkZDYjYvc1NtdW4xQlJvQVBKcGxxNTRweXhzSklZUVFRblFmRWdBbkNWVlZqeVNpbjBXV0U5R1V3R3Rtcm9DLzV6VFNFQ0xhMzlZNUhBN0hCQ0lheXN3dkFMaU9tWDhCNE8rS29yeWhhZHBJYTdlMThReUJWaFJGdGRyZFpMdlA1N3RWVlZXTmlJNWs1bW9BOTdkMW5wWVlobkdIeldhN25Ka2ZHRDU4K1B5dFc3ZldXMHNiQmY5NzJlMTJtNklvWTRob2k5dnRyZ2c5M202M3A4ZDZidEY1QW9tdVRJWVRSQ21oMjZJSmZ0SGNuR0RHT2hXNGNmQzhSWjgyZjR3UVFnZ2hoT2lxSkFCT0VtNjMyNFdRTGlwZDE5OEhNTnpsY3FXRjd1ZHdPSDRlK3I2d3NEQ3R2cjUrTUlEL3RYVU9Jdm85TTM5QlJKc0JYS2VxNm42ZnozZVZxcW9MVGROTXNaWmI2cWZydWoyS0pyYzBCRG9OQUppNVBuS0QxK3V0MGpUdFV3QkRBUnlzcTZ0cnNrKzB2RjV2bGE3cmZ5VWlaMjV1N2tXOWV2VXFIakJnd05VQTRISzU1Z0NBb2loVEZFVjVucGx2Qi9CNDRGaGQxMDltNXJjMVRadnZkcnQvM3NJcHhHRzI4L3J4MlJYYmJLK0ZKcnBpK0ljZU1Gb2U4dHpTMGtiTXZCdUVPM0xtRmMvdXVGWUxJWVFRUW9pTzFPd3dWTkg5TWZPUkFHclBQZmZjdnEzdFYxOWZmN3FWTU92TDF2WnpPQnhqaUdnTWdCZEN5ejBlendjK24yKzR4K1BaWWhXZENzQVR4WitXZnZZQ3lhZHFJamRvbW5ZTEVUa0FHRVNVbFphVzltUnJiVzZMb2loenJKY1habVptTWpNL0ZwcFIybWF6TFFWZ0V0RmxvY2RaUTcvN0VGRnFQT2NYSFlNQnFwZ3k4UmVtei9aSlpQQWJERzViRVJ4N0gxemFpQm5nLzZUYjFCTnk1a3J3SzRRUVFnalJuVWtBbklUR2poM2JtNGlPQU5BM016TnpoYTdyL1ZyYWw0aEdXWCtQMXpSdFUwdlpqeFZGZVFSQVBUTS9GN25ONi9VR2hpdjdtUGs5SWpvbjhJZVpYd1lBWmg0VFdnNmdEa0NUakxsRU5NQjZHVFlrMjI2M0h3UGdVV1p1SUtKeHpGeEJSRk1jRGtkUnhQRnRqMnExckZpeDRpdG0zc1BNcDNpOVhoOFJ2VXBFeCtYbjU1OXJiZC9KekJ1WitYeTczUjdNZkUxRVB3RUEwelFsR09waWRrK2RjSExGbEtKMVRQZzdDUDBBZjBjdXVQWDh6djdBbUlPdkE1aXhsVTArTDN0dThVOEh6UDV2VlljMVhBZ2hoQkJDZEFvWkFwMkVUTk8wQXdBenZ3dmd4MFRreXN2TEc3dG16WnBLSXRyR3pDK2Jwdm10dGMvVjFvcEozeExSdWJCK0pwajViZ0RCd0ptWkR3S1lWMXBhK3IydTY4MmUxKzEyTjFrZVNkTTBINEM2WnBZcWFuWU9MVFBuV09zWDd3d3BKbFZWbnlPaVRBRE9rcElTdDZacHR3SjRTVkdVLzIvdi9vT3Nxczg3am4rZWMvWlhKQUlMWVJkS25FeW1jY1JPelpodXg4WWk3WVY3SUVGaGJjUzFCcEFZbURqVmlXblQwcWhqMHVoa1dtZFNhZk56VEVtTUNnb21aQ1pGMUpYMTNzdHRZRW0wd1V6YkNiRUpwS2sxTGl5NENwUVY3dTQ1VC8vZzdIcnYva0M2MlYxZ2ZiLyt1WHZQOTV6dmVlNnljNGRudnVmN1BOL0laREk3aThYaTYrbjFQZW5uT2FPL2JUTTc1TzdUMDJzM21kbWZCVUd3WE5KejZTazd6T3pLTUF3L0pPbVJoUXNYWHU3dWw3cjcva0toOFA5dXY0U3g0UzB0TlFkcTMvaHNqd2QzbUtsL1pkNTErdlpHNWxLU0RsWDA5SlYzUzNidnpKTzE2Mmh0QkFBQU1IR1FBRTlNSDA1Zjd6S3pQNVIwVDExZFhWc1VSVkV1bDh0SnlrbFNOcHVkWjJaWHVQdS9TdHFYSnNDU3BIdyt2ME9TNXMyYk4yUG56cDJIa2lUNXNwbnRHZXBtOCtmUHZ6b0lnZ1ZEalpuWlBIY3ZaYlBaKzRjTDFzeStrc3ZsWGtyZlhpeEo3djV5MzNnMm03M1R6T2E3K3d0eEhQOXRHdDkzc3Ruc0NqTmJHb2JoT2tscjBybEtraFFFUWEwa2k2TG8zeVI5TlpmTGZYUGdmUmN0V2pRcGp1UFpaclkvbmJNOW04MGVsblJEUzB2TFgyN1pzaVUyczkzcHZJc2tQUkxIOGFwMHIvTzM5ZFpQMDJJY2RLNjhadDVCblhqUUxMaTRZaURkd2p2VVA1SkpTdHpsVnBuNHBwZHRyK2tKUGpIOThhMy9NM1pSQXdBQTRHd2dBWjVnMHFKVzEwczZWbE5UODRQVzF0WmNOcHY5WFRPN1h0SXpjK2ZPWGRUZTNuNnNxYW1wV3RLWEpNbmQvOTdNcmgxaU9xdXBxWGtwaXFLSGM3bmNyY1BkTXdpQ1B6Q3pvWXBCVlV1cVNWZGtQeTFweUZaTDZXUFNmUW53VmVtY0wwcFNXbERyQzVLNkpkMVU5cmkxNGppK0xRekRqSm10WHJodzRhWm5uMzAyTCtsSU91ZlVLSXBlbDNTWlR2VXU3aytBd3pEOGFoUkZyeVZKY3FXWlhlanUvNUlPSldiV0ptbDVWMWZYQWtuUGhtSDR3OTdlM2hmTTdHY3RMUzFoVjFmWGNrbHhFQVE4L255V2RiVkVVMHAxNzFpWHVGYkx5cXRWU1dZdUg5aXpWMi91QVhhcDRwTDBzcDhFaXUrYXVmR3A3V01iT1FBQUFNNFdFdUFKcGxRcTNXeG1NeVU5ME5yYWVsS1N3akM4T1k3amk4M3NnN1cxdFIrVDlMWDYrdnAva1BSNzdyNnpVQ2g4TDV2TkRrcUE1ODZkKzA0enEzUDNwdFBkTTUvUGYxN1M1OHVQUlZFMHhkMTNtOWtsN3Q0bUtYTDNXd3VGd3NiaDVwazNiOTZzTkthZTN0N2VQWmxNWnFhN2IwNTdBMzh5bjgvdkxUKy9XQ3krSEVYUjNaSytraVRKK3FhbXBzc2tIVTQvODB4M1AyWm1GYXZKcVNtU2JreC8zbjdpeEluK2RrcnUzbXBtaTkzOVBaSzBmZnYyTGtsTmtyUmd3WUtsUVJBMHV2dTJYQzczeXVsK0p4aGJCMjVxdnJIay9pWEpHdnNYY0QxZDZ6VWI0cEhuVTJPSm13Ymx4ZTYvVktEUHpkeXdiZk13QzhZQUFBQ1lJQ2lDTllFc1hyeTRWdEpmcDI4ZjZEdmUxdFoyM015YUpkMWJLQlMrbHMxbS8wclNKeVVkamVONHRZYjVUMzl0YlcxRCt1UEFCUEswb2lqNmdMdi93TXgreDkzL0pvN2paa25QbU5rajJXejI2NWxNWnVwUTExVlhWeTlMSzFMdktoYUwveHVHNFoxcE1yOGhsOHM5Tk5RMXVWenU2KzcrdkprZG5UUnAwblIzM3lkSjduNUpraVN6MHRNcUtseTcrKzF4SE04NWVmSmtReTZYKzNCN2UvdXh2ckdPam83djl2YjJOaFFLaFc4TnZGY1FCR3ZTNndjOVRvM3gwYm44NnNzUHJHemVKV216ekJvckJrMGFuTjJxN0s5N1VQTGI2YTdiR3k5NFpjN01EZHMya2Z3Q0FBQk1mS3dBVHlDbFV1bGVNL3R0ZC85T1BwLy9qL0t4ZEkvdFBWRVUzU25wUGtteHU2OG9Gb3Y3Sk1uTXVpV3BxcXBxbHFTK2FyZnZUOGYybjhIdGJlSENoWCtVSk1tdDdyNU1rcnY3Mm53K3YwNlNtcHFhbGsyZE92VitNL3RVR0laL0drWFJRKzYrTVkzVG01cWFxczFzYlhxL2paSVV4L0hhTUF3UGhtRjR1blpIU1J6SHl6bzdPenYzN3QxYnltYXpQMHJudUNFSWd0OUtmMzZ4NG9Ja09WSXNGZy8zdmM5bXMydk1yS0thOUZDRnZ0ejltclJBMXkxUkZLMUpEeC9QNVhJcnp1RDNnOS9BcXpkZWUxRlBsZCtYeUpkWFZxdnlkSit2YVdCcjZmN0t6alpvN0ppNTFybWR1SC9XbzIzSHh5RjhBQUFBbkNOSWdDZUl0RHJ4V25kL0l3ekR1d2FPcDN1RHZ5SHBaa21KdTYvSjUvTlBscDN5RStuVUk4QlJGTzEyOXlBdC9DUjNmM3E0KzJZeW1YZUhZZmlQa3VhbjFaVGR6Rm9sM1puTDVmcVQ4RDE3OXZSSSt2TnNOdHRxWmwrVXROYk0xa1pSZENSSmtnVkJFTHhQMG5za2RWUlhWMitTK3RzcjNmZFduNzFZTFBhdlVNZHh2Q01NdzUrYjJkeTB4ZFBKc2oyK3c3bE0wbEI3b0N2MDdSazFzeVZsaDQrODFYVVl1VmRYTEo3Y0cxVGZYVkx5S1pQVjlTZXlhVk5mTTZ0WXRpM2Y0L3Zta2ZRU1Y4bk0vK2tDcTdwMzhzYnZ2em9lOFFNQUFPRGNRZ0k4UVFSQjhGSWN4NTFtOW9XMnRyYi9HamhlS3BYZWIyWTM2RlF2MzQvbDgvbkh5OGVycTZ1LzNkUFQ4OEcwR0ZaZmE2UU9kNytqcnlMMFVJckY0cStqS0hxM3BFNTNYeC9IOFlaaXNmamljT2ZuOC9sbkpMWE5uejkvU1JpR0t5VzlYaWdVWHNoa01udkRNTnh0WmcvMzdWMGVpV0t4MkJ0RjBmWHUvcmlaelV5UzVJNUNvWERhWktlam8rTXpEUTBObngzSi9XcHFhbmhzZGd6NExVM1ZCN3RuMzFZeWZjNms2ZjJMdm40cTgrMnI3anp3bCs5OWlYSGxRWmRwczNyRHUyYysvcysvR28vNEFRQUFjRzRhdWprbXprdFJGRjJheStWK050ejRnZ1VMRnJ2NzBSMDdkclNQNW4wem1VeFZlWFhta2JycXFxdnFkKzNhZFVSU01ncGg0VHpWdVdMSjlZa0Y5OG4wdm9vQjE2bkd2ZVZmVzMxdjNRZnQvM1ZYeWVTUEJiSy9hM2owaVgxakhUY0FBQURPZlNUQUFNNDZ2MGZCZ2YzTnl5VGRaZElIQm96S1pJTXJWQTNUeDFmdVIxMWFIMWJGNnhvZWZ2ckFHSVlOQUFDQTh3d0pNSUN6eGpPWnFvT3pKNjl5MDJmTWRFbkZtSjhxVSsvOTMxTHBjbTladTZQS3lkVGg4aS9YZU84RDB4OXJQVHJXc1FNQUFPRDhRd0lNWU56NXpabTZnL0dGdDdoc3JVa1hWUTYrbWR2MnJmcWV5bm05dnhCWnhlbXUvelFsOXpkZTBQR0lyZC9UTTZhQkF3QUE0THhHQWd4ZzNCeGEzWHhoWFBMYjNmUVhKcHRSUHVaeXlhVWdUWEpkUTI3dExiL2loK2I2WXNPajI3YlN3eGNBQUFCbmdnUVl3SmpyYUZrOHcrcXFQeTNYYlRKTktSOXp1UUpaZndWbjkvU0xhYWh2SjljUk4yMnVraDZjc2ZHSkg0OUg3QUFBQUpnNGFJTUVZRXk0WkoycnJzMjYreHFYZjBSU2JVVUI1M1IxMS9yUFAxWHNhcWdWWDNmdERGMFB6aWpWZnRlMmJIbGpQT0lIQUFEQXhNTUtNSUJSZFhqVmt0bHhFcXgyODQ5TDl0NkI0eTRwVk5ycnlpVTNIMXpKV1pMY0Q3cHNReWl0cDQwUkFBQUFSZ01KTUlCUmNYRGwwbVdKdE1iTUZnOTdVdDl6enFmNTVuSDUwMEhpMzJwODdNbnZqMzZVQUFBQWVEc2pBUVl3WWdkV05qZWIrVWRjOWllU3BvNTBIcGUvWkxKdlZsbnkwTHMyUFBuclVRd1JBQUFBNkVjQ0RPQ01IYmhwMFNUMzJtdk1kSjFrVjB1NmNPU3orVS9sMnVxSmI1MjE2Y25uUnkxSUFBQUFZQmdrd0FCT3E2c2xtdEpUVzNldG0xM24wb2RNVmplaWlWeXhTN3NEMDlhYXVQZDc5WnVlL3U5UkRoVUFBQUE0TFJKZ0FJTWMvZWpTZDNXSHVrN1NNcG5ObDFROWtubGMzbTJ1TmpkdGZVZWNiSjI2NmFuWFJqZFNBQUFBNE15UkFBTnZjNTdKVkIyK2FQTGx2WWxmSWJNclpINkZ1ZWJJaG1wSWRBYnp5UStaYkp0Y1d4dGY3ZGx1cmEwblJ6dG1BQUFBWUNSSWdJRzNpYzZXekR1dGJ2S2NKTkVjbWQ3cjVqTWsvYjVrVi81R0U3di9RdEp6WnQ0dUMzWTNibmppMzBjbFlBQUFBR0NVa1FBREU4emhWVXRtOThhYTQ0SG1tT3dTeVM2Vi9GTEpaby9PSGZ4NWQ5c1ZtTnFURXowN1oyMXBQVFE2OHdJQUFBQmppd1FZT0VjZC9HaHpZeWl2ajhOa1dxS3dQakNmNWxLOXVkVzcrVFM1cGtsV0wvTnA3amJOVFBXU0drWXpCcGQzbWJSYnN0MUJyUFlaci9VOHh5UE5BQUFBT0YrUkFJK3pqcHVXRmszMngyYzdEcUNjeTE4MHQvMW0rcW03NzNmNXo2c0QvWUtldkFBQUFKaElxczUyQUFER2xydGVscnpEWkIxOXJ5N3ZNTmV2NU1tK3hrMVAvZkpzeHdnQUFBQ01CeEpnNEp6bHgxM3FscXRibHI3S2pwdjhoRlIyek5RdHFWdUpIL0hBRGdTSlhsRm9CNUkzZWpyWW53c0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lEaC9CL3dhQ3NSTlQzUmxBQUFBQUJKUlU1RXJrSmdnZz09IiwKCSJUaGVtZSIgOiAiIiwKCSJUeXBlIiA6ICJtaW5kIiwKCSJWZXJzaW9uIiA6ICIxOSIKfQo="/>
    </extobj>
  </extobjs>
</s:customData>
</file>

<file path=customXml/item24.xml><?xml version="1.0" encoding="utf-8"?>
<s:customData xmlns="http://www.wps.cn/officeDocument/2013/wpsCustomData" xmlns:s="http://www.wps.cn/officeDocument/2013/wpsCustomData">
  <extobjs>
    <extobj name="C9F754DE-2CAD-44b6-B708-469DEB6407EB-1">
      <extobjdata type="C9F754DE-2CAD-44b6-B708-469DEB6407EB" data="ewoJIkZpbGVJZCIgOiAiMjg2MTc4NTgzNDUwIiwKCSJHcm91cElkIiA6ICIxNzE5MzUyOTM5IiwKCSJJbWFnZSIgOiAiaVZCT1J3MEtHZ29BQUFBTlNVaEVVZ0FBQThBQUFBSjhDQVlBQUFBeHFjZ2hBQUFBQVhOU1IwSUFyczRjNlFBQUlBQkpSRUZVZUp6czNYbDhWTlhaQi9EZmMrOWtKMlJCa0VYWktZcTdRV3NWNnBCN3c5S3F1R0VWck5hNnNLaHR0ZFdxaVcxYUFXdGJ1MmdoZ0x1dGUvdTJDaFZDWnBJUlVBUUZwY3JpZ29naUtFc1dJSkJsNWo3dkg3a3ptWVNzSkd6SjcvdjVCR2JPUGVmYzV5cE1lSEkyZ0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TZDamw5WHE3ZUwzZVU0OTBIRVJFUkVSRVJNMHhqM1FBZEhqWXRuMTUvLzc5TCt6VHA4L0dMNzc0b2lKY2JsbldSUU1HRE1qczE2L2ZsczgvLzN4dmEvc2ROR2pRYjAzVGZHN0FnQUg3TjIzYTlHYjdSbjNrWldWbFhUaGd3SUM3Qmc0Y2FHemF0T25qSXgwUEVSRVJFUkVkUE0rUkRvQU9EMVc5enpDTURJL0hzd3hBU2JoY1JING1JcFpoR0I4QytMbzFmV1psWlExUjFaOEIyRkZWVmZWVWU4U1ptWm5aeHpDTVdXM3RaLy8rL1Q5ODg4MDM5MFNYV1paMUk0QlI5ZXVLU01qbjgxMWZ2endqSXlQUmNaeG5SS1NmcXNZQldORFd1SWlJaUlpSTZNaGhBa3dIWmRpd1liR080N3dnSW5HcW1oWVhGN2ZKdHUwV3QxZlZhLzErLzMvcWx6dU9rMndZeHZpMnhoY1RFeE1IWUUrOTR1K0l5Q1FBbFZGbGNRQkNBQTVJZ0ZOVFUzL3JKcitiUmVRbTI3Yi82ZlA1OHRzYUd4RVJFUkVSSFJsTWdPbWc5TzdkKzJFQUdlN2JEMVIxWlF1YURST1JrZTdyNXFaYkx3c0dnK05hRzVmSDQza0x3R2xOMVFrR2d5Y0VBb0dkWHErM2k4ZmoyYVdxbjlTdlk5djJGYXA2cDZvdTlYZzhsNFpDb2ZjQlBPbjFlcjhkQ0FTMnREWXVJaUlpSWlJNjhwZ0FVNnRabG5VM2dOc0FyRkRWUVFBR0c0Yng0NEtDZ3ZjYmE1T1ptWG0rWVJnTEFFQlZIL0g3L2I1bWJoTUtCQUo3QWNEcjlhWUdBb0hTUnZvOTF6Q004OHZMeStjdVg3NTh2MlZaam9pMDZEazhIbzhGSUZaRTVrZVhaMlZsbmFtcXo0aElpZU00UDh6UHp5L095c3E2UVZYelRkUE1IekZpeElobHk1YVZOTkl0RVJFUkVSRWRwWXdqSFFDMW40eU1qRVRMc3FiWnRuMTdXL3V5YlR2RjdTc2x1dHl5ck1raThwQ3FiZ3dHZ3hlcDZpUUFDYXBhT0dyVXFBc2E2c3V5ckdtR1lSUUJTQU9RNS9mNzcyaHBISm1abVQveWVEeWYyN2JkNEtpdVlSZ1BBL2h6VWxMU3QxditkRFZVTlR6Qy9HcTRMQ3NyYTdqak9ENEFNYXA2YVdGaDRXWUFLQ2dvOEFPNFEwU0d4Y2ZITC9aNnZUMWJlejhpSWlJaUlqcXltQUIzSUNrcEtXa2k4aWlBbkdIRGhzVzJwUzlWdlZwRVpnR0lyTk8xYlR0SFJPYW82azdIY2I0ZkNBUjJGaFlXTGxiVjYxUTEyVENNSXR1Mjc0RDc1OHF5cklHMmJlZTcvWmlPNDl6ajgvbW1BWEJhKzJnQW5oczNibHhjZEtGdDIrTUJqQUFROFBsOGdZTjR6TEdxK28zUDUxdmg5dWRWVmIrSXBLcnE5WDYvZjJsMFpaL1A5NmlxUGd4Z3VNZmpXWm1WbFhYbVFkeVRpSWlJaUlpT0VDYkFIVWhoWWVGWHFwb1BvRWV2WHIwdWIwdGZJbklEQURpTzh3d0FlTDNlazFRMUc4RDJVQ2cwcXFpbzZLT28rNzRBNEdJUjJRdmdUN1p0cjdCdCsxRVJXUTlnTklCUEFYZ0xDd3NmT29obmVscFYvdzNndEtxcXFwbmg4Z2tUSnBnQUhnUUFWZjFWYS91MUxPdDBFZWtIZC9RM016UHpsNnBhb0txSkFDYjYvZjRYRzJybjkvdC9vYW9QQWpqUmNaeVZ0bTAvNFBWNjQxdDdmeUlpSWlJaU92eTRCcmpqZVJMQU9CR1pES0RCSks0NVhxLzNKQURmQmxCV1ZsYjJNZ0FFQW9FTm8wYU51c0kwelUyQlFHQjkvVGFoVU1obkdNYWRobUU4RG1DNCt3VlZYVjFWVlRWMjZkS2xPdzcyZ1VLaDBDMm1hWjRQNEk2c3JLelhDZ29LM2lncEtma3hnSk5WdGFEK1NHMUxpTWdsN3N0L1c1YVZKeUtUVlhXdmlOd1lEQVpmOTNxOVhacUlaNlpwbXFVQVpnREk4WGc4N3lKcUdqVVJFUkVSRVIyZG1BQjNNTnUyYlh1dFY2OWVPMFhFNi9WNlR3b0VBaHRhMjRkcG1qY0FnS28rdldyVnFuM2g4cUtpb3RmRHJ5ZE1tR0NXbEpRTWN4em5RaEc1RUlBdElxbHV1MjlFWkJ1QU0wWGs3TmpZMkM4c3l5b1FrU0lSV1ZwZFhmMWhJQkNvYUNZTURiOElCQUk3UjQwYWRZdHBtcTg2anZPMFpWbm5BY2dGNERpT2MxZHJuOCtOOFJJUnFkeTJiVnRocjE2OVBrUE5qdGIzQVZqczhUVC8xMEpWLytVNGp0YzBUZHZuOHpINUpTSWlJaUk2QmpBQjdtRFdyVnRYMWJObno3K0x5QjF1SXZ2TDFyUWZOMjVjWEZWVjFmV3FxZ0JtaDhzek16TXpVWE9NMGNraWNrWkpTY2xaQUJJTkl6S0xmcjJxTGxYVjF4M0hlVHdRQ0FTenNyS0dPSTV6SllBc0VSa040R0pWaGNmamNTekwyaVFpR3dGOERlQmxuOC8zWHdBUUVSTUFWTFhPT3VHaW9xTFhiTnQrVmtTdVU5VjNBZlFHOEZoUlVkR2FnL252QkdBTmdITjY5KzQ5eWVmelBRWGduQkVqUnFURnhjVTkxOEwySzR1S2l0NEU4T1pCM3ArSWlJaUlpQTR6SnNBZGtJaThBT0FPQUpNQTNJdFdiRHBWWFYwOVVVU09CNUR2OC9rK2p1cnpHaEc1eVgyN0Q4RC9WSFdGcXE0QXNLU3dzUEFyeTdLMkdZWXhwckN3Y0M0QUZCUVVmSUthZGJvUGVyM2VlTk0wendKd05tcEdob2VvNmpBQVBmZnUzUnZadGRvd0ROTzlYN0IrYk1GZzhLZW1hVm9pY29LcTdnRndmMnYrdTBRTGhVSjNlVHllSzFUMWdXSERoajIzYnQyNkt2ZG9vMnZEZGJ4ZXI4Y3dqTytLeUZxLzMvOU5kSHV1K3lVaUlpSWlPdll3QWU2QS9INy9PNVpsZlNZaUF6TXpNKzNDd3NMRkxXMnJxajl6ejlIOWM3MUw5NmpxZjBPaDBJZUJRT0F6MUV1cU16SXlZa1NrQjREUEVEVjlPY3lkOHJ6Yy9XcEtuQnRIVlFOOWxGcVc5UkdBUGdEMlZWWldIbENucFFLQlFLbHQyMzhWa2R6ZXZYdGZsSkNRTUQ4dExlMGFBUEQ1Zk04Q2dHRVkxeHFHOFpTcS9oekFuOEp0YmRzK1dWVlhXcGIxbk4vdm4zS3dNUkFSRVJFUjBlSEZCTGlERXBHWEFkeGpHTWIxQUZxVUFHZGxaVm1xZXJxcXJ2WDcvZm5SMS94Ky95NEEvN0Z0ZTdabFdZa05OSTlIemE3aUtaWmxQZDNjdmFxcnErOWZzbVRKbHcxY0NtOCt0YmYrQmN1eWJoR1JUQUFoRVRrK0xpN3VFUUEvYk81ZWpURU00MW5IY1hJQmpFMU9UbjdOUGVLb0RNQ3pBT0R4ZUY1M0hNY1JrY3NSbFFDcjZnUVI2UUtnVFVkTkVSRVJFUkhSNGNWamtEb29FWGtKQUZUMWV5MDlFMWhWNzNEYi9yNkphaE5GNVBvR3ZuN2dYdS9leVBVNlh4NlBwOEdZUkNUTmZiazd1dHpyOWZZSDhFZFZyUmFSTWU1R1c5ZG1abVplWEsvOUFhUFBqVm04ZVBFbVZkMmxxcWNFQW9HZ2lQeFRSQWFOR2pYcTIrNzE3ZTQwNy9POVhtL1BxSHRjRFFDTzR6U2I2Qk1SRVJFUjBkR0RDWEFIVlZCUThENkF1NnFxcW9hdFc3ZXVSVk9GSGNmNUZZQzhZREQ0ZkdOMURNUG9Fd3dHayt0L3FlclRiaC9YTlhROS9BVmdtVnV2cktIK1ZiVVhBSWpJOXFoaU1VM3pTUkZKRnBFWkJRVUZmZ0EvZGVPWjQvVjZVNlBhVjdzdld6UzdRVVIyQU9qbXRuM2U3WE5pVkpVaUVSSFROTWNBUUZaVzFwbW9PWDVwWTJGaFlhdVBYeUlpSWlJaW9pT0hVNkE3TUovUDk4ZlcxQzhzTEZ3TllGcFRkUll2WGx4ZXYyekVpQkZwcG1sZXFxb1ZqdVBNRHdRQ0IweGZEck50TzV5c2xqWlNaUWdBcU9xV2NJRmxXZmVJeUNoVlhSMEtoV1lBZ04vdmY4bXlyRWtpY3JGcG1nOER1QkVBUktRS0FBekRpQU1ndG0ydkFmQ296K2Q3clA2TlJvOGVuUlFLaGZxNHUxSEQ3L2UvYVZuV1RnQlhUWmd3NGM1WFhua2xKQ0p2dWYyT0J2Qk1LQlM2enQzNStrazBzTmFaaUlpSWlJaU9YaHdCcGphTGk0dDdVRVJTUmVUcFFDRFFXR0liMWsxVjl3UUNnUU4yZVhhTkFBRERNRFlBZ0czYlhoRjVBRFU3VC84d3VsMG9GSnFtcW50RTVNZFpXVm1XVzF3R0FLcWFhdHQyVndDbkFiZ2krZ2FtYVQ1cTIvWnN4M0dXaVVpeXFyN2hYbkpFWkxHSTlDd3VMczUwNnk1WDFkVUExaytZTU1FVWtZa0FRb1poY1BvekVSRVJFZEV4aGlQQTFDYnV4bFNUVlhWblZWWFZyMXJRcEJ1QUxRMWRHRGx5WkM4QVo2dHFkVEFZWE9YMWVudXE2Z3Z1MmNDMytmMytkZEgxQTRIQUZ0dTJzd0U4NGpqT3ZJeU1qTk1BN0FRQTB6Ujd1c2x4bmRGa1Z3cUFxOTNYK1JVVkZaSGpsRlIxb1lpTVU5VitBSkNmbjE4TUlBTUFNak16THpZTTQzaFZuZS96K2JhMjRGbUppSWlJaU9nb3dnUzRnNWd3WVlLNVk4ZU9oQ2FxR0FCZ21tYUMxK3Z0RWxWdUFvQ3ExaStQcUt5c0RDMWZ2bngvdldLeGJUdGJWWC9ycnJ1ZHVIVHAwaDFOeFdqYmRsOEFzU0xTME83UGlJbUp1VUpFUkZXWEJRS0J2WlpsVFJlUm5nQ2U5Zmw4VHpYVXh1Znp6YklzNjFvUmlVMUtTdXFtcXArNlNlOVF4M0gybXFZSjFCek5GS0dxdHp1TzR3a0dnOFgxWTk2MmJkdkxQWHIwZUxHaEVXckRNRzUwMng4d25acUlpSWlJaUk1K1RJQTdpT0xpNHNzOEhzOHJ6ZFVUa1pVZXo0SC8yMFZrY1VQbEFHQ2E1bG9BcDRiZlc1WjFPb0MvQVJncEl2c0FUUFQ1ZkFYUjNlSEE5YkVHZ0hzQlFGWGZySDhQOXh6aFg3aXgvQjBBUXFIUUwwelQvTVkwelVlYWVDUW5GQXBkc1gzNzl1M3IxcTJyc2l6cmJiZVBxd3pENk8yKzNsQ25nZU9VQlFLQm5WSFBjNk9JMU5sTjJyYnRBMjZrcXQ4WEVZaklMYlp0MytnV2wvdDh2a2xOeEVkRVJFUkVSRWNKSnNBZHgxY0FYajFFZlc4R0lKWmxlVVhrTmxXOXpCMnAvWi9qT05jVkZSV3RpYTVzMi9ZanFucXRpT3hVMWQwaXN0K2RVbnlDcXBhcTZyejZOMGhMUzdzTVFEOEEyMkppWXA0SEFIY1U5c0htZ2dzRUFwRXB6cUZRcU1nMHpZOUY1QUlSdVFCQVpkUWEzOGFjQm1COGMvY1JrZkR2RjBVVk43aWJOUkVSRVJFUkhYMllBSGNRZnI5L09ZQkxEMVgvbVptWmcwUmtQb0FrRWRubU9NN01zckt5dWF0V3JhcXVYMWRWM3hlUm13RU1EaWVOcU5uMU9WOUU3dlg3L1p2cnR3a0dnNitacHZtV2lEeTljT0hDeW9PTk14QUlCRzNidmxKVlh4U1JubzdqL0xLd3NIQlhVMjIyYmR0MmQ0OGVQWElPNW42eHNiSGNDWnFJaUlpSWlLaWp5Y3pNdkN3ek0vT2FZY09HeGJhMFRVWkdSc3k0Y2VQaVdsSjN4SWdSYWVETzVFUkVSRVJFZEloSTgxV0lpSWlJaU9ob1VwNi9rTFBRNkloTEdqUHVtTXNuT2RwR1JFUkVSRVJFblFJVFlDSWlJaUlpSXVvVW1BQVRFUkVSRVJGUnA4QUVtSWlJaUlpSWlEb0ZKc0JFUkVSRVJFVFVLVEFCSmlJaUlpSWlvazZCQ1RBUkVSRVJFUkYxQ2t5QWlZaUlpSWlJcUZOZ0FreEVSRVJFUkVTZEFoTmdJaUlpSWlJaTZoU1lBQk1SRVJFUkVWR253QVNZaUlpSWlJaUlPZ1Vtd0VSRVJFUkVSTlFwTUFFbUlpSWlJaUtpVG9FSk1CRVJFUkVSRVhVS25pTWRRR2VUbGpNN0lKQUxqM1FjZEl4UTNROUJ0U3FxeGYwZENMK1dhZ2lxUlZHdGdtcUJsaXZ3TlZTMnFzalhodWcyaFc1ejFOeGFWbDYrRlgrK2MvK1JmaHdpSWlJaW9pT0pDVERSMFV3a0FVQ0NTUGh0OUtYd0MwRGNGeEo1cjREV2xKaHdrSjZVQU9UTTNnMWdtMEsyUWJGTmdCMkFiblpFUDFlUnpZNXBidDZUTzNubjRYczRJaUlpSXFMRGl3a3dVYWNoWFFGMEZXQW9Jb20wd0lBQUNwaEJCK25aczhzQjJheUN6d0ZzaHVKemdiTTVCSE5qMll3cDd4NjUySW1JaUlpSTJrNmFyMEpFUjhUZFR5UW5lWnhFajRGRVV5b1RnNUJFd3pFVERFR2lnMUNpaUNUQ1FhSUNpUUlrQWtnRFpBaUFRU0lZaUpxeWRxYnJGYklHMFBjQjQ0TUsxVFg3WjB6OXF2M3ZRMFJFUkUwcHoxK29Sem9Hb3FReDQ0NjVmUEtZQzVpSVdpWXBkMWJQdUdvTWRBeHpzS0U2VUJXREFSMGdJb01COUdpdis2aWlUQVNyQUh6Z1FOZW9HaDl3dEppSWlPalFZZ0pNUndNbXdFUjBiTWlkbTRqY3lmdTYzai9ySEVQbFZFTnhPaUNucVdpR1FGTGI0eFlLTElmcW00Q3h4QWs1eThwK042MmtQZm9sSWlJaUpzQjBkR0FDVEVUSHZNVDc1dmFLTi9RTWhYTWFnUE1CR1NIQWNXM3ZXZGNySktDSzVRaGhhZW52cG43ZTlqNkppSWc2SnliQWREUmdBa3hFSFZKeXp1eWhNUTVHcW9HUlVQbXVDUHEzdFU5Vi9SS1FaUkFzaFlPbEpUT25yQVdFMzh5SmlJaGFnQWx3MDRLaEVQYnNyemtCVWd3RHFZbE5iNDFTdG04ZkhNY0JBQ1RGeHlQVzB6NTdCVHVPQThNdzJxV3ZveEVUWUNMcUZKSnlaL1dNRFJsZU9CZ0p3VWdvVGhWcDIrZUpxdTRRNFBXUUdBdktQS0ZGeUwxMWIzdkZTMFJFMU5FY3lnUjQxV2Vmd2YvaFd0enh2WEdJYVNZUmRCd0grNnVxVUZGZGpYMVZWYWlvcXZsOVgyVWw5bFZXNHJTK0o2SkhTc29CYlNxRHdUYkg2VEdNUnVQN2FPdFczUDNjQ3dDQTVQaDQvT1AyVzV2c2E5cmpUK0tya3ByVldqKy82UHY0N3NrbkhWUk1JY2ZCUTYrK2htL0tkcU9rdkJ4N0t5cncyQzAzb1Z0eWNxdjcrdDhYWCtBdi8xMkkwL3YxeFZuOSsrUENZU2ZYdWY3Mko1L2c1ZVVySXU5L2ZlWGxTR2ttMFc5dngySUN6R09RaUtqVnluTnYvYm9jZUJFMVgwak9uWHVjV2VWY0lvSkxCRHJhUGIrNFZVU2tPNERyVGVqMWFkVkd0V1RuTFhHZ0MxUmlYaTJiZnZPbTluNEdJaUlpcXF1aXFncS9lM1UrM3Z1OFpwVlNXbElTYnJZeUFRQjc5dS9IZlMrOGhPcFFDRlhCSUtxQ1FWUlVWNk02RkdxeXoxdkhaR0gwNmFmWEtWdTc1U3ZrdlBSeW0rTzlkSGdHYmhqbGJYVzdGWjk4aWsrKy9ockpDUWs0WjlCQTlFNUxhM01zWWFaaG9FdDhQRlo4dWpGU3RtVERSN2pzbk9HdDd1dmRqWjloMTk2OUtGcTdEc1Y3OWg2UUFMKzdjUk0yZnZNTkFLQjcxK1REbnZ3ZXE1Z0FFMUdiN2NtZHZCUEFrKzRYMG5MeUxvTHF4UUN1RUpGdVRiZFdRS1hPZkJRUnhBQ3dESWdGQlArY25wMjNRYUVMVk9TL3BkT25CZzdWY3hBUkVYVm04Ykd4U0UycVRhSVdySDRQWncvb2o0eUJBNUdja0lDUzhuTHNxYWhvVlo5YmkwdmJPOHcyODMrNEZpcysvUlFBMExkYmVxc1M0Rm41aStINzRNTW02OVFmbW44NjhBYWVmV05KazIyZXVYVXF1aWJVSFQ5NGQrTm5rZGZlVTRZZDBHYnRsaThqcjA4OThjUW0rNmRhVElDSnFOMlZUSis2QU1BQ0FKUFRzMmVmcDVEeElqb2VrSk1QckMxUWFDVC9WVFF3bDFwd2trQk9FdUFYYWRtemQwSGtueXI2UXVrRDA5NDRwQTlDUkVUVXlkeGlaV0w5VjEvaDY5SXlBTUNzL0FJOCt1TWZJU2t1RHVjT0hvenRaV1dJajQxQlFtd3M0and4MkxCMUs3N2N0UXNBY09rNXc5RW5QUTF4bmhna3hNWWdMaVlHUGJwMmJmYWV3L3IwZ1dHMGJDYnRwdTA3VUY1WjJhcG5xcWl1eGxzZmY0enZEQmtDRWNGbjI3K0pYT3VkbHQ2cXZoeFZPTnI2MmVmTnRkRjYxemZ2MkJtWmtoMGZFNFB2ZkdzSWJuL3lhV3dwTG02d3o2SzE2L0RHdXZVTjlqMjBkeS84YnVJMXJZNjVvMklDVEVTSFZQR01hVzhEZUJ2QXZWMXlacDBjby9KamdVeUNvRmU0amtqdE56MVJoYm9MaWhVMTZYSDA4TEE3b2p4WlZDYW41OHplQ3NoTFFYRmUyUDNBcmU4Y3JtY2lJaUxxcUJMajRqREZ0cEQ3ei84REFDUW5KR0RYbmoxSWlvdkRUOGFOT2FEK1gxNWZHRW1BdmNOT3hvQWVQVnA5ejk5Y2RXV0xONTM2MWN1dllNM21MeHE5WHJKM0w3ckV4OWNwcXc2RjhOQ3I4OUczV3pkTUdua0JkdXplQXdBd1JGQmN2aGVsKzhwUkZhcGRrL3gxYVNrKzJycTFUaDk5anpzT0NiR3hkY3A2ZE8ySzAvdjFiVkhjOWUydHFNRGJuM3phNlBYQ3RXc2pyODhiTWhnSnNiRUlPVTZUaVhSajEwSU85MHVMeGdTWWlBNmJ2ZE52WFEvZ0xnQjNwZWZNR2F2UTZ3VzRGRUR0ZDZySWJsb0t3SWhNSTRwT2pHdEpid0IzZU5TNEl5MG5ieU9BRjBWQ0x4US9jTnRhRUJFUjBVRTVhOEFBakR2ekRBenVlVHd5VHprRlJXdlhJZWVsVnhxc3V5OXFOUGIrbDE1cGRNZmpXVCsrQWNrSjhRMWUrL3VTcFRDa1pTUEFXMHVhbmxMOTYxZitoYzA3ZCtMMnNhTVB1UGJGcmwzNFl1ZXV5SHRIRmZjOC8rSUI5WjViOWlhZVcvWm1uYkxmVDdvR1EzdjNybE0yNlBqak1jVzJzSytxcWtXeGh4a2kyTGxuVDZNSnNPTTRkVVp6dzlPZnp4azhDSVAzMXV3UitzR1hXMURzdms1SlNNQ1ovZnMxZXI5ZTdiakd1U05nQWt4RVIwVHg5Q21MQUN6QzNVOGtwOGRXWGEzQTlRSmNVRnREM01uUmNJZUNhNU5mZFFlRm83OVZDakFJUURiVXpFN0x6dnNRMEJjY2lYbUJHMmdSRVJHMTNwUXNPL0o2ZjFVVnl2YnRhN1pOVSt1REhYVWF2ZmJhcXRXdEM4NjF0N0lTanl4Y2hBdUdmZ3VuOWUyTFdJOG5Fa055Zk8xNjJvVFlXSnpacngvSzl1ODdxT25MVFNsYXV3NnpGaGUwcWszM3Jzbkl2dXpTUnE4di8rUVRsSlNYUjk2ZjBiZG1sUGtHNzRXUnNwdm16b3U4UHU5YlF6QnRkRmFyWXVqTW1BQVQwWkgxK3h2M0ZBT1BBWGdzT1dmMlVJL0tiUUpjRDBFeTRDYTVicWFyN25UbzZCOFNSMGFJbzdvVXdhbUF6REFSbkpHV00vc05VYzByanVuK2IrUmUxYm9mMFJJUkVYVWlqeTdLeDFkUmEwd0I0S2JNVVRpcFQyOU1HbEg3TStyM1B2OGM2N1o4MVdnL2NSNFB4cDExSnBMaTRpSmw4VEV4N1I3dk42VmwrT0RMTCtIL2NDM082TmNQdjczcVN1elp2eDhpVW1lMDJXTVl1T2ZTUzdCbmZ3Vis5WEx0U0hiM3JzbElpS21aMXJ5MXRCUkJkMGZyYmwyNjFJa2RBR0k5TmZHZk0yZ2cwcEtTQU5STWk2NW81ZWh2V0dwaUlpYWM5KzNJKzdpb0tlRC9Ydmx1bmJxR1lhQ2l1anF5VG5oNzJlN0lORzRBR05xckYvWTNFMGRUUjBaMU52eXZRRVJIalQzVHAzMEU0SGJjL2NSOWFiR1YxNG5LYlJCRUR1S0xqQUdyUXNXQVJHMmVWVk1lcVlpb05oZEM1TUwwNEs3dG1qUDdLU2VJZVdXL20vWVppSWlJcUk1TjIzZEVqdFVKMjF0UmlUUDc5OFBnbmowUmNoeTgrTmJ5U1BLYm1wU0l2dDI2NFg5ZjFPeEdmTUhRYitITmp6NUdaVENJcGVzMzRQYXhvM0hXZ0FFSDNLZitiT2VucGt4R2wwYW1SemVsOE1PMStPRExtbnNQNk5FZDVSVVZxQTZGa0pxWUNMT0JxZGlWMVZYNGJQdjJ5UHNIcjdrYTNkMU51cUxQQWY2Ujk4Skd6d0UrYjhnUW5EZGtTT1I5OGQ2OStNMkVLMXNWZDZ6SFJGcVhMcmgyNUlnRHJuM3d4WmY0NU91dkR5aS85dEZaalI0NTljaWlmRHl5S0wvSmU0NDZaUmgrOXIxeHJZcXpvMklDVEVSSG45L2Z1S2NFbUFWZ1ZzcDljeXpEY0c0VFNPMWNJYW1aSGwweklCeTFTWllnYXNzc2hXcWREYlo2Q09TWGhvbTcwN1B6Rmp1UXZOS1AweGZnbGF1YVBzQ1FpSWlJc0duN0RzektYeHhKem1KTUU5bVhYb3JYMzM4L1V1ZktiNStMcW1BUTc3am4xK2IrOC85dzFvRCtHSjl4ZHAxRXVQNG1WZjkrNXgxY2Z1NDVpSyszeVZSalFvNkR6VHQyNHY5VzF1NS9lVkx2M3RqbHJvbE42NUxVWUx1VlVjY0tuWkNlSGtsK0Q4YTJraEo4OHZVM3pWZHN4SkwxR3hBZjQ4RzVnd2RIeWxRVnp6UnpYQksxSFJOZ0lqcXFsYzJjNGdmZ1Q4K2VkYUxDbUFiQlRRSWNCeUJxZnJSQ3RXWnFkTlIrMGJVL1lhN0poR3RLYTRhUnh4alFNZW5mMnZVVmN2SWVyL0FFNSszTHZiM3VkbzlFUkVTZHpDMVdKdlpWVnVMUHJ5L0U3djM3QVFBVjFWWDQyNkxGOEgvNFlXVDliSXhwNHE2TEw4SzNldmVxa3dDTENPNis1R0pNLzc5L1IzWnFmbS9UNTNodjArZTQvL0xMTUh6UVFBQkEzMjdka0pxWWlGSjNYZkZycTFZZjlEcGdBUENZSms0OThVUjgrdlUyQUdnMHNUMmpYMStjTTJnZzN0bjRHYzRkUE9pZzd3Y0E3MysrR1hOOC9qYjEwYjFyY3AwRStJMzE2eHNjL1FVQTc3QmhDRG9oN0srcXFyTjUxaWtubklBZUtTMDdhb3BxTUFFbW9tTkM4WXhidndSd0wzS2YrazFhZGNWTmdONHRJdTZwNzdYSnJxcldPVmFwNW5MdFlVb2FmZEt3b0ErQVg4ZFZlM0xpc3ZNV2lNaWM0dW1UODkxaFpTSWlvazdscEQ0MXV4eDdURE5TRmg4VGk3MFZGWkhrTnpVeEVmZGROajZ5STNKU1hCeFNFaE1CQUlZWWlQVjRrSFA1WmNncjhLSHd3NXBER1RJR0RvZ2t2MERObXRaYjdFdzh2T0IxaEp6R044ZHFxY3ZQUFFmSkNmRkk2OUlGM3g0OENDZDI2OVpndlQ3cDZianYwdkY0NitOUGtKS1lpQkozeEJpb2U0VFF2c3JLT3RjQUlDVXhzZEVkcmtXa3pocmVwb1FjcDlHcHpLcy9hM3pmenR2Y1hhMFhySDR2a2dBYkl2akZSZDlIZW5LWEZ0MmJhakFCSnFKalMrNE5GU1hBMzNETDNMbnBQWUxYcWNvOUloTDU4YW1JUkVaOG8wOFFqaDRacnI5VVdBUW1nUEdBamsvUHp2dlkwYnlIU25jYWY4ZTh5ZFdINDVHSWlJaU9acmVOSFkyUHQyMURTWGs1VGozeEJMejl5YWVSSkN6VzQ0RjE2aWtBZ01DNmRaRTJKNlNuNDg3dmZ3OHZ2clVja3kzcmdENHZHRG9VSjZSM1ErR0hIMkx6cmwyb2pOcmtxVGtpZ2hqRFJJK1VGSnovclNFNGUyRE45T3IrM2J2alBuZDM1ZnJuK0laOVhWcUdQOHhmMEdUL2VRVSs1Qlg0NnBUTnUva21ISithMG1EOWZzY2RoNy8rNkxvV3hiNWsvUVk4dk9DL0RWN3IzNzA3M2xpL0FUMVRVN0JqOTU0R2Z6aXdiTU9HeU9zdThmRjRaY1dLWnU5NXlna25ZTVJKUTFzVVgyZkFCSmlJamszekpsY1hBMDhnTi9lcHRPcWVQNEE0MlFLcCtRNGNudTdzbnBlazBsQWlYRVBkWDJ0SGhlVmJodUNKOU83T2I1R1Q5M0J4UmRJOC9QRzZjaEFSRVhWU1hlTGo4ZENrYS9DUHBXL1dTWEtiTW56Z1FOeC94V1g0N3NrbkhUZ3p5OVd2KzNHNFlaUzN4WEc4dG1vVmxxNy9DSUJpOFBISDQ4Yk1VUzF1ZXloOXZtTUh4di9oNFRiM002Qkhkd0RBWk12Q3pQKzhpb2JHaWZkWDFmNXNmdmYrL1hqOXZmY2JxSFVnSnNDMW1BQVQwYkV0TjljcEFWNEE5TVhVbkx6eGhrbzJCTU1CMU5sbU1ubzBPSnFFZnoxZ1dCaDlBUHdwTGI0OFIzTHlIZ2w2WWg3ZG5YdFRjUU5kRUJFUmRYaDdLeW9RRitOQmZFd01xa09oeU9oa2pHbEdkbHl1Q2dZalU0bFA3VnV6U2lrNitTMWF1dzR2dnZYV1FjZXdaMzhGeWlzckFRQ2JkK3pBeW8wYkk5ZlN1M1RCZzlkYzNXd2ZoaUVOSHNsVVVWMmJXRVkvVTNTN3hwaUdnZlJHTnQ2cXI3STZHRmxmWFYrLzd0MXh3ZEJ2UlVhMDI0dlJ5QThnT2lzbXdFVFVRWWlXVHNjU3dveFVBQUFnQUVsRVFWUi9BUHduSldmV2FBTkdqZ0FqZ2RxY3RyRWtHS2gzSVhyVExDQWRRSzZudXVxdTlKeThlUldPOFlkOU15ZHZPelRQUUVSRWRIUUpoa0o0ZU1GL2tSQWJpMm1qc3pCdGRCYis4dnBDRksydEdRbk92dXhTbkRXZ1B3Qmc2dU5QWUd0SktRRGcwMjFmUjNZMEhublNVQXc4L25pVVYxVGc2OUt5ZG9tck1oaXMwMWRWc0dXSE92Uk1UY1ZMUC92SkFlWFJ4eUQ5Wk56WVJvOUJhc2lKM2JxMXl4VG85QzVkY0xPVjJXVDczMCs2cHM1NjVmb1cvKzhEUEZrVWlMenZsWnFLSzc1OWJvdGk2eXlZQUJOUmgxTTIvZGJGQUJhbjVNd2FiYWo4UVVST0I2SnkzQ1l6WVVTUzN6clZSSklBM0JFbnptM3gyWGwvRDRhY0IzZi83dFpQRyttQmlJaW9RM2cwUHgrbDVmdnFKSVFmYmEzOU9YQlBkMTNzanQyN0k4a3ZBQ3o3NktQSTYvN2R1MlBnOGNjZmhtaVBqTTA3ZDJMaUkzOXJVZDFnSXh0Z2hhVWxOVDJTWEJVTTRnL3pGMkQ0b0lINDdza25JOVhkZ0F3QS9ydjZ2VHJKYjgvVUZFei93UVNrZCtFbVdkR1lBQk5SaDFXVENHdEJhbmJlZFliSWRBQW5BSWhrdGFvS2lCRzFMVlpkdGFjbzFlNHNMWUlZQUQ4MlBmS2o5T3paZndmMGZuZUhhaUlpb2c0aGV2T2wwdkthbzRxK0thc1piWDEzNDJmWTZvNlVwaVVsb1ZkYUdnQmcwL2J0Nk9PK0JvQ3Z5OG9pL2NTNk95U1BQZk1NV0tlZEdxbFR0bThmN3ZySDg1RXB3ZDgvNjB6ODhMc2pHNDNybVRlV1lPSDdhd0FBWi9UdGkzc3ZHeCs1ZGlRbithcHFaR3Iyb2Zic2txVllzL2tMck5uOEJaNE9MTUU1Z3dZaTY3VFRzS1c0R0U4RjNvalVPejRsQmROL2NCV09hOE5aeHgwVkUyQWk2dUJFUzJmZ0dlUSs5VkphY1A4ZEF0d0RTRmVnWmwyU3FrSWpweUkxMGtONFJEZzZFYTdKbks5WHhkWHBPWG16cTBPaEdYc2V2RzNYSVg4Y0lpS2lRNmk4c2hKbDd2bThZVWx4Y1JnL1BBUGJ5OG93YTNGQnBEeDZWUGpjd1lQcm5HbDcvZXk4U1BLY0VCc0xvT1o0cGVnamxoSmlZK0VkZG5Ma0RPRC92dmMrS3FxRHVIVk0xZ0ZyY0FFZ0dLcE56QTNUaVBSN0pKdzNaREQ2ZGUvZXBqNWlQV2J6bGFLVTdkdUhkNk9PU2dvNVRwMGR1Y042ZE8yS0dWZGYxZWg1eUowZEUyQWk2aHhxams5Nk1QbmV2ODN6bU1hdm9USkZCREhTNG5uUmRSTmhDQ0FRaUVnY2dEdGlUT1BHdEp5ODM1ZVU3LzhUL254bnc3dGJFQkVSSGVVKy9mcnJPdThIOU9pT2U4WmZnaTI3aW5IWGM4OUhrdG80andmamgyYzAyTWVXWGNXUmVnQWk1d1EzNU1iTVVZaVBqY1hMeTk4R2dFanlYYnhuTDJMZFRiY01FV3phdmdNclA2MU45THJFeGJYNjJkN1p1QkYvbk4vdyt0dm9UYkFlV2JnSXMvSVgxN21lbkJDUEI2KzVHazhVQnVvM2JSZmY2dFVUbHplelZqY2xNUkdQVDc0WjcyemNpTVgvK3dDck4zM2U0TkZSM2J0MnhWZkZKVGd1T2JuUkhiZzdNeWJBUk5TcHVLTzBQMG5KbWZ0WFU1MkhJTGlpNWtwNFhqU2FuVWNsSWxDRXp4dU9sSFlWWUhwNlV2eHRtajM3TnlVeDJ4OUhibTd3MER3RkVSSFJvWEZHdjM3NDNsbG40dlgzM2tmbXFhZGdhcGFOUDh4ZmdKV2ZicXhUNzhiTVVlaVduSXlxWUJDM1BmazBUTU9BQUZBb2R1emVFNmtYSHhPREU5TFQwSlJKSXk2QUFQamdpeTl4OXlVWHdUUU0vSFhSSXJ6LytlWkcyL1E5N3JoV1AxdkljZW9rdW8ycERvVlFYVyt0Ym94cG9yeXlFc3MvK2FUVjkyMkpwamEyaW1ZYUJzNGJNZ1RuRFJtQzdXVmxXTFRtZi9CLzhDRktvMGJ0MTI3WmdsKy84ay8wTys0NC9PSGFpWWhyWU5mcnp1ekF1UVZFUkoxQTJmVEpHNHRuVEwzU1Via1EwTnFkT3R5OHRwRmx3VkhWMUQwOXFmNEtZdWtwSW5scDFUM1dwOStmZHhVaUU2eUppSWlPRFQvMlhvaWZmVzhzZmpwdUxHSTlIb3c3NDR3Nkk0bFhuLzhkakRuamRBQzE2M3UzbHBUZ3E1SVNiQzBwclpNOGpqM3pETVI0bWg5em16amlBdnoycWlzanlkcFovZnMzV2pjMU1SSGp6anpqb0o2dEkrbVJrb0xydmpzU2owKytHVDhkTnhhRGU5YmRhT3lzQWYyWi9EYUFJOEJFMUttVnpwaXlCTG01cDZZRmU5d2hpbDlESkVsYVBoaGNKLzJ0dTFtV0RJYmlwYlRzdkh2Vm1QMnowZ2VtdmRGWUgwUkVSRWVUR0k4SG8wNDVKZkwrN0lFRGNQSFpaMkhKK2cyNHhjN0VCVU9IMXFuZnYzdDNmRk5XQmtNRXNaNmFhY3VwU1ltNFlPaFFYTm1LSTNpaUUrVlRUenlodHR3MEVldnhJQ1V4QWNOT09BRVRMemdmeVFrSnJYNnVqQUVEOFBUVXlhMXVCd0JpR09nU0Y0ZDVOOTkwVU8yYkV4ZDc4SWxxak1lRHpGTlBRZWFwcDJEZGxpMzR6enVyOE5uMmIzRE5CZWUzWTRRZEIwY21pSWhjaWJtUDlvNnY5anhTT3kzYUZYVXVjSFBVclY5L3pZMUNGMG5JK0hueGcxUFd0Vk80UkVUVWlaWG5MMnpabk5sMlVsRlZCVWNWaVEyc3ZkVUd2dS9Sa1ZVVkRFWkc1dytscERIampybi84Y2Rjd0VSRWgxcktmWE95REhIbWlNakF1bGNVQ21uUkIyZGpvOGNLbllWcU03dmtvY2xsN1JBcUVSRjFVb2M3QVNacXlMR1lBSE1OTUJGUlBXVXpweFNVN0E0T2MxUi9EYUNpOWtwNGdYRHphallDQ1UrUTFxaHl1VlZpbkk5VHMyZGZ6L1hCUkVSRVJJY1gvL0ZGUk5TRTFIdnkraHNtNWtBd0pseFdNeU82NWFQQmJpdW9TdDJaMUlxVnFucHp5Y3hwLzJ2UG1JbUlxT1BqQ0RBZERZN0ZFZUJqTG1BaW9pTWhQWHYyQkFYbWlranRXUTZ0V0JzTTFJd0loMyt0VzQ0ODljVGZWNXA3UTJuN1JFdEVSQjBkRTJBNkdoeUxDVENuUUJNUnRVRHhqR212VkR2Qm9RcDlMVklvQXRXYWxjRXRJVkhKcjlZcHgxUUpWbnlTbmpQclJrNkxKaUlpSWpwMCtBOHRJcUpXU3J0LzlrUTQrRnVkMGVBV0hacFVWM2g5Y0oySjFJcVZJVFdtbHMyY3ZMb2RRaVVpb2c2S0k4QjBOT0FJTUJGUkoxRHl3TFRucXpUbVpFQjl0YVhTNHBIZzJoWUFZTlRkV0V0d3JtR0Uza25ObnYwd2NwK0tiNDk0aVlpSWlLZ0dFMkFpb29OUVB2UG1iNHFuVDhzQ25KdWcyQU1nTXBLclFJdFRZVUh0T21LTmxJbGhpTnlaVnIzL2c3VDc4eTVvNTlDSmlJaUlPaTBtd0VSRWJWQTgvZFluQU9jVUJRTGhNZ0ZhZkZ4U05BR2dVZTFFWkRBY0xFM1B6dnNyN3ZoVFFqdUVTMFJFUk5TcE1RRW1JbXFqNGhtM2Zsa3lmZW9vaGQ0R1lCOEFTTlR1MEsxSmhTUHROUHdlQXNGUDBoSVQxbkUwbUlpSWlLaHRtQUFURWJXVGt1blRaZ1VoWnlyd1FkMHJCN0ZQaVVpZFVXUVI5SWVEcFduWmViUHdpMmVUMmhncUVSRVJVYWZFQkppSXFCM3RuajdsazVLeTZuTlVkVjY0VENCMXBqYTNUTTNhNFBCTzBVRE5hTEFJcHFYRjdWMmZtcFBuYmJlZ2lZaUlpRHFKWTI3YmFpS2lZMFhhL2JNbmlvTjVFS2t6WXR2YUE1TVVBRlRyVEt0MnkrZVdWTVhlaGQvZnVLZk53UklSMFRHRnh5RFIwWURISUJFUlVVVEpBOU9lRDRweFZsdW5SQXRxMXdiWDJTUUxtSndXVTdrMjVmN1pHVzJObFlpSWlLZ3pZQUpNUkhRSVJhWkVBM25oc29PYkVoMXViQUJhdXp4WVJFNDBGRytuWmVmZEErZ3g5MU5ZSWlJaW9zT0ovMWdpSWpwTVVuTG1YR21xUGdsQmNyaE1hNDhCYnIxNmpWVzFxRXBqcmltZmVmTTNiWTJWaUlpT2Jwd0NUVWVEWTNFSzlERVhNQkhSc1N3bDU3RUJCb0wvRXVDczJsS0ZRbHI5Z2F3QXBONkNZZ1YyT25BbWxVMi9kWEU3aEV0RVJHM3crR3J0RndTNkd5RjBWMEVQQmJvRFNCZEZUeFYwRjBXeUFyRUNlQlR3QUlnUmdRZnVlMUgzOTVxeUdOVFVTUUtBYTNjdE9uSVBSdVQ2Ui9yWU55YWZJOGZVeHB4TWdJbUlEcmZjbDJQVHFuYzlLWUpKMGNXdDNSeXJydnFac1A2bGVJZDVOK1pOcmo3b0xvbUk2QUJ6MzlWZUFQcEdmZlZTb0xzb3VpdlFYUVRkVVpQb0poN0tPSmdBMDlHQUNUQVJFYlZZYXM3czJ3WDRrMEE4UUZzVDRBUGJLN0RHZ1hGRjJmVEpHOXNTSnhGUlovR250elFoTVI0REVFSWZNVEFBRHZxcTRFUUJUbFJGUHhFTVBOSXhFaDFWRkV5QWlZaW81Vkx2bjMyaE9QaTNpS1JGQ3R1d01MaG1jeTJwYmE1YTdnQzNsczZZOWt6Ym95VWk2aGdlWDYzOWdvclRCVGhORmNNQkRBVFFWNEMwNXRxMmxTcDJBZGdKWUNjRU93RnNFMkFyZ0RKSHNOdDBmemNFdTROQjdKWVk3SVdnT3NhRDRMNDlDTVo1RUp3OFhQWWQ2amlKT2lvbXdFUkVSMWpxUFhuOXhjUjhFWndhTGp1NFZjSGh0alhxalFhL1hPSnhia1R1clh2YkVDb1IwVEhscVUwYVg3VUxaemlDMDBWeENvQ3pCVGdkUU1vaHVOME9CVGFJWXIwS1BsZkJUaFBZcVlvZGNCUGV5Y05sNXlHNEx4RzFBaE5nSXFLalFlN2N4TFJxNTNrUmpBOFhOWlRJdHBRQ2dHcmsvR0MzYkdNUSt2MDkwNmQ5MUtaWWlZaU9Rbm52YVg4SjRnd1JuSzdBNmFJNFhRV0RwVDJQL1ZTRUlOaWt3QVlBR3d6RmVuaXdJV2hpL2JUVHBhVGQ3a05FaHd3VFlDS2lvMGhhVGw0MkZBOUlaUGkzTFdQQjRVUVlkYVpFcThqVkpkT25MbWg3dEVSRVI4NWpxM1JrU0hFK2dCRUNqQUNRMnM2MzJBRmdKWUFWQURZWWdvOXV6cEQvdGZNOWlPZ3dZd0pNUkhTVVNjdVo4ejJCOHhJZ1hZRHdrbUJCN1podzYyblVhTEFxVkFTL0xaNCs1VGZ1UVVwRVJFZTF4OWRxZW5BZlJncHdBWUFMSUJnT0lMYTkrbGZGZmdDckJWaXBCbGFvZ1JWVHo1TFAyNnQvSWpwNk1BSHVRTHhlYjMvVE5COHpET091Z29LQzl3L1hmUzNMeWhLUitZN2ovS0t3c1BCdjBkY21USmhnbHBTVWxLdnE2MzYvLy9MREZWTjd5Y3JLdXRCeG5Ba0FGdm45Zm82WTBXR1RmTy9ja3p4R2FMNklEQTZYdGZjdTBWRGtJNmI2cXVMY24reHVRN2RFUk8xdTlqczYxQU5jb082WENJYTJZL2NLWUlNQ0s4UWQ0VTNMd0pxclJFTHRlQThpT2tveEFlNUFNak16SnhpRzhiS3FmaFlLaFRJQ2dVQnB2V3VUVzlPZnFpN3grLzIvZGQ4YVhxKzN3ZlBzVE5PMFJlVGZxdnJMVUNnME8vcWF4K014QVpTcTZxSlFLRFNoa1ZzRkE0RkFoUnRuSDhNd1pyVW16b2JzMzcvL2gyKysrZWFlNkRMTHNtNEVNS3ArWFJFSitYeSs2K3VYWjJSa0pLYW1wcTRUa1g2cStyamY3Nys1clhFUnRVYmFMK2VtSU1aWktNQjN3bVhxN2hCOTBGT2lHMWdYN01BWXc2T1NpT2hJbXZ1dXBxaGdMQlJqQlJnRG9GZDc5cStLTHlGWXJJTEY4UVlXMzNDV2xEYmZpb2c2SXMrUkRvRGFUMkZoNFN1MmJUOHJJdGQ1UEo1L0FMZ1k3cHhKd3pENkFiQmEyV1hrbTROdDIrY0NXTjVVWlJGNXlPUHhQTlRJdGJFZWoyZFBROWNBK0FIWUFPQTRUckpoR09NYnFkZGlNVEV4Y1FEcTMrODdJaklKUUdWVVdSeUFFSUFERXVEVTFOVGZ1c252WmhHNXliYnRmL3A4dnZ5MnhrYlVVaVVQVFM3RDdZK01TdS9xK1R0RUpnRHVWT2cyREFXTENCVGlicEFGQ0RESVJHaDErbjE1VnhYUG5Nby8zMFIwMkR5MlNzOExLVVlER0FmZ3ZCWXR5R2o1NTk4K0tONVFnYy93SUgveW1iSzJEYUVTVVFmQ0JMaUQyYjkvLzIwSkNRa2pBWHpmdHUxc244ODNIUUJLU2tyK21weWNQS2VWM1FVakw0TEJMUjZQNXpjTlZWTFZ3VzVpbVEvZzdYclhEQkc1SDhBbkFKNXY1RDZmTlZDMkxCZ01qbXRsdlBCNFBHOEJPSzJwT3NGZzhJUkFJTERUNi9WMjhYZzh1MVQxay9wMWJOdStRbFh2Vk5XbEhvL24wbEFvOUQ2QUo3MWU3N2NEZ2NDVzFzWkZkTkFlL1VsbE1YQlZXczdzM3d2a0xnQkEyM0pnQ0xTbWo4aG9zSFJWd2NMVTdObS9LcDB4YlhwN2hVNUVGTzNKMWRxOTJzSDNvQmdMWUxTalNHL3FjeXh5SkxvQTZ0Uytic0pxQUlzQkxKNDhYSXJhTFhBaTZsQTRCYm9EeXN6TVBOOHdqQ1dxV3EycWd3c0xDNzg2bFBlekxHc1VnQmRFNUg2ZnovZFk5TFVKRXlhWXhjWEZYd0VvOFB2OVAyeXVMNi9YZTVMSDQxa1A0QTJmeitkMXkxS2pwM05IeTh6TVBOY3dqUFBMeTh2bkxsKytmTDlsV2UrTHlCbkJZTEI3SUJDb2M5YWVaVm1QaThpTjRXdTJiWThIOEI4QXYvUDVmUGVHNjJWbFpaMnBxc3NBVkRxT2MzWmhZZUhtckt3c1MxWHpWZldqeXNyS0VjdVdMZU5SQjNUWXBlWGtUUVgwYndJeGdMWWRreFJXUDVGV1lFRkpSZExWK09OMTVXM29sb2dJdVVYcU9iNExSb2hnckNqR1FIQUdHdm5JMHNndmdPSCtrSzhGUCtqYnFzQmlLQlo3RXBGLzB5bFMzSTdoRTFFSHhSSGdEcWl3c1BDdHpNek0yMHpUZkx1Z29LRGRrdC9Nek14TXd6QysyOGpsT1FENjJMYWRHMTFZVWxJQ0Vaa0RBUFd2QVlDcVZ2bjkvcGxOM1BOSGhtSDh4YmJ0a1Q2Zjc0UDYxdzNEZUJqQWlLU2twUGNCQkZyelBLbzZ6bDBMK1dxNExDc3JhN2pqT0l0RUpFWlZ4eFVXRm00R2dJS0NBcjl0MjNlSXlDUHg4ZkdMdlY3dnhZRkE0T3ZXM0krb3JVcW1UODFMdTIvMjV6RHdmd0RpSXljYm9TMmp3WFhYQlF0d1VWcjgzaFdTKzlqWTR0eWJPZHVCaUZvbHQwZzl2YnNnU3dVL0FEQWU0YU9KR3ZxUWl2b3BYbmhyQXRWbWY3aTNUWUdYVGNHTE4yZkkydzFYSVNKcUhCUGdEcXF3c0xDMTA1MmJaUmhHSm9Eczl1eFRSTW9CTkpvQXUxSUFQRGR1M0xoekZpNWNHRm0vNjQ3Z2pnQVE4UGw4clVwK1hXTlY5UnUvMzcvQzdjK3JxcStLU0pLcVh1djMrNWRHVi9iNWZJOWFsdFZQUkg3dThYaFdabVZsWFhJNGQ5c21Bb0NTbWRNV3BtVFBHV21JNWd1UURxRE4yME1mdUM1WVRrR3crcDMwKy85bUZ6OXdHOWZORVZHVFhsWTFTMWJCVXVBcVVWeW00bjQyMVJPWjBod1dudExzSVBJNUpnMThsaWxRSXNDLzFNQ0xYNStGb2x3UjV4QThCaEYxRWt5QU96N0RzcXptRXN3bWhVS2huRUFnRUZrUHJLb1hoMEtoZzBrNDYvQjRQQ3NCOUcycVRtRmg0ZE9XWlYwaUlwZFZWVlhOQlBCeklISzgwb051UEw5cTdiMHR5enJkM2VCcUhnQmtabWIrVWxXbkE0Q0lUUFQ3L1M4MzFNN3Y5Ly9Dc3F3cUViblhjWnlWdG0wL0ZBd0daNFIzc1NZNkhNcG1USGszSldmdXVRYWNmQUVHUlVaT29EalkvYUVGQ3EzVFZIckNNWmVuNU15K3ZHejZORitiZ3lhaURpVlgxZWo1SGtaSkNGZVZyTUxsQUk0VDRNQWZ4aW1nNHVhNjlhNnB1dFViL3RncVYrQTFDRjRReGFMSnc2VzZ2WitCaURvbkpzQWRoRzNiZjBiVVVTa0E0RGpPRHh6SCtVcEVmdG5HN25NUnRTRVdnSXBBSUxEWHR1MlRSU1N1dFozdDNyMzdzeFVyVnV5MkxNdVJobjdVVzA4b0ZMckZOTTN6QWR5UmxaWDFXa0ZCd1JzbEpTVS9CbkN5cWhiVUg2bHRDUkc1eEgzNWI4dXk4a1Jrc3FydWRkY0l2KzcxZXJzMEVjOU0welJMQWN3QWtPUHhlTjVGMURScW9zT2hiUHJralYxekh6L1hVMTJkRDhGd0FHN3llL0REd1hVT1I0SUFnbVJEWlZIcWZYbTNsTTZjK21RN2hFMUV4ekJWbGNmZXczY2RCMWRoRmE0VW9FZXpIemR5d1BuamtZSUcvZ2xRQmNVaUFWN1lXNDFYN3p4ZjlyZFQ2RVJFRVV5QU93aFY3UzhpcDdwdjR3R1lqdU1rQkFLQmtHVlpXZldxRHhPUnZ3TFk1empPMVNKTmY0TUpCQUpWN2oyK0ZKRVZBTXJjOS9NQkRHcHRyRjI2ZExrWXdBSVJXYU9xMnh0N3BLajc3eHcxYXRRdHBtbSs2ampPMDVabG5ZZWFwTnh4SE9ldTF0N2ZqZjBTRWFuY3RtMWJZYTlldlQ0RGtBSGdQZ0NMUFo3bS8xcW82cjhjeC9HYXBtbjdmRDRtdjNSRTdNNjlxUmk1VDQxTXE2NTRVUVR1OFdGdDNDTGE3U004bWl3Q1V3UlBwR2ZQSGxBOFk5cjk3UkEyRVIxRFZGWG1yY0lGQ2x3MWJ4V3VCTkNyc2VXOG9nQU1SSDBIais2bmlWMmNGUjlETUMvV3hCTThuNWVJRGpVbXdCMkUzKysvTFB6YXR1MUZxRGxFSGdEVTcvZlhtYjVvMi9aVUFGRFZod29MQytlSHl6TXlNaEpYclZxMXI0bDd6QVV3dDE3eGJsVzlvb1ZoVGhLUkg0WGYrSHkrU2ZVcmlJanB4bFpuZlU5UlVkRnI0VE9PVmZWZEFMMEJQRlpVVkxTbWhmZXVidzJBYzNyMzdqM0o1L005QmVDY0VTTkdwTVhGeFQzWHd2WXJpNHFLM2dUdzVrSGVuNmg5NU41UVVRSzlMQzE3enQ5RlVQTjNxczRSUndlcjNtaXlTRTVhZHQ2QWtoM0dEWmczbVZNUmlUcTR2RFhhUTZweDQ3eDNjVE1FQXhyTVc3WGUxT2J3eDBZREd2ZzRxbGJnMzZaZzdzM0RwYkNkd2lZaWFoWVQ0RTVtMUtoUkdRQXVCL0Rsdm4zNy9oQXV0MjM3ejZwNjJaZ3hZODdPejg5djhURUNxbHBkUDhGdWpHM2I1elZYeHpBTUV3QkVKRmovV2pBWS9LbHBtcGFJbktDcWV3QWM5R2hVS0JTNnkrUHhYS0dxRHd3Yk51eTVkZXZXVmJsSEcxMGJydVAxZWoyR1lYeFhSTmI2L2Y1dm90dDd2ZDc0ZzcwM1Vmc1RMWm1oUDB6TG1iTmJnS2tBSXNudndRNEdoL2VFanQ2MFJnU1QwbnFFVHNBdjU0NHZlV2h5V1h0RVRrUkhEM2UwTjBzVmsxR0ZTMFRncWY4QkV2MlpVcnYvUU9OMURyd0hQaFBCWXdBZW56SmNkalpTallqb2tHRUMzTWtZaHZGN0FGRFZ1NWN2WHg2WitxeXFlMFNrWHlnVWVnb0lUNlZza1ZqTHNxNXNTVVZWUGFVRkkxSnhidDJxK2hjQ2dVQ3BaVmtmQWVnRFlGOWxaZVVCZFZvcUVBaVUycmI5VnhISjdkMjc5MFVKQ1FuejA5TFNyZ0VBbjgvM0xBQVlobkd0WVJoUHFlclBBZndwM05hMjdaTlZkYVZsV2MvNS9mNHBCeHNEVWZzU0xabU9hZW5ac3lzaDhyTkk4UUhicnJheTEzb3pxZ1Z5SVdKQ0sxS3ovemFtZE1adG05c1dNeEVkRFE0WTdXMWdzeXFnNXZOQUdodmxEZS9tWEgvTmIwMzdJQVR6RGNIY1d6S3dXRVFhR1NjbUlqcjBqQ01kQUIwK3RtMVBGSkZNZCtPb0Y2T3ZsWmFXUHFDcTd3RzR4TEtzbjdhMFR4RkpGcEZYV3ZoMWRRdTZERzgrdGJmK0JjdXliaEdSVEFBaEVUaytMaTd1a1piRzJSRERNSjUxWDQ1TlRrNVdWWDA0ZWtkcGo4ZnpPZ0JIUkM2UGJxZXFFMFNraTRqRXR1WCtSSWRDOFl4cGQ2aHE1TGd5RVlGcTIvNnRHVGx2T05LTkRCVVk3NlRlTit2TU5uVk1SRWVNcXNyY2QzWDBuSGYwWDFLRnJ3U1lDY0dBdXBWcWZvc2t2bEZsZGZ0Q1k4TytYd0Q0bGNhaXo1VGhjdmt0R1pMUDVKZUlqalFtd0oyRWJkc3Bxdm93Z0gwQURoaTFYTFZxVlhVb0ZMb09RSldJL042MjdkT2E2MU5FRmdKNE5oZ01EbWpKbDZyZTVHNGV0YTJKUHRQY2w3dWp5NzFlYjM4QWYxVFZhaEVabzZyZmlNaTFtWm1aRjlkcjMrSnZySXNYTDk2a3FydFU5WlJBSUJBVWtYK0t5S0JSbzBaOTI3MitYVlZYcU9yNVhxKzNaOVE5cmdZQXgzR2VidW05aUE2bmtoblRaaW93VGJYbW42bzE1L3hxWTB2eldrd2tlaVJJdWhzaXk5THVuejJ5amQwUzBXR1V0MFo3ekhsWDc1MzNMallDeUJmQjVTSzFNd0kxOGd1YVhUOFJxWGJnaVBHSEFDWnR5OENBeWNQbGdhbG5TR01iWGhJUkhYYWNBdDBKakJzM0xxNnFxdXBGRWVrSjRIbkhjVTV5MStPbXFHb3FnTFR3bDZydUZwSGpWUFVacjlkN2J2VDV2L1g1Zkw3Yld4bktFKzVYbzFTMWw0aEFwTTQzU3pGTjgwa1JTUWFRVzFCUTRIZEhxVjgwREdPTzErdGRHZ2dFU3QzMjFlNDA2eGI5MlJhUkhhcmF6VzM3dkloTU1ReGpJb0FWYnBVaUVmbU9hWnBqQUR5VGxaVjFwcXFlcktvYkN3c0xXMzM4RXRIaFVqSjlhbDVhZHQ1dVZmeGRCQ0tvR1FsV09kaVRnbDNSalVXUzRHaEIybjJ6THl1Wk9XMWhHME1tb2tOb3pqdWFCY0d0VXUwdWMycmtnNkNKYzNscnFEdlkyL0JVNTNkaDRMZFRoc3Y4aHBvU0VSME5tQUIzQWxWVlZmZUp5RmozN1VUVE5DZUdyOVZiazF1cHFpVUF5a1RrTEkvSGt3M2dOL1g3czIzN1FRQjN0REdzb00vbmEraXMzU0VBb0twYndnV1daZDBqSXFOVWRYVW9GSm9CQUg2Ly95WExzaWFKeU1XbWFUNE00RWIzZWFvQXdEQ01PQUJpMi9ZYUFJLzZmTDdINnQ5bzlPalJTYUZRcUkrSWJIVDdmTk95ckowQXJwb3dZY0tkcjd6eVNraEUzbkw3SFEzZ21WQW9kSjFoR0FEd0pCcmQ2NUxvNkZBeVkrcHo2ZG16cXhSNFhpQ2V5SFRvdHF3SlJ2MU5jQ1JPUlY5THo1NDlzWGpHdEZmYUkyNGlhaCs1UmVycDJRVVRSZkFMQUEzUDdHckpUbm51WC96R0VsOEFSV3BneHBTenhkKzJpSW1JRGowbXdCMlFxaHJSaVcxMWRmWGpzYkd4TjZqcUdsWDlSRVMyQVBnR3dEZUdZZXlzcnE3ZVdWbFp1U3U4S1pZN092eW1xbDZla1pFeGM5V3FWZFgxK284UmtUZ0FqNkZtZlU5clRRVndmQ1BYUmdDQVlSZ2IzRmk4QUI1QXpkVHRIMGFQU0lkQ29XbW1hWHBGNU1kWldWblBGeFFVK0ZGN1JuR3FiZHVscVBtR2Y0VWJLd0RBTk0xSGJkc3VjUnpuT3lLU3JLcHZ1SmNjRVZrTVlHSnhjWEVtZ0FMVE5KY0hnOEhWSXJKK3dvUUpabkZ4OFVRQUljTXdPUDJaamduRk02YTlrbmJmN0wwcWVGVUVNUkxaMWFxSjgwcWFVYnNtdU9hb0pZRjRGSGdwTFRzdnRtVEcxSlllSlVaRWg4Z2piMnZYdUJoTVZzVlBwV2JqeURycTVMeE5KYjhDaEE4bGJPQUlYMVhndnpEd215bG55N3Z0RURZUjBXSEJCTGhqRWN1eWNnRFlBR0NhNWpVQWZyMWt5Wkl2QWZSdGFTYytuKzl0eTdMR3g4YkdGdFJQZnV0NTF1ZnpMV3R0a0pabFhTb2lCeVRBSTBlTzdBWGdiRld0RGdhRHE3eGViMDlWZmNFOUcvZzJ2OSsvTHJwK0lCRFlZdHQyTm9CSEhNZVpsNUdSY1JxQW5RQmdtbVpQZDJmck9xUEpyaFFBNFEyNThpc3FLaUxIS2FucVFoRVpwNnI5QU1BOUVpb0RBREl6TXk4MkRPTjRWWjN2OC9tMnR2YTVpWTZVa3BuVEZxYmNOMmVjQ1djK1JCSnF6Z2wyMm5oT3NEdUR4QjFSRm9HbzR1OXBPWGxkUzZaUHpXdW4wSW1vRlo1WXJiMkREdTRFTUFXS3BBUCtocnVaYjdOLzg4TS9IMnRrd29nQ0w4REE5Q2xueTdvRHJ4SVJIZDJZQUhjUVhxKzNpOGZqZVFZMVoveHVVdFV0SXZJcjI3YlBVTlZmK2YzKy83V21QNy9mditEUVJOcTRtSmlZSzBSRVZIVlpJQkRZYTFuV2RIZmQ4ck0rbisrcGh0cjRmTDVaLzgvZWZjZEhWV1lOSFArZE81T0VEZ0dwRnV3cllBR1NnQVUxa01GZXNLQ3NkUzFVeSt1NjdxNEs3bVpYY0hYZGRWMExFS3hyMlYzYjJoc2tFTUNlaEdMQmpnMUZXaEo2U2VhZTk0OHBtY2xNQ3VRR1FuSytuMDlnNXJuM251ZkprQ0Z6N3ROeWNuSXVFcEhVdG0zYmRsSFZyOEpKN3k5YzE5M2c4L2tBbHNaZW82clh1SzdycjZ5c0xKMC9mLzZxMkdQTGx5OS91bHUzYnY5Tk52ZlpjWndyd3RjbkRLYzJwcWxiZTl1NGdrNFRwNS9rb0c4Q3JTSUxZelZ3Um5Cb1RuSGtRM1VvMk5UMFNWTTdsVTJlOEJjdjJtMk1xZHYwQmRwWGd0eFU2WEkra0ZMamlmVjR1NnZXZUZxRndtTytGS2FNUGtLKzJiR1dHbVBNcm1jSmNEUGg4L2tlQU01VzFTV080d3pmdkhueit0YXRXejhMbkNraVorYms1SHduSWw4QnBlRTlkaXVBYlVDRmlGU29hZ1hnRTVFMlFGdFZiUU8wQmRxbzZrMnpaODkrSjBtMUZ3WUNnU0hiMjFaVjdWRzlMQ01qSTBWRWJnQVFrY2NCZ3NIZ0RUNmZiNFhQNTZ0dHV5TTNHQXllczNMbHlwVkxsaXpabHBPVDgxNDR4bm1PNC9RS1AvNHM3Z0xYWFZ0WVdMZzY4anduSitjS0VZbGJUVG9RQ0NScjk2bmhCYnJHQkFLQks4TEZHL1B6OHkrczF6ZHV6QzVXUG1YY3ZJNlRwcDd1UTE0R1dna1NYaHQ2eDlQZ3lJSTVrZUhRb2FkeVcrZUpVN3VWVHBuUTBMVUNqREcxeUN2V0V4UnVFSmZoeWNZbmk4TjJ6WFJJdGtTQWhuYjNmVUxnbG5HWnNpUFRub3d4cGtteEJMaVpFSkVuZ0tOVjlZUlpzMlpGaHVlZW1KT1RjNjZJL0VwRWpnSnl3dWNtdTc2bTV5dkx5OHVMYXFoMjlBNjIxUWNFWTh2UzA5UFBBbm9EeTFOU1V2NE5FTzZGcmJNWHFiQ3dNTFNLWFpBQUFDQUFTVVJCVkRyRU9SZ016dkg1ZkYrSXlERWljZ3loaGIzbTFuSTVoT1lKbjFtUGRrZitQaTJtZUcxZDF4blRsS3lkUENHLzQ2U3BwenZJcXdLcERlMEJqb2dkRGgwdXVDNTkwclMwc3NuanJnTGI5OU1ZTDAwdjBsTUlMVktabWJBU00rSDV1anN3elQ5Sjh2dThxOXcwSVVzKzM5RzJHbU5NVTJNSmNET1JuNS8vNm5ISEhUZGszcng1UDhhV0Z4UVVQQXM4QzNEVVVVZTE3dENoUSt0Tm16YjVmRDZmTHlVbHhkbTZkYXZQNy9jN0FKV1ZsYTdqT0pxU2t1SldWRlM0cWFtcHJ1dTZXMnVaQjV5OWczT0FpMFdrZjJ4WlpXWGxTejZmN3gwUmVmVDExMS9mdXIweEl3b0xDeXNEZ2NDNXF2cGZFZW5odXU3dlo4K2V2YWEyYTVZdlgvNjdidDI2VGRxUitsSlRVKzJEdmRudHJKMDhJVDk5MHZTekZQZEZRY0svQitxekZHd2RvZ3RzaFovQytQU0owenVVcGVSZVFtNnUyN0RneHBqd1ZrWi9Gamd5dGp6dTN0TjJ4S3RwVVhpRldhcjhmbnlXTEd4QWM0MHhwa255NXRhL01SNFlNbVJJK2x0dnZiV1cwSEFyWTB3ajZ6UnA2Z2lCWnp4TmdpSGhVN1VxTDVhdGNrWXlZMnh0aStvWlkycVFWNnhEZ1Q4VDNpa2hJanBmMTRPaHp1SHlZaEYrUFRaVHR2dm10akhHN0M0c0FUYkdtQmFzMDZTcEkwVGxXUkY4RUQrWDEwc0tyNVg1VjV4SmJtN0NBblBHbU9RZUtORWpYZVZPUEVwOGE3bkg5YUVvdDR6SmtwZDJzS2xtRjlqNDV1czJDczNVcWUySkoxdStWNDJ6cXh0Z2pERm0xeW1mUE9FRndiMVF3N3Q5U25qaW9CZWZxbUpqQ0p5U1h0bnRHWEp6N2ZlT01YV1l2a0F6cHhmclRGZDVsNWprVnpXY3d6cFViVlZVSDFMdDc2cDRQNHR5eFpnTStsdnlhNHhwS2V5RGlESEd0SENsVTY1NlNsVitGVW1DSWJTcGIwT1Q0T3FmendVWmtWN1IvVkZRdXh0dFRCSjV4WHBBWHJFK0x5NUZBc09qQjhKdkpISENPZXoySnI3VnpsZllxbkJIbTFRT0hKTWxENHZZUW5YR21KYkRQb1FZWTR3Qm9OUEVhUmNML0N1OG42K0h3NkhqVTJHRkI4b21qeC9qUVdCam1vV3BIMnE2czQwL0NZd2pkaC9meU50bUI5NkdOVjJxOEx6ZjRkZFhEcFR2ZHFDcHBnbXhJZENtUG13SWRDTHJBVGJHR0FOQStaVHhqNHN3TnZKY1JEd2JESzFhRlVkZ2RQckVhZmQ2RU5pWTNkclRuMmhxWG9uKzFyZU5id1N1SVpMOEtqSDdHVzEvM01nYzRiaExsVS9FSVh0Y3BweHR5YTh4cGlXekJOZ1lZMHhVNmVUeEQ2RDZtOGh6MmE2SmhqVVRrZmdrV0xnNmZlTFVPeHNjMkpqZDFJd2lIVlc2bWM5Ui9ncDBqQjVRUXAvT2RxVFBKakpVT3Y3YVZTampsbWR5K0ppQk1uZEgyMnVNTWMyRmRZa2JZNHhKa0Q1cDZsOEYrVzNrdVVjYkpDVUxkR3ZwNVBGLzhDSzBNYnVEdkdJZHJNcDlJbVFtSE55UiswMUNhUFBBeERkb2hjSzlLZTNJdmVJUVdiOGpiVFZObXcyQk52VmhRNkFUMlF0aWpERW1xZlJKVXg4WDVLTEljNitTNElRNEtyOHRuVEx1Yng2RU5xYkptclpROTVWSy9pN0MyYkhsTmUzSjJ4QUs3L21FeTBkbnlLZmVSalpOaVNYQXBqNHNBVTVrUTZDTk1jWWtWZmI1SHI5UzlJMW9nVWNmdFJKV3NSVzlNMzNpdEt1OWlXNU0wL0xJTjlvcXIwaW5PRUUrVDBoK2FVRHltL3o5V0k0eWJtd0dSMXZ5YTR3eHlWa0NiSXd4SnJsbnpndVcrVnVmaGZJQmhENm9xMGZMWWlGVW54TjhiK2RKMDBaN0VkcVlwbUpHaVo2NGRUVmZJTndNcEViS0ZVQjJmRVJGNVBwcVpVKzdLZnhpYkpiazJiWkd4aGhUTStzU044WVlVNnRPdVk5MGtvb3Q4MFU0RlBCNHpHYlZnR2hWVk5EelM2ZE1lTWFqNE1ic0VnOHQwRjZWTHZjREkyTExHL3JXU1RvTlFWbUdjTVhZVEptNTQ1SE43c2lHUUp2NnNDSFFpYXdIMkJoalRLM0tjeThyMzZiK2dNTDNBRlJiMGJsaHBHcS9Va0ZVK0hmSFNkT0dlUlRjbUozcWFWVmZYcEgrcnRMbEM2b2x2OURBNUZjVHRqVUtvdnlqZFNxSFdQSnJqREgxWndtd01jYVlPbTI4YmZRS0YyZVlxcTZCeUI3QjNrd0xGa0lmN2tPUHhlOVRmYW5UTGRNR2VCRGFtSjFteGtJOXVyU0VEeEh1QU5vQ29KNU5uWTlQbnBWRjRpZHpiSlpjZjhrUnN0R2pLb3d4cGtXd0JOZ1lZMHk5ckowODltdDFaRGlxR3lHVXVBcUtlakNiUm1LM2Z4RnBLNjdPU3Y5ajNqNE5EbXhNSTd2dmZlMHl2VmdmMFNCdkNmU05QU1lObU9jYm1pZWZVRnFoY012eVRETEdESkJGT3hyYUdHTmFNa3VBalRIRzFGdjVyZU1YQmtYT1VOZ1dLaEhFbytIUUdwTUVpMGdYZ3U3czlqZmQxOFdUNE1ZMGd1bEYra3UvdytjQ3Z5STIxdzAvYXRBN28vcDhZZVVUOFROZ1hLWk16aFZ4R3hMYUdHTmFNa3VBalRIR2JKZTFrOGZQZHBVTG9nVWVMYThoMFQ4MDh2d0F2ODgzaXhzZWErdE5EY1o0NCtFRjJqV3ZTRjhVNGQ4aVJHL1NhTUlERHloQjRIYUVBV1A2eXljZVJqYkdtQmJKVmdYYnlmS0t0QkRoK0YzZERyTjdVR1V6VUZHZkx4RzJBWnZxKzZVK1B2R25zdWJLZmxLNlU3OHAwMngwbWpUdEZnZitISG1lZElYYUhWUnR0ZHpacGY0Vko1S2JXK2xSZUdOMjJMUVN2VkJjL2htYitBTGh5ZXdOaTExOWxXaUZiMzNDdWFNenBLUmhrVTF6Wkt0QW0vcXdWYUFUK1hkMUE0d3hOUk9oTmRDNlVXSUhJYmdacGhlcmkxSW1zRVpoalFpbENtdEVXYU5DcWNBYVYxampjeWtOd2hwSFdGUFptdEtyK3NtR3htaVgyWDJVVHg1L2EvcWtxWWNJRXVvTjlqQURyclphN3JET0ZkMytYWXFlRDdhL3FkazFIdmhJdTd0Ym1JRnlSdHdRWjYwMmgzMUhoTjg3TVQvM2luTC9wZ3ArZC8zUnNya0JrWTB4eGxSakNiQXhMWnlBUTZnbm80dFVsWVUraklXZk94cWFueG1aTStIZkRIbkZDc29LRmRZQWE0QlMwZkJqaDU4VXZrYjRldHhBV2JKVHZ5R3pVNVd0OVAwcXZadTduOEJSRWg2K3JJZ25lWEJjYjVqSXlQUkowMWFXVGVacUQwSWJzMTJtbCtoRjdoYitpZEE1dHJ4cTJQNE9FbEEzNFliUFQ2NXk0ZmdzS1d4QVpHT01NVFd3TG5Gam1yREhGbXZib0V1S0tpbEs2SXZ3WTZwOXFVdWFDdDJBUFRTVXpIWUY5Z0QyVUEwOUZxSEhMdmxHbEdVcWZDWEtVaFcrVXVGckVaYW10T0h6S3c2UjlidWtUY1l6SFcrY211N3p5L3ZBUWVEMVVHaEY0ck9ERzBvbmovKzdSK0dOcVZXNDEvY1JoSk1qWmRHZmI0OTZmYXNWUFpyU2ptdnQvMFZUSHpZRTJ0U0hEWUZPWkMrSU1TMU1YckYyQlBad2hOU2d5MTQ0N0NYS1hpaDdxYkNYRUhwY3ZhZWpFYTBHdm83OWNwV3ZYT1hycXdiSnp6dXBEYWFCT3Q0NGRYL0hUNGtnbmNEYkpEZ2htTHFqU3FkYzlaUlg0WTFKWm5xUlhvSnd0MEM2cDRHVEpNNEtHd1F1SHBzcEwzaGFsMm5XTEFFMjlXRUpjQ0o3UVl3eE5acStVQStTWUNoQlZtRlBoYjBsbEJ6dnBiQ1hRTGRHYnNJbVZaYUs4QlhLbHdqZkFGOEhsYThtWk1uU1JxN2JiS2ZPdDB3L1NsMTNqb2lrZ1hlRG9SVkNXeTJGZTRKVmRXdlEwV1BYM1hwVlVZT0RHMU5OK0NiaG84Q0lTRm5vWjVEUVBCRHZGN3BhckQ1R2pCOGczellzc21scExBRTI5V0VKY0NKN1FZd3hPK3llTHpXdDFRYjZ1QzZIaXRKUGxYNUFQeEgybzVIL2YxSFlpdktSUUluclVPSW9KZW10K2ZpOGZyS3RNZXMxdFV1L1pkb29VZjRUZWU1dFQzQnM1cUEvNDAvSktzMGR2Y3lyOE1ZOFVLSkhCbDJlRm1Gdno0TW5lek1vZHlQOGJteW1WSGhlbjJuMkxBRTI5V0VKY0NKN1FZd3hucnZySFczZFBvMitRWmQrQXYwUStpbjBFK2hONC82L3N3MzRXS0ZFbEJMMVVkSTVqUTh0S2Q2NUdtdDdwRkIvc2h1TnBxcUx5alp0T1pwL1hHK3I1Sm9HeVZWMWVoYnpCMkFTZ2c5aVZuaHVhSzl2a29XdUZNb0VSbzNObEprTmlHeGFPRXVBbTRhTlc3ZlNOaTB0NmJHeURSdFl1M2t6KzNidHVwTmJWY1VTNEVUMmdoaGpkcHJIRm12YkxXNG9NWGFVUTJONmpMM3ZiYWxTZ2ZLSkNpVUNKYTVTVXRHSnhkY2VKRnNic2M0V0wzM1MxTWNGdVNqeTNMc2t1SG9jL1YvcDVBbm5lQkRhdEZEM2Y2QjcreDMrRFF5SkZubzZkQ0dld25zQ1o0L05sT1dOVTROcEtSb3pBWDZwdUlRRGUzU243MTU3MVhudU55dFg4dURzT2RIbnVlZWVRNHEvWVJ2TjNQN0NTM3o0L2ZmUjUrT0dCeml1enlFN0hLOTB3d2JHUC9odzlQa1RWMCtJYStNRjk5eEgwSFVCdU91U2k5aXpjLzJXUVptNzVGUHVldlUxOXVyY21ZTjY5dURTNDQ4anZXMWJ2bHUxbWtsUFBjMjZ6WnRwbFpMQ2pERlgwckZObXgxdWYwTllBcHpJdGtFeXh1dzBseHdoRzRHaThGZlUxQTgxM2FsZ0NNb3hBc2NvWkFra3Y1MjYvVklRK2d2MEI2NXdCRkxMcWN3cjFpVW9KVGlVT0ZEaTc4eWl5L2FUTFI3VjJlS1ZyZlJkbnQ3TlBVRGdLS2hhOTZlaHY0VkRjV0xuRnN2WjZaT21UUzZiUEg1U0EwT2JGaWl2V0VjUW11L2JNZTVBNDN4Y1ZJWGJPMmR3eTNraXdVYXB3UmdQUFB2ZSt6dysveTBjRWM0LzZrak9QL3FvNnF2eHg5bXdaU3NmLzFBMUc2V2hXZm5UNzc3SHUxOStHVmMyYy9HSEhIblFnYVRXSTdHKzRmRW5xUWpHdjhXQ2JwQXRGVlV6RFg3eitKTngzOVBHclZYM3hHOTcva1g4UGw5QzNKdEhuRW4zVGxYL1ZhemZ2SVZINTg0RFlGbHBLZTFhdFNLOWJWc0FlbmZkZ3owN3A3UHV4ODFzcWFqZ2Z4OFVjVm4yOFhXMjNld2Nka2ZBR05NazVSWHJFSlNqQ1NYRXgwaG9yK0s2YVZXaXBiSjkvOGtwdkNmS2JJWENUUlc4ZGYzUllrTnJHeUJoZTZURUxZMTJXTUxDMENvWGxFMFo5NSthempjbTFpUGZhS3R0cS9rbndwakdpRjk5b1N0Q3E5MmZOelpUNWlTL3dwanQxeGc5d0tYck4zRHRvLzlpL1phcSs4R0REenlRWDU5Nk1xMVRVM251L2ZjcDI3QUpnT3grZlRpd1J3OCsrdjRISmozMWRQVDh4NitlUUVxMUJOSVJJUzBscGM3NlgxMndrQmtGczVNZUczVGdBZnp1OU5QcTdGMCs5NjY3RXhKZ0w5eDMrYS9ZdTB2b280aXFNdmwvTDFDOHRHbzlUci9QaDk5eG9zOHJnc0ZvcjdLSWtGWkx1eTg5L2poT0dkRGY4emFEOVFBbll5K0lNV2EzTUdPUkhrd0ZReFNPQVlZZ0hGem5SWkdQQmtMU2VYaDFYcTdNRTVnalB1YU1HU2h6ZDZUZExWMzdtL0lPU2ZHNUpVQWJhTHhGc1d4bGFGTmZNeFpwUDdlQzUwVDRSZHlCaHU3clcwTU1HL0pzR2t0akRZSCtzYlNVUHovM1AzNHVYeHN0RzVHVnlXWFp4M1BOdzQveS9abzFBRngzeXNrTTdkYzNJUUZPNXVDZVBibnpvZ3RxUE82NkxrKzg5VGJQdmY5QnRHenZMbDNvM3JGalhKSjVZSS91L1A2TTArbldzV095TUFDOFVySUF0OW9iY2RQV2Jmem43WGVpejMrVmZUdytwK3EzMGNOejVxSWF1dWFjd1lQbzFEWnh1UExRdm4xcDM3bzFBQS9ObnNOTEpRdHFiTVAydW1KWU5tZGtaSGdXTDVZbHdJbnNCVEhHN0pZZS9FUTdWMjdpV0FrbHhNY2dIRjNyQmJISk1GVTl4REZyS3RWTzJhTENPOEFjeDhmc01RUGtuVHF2TVFCMG1uVC8yUTdPYzVIbmpaZ0VyeEkwbzNUS1ZUOTRGZDQwTDNuRmVvSEN3M0ZUTEx6OGdVd1lta0RlOGcxY25UdFVLajJxd1ppb3hwd0RYTDVwRTM5NDZobStXNzJhSTNydnd5MW5uMFdLMzk4b0NmQ3FkZXU0OTQwM1dmeGQxWnpmYmgwNmNOc3Z6NmRUbXpaTWVlRkZGbjVUdFV0WSsxYXRHRHM4aDJNUHFYMU84RmMvL3h6dGdhMElCdm5vKzZwZkRmMzM3WTBUYzBkODRUZmZSajhtOU4xckwxcWxoSHByZlk3RGdUMTZSTTl6WFpkSDU4N2p4ZUtTdUxydXZ2UVN1blpvSDFmMlFsRXh6N3ozUGdEWmZmc3lPbWRvalcxTjgvc2JQRys2SnBZQUo3SVh4QmpUTE56MWpyWnVsMGFPcTV5S2NtcHRDMnRGOS9TczRYL0FlbjRlM3Fqd0ZqQkhsVGxkTWlteGVYMDFTNTg0OVU0UnVTSHkzTHVjbzlwZERHVko2YWJObWJZeXRJbVZPMGY5UGRwenI4QTR6NE1udjVHMlRaUXJ4MlRKNDU3WFoweFlZNjhDdlg3elpwNlkvemFYRFQyZVZ1SGh5L1ZKZ0kvbzNSdkhpWDlEN04yNU0xY01pMDhBZzY3THF3c1g4cCszM21IVHRxck5HdmJ1MHBrL2pUeVhMdTFEQ2VYV2lncnVmUGtWaXI1ZUduZDluejE3Y2NYUW9SelVzd2ZKWEhUdi9YRkR1WGRFMjdRMC9uM3QxZEhuTHhXWDhOQ2N3b1R6K3UyMUY2a3A4UW5zaXZLMS9GUldCa0NYZHUzWXArc2VTZXZJM0g5L1RoczRvRUh0ckkwbHdJbHNFU3hqVExNUW5xLzdTdmlMdkdJOUREZzEvRFVrOWx5Si9oRVM3VVFNRDErVTJCTzF4bVN0cmNDSndJa2lVRnJNdXJ4aW5RL01jWlhaS3pKWm5Ddmlldmd0N3RiS1VsYitQcjJpK3lBUmp2TTJjbWhKTEtyK0RmdW10MjMxM3pKMFJQZzJoMm5oN3Y5QWUvaUVGd1VHUmNxU3pOSGRNY2xYZDF2dUNLZVB6cFNTcE5jWTA4U3QzN3laMGcwYjZkMTFEOGFmRU5qdTZ5ZWRQYUxXeGFwYzEyWCtaNS96MzNmZWpTYUlFWU1QUEpEclRqbUpOakhiQ3FXbHBIRHppRE1UaGtoLyt1TlAzUERFa3h6UnV6ZW5ERGlDUVFjY2dCTXpCemRXdjczMm9sMnJWdlZxLzhhdFcrSVc5WXAxMkQ3N0pDMy9aRm50VzlLdjJiQ0JOUnMySkQzV3JVT0hlclhMZU1jU1lHTk1zelEyVXo0Q1BnSnVuL3FocGp0Yk9VbUUwMUJPUW9qYjN5RDZRVmlyUGhnTG9jZVFtUHhXRzAwZGlkR0JjTUx0Q1BRb29XeDZzYzRUbUEzTUdaUEJ4eUl0T0NITHpYV0R1UStlNWEvYzloRklyL0NnWmJ6b0I2NStRME9RTXpwUG12N0gwc25rTmppNDJhM05XS2hIYTVBWGdPZ21uRjRtdjZwVUcvSE0vRlNIY3k0ZktLczhxTUdZbmE2aXNwTGJYM3lKTDVmL3pQZ1RBZ3p0MXcrQU5ldlhVeGwwcVhTckJqcXQzN0taRmVWcktkdTRNUzdHeXJYckVoYkJBdWpZdGcwTHYvbVdSd3Juc21MdDJyaGpLVDRmbHh4L0xLY1BISmgwc1VUSGNiamt1R001cUVjUHBzL0twM3pUcHVpeHhkOTl4K0x2dm1QZ2Z2dnl4M09UNzRxWHVmOSs5T3FjWHEvWFlIbFplWTBKOEg3ZHVySlBseTc4VUZvYW5UTU04T2Z6UnRLNVhkdTRjOTljOUNFdkx3ak5Fejc2NElPNFlNZ3hTV1BXTnpFMzNyRXVjV05NaXpPdFNJOFI0VlFKSmF5SDEzaGliZmxacE53Tnp5V3UrMFAxVHlqL2MrRzVGWm5NYTZtOXd4MXZ6aHZvaVB1ZUNIVXZCN3FkWWhNYlZkUVY5NlMxazYrYTZYVTladmN3dlZpdlI3bERaS2ZkN0w4blBZUHJiU3FFMlZrYVl3ajA5Rm41dkw1b2NmVDU2UU1IY3ZuUTQ3bjY0VWY1c1ZwdjdmYTY3cFNUMlRNOW5kLzkrejl4eVdPYjFGVGF0MjVOajA0ZDZiM0hIZ2xEcFFFV0xQMkdGNHFMQWVqY3JoMUIxMlhlcDUvRm5mUG44MFp5Uk8rcUh0ckdHQUlOOFBpOCtlelJvVDBQelM2TXJqYmQwQVE0c24xU1k3QWgwSW1zQjlnWTArS016NUszZ2JlQm02Y3QwajJkQ2s1VE9GV0VITUtyRlFPMURwT083UWF1Y1VoMXZGNElWenR3ZGM4U1ZrMHYxaGNFbmwyK250a3RhWUdjdGJlTlhaQStjZXJWSUhrUTdtWGZ6dTJxYWhMN21vc2dEdkpVcDRuMzlTK2ZjdlYzSG9RM3U0bTczdEhXYlZQNEwzQkcxZFJ3RDllNXF2YitWdGlLY09tNERIbktveXFNMldWT0hUaUFvcStYc25yOWVnQmVYckFnWVc1clF4emNxeWVuRHVqUEt3c1cwall0alF1R0hJUHJ1ancwcDVBVmE5Zld1RlhleW5Ycm9vdGtSWHA2aHg5K0dJL05uYytYUC8vTWtRY2RHSmY4VmpmeHJEUFp2MXUzZXJYeDIxV3J1ZlYvejlkNGZPUlJSOUlxSllXSFpsZk5CZjdEMDgvVUd2T2RMNzdrblMrK1RIcnN4Q01PWjhJSncrdlZOdU1OUzRDTk1TM2ErUDd5STVBSDVOM3pwYWFscm1Pb3VPRzV3OEora2ZNa3BzYzNWRUNOMjZaVSszQWNQVDFHVjRIUndPZ2U3U25MSzlhWFJIaTJVeXRtbnRkUHR0SE1sVTJaTUtQenBLbEhnbHdtVXBVRWV5YWFWRXNuY0Y3aW1uc0djZSsxV3oyc3dUUlJEeXpXL2R3S1hnWDZSQXNWeE1HVExZNlNKTDhyVlRscGZLWXNiR0IwWTVxRXZidDA0ZllMUnZHSHA1L2hwN0p5dW5mc3lJaXNUQ3FEUWZZTEo4VTdxbnQ0NjZJTGh4eERXa29LSTdJeTZkQzZOZitOMlo2b2RVcHEwbXUzQmF2dUUwY1c1RHA4bjMzNDI4VVg4dTRYWDdKZnQ2NUpyNHU0OCtWWDQxWjlybzJydGY5bjBTckpmc1lOV1FScm56MlNsNXZHWXdtd01jYUVYWHVRYkFYZUNIOWQ4MENKWmdTVlN3VitDWVIrUTFYdjZhMGplWXM3RkZsUUsyNitLdW5BcGFwY1dyYUo5ZE9MOVJXRVo5TTY4OXBsKzBuRHhtNDFZYVVyZldQVHU3cEhpREJReE9PdGtTU3lOSllnSW9lbmQvUS9XQVlYZXhYZU5FMHppdlJrZHh0UElVVDNJbEU4U241SjNFZGNsWTlUZkp4NHhVRDVxZUhSaldrNnVuYm93Rjh1K0NWL2ZmRmx4cDhRb0VQcjFsdytORHQ2WEZYamVtby8rL0duNkY2OUhWcTM1b3pNMnZlemJaT1d4aVhISFJ0OXZqeG12K0V1N2RzbHZXYlYyblhSeDlVVDJhTU9QaWpwTmIwNnA3TmhjL3l2MGVYbDVkRUV0MHU3ZGttVDJWaXQwNUluNU5WZGV2eXhkR2tYMy9hWEZ5emtoYUxRc08xK2UrL0ZwVEhmYzNYbEd6ZlNxUkdIUVp0NE5pYmNHR1Bxa0Zlc0thS2M3TUtsSXB3R0pQNUczSjRNTHJ4dFN2Vmt1SnBOS0s4TFBGdlJobGV1NmlmSmw0L2NqYlhKdmJkWFdxWC9JeUcwS0Zra2FmVkNRaXhYUjVmZU51RkJUNEtiSmlldlJHOUdtVXo0WGVqWlFsYzFVZklSemh5YktadnFQdG1ZeHRIWTJ5QWxzN1dpZ3B2Lyt4UkhIbmdnSTdJeVNmSDdlYW1rSkRvY2VNLzBkS1plZVRrUVNwUm5GTXdtdTI4ZmZ0R3JWNDB4ci92WDQzeXpjaVVBbHh4M0xPY01IcFJ3enEzUFBSOU5zdFBidHVXUjhXTnJIQzc5N2FwVmNYT01Jejc3NlNlbXp5b0FvRk9iTnR3MDRrelM2am04VzBUWXQydDhML081ZDkwZG5RUGNVSDMyN01YdEYvelNrMWpWMlJ6Z1JOWURiSXd4ZFJpYktSWEFTOEJMVXovVWROODJSZ0dYQW9Pako4WE9OYXdyR1k2ZDk1cDhEMUdBTmdqbktKemoyOHpXNlVVNkUzaFdoQmZIWnNyYWhMTjNRNXR5ci9rcGRlTDBzeEIzamlDT0lKNGx3ZFZqcU1qVTlKdW5mbEIyMjRRUEd4emNOQmw1eFpxaThDREtKZEhDeGs5KzcxNmV5VzlhNmtKMnBtVllYbFpHeWRKdk9MYlBJWFJzVTdVMHhrTnpDdm5xNXhWODlmTUszdnI4Qys2NjVLSWFZenovUVJHdkxWekVhd3NYRVRqc1VNYmtEQ090V28vcnVzMmJvOGt2d0gvZWZnZFF6c3JLaW01cDVMb3VuLzc0WS9TY3NvMGIrV1RaTWc3ZGUrK2s5VTc2NzlOMUxuNVZ2bWtUdi8vM2YybzlKMWFybEJTZXV1N2FHbytuK2YwMUp1VDFrZXIzZkYxSVV3dExnSTB4Wmp0TU9GektnR25BdEFkTDlNQ2d5NjhRTGdiMmdjUUZzZXJzR1k0OVh0T2NZa2hET0IwNEhhaVlYcXl6Qlo3MXRlWi9WL2FUMGdaK1M3dFUrWlJ4ODlJblRyc0o0UTRndEtTMlI4bEw2S1VOL1NsQ2lzSkxuWElmNlYrZWUxbTVOeldZWFNtdldEc0NyMGkxZmI2OUhOc1c5L1pWZ3Vvd2VseW1QT0pkRGNZMFRSOSsvd01Qeko3RHc0VnpPZUh3d3hnM1BNRGNKWi95NXVLcWU0aEQrL1hGVjhPK3U0dS8rNTRuWStiMnJsbS9JU0g1QlhpMzJzSlFGY0VnajgxN2k3YysrNEpyVHo2Ui9icDFZOG1QUDdKeGEvd3lEcTh0WEZSakFyeXpuSHZrWUNyRFBjQWpzakxqdGpPYXVmaERYbDI0Q0lDakRqcVFVY2NjdlV2YWFKS3pCTmdZWTNiUWxSbnlGVEJKVlcrWlVVSzJ3aVhBdVFKVkU0RzI1OE40YlBJYlRvYVQ5Q2luQ0p3SW5GaTVpV2w1eGZxS0tnLzhuTWtidTJ1UFZObVU4WDlObnpqMU9CRTVWV0o3MGhzWU4vUVNTa3dTTEwybGN2TlRvQ2VGWDFXem01cGFwUHVqdkk1d2NLVE0wM25rMVZZblYyV2Q0K09Nc1FObHJsZFZHTk9VZmZaVGFHcDcwSFZ4VmZua2gyWGMrOGFiMGVOOTl1ekZHUmtEazE3NzNwZGY4cmVYWDQwbWh4MWF0K2JhazA1TU9FOVY0N1pjRXBIbzBPV2xLMWR5L1dOUGNOY2xGL0ZHekRrUjczenhKZCt1V3BVd0xCa2diL1FWS1BEMWlwVThVRENiSDlhc0FTRFY3K2ZxRTArSURudnUwTG9OKyt6UkpYcmRGejh0WjhvTEwxSVpETkkyTFkwcmhtWXorS0FEbzIwRDJMaGxDM2U4OUhKQ25YK3RWclppN1ZwK0RzOXRYcmQ1TTB0aWVyQnJjdXFBQWRINlRPT3lCTmdZWXhwSVJCU1lBOHk1NngyZDBDYU5jOEpETW5NRTRtNlAxMnVJZE9SRTRudVVxODlyRE85dk9rS0VFVDFMK0g1NnNUNFVkSmx4MVNENTJZTnZhNmNxUzlGUm5TdWtDT0VRQVBGb0VtY29RdXdxU0hKQzU0blRja3VuOE1jR0J6ZTdSRjZ4RGxaNG5kQUNjbEdlYlhORXdrclAzL29kaGw4NVVMN3lxQXBqbXJ3bHk1WkZIeC9TcXhkL2UrWFY2SHpYam0zYThKdlRUbzBPVWZZN3Z1aGlVcXZXcitlT0YxK09MalNWNnZjejhhd1JkRTZ5dU5XOFR6K0xHLzU4NWJDaExGMnhnb0tQUHdIZzZJTVBSbFY1Ky9Ndm91ZDBhdE9HOGsyYlVGV216Y3puTDc4OFA5cU9pSlhyMXZGaWNRbUZTejZObXd0OHlvRCtmTGQ2TmMrOS93RUFSL1R1emRtRHNxTEhIY2RoYU4rK3pQcm9Jelp1M2NvOWI3ekpFWjkreWptREIzSDRQcUV0bGlwZE43b2RVMzJWYnRoQTZZYTZsL0VZZE1BQjJ4WFg3RGliRkcyTU1ZM2svZzkwYjc5d2pRcFhTclVQNnhEelFYczcraUtGVUNKYzQwaGhKYWpDNndnek9nL2t0Zk5FdkZtaFl5Zm9PQ252QUIvQlJTRHRvUEVXeFZKRlhYRlBXanY1cXBtZUJEYzd6WXdpSGFYQ3Y0Z3NSS2ZFMzk5b0NFbGM2Um1sS0pqR2llR3BEOFkwS1kyMUNGYnBoZzFjTmkwdit2eGZFOFpSdm1rVGQ3NzBDaXZXcm1YS3FQTVNGclZhL04xM1BEN3ZMYjc4dWVyK2E0clB4NDFubmtIbUFmc24xTEY2M1RwKy9kZ1RyTnU4R1FqTnNYMWsvRmphcEtYeDdIdnZNK3VqajdqOWw2UDQ4M1BQc3pTY0pMZEtTZUcyVWVkend4TlBSaFBzRVZtWlhKWjlmRFR1TSsrK3h4TnZ2ZTNkaXhIV3VWMDdMaDk2UEZuNzc4K3o0UVE2VmtVd1NPR1NKWlJ2ckgxZHZGWXBLUXp0MXpkdXVIUkUxZ0g3MTdwWTJJNnlSYkFTMlF0aWpER043SkZ2dE5XV1VpNTJsR3VBdzZvZmIxQm5adzBiRFljUC9TandzT3NuTDd6ZmNaT1hmdlBVVThXUlZ4cTdIa1hMVmQzKzVWT3UvcTZ4NnpMZW1GNnNmeEQ0VTJ6WmR0NC9xbDIxa1JrS0wyN3J5UG5oN2RHTWFYSWFLd0V1WExLRWY3ejZPZ0M5OTlpRGV5NjdORlRmbGkxOCtmTUsrdS9iRzREMW16ZnoxbWVmTS91VEpYeXhmSGxjakE2dFczUHpXV2ZTWjg4OUUrS3YyN3laVzU1NmhtOVhyWXFXalR4eU1CY2RXeldkZi8zbUxkejM1cHU4OTJYVndJdXpCMlZ4NmZISDhmZFhYbVhlcDU5Rnk4OC82a2d1R0hJTUVOcE9hTUpEajdCeDYxWmFwNlp5N3VCQmZMTnlKVXQrL0lsdGxSVnMyQko2TzRzSTZkVzJIYW9NQnFNSmVjYisreUZJZE9WcFI0UVpZNjZrYTRjT2NkZVViOXhJd2NjZjgrcUNSYXdKOS9LbStIejA3cm9IWC8yOEFvREQ5dDZibGV2V3NXSnRhRWgwNjlSVWNnN3R4N0IrL1RpZ1IvZWEvaGs4WXdsd0ludEJqREZtSjVwV3BOa2lYQ3ZLR1FpK2hCTWFNSkd4cGtSYXdSWGxUWVFaNlJtODNOUjdoZE1uVHZ1TENEZEM0bjZURFJieitpb3NMUE92R0VSdWJxVjNGUml2NVJWckNzcGpDS01pWlR0aG02T0h4MlJ5WlhoNmd6Rk5VbU1sd0hlLzlqcHpQbGtDd0drREJ6QTZaeGdBRzdaczRkdFZxL2o0aDJWOCtOMzNmTDU4ZVhTZWI2ekQ5OW1iYTA0NmtXNGRPeVljKzM3MWF1NTQ4V1dXbFZhdDM5aWxYVHVtWG5sNWRCaDFxTGY1WlQ3K29Xb1k5dDVkdXZEM2l5OGtMU1dGMGcwYnVPcWhSOWkwYlZ2MGVPYisrek1tTUl6dU5EdTlOUUFBSUFCSlJFRlVIVHZ5Nm9LRnJOdThtVk1IRHFCRDY5WkFhR3VrTzE1OG1aL0tRb001VGgzUW56R0JuTGkyZmZEVlYweDUva1VnTkZ4NmJDQ0hrcVZMZWZiOUQramVzU1BYblhJeUVPcTlYdmp0ZDd6OStSZDgrUDMzQk4ycTVUZDZkT3JJYjA4L2pRWGZmTXVUNFo3b3dHR0hjdkd4UTdqcmxkZFkvSDM4OE9rOTJyZG40SDc3Y2tpdlh2VFphMDk2cFNjTUZtc3dTNEFUMlJ4Z1k0elppY1puU1NGUWVQOEh1cmRQdUVxVTBVaG9IMXdnZmp1bDdSMGVMVlZEcEdPVGFBRUg0V1RnNUxJU2x1Y1Y2U00rSHpPdUhDaE5zdmV6TEdYRnhQU0s3a2VMY0p5SU5PU2VRQ0twR2c0dE1DQzlvdnV0WlhDVFYrR050eDVickcwM1YvQXl3dERZY3MrUzMyVGJrQ21UeG1iSmxMRWVWV0hNN2tSVjQrYTQ5dDFyVHg2WlU4aTh6ejZ2Y3g1cjUzYnQrT1hSUnpIODhNTnF2SEc1ckxRMEx2bjFPUTdYbjNaS05QbDkrL1BQbVRwelZyU25GcUJOYWlxL09lM1U2Q3JTbmR1MVkrenduR2d2TlVEeDBxVjAvYUE5NDRZSE9IWGdBQUIrV0xPRzk3LzhpcUt2bDFMMDlkZlJZZE43ZCtuQ2hVT09ZZFc2ZFN6KzdqdFNmSDU4anNOYm4zMGVqUmNab3B5eC8vNWs3TDgvRlpXaCs2VHZmdkVsdDcvNFVzTDNsZXIzYzg3Z1FadzlLSXRVdjU4RjMzd2JkN3hUMjdiOCtmeVJ6UGxrQ1kvTm14OTlMVmV2WDgvTUR6OWk1b2NmY2QwcEp6VktBbXdTV1FKc2pERzd3RldENUFmZ3hrZSswZHl0cTdsUWhHdUJ3eVBIQlVMSmJ5VDdxMmN5ck5HTHF3cXF6UmZ1aVhCejBPV202Y1dhanpMajV3MjhrRHRVbWs0dmFHNnVHOHg5OEN4LzViYVBRSHFGa25vdmU0TGo0dnkrMDhUcHI1ZFBHVGZQbytER0k0OHMxRTZidGpGYmhBR1JNbFVRRCtmOHh0MWRVWUt1dzZYak0rVkpENkliczF2NmVzV0t1RVMzNzE1N3NWL1hic3o4OEtNYXI5bTNhMWRPUE9Kd0FvY2RTcXEvOXRUaTZJTVA1dnlqanVTcGQ5OERZRndnSjI0N293TzZkOGZ2VkEyT2F0Y3FqZHh6ejJXL2J2R3JQV2YzN2N1YTlldDViTjViQUJ5NjkxNWNPU3p1UGhrcnl0ZHkzNXZ4U3owYzFLTUhrODRlUWR0V3JTamR1SkY3MzBpK0ZFVC8zcjNqbnFlRXY2K2pEajZJUS9mZUs5bzczVFl0alpQNkg4RVptUmwwaXRrdnVTWkQrL1ZseUM4T1p0Nm5uL0h5Z29YUlJjQU82ZFdMb2YzNjFYbTk4WVoxaVJ0alRCTXhmWUVlSjBHdUJVWWtIUjd0NllUSEtnb3JnVWRjWmNhRUxGbnFmUTA3cHZQRXFVZXE4TGFFVWg2ODNlZ21MdlA1T1ZoSjM3VzNUN0NGanBxSXZHTHRxWkF2MERkYTZPWFBmNUpZb3B3eUprdGVUM3ErTVUxUVl3eUJYcnRwRTI5Ly9nVWZmUFUxcFJzMlJPZi81bi8wVVZ5eWVFRDM3bVR1dngrRER6eHd1K2V4cWlwM3Z2d0tSeDUwRU1mMU9TVGgrQ2MvTEdQU1UwOXpRUGZ1WEhmS3llelZwWE9TS0NHelAvNkUvMzFReEpSUjU5RXhTUUo2eit0dlVQRHhKL1JLVCtlc1Faa0VEajAwdW1wMDBIVVorWTkveGcxaDd0bXBFeU9QSEV6T1lZZldXT2ZYUDYvZ1gzUG5NZlRRZmh4MTBJRzBTazFOT09mcGQ5K0xHd0o5VFpKdG9BQitMQzNsM1MrK1pNQysremJhZkdBYkFwM0lYaEJqakdsaUhscWd2U3BkcmxGbHRBaGQ0ZzdXc3VoVmZkU3hpclNpdk93NC9HVjBocnkzWXpWNHEvT2thYmtRM3JMSTY0bWZzZk9CVlY4dG16TGhOTytDbXgzMVlJa2VXT2t5VzRTOTZ6N2JBMHFwK2poeDNFQXAzaW4xR2VPUnhwb0RIRkVaRE9MM1ZkMkxmWDNSSW5wMDZzVEJQWHZTTmkydE1hdm04NTkrNHFBZVBSSzJPRXJHZGQwYXoxdTdhUk5yMXE5bi8rN0prOHV0RlJVRVhSY2x0SGhWWFQzWXV5TkxnQlBaQzJLTU1VM1VQVjlxV3F0eUxsUzRCcUYvN0xISTFvWU56UWRyekNtVnVlcHcrN2dNZWFOaE5UUlFicTZUWHRHOVNJU0JvWFo1bHdSWDcwOVdHRmMyZVh4ZVRlZWJ4amRqb2ZiWFNnb1M1c1Y3OVRFL2NhWG5IeDAvdzhiMGx5OXF2TWFZSnFxeEUyRFRQRmdDbk1oZUVHT00yUTNNS05FVFhTVlg0TWlFZzE0a0NEV05MbFlXcWNQdFB3L2ttVndSTjhrWmphN2pqVlAzOS9uNEVKRzJvU1o1T0JBNlBwL2VVaEgwSGJIK0wyTXNHZG9GcGhYcE1RNjhqdEIrcDFTb2ZGS3BCSzRhSkQvWGZiSXhUWThsd0tZK0xBRk9WUGU0QW1PTU1idmNtQXg1YzF5bUhDWENTUXJ4dzVQVmd3Nnk4RUpiV2oyUTBGK1UvL1lzNFl1OEloMTd6NWZhdU9QZWtsaDcrNFNscnNyVlZTVWVmdWFMTHBzTlFDdS9FM3lPM0tjVEozU1pSaldqUkU4VW1CVk5majFkK3B1RUh4bFY1dm5iYzVRbHY4WVkwL0pZQW15TU1idVIyRVFZZUQ5U0hzMFZHcEliUm5wRGt5Y2VCeUJNVHkzbjI3d2kvZDFEbituTzZhVUxLNzl0L0tPcStqS0FJR2hDcHI1akJDQzgxVkw0NGFHZEsxYmY0VWx3VXk4emluU1U2L0tLQ0syamhSNE9lNjYrTXJvcUJkczZjY0lWaDhoNmIyb3d4aGl6TzdFRTJCaGpka05qTXVUTnNabHlaUFZFT0M1NTNkRWVORTM2TUJSUzZJRndSK1VHZnBoZXJMYzl2RUM3c3BPNFFTNUZXUjVxUjdMdWFvK0lYTmR4MHRSQTR3UTNzYWFWNkdnVi9pM1NlTnN5VnB2bi9hSUlKMTk3a0d5dDhRSmpqREhObW8wSk44YVlabUI2aVo0a1NpNHdPTGJjczVHa05mWElLVnRVZUZqZ2pyR1o4cjBYVmRXbTB5MVRqeGRYNW9pRXQwcjJkR0hvcWxkTFlYV2wzK216UG5mc2FxK2ltM2pUaS9WUEFuOW9yUGhKZnZhZldaN0JxRjAxbDkwWXI5a2NZRk1mTmdjNGtmVUFHMk5NTXpBdVE5NFlteWxIcW5BeVNZWkdhME16NFpxdUYxb0pURUJabWxlc1QwNWZvSDJUbk9XWjhsc256QVg5ZTdSNjhmTHpYMVdXTDdCSFNtWHdQeDRHTjJHcUt0T0xkVVpzOHR2Z244K0VTaEo2ZnA4Y2s4SDVsdndhWTR5eEJOZ1lZNXFSMkVSWWxROGk1ZUxWU3RFMVBSVjh3QVhpOGtsZXNiNlNWNnhER2xoYmpjcFM5cGlvOEZHa1lpK0hRbXY4R1BKQStzVHBFendMYmdDWVVjeURBcU1qenhXUGZqNWo0bFhMZmg4ZW04SEY0dTNkRW1PTU1ic3A2eEkzeHBobWJIcUpub1RMbjBRWUZGdnVhWWRielZzb3pSVS8xNDBaSUl1OHFpcWkvYVNwdjBoQkZnR3RhbXZDamxEVjBCemowSlBOTG02ZjhpbFhmK2RSK0JZdHIxaW5BdU9qQlVyb1ZyeUh5YS9FRjl3OU5rdCs3VTEwWTVvV0d3SnQ2c09HUUNleUhtQmpqR25HeG1YSUcrT3laTEFvNXdKZlI4cmpoa1kzVlB3S3U3SGx4MnVRQlhuRit1UzBoYnF2QnpWRnJaODg0WE5GYjRpcHVWcnZiUU9JVTdYS3RFaHJ3WGtDMUQ1QU5GRFM1TmZqbnQ5cXc1NG5XL0pyakRHbU9rdUFqVEdtQlJpVEpjOEJmUlIrbzFBV0tZOHVJT1ZSRXBKa0tLc0FGemhCUHM4cjBuL2M5NzUyOGFZbUtKczg0WDdRbWFGS0JOVDFKQWtXUWozQVZUbXdET2swY2ZvMURRN2NndVVWNlQ5SWx2eDZKQ0djOE90eG1YS0xkelVZWTR4cExpd0JOc2FZRm1Kc3BsU015NVM3M0ZRT0FPNEJLcUlIdzFOcFBjbURreWZWcVFqWCtSMlc1cFhvelhlOW82MFRMOXgrMjRLVkY2bnFLZ2h0alNSNHVjWlIxVGZnb0xkM3VQSCtBejBNM21KTUw5WS9JVndYZWU3cGdsZVNQUGtkbXlGM2UxU0RNY2FZWnNZU1lHT01hV0VtSEM1bFl6UGwvd2oxQ0w4WUtSY0pqMGoxYWxhWkpJNXdGYUVEeXBTMnFYeVZWNnhYUHEzcWEwZ1ZHLzV5N1NwWDlLSzRTajNLcmlTMk8xdWt0ZC9uUEdsRG9iZFBYckhlV0gyMVorKzJyUUxjaEgvdG15ejVOY1lZVXh0TGdJMHhwb1VhbXlsZmo4dVVFYTR5UkpXUEkrVmVEb3VPNjUyTGo5Y0xlS0NzaEkrbUYrbVpEYWxqN2VTclpxb3lOVnFOdWw2TjZDWTBJRHFTQkRPbzg4UnBOcWUwbnZKSzlEcmdMNUhuMGRXZVBWSjl0V2VGUDQ3TmxOdTlxOEVZWTB4elpBbXdNY2EwY09PejVPMnhtUnl1eXFVb3k2SUg0bllFOHFDaWNPZHN0UjdtUGlLOGtGZXM3K1VWNitBZERWMlcwdW8zb0o5RHRaNWJMOFNFVXBHLzJGRG91dVVWNjNpVWYwU2VlNXI4U3R4ZkViZVB5NVEvZTFTRE1jYVlac3dTWUdPTU1ZaUlqc3VTeHpaV2NERHdCNFVOc2NmVnhadUZpeUpEWUNVaFJSME12SmRYck0vUFdLUUhiM2ZjM011MnFQaEdLbG9Kb1VXeFBCdkpMVld4QkZMOVB1ZEpSajdkb0tIYnpkbU1JcjBjWW5yazhYYWYzNFJwM3NyZFl6UGxKbytpRzJPTWFlWnNMcE14eHBnRUR5L1FydHRjL2dKY0pvMThzelJoWHFnU0JCNXlXdkdIMFlmSml1MkpsVDVwNm04RitXc29qSWQ3QTRmL2p0ays2dmRsVThiLzFhUHd6Y2EwRXIzUVVSNG45cVgzTXZsTjNPdkk5dmsxalVvWExPaUs2M1lBT3VJNDdWRnRqZXVtNFRocDRiOWI0YnBwaUlTK1ZOT0FORUo3bEllZVI4cEZXb1dQcHdBcGlQZ0FQNkcxRVB4eHowWDhnQTlWZjVMeldnTnNXck5xVjd3a1pqZlRwdk1lY3lVckszdFh0Nk1wc1FUWUdHTk1qUjRvMFQ2dXl6U0U0MlBMVlVFY3ZFMXNvUHB2cFUwS2Q2VzA0NjlYSENMcjZ4bEkwaWRObXlQSThaSEFHdG9reVlNbVZrVlMyQmFzZFB1dHUvMnFyendJM1N4TUs5RUxSWG1zc1c2WUpGbEFhOXJZVEpuUUdIV1o1a0UvL0RDZGlvb3VxSGJCY2RxaDJnWG9pR3BISUpUVWhyNDZvTm9Ca1U3Ujh0RHpWcnV3K1hXeUJOalVoeVhBaVN3Qk5zWVlVNmNaUlJwd0lVK0UvZU1PZUx5ZmF3M1dva3dhbXlYMzFlZmsxaE9uN2RsYTlET1FkdUJsQ2h6LzdTcGFValo1ZkJhSWh4T09kMC9UUy9Ra2NYa0Z3UWVOY0lPa091VzVNWm1NRkxIWHZxWFFEejdZRzVHZVFBOGNwd2VxM1FrdHB0Y0Q2SUpxT3BHRVZxVERybXlyTVUyS3FpWEExVmdDYkl3eHB0Nm1GK3ROS0xlSVVMV1BiMk1rd2NsamZxZkNuOFpseUNOMVhkNTUwclRSd0F5STdEdnJ6YXhnRGY4WlNhaGQ1Zi9LcDR5L3A4R0JkMlBUaW5TQUErOGdWUFdXZVRuc3VWb3NoY0tmMXpNOGQ2aFVlbFNEMlVYMC9mZTdrSmJXQTlmdGdXb1BWSHVpMmcyUlhxajJRS1JuK08vT3U3cXRkZGlBYWhraVplRy95NEhRWThkWlMyalA5UXBVdDRVZmI0dDdEQlU0empaRXFzNnAvbmRxNmpZY0ovVGM1NnVRZnYwMjFOQVdZMHdkTEFFMnhoaXpYUjVhb0wwcWc5eURjRTVzdWVlOWZoSmFmS3Y2NnNHcUZJdHcrZGhNK2FpMnk5TW5UcDB2SWtNOGFrMVYvY1QrOHRRTitGUDZsT2FPWGxiekZjMVhYckVlb01yN0luU0JSdGpuVndndGVoV09xYkJZNE9peG1iTEp3MXBNSTlBRkM3cWl1Zy9RRzlmdERleURTRzlVOXdSNklyTDNMbTVpUE5WU1JNcUE4bWd5Vy8yeFNCbXVXNHJmWHc2VUV3eVdTV2JtNmwzYmNHUE05cklFMkJoanpBNTVvRVNIdWNvTTRJQkltWWF6UTA5L3VTVHZUYXhRK051Mmp2enAyb05rYTdMTE9rMjhyN2NqenNlTk14UTZKcGJ5WnVtVThTZDVFbmczY3QvNzJpWEZ4d0pnbjBhckpPWnVneXBMSzEwR1hUMVkxalJhZmFaZVZOWEhva1Y3bzdvUHdXQlZjaHY2V1lqODNXYVhOakpDZFFzaXk0QmxxQzVESlBUbHVzdHduR1drcGk3ajBFTlgybkI2WTFvT1M0Q05NY1kweVBSaXZWVmdVbXhaWTh3QlRUb3FXdmxHWU15WUxNbFBkazM2cEtsWENhRzV3NTczVHNad2NjOHBuM3pWL3hvbmV0UHoyR0p0dTJrYjgwVVlBRVMzdDJxOEtiK3NETHBrWGpWSWZtaWtLa3dNZmVlZDFxU2tIRUQxeERiU294dnF3VzBLVzRGdElEYXhqWDNzT011b3FGZ21nd2ZiRFJOalRCeExnSTB4eGpSWVhyRWVodklZUXY5b29jYnNBZXVsWkptdzhqakM5V016SldFNFl1eFE2RWJyQlVaL0x2WHJRZVJlMWV6bjVUMnQ2aXN0WWFiQXNHaGhJODc1QmNyRno1QXgvZVVUajJvd2dLb0tpeGIxeG5VUEFRNEovOTBIa1VPQWJydTRlVlZVdHdCZkFWOGdFdnB5M1MvdytiNlFnUU50R1dSanpIYXpCTmhzbDBBZ01CcDRPajgvZjIxOXpzL0p5WGxlUklhcjZzQ0Nnb0l2R3JsNW5ocytmUGp4cnV1T0JONG9LQ2g0WlZlM3g1aW1ibnF4M2lCd1oxemh6bGtwR3FCY2hldXJMNUxWYWVKOXZSMmNUeU43WjNwSFVIVVJpV3lOcFBlWFRaNXd0YmQxTkQxNVJmbzR3a1hSQWkvL2ZhdlArMWEyaUovanhneVFJbzlxYUhIMG0yOWFVVmIyQzFRamlXNGY0QmZBSVEzZTVrZkRkeXE4dU11bHVoVDRBdmdVeC9rYTEvMGN2LzhyR1REZzI0WUhOOGFZS3BZQU56UERoZzI3MG5HY2M3MktwNnJ2RnhRVS9CRWdKeWRubElqOFIxVS9keHpuOUZtelpuMVoxL1dCUU9BTjRNVEt5c28raFlXRm45VjEvckJody9aMEhPZitoclo3OCtiTkY3Lzk5dHR4KzRibTVPUmNBUXl0ZnE2SUJQUHo4eSt0WHA2UmtkR21VNmRPUzBTa3Q2bytXRkJRTUxxaDdUS21KWmhhcFBzN3dxTUN4MFlMRzZNM3VPWmV4emxCNWNvSldiSTBVdEI1MHJSZkEzZUZtdEk0dmNDcXFPdG8xdHBiSjVSNEVyd0p5aXZTeVFnVG93V05lWE5EQ1NLY01qWlRaalpTRGMxS2VOR3BVSktyZWdpcWZRZ2x1YjNaMGIyWnE4OGJFQUhYclhxOC9aYWpHdXJGaFM4aWp5VXpzODdQQjhZWTR4WC9ybTZBOFphRWhpNmQ2R0c4NkRZVDVlWGx6NlducHo4dUloZXI2bnM1T1RrakNnb0s1bnRWRjREcnV1MGR4em16b1hGU1VsTFNnUFhWaW84U2tRdUIyQVZ6MG9BZ2tKQUFkK3JVNmMvaDVQYzdFYmt5RUFnOG01K2YvMlpEMjJaTWN4ZE9QSStiVnFLanhlVnZJblNJTG95bGhENktlekZjTm41VDNsaERmZkJKWG9uZWluTG4yRXlwS0owODd1N09FNmVQUWhnVTJSREppN3hOa0dnN1JCREhsVWNaK1hSL25qa3Y2RUg0Sm1WNmtWNFJsL3lDdDhsdnRYOFVoWXZIV2ZLYlFGV0Y0dUtEZ1FHSTlBZjZvOW9mMSswZWQySjlFdFJrQ2E1cS9QUFk4K28za1g1dHNpUVgrRXd5TTIzMWJtUE1MbWNKY0ROVFVGRHd1K3pzN0JzYkdrZEVCdnQ4dnJkaXkwcEtTaXFBUzRjTkc3YmFjWnhmaThpc29VT0huajFuenB6WEdscGZFbTlWVmxhZXZMMFgrZjMrZDRERGFqdW5zckp5cjhMQ3d0WFoyZG50L0g3L0dsVk42TWtPQkFMbnFPcjFxanJmNy9lUENBYURpNENIczdPekJ4Y1dGcmJJN1U2TTJWN2pNK1NCaHhib3F4VXVUd3BrQTk3T0ZhV1dXRUlybENuQVJRK1U2T1dqTStTOXl1RDlGL3I4emljQ3FhRm1lTlFUTEVRVEF4RU9UZi9GNmh2SzRJNkdCMjQ2cHBmb1NZUlcvQWE4Ny9pdFBqcEE0Y1p4V2ZJZkQ2dllMZW1YWDZheFljUGh1RzRveVZVZFFFbko0WWkwalR1eHRxUTBXVUpiVXpMckp0bDNyTGI0b2EyRFNvQmlSSW9SS1pHQkE3K3IrenN6eHBoZHh4TGc1c2N0TEN4MEd4b2tFQWpVMUh1aHMyZlB2ajRRQ0d3Q3pxNnNyQ3dLbi8rd3FuWklPRm0xdjRqZzkvdi9tWk9UVTcxSEZoRjVLejgvLys0azlRUUxDd3MzQUdSblozY3FMQ3dzVDlhWVljT0dEWEljNStpTkd6Zm12ZnZ1dTV0emNuSmNxZWV3TEwvZm53T2tpc2pMc2VYRGh3L3ZyNnIvRXBFeTEzVXZmdlBOTjB1SER4OSttYXErNmZQNTNod3laTWlRdDk1NnE2eGVsUmpUd2wweFVINENodVlWNlZnVi9pYlFMbktzc1ZabHJwYWM5UWtxYitjVjZkOFJKdDc0d3JRL2dOd2VPdVJkVDdCS1RDcXQvS25qcEFlZVhqdDU5RGNlaE43bHBoWHBJSEY1SGdrTm8yMk1mN2ZZY0FyVHgyVktzN3FCVUIvNjRZZnBWRlFNUUhVQXFxR2UzZkx5UXhDcCtxeFdWNkliU1d3ZHAvYjV1YXJKajlmK0Q3c1dXSUJxTVk1VGpPc1dTMWJXMHRvdU1NYVlwc2dTNE9aRHNyT3oyOVo5V3UyMmJ0MGFmUGZkZHpmWGRWNStmdjZrN096czIrZlBuNzhCUUZYUEVKRXV0Vnh5UXJMRVZGVXJrNXdiTld6WXNGODVqbk4zSUJBNE5qOC8vNlBxeHgzSCtUc3dwRzNidG91QXdycmFYYTN1azhOdGVqRlNObno0OEV6WGRkOFFrUlJWUFhuMjdObmZBY3lhTmFzZ0VBajhXa1R1YWRXcTFjenM3T3pUQ3dzTGY5NmUrb3hweWNabVNkNzlIK2hyUHVFL0lod0Q0Yy9halRDSHRIbzRBUWZodDhCSnVTZGZjVUh1YXcrTkVwSCtrYVdydkdoQWRIaTNnSWlrT1ZUZUE1emU0TUM3V0Y2eEhnQzhDVVFYUy9KNmU2czR5bk5qTTVrd3JwSENOeFU2WjQ2ZmpoMzdFd3dlaWNpUndKRnMyeGJkVDd0ZWlXN3N1YkZsMVljeHgxNFhHN3YyWkhjRHNCRFZVTSt1MzEvTUVVZDhhWHZsR21PYUEwdUFtNG5zN096dWZyOS9lVVBqK1AzK3Q0RWh5WTROSFRyMGpNckt5bmZuejUrL0NpRFNRd3ZRdVhQbjdxdFdyVXI0YmVyMysxOEZUZ2dHZzRlcTZ1ZlZqOWV6dDdvajhPVEpKNStjOWZycnIwZm43d1lDZ1RQRGJTM016OC9mcnVRMzdDUlZYVkZRVVBCK09GNjJxcjRvSW0xVjlhTHE4NXZ6OC9Qdnpjbko2UzBpdi9INy9SOE1Iejc4akZtelppM2FnWHFOYVpHdUdpUS9xT3F4TXhid2Y3ajhCYUZWWE83cDhmQm9BZHo0WE9Hd3RMVFU0dXVIamJyN0g0WC9QUlFWZjZnWDJNT2gwRlVQVCtzNDZmNFQxazYrYXJlZHcvckFSOXJkM2Nwc29CUEU1RmdlYm5la0d2ZXl6VnkrZ1ZITk1jblNCUXQ2RVF3ZUZVMTJWVE53M2RaMWRxWEhKcktSWHQzcTF5UkxkbVBMNjBwNFZUY0RpeEFwUnJVWW42K1lBUU0rRTVFR2p5WXp4cGlteUJMZzVtTUxNVDJaTzBwVmx5UXJIelpzMk5HTzQvelA1L090Q0FRQ0YxWlBPSjk1NXBta1E2WURnWUNHNHdZTEN3dHI3ZTFOWnZiczJZL201T1NjSVNKbmJkdTI3VGJnTndBalI0NzBsWldWL1NVYyt3L2JHemNuSitmdzhBSlhNd0NHRFJ2MmUxV2REQ0FpRnhRVUZEeWQ3THFDZ29JYmNuSnl0b25JVGE3cmZoQUlCTzZvckt5Y1VsaFl1R1Y3MjJCTVN4Uk9idTUrc0VSZkNTci9CVEtpQnoxT2U2THpTbU02ZVFYU3VuVk0vLzBOZ1F1L25mSFdpL3V1Mjd3UjhiQVhPamFVbzNJL0k1OCtaSGRjRU91eHhkcDIweGJ5UmRnblV1YjVjUFg0N1k2S1V2Zmd6TnhNMmU3ZkUwMU5lTjV1QnNGZ0pOazlFdGZkdTg2aHh0VVhtcXB2b2x1VG1oUGVkY0RiaU14RlpDNFpHVVVpc3R2OWpCcGp6STZ5QkxpWkNNK1JIZEZZOFYzWC9jQnhuS25BTlVCK0lCRDRiWDUrL2o4YXE3NVl3V0J3ak0vbk94cjQ5ZkRodzErYU5XdlczTEt5c3N1QlBxbzZhMGRXb2hhUk04SVBuOC9KeVprbUltTlZkWU9JWEZGWldmbGFkbloydTVxdURRYUR0L2w4dm5KZ0NqREo3L2NYNDhITkIyTmFraXN6NUt0YzFVRTlGM0FqeWgrQjFNZ3h6MGRGQ3duN3kzWnAyMkhmNjRlTkNqNi9hSzV2OFk5Zk5jNVFiSkVETy8yaTlPcHkrS2Uza1J2ZjVncWVFdUZRQ0U4cGxVWVk5VnlWL0g2UjZ1ZUV5L2FUM2ZKR29pNWV2Qi9idG9XR01xc2V5ZHExL1luNWVhNGxFUTM5SGVuWnJkN0RXMVBDR3p2RXVYNFRzc3RSblkvSVhCeG5MZ01HTExEZVhXTk1TMllKc0ttWGNPL3R0VGs1T1orTHlEK0J1M0p5Y2pwRjlnaHVCTkhmL0lXRmhhdUhEaDA2eHVmenZlaTY3cU01T1RsSEFybUE2N3J1YjNjb2VHak84dGJseTVmUDd0bXo1MUpDdlZBM0F6UDkvcnJmRnFyNm5PdTYyVDZmTDVDZm4yL0pyOW10bmZYMm5ZY0dnNXpzb0lOVjVVZ1I5dHdaOVM2YS96ZDI4UndDWDhkK2NGeS9ScTNqYms2NE05bENmMDNhNjV2K3RqT3JPeGdvR3pIdnpwMVpwMmV1V0RlWFh6anRPZGpYaVlHK3p1eERrdVU0a2lXcTFSUGR1aExlWk1lVDl5U3ZRV1FlTUJmVmVXUm1MbXFPdzhxTk1XWkhXUUxjREFVQ2dVdFU5WVQ2bmk4aU0vUHo4eCtyejdrRkJRWDNEeDA2OUFmSGNlNE1Cb01QQUdSblo5ZjJjeVRoT253MW5kZTFhMWVOREtFV0VSK0Fxc2Jkblo0elo4NUxnVURnTVJHNVJGV0xnVjdBQTNQbXpGbGNuM1luc1JqSTZ0V3IxNFg1K2ZtUEFGbERoZ3hKVDB0TGU3S2UxMzh3Wjg2Y3Q0RzNkN0IrWTNhNTdEbTVyVG82YlhPMWtoc2N3UWZTS0tzeUc5T2NsZXBXM2cxdTVkM2dhaDVYT0N0bEgwYWw3bzgvTWdhL29XK3F5TlpFTmZja3IwQmtIaUp6VVowbldWa0pDMFlhWTR5cFlnbHdNNlNxZzBUa3d1MDR2eHlvVndJTW9XUTBPenY3dGNMQ3dzcnM3T3c5L0g3L3FycXU4Zmw4SDlkMHJLeXNiQzdoUFVJZHgvRUJpQ1RPQTZ1c3JQdy9uOCtYSXlKN3FlcDY0SmI2dHJtNllERDRXNy9mZjQ2cTN0cTNiOThubHl4WnNpMjh0ZEZGa1hPeXM3UDlqdU1jSnlLZkZCUVVySWk5UGpzN3UxVkNVR04ySTJmTi8vc1JyZ2FmRXZqRnJtNkxNYzJGSy9CYzVmY3NDSlp5ZFZvZjlwZDI5WnU3VzlQS3paRmo4WDRpMUxzN0Y4ZVpKNW1abnphdzJjWVkwNkpZQXR5TXVhNTdpdXU2TmM2UGRSem5XTWR4WHR1UjJKRUZyU29xS3JiNmZMN25rcHppQTg2VTBENUQ3NnZxc2xyQ2ZSTHpPQTFBVmJjbHFiTThKeWZuYzJCUFlOUFdyVnNUenRtTzlwY0hBb0YvaWtodXIxNjlUbXZkdXZYTDZlbnB2d1NJOUlZN2puT1I0emlQcU9wdmdMc2kxd1lDZ1Q2cStrRk9UczZUQlFVRnpYMjNEdE1NbmJENHpyYTZOdmljSUFmVWZiWXhabnQ5b3h1NGMrdEgzTnQ2TVA3UTlzbnhxaWU4dFNmSjM2TTZGNUY1K0h4elpjQ0FMNzF1cnpIR3RDU1dBRGRqanVOc25qMTc5b2FhamdjQ2dUcjMrMDFtK1BEaEI2bnFMYXA2YjBGQlFSRndicExZMXdFalZQWGI4dkx5WVNVbEpadnFHVDZ5K0ZSQ3UzTnljc2FJeURBZ0tDTGQwOUxTN2dFdTNwSHZBY0J4bk1kYzE4MEZUbXJmdnYxTHF2cDNZQzNoM25DLzMvK2E2N3F1aUp4TlRBS3NxaU5GcEIyeGk1d1lzeHRwVTY1VEVFdCtqV2xNUCtzVy9yM3RHeTVKcmZaV3E2dEhXRFVJdkkzanZJTHF5NUtaK1Ztak5kSVlZMXFnSkxjbGphbGRNQmc4bTFEaWVXMnk0OE9HRGR0VFZmOE1vS29UdGlQNVJVVFN3dy9YeFpabloyZnZDL3hOVlN0RTVFUlZYU0VpRncwYk51ejBhdGZYZTZHUG1UTm5mcU9xYTFTMVgyRmhZYVdJUENzaUJ3d2RPblJ3K1BoS1ZYMWZWWS9PenM3dUVWUEhLQURYZFIrdGIxM0dOQlZuenYzNzBRalg3T3AyR05NU3ZGRDVQWis2YStPVDN1UnplZGVpK2hRaUZ5SFNSYkt5anBlTWpEc3QrVFhHR085WkFteTJXN2hIRk5kMW4wbDIzSEdjZTBTa1BmRFk3Tm16WDQrVTUrVGtqTXJKeVpuWnQyL2ZHbnRPVmJWbnVJNlZzVlg2Zkw2SFJhUzlpRXlaTld0V0FmQi80YnFtWjJkbmQ0cTV2aUw4c0Y2akcwUmtGZEFsZk8yL3d6RXZpRGxsam9pSXorYzdFV0Q0OE9IOUNXMi85UFhzMmJPM2Uvc2xZM1k1Q1Y0TFl2LzNHN01US0RDcjhxZWFrdDZ2VUwwYmtSeldyOTlEc3JKR1NVYkdrNUtadVhZbk45TVlZMW9VR3dMZGpOVzI4bkxrdU5abmNZNFl3NFlOMnhQSVV0WDFyVnExZXJQNjhVQWdjQ3B3TnZEVGxpMWJycXRXMzhYQThKNDllOTYyWk1tU0cycW80aUNBMkRuRE9UazVONHJJVUZWZEVBd0dwd0FVRkJROGxaT1RjNkdJbk83eitmNE9YQkd1WXh1QTR6aHBnQVFDZ2NYQXZmbjUrUTlVcitpRUUwNW9Hd3dHOXhTUnI4TXgzODdKeVZrTm5EZHk1TWpybjNubW1hQ0l2Qk9PZXdMd3IyQXdlSW5qT0FBUDB3amJZaHJUMkFRNVpGZTN3WmlXWkprYkhnU2xHa1RrSFVSZUJsNlJqQXhidk1vWVkzWUI2d1ZveGxRMTMrLzNWOVQwcGFyNTJ4dFRSRVpJeUN1dnYvNzYxdGhqMmRuWm5WVDFmZzM1VlhoVjVhaXRXN2RlQ1pRQjF3OGZQanluaGlxR0FEaU84eGxBSUJESUZwRmJnVTNBeFpIRnR3Q0N3ZUFFVlYwdklwZkh4RnNiL3Q0N0JRS0JEc0Jod0RteEZmaDh2bnNEZ2NCVTEzWGZFcEgycWpvM2ZNZ1ZrWmtpMHFPMHRIUlkrTngzVlhVQjhPbklrU045SW5JQkVIUWN4NFkvbTkyVDZyNjd1Z216Y3lLbUFBQWdBRWxFUVZUR3RDVGZ1eHNxRUxtWXRMU3VrcGw1bkdSazNHbkpyekhHN0RyV0E5eU1xZW84b000dGlvQ0Y5WTBabWY4S1BCdGJucDJkN2ZmNy9VOEF2VlgxN3dVRkJiT3FYenQvL3Z6bGdVRGdOeUx5c091Ni84ck96ajYwc0xDd1BITDgyR09QN1FrTVZOV0t5c3JLa3V6czdCNnErcC93M3NCWEZ4UVVMSW1OVjFoWXVDd1FDRXdFN25GZGQwWkdSc1pod0dvQW44L1hJNXdjeC9VbWgzVUVJdC9IbTF1MmJJbHVwNlNxcjR2SXlhcmFHK0ROTjk4c0JUSUFoZzBiZHJyak9OMVY5ZVg4L1B5ZjZ2dWFHZE9raUhUYzFVMHdwaVhaaXBzaUdSbFA3T3AyR0dPTUNiRUV1QmtUa1QvbTUrY1g3c2kxcXRvNnRJTVJ3VWhaSUJEWVIxV1BBVGFYbDVlL0VTblB5Y25wTGlJUEE2ZW82anZsNWVVM25YRENDVzFkMSswaUlwMkR3V0Jub0l1SWRGYlZMc0FHRWRuVDcvZi9FLzZmdlR1UGo2bzYvd2YrZWU2ZG1TeVRmU09FUU1JT0Fka1hGWkNRR1ZCVVJGUmNjS0V1MzliYTF0YTIxcTdXMW1wYnJYYXZQN1YxVnhSVUZIQUJNc213eXlvZ0pJUTFCTEx2ZXpJejk1N2ZIN05rMW1TeXNPWjU5MlZuN3Jubm5udG0wSkRubm5PZWcrWE9kclJhN2ExRVJFS0lyV2F6dWNsZ01QeUJpSklCdkpXZG5mMjZ2MzVtWjJmLzIyQXczRU5FT3IxZUh5K0VPTzRJZWtlcnF0b2t5eklBblBUNmJEOVFWVlZqczlscXRtelo0dkdBb0xTMGRHVlNVdEw3N2lQTlRwSWtQZWk0M21jNk5XT01NY1lZWSt6aXh3SHdaVWhWMWJlSmFJK3Fxc0ZrajVRQXFGNWxSRVIzT2Q2N2ozUXVjK3pydThFOXM3TVE0aUVpdXQ1eGVFVnNiR3lUcXFvNnh6azQxc3o2YzUvQllGaGxNcG5XVFowNlZVdEVQM1hjL0cwQVVCVGxwN0lzbDh1eS9JL09QcTZpS0xkV1ZGUlU1T1hsV1F3R3cxZU9ObTZYSkNuRjhkN2plMUJWdGQ1c05sYzVqdzBHdzRORTVKRk4ybWcwK3R4SUNIRURFWUdJdm0wMEdoOTBGRGRuWjJmZjNVbi9HR09NTWNZWVl4Y0pEb0F2UTdtNXVUc0I3QXltcnNGZ3VCM0EyMFRVTElSb0pTS0xFQ0lLZ0RPejhqcTM2bmNEZ0JCaXRYc2JSUFJmQUU4Q0VFUlVLNFFvQjFBT29OeVJaYmxDQ0ZFaGhLaVVKS25TWnJOVmFqU2FCd0U4UlVTdnpKNDllMXhvYU9oOEFHa0FTclZhN1hzQTRCaUYvV05YbjhGc05ydW1PQ3VLa2l2TDhsRWlta1ZFc3dDMHU2M3hEZVFLQUl1N3VvOWpSQnhFZEtOYk1XZnJaSXd4eGhoajdCTEJBWEEvSjRUWUxVbVNKSVNJSXNmYVFDSlNBWndTUXZ6TFpESjlCZ0JMbHk2VnE2dXIzM0ZzZ2VRZUZNTmtNcFZuWm1iR204M21wbUR2bTVHUjhjZUJBd2ZlVGtTYk5CcU5zTmxzYTJSWjNrNUViM2duMStvT3M5bHNNeHFOdHdraDNpZWlaRlZWbjhqSnlhbnU3SnJTMHRLZkpTVWwvYm9uOTlQcGRKd0ptakhHR0dPTXNVdUUzNDNwR0RzZkZpNWNHT0llN002ZVBUdDI2OWF0OWZDZGtzMFk2eU0zYjM2ZUg5b3dkcDU5Y3Mzai9Qc1dZNHhkSkhnRW1GMHczaU85M3RzbU1jWVlZNHd4LzVyWGY4RVBORm1YOU5jdTVBZHdYbmdmWU1ZWVk0d3h4aGhqL1FJSHdJd3h4aGhqakRIRytnVU9nQmxqakRIR0dHT005UXNjQURQR0dHT01NY1lZNnhjNEFHYU1NY1lZWTR3eDFpOXdBTXdZWTR3eHhoaGpyRi9nQUpneHhoaGpqREhHV0wvQUFUQmpqREhHR0dPTXNYNkJBMkRHR0dPTU1jWVlZLzBDQjhDTU1jWVlZNHd4eHZvRkRvQVpZNHd4eGhoampQVUxIQUF6eGhoampESEdHT3NYT0FCbWpESEdHR09NTWRZdmNBRE1HR09NTWNZWVk2eGY0QUNZTWNZWVk0d3h4bGkvb0xuUUhlaHZwcnk2d2t4RWN5OTBQeGpySU5vZ1NBVkJFWUJDZ09wNFZRU0VhbitGODFVaGtQMjhnQ0lJcXYzVlVVOUFJWUlxQkJTNDJpRDdPWEllZDdRRkFRVWtWSURzN1FFS1FYVGNuNkNRSUZVUUZBR2hTSUNpZ2xUSmVTOUFFVVQyUGtBb1FvSkNxbENGZ0VLeVozOWMxeENwUWtCUkFVVVNVRlFpVlJKUWhBYUtVRlFieWJLUUhPZFZBVVVXamxldC9WV3kybFJGSnhSRlFOR29vWW9pb0doVktOWXdVaXdDaXJhNVZXMk5Fa3E0cWlvTmlxSVUzbjkvMjRYK0UyYU1NY1lZWTNZY0FEUFc3MUVveVBFTzNxOFVvTnorZngydmpuck9kcHdWQTEzcjFnYmNidTY4bTcvN09FdWQwMVpjOTRMb3FDUHNKNGdBUjNISHExZi9aRWZic3ZONjFYRkNWVjMza1p4MUNJRGlPSllseUlyamVsZ2hFUUFaMEZvQUxRRG9aT2djSVc4OGdQai92Zzh2allDd1FNQWlDQllBRmhLd3dQRmVDRmhBWkFHRTFmMmNBRm5nZUUrQS9YcUlkb0RzOWNoZXBwSm9KeUZaSU5tdlZRUXNKTU1DRlJaSlV0dUJzOTc5WVl3eHhoanJOemdBWm95eDh5dlNHYkc3bmhPNFB6RHdMblIvY2F2bi91REJ2VXdDMlo4RUNIdVJUQUJVeDNuVnF6NWpqREhHV0QvREFmQjV0dS8vN3NxODBIMWdsNTZwTDY4TmI3VzFTbUVheUJiRkt1bGtrcTFob1pLMlZjaTJVRVhTdEVHMlNwQzFxaXJaQ0xKR09GNjFHa214UXBZMXFxVFlJRXNFV1JWQ2tnZ3lTT2loU2hwQWFDRkxXa0JvQWFFbFFSb0lPSTRsclVxcUJwQzBKRlNOSU9nSTBFS1EvVHFRRm5EVUpkSzQzb08wSklRRzVIYmV6M1dDaE1hOURRTHBMK1Qzek5qRmJFcnNVQ3dmNXJtQ3BxS3RIczhjWHQzcmR2ZlhGa0oxUGpYeGNrWDBFRHcwSXN1amJPM1p2Y2d1L3laZ214TmlocUM0cFFiVmxxWmU5YTB2eGVzaUlGTkg2cE4yMVlaNmE4c0Y3QkZqakxFTGdRTmd4aTRCZTcrenFOLzlsamJwOWRVeFFyTHFoUTBSV2xMMVFoRjZJVkVFVktHWFNOSUxvVWFBSkwyQTBFdEFoQUQwRUlnZ2doNUM2RUVJRXdKUjlxQmFSQWlRbmdnUkYvcHo5WWJ3ZU9jWXpSVUM1QmcyRm81aWduQlZFWUk2UnBYOXh6ZVhIUW1FcE5EbzgzSXZpMnBEVFlBZ1R3SWhTaHNXZEZ0TnRqYlloT3IzWEl3MkhJK09Yb2hvYmJoSCtlbm15dUE3NjhmQ2daUHc3UkZHSEdzc3hWK1BmSWJTdGpxZk91RWFIWWFFSjNpVVJla0NmNjZGQXlmaG9SRUdWTFUzNE1tREsxSGVWdSszSGdHWUZKdmVxLzQ3bGJmVm82UzF0dE02ZjU1OEQrSjFIVDhDZGxVZnh4L3pQdW1UK3pQR0dMdDBjQURNR0xzbzdiOS9TUjBBMzkvR2UybnF5MnZEVlcyclhsRVFBVkwxV2tub1ZSVVJJT2loU25xUzFBaW9wQWVnSnlBQ2dGNEFFWURRRTBFUGUwQWREVUV4SUVRRGlPdnJQZ1pDZnQ1NUxMaUdjRXlMSmdqSGUrZHBBUUpSLzRpQUUwSWk4ZEwwaDg3THZRN1huOEd2RDM3ZzkxeFNhSFMzK3ZHYmd4L2dVUDBaditkK09PWUduK0FYQU9Za2pzV09xcVBZVVhVczZQczRYWjB3Q2crTk1BQUFSa1lPeEl0VGwrTi94M002SGRudGpBVENnOE96Y0gzS1pBQkFVa2cwbnAxNEYzNTdjQ1hPdHRiNDFOZVFqQ2ZIMzlhamUzbjcrTXd1dkYyNEdjbWhNUjZqdkZYdGpXaFhyWDF5RDhZWVk1Y0hEb0FaWS8yS1l6UzlCVUR2aHM3Y1RIanJMYjFzMVVhVFN0RkNrbUpJMktJaEtCcEVNUUJGazFBamhEMVFqZ1lvQmhDUkFHSkJpS2FPUUxyWHlDMFlKdkpjNzB2OVpmajNNblRIa0tzeEtTWXQ0UG52ajdvT0p4b3JVTkh1ZjZUVkh3bUVPOU5tMmRlTU80UktXbnh2MUxVWUh6TVlMeDNiMkszQVVhOEp3ZU5qYjhKRXIzN0c2U0x3cldHWitNUGhqNE51cXplZW0zdzNJalVkbzlQUEhQNFllMnBPbnBkN004WVl1elJ3QU13WVk3MTA4TDc3bWdFMEF5anBhUnNqM25rbkt0UWlSMHNxUlV1Z2FCbHFEQUMzUUZvTmgwQUM3RUYwdElDSUpHZFFUUlFOSUxKdlBnMjdtTXdiTUE1M3BsM2RhWjF3T1FRL0g3Y1l2enJ3UGxvVlMxRHRxaEQ0NVlFVmVIenNJa3p3Q2xybkptVmdlTVFBL0RsL0RjNjJWSGZaMXVEd2VQeHkzQklraDhiNG5Nc3RQNHlYam0wSXFrK01zWXVIMVdhRFZ1TS9UQ2lycTRPaXF0Q0hoaUlpSkFRYVdUN1B2ZXMrVlZYUjJHYmZva0VpQ1pGaG9YM1dkbk43Ty9RaElYN1AxVFkxb2I2MUZlbUppWDEyUDlaN0hBQXp4dGhGNFBnOTl6UUFhQURnZnc1c0VESmVYNWtjQmlSQ0ZRbXFFQU1rSVpKVW9uZ1NTQVpFSW9BRUFIUDZxcytzKzFxVWRnRDI2Yjg2eWZPdjREcExzOGZ4eEpnMFBETHlXcDgyRHRZVklVeldZbVRrUUZmWlVIMFNmalh1RnZ6KzBJZXdxTGFnK3RKa2E4UHZ2dm5RWTlxeVUycDRQS2JIRGVzeUFKWkFlQ0pqc1Uvd3F3Z1ZyNTgwNDdPU2ZRR3ZGUkE0MFZUdWRzODRoRWhhMTNHdHBkbGpmWFZTYURRaU5SMi90RGJaMmx6cmk2c3RqWjMya3pFV3ZLYTJOdnpzbmZjd2VXZzY3cDB6RzZFNm5ldWMxV2JERSsrdVFGMkxQVFhKOXhiTXg0S0pFL3IwL2cydHJmamxpZzl3cHJyajU4KzQxRlQ4NXRZbENIUHJTM2RVTmpUaTI2LytGd0FRR1JxS2QzN3d2VDdwNjZhOGZMejQyZWRJall2RHlJSEpXRDczR3NUcTlUaGRXWVZmZjdBU0RhMnRDTlZxOGNxM0gwSjB1Tzh5Rm5aaGNBRE1HR09YaWJ6N2J5OERVTlpablNHYm4rK1hjNkVyMnh1UVY5KzdQWkFsSXN4SkhOdmo2MVVJM0wzOW53Q0FaV216c1hUSWxhNXo1VzMxSHV0a3gwY1B4aE1aaTZGeFc4OEtBTlh0alhqaHlGcUV5enE4T0dVNXd1U09Yd2JIUmFmaThiRTM0Yzk1bjhJbWxLRDc5T29KRTA0MVYrQTdJK2E3N3JlcWFBZFduOTBkMVBYUEhsNk5QMHk0RTdFNmV4TDNXa3N6bnM5ZmcveUc0azZ2dFFrVlAvMzZiZGZ4WHliZmkrRVJBMXpIT2VXSDhFN2hGdGZ4ajBaZmo3bEpHYTdqL2JXRmVPSEl1cUErSjJNc09LcXE0b1YxbjZHNHRoYkZ0YlhZZS9JVUhydGhJVWFucEFBQU5oejh4aFg4QXNEaHM4VW9LQzN0c2wyZFJvUHZHQTFkMW11MVdQQzdEei95Q0g0QklGU245ZDc0cjFkYUxSYThuRzBLdW41Y1JBVHV1OGJ6K1hGamF4dmUyTFFaQUhDMnBnWVJvYUdJMWR0L0RxWWxKbUJRWEN3YWlsdlJaclhpNDEyN2NYL21YSjkyMllYQkFUQmpqTEhMWGtGRENmNVc4SG12MnRDUzNLc0EyTjM0bU1FZXg3dHJUcmplVDRzYmpzZkhMdklaSWJZSkJYL09YNE1HYXlzYXJLMTQ5WVFKajQ1YTZGRm5XdHd3L0g3Qzdmamo0VS9RYUd2MXVlK1lxQlRmL2FNQkZMZlVZTVhwcmJnN2ZRNE8xaFhoNjlwQ2pJMGFCTUErR3V3dE1TVGFkUjRBM2kzY2dvZEh6a2VUclIydm5yRC9VdWwrM3Ftb3BRck50bmFmY3NiWXhhR2hyUTIxelIwQmJtbGRIWDcxL2txODlOQURDTkZxOGY3MkhSNzF6WGw1UWJVYnF0VjJHUUJYTmpUZ2o1K3N3WW55Y3A5emUwK2V3cE1yUDhTdmIxMkNxTERPcytzWFZsYmlpWGRYQUFEU0VoTHczRDNMZk9wWWJEYmtIZzZ1N3dBd0tEYldJd0FXUXVCdm4zK0JtcWFPV1NySHk4dHh4OS8rNFRxMktoMFBJai9kc3hkZjdqOFFzUDNsYzYvQjlaTW5CZDBmMWpzY0FEUEdHT3Qza2tPalVSWmdleDZuSDQ2K0h1VnRkVmg5Wm5lZlpoTFdTUnFNakV6MktOdFZkUndBa0RWZ0hCNFplYTFISm1Pbmw0NXR4TEhHanBHVzNQTERHQldaZ3VzR1R2U29OelpxRUo2ZmZBK2VQYndhUlMxVkh1ZWVtWGlYUitJcmZ5YkZwSFdhZEFzQXJoczQwZWUrZ0gyN3BwK052U25nZFowbHBmSU96QVVuYm1Qc3ZJc0pEOGZ6ZDkrRlYzTnlzZjdBUVFEQTdWZGRpY1NvS1B6cGt6Vm9hUFY5c0JhTWtBRHJpWjIrS1RxRDU5ZXNSYjFiK3pkT21ZeklzRENzMkxZZEFGQlFXb3BIWDM4VFA3aHVBYVlPR3hhd0xTRUUycXoybjludHR1Q1doSFRYYTdsbTdEbnArYlBNcGlpd0tmNW4zN2ozeVIrYkd0eXNIZFkzT0FCbWpESFdiNFRMT2p3OGNqNW14by9Fei9lL2gxUE5GWDdycGVzVE1UY3BBd1JnUWZKRXJEaTlEWnNyOHZ1a0QyT2lCa0ZESFVsam1teHRPTlpZaXUrT25JOEZ5YjVCSlFCOFVMUWRPZVdIZk1wZlBaNk5oSkFJVElzYjdsRStJRFFhTDB5NUY2dUt2c0xIWjNZRzNGLzRZaUo1WlM0WGdnTmd4aTRFclVhRFJ4Yk14K0Q0ZUJ3K2N4YTN6SmlPajNidXdvNWpIZHV0L2Y3MjJ6QnE0RUMwVzYxNDZPVlhYYU9kLzM3Z2ZzUkgydmZiZm5mTE5xemRaODhEc0dqcUZMLzNhbTV2eDl1YnQrRExBd2M5L3B1L2E5YlZ1UFBxcXdEWWcyZm5WT1BhNW1iOC9xUFZ5Qm8vRHN0bVhZM0VxS2dlZmNad25RNlBYdWViWThIZDBkSXlmSG5BYzlSV1ZWVzhzV2t6MXV6MXpHL3d0K1gzSVRIS014ZmxKN3YzWU5WWE93RUFtUmtaK0QvRHZJRDM2dW9CQWV0Yi9HMHp4aGpyRjhaR0RjSmpZMjVBWW9qOUY2YWZaU3pHVC9lOWhXYkZkMHJ1N1VPdWRvMUh4dXIwZUdUa0FveUlIT0JUcnlldThKcitYTmhjaVdjbjNZV2graVMvOWZmWG5ZYTVQTTl2bG1VQWVLZHdLd2FISjJCQXFPZHVXaHFTY1ZmYUxJeUlUTWF6aDFmM1NkLzdrbmZpTGU5OWpvZEhKbnZVU1FuejNISjdZRmlzeC9rZFZVZlBRUzhaNjcrdW56d0pOa1hCRSsrdHdBT1ptUmlhbElSVEZSVllQRzBxSnFiWlo0bXNQM0RRWTZydmh6dDM0b2NMcndNQW5LeXdQMkNNMWV0OUFtQlZWV0hPeThlYm16ZWp6bTNLdFU2andjTkdBd3hYakhlVkxaa3hIYkVSZXJ5MElkczFpcHB6NkRDMjVCL0JkUk1uNHFacFU1QVUzYjNkQkxVYWpjYzlBdFh4RG9EWDdmc2FuKzdaNjFQM1ZWTU9kRnJQc0txOHJtT1cwVGRGUmZqTHVzLzgzbWZhc0dHNGNjcGt2K2ZZdWNFQk1HT01zVDQxVkorSUd3ZE54ZENJSkF6VkorRlVjd1ZPTlZWZ1hmRmVuR3J1cysyWHV5VkNHNFlueDkrR1VMa2p5M0J5YURSK09PWjZuK0F3WForSUt4TkdlcFNwRVBpeTVFREFFZHJ1OEI2dHpTMC9oRzhOeXd4WWYxSk1HbDZhL2xDUDcvZGx5WDdYKzFwTHM5L3AxZDVra2p3eUxnZlNvclREMG8ycGU4NjZFZ2ovTjd6ejlZQlRZb2RpU3V6UWdPZUhSd3p3U0pwMXFzbi9hRDVqclB2eXpwN0ZLNlpjbkhJRXNTMldkcnh3Nzkwd2ZYTUlXZVBIQVFEMm5EaUp0N2RzOWJndTkzQWVMRFliL3MrUWhXZnZ1Z09uS2lyUjNON215aVJ0VXhTWTgvTHcwYzdkS0ttdDliZzJPU1lhUDE5OEU0WW0rVDRNek16SXdJZ0J5WGh1elZxY3JySXY3YkFxQ3RidTI0ZTErL1poWXRvUUxKbzZCZE9IRC9lNXRpOWRNV1NJMy9MRFp6dFBzbGpkMUlScXQvWEM3cEo2T0lyTmVvNERZTVlZWTMzbXpyU3JjY2NRejMxcmgrcnRnWERXZ1BGNC8vUjJmRkMwL2J6M3E4bmFpdGRQNXVLN0l4ZDRsRStQRzQ0bHFkTTlNaDQvT0R6TFo1VnNidm5ob1BiRTdVcDhTQ1RTOVIzN1FiWXFGbXl1T0FLdHBNSERJK2IzdW4xdnUydE9ZRi90S2RmeFF6di9YNWZYVElrZGlvZEdHSUlLZ0NXU2NLRDJCTXpsaDNHd3JnZ3FyOXRsN0pKV1hsZVB0elp2d2RhQ0FvL3lkZnUreHZUaHc3Rmc0Z1NVMXRiaTQxMjdzZkdiUTY1cHkrbUppU2lycTBPYjFZcHRCVWV4di9BMEZreVlnTGtaWXpCK2NNZXNsOWZObTdCdTM5ZCs3eTBFOExmUHYreTBmNEhXMkI0NFhZUjU0ekw4bnV0TFE1TVNNU1ErSG1kcWFqeW1iUC8rOXFXSWk5QjcxRjIvLzZCckN2alZvMFppMmV4WmZ0dU1DTzI3UFlsWmNEZ0Fab3d4MWlmOEJiLys2aEFCNzU4Ky8wSHdocktEbUJpYmpxc1RSbm1VMzUwK0Iva054VGpTVUlJNWlXTXdQdHB6aXJKVktIai85TFkrNmNOMHI5SGZYZFhIWVJNS05wUWV3QTBwVXpBNFBCNHFCQTdWbmNHRUdQOGpEWjBwYks3RTVvbzhMRXVmRFFCNDdVUnUwTmRPaVIyS3hhblRNS0dMQkZqdVFpVXQ1aVpsWUc1U0Jtb3R6ZGhja1FkelJSNEtMOUJJUDJPc2QxYnYzdTBUL0U1S1Q4TzQxRlM4dVdrekRoWVY0WGlaWjVibUFkSFJlR3JwclRoZVZvWm5WMzhLVlFnMHQ3ZGo5ZTdkV0wxN042TEN3cEFhSDRkYlo4ekEwaXRuWW5QK0VWY3lyUUhSMFpnelpqUSszTGtMNWZXZEp5WjBkOC9zV1Npc3JITDFOU04xRU9hTkc5ZkxUeCtjR1NPRzQvcW9TZmhmanRsaitqZTdkSEFBekJoanJOZUc2aE83REg2ZDdoaHlOWFpXSFR0bjA2R0pBbWM1L3MvUjlSZ1ptZXhhQnd6WXAvditkTXdpL09MQUNpejNNeFg1eTVMOXFHcHZoTll0Y1ZWUFRZLzNESUQzT2pJaUN3RHZGbTdGdDBjWThPS1JkWWpTaHZjb0FBYUExV2QzNDBEZGFZeU5Ta1ZaVzEybmRkUDBpYmdxWVNUbUpJNUZTbGlzM3pwTnRqWkVCREVhSEt2VFkzSHFkQ3hPblk3QzVrcmtsaC9HcG9vODFGdGJmT29LQ0d5dFBPSTZuaGliaGtoTng5WW1iYW9WZTZwUGVGd3pPaXJGNDgrdHNyMEJCUTBscnVONmF3c08xWjJGWHFOeksrdklLTnRWOW12R0dIRERsTW40d3JGZFQzUjRPQjdLbW9kcnhvN0JuejVaNDVFRXkybjY4R0Y0ZE9GMWlBb0x3L1Rody9IblpYZmg3MTk4aWJNMUhmdWFON1MyNGxocEdZWWxKU0ZHcjhmOW1YUHhudzBic1dUR2ROdzJjd1pPbEZmZ3c1Mjd1dFhQbExoWUxMM3FTdHhXTVFQdmJ0Mkd1d09Ncm5hbW9yNGV6ZTJCdDJXcmJQQWZrQys5NmtxRWFyWDRYNDdaVmZia3lsV2QzbXY3MFdQWWZ0VDMrd09BYXlkT3dDTUwrbjRHRUF1TUEyREdHR085dG1qUXRHN1gvOGZSTDg1Slgvd0ZPczZKYXMxS08xN0lYNGRuSnQ3cHNSWTJQaVFTZjUyeUhIcE5pTWQxZGRZV2ZOQ0hvOVdubWlvODFyVXVHalFOMnlvTG9FSmdaL1V4SEs0L2d5WmJHelFrNGI0ZC8rNTIrNm9qMi9QSnBncWM5TE1tTmw0WGdVbXg2UmdibllweDBZT1JIQm80Y1l3QXNLNTRMd29hU3ZEVHNZczh6cTByM290V3hZSUZBeWY2Sks4QzdPdW83eCtXaWZ1R1hvTjl0YWRnS2p1RVBUVW5vRGo2SndDOGNHUWRBQ0F4SkFyL1NmQmM0N3k3K2poZVBPS1pNT1pIbzYvSDNLU09LWTRGRFNXdU5weWV5Ly9VNzJjWkh6MFlzVHJQNllrOFhac3hYNFBqNHpFcFBRMHg0WG84bERVUGtXSDJoMThQekp1THZhZE93V0t6UVI4U2drbnBhYmh4eWhSa3BIcnU5ejBxWlNEKy9xMzc4Tld4NDhnK2RBaUh6NXlGeFdaRFprWUc0aHpab2JQR2o4TVZRd2E3TWppUFNSbUk5My80QTQ5MmZ2L1J4OGc3V3d3QXVHTHdZUHpxbHBzOXpqdXpKZzlOU3NLdmIxblM1ZWR5MzFaTmx1dy8rOS9jdEJsYkM3cWZQQzlVcS9VcEc1ZWE2amNKbG5PZGMzeEVCSVlrSnZodGIwaUMvM0oyN25BQXpCaGpyTmVHUnZqUFlCeElla1JpMTVWNnlOOElzT3EyRFZCQll3bFduTjZHZTlMbmVOVHhEbjRCNExVVE9YNnpSUGZVZTRWYk1UNTZNRVpIcFFBQVJrWW00NWJCTS9IaG1hOEEyRWRiQWNBbVZEVGFQUGZiVEE2TndaaW9GSXlPR29TRGRhZDlzaDRUMEdWSWx4UWFqZStQdXE3TGZwNXRyY0gvanB1d3YrNDBac2FQOERsZmEyM0d4MmQyWVZYUlY3Z21hU3dXRFpxS05MM3ZuNmxNRXFiSERjZjB1T0VvYks3RVkvdmU5S2x6MjVDWjBIZ2w1dHBXV2VCVEwxalhwMHpHdlVPdmdWVzF3YW9xa0VoQ2pKOGd2ZEhhcy8xTUdidmNQWEhUSW9TSGhPRHBqMWFqdWIzTlZhNlZaVWhFU0kyTFEwMVRFOTdhdkxuTHRzWU5Uc1h5YTY1QlRIaVlSN243OWtXU0pDRk1wL000Nzc0dG1pU1J6L251Y3ArcUxFbGRKd0xzcnVWejV5QStJc0tqYk8yK3IvSEo3ajBBbk4vREhIK1hBZ0RxbXBzUm85Y0hQTS82RmdmQWpESEdlaTNkVC9EVG1VQmIvdlFGZjFtT3ZmZkIvZmpNVGt5SVNldDBtdkgrdXRQWTRqWk50eStvRUhqOXBCbC9tclRNVlhaVDZqU3NMZDZMZHRXK3ZVZUlwTVc0NkZRa2g4WGc4eEo3c3BobGFiT3hkTWlWcm1zaU5hRWVBVEFCK04vTTc2SzR0UWI1OVdlUlYzOFdSeHBMMEtaWVBlNmYzMUNNTFpWSE1DZHhqTi8rMVZ0YnNMSm9CNzRzMmU4YUlWV0VpamJWc3gyYmF2OCtyVUtCcWZ3UVRPV0hNQ0VtRFRjTm1vb3BjY1A4VGpZMmxYM2pVellwSmczRzVBa2VaYVZ0ZGRoVmZkeHYvNEpSMWxxSFVFbUxVTWwzbE1aZFhuM25XVnNaNjYvQ1Erd1BBd3RLU3REWTF1Wnp2cUMwTk9pMklrTkRNVFRKOSsrSHlvWUcvSGJsaHdHdnEyeHNkTDAvVWx5Q1IvNzdXc0M2djd2OXRpNzNBMjYzZHZ3TWM0NGVKMFZISXoweDhOOWR6ZTF0cUd4b0RIamUzYy9lWGRIcCtjMzVSN0E1UC9EZkoyTUhwZUJQeSs0SzZsNnM5emdBWm93eDFtdUZ6WlhkQ29MUFpaS2tFRCtCanlJOEU1VUlBSDhyK0F4L25iTGM3eFJlaTJyRHk4YzJucFArRlRTVzRFaERDY1k0Um9Fak5hR1lrelFHUnhwSzhQQ0krUmdkbFFJTlNWQWhzS1VpSDQyMk5oeHQ5UHlGYzV6WFhzTHAra1RFNnZTSTFlbGRTYnoyMUp6RU00Yy85cm4vTzZlMjRPcUVVUjRQQ2s0M1YySnQ4VjVzcXNpSHpldTcybDliaUllKzhzd2UzZTRWRUFQQXdiclRPRmgzR3FuaDhWZzhhQnJtRHNod3JadXVzN1pnUTlsQmovb3gybkQ4ZU93aW55bnJLd3EzQlRVNWVXaEVFcjQxZEM0QSs0aDF0aVBBUHR0UzA5bGxBT3ovL20zdHhTZ3pZNngzckRZRnhWN2JJQVhTYnJOMVd0ZHE2em9SVlkzYkZrVDZVSHVBdjN6dU5WZys5NXFBMTJ6T1A0SVhBdXpkNnkxRW8razAvMFJYZEpyT0g5aXh2c1VCTUdPTXNWNDcxVlRSclFENFhPN1pHaUw3L3RYbVBSSUsyUGZFTlpjZnh1TFU2VDduQ2hwTGZCSklpVDVjTTdxcityZ3JBQWFBU2JIcDJGRjVGR09pVWx5QnFRVEMxTGhoTUZma0liLytMRlFJVjdBWW93M0hvTEE0RkxmYWc3MngwYWsrOS9pcXl2L2F0b3IyZXVSV0hNYVUyS0hZWGxtQXpaVkhjS3d4OElqT3dwVEplR0RZUEkreXZ4ZDhEbk5GbnQvNloxdXE4ZTlqNi9GTzRSWXNHalFWMXcyY2hOVm5kc0dpMmp6cTFWbGJzS0p3Szc0MUxCTTZ5ZjVudHFmbUJMWlU1dnR0dDFXeG90SFdDZzNKQ0pOMUdCUVdoMEdwY1FDQXIyc0xYUUZ3WlhzOUxLck4xYWE3TnRXS3JaVkg4T2JKVFQ2QlBtTXNzTzlmdXdDeng0eDJIWmZXMXFLMHp2NHpVaVBKbUpEV01adG02NUVDL0d2OWh2UGV4ODZVMXplNDNzZDVUVlh1cWR1dW5PbmFsdW5tNmRNOHRqUGFjT0FnUHZ2YXZnZjdWU05INE01WndTV0paT2NIQjhDTU1jWjZiVzN4SHN3YkVQd1dGR3VMOTV5enZvVEp2bXZGV213V243THgwWU54NDZDcGZ0dTRJbm9JNWlTTzlRakd2S2RSOThZWnJ6MkZ4MFFOUXJQU2p2eUdZbzl0bUtiSGo0QzVJZy9OU2p1S21xczhIaktNanhuc0NvREhlVzNkcEVMNFRDTW1BT1FJb0Y4N2tZdVgxWTFRSGZ0WWRwWWgyZDhJZVhWN1U1ZFpsUnV0clhpdmNDdFduOWtGUmFpdSt1N0pwNzRvM1krOGhtSjdraTBoOFBlQ3dJblJYajYrRVM4ZjM0aVo4U1B3ODR5YkE5WVRBSjQ1dkJvNlNRTlZxTENxQ2l5cURZMjJWcFMzMWJzU2NUSEdncWVSWlk5MXVCL3YybzB0Uit5ektFWWtEOERNa1NNODZuWWxKUzRXSC8va01RQ0ErWEFlZHAwNGdaL2VlSU5yZmU1dlBsaUZ3MmZ0eXhRbURCbU1wNWJlQmdCUVZCVlBybHlGY2FtcFdESmpPc0owT2xkU3E4NGNkWnUyblJMclArTjlNSnJiMnZEbk5XdDl5cC96S2l1dnIwZFpuVDJMZEVOcksvS0tpN3RzKzRiSmt6MitSM2J1Y0FETUdHT3MxMDQxVitLRG91MUJiWVgwUWRIMmM3WUZFZ0JFK1FuWVdyd1NXUTBJamNiUE1tN3l1MTdZNmVHUlJ1UTNuRVZWZThjYU1QZFJXS0Fqb093dTd3Ulh6aVJOdTZ0UGVBVEFrMlBUb1NFSk5xSGlVUDBaandCNFhIUXExcGZhdHlzWkcrV1ppZlZRWFJFYWJaNXI5eDRhYnNEMUtaTjcxRjl2djU5d2U0K3VhN1MxK21TM1B0dFNqVDhlWG8xd09RUWhrZ1lodXM1SFo5eTNTM0xTU2pMaTNhNHI5bnJBNE9UOG50dFZteXZoR0dPc2U1cmEydkIxWWFIcmVQemd3WjNVN3J5ZEY5WjlqZ09uVHdNQTNuRG52ZmNBQUNBQVNVUkJWTnE4QlE5bTJXZWJ1TThtSmlKWGtMdHl4MWZJTHk1QmZuRUpObjV6Q0UvZXVnUWprcE05MmsxTFNIQmxsWmFJMEdheFlPL0pVNjd6azlLRDMrdmNtMDFWY2VCMFViZXVxV2xxOHBpQ0hjaU00Y083ck1QNkJnZkFqREhHK3NUN2p1MkNPZ3VDUHlqYTdxcDNydmdic2F5eGRQenlFU3ByOGN0eFMvd0dVdTdDNVJEOGFQVDErTTNCRDF4amxsYlY1ckhHdUtkcnZwSkRZenlPWlpJUUp1dXdxL280N25mYml6aE0xbUZzVkNxK3FTL0MwWVpTb0dQV05NWkcyYWM5RHd5Tjhkbml4enREOU1Vc1haK0l2MHkrdDFkdGpJOGVqUC9PZkRqbytqdXFqdUs1L0RXOXVpZGovWkdxcW5ocFF6YWEyam9lS3A2cXFJRHBtME9ZbEo2RytNaEk2RU4wR09RWVpZMElDN3lIZUdSb0tJVGJqSXcxZS9jaEl6VVZWNDBhNmJmKzhiSXlyTnp4bGVzNE9Ub2FRNU44RXlwNlo1WCthT2N1MTM2LytwQVFqRS8xWFRJU3JCQ05Ca3V2bk9sVGJsVVVtUFB5VU5mc3UrKzV1MUN0RnZQR1pYaE1sM1lhT1REWnp4WHNYT0FBbURIR1dKOTUvL1IyN0t3NmhrV0RwbUZvUkJMUzlZa29iSzdFcWFZS3JDM2VjMDVIZnAwRytObmIxam1LcXlFSmo0KzlDVVBDZmZkZExHK3I5N2wyWFBSZzNKdzZBNnZQN2dJQXRDdWVBYkQ3VmgxL21Yd3ZQaS9aaDgwVitRR25TeTl5VExtK3ljKyt5UmJWaHJLMk9wUzAxaUlsckdPSzNwUzRvZmltdmdqSHZkYnBKb1JFSWo0a0VsUGlobm1VMi9jVTdua1daY1lZQTRCL2ZHdTVhd3U1c0pBUTdEbHhFaXUyYjhmeHNuS1BlZ2RPRjdsR1JkTVRFekE1ZlNnZXVYWStNZ1lONm5UTElVbVM4Sk1iYjhCamI3M2pHaUU5VWxJU01BQTJIVHJzV3JZUkhSYUd4Mis2c2N2cHo4Zkx5ckJpVzhkRDE1dW1Ub0VzU1dqeWs5M2FtOFhtbXpzaVZLZkRQWE5tdTQ3cm1wdGhPblFJT2ZzT3U0SmZyU3dqTFRIQjlUMWRNWGd3S2hvYVVGNWZqemFyRmVhOGZCakdqMFBXdUhFWW5qeWd5MzZ3dnNjQk1HT01zVDUxcXJrUy96Z2FlQzNudVpZUzdydStxN0t0QVJJSVB4NnpDRk5paC9xY3o2cy9pNmNQZjRUbko5K0wxTEE0ajNQTDBtZGhUODBKbkdtcFJwdHFRUlE2Um82ZDA2RTFKR040eEFEOFlOUkMzRHQwTG42eTd5Mi9mYnNxWVpUUGRHWEFucGpLdVRiMW03b2lud0Q0elZPYlVOcFdoMlpidThkK3hSbFJnM0JsZ3Vjdml3VU5KYWkxTlB1OVAyT01kYWJOYWtWOVN3dnFtMXRRM2xDUDR1b2FIQ3NyUjM1eHNXc1UxU2xVcTBXN3pRWWhPdGIxRjFaV29iQ3lDcXQzNzBaRWFBaW1EaDJHNlNPR1lVcDZPdlNPVWM5VEZaNUpFSmRNbjRhM3QyekZzbGxYWTFKNkdrNVZWS0RWMGhGOHRscXNPRlZSZ1FVVHJrQjBlRGcrM3JrTHQ4eWNnYWEyTm85QU5pMGh3U1BnUGxOZGpUOTgvSWxyRCtBWWZUZ1dUWjJDc3JwNmZQZC9nYmRWNmtwVlF3TytManlOYlFWSGNiQ29DSXJhOGNBek9TWWFqeSs2RWZ0T0Zib0M0QUV4MGZqcG9odnc0cnJQY2FDb0NLMFdDOWJ0K3hycjluMk5oTWhJVEJtYWpqRXBLUmliT3FoWDY1Tlo4RGdBWm93eGR0bVFRQmdaTWRDanJFVnBSNjJsQ1Q4Y2ZUMnVTdkFkV2FocWI4UnorV3ZRcGxqeHI2TmY0dG1KZDNtczg5V1FqRWRITDhRVFg3K0xabHM3MEJGL1FuWnM4eE90N1FpS1k3VGhzQWtGT2o5L3hSNXZMUE1iQU8rcVB1RjYvMDFkRWE0ZE9ORjFQQ1E4QWZHNkNGUmJtbkNpcVF3VFl0S2dDQldGelpVSWswT1E0WlVCT3REMDU4OUs5blZyWkhqUm9LbVk1bWQwMmYyN3NhZzJ2SGxxVTFCYkR3SGd6TXVNWGVTMjVCOEpLb1B6NFBnNC9IenhZa1NFaFdKSHdWRnNQM29VaDg2Y2RZM1FBa0JUV3pzMjVlZGpVMzQraGlVbDRhL0w3NFdpcXZqUm0yLzdiZk9OVFp1QlRiN2xSMHRMZmE1NTNleGI4ZDBmZk04MXRmaGdVUkdlWDdNT0RhMzJmQXRFaEIvZmNBUDBvYUdvYjJuMXVUWllPNDRldzU4KzlWMCtvZE5vY092TUdiaGx4blRvTkJyc08xWG9jVDVHcjhmdjcxaUszTU41ZUd2ekZ0ZUlkMVZqSXpZYy9BWWJEbjZESDExL0hRZkE1d2tId0l3eHhpNGJvNklHSWxUMjNFL3hkSE1WSGg2NUFIT1RNbnpxVzFRYi9waTNHdlZXKzlTMWdvWVNmRkh5Tlc1SW1lSlJiMFJFTXBZTW5vRkdxK2N2VGpySkhnREhoWFFrWUxJSkZZM1dWb1RMSWZCVzFGTGxVMVpqYWNLSFJSM3IycjZwTDRJQVBOSnJUWXBOaDZuOEVGWVZmWVZWUlYvaGFHTXBMS29OV1FQRytXUmpEaFFBbDdUV29xUTF1SDAzNzB5NzJpZjRiVlVzK1BmUjlmakoyRVd1Tytva0RlNU9uNE1YajZ6RDNwcVRRYlh0N1V4TE5YNjg3ODJnNjQrUEdlS3pMZE9SaGhLOGNqejRmWnViYmUxZFYyS3NIOG9hUHc0Zjc5cU5rZ0Q3N3FiR3hlSDZ5Wk93WU1JVjBHcnNZY1RDeVpPd2NQSWsxTFcwWUh2QlVXd3JLTURoczhVZUk4TjN6YnJxdlBUZktWeW5RNGhXQ3pnQzRIdm56TVpFeDFaTnNpeEJIK0w3ODltYlRWSFFidlBjdnUycVVTTXhmbkFxRHAyeFo2aldoNFRndWtrVGNkTzBxWWdKOTgwLzRXM2V1QXpNSGowS20vT1BZTzIrcjEyajRXTlNVakJ2WFBBN0tiRGU0UUNZTWNiWVpjTmZrSHU4c1F3akluMlRpNmdRK0Z2QjV6anB0U2Z4MjZlMllFYjhDQ1NHUkhtVTM1bDJOUW9hU2p6S3doM1RrWk5DT3RZTzExcWFBdTRZWE5iYXNiZHdxMkxCanFxamVLZHdpeXNBQjRBR2F5dUttaXNSRnhLQkE3V244WFh0S2V4eEJKZUg2czk0dERjejNuTkUrMWhqbVVmVzZ1NUtEWS9Id3lPTVB0c3FBY0Rxczd1eHJhb0FvNHRUWEd1WkFTQmMxdUdYNDViZ3k1TDlXRm0wdytPekJNT2kycnExTmp6Snp4cnZWc1Z5WHRhWE0zYTVreVVKUzZaUHc3ODNiSVJFaElFeE1VaExUTUNvZ1FNeEtUMGRRNU1DNy9jZUV4Nk82eWRQd3ZXVEo2RzZzUkZiamhUQW5KY0huYXpCakJIMjdYMEl3RlVqL2EveDdTMk4yL1RuRWNuSmVHN1pYWGpxdzQ4d2MrUUkzRHB6aHV2Y2dPaG92UGZvOTd0c2IzUCtFYnl3N2pPZjhnY3lNL0htcHMyWU4zNGNyaG81QXFFNjM2MzNPcVBWYUdDNFlqd01WNHhIY1UwTmRodzloc25wNmQxcWcvVU9COENNTWNZdUMrR3lEdGNramZVcDMxVjlIQ3RPYjhQdnJyZ2RJOTBDNFZlUG0veU9scmFyVnZ6bjZIcjg5b3FscmpLTGFzUEx4N09SRWhickVSekc2UFFJbGJVWXJJOTNsWlczMVFmczQ5SEdVanl4LzEwMFdGdFIzbFlYTUZCKyt0QkhxT2tra0Fic282K1RZajEvYWVwcDl1ZlJVU200TVdVS3JrNGM3WGQvMy95R1luemtHS1YrNDZRWktXR3htT28yUWl5QmNIM0taR1FsajhlNjRyMzR2T1JyWG9mTTJDVXFhL3c0VEJtYWpyaUlpRTZUV0hVbVBqSVNOMCtmaHB1blQ0UEZiUlJWa2lUOC9PYWIrcXFybllxTGpNRHo5eXl6andUM3dEVmp4K0Nhc1dOOHlvY25EOER2NzFqcTU0b090MTkxSlc2LzZzb3U3ekVvTGc2Mytja3F6YzR0RG9BWlk0eGRGbTRZTk1WbjJuR0R0Ulg1RGNWUWhJcW5EMzJJWnljdFEycFlIRDRvMm80dlMvY0hiR3QvM1dua2xoL0d2QUhqVU5GZWp6L25mWXFUVFJYSUd1QTVSVTBDNGYrR0d6REdiVjF2U1d2ZzliQVcxWWFqWHRtY0FlQlg0MjdCNktpQmZxNElUSUlFbmVUNTEvaHRRNjdFa3NIVFhjZHRpaFhmM3ZXS3o3VTZTWVBSa1NtWUVqY1VNeE5HWXFEWHRrenVDaHBMOElkREgwRjFoT01xQko3UFg0dWZqN3NaazJJODk5TU1sYlM0YmZDVnVHWHdUQlEwbEdCN1pRSDIxSnhBbWRkREFRM0ptSlU0dWx1ZjEybDRoRy9XMUZpZDN1L29mekRPdEZUNXpBSmdyRC9UeURJU29xSzZyaGdrbmViQ2hSczlEWDdaNVkwRFlNWVlZNWU4T0YwRWJrbjFmWXErdVNMUGxWMjUwZGFHcDc1WmhRWEpFNExhaS9oL0ozTmNyODQxbzhjYnkzM3FaUTBZNzNGOHFxbjdVM0gxbXBBdTl5VU9ScmpzT1JWUDZ4WWdYNU0wRmhOajBwQ21UMFM2UGhFeWRUMnlrMTMyRFY0OVlZSkY5VndIMTY1YThjeWhqL0RJeUdzeGI0RHZ1alVKaExGUmd6QTJhaEFlSEo2Rk5zV0tvcFlxRkRaWDR2VVR1ZEJLR3Z4bzlQVTkvSlMrMHZXSlBXN3YwN083T1FCbWpMRitoQU5neGhoamw3elppV044a2w4SkFPdExEM2lVVmJjM1lzWHBiVUcxMld4cjk5bk9xYWlsQ2xYdGpVZ0lpUXg0M1pHRzR1QTZmWjVWdFRjaTAwL1NMSC9PdHRiZ2paUG1UaE5iMllTS2Z4ejlBb2ZxeitEQjRWayt3YmU3VUZtTFVaRURjYWp1RE5wVXEwZGd6aGhqakoxUFBadll6eGhqakYxRTFoWHZ4ZTZhRXg1bE82cU80bXduMDVGNzZxTXpYd1U4VjlaV2g4S0xOQmxUWHYxWmZISm1kNmQxQ3BzcjhjK2pYK0tIZTE0UE9xdHpUdmtoUExMN3Y4Z3BQK1NhSnUzUGlhWnl2SGQ2YTdmNnpCaGpqUFUxZmdUTEdHUHNrcWRDNEMvNWEvSDBoRHN3S25JZ1ZBaDhFTVEwNTU1WVgzb0FVK09HWVZyY2NKOXpiNTcwczRsbEVENHMrZ294dXE2MzBPZ3VtMlA2dDlPSzA5c3dQWDQ0Qm9kM0pPMXFzTFppUjlWUmJLN01SMTc5MlI3ZHA5N2FnbjhlL1JJcmkzYmdwa0hUY0UzU1dFUm9RbDNuTGFvTmZ6M3ltV3M2dWdvVlpXMTFnWm83cnhwc1BkOFRsREhHMktXbjYzbFFqREhHTGhzM2IzNitzOFRDbDd4b2JUaWVuM3dQZGxVZngzOVA1Snl6KzhnazRlYlU2VEFrWDRHRWtFaVV0ZGJoZzZMdDJGWlo0S3FUSEJxRGw2WS81RHBXSVhEcmxoZk9XWitDTlRveUJROE1uNGNEdGFkeG9LNFErZlhGblk3YzlvU0dKRXlKRzRhcGNjTXdJV1lJUGkvNUdtdUw5L2JwUFM0bG4vdzNEUUFPQXpnS2lLTUFqb0pRQUZWN0RHL2Z3Z3VRV1k4MHIvL2lzdjU1enZxRy90cUZITzk1NFMrRU1jYjZrY3M5QUFic2U5bld0amVoV1dtLzBGMWhESUFyQVBaUG9ONFZGSVBzL3dqbEtNaFNnTGZ2NDcya1dFQWNBTE5nY0FEc2k2ZEFNOFlZdTZ5Y2JhbSswRjFnTEhpRWFJQ21BM0RzWHlVQWtnQ0VBdmV0cklZUUowRjBHaENGRUNnRWNBcVNmQm9oSWFmd3lxS1dDOWh6eGhpN0pIRUF6QmhqakRGMnJna0NTQUJDQU9RWWtCSG9haTVlUElqaUFVd0hxS091VUlHMlZ1QytsWlVRb2hDRVV4QW9oS0JDU0ZRSW9SU2lUU3JFcXR0NWdUTmpqSG5oQUpneHhoaGo3RndqeDJ4VmNvdDR5ZjJOY1B6ak9PNDZPQWFBUkJBbEFwZ09jdFozakNDSEFiaDNaUVVJaFI2ang0SUtvWkVLMGF5ZTVnQ1pNZFlmY1FETUdHT01NWFpPZVFlMnd2RXFPVTRKUi9EcUx6aDJiNFBjNmdleHJJK1FCQ0FKb0JtdTlnaUFxdG9ENVB0VzFrQ0lFb0JLUWFJRWdrcEJWQUtJVXFoVUFoS2xxSW9vd1JmWDg0SjZ4dGhsZ3dOZ3hoaGpqTEZ6eWp1d0piZlJXai9WWGZHeWNCc0pKcmZySmMrNnpyWkVrSUZ4aHpnUXhRRVk3OUVuQUpBY3I0bE53SDByNnlCUUFrSXBCT3dCTWxFSlZNZXJwSmFDV292eHh2MXQzYms1WTR4ZENCd0FNOFlZWTR4ZFROeW5SdnVOWjRXZnV1N255SE5rV2FDN2diRzNHQkJpQUdSNEJPT1NjeTJ6QkFnOWNPL0tKZ0FWQU1vQVVRMUNwZjA5VlVPZ0VnSmxnRm9OcmFqRTYzZWQ2VTJIR0dPc3B6Z0Fab3d4eGhnN2x5UU1oQldKa0VVQ2hEUUFoRVFJa1FBU0F3Qktna0FpU0RoZUtiYkg5L0ZaWCt3K2Fud2VFQ0lBUkFBWTVuTlQxeHBsQ1ZBQTNMY1NBQm9CNFFpWUhVR3llL0JNVWdVRVZVS2hTcng3NjluejlDa1lZNWM1RG9BWlk0d3h4czZsTjI0dkExQVdkUDE3UGhvSVdKTWdVU0pBU1FBU0FSRVBnV1NBa2tBaUZxQjRBREVRaUhZRW5wZWlTSUFpQVF3SDRKVVVEUFlwM1JDQURIdkFMTkFLaUFZUU5RQm9BRVFEaE50N1FnMEV0ZGozVnFZR2tOb0FDZlVRY2lQSTFnQkphc0RydDFlZTd3L0pHTHU0Y0FETUdHT01NWFl4ZWVmV1VnQ2wzYnJtdm8valFaWVlRSXFCUXBHQUdnOEowUURGQUNJS0FuR085ekVBUllFUUN3SDdNVkhVdWZrZ2ZZd1FCbEFZZ0FIT0FwK2cyVDBidG1zcXVHcWZwdDB4OGd3SVVXVVBrcDJCTkZvQmFnT2h6UkZvdHdGb0JkRG1LTGVmRjJySGUxQWJoR2lCSk5vQmFvTU5yUkJ5RzFSTEd5UzFGVlp0RzJmYVp1eml3d0V3WTR3eHh0aWw3cTFicWdGVTkvajZaZS9HUXRiR2dLUVlrQklKRmRFZ3NvL1FxbW9rSkVsdkQ2UkZKSUJJRUVWQ0lBSVE5dmVBL2ZoU0dZMG1TZ0NRNERqd25MSHRuWkhieFR2Sm1IT050YU5NQnV4UnRtei9SNE9PZ0p1eEMrWGVsV2E4Zlh2bWhlN0d4WVFEWU1ZWVk0eXgvdTY5dTJzQjFQWkpXdzk4R29tV2xraG81RWpJaUlCQ2tTRFZIaWlyaUFCUnBEMVFGbm9JRVE1Q09FRGg5dmNVRG9Fd2U1a0loNkJ3MTN0UWFKLzBqekhXcjNFQXpCaGpqREhHK3M1cml4c0JOSjZUdHU5OVN3OU5hRGphNVhEb1JCaHN0bkNRRkE2SndxR285bGRRT0lScWZ5VVJDZ0VkQ0ZvSWFBQm9BZEtDaEJad0t5T3lIME5vSVVoalArOG9FMElMSW8zalhFYzlJbzNqblA2Y2ZOWXU2Tjg5TjE4eFk1YzdEb0FaWTR3eHh0aWw0ZTM3bWdFMFgraHVNTVl1WFZMWFZSaGpqREhHR0dPTXNVc2ZCOENNTWNZWVk0d3h4dm9GRG9BWlk0d3h4aGhqalBVTEhBQXp4aGhqakRIR0dPc1hPQUQyWTlhc1daRUdnK0V2V1ZsWlM4OUYrL1Btelp2YTJ6WXlNakowQm9NaFB0RDVCUXNXSkhtWExWMjZWTTdLeXZxKzBXajhRYURyTWpNelV3MEd3Ny9tekptVDJObjlEUWJEbjdLeXNyN2Z2VjVmZXViUG56L1hZREQ4eTJBdzNIaWgrOEpZWHhCQ2xGL29QakRXbi9CL2M0d3hkbkhoTE5CK2FMVmFQUkg5Qk1EL0FLenlQbTh3R0g1QlJETTdhNk8xdGZYZWJkdTIrZVNuTnhnTUx3QjRMQ3NyYTNsT1RzN2I3dWN5TXpOVE5ScE5yQkFpQW9DZTdHbjE5YXFxUmhIUllDSktGMEtrQTBnam9vRkNpSHdBNDczdllUUWFiMVVVNWUyc3JLeEhjbkp5M25DV2w1V1Z4ZWwwdXQ4S0lhSU5Cc05YSnBOcHQvZTFzaXovaDRnV2hZU0VEQVJ3YTZEUFIwUlBBTmdMNEYvT3NxeXNySHNsU1FwNFRRQy95ODdPL3RxdGpVR1NKUDI3bTIzNDhQZjlHd3lHQndITTg2NUxSRXAyZHZaeTcvS3BVNmVHcTZyNkpoR2xDU0ZDQUt6cmJiOFl1K0NJOWdPNDlrSjNnN0Yrdy83ZkhHT01zWXNFQjhBOTRBaCtGOE4vR3Y1UUFMSldxdzJCbnozd2hCQ2ZFdEVqa2lTOWJqUWFtN096c3o5Mm50Tm9OQjhDbUVsRUh0ZElrc2RBdlkySUtvVVFCd0NVWFh2dHRYSHIxNit2OGVyZlFRQVdBSzhZamNiQzdPeHNNd0JzMmJLbDBtZzBmZy9BQjBLSXR6TXpNeWVaemVZMjUzVkdvM0VaZ0VWQ2lDcEprZ0tPRWdkQ1JPTUFMQlpDdEJHUjBsbGRJWVNPN0h2dS9jVzlYRlhWU0VtU0ZuZjMzdDRDZlA5WEVkSGRBTnJkeWtJQUtBQjhBdUNZbUpqZk80TGYwMFQwa05Gby9EQTdPM3Q5Yi92RzJBVWxzQi9FQVRCajU0MEFCOENNTVhZUjRRQzRGNFFRYVNhVHFkcTl6R0F3ZkVoRUFVZEJjM0p5Tm1kbFpkMU9SSjhBV0dFd0dCYWJUS1l2dmFyOVNRaFJLb1NvQlZCSFJIV0tvdFRxZExxS0RSczJWQUZRTyt2WHhvMGJqODJiTis4K1daWS9GVUtzeXNyS21wYVRrM01hQUxLenMxY2FESVo3aUdpUkxNdS9BL0FFQU15Yk4yKzBFT0wvQVJBQTd0KzRjV05KdDcrUURrdXlzN085UDVNSGc4SHdYd0FQQ2lFYUFsVFphclBaRm5iM3hocU5aanVBS3pxclk3UFpVczFtYzFWbVptYUVScU9wRmtJYzg2NWpOQnB2RlVMOFdBaXhSYVBSM0t3b3luNEFyMlZtWnM0MG04MW51OXN2eGk0V1FsWmZoeUw5aUFnaEY3b3ZqRjMraEVXeHp5WmpqREYya2VBQTJDRXpNMU1ESUJVQVpGbDJybitOeU16TVRIZVVOYm9GdXdNQXFIRnhjWFU5dVZkT1RzNWFnOEh3T0JHOVFFUlBBZGdBdDZEV1pyTzlZRGFicTNyNldRQWdOemQzamNGZytBOEFJeEZGdTUrVFpmbUhxcXJxaEJBZnVKVzlDQ0JTQ1BHMHlXVHltZXFia1pHaEd6Um8wQVRuc1JBQ1JCUStmLzc4YVk3akNpRkUwUDBqb2xnQXNGcXR0UUdxS0dhenVRa0FNak16WTh4bXM5L3ZPaXNyYTRZa1NWYzNOemUvdkdQSGpsYUR3YUI2ajZBSG90Rm9EQUIwUkxUV3ZYeisvUG1UaEJCdkVsR3RxcXIzcmwrL3ZtYisvUG4zQ3lIV3k3SzhmdmJzMmJPM2J0MGFxTitNWGRUV3pINmk0T1pOei84SndHOHZkRjhZdTl3SmdkK3VtL3N6bjRlc2pESEdMaHdPZ0R1a2FqU2FVKzRGUkhTSFJxTzVBd0NFRUM4RGVIanExS2xhQUtNQWxLOWF0YXJUYWI2ZE1abE1MeHFOeGxhYnpmWTJ1aGpSRFZabVptYUUrN0dpS0wvVjZYUy9zMWdzTGU3bkxCWkxKWURiM0sreFdDd1BhN1hhN3pZMU5mM0Z1NTJLaWdwTFVsSlNpaERDZTgzd1dHZVo0L3Z4Q1ZJTkJzTUFBQ2d0TGEzTnk4dXpBSURSYUx3Q1FDYUFoczJiTnhkMzlwbXlzcksrSlVuUzM0eEc0NXpzN094dnZNOUxrdlFDZ05sNnZYNC9BSE5uYlhrVFFpeDBCTXVmT3N2bXo1OC9UVlhWTDRsSUs0Ulk2Qnc1MzdoeG84bG9ORDVHUlA4SURRM2RrSm1adWNoc05wZDE1MzZNWFN6YVUwTCtxQ3R0dTVOQW95OTBYeGk3WEFtQnIzWFhwRDkvb2Z2QkdHUE1Fd2ZBRHEydHJUV1JrWkdQQTRBUUlwS0luaFJDN0NJaVp4S3MvUUFRR3h1N0ZFQ2NFT0xkQUUzWkhLOHhBRG9keGMzT3puNnBEN29PQU1qTXpFelFhRFNWM3VXcXFrS2pDZjZQT1RJeThoZmVaU2twS2MvWWJMWS9xYXA2djdOTWtxVFhoUkNGUW9qZkFRQVJGY0MrTHRvREVkMEg0TG1VbEJTa3BLUlloQkFxN091a0lZVDRNNElML3FNQnZMdHc0Y0xwWDN6eGhXdjlydEZvWEF4Z05nQ3pjNTF6TjEwbmhDZzNtVXc3SGUxbE90Wm82NFVROTVoTXBpM3VsYk96cy85cE1CalNpT2duR28xbTEvejU4Mi9hdUhFanIrMWlsNXd2Umo3YWZ2T1c1eCtHUU82RjdndGpseVVCUlVCNmNCWGQzdU1INVl3eHhzNE5Eb0FkZHU3YzJRQkhRcWJNek14a2pVYnpKSUJ2c3JPelhVbWFEQWJETUNIRTM0a0lraVM5SHFDcFBBQ1FaWG1qMFdqY0oreUtpT2dJRVMxelZoSkN0SnBNSnI5clhHVlpmc1ZnTUZpQzdidXFxbisxV0N4NXNpeC80Tzg4RVMwRUVDV0UyQXlnMU0vNVJiQW5nL3JZRWFCNm56L29tSTdzeWlodE5CcGZCMUR0bm1YYVlERDRCTUNLb3VUSXN2d1pBSTBRd3BuTnEwd0lzZDVrTXEzbzZyUGw1T1M4WVRBWWJpS2lKUmFMNVZrQVB3SHNXenJWMXRiK0VRQ0VFRTkyMVk0M2c4RXd3WkhnNmhVQXlNcktla0lJOFFmSDUxMW1NcGxXK3J2T1pETDkxR0F3V0lqb0Y2cXE3aklhalgrMjJXelB1Q2NUWSt4UzhNbWN4ODFUOTd5c0c5elM4RHNJL0F3RStVTDNpYkZMbm9BaWdMK2MxVWY5WnUrMDcxZ3ZkSGNZWTR6NTRnQTRTRmxaV1lzQXZFSkVDUURlMnJoeG84bGZ2YWFtcHI5RlJFUk1JNklGQUc1eFRMRjlFMEFhN0tPVkFDQVRrYjhNMGdBQUlsclNuYjVKa3ZUaHRtM2JkZ0s0MDArLzd5S2lPNFFRQit2cTZveDc5KzYxR2d5R1h3SVkxZDdlL3RqV3JWdHJqVWJqNHdDZUEzRENaREw1akFEM1JtNXU3bDRBdmRwRFYxR1ViOHV5ZkRXQXgrYlBuNzltNDhhTm0ycHJheCtBZlFyMlJ1K1IybUFRMFUyT3Q2c05Cc05MUlBRZElVUVRFVDFvczlrKzk1NEc3dFdmWjJWWnJnUHdESUJmYXpTYVBYQ2JSczNZcFdMdnRPOVk5d0svWExMdCtmZFVtN2lPQ0ZkS3FwaWxTbEx5aGU0Ylk1Y0tJVkJNSkw1U1FUdGxEYjc0Wk5iamh5NTBueGhqakFYR0FYQ1FKRWxLQlpBc2hQaENVWlR2QmFybkdFbStDWUNVbVprWkR0algwRHJXdi80S0FBd0dRNkVqa0E1a2lzMW04MGl5Sk12eUswUTBuNGlNVnF2MWhQdTV4c2JHQ24rTkdJM0dLNFVRcndnaDJpUkpXcjUzNzE0ckFCRFI5UUJtYVRTYVh3T290ZGxzZjlWb05Nc0EvTnhnTUp3MW1VemQzb2MzSXlORDUzYjRIWVBCY0YwdzEwbVN0SHJqeG8yYi9KeHlaZFF5bTgxVjgrYk4rN1lzeTUrcXF2cUd3V0M0RXNCVEFGUlZWUi92Ymw4QlFBaHhFeEcxbDVhVzVnd2NPUEFrZ0trQWZnbGdRekJUeG9VUUg2bXFtaW5Mc2pFN081dURYM1pKKy9qOWw0K1ZSOUVWQUdJQU1RRGVpZVNFZ0NDQ0JMZi9NSHRGQUNENy93c0JuL3ZaSFlEQWEySGExbmVpbnpwYjQ2OUMwSGRiaTNCVkc3OFh3Qmp2UGdTOHhxcEIxWWZUQVZVS3FuNlFQWEcxSVlUNGFPQTdhMi9yWllQZDlsUjIxallBVnpzNkVlaTc3NmFPejZVVktoNVY4eEF1ZWp2elYwQ0FQTDl4SWQ2WGh0UXNwM0VJZW9ZVVk0d3g1bzBENEM0WWpjYXhBTzdPenM1KzBtZzBGalUxTlcwSkN3dnpTVGpsVDJOalk3c3o2T3dPbTgxMnhqc0x0TkZvYkFFQXE5VmFiRGFiQzd0cUl5c3JLOHV4bmpWTUNIRmJaMnRWeldhenpiR2VkZ2NSL2N0Z01BeFRGT1VKczlsc0MzU05RNlJqOVBoV0ljUldPTlkvRTlITlhmWFBTUWhSQ01BVkFCT1I3Q2ozbUlxZG01dTd4bWcwdmtWRTl3a2g5Z0JJQWZCcWJtN3VnV0R2NWVVQWdPa3BLU2wzWjJkbnZ3NWcrdXpaczJORFFrSUNyZTMydGlzM04zY2JnRzA5dkQ5akYxemxiNFpQdGFuMFFEbGhHZXg1QytBWjVObURFTWtSSlBVKytCV0FJSHRnUTQ0N3VRVmdBcWdoSWQ2VEpMeVc5UFR4cjN0OU93ZEZHL2MydVlKZmUxZ2x1Z2htVzQ4a2R3Uy9mUlFvZW9UUUtuWDdRV09mSVB3QUFudnQ3L3NpK0lYais3U3prb1JjS1JrM0tKM21Od3k2VmVGNFp5K2lPNVV6Y1VQRk9tVWgzVmpQbWZnWlk0ejFDQWZBZnNpeVBOVHg5bTRBRHdKQVptYm1INFFRU3lJakkzMjJDQW9rTmpiMk1RQi9Pd2RkREdqcDBxVnlUVTNOcndEOGhvaElWZFVmcWFxYTdSNndDeUVrSW9Jc3krSE9jcHZOVmlQTDhtMUU5QmtSL1ZpVzVXdm56NS8vUGEvUldabzNiOTRNV1pZWEFRQVJqUUx3bkdPZDgxb2lpblRVdTBNSVVVbEVPYXFxL2xwVjFaZTkrNm5SYVA0T1lKbWlLRWZkeXlWSmtoMXQrd1RmTnB2dGg3SXNHNGdvVlFqUkNPQTNQZjJlRkVWNVhLUFIzQ3FFZURvakkrUGR2THc4aTJOcm8zdWNkVEl6TXpXU0pGMURSSWROSmxPNSsvV1ptWm1oUGIwM1l4ZFM3VlBwTWUxVzdYMGdQS0FJVFBTSmdZUUFuTUVwZWgvNEV1eGh0Q3VRSWU5eFZLRUtnWTJROEZxeXJQdUVuc3JyMDlFOTVjdTRud0IwUzhmdEFORlYzS2RJYURreTBIVklSTDBPL2oyL1QzRms0SHRyTDBnQ3NxY01PZnVleXM1Nkg4NGxNMzBRM0h0L04vc29Iak9vR29taXQ2a1JIS0d2MjVNREFzMVVaWG1QeUk1Y1NNYkdvNTFjekJoampQbkZBYkJEWm1ibUNFbVNIcEVrYVJHQUVXNm4xZ2doVnBuTlpvdkJZREFMSVNZUjBWUUFLNFVRZnA5QUU5RmNBR01jUVZyUWhCQkVSTEJhcmUyT0pFMTEyZG5aUmNGZWJ6QVk1dFhXMWo1SFJOTUExS3VxZXJza1NXc2tTZnBuZ0g0VytKbnV1MXdJOFNnUlRSVkNtQTBHd3c0QS93WlFBZUJ0SWhyZ1ZyY0d3Tk5DaUZVNU9UbkZCb1BoVDQ3UDBXQXltVFlaamNZYUlwcGxOcHVmY2IrQkk0R1ZVUWpSR0JvYTZyMldPc1RSaHM4dndXYXp1YzVnTUJRQUdBU2dwYjI5dmNlL0tKdk41anFqMGZoM0lub3FKU1hseHJDd3NMV3hzYkYzQVVCMmR2WmJBQ0JKMGoyT2JOYy9BZkNpODFxajBUaFdDTEhMWURDOGF6S1pIdTVwSHhnN1g4UlRrQ29zSStZTENRKzBXYkdZeVA3Zm1VY2RZWTh5SkVldzEvdWcxeDViQ2JLSE1UNGhsaERIUWVJTmpaRGZTSGptYUcrSEMvMFM2Mk91VVZVODUzSHpJSUs5MXVNRElDejJWUjJpVDZZKzI5UGRkNHord3UvUDVQTkdWbjhCaFc0RlNHdi9QdnJtTTNZRTA0UXZhQkR1WTQyT293QUFJQUJKUkVGVUV5ZTZ2Q1FvcnE0NStrazBUTFZwZDRrdlk1YlFkWFdjeVp3eHhsaTNjQURzSU12eUpDSjZUQWhoSTZKTkFPWUNlRGM3Ty9zaFp4MlR5ZlJPVmxaV0NSR1poQkE3VFNiVGk5N3R6Sm8xS3pJME5QUWtFZFcwdGJYNXpTVHNMVE16YzRUWmJENE9JRm9JWWR1MmJWdVR3V0I0QThCRW85R1lxNnJxbXdEQ09tdkRZREFzSnlKblJ1WTlpcUxjazV1YlcyQTBHajhXUXVpOHFtY1NVVHlBejRVUXJlNG5WRlhkSzRTWXJkRm9mZ3ZnTVNLNnlySGV0VmFXNVFGQ2lMMUU5RDZBNTRVUXAwd21VNkFSYmhYQVp3RHVtajkvZnNyR2pSdExuQ2RxYW1wdUk2SWtBUDl6MzliSXdUbFMzZVRuTTM2YmlMSUFLRVEwSUNRazVCOEE3dTNzZSttTUpFbHZxYXI2RklEcklpTWoxd2doWGdCUUQrQXRBTkJvTkorcnFxb1MwUzF3QzRDRkVFdUpLQUtBOS9mSzJFV2w5bGREMDlwSWVyRE1TdDhpaVFZRG52R2ZFUGJwd1BhWXBYZWp2YzVtM1lObjM5RmxOQk93aW9EWGs1NDV2cm1IdHdxSzJKQ1FvcXJxYWhCSnpuNVJNSUdlU21nNWxPbzY3Sk5Kd2tLQW5OK3ZFTFhKbHRCQXV3aWNGMC9OTXhjK2xUM3Zud0IrYk8rVS9kK0JYbzl5dTdWeFdvckFNUkdCa2NMblIzblAyM2ViRkExUXRDcWtqYll2NDc2cnVhN20xVDY3Q1dPTXNjdWUxSFdWL2tHU3BBTUFIclZZTENrMm04MG5tN0pUVGs2T1dRaHhFc0FQRmk1YzZET0tFaG9hK2pRUkpRZ2gvcnh0MjdZdVI0RG56NTgvVGFQUmJGKzZkS2tNSUo2SWFwY3VYU281a2xjZEFtQ1FKT2t0QUFzYy9SenByNTI0dUxoM0FIeXVxdXJQWTJOanI4ek56UzBBZ096czdHVW1rK2syOTMrSTZBZ0EyR3kyNzNpZnk4M05QV3cybTl1eXM3Ti9ZYlBaeGdnaHZtY3ltVjdRNlhSZjJXeTJrU2FUYVpyNzFsQmRlSTJJTktxcS90Q3RUQ0tpbndPQW9pZyt3VE1SeFRyZU5yaVhaMlptcGdQNGl4RENTa1RYQ2lIS2llZ2VSM1p1OSt1RC9oMXV3NFlOcDRRUTFVS0ljV2F6MlVaRUh4TFI4SG56NXMxMG5LOFFRdXdVUWx5ZG1abnB5b3BMUkhjQ2dLcXFid1JxbTdFTFJmeGdSRWo1cjBiY1hmYnJFYVoyeUtjSTBtK0k3TUd2cTQ0alRKVWNDM0Y3Ri9nSXQvOEZyTE1OcW5oUTB0WWxEM2ptMlAxSnp4dzd0OEh2SG1oVlZhd0ZLTTdaUi9jcHlKMXBQNVVBdGMweCtpdDgwakQxakZzVFJQZ1ByVnJWR3JqeWVSTFI4anNJeDg5WlFxZC9lc0VTcnJGL3V3MVNLa1NYODgyNzB6N2djUXNpbVVDdktGL0UvMXNjNWdlU2pESEdnc01qd0E0Yk4yNDhCdUFZWU44SHVKT3FLaEg5QWNCckZvdmxad0NlZHA3SXl2ci83SjE1ZkZUbDFjZC81N2t6V2RnellRbUxDZ3BhVWRTQ1ZsblVKRE1oQWJkYVJGdFJxOVczcTF0OVhlcGJxNE90UzYzNzF0MlZXZ3RWcXloSllMS0lBbHBGUlFSUkFYZFpzd0VoeTh4OXp2dkgzSm01azBuQ1pPYUdCRGpmRHlHNXo3M1BlWjU3YzJjeXYzdk9jMDdoZEFCWEFsaGRYMTkvMzU3R0xDZ29tTXJNcndBWXVHM2J0akV1bDhzRFlPMkNCUXRNQUg4QzhLZkN3c0lwUlBReklwb05JRk1wOVpMUDUzdVBtZjlLUlA4SUJBSU5BR0QxT1MyMXMyOGZLOW5Xb3dCUVhsNWVpM0RJYzlJRUFvRnFyOWY3TGhGZFZWaFkrSmZLeXNvTmhZV0ZQd2R3SElBRjFkWFZDYVVpbUhrNEVZR0k3Sm10eVRDTXg2dzF4djRsUzVaVWVMM2Vxd0E4cTVUNlUzNSsvbXZWMWRYMVZ2K2c1V2xKNnQ0bW9tM01uR3YxZllhSWZxcVVPaC9BbTlZaFZVUTAyVENNWWdCUEZoVVZIY2ZNUnpMemhzckt5aTZYWHhLRTdtTGJydzg5UGdTNmRBdndBeEFOQkJBbnZHSkxQV09pTGhYSkUvWDBzdFdiMmcxdlpoRGVJT2JuM1M2ZTc1bTdNZW1sSEU2Z3QzditER0NpTlpma3Zac01OSzZKUFN1SWwzTXB3b2g1MXhtdGFBazlrSzVKSi9DZjlPWU9mNkJnTGtEM0FIRE1DeHkyQllDQVdzckVTc09EU2ViMnFBYzhmZHZXUXh1YlZ4MkVuK3N2YzAva3NxWXpxR1IzUXExN1FSQUVRYkFqQWpnRmNuSnlucXFycS9zSmdKdDlQdDlybHRBN2hvam1NM05qS0JRNnY3UHN6eFQrcTUxbEdNWmlaczVtNWl1VVVvY0NVTXo4cHYzWXlzcks1UUNXKzN5Ky9nRE9BbEFINERnaWVvU1o3L1o2dmM5VVZGVDhEd0NlUFh1MnNXM2J0azVEcFlIMmsyQjFSSFoyZHJDZE1PV2tJYUliQVpRUjBUTUZCUVZYRXRGZEFCcGJXMXYvdDRNdTQ2dzVmaFZwOEhxOXZ5S2lBbVoreHpUTjJ3Q2dvcUxpWDE2dmR3NFJuV0VZeGoyd2twVVJVU3NBS0tVeUFaRFA1MXNGNEtGQUlKQVFJamQ5K3ZTK3BtbU9KS0lObHMxbFhxOTNPNEJ6WjgrZWZjMkNCUXRNSWxwdTJaME80RW5UTkM5U1NnSEFZM0NxSW93Z3BNaTIveHM3MFZRNGh4bXpUS0xERXlWR0xQbFVPRGlDa0ZwUWJ5eUFPRXBpcVNTVENhOFQrRG5sTmhjTTlYKzJPWVdCMHNZc3ova3htQzZKbTFxUzU5enlsUWZtenV4SUoyZVd4VkxzZ1FNUlA1MjNvSFJiK2xhZFlmaWdIUTl0cWg5d0JVQ2p3NklTRHB3ekFSUXpWS1h5TUo0YjBFY0hIVWttRmgwbG90Wmo4NTJrT1hzVmwyWE9vcEk2ZVRncENJSWdkSWlFUUtmQWdnVUxUR2EraUlnYW1mbWx3c0xDeTRtb0d1SDFxeGUyNTltTWtKK2ZuOFhNSXdBWUFMS0k2TkxLeXNxSGxWSUZBR0NWRStxTVU3WFdGekh6S2lMS0J1Q0JKY1JxYTJ1TFhDN1h6ajE5RWRGa0lKb0VxOU5qVzF0YkV6STRkNFZBSUZBTzRDa2krbzVTNm5XckxOTlBsaTVkK21VSFhhWUJnRkpxSFFENGZMNThJdm90Z04wSVg5dG9kbWpUTkgvT3pEdUo2RWRGUlVWZXE3a0JBSmg1a00vbkd3QmdBb0JaOWdFTXczakk1L005cXJWK25ZajZNM01rMDdVbW9zVkVsRmRiVzF0b0hidUNtZDhCOE9IczJiTU5Jam9mZ0ttVWt2Qm5vVWZZL091eEoyMzY5YmcvYkw1cDNFWlQwVXFBYnJReXNzZGd0Z3I5Mk5OUGRWM1pFTmdXZDlxT0JVWVE0TVZnL1pNK2JwVTMvSGZyOC9OK3QrR2huaEsvWERad0lwZ2VqazJ2YXhtT0cxZmJJc1VwK2wvS0VDd3RDQURNYkpCNVYxb0dIZVlueDY4TUFueGp0SUdTZlZTd0J3aVdtZ2FhNFVLQWhnTkVrUVRqemhHWEhBc0FZWWhtcWpMTFBkYzZPWXdnQ0lLd2Z5RWU0QlNwcUtqNHVLaW9hQll6TDRsa1dXYm03MWRVVlB5bnMzNHVsK3QvQUxpWU9RVGdnb3FLaW45WkpYVitCRUNIUXFHMldaSGpDSVZDd2VycTZxY0JQTzMxZW91SUtGb3ZXR3U5U1NuMXJ5U203eVdpd1FobnVPNTBMUm9SdmRuWi9tVFFXaitwbExxSWlGek0vSmxwbXVYdEhYZnl5U2NQQnpDUm1ZT2hVR2hsZm41K0hqUC8wNm9OZkhsRlJjVmErL0hWMWRWZitYeStYd040VUd2OWwwbVRKazBBc0IwQURNUElzOFJ4bkRmWllpQWlKVUNBOHVibTVtZzVKV1l1SmFJWnpId0lFQTM5bmdRQWhZV0ZaeWlsaGpIendrQWc4QTBFWVMvQUFHMzc5YmlUTlRDTGliOEgwS2gyUllTbFZSVUJuTEtuelo3ejJLcVZtK0RvNVJZQ0ZqUFQ4NW1tK1lMbjl4c2JVaHJLWWJpODMxRE5yb1VBM0pHMnJvaXQxczBEWWRhRkEyS1lyZXVZN3B4czRjOEFMUnJ5MUtKZVY3Ykg3NnQrMWg4b3ZBN0F4QVF2ZjZvdzJaUS9zRXA1TUpGck1RcU5ZZnVNOE9OM2g5ekJCSXA1cjRrTU1QNFFLdk5NTnFqMklpcEdvek9qQ0lJZ0NQc0xJb0JUeE92MWxqRHpIeWgrWWRNTlhxKzNvYUtpb2h3ZC8ybC9pcGwvQ09DK2lvcUtmd0dBWVJnL0FqQVV3UE9kZUVZVHFLaW9XR0xmcnFxcVdvV1lzT3NRbjgvM09vREJvVkRvRjlYVjFXM0ZvYVA0Zkw2ZndhcUZ6TXhmRTlGb3d6QlcrM3kreXdLQndDdjJZOTF1OXl3aUltWit2YnE2ZXBmWDYvMGRFZVVCZUNvUUNMU2JOVFVRQ0R6aTlYb3ZJS0tNdm4zNzVqTHpla3YwSHFHMTNtVVlCZ0JzdFBkaDVpdTAxcTVRS0ZUNzJtdXZ4WVVqYnRxMGFmN1FvVU9mdFh1YUl5aWxMclg2UzhaUm9WdmgyVEMyakRzMG41V2F0UVU0RzBBZUFMU2JrTWtXMmR6Vk5hdlI0OWtTdnUydDV3WEE0TjFnS2lYZ09jUGRzSENvZjV0enFYMGRnT2ZETUhYR2kwUVlZV3RGVnlSdzA1cVIwWi9EdVliVDkxWGFaOERReVNZUDNQc1FyZ0JqR1FCRW5PYnBhOVA0Ni9lOEd0VjZ1Zmx4aGtMWURjd2F0ckQ4OUFnSEtURFlXc2NjSHAyK3AzWHVVVnphZWhiTjJQbFIyb01JZ2lBSSt3MGlnTnZCTUF5clhBakYxWm5Oejg4ZnJKUTZSeW4xY3dBVE9Kd0Y1Z25UTk84eERNTlBSTE1BbFBwOHZrK1llUjRSTFF3RUF1L0I5bGtpRUFnMFRKbzBhWEpralhCK2Z2NVlJcm9EQUxUVzkreXRjMHdIS3lNemlLaTVvMk44UHQvQnpQd3dnRE1BMUdxdEw5TmFseHFHY1Q4Ui9RVEF5ejZmcjV5SS9yQmt5WktLU1pNbXVZbm9Xc3Z1MHdCZ211YTFobUZzTVF6andVNm1vMDNUbkxWMTY5YXRhOWV1YmZWNnZXOVlOczVWU28yd2ZsNFgxMEhyaHVycTZxam4zT3YxWGtwRWNkbWtmVDVmd2tETWZKcVZvT3ZIUHAvdlVxdTVNUkFJek9sa2ZvS1FGT3lIYTF2cllVVmEwYXpOb0xNSUdOeStOR0Fyb1ZWWXJIWWx5VzVNSUlmRlFuU3RacnZDbDNjQWVKbWdueHZtMG92SS8xbUhyL2VlUnZmMy9KMklUZ3B2UlhJUkozOWh6UG8rYU4yY0U5MTJacTJxTFVrVCtJUGg4MTZ1VHR0a04rSDNWaTczTHlsNEVVUm5wWjhWUEViNDl4Qyt4eG9vSzZOQ0RWdFhwRGQvQzdBYzQwNG0zZ0tCRkFBZGliTW1nSENFUnNaS0xzMjlpR2JVUE8vSU1JSWdDTUkrandoZ2k4bVRKMmYzNmRQbkd3QU5SRFFFQUpqNW8vejgvRUdHWWZ3U1FENkFLVllZTHdONGdabC9WMWxaK1k1bDRwekN3c0pUaU9nM1JPUWpvcmtBNXZwOHZnWm1YbUFscWdJQTJCTmt1Vnl1V3dFTUFQQzRsZkNxVnpKanhvek0xdGJXcndEc3NNS25BV0J0QjRmUEF2QnZJdXJMekMrYnB2a3ptNmY1cHo2ZmJ3a3ozMitWTXlyMmVyMjNXQ0wxRUFDYjNHNzNNd0JnZVdIdjJOUGM3RjVzMHpTckRNUDRtSWltRXRGVUFDMjJOYjRkTVFIaEJHT2RFdmt3UzBTbjI1cDdSZmluc0cvQ1Y0ek4zRElBSlF6TTJoTENHVkEwQ0VqMGlVVlNVRVVFYkxTbWJKTGpFQUJ0UzRpRlNPM2ZOaU14VUV2Z0Z3RjZmdGpXOWVYMEYzU1l6SyszWUpibVhBZWlIOXJidXVxOWpWdjd5d3hPTTJNeHdkSmhVVE4wVzFvRzl3YWtyZ2Z6NlNBWVRwbHNlMysrb1lZZWNqVHFIeGl1bThPbDhTZyttN2dqQTVJbHFtTVp2ZnBxd25ObXFlY1BhbWZ0alhRdXpQUUhFZ1JCRVBabFJBQmJyRml4b3NubjgrMUFXSVMxTUhOcGMzUHpZOHVXTGR2bDgvbE9CWEFLTTY5aDV2bW1hVDVsbFFpS283S3ljaW1Bb3NMQ3dzT1VVaGN3ODJrQXZnM2dtWTdHMVZyZlNFUWpEY080b3J2T3pRbEtTMHRidkY1dkl4RWRDc0JrNWhWV09hZ0VyRXpXeDJxdGYxZFZWZlZTMi8yQlFPQzV5Wk1uTDhyT3pyNUdLVlcwZS9mdVAyUm1ackpoR011SjZJbDBzazVYVjFlSGZEN2ZPY3o4TEJIbGFhMXZxS3lzck9tc3o2Wk5tNjRmT25Ub1RhbU1sNUdSSVptZ2hTNng3YVl4UjVqc0ttWkM4UmJHcVNEMDdkRFRpMGgwYy9qL0xnbmVTQTNiYUxMY2RzT25nd3k4cWNCTG9MQmsyTHIxLzZVRis0NUE0Tkxjc3pYeDc2UGI5dEk0U2FJYk05SHlSYTZ0eFlHUVhJNDlwQURqbTJGalg1cWZ0dEZ1eHUrcitOaS9wT0F2QVAwTWdMMXVWbHFFMStkR2JGSDIzK2p3TWJlb1ZjWGF4TE1neW9tV2lJcDR6QjE0UjJVcmNWdmNLUkJkWnc3d25NU0xXbWZSekYyOUpoTzNJQWlDc1BkeE5DSGova3ArZnY0b0lON1RtQ3pUcDAvdnUzang0ajBsNFhDazNHUjNNM3YyYkdQTm1qWEcyclZyUXdDMDAvYW5UWnVXOC9ycnJ6ZDBoMjFCNkNtMlhYOUVmKzNXMHhtWXp1QmlJanFrbzJQRDVYTWphekNUZTN1T0hLV1RGSDhNZkVoQUFNeEwwTEt6TXUvdUxmdGtraUF1R3poUnM3RUNSQm1BcmR4dUY5OUpkNzV4R0pvM1dLWGZIVm1TR3BsQU5QejVsM2xQTDd3L1hhdDdBMy9aWkE4YjJWOFFvUzhBQjBWdy9LK0ZDRE52RHI3eG5zbFp6OGRDMTRGSTJEZzc5ZGN3SFByUTluZTZTV24rSHMyc2ZjT2hVUVJCRUlSOURCSEFnaUFJRHNKK3FDM0JzZDhoWURvRHhRQk9SRGlUZVVjOWJNS3JDMi9KOXFLdG5YYmpyV0NxWU1JU3d4VXM3YWtTUlU3Q0ZZTU8wYTNxYlVTV1k2U1l0bGszdVZIend2RUFXeFVCblJEQThhSng1N0RtekdHMFlFR24yZlo3RTNNcjhuL05yS3pvbm5BVWdUTjYxSFp4bWI4YzBMZjVpR3VtckdneXkzTHZCSENESTBNa00zYXM2U3BqUmsxbitTVUVvZGZUV0Y3YTY1MG5Rcy9UdDNpRzZMMDJTQWkwSUFoQ21tejFqODdUSWRkcHpDamVIQ0l2RVR3ZGZTcGhjRFQ1VHpSWlV5ZC9tdXlKaE5nU0pPRWRIUVJPTXpjUjRUVUdCUXlOSlVOdVg3L0t3YnhHUFE2L1BEQkhCNDBBQ0RIeG0ySU16ZTRQUjBURmJ5cmgwKzNPRDdGZkp6RS91aStKWHdCZ2hYdGc0bWNBUmtidU9XZWVsVWRYc0FORUIrM1luWDBMZ0Y4WkpUVy80ckpCNVpyVmZNVHlTOFRmNjA2TUhhMU5ISDFvOUVDb3pEUGR5QXhlVEFVN3QzZldXeEFFUWRpL2tDY0NnaUFJWFlUOW83TzJoWXg4RFpyT2pHSWlHdDk1QjZzMDZoNDhhbEd4RzhuUXpKMkw0N0J0WmdiZVZlQUFpSmNNYlZDdjBVUHJVMTVIMzV2aHQrRTJ0M21XeG1kOFRzMUR5VUVYdHYvN0JFQ3JTQXNjY1AvQzV1VU1jVXRveFBBRnBmdmNldE81RllVL1lJN2tybkJLQUxlMXhVRkRZY0p2Q3FzK0FnQitwVytlYVdUK2kwQ24ySThQSjdSeTdxTkt3dGt3Tml2Z0FwcFJVK0hZSUlLd2x4QVBzSkFNNGdGT1JDNklJQWpDSHRoeDQ4amNKcFYxaW9hYVFzUlRtVEdSaURJN09qN3NUYlI1ZURzZ3ZnNnZKZVgyN0lYY0JmQi93YlJjc1Y3dU1ubTU1L2NiRDRoczVHYVo1MW1Bem5QQzF1N1ZvOUQ0dnJVYzI2RzFyblo1eFl3bmg4OTc2V0lIalBZSS9rQmhKWUNDeUxZVGlTcmFPbUVCTFBmN0txZEdOcGloZExubkpqQnVBWkdLOVhTc09IR2N5ZGc4bUFINmd4cGNjeE1kMy9zem53dENCQkhBUWpLSUFFNUVRcUFGUVJCc01FQ2Jmek4yUEdtZXlsQlRDRHgxTjlGWUlQSjVtUksxRWdOTVlRa2JYc3FiV0tZb0ZnREswRzFGY2JRT2I3dVptamNDdklLQjVRYlQ4aUVabjd4UC9nTXZVWnhaNXBrYkwzNVQ5MHh5U0dIM2h5T2RtVmljWVVTbjVGS2gyNTBmWUc5Q2x3RjZIVUJ1QUxaTXpxbGpKV2VHN1VKTjhWY1VYdXozVmo0QkFFVFFRTzJ0WEpwVHFVSC9CakRNbWd0WU8vU01JZ0xGbFFVakFOZnI3WjVpWG1UT29wa05HeHdjU1JBRVFlaGx5Qk1CUVJBT2FQaVhvN0kzWjJlZVJBcFRtR2txRVNZRDRYcThlK2hwZmJldGJZemJSOUZ5UkVqU3U4dk1MVVI0bTVsV0tPamw3TWF5UFArR3JhbWMxLzVFcU54ekhqRTlHMnRKTHl6WDd2MTFhdTF2blBjWEtCLys5RXNsRGhqdFVmeUJnbHNCK2sxNHE5dENvYmZENEhIK2d1cjZ1Q09xK2c4Mld6TG1rODBMN2VnVW9nYlIxdWd1Smx6dUtxNTUwc21SQktFN0VBK3drQXppQVU1RVBNQ0NJQnhRYlBXUHpqTk4xeW5FUElXWnBtNGhPbzZzOThMT2RGREVleHN2ZURuYXBtRVR1akVoWkJOWDdSci9oc0hMRldNRkE4dnozQm52a0g5dHF5TW51cC9BNVlOTzBZeW5vOXZvb0taeHN2WmFqVGp2cjFQcG5UVEhJZ01VMGQwT21PMXhQSzFadDlWbXRNd0JjR2k0b0xSVG9lTDIxeEFOUmdoM0FmaHgzQkVGTzdjenc2dkxjNjRINkhjQXVhTExxK0dVRHJiaUxnaGdIVDIzZnNSNHdpenp6RlFHLzVpSzZnNkk1UVdDSUFnSEV2SkVRQkNFL1JiMlEyMHp4eDVyTXFZUTAxUUdUK21zRG0rMEg4STVxRUQyVExUaGRicGhEWkRhUjNBR3J5VFFjakJXWkNLMFBPZTJUei92c3BFRENDNGJNRmF6YXlXSUJqaGxzL0c5ZzdGN3pVRmgrM0RvajJEOGV0SVA4cDVlT01FSnM3MkJ1UUZ2QVlNckk5dGs2V0RIMGZvRS8vVHF0OXZieFlzOEoybkNzN0MvZGhtQXNoTEZPUUluUGx4aC9rb0I1OUtNMmhVT0RTSUlqaUllWUNFWnhBT2NpRndRUVJEMkM3Yi8rdkNSSnV1am9maG9zRHBhRTA4QVl6d1JaZStwcjkyN3F3RG9hRW9xdHBKVW9XdGhzc3hiUUxTYW1kOEgwMm9YK1AwaHQ2OS9KOFZUT3lEaHF2NkRkYlA3N2Fqb1NiSFdiNXpOVmdNMUw1d0FEbGxsbVIxUXdKRXc5OGo5UVJvWER2dkhTL1BTczlxNzhBY0tGd0E0QndCZ25hdmpuN29acThmWDVYNzczSE1YbU8zdVhvNXMzZUM1RTRRcjdHNW94Nk9pMjRaRk01dFFkSmZLcmJsRkVtUUp2UTBSd0VJeWlBQk9SRUtnQlVIWXA2aTk0ZENCb1F3K2h0azRXZ01UQURvYXpFZUhpSFBDbjR2Sit0ZCtDYUZvZlZITGpSVU5YTFkrVTRlelMwVSs0RWVTV3JVL0YyWnVBbUd0WWxyTnhPOFQ5T29zVitzN0EvMWYxVHA3MWdjV3ZCelpla2RHT1FpVytIWEc4N2g3elVpYitMWHFCNmNwbitMV0VETytHZnIxam1jNzc3RVBZdWdyWU5KcEFHV0RxRzBtNTVTeDE3Z0dZY0tIT2R1dkJIQmZ1OGRPUVJOUWV4VXZ6cG12TmVZQk5EcGl3MWtWVFBIWnFva01NRzdVMnoxbmNwbWVReVgxcTV3YVNSQUVRZWdaNUltQUlBaTlFdmFQenRvZVZFZUgyRGdhQ3VNSmZDeEFSd01ZMFVOVCtoVGcxUXhlcFJqdkd0cjhjUEFkbjYzcm9ibnN0M0FWWEdhejV4VWltbTYxcEZ6ck44NXVpeHZiWHpnZU1LM3FPdDFRK29pWXJ4czJiK0Yrc2Y2M0xYT1hGUHlTaWU0RkVINGdvWndLaFk1TGlOVUVndy8xRjFSdjdyVEhjbVRySFo0N0FGelpmZDdnOWhKa2NRakE3V3B3N2UvRUd5ejBCc1FETENTRGVJQVRFUSt3SUFnOUFnTlU2eDg3MGd6U29ZQWVZeEtOQVRBR29ESEVPSFJMa0VlQXlCWjV2SGZldjVtNURxRFZpbmcxTTc5UGlsWnowODczOCs3ZTByaFhKbkFBd3d4bGxudWVqWWxmV0NXbTByZmR1SHBrVlB3eW5NbjgzR2JONkU2VlFYOU8yMmd2NWNpNndRK3V6YW01QklRSjRRQUtaK1FtZ1d3bGxpZ2JKaDVHSk55Nm96NWhiL0RWdkRoblFmZDVneU9GeVJqTWtXZ1NjZ0c0V1cvM3pPSXluRWNsdFd1Y0dFa1FCRUhZdThnVEFVRVF1bzBHL3loUHE1azVocG5HbUJ3V3VvQWxkSWxHRTVDeDF5ZkZ6RXo0R2t3YkZiQ1JnUTFRMkFqTkcrSG1qVkoycU9jd3l6eVBBM1J4ck1VWk5hT2IzYWo1ai9QZTMyZzRmZmpuZTRZL3ZmRGF0STMyWXZ5TDg0K0hVbTlGdGlPNW5OT2xyUjFpUHYyV29xcFhrdWtiOVFZenJnQ1JpcmFETzY2dDdRZ2NCTk90S3F2bVRpcEFxSnNHRVlST0VRK3drQXppQVU1RUxvZ2dDQ25EL3RGWk5TSDNtQ0RNTVlBYUE4YWhGQkc0NERFZ0d0Z2o4d0x2SnVCVEFCdkEyQWppamF4NW81djFodHpNUGh1bDFGRHZ3eXpOdlFPRVg4VmFuQXRvM2ZYV0dEUjliRVhPT3hYNmJMUERqRmJERlRwazZCT0xPZzNkM1Ivd0J3ci9DdUN5eUxaVElqanU5ODNZQ3JQcFNIL0ppcVRYMHZQaW5LbGFxeWNBakUyMDZaUzMydTROam82eFNuSHdQSnF4ODZPMEJ4Q0VMaUlDV0VnR0VjQ0pTQWkwSUFoUjJEOCtvemJZTWt3ekRkSEFFQmdZd293aEFJWWc4aDBZQWdwLzN4S2lRUUJBc0JJTHhiM0ZkdlA3TFdNVGlEY3lZeU1JR3hWakF4UnZWR1pvNDVEYlA5L1V2WU1MVG1LV2VhNENZdUkzV2ovWmdZOTJ1dG1GcGsveTBqY1VCOE91Z3dqNDQ0RWdmZ0VBaHI0T0puMFhvTUdBVStMWElwcDRDa1BoeW40RXdBK1M3VXJUNjVaeEZTYm9GczhkWUZ3WjlnYkgzb1BJNWhOT2ZYclVqcDZtWXpVeVZwbWxPWDVWVW5jWGtaVkhUeEFFUWVpMXlCTUJRZWpGYlBVUDZaZlJuTzF1em5LN1hVSERiU0RvQ3ByS3JWektiZXFRV3huS2JXcHlLMlc2TlNzM1FQMUEzQWNtOVdIaVBvRHFvNGl6ZFh1dmRhYlJFU0ZMSEJXMmZmZjZTYmFkRnZQbkJHd0NzQVZFbXdtOENVeGJHTHdKaWpabjZ0Qm1xWis3L3hBcXpiMllDSTlIdHNQaUY0NHBxNTF2SElybURjUHQxdE0zYXZmK2dwc053eHh6d0FoZ0FIT1hGRjdDaE1jQU9KeDVxbzB4NWxuK29xcm51MnlsYk9CRXpjYmpJRG9tcnAyZFdmc05kT2dOZms4cGZRbE5yMy9Qa1VFRVlRK0lCMWhJQnZFQUo3TFBYWkJOTjQydEp0Q3BQVDBQUVJDU2hUV0E3V0RhRE9MTkRHeFd3Q1ptYkliaXpjeTAyVzJHTmh1WjJKemovNnkrcDJjcjdEMjR6RE5MTStaSDFtNkdkYVZ6aXNyY2xZSGFGNCtQMlhNay9KbHRLaDBBODMxNTh4WmVrNmJSZlE1L29IQVpnQ2tBSE15bzNjWVdveFptMDdpdWhFTGJ6Q2hkbnZzemdHOERiRXN4SEM4Y25DRGFUUkFlVWxSN0V4VkRFdWNKM1lvSVlDRVpSQUFuSWlIUWdpRHNHVVlqZ0hvUTF3T29CNmdPNEhvdzZnR3FKM0FkTStwSjZYb0cxU3VpT3MzQitxd1Exdy9NK3FLQi9CSVdLTVREaXozVHRjYXowY1JGVm1rZFIxSStJK3p0MjczNllOaEs3RGkwOWpmbTlXTndjMS9sdWkxOW8vc2VodUlmbVNhdEFjR0l1ZXdkS3c0Y0NZWDJ3TWo2STREenVteUdvSUdhUjNoUnYvbWFNdThGNFlLb2ZjQzZIZElQaTdieVdNZTh3VVFHZ0t1MTlwekQ1WFFGRmRmOEo4MEJCRUVRQklmWjU1NElpQWRZT0pCZzhHNWlCQmtVSXVJZ000SUVDakloU016V2R3cUNPQWdnQ0U3Y3g4UkJZdXdBVVFNRERjUzZBVUFEUUdlRHFCN2dXZ1lhRktpZVdkY1RxMXBOb1FhWHBub3prK29sSzdMZ05GenVtYUtaS2dCa1dTMXc3TThSQWF3WnVqRUx0UzlPaXRvbFI4b3B4WHQvbWZudTRmTVdYcGV1MVgwVmY2RGdMb0RDNTg4QWxFTTFxOXFTWWloMG5JbHl6eFN0NlRFUWpvamZnZkROa2U3OVJ3QTBSOG9sMmN6eks0YkdUMmxtN1ZmcERTQUlpWWdIV0VnRzhRQW5JaGRFRUFSQjJHdHcyYUJqTlJ1dmdkQS8ydWlNT3JWRVNQajdqbVhqMFBMWlVHdFFwMEowWTBLSndjMTl5VFZxd0ZNdjFEaGdlSi9rM3VXVHMzYzBabjBFb29NY04rNVFLSFNjeVNxNGRIUE9MMEhxRnNDVzc0RFo5bWtvdmZ1RUxITnR6T3dDODgycXBQWUJTWklsT0lrSVlDRVpSQUFub3ZaOGlDQUlnaUNrRHdmNkg2NmhLbUxpMXdwQWRWajhtZzNaYVBsc1NKdWQ2Y0p4aWJrVTZNRURXZndDd0RWVFZqU0IrTXI0Vm9jK2o5c1RvWVZEb2YrYXRza0NoSXdaZFg5UWlnNW5jTXlqVElTNDJPZzBZRVJNeGQwdi9VQjByeTczck9URkE0OVBhd0JCRUFRaGJVUUFDNElnQ04wT2wzc08wcUdNS29CeUkyM2gxWk1PWVlsZkFHaDgvNkRZUnB4M0x3M3NpYS9BamRsazNPV0ExWDBldjYvNlB3Qmk2MXpacVJUZWJld1FmYysvcE9CY0J3eURwbS8veGxWU08wc3hmQUN2aVIrVDRuL1ZxWThTRHNlUHV4UjBuRGFOTjgzU25BZjU5Y0g5TytvcENJSWdkQzhpZ0FWQkVJUnVoY3Y3RGRVYTFRQkdXQzF3cU15dlpTNG1jczJHYkxSOFlmUCtPcFdkT0o2SERuVHZieHlocGt2QkNPY0thTE1HTmkyb3JZS2tQL3JMSm51Y01RN1FqSm9LVlZ4N0RJTi9oSERwdFhBN3dzT0dSMDd2THFWSXpyVEllUkFwa0xwQzcrU1BRNlc1RjNQNldiZ0VRUkNFTGlJQ1dCQUVRZWcydUdyUUlNMFpsU0E2Tk56QVljK3ZVK3EzemZyZUhXOGV0amx1bnpPRHhIbC9NNXFiN25USThINkJ2MlJGTFNsY0hOL2FlME9oNDh3VHRLdWs5bkZGTmVNQXZoV01KdnZRQU5LK2orTERvaU5DR0hsRWVGeVhlOTdseFRsVDB4cEFFSG9JclRYV2IrNytFdWlOemMzWVpYMXB2ZjhzbzI5dWJlM3BLUnl3aUFBV0JFRVF1Z1d1UWorelJaVURkRlMwa1J3TWU3YnNSV2pkTXJBcXRHMWdYblNYUTg2MU5rNGZRc2g5QUFBZ0FFbEVRVlM2K3owTEFnMk9HTjZQdU1WYldRcmdpV2lEazZIUTlzdFA5RDEvSVAvN0RoaU9INlVZalVaSjdTMksrWEFBVDltVmFyVE1FNlVUVGg4T3I2YUUrNStPMVZxOWJwWjUvc1VWZ3c1Si9Rd0VZZS9SSEF4aTRjcDM4Tk8vUFlicjVqMkRUemFsTG9KdmZPWlorUC85SEo1Nzg3K28zYldyM1dNdWYveEp6SG5vRWN4NTZCRnMzSnBhWVlwUHQyN0RuNVlFRURMTlRvLzdTNkFDS3pkdVRHbU05bmozMDA5eHpWUHpFbXcydDdiaXAzOTdETGUvOENKV2YvR2xZK01KeVNGMWdBVkJFQVRINFNyME01dHpLNGx3UXF6UnFXek1TS2ljeEl5WEdwWWM1WXJsTW1Ld0kzVi83VlBteG96bXBqK2tiM1QvcEsvcHVyeFJoYWFETUNLdW5xOGoySXl4ZXNSZlBxWFNYN3pjOFJKdFZybWlIM0w1d0FkTmJUeEFSSlozTmhLemI0bmdGQk8zZFh4SjZGd2ROTTQwU3oxM3ExRHRIWFFHZHFjMGdDRHNCZDdlc0JGL3E2eUtiait5ZUFudXZYQU9sT3FhWDYydXNSRnJ2LzRhQVBEdXA1L2hoTU1PaGFkZlAwZm55c3g0OGUyVm1QZmE2d2lhSm5hM3RPQ1hwODBFdGZQM29mS0ROWGpsM2Zmd3lydnZZZnlva2JqdzVKTXhmdFRJdUdPK3JLbkIzNnVxOXpodTNzQ0JPSDNpUk14OTdnVXdNeDR1WDRLSEx2a2grbVdGcS8rVnJub2ZkWTJOZUhQOWVyeTFZUVB1LytGRk9HVElZR2RPV3RnajRnRVdCRUVRSElXWDVBdzBXendWOGVJWERvcGZiaXQrRjI1N2V2SnRJSm9aYlhSb0xJNGJoKzhWNzIvSFhGZTh1QkVLRjBZYkV0Yndwb2s5RkZwbFB1YWM0VVNvdUdHbGEwYnRORVU0RzhCNjJ4NEh2ZHZXUXVPWXFTd1EzYVRkdVorRXlnWmRLT3VEaGQ3S3RHOGRnZkVqWThMdzA2MWJzZmo5MVYyMjg5NW5uMFYvenUzWER3Y1BkbDRBQmswVFN6OWNoNkRsK1gzMXczVjRhdWxyQ2NjMTdONk5KNnBmalc2di9lcHJiR21vVHpodWQwc0wzdjMwc3oxK2ZmajFOeGlWNjBIeE1jY0FBR3AzN2NLODExNEhFUGFndi9EbWY2TTJaMzc3T0JHL2V4a1J3SUlnQ0lKajhDTFBBRzFTTllHK1kydDF6aFBZUmtnenVNdzR1T1ljVXZUYldLTkRvaXRPZ1hCalprdnpQYzRZM24veGV5c3J3WGc0MXVKVUlEckZQOU1nT20xdUlIK09JNlk3RzdXNDVqOXFjTTE0Z0g4SjVqcjdmR0trZXI5WjRkMHE3S1d5TVlKZ1BLWExjOS9pOHR3VFV6UXVDTjNLLzNnTFFFUXdsRUwrK1BFNGN1VElQWGRxdzlzYlltSEIzeDR6R2sydHJlMSsyV2tKaHRvOXBqa1liSGVNREpjTE4zNzNUQXpNem82MlBmL2Z0MUQ2N250eHgvMXhjUUFOVGRFVUFEaDM4a2tvT09vb3BNdDVrMCtDMnpBQUFEdWFtcUMxeGl2dnZCTWRLNmR2WDV3L2RVcmE0d2hkUTU0dUNvSWdDSTdBTHcvTTBTNmpFcURqYksxd1dQM0d0aGlWeHNFMU03YmZlY1prRTFUdDlIQjJVOFR3RDV2MzBseG5MTy9mK0t2eXMyRFNCd0FkQnNEWjBIZmJiNFVaRGFTYkQrK09VT2gyUjY0YU5FaTNxRitDY1RXSUJpUk95enJQRlBVd0VhQ3RKSEZ4cHBsZk1CQzhrV2JzL0NqRnFRdjdLWTNscFk2bVZMQno5Wk5Qb1dGM1U2ZkgxRGMySXNQbFFwL016RDNhTzMvcUZCUWRNeUc2M1JvSzRjS0hINDBLMTErZmZSWnVlK0hGbE9lYjVYYmpYMWZIeXBJM0I0TnhENWJlLy93TDNQNmZzUDB4UTRmZ3Foa2x5QnMwQ0FEdytycVA4SEQ1NHVpeEp4eDJLSzVwRXlidE5neTREQU5hYTZ6NjRndjRGendIQUpoK3pBVDhxQ0EvZkk0UFBnek5qSU55YzNIUGhYT3c5TU4xK0thdURpcysvZ1JEQnc3RVljT0dBZ0NXdkw4YU81dWJBUUJIamh5QkkwZU94TkFCQXpEajI3WS9uUTdTdDNpRzZMMDJ5QnBnUVJBRUlXMHM4ZnRhWE1Jcko4T2UyeE8vV1RXbjRTZ0VReGZRbzJSVHFvNG9ZT2JZaHg5R0ExUHozZWtiUFREd0YxUTMzeG80OVFlYWpUZEFVTkVrVWc3OFhxSVp4TU81cVFaYW9kQ25wMjA0bWJFTDZ1c0IzTUpWZys3VExYUXRXRjBKUW45cllnQUl6QXhGcVdVNUQwZjJSKys1Nk9VaW9yTTF1ODh5eTNMbktVUC9ob3Jxdm5EZ2RBU2hVMnAzTmFKaDk1NlhvamNIZ3gxNlgrMDBCZU05dWU5KytsbTBYNWJiamVOR2owNXRvaDF3d1VPUFJNT2UyL0xwMW0yNCtzbW5PK3o3MW9hTitNR0REOGUxelprMkZlZE9QZ2xLS1dTNjNORjJsMkVnT3lNajdsZ0NrT2wyNDdWMTY3RHE4L0RMZFZOOVBWWjkvbm5DV0I5Ky9RMCsvUG9iSERseVJMY0pZQ0VSQ1lFV0JFRVEwb0tyK2c5dVgvdzZOUURRbnZpbEFqUnZ2dkNNSHhKaGZQZ3c1d2ExSjlBaTRKNjhweGMzT21MNEFPRm0zNnR2QWJqTDN1YkVieWJobVFyUmFYTXJDaS9zNlBqdWdBcnE2NDJTdXBzVUJVZURjU2VBNkwwUkVlak1qTFR5blZQODRtQVFLUUFYYVpQV202VzVqM0I1djZHcEd4ZUVubWZaUng5SGY1NXc4RUhJY0xrd1pFRC91QytYRlRyY0ZpSktPSGJJZ1A1N2ErcHhyTis4QmZOWHZJSDVLOTV3dHNLQjBLMklCMWdRQkVGSUdhN3FQMWkzdUt2anhhOXpJYTl0VFRFNFlJUnF6NklDTlBPTUdabGJtRzZMZXNvY0dURThpczBUMThEVWZLOWpwZzhrWFBvM0hGSm5FZUZJUk9RZ2Njb1psQ053OVA5SUtEUS84cnRYVDZtKzZkU2xlN1dXQ0pYc3FBVndJMWYxdjBjM3U2OEg2QmNnOUFFUUxYZkV6TmI5MjlWenR0M1VVWGN5QVNBM0NEL1hPdk5pc3l6eklaVnAzbWw1cGdYQlVlYk9uZ1d6azVxN0w3NjlFa3MvWEFjQVVFVDR3d1huZDJwdjhJRFlxb0ZkemMxWThja24wZTFNVjFpTy9PMG5QNDYyN1docXdvLysrT2QyYlRFemZuMzIyUmd6ZEVpSDQyVzUzVEE2eVVvZE5NMjQ4OHR5dXpzOEZnQmNIZGo2ZU5NbWZMeHBVN3Y3TGo3MUZPeG9hbzV1My92S29xaFgvWmVuemNDZ1BuMmorL3BsN1RtTVhIQU9FY0NDSUFoQ1NuQlYvOEc2T2VOMUVJNkkyK0dJK0dWTC9Ob1RYdUZsWTNEdDkraDRCQUZnYTY3N2VoQkdXRWVEbU5KV3dZbjVmZmt1OGY2bWhyK2dPblJyWmNFUHRNYmJBSVUvYnpqa0lxRTQveXIxRDdVYUMveFYrZFA4QmRVaFowYm93bHdLZG00SGNEMlg5N3RiYzhZTllQb1pDTm1BN2Y2TlBzbnBZcFJDbStpSGFQK3cwTDVCdDZpZm11VzVmMUN0TmZkSjZTVEJTY1lNN1R6SVlHQjJuN2p0c1hsNUhSeVp5TklQMTZFMTFQbEx0V0wxQndpYUp0eUdnU3kzTzdwbWRtQjJOaHFhbXJCdzVUdTRja1p4aC8zblhmR0xUdTMvNC9WbG1ML2lEUUJoQVc5ZlArd1VodzRiRnJlZDRZckpycU5HamNLUUFRUGFkaEgyRWhJQ0xRaUNJSFFaRHZRZGxpQit5VEYxQTJhS3I5UEkvS1JSWEhOV1JQeHVtajFqaUNiK1ZkelFEdWh1elRaRGpBWlF5d1BwV3oxd3VibXdhaFVSKzZNTlRPbUZCa2ZNdFAySjZFU0UxRzg3T0h5dlFNVzd0aG9sdGYrclZNdG9nQjhBRUhQOUpEd1VTajF6ZEh4UEdnakc3N1E3OTFPenpITVZyMEZHQngwRm9WZWd0Y2JDbFNzN1BTWVlDbUdSbGFYNW1FTU9odHNtSEU4Y054WUFzUFRERDdHcHJxN2Qvc2tRc3EwUGJxOG1jTEpNUDJZQ25yM3FDang3MVJWUWU3Qmo5emhMVnFxZVJUekFnaUFJUXBmZ2NzOUJPb1NsSU1TeWxqZ1EybXBaRDR1a09GUDZZV05HM1JYMkZzcDAzUTVRbjBnWFI3ek9iVVUwNnp2ejVvbjNOMTI0c1BvT3JpZzhpNEFUa0hxUzVBNk0yN3oreERmNEt3cEwvZDdLcFU0TzBWV29lTmRXQUZmem9uNjNhZVcrQ3FDZkFlU3g5b2EvUmJKRzI5dVN0UStBaUtIdFNiT0FvUURkcjcvd1hHZVc0VzQxb1BiUE5BV2RwL0FWaEI3Z3pmVWI4RTFkNTFIN2k5NWJoYTA3ZGdBQUpvOGJoMCszYm92dW0zTDQ0YWhjc3haQjA4UmZLaXB4eXptejR2cHFyZEd5Qis4eUFMVFlFbmNwb29SeVMrM2hVaXBPakFQdEo4RUNnSzBORFhoai9mcTR0dDB0TGRHZkE2cy9RSjgyWWM5amh3M0QrRkdqOWpnUElYMUVBQXVDSUFoSncrVzUzOUtNU2dERDQzZDAxL05zL1N1anBPNzM5cFpOYzg0YUQraExiWVBEa2VmcEZGdjd5MEJObm52WC9la2JGZndFL2RzSy9NQmsvZ0NnTEVkOUg4cis0SVVJelAveVYrVlA4QmRVYjNkdWtOU2dtYnUyQWJpSkYrSjJuWkY3S1poL0NkQ1k4TTdJbk1PcDIxUTRpRDlwMjh6aE81V0FzQkNPWFlLUkFPN1RPenczbVdWNFFHWHFoMlNOc0pBcTlZMk5jWjVTTzIyek9tKzNCR3Q3OU12S1FwWWxFalYzdks0WUFIWTJOV09CRlpxYzVYWmoycmVPd0RQTGxrZjM5OC9Pd3VSeFkvSGF1by93enFlZlllbUg2M0RLa2QrSzd2OTgrL1pPTXp5M1I5QTA4ZjBISHRyamNkT09PQnpYblhsR1hOdkhtemJobjliOHRDMzkrMWMxdGZoN1pYV0h0djY1ZkVWQzIvZStjNElJNEwyRUNHQkJFQVFoS2Jnczl6dWF1UnlnUVZZTG5BL2tpZ29EWnFKTFhNVjFUeVljb3ZTamtZLzhERTRyZk0xT1hOMWY4SzMwUkhWelo4Y0x5Zk1iYitXR3VZSDhYekhJZXFnUS9yMmxVaTRvRG80SlNjczNtZ2NUL3dSUWxLWmx4d2l2emExNWlCbVBtR1dlV1FCZFI0UVRyTDNXdW5PSzNYOWRpS2FJQkQ4UUdEcXVnakRsQXJoVk54dlhtYVdlUHlsM3l6M2thOXppN0prSit6dTN2ZkJpaHdtZTdHaG1YUHJudjNhNC8rcVpNMUJ3MUhnQXdNR0RCd01JMTlWdHIwelJINWNzaWE3M3pSOC92bDN2NnN4dkg0Zlgxb1hMWWo5U3ZoaUhEQjZNUTRZTTN2TUpkUVByTjIvQitzM3kwdHJYRUFFc0NJSWc3QkV1RzFTZ0dhK0FLTnRxZ1RPck9TT0pwK3p5azRPSzZmdFVVdk44MjJPM1hIaGFNWU5PRFIvbW5QaUZQZUVXWS8yd2xxeEhuREVzUkxqRlYvMkFmMG5CYkJCTmhWVXVLREhwV0lxUVBiYWFmUDRsaGRmNml5cDdWZTFtSW1pZ2RnR0FCVncrNkJTVGplc0lmQnJhNW9rT3A0K08xaFpPaGtqc1FrSm9OS0UvUU5mcFlOYVZabG5XNDhyUWQwZ2RZYUVuR1ptVEE3ZGg0SnlUVG94NlRpTlVyVmtUTFkra2lQQzk3NXpRcm8zeG8wWmh3a0VIWWZXWFg2STVHTVNkTDc2RU8zNXdIZ2IxN1FzaTJtTkdaODJja0lUTFVBcnVEc291UldnYi90d1pZNFlOeGZWbnhrcVVyL255Szd4aXJXc0dnTUg5KytOSEJhZkc5Um5wOFNSdFgwZ1BFY0NDSUFoQ3AzQnA3dmMwK0ZrUXdwOHFHQ0RsZ1BjT1ljOFZSNE01QVRDYUZPblRhRVo5VmNJOEFOck14cjJ4Y00vMHg0K3pIakdvK0ZwYXNLRDl1RDhoTFZ5S3pnc3lWaEdRQzhTdWV0cTNVcVJzYm13OThCMjNMam1sNHVhaXBlK21hN283b09MNnBRQ1djbW4vSXpUYzF3RjBBUWpXZ2tDeXZSeTZkcHZIUXFNdElVeFJJWndKNEtjNlJQOWpsdWIrVXpIZlFUTnIxenAyUXNKK1NiYmJqYjZaN1pmbmFRbUY0c0tqT3pvT1FKeXdWRXJoek9Nblllb1JoOGNKNEhWZmY0TkhGd2VpMjhYSEhvTmhnd1oyYVBQOGFWTnc0ei8vQlFENHBxNE9OOC8vTjI0OWJ6WkdEeG15eDR6TzgxZThnWCs4dml5dWJmaWdRWGpnNG9zNnJEM2NFU1hISG90TEMvTUJBT2ZkLzJBMEREcW5iMTlNUFNLV0kvTHRqWi9HOWR1K2N5Y09HVHdFbzNKRjlQWUVJb0FGUVJDRURnbVY1LzVRTXo4ZVhXVm9yVGQwUXZ4R1NoM1pYRi8xaXFpWVN1ci8yOTdSV3k0ODh6SUN4bHM5SFNsN0ZMVVZQVDErZGZoVEMxOU0zNnJRSGpkNUs3K2VHL0RPWnVnS2V4aTdJNzlJeFlDR1paWmNKb3puZnYvNjFHTnZtTFpzWi9yR3V3ZWFzZk1qQUpkeFZmOWY2V2JYWlNENkNVRFI1SEp4WHVISWl5OEpHQlFOalk1MERUZVFBZUFDVFpnVEt2VXNOc0FQb3FTdWxKd0o1aEQyTTI0OWIzYUgrLzVXVVlXRjc3d0RJT3l0ZmViS3k1TzJlOEcwcWZqYWxzRjVTOE1PM1BiQ2Y2SmUyZjVaV1pnemJWcW5Oc2FQR29XQ284YWphazM0T2M3bjI3ZmprZkxGK1BYWjMrMjAzNmRidDJIQkcyOG10SDlWVzR0NXJ5M0R4Zm1uSkgwZUFLQVV4WlUzQXNMWm5qLytaaE5HZUhMUUx5c0x3VkFJS3pkc0JBQ015TWxCdys3ZGFHeHB3YUozMzhXUGZkNHVqU2M0Z3doZ1FSQUVvVjNNMHR5YndQaXRYWnlRY2tEOEVoQlZ2ckZQK0Y4b1Y3Q0lmRHMvYnEvTE4yZWMwWWZCdDBWQ083c1FIYm9IWW9tdkFBQmEvZHdKcTBMSDNPS3JxUEl2S2J3VmhGc0FSTE4rcCs4RnBuQnhSK3ZlSXFJeFRjMFpqd000SjEzVDNZMVZTL2hPWnZ3ZWkzTktURlkvSithWklBcVhxNHpjOE14Z0lxZ2tIMEpGRTJ1UjVTS1Baa3duSWtLeEJoV2pQSGU5V2NZUHEzN3FNWnEydmRjK0xCRDJINVNLcjhLNmJlY083R2lLSlMzUGRMdnhpOGNlajI3Yjkva1hQQmZ0SHpKTjlNbkl3RzRyZy9QcEU3L2Q2YmhmMTliaTF1ZWVqd3B0dDJGZ3dzRUg0WjFQUHdNQXZQRFdXeGpZSnh0bmR4QjYzUjQxTzNlaDhvTTErS3EyTnVyOS9icXVEdGY5NHhrOGV1a2w2SmVWaGRKVnE5QmduY09rTVdQUUZHeEZZUFVIS0gxdkZZcU9tYkRIbXN1QzgwZ2RZRUVRQkNFT1pwQlpsdk1RQ0xhNnFoelpsNjUxc0U3dytLMVVtY0ZKSFlsZkFLQ0IvQ3NDRGJFc2hMMi9UbUN6dzR3bmgvL2pSUWtMM1F2YzRxdWNDeUFjNWs0T3BsT3poLzJHamMrYXU2VHdFaWRNN3cySXdGUmNWK29xcVRsREtZd0c5TzBBdHRvUGlENC9BbHMvSlBPaXRKWVp0Qjl2UGhhZysvVXUvc1lzeTNtSUZ3OFk1OFM1Q0VLeUhEMXFGS1paNGNKRkV5YmdXeU9HbzJIMzd1Z1gyLzd3N0d4dWpyWTN0clRncXBrbGNCc0dUajN5V3pqMmtFTTZIT1BOVDliaituODhnOXBkdTZKdDUwMCtDZGVlY1RweSsvV0x0ajN4NmxMY3Y2Z1V1NXJiejRINDFvWU51SDlSYWN6dSt2VjRvTFFNejcyWkdMZzBJTHNQNm5mdnhyOVh4RHpPa3c0ZERlL1JSd01JcjBXKzc1VlM3R3lTaW1WN0d4SEFnaUFJUWhSbUtGM21lUVpReWNlekpZdmx0YklMRkFaZVZwazEweXdQV0x0cysvNlpJMEIwdmMyTVl5V0hZMnN0dWNVVnd2ODVZRlZJQWlKd0JtZzJnSzhqYmN4c3E0MmJPbTBmMG1qZ0lYL0FlM2phaHZjeVZGejdwVkZTOTJzMXVHWVVFMytmd1czcUcxUEVtMnNGT2ljcGhPTnFYY2Z0N0Flb3k3VjJmUlFxOVpSeGFjNU03a3B0SmtGSWc4dThCWmh3MEVINHNhK3dTLzJPR0Q0Y1Y4NG93U1VGK2UzdS82YTJEbmU5dEJDMy8rZEY3R3FPMWVFOWFkeFluSFBTaWVpYm1ZbXJaczZJVy90YnRXWXRmdnJYditPNU45L0V6cVo0SWR3bkl4TmJHaG82blZPR3k0VVR4eDZHVExjTGQvN254YWozOStEY1hCdzNlalRHanhxSll3ODVHRUE0ZFB2VzUxNkk4M0lMM1krOHNRbUNJQWdBQUY2SVBxYkw4endSRlVmYk9CejJuRzU4YXZ1T0o3NVhGZGRldTZmMWg1c3VPUE1KSXZ3d09oK25uTDhjdC9iMzF1RlBMN3pGR2N0Q3N0d2FPUFVFRGJVY0lHdEpscE9sdGV4UE9QZ0RqTmd5eVgvVTJ0Wk91L1J5ZUpGbnZGYjhNekJkQktJQmlRZFlJZEt3SGhJbDhicU5KY3dLYjdYaEV6QWVWdjNwY1FtUDduMDBscGM2dm5aNzlSZGY0bmZQdjdESDQ0S21DVlBIYXZydUtmTXlBRXdjTXhvM25IVW1BT0RMbWhwYy90Z1RBR0wxZGJYV1VFb2hHQW9oWkxQOTg3OC9IdlhjM3Y3OTgzRG9zRmpJY0piYjNXNDFnTFZmZlkxRjc3NkxaUjk5SEZlZkZ3QW1qeHVIL3oxOVpseFc1M2MvL1JSM3ZyZ1F6Y0ZnM0xGdXc4Qnhvdy9CcERGamNQVEJCeUduYjEvTWVlaVI2TmlqaHd6Qm1LRkRjT2l3b1hoMGNRRE1qSU56YzNIYkQ4N0QzUXRmd2FyUFA0L2F1dWEwbVRoMS9KRUFnUFdiTitQYWVjOUV2ZHM1ZmZ2aXFwa2wrUGJvMFhDYXZzVXpSTysxUWRZQUM0SWdDT0NLM0pHNmxSY1IwVEhSTm9UTHFxVHJiclV2K1EwYlpzMkVuN3BLYWpzdUhHbXhhYzVaNHduNm9raG41Y1JhMGZBYzdPSjNHOWZqOTA2WUZickd6YjVYMy9JSENtNEFjRStzMVJrUkhGZGVpK2hvZkRQc2JtQnQ1K2xoZXpsVzV1WXJlRG11TjNma25BM1FoY1Fvc3BKYnhVS2tnZkNMTG9uMTFaR0VXYkdRNmpndjhUZ1FIdEM3K0hhenpMTkFnUitqa3JyWHV1djhoSjdIMURwQkJDWkRNbjFhUTUwbjE0K3M3WFc3WE9oSVRtZTZYZTNXQm82d3BhRUJOejA3SDF0MzdFaTBUNFR6cGt6R2VaTlBTaEROM3g0ekJyZWVldzd1ZVhsUm5JYzNhSnA0YThOR3ZMVmhJeTR2bm82aVl5YmcvNzU3Rmc0YW5Jdmhnd2JGMmZuajRrRDB0ZmJBb3JJNDhYdlN1TEZSOFFzQVkvUHk4UDNKSitHZnkxY0FBT29hRzlFYWpDL05KSFFmRWdJdENJSndnTU9sT2Nmb0lGYkNKbjRSS1VQcWdCRGhhRTFUQUl6ZENwaVpqUGdGQUNqOXFFMnBPbFozT002TnpIekRpSVVMZHp0Z1drZ0J2Ni9xWGpCYm1iZWR1dXNpQ2FCc2xvaXVtTHVrNERRSFRQYzROQVZOcnBLNloxd2x0VE9VYWgwQjVtdkFhRlB5aWFMcnF5UC9kMzVkclpEcVNCaDYvSXV0TDBBWGE2aWxabG51SjJaWjd2OXhSZTVJWjg1R0VKeGoyTUNCOEUwNE9xRjliTjR3M0RYbmZIeC95dVFPNjhjZk1XSUVIdm5SeFRoLzZwU0V6TTc1NDQ5RTBURVRBQUFuamh1TEVUazVuZGFodjZ3d0gvMnpzZ0NFTXo5ZlhseWNjTXk1azAvQ2lXTVBBd0I4Wit4aE9ISGMyT1JPVWtnYjhRQUxnaUFjd0hDcHAxaURuZ2ZRSjlib1VKeHh4SkVYc2NYOHRRTFBwQmwxN3lmVGZmT2NNMDRINk5RNFd3N0F0dk5qeHRxOGVTOC80WXhsSVZXeXMxc3ZiR3JPZUQ5Y0FzamhtanoyU0dqQzAvNnEvUEgrZ3VyTlRnN1JrMUR4cnEwQTdnTndIeS9KUFZLYitDR1k1NEJvbE8wb0FEYlBNS3lNN21qUFBSeXRIUXdpaE1PajQ5OFR4Z0s0VGJmeWIwTmxuc1VBSGpjT3F2MFBIWVY5T3J4Y0NIUEVpT0c0LzRjWGRvdnRQclphd1lvb0dqYnRkamtyUjg2Yk1obWJHeHBRK2NFYUhESjRNR1pQUGhIVGpqaWlVOEVhd2UxeTRid3BrMUY4N0RGWSt1RTZWSzVaZzZiV1Z2eTB5TmVsT1F6UHljRzFaNXlPeDZ1cmNjdXNXZWlmblpWd2pGSUtONXgxSmg0cFg0S3p2M044bCt3TDZTRXg0WUlnQ0Fjb29UTFAveERqVDlGU0s5RlB3dW4rYWVDRVpGZGdmbCs1VzZhVHIzRkxVaFptenphMlpMYXNBMkZzZEdyZDhCZkxBT2NQZVhyaHE4NWJGcnJLclpVRngycU5Od0N5UGlsMlF5aDBtS1h3VmhiNENicmpYdnMyekZCWVBEQmZzM0VobUdhQjBML2pnNTBvYjhhMUFEK2pvQitua29aMzByRWtKRTkzckFIZVh3aUdRbGozelNaTU9QaWd0RzAxdDdZaXE1T3c2ODR3dFlhaGVqYmdWdFlBSnlJaDBJSWdDQWNZekNDejFITXZnZjVpRjcvVU5tUTBCUWpSR3F5MjhiaGNoV29uSnl0K0FXQnJac3VQSStLWHdjNGx2b3JmZWxuRWIrL2g1c0txVlFTMlpSOVBNb3ZUSG1oSFJwK0NRT0hOYVJ2dXhSQkJVM0ZEcFZGU2U0bmltaUVLNW5mQm1BZHdZdnJhU0UxaERxOEJKbkNuYndQaDVjTGNSakdUQjFDWGE3aFdtbVdldFdhcHg4K0xQT01kUGkxQlNCcTN5K1dJK0FXUXN2Z0YwT1BpVjJnZmVTSWdDSUp3QU1GVnlESmJjaGNRY0xxdDFhSGFRaHpKbkdWdnZFc1YxOXhJWGZDMjFjeVpNYUNWWEo4UlVVN1lyRk1oMlRZN0RGTUIzeG82NzZYMTZSc1duTVMvcE9CSkVGMFUzckorWjA3NHVlS1VNRFBBMC8yKzZvQURsdmNaK0cyNHNkM2oxWXh6QUp3Rm9zRWRIc3NBS2V1aXRYdjlPVmJhTFBGMUh6R3lGZ3J6RllXZW9lazdQbkhvTkFRTDhRQUx5U0FlNEVUa3NZUWdDTUlCQWxmMUg2eGJjbCszaTE4R0xJR1J4dC9IU0FiWmFGMVNBRUNqWXN3eVNtcHU2SXI0QllDZ2N0MFlFNyt3UE5QcHdtMC93LzlSeEc4dnhjVS9BWGhOZU1PcHROOW84OGlmQ0t5ZTh3ZThoenBrZlorQWprZVFTbXJMakJtMWw2bWR0WGtLWmlFWWp3TFlsSEJzNUtGWXRNU3dWUlE0V3FzNS9MNUI4YS83dGtiR2c4bXZ0ZnRqczh6emdWbm11WmtYRHhqWEhlY21DSUtRTFBKRVFCQUU0UUNBeXdZZHExbTliRStNRTVhczZhNno1R2p3dEsxcGcwTHJhVFJqNTBkZHRiYmwvTk1PMVlaYVM2Qk0reXpUeFY3ekY4dzdzclFlUGVpWlYrclNOaXgwQy82cS9MRXc2UjJBT2w2N21qTDJyRmhZalp5R2svekhyenpnczRCenVXZUtac3dDWXhhSUR1bjAyTWlydnAweWFXVHQ3ZnlseXg4QW1LKzArUXpOYk5qZ3lBa2NnSWdIV0VnRzhRQW5JaDVnUVJDRS9aeFF1ZWM4emNhYmNWbGhtZE11T0JOMi9NYUxYMll1Vjh3VFV4Ry9BTUNHOGJlSStFMm1jRXN5dEYzWlRNQnZSZnoyYnZ3RjFldUowVDJwYU8waDFZUUpxQnZ3ZExlTXM0OUJ4YlhMalpMYS96Vm0xSTVXaGo0R3JLOW5SbVc3eDlyU2FrZVdQaENGWGNXUmQ1WndGU2EyZVpEakxCd04wSzFhdWRhYnBibnJ6RExQZlZ6dUtlSTFTSDJ4cFNBSVFwTElFd0ZCRUlUOUZKNFBRdy93M0EzUTFiSEdTSUtiTk4vK2lRRU5XK2dqTXhpM3FwTGF1WlJpRlpzdEY1d3hpNG4rSFIwQ1RrVy94bHhSelB4NVhwOXZ4dEZmVmdZZE1TMTBLLzVBNGYwQXJnSVEvalVxT0JjU2JZTVlWOTVTVlBtUTg1YjNmYmdjZllHY1FzMXFCc0FsQUkzcDlIakxPMHlSNUZvV0JBWnpUQngzMEhrM0V5cUpkYW5LNEZmSVcvKzVRNmV4WHlJZVlDRVp4QU9jaUZ3UVFSQ0UvUkFPOU04MVErNFhDSFJ5ckRIc3BlRzAzdnJiS1pYRXZFTUI1OUtNMnZLVXJjNmVuYjBscTNralFIbXhjUnhNL1J5TmVNVzV3NTkrYVlFemhvWHU1czl2VDNKL1V6OXdHUUVuQUhEdUFVN1lHR3czaGdub2FmNmk2amNjTUx4Znc0SCtoK3RnUmdrVGx4QlRQZ2pablhldy9xUElJeTJLaFVudm1YVmdMbFZFaTZpazVvQktXSllNSW9DRlpCQUJuSWhjRUVFUWhQME1Mdk1jcFJsbFRxLzNKVmdlbmJpWVozeWtPSFJhdXV2NE5sMXc1bDFFdUM1dXJIUU1Sb2pML014djVNMWJPTmtKczhMZTQ3YWxKdzhQdHJoV2dXZ0lnSEQ0ZnFwaEJuYmFybDlsYklWdW51QXZYcjQxWGRNSEVsenFLZGFFRW9CS0FId3JxVDRSTDdIdG5hbWRiQUp0T3pVeHNJSVVMMVZhdjBvejZxc2RPWUY5R0JIQVFqS0lBRTVFTG9nZ0NNSitCSmZtZms4RDh4SzhNazRveWpibGlCajh2RUcxRjFFeEd0TXh1KzJDTTQ4d2dUVWdHTzJOa3lwdHZVeUtNSEhvVXkrOW03WmhZYS9qcnlqOERqU1dndUJvY3JUdytsV0ttV0orWTNqT2psTitjcnlFeUtjQ2wvY2JhdXFNVXdtWUJxSnBBQ2J1dVpOTi9FWXkwMmdrOWV0bDVtVkUvS3BpV29wUTdXdDBCZzZvWkdZaWdJVmtFQUdjaUZ3UVFSQ0UvUUJtS0YzbXVSTkUxOWxhNFhnRzViRFpGaEN1TlVwcUhrN2JPSURORjV5NURJUXBZZFBPL0dFaUFOcXVvNW4vbVRkdjRma09tQlo2aUxtQi9QTVk2dGxZaTROaDhuRzIrRkcvcitvWERoaytvT0VxOUVQUU0wVnJUR1hReVFSTUJwQ1ZWRi9yTzhXRlVPK2hEK010QXIrcUZDK0Z3bElxcW10SWVmTDdBQ0tBaFdRUUFaeUlYQkJCRUlSOUhLNGFOTWhzTnA0alFxR3QxWEw2cGhueW5EQVlQbExFczZpa2RrM0tobTFzdWZDTUN4bjBWTmkyTTU3ZnNDbDcyU1BzVXE3UXVLRlBMTnJzaUhHaHgvQUhDdThFY0FPQXFDWnlRZ0VrM092TWMveEZWYzg0WUZxd3dmTmhvSC91UkEyZXhvUnBCSm9LWUZnM2pjWUFyUWY0WFlEZlVVVHZnRU1ycVdSSGJmZU10L2NSQVN3a2d3amdST1NDQ0lJZzdNTncrY0JKbW8wWEFEb28ycmFudFhSSkdiWStWOFY1ZnZudktxdjJjaXBBYzNyR3cyejcwWm45UTYyOGtZZ0doODIzOFRTblE1eHprSy9LZTNyaGc4NFlGbm9TWnREY2lzSlhBTXdJTnpnbmd1UFhpNk5GSVhUQ3pVVkxWenRoV3VnWVhwSnpNTFNhcUprbk1qQ1JRQk1CRE8vR0ViOWswRHNFZmtjUnZ3T1hlcGU4TlY5MzMzamRod2hnSVJYcngxZ0FBQ0FBU1VSQlZCbEVBQ2NpRjBRUUJHRWZ4U3pOdVE1RXR3SGtqclRGVnIybS92YWVLRVM1UVJGZFRNVTEvMG5aYUR0c3VmRE1oeG40UmZ0anBrNWNNQ3Z6eXJ4NUMwOXdTaU1KUFkrL0tyOGZUSG9ib0NNaWJVNHNjVS8wQXVPTExLaGpmbFVVMksvRGFIc2pYTjV2S09DZXBLRW1Ndk5FQWlZQ05Mb2JSNnhuNEdOaStnVEVIelB6SjRhaFAwRWY5MGMwYmZ2TzdoczNQVVFBQzhrZ0FqZ1J1U0NDSUFqN0dQenl3QnpUTUo0bG91bXhSZ2FVRXpJdllWM2xTa1Y4TmhYWGZwbXVaVHViNTV3MUFhUlhSVld2UThzNTI0UStteUR6dUx5blgva2dmY3RDYjhJZjhCNEs1cmRBOEFCd0xqTjBZbEtzVjRmbjdDaVNwRmc5RHkveURBRGhLQk1ZVDRUeERCeEpqUEVnT3FSN0I4WTJCbjlFd0FZUVdlTFkvQlRCMEZkMFdtT1BMcXNRQVN3a2d3amdST1NDQ0lJZzdFUHdJczlKV3RIemlBc1I1R2hCa1JTdFd0R2ZjZUhPR29wK3J6SnFicVlDaEZLZmNYdWpnVFpmZU9aL0NUZyswdEE5dVl6NHZyeDVDNjl4eUxMUXk3aGxTZjQwZ3FxT1pnOTM2RVlpQ2o5SWlkVUk1bWY4UlZWejBqWXNkQXU4RUgyUU1mQklVNnNqU2FueHpCaFB3SGd3SHdvaW81dEhEd0w0bWhsZkUrRXJJUHlsQ0YvQnRMWjMxVzZpYzJGMngrZ2lnSVZrRUFHY2lGd1FRUkNFZlFCbWtDNzMzQVRHTGZZUGRlblg5NDNtV3JVM2JsRXdmMEFsOVZVcEd1MlVMUmVjOFJNbStsTmtlS2ZXY01aclgzeVYxNUo1T0MxWTBPU0FhYUdYNGc4VS9CaWdQMGUySGFzZjNmWTF4YmpPWDFSNXR5T21oYjBHbHcwWUMzWWZZaEtQSWZCb3NCck40RU1JR0FPaWtYdHZJcndEUUIwSWRReXFCM01kRWVvQjFJR3BEb1I2Smwxbk1PcEJ2Qk5hQmFITTF2QjMxUW96RklSaHRDTFVFdjdlTHlOSTA3YnZGQUVzSklNSTRFVGtnZ2lDSVBSeU9OQjNtQm5LK2ljQkJYRTd5QXJYVE0wcW1LbWRwTXY4TDRYUXo3c3JVK3FPSDV3eGVMZUxQZ0V3S0R4Yzk5VDhKWmdsdzU1K3BUeHR3MEt2eDcrazhDRVFMZzl2ZFY4NEFjQm4rbjNWTHp0a1hPZ0ZjTm1Bc1lCN3RBbExJRU9OWnVaRGlHZ01nQkU5UGI4OTBVenplbm9Ld2o1QXByN2dWZGVNbXZ5ZW5rZHZ3dFhURXhBRVFSQTZoc3NHRmVpZ21rK0V3YkhHU0pobWFoLzB3Mkt4amU1a2JGTXdMNk1aOVMrbE4rUE8yVzNnTGtURWI1SzFQZmRFdU9hdlRjd3pYaGcyVDhUdmdjTDR1dHlyMStac1B4SkUzb2dQT0wwbEFXRUlGQTZGSm9MMTMzeC93SHVTMzFmeGZ2cXpGbm9EVkxKalBZRDE3ZTNqK1RBd2FQQXc2R0FlU0Ewem1mS0llUmlJOGdEa01XZ1lBWGtJdCtYczNaa0xncEFPNGdFV0JFSG9oZkFhWk9ndlBiOEhjRldiV2tUVzl4VGZ2dHR4a0RIakpZT0NsM1IzZmN3dEY1dzJoY2xZNXJSZHFma3IrTjg0Y1FCMjlua1RSTjhDNEZob1BRRTJFUXdBdkJrR2Y5dGZVQzMzbHhBSEw4azVHS2JLQTloakFnTUFEQ0FPZjQ5OGNlUm5RaDhDUEFENmgvZlJvQjZjdXJDZnd3enhBTGRCQkxBZ0NFSXZnOHNHSGF2WitCY0lSOFFha2RZN05oSEF1bzBONXUxTStJV3JwSForNnBhVGcyZlBOalpudHF3aCt6azVaaHhTODFmQTd5b0tSNFlZYndJSXIrMTBLRE4wK0xVVEY2M3cvb0ErVFNkZE0yV0ZyQzhYQkVIWUIxRTlQUUZCRUFRaERGZkJaWlo3YnRGUWJ5ZUszMVEveGpPWXcxbWU0M0w2TUY1UzNEcCtiNGhmQU5pUzFYeGxkNGhmQm16SmVubmxzS2NYUHVUMEdNSyt3VTNleXE5aGFCOFlPd0FBRkFsaFRrOENSeDNBTVRQSDdOaWRQWjlabkFpQ0lBajdJaUtBQlVFUWVnRmNObUNzYnZHOERTWS9RRlorQnVzVHQwckIvVXZXRjFOOGVTTndEYk0rM3pXajVpeWF1V3RiK2pQZk0xc3ZucGtIME56WUZCekswMnRYSUF5VFNGL3NVRUpwWVIvRlgxQzlEZ3BuZ05FS0lLeGNkZnJoYmd3Q3hYOWlPbjF1b1BEMk5NMEtnaUFJUFlBSVlFRVFoQjZFR1dTV2VhN1djSzhHNkZqN3ZwaTQ2OXJIZHdLSFF6WVRLcmx3cWRLdFI3cG0xUDB6dlZsM0RXMGE5eU84MXMxS3Z1V000NHppNDdrZnpIdjZsUThjTVN6czAvaTlsVXRKNGZ2Ukp5ME9oRUVEN1R5M0lmekt2NlRnZkFkTUM0SWdDSHNSQ2Q4UnVwV1RUejU1aUdFWW1kWFYxVi8xOUZ3RW9iZkJpd2VQTUUwOW40aW1KdXhNcDZCcDI5SkN6Rjhwd3RWVVV2dGNpaFpUWnRQNVp4YVFnY29PNTVZaVV2TlgyQlArUU1HVkFEMFFiWENxUWxMOG12T2dnajcxWnQrckt4eXdMQWlDSU93RnhBTzgvME0rbjIrZ3ZTRS9QNzlmT2dhOVh1L3RYcTkzYzNGeHNXZFB4MlptWmk1d3VWeGY1dWZuWjZVelprOVJWRlIwcXRmcmZkanI5WjdlMDNNUjlpOUNaWjVMdEtrL2pCTy9jY2xtdTJyUjFpRm1KQVR3UFNwVWUwUlBpRjhBSUFOL2pmek1DYldYVXJUSjhUcUdtSDhtNGxkb2k5OVg5U0RBOTBZYkNIQWlRajcrRmlhM2hscjAyOG9DNTVPN0NZSWdDTjJDMUFIZUQ1azBhVktmbkp5Y2t3R2NCdUM3QU9vblRabzBhZVhLbGNGVFRqbmxJTU13Tm5xOTNzc3JLaXIrSE9sVFZGUjB2Tlo2ck4wT001dVZsWlVMMmhsaUFCRU5hMmxwY2Z3QlNtRmg0VWlsMUNQcDJtbHFhcnB3MmJKbE8rMXRYcS8zVWdBRmJZOGxJak1RQ1B5d2JmdWtTWlA2YUsyZkpLSkRtRGtUd012cHprc1F1Tnh6a0tucENRSUsyeVNsc21yN2R0bWlWZldVMnJiKzE5QzRoR2JXcmsxNzBpbXllYzZadndWd21EVWZSMEtmQ1VCY01tdkdDM24vV0NpdlRhRmRidkZXWFR1M29uQU1nTE1CaEpjVEtLU2xneVBQY1dLWm9XbVFhYUxTdjNqcUNmN3B5NzV4WU5xQ0lBaENOeUlDZUQvRDYvWGVDZUFhQUc0QWpRQmUxMXBYRFJvMGFBQ0FHcmZiZlRFQUtLVVcydnRwclM4am9wL1kyNGlvQlVCN0FyanRtS2NUMGJNZDdNNEdBSmZMdGQzbjgzVmtZbVFnRUdpdzV0RmZLWFhXbnNiY0UyNjNPeFBBempiTms0bG9Eb0FXVzFzbUFCTkFnZ0FlTkdqUXJaYjQvWnlJTHZQNWZQOE9CQUxsNmM1Tk9ERGgrVEIwLzV6cnRLYWJpY0t2QzJzUGdGVFd4WEwwUTN4OGppdmV6Z28zR05OckgzZG82V05LYkxub3pHT1ljVk5rVzhHWnlXall6NWNiWFlxdmNNQ3NzSjlDQlBhdjJmeDliTXBiQXVDVXlCTVVvdkNEbzFSaEJxQWlUNndJSUl3QVpWVDZxL0pQOGhkVTF6czBmVUVRQktFYkVBRzgvNUZIUkVIVE5BdDI3Tmp4MzVVclZ3WlBQUEhFQWRuWjJRUHk4L05IQWJnWXdOSmdNS2lzYlFDQTF2bytacjQ3c3UxeXVlNEgwS0ZpdFVORUd3RGMzOEh1Q3dIOFAzdDNIaDlGZWY4Qi9QT2QyUndFd2lua1FFV3JWc1dyaWxhUmdKdWRDUmd3ZUtKVndMUGF1OXFmVmVzRkM0clZWcTNWMmxiYktuSjU0RkVKaDVEZDdIS0RvcUlXdlBEQWd5UmNDU1JBanAzNS92N1kyYzN1NXRyc2JrS3krYjVmcGV3K00vUE1zMDdZekhlZTUvaytSd040Q3Y1QXN3bWZ6MWZYVFBFYW44OVhHTTM1UTlsc3RuVUFUbXR0SDUvUGQ2VFg2OTF0dDl2NzJHeTJQY3o4ZWVRK3VxNWZ6c3oveDh5cmJUYmJKWVpoYkFid25OMXVQMWZtTTR2MjRyZjZuV1d5T2hkRXc4UEtnN2ZnTVFTL1FKUElGOEIvbEhUekRzcXZPcXczNE95RVVyR041d1RheHdtYmZHbXRhTk5ZMVQxSHpGbjhmVUlxRmtuTGVjcldldWVHekNKVVoyd0UwVWtnZ0puaURvS0RhM0FGZnlicFJCaTAzTGxsK0dqbktWdnJFOUo0SVlRUUNTY0JjSEpxOEhnOGF3TnZNak16L3cvQTlKRHRQN0RaYk4rR0hzRE04OTF1OTVUQWUwM1RhdHJxa2JMWmJML1NkWDJSeStWNkgyanM2UW1sNjNvZWdLTjlQdDhNcjlkYjI0N1BZSGk5M2hvQXNOdnQvYjNlNXArb094eU9IeXVLY3Y2QkF3ZWVXYjkrL1NGTjA4eG9lOUpzTnBzR0lKV0l3bnJEQ3dvS2ZzVE1MeEJScFdtYVU1Y3ZYNzYzb0tEZ0JtWmVycXJxOHJ5OHZMdzFhOVpVdHVPemlCNktsdzdzYXlyMGlNbDhDeWhrRVJWbUt6WnNaM1puWXBqY2RMZ3ptTGNxUkRmUWhYdmVqci9WOGF2NG91aHVVR05HNnlidGpWSG9GR0ptZmpkN25xejVLNkxqUEcvai9nZmREdDNIMkFoZ0tDZ3c3U0RPSUJqd0Q2bHVISmYvWSt6SVd1amtyWmM2Q1dhODdSWkNDSkY0RWdEM0FNeThBTUFtSW5vQVFEOW0vbTNrUG9xaXRObXJxV25hbllxaWJEVE40Ty8wbTVqNTV0R2pSNStUbXByNlJ5SzZvcG5EV2gwQ3pjeTN1dDN1LzdSMFRvZkRjYjJpS0Uvb3VqN2E1WEo5MUV5N0h3T1ExN3QzNzgwQXZHMTlob2h6RjFyQjhwdUJNbXN1OUZ0RWxNTE1oYVdscGRzQm9LU2t4SzNyK3UrSTZNbjA5UFFWZHJ1OXlPdjFscmZuZktKbjhTMGZlSlhKOUJjQU9TRlJtLzl2UXZ0dXVnUHpEWnVHa2hWZ2M3cFNYZmx2dXJMNUVSYWRiZmZWUlNmNVFBOEczaWV1N3plOEhrV2hHMlhOWDlFZTkybWwzeit3WWt5K1FlcGFFQTBHa1g4dDZRVDBCSWZWUVRRUjd2eG5BYzlQRTlOeUlZUVFpU1FCY0hMcW8rdjZoc0Fid3pCdVVsWDFRd0NuTWZPZFJMU2FtWjhCTU0vdGRpOEdnTkdqUitlRUhzUE14MGZVcVFDWVpacm1ud0lGcG1sZXJ5akswdFRVMUpjQS9CMUFjMEYwVzBPZ1A0emk4L1FETUwrd3NQQ2NaY3VXQllkTDY3cCtNWUE4QUY2WHk5V3U0TmR5SVROWHVOM3VqVlo5ZG1aK2s0aDZNL01VdDl1OU9uUm5sOHYxbEtacHc0am9kcHZOOW5aQlFjSEVrcEtTelRHY1Z5U3hZSklyaGlPc25CbUs0aDk2Mlk3YS9DRWVSOHdSWmh3Q21ZOHJWUGxIdWhBSEV0UHkrREZBNVNybWhBV3FTRVNVR2hoRUhYeVE4SmVzdWNYUmZIY0lFZWIrc2FzK2Y2Qmt6QVVHMjlhQU1EQVlCQ3V4SktCcnhNRjF5d0kvL1hTVDA1WC92VlAzVEcvbE1DR0VFSWVCQk1ESnlXRG1ZR0NXa3BKeTBEQ01YeE5ScldFWXp3SG9aYlBacmdLd0NWWm00OVRVMVByUVl3QWNBU0M0WEpMZGJzOGxJaHN6ZndOcmpxMXBtaDhxaW5LamFacWZlanllZHdHOEhObVFPSVpBQXdCS1MwdG5hNW8ya1lndXJhK3Zmd2pBN1FBd2FkSWt0Ykt5OG84QXdNelQybHV2cG1tbld3bXVuZ1VBaDhOeEZ6TS9DQUJFZEkzYjdYNmx1ZVBjYnZmdk5VMnJKNks3VGROOFc5ZjFSM3crMzZ4WVBwdElMdXhCdWxrLzhDN1RwTHZDa2x3eEFQSm5RSTcrQnR2YWtTbWkrNVFab0htS1NuK2dzWlZkTHR2c3ppbEZ0eFBST1FDQ2FhMFRFL3cyOW53eitCdWl1dnZqcmxiMFdQY1hyUHJZNmRMeW1Ya1ZFZnFCQ0d3aTdpQzQ2VmdIbWpiRFpmOW11dTV0Y1pTVEVFS0l6aWNCY0hJNjVIYTdmeDVhb092NjZmQUh2dCtoOGJmMExGM1huY3o4bnR2dEhnTWdlSXltYVM4QkNDYkpTa2xKT1k3OWR3YmJFWkpreXVWeUxkQTA3V3RkMTQ5b29TMXRab0ZtNXFmZGJ2ZGRMWDBZd3pCdVVWWDFmQUMvS3lnb1dGUlNVckt5c3JMeVJnQW5NM05KWkU5dE5JaG9vdlh5RFUzVC9rRkVQMlBtR2lLNnllZnpMVzF0cldURE1CNVNWYlVLd0N3QTk5bHN0azBJR1VZdGVoN2ZXd092Tk92d1o0Q09EbHZhQ1A2YmFyU24xNWU0Y2Yrd1paSjRyYXFhdjZheFZWMXkxRUhGZFlYSG1RYk5hbXh5NGdZK055WjlabFpnWHAwMWIwV1g2ZlVXM1pOVGQzODRzelJmTTAxNEFlcmpuMmFRZ0NDWU9DeFZPYlB5ckxNMGY1ZlQ0Vm1Va0lZTElZU0ltd1RBUGNlL0FMZ0FnSmt6aVdnYU02OGdvcFVBMnB6TGFoakd5WXFpd0RDTVQxUlZ2U2hpOHpNQWVzZmFNTk0wMXpWVEhMd0Y4WHE5dS9QejgyOVJWZlZOMHpSbmE1cDJIZ0NuLzFEempsak95Y3dUaWFpdXJLeXNOQ2NuNTBzQUl3RGNBMkNGemRiMlB3dG1mczAwVGJ1cXFyckw1WkxndDRmaXR3YWVZakNlSWRDbzhBM3c5L3FpUGJOVXJlR1RrY0V5NHpPRmpEdXBzS3JML3B3eFFPV0c3VVVpcEFMV2NPOEU5UDRTVzRPZkE4RUU0ZkhzdVV1YSs3NFFvdDJtT1R6dk9rdnNCUUM1UWNnSUJzSHhUQzVuQWhRR0Ftc0VFeFFZdEhCNmlWMmJVZUJkazhqMkN5R0VpSTBFd0VtSW1WVmQxODhMdlBmNWZKdGNMdGRyZ2ZkMnV6M2Jack5OSTZLVkxwZnJVYXZNWnJQWnpnNnBZMUJvblVSMEdvQ0RYcTkzdTZacFllZHp1OTEvVEZUYmlVaTF6aCtXUGRQajhTelNkWDBPRVYzTHpKc0E1QUw0bDhmaitTREdVMzBBNEp6YzNOekpMcGZyZVFEbjVPWGxEVWhMUzVzZjVmRnZXNW0yMTdhNXAwZzYvRmJmZ1NaU1pwbk1Od2QrWnEwdElhbUtvK3NCOVM5THlrM1RXekh2aGtJemxiUTkvNkI4K0JMVjlvNVFQbVhpcjRod1R1QjlJb0pmQU9DUU5ZOFkvRWwyYmZvOUNhaFdpQ0JuZ1hlRDArMG9CUE55Z05MOTJhRWJIN3JFaE1rZlJITXdDRTRsMExLWnBmbjJhUTdQdTRscnZSQkNpRmhJQUp5RWlLZ1BnUFdCOTRxaWpISTRIR2VGYk04RUFHWWU1WEE0YXEyeVR3Q1VoT3dEQUhVaDc1Y3k4L2RvNGNHNHBtblhFZEhUN1drbk03L3RkcnZERWdVcGlxSmE1MnR5dysveitXNVZWVlVqb2lPWnVScEF6UE1BRGNPNHcyYXpYYzdNRHd3ZlBueisxcTFiNjYybGpZSkxRZG50ZHB1aUtHT0lhSXZiN2E0SVBkNXV0NmZIZW03UmZmRXJVTTNNUWI4eW1aMGdEQWk5U1E3ZU0wZDU0MHp3TDJrRWlzenR6SHRBOUJlbGovSWs1ZTJ1VHV3blNMekthOFlQcXlYK2MyakFuNURVektGQkNMTlBVZWdxV3JoUTFsWVZDZWZVU2xjNVhmWWlBTXNBc2xuUnE1WEJMYlpBMlA4Y3pKcjM3MS95ckk5aHdPMTBhV09jdWxzU3VBa2h4R0VrQVhBU3N1YXlGZ2JlRTlFSlJQUkU1SDVFTkpHSWlxeGo3Z0V3T21TekUvNE15d0FBbDh1MUJNQ1NWczZaUWtTOUFheGc1aWJMRlRWejd0dUpLS09aVFdsV2ZVMXVkTDFlYjVXbWFaOENHQXJnWUYxZFhjdzN3MTZ2dDByWDliOFNrVE0zTi9laVhyMTZGUThZTU9CcUFIQzVYSE1BUUZHVUtZcWlQTS9NdHdONFBIQ3NydXNuTS9QYm1xYk5qNXhyTFpJWEwrL25NRTMxS1JDR0kyS2lMeEZIM2V2clg4c1hBQ2c4Vm1iZURRV1BLTmo3RHhyWGRUSTd0NlZPc2MwbndQOUFLRUZySGhFek9QVGhBbWhXOXB4RkVqU0lEdVBVdlM2bnl6NEpUSytDb01ZM0R0clBId1N6RlFRVGlOQVB6SjRIVm93NTcvNnhxejVQUkx1RkVFSzBud1RBU1lpSURKZkxGVHJYYUEyQUZ3SnZyQ0hRWlFEdUNneUJqcVJwMm02S1lRaVlhWm9MUzB0TC85M1dmcnF1Mzk3Q3BrRHlxWnBtMm5RTEVUa0FHRVNVbFphVzlpVDh5eXpGUkZHVU9hWnBPZ0ZjbUptWnVZaVpId093RDhBY0FMRFpiRXROMHpTSjZES0VCTURNUE1ucVpVK045ZHlpKytBVi9jNDJETnNqSnNNUmtaRzVjVzVxTklFdkFKT2JYY3QzSjRqL3JQVGQrelNkajBPSmFuZG5LSjl5MFU5QmFKei9uSWpnRndnTGZnSCtNUHU3NmdkYjJsK0lSSEhxM3YvT2NOa25NeXNMUUZDQ0cwSVQwN1VUZzZ3Z09EZ2NlcUFCZGVVRHk4ZU11bi9jcXE4UzFYWWhoQkRSVTlyZVJZam9LWXJ5TjEzWGE5cjYwOUx4UkRUQWVyay90Tnh1dHg4RDRGRm1iaUNpY2N4Y1FVUlRIQTVIVWNUeFVUK3pYN0ZpeFZmTXZJZVpUL0Y2dlQ0aWVwV0lqc3ZQenovWDJyNlRtVGN5OC9sMnV6MDc1QncvQVFEVE5HZEhleTdSL1hESmdOTjhidzBxTmszYk8wVGhhL3I2UmRkRFJQRDNBQVdHUkliWUNmRHZsTFE5dzlSeGV4L3Ric0h2cnA5TXpFWFl5SktFREh3R2g2VGdaVWE5elllcnlPdnQwbk9nUmZLWXJudGZKZ1hYaCtXQ051Tjd0c09CMFI2QkdvbHlERVZkK2VES01VZkYwMVloaEJDeGtSN2dKREZpeElpTS92MzdUeU9pRVFEU05VMTd1S1Y5cmFIS1lPYnhtcVkxdTN3UkVaME93S1pwMnNQTVhGcGFXcm9pbW5aWW1hWGZpMkxYNlMwY24wTkVJS0tkb2MxUlZmVTVhKzZ5czZTa3hLMXAycTBBWGxJVTVaOTJ1MzIxMSt1dHNvNXZzSUtNcUg2MmlXaFhJT0VYTXk4Z29wOHJpbklOZ0kzV0xoNGlHcW1xNmpnQUx4UVVGUHlJbVU5bTVpOUtTMHZidmZ5UzZQcDRXZWFKSnFYTU5BMjZNdkttdDkwamZLMmh2QkdES1hZQy9FZjF3cjFOcGlWMEowWUt6d1VvSlB0N2dwWTlDdm1QcFlEdlBlTEY0azhTVTdFUTBabXVsYzZkNGJLYnpEUUhCQVZFL2djemNjMEp0dGIwRG55SkVCM1ZVSyt1bkxWcTlLaDd4Nnd1UzJEemhSQkN0RUVDNENUUnYzLy9Ya1IwVytCOTZPc1cxQkhSK1FET2IyVWZIeEhkUmtTSEFFUWJBQzl5dTkzUkRJRnVOZ0FHY0lKVnozZUJBazNUL2tCRStjejhubUVZc3dEQTdYYS9yR25hWkNJcVVsWDFNUUEzQVFBUjFRT0FvaWhwQUVqWDlROEFQT1Z5dWY0VmVhS3hZOGYyTmd4aktCRjlZZFc1VnRPMDNRQ3VuRFJwMHY4dFhMalFJS0oxVnIxakFieGdHTWExaXFJQXdITklWSmVYNkJKNGViOWpUZE0yMDZUR1JHakJiUXdvVWQzM2N2Z2FLcUdSTC9OM1VQZ0JkVnpsc3dscDhHRlVQclhvSm9DQ3ZlSnhqQkFORi9xRWdiRnV5THppeHhKUXF4RHRObDMzenA5UmtsL0R3RUtBVWdML3JrTTdjbVBoWDJmWW1ncEJkR3hEWGNyS2gxYU5IblhQbU5XN0V0UjBJWVFRYlpBQU9FbTQzZTQ5Q0NTaWFjYnc0Y05UdDI3ZDJ1RVpWSWxvb3E3clI4WlJSUjRBS0lyeUNRRG91bTRIOEFDQWd3Q21la09HUWhxRzhVdFZWZTFFZEdOQlFjR0NrcElTTi94emVNSE0vWFZkcndKd0dvREw0VjhIR1FDZ3F1cFR1cTVYbXFZNWtvZ3ltWG1sdGNra29oVUFydG03ZDY4RFFJbXFxdXQ5UHQ5N1JQVHhwRW1UMUwxNzkxNER3RkFVUllZL0p3bCtLeVBINUhTbnliZ0JoSlN3YldBb1ZzOU42emU5d1lpM3lZN00yQVNZajZ2cGxRdTcrbkpHMFNpZlduUXNnTDhHQ3hJVy9JWXVQY01IVW9tdmpqOE5rUkN4bTE3Z2VYUEdpdnhDSml3QkJSSTB3di9FSjhZUkQyd2x3R3ZzQ2NZSmRYVXBLNTF2amN4elhyaCtiNEthTG9RUW9oVVNBQ2U1d3NMQ3RJYUdoaHNCM0oyVGszT24yKzErS1hTN3crRzRXbEdVTzVuNWliS3lzaGZqRFpLdG50Sm01a3UyYmZUbzBUa0F6bUxtQnAvUDk2N2RiczltNWhldGRWWi83WGE3dDRidTcvVjZ2OU4xL1Y0QVQ1cW0rZXlJRVNOT0E3QWJBRlJWeldibWF2OHlGSTI5eVpaK0FINWl2VjVlVzFzYlhFNkptWmNSVVNFekR3T0E1Y3VYN3dVd0FnQWNEa2VSb2loWnpGenNjcmwyeFBJWlJkZkJiL1U5M21UYkgweW1LWUdiMitBMkFJcDFoOXBhQkJaSWJPV1AyOEo2ZTAwbUtsYkplSnd1ckZxVitOWWZIdXlFVXY0RnZVYUFmeG9GNGxzdU5ZQVFudldad0w4Zk9IZnhOL0hYTEVSOHBvLzF1R2U2TGlnd1dGMUdoTjVXbHJhNGdtQWdjR2lnSnhnbnc5Ykw4M0NKUHVZUEJhNTlDV200RUVLSUZra0FuS1JHamh6Wkt5TWo0K2I2K3ZvN2lXZ29nTXFRQkZOQlJIUWFNNTlFUkxOemNuSWV6c25KK2J0aEdQL3dlcjI3WXptdmFacS9qaklMZEpPNElpVWw1WElpSW1aZTQvVjZhelJOZTVDSXNnSE1jYmxjenpkWGo4dmxlbHJUdENsRWxOcTdkKzlCekx6TkNucFBORTJ6UmxWVkFQZ3k5QmhtL28xcG1qYWZ6N2QzOWVyd1lXZGxaV1d2REJreTVDVnZNMGwzRkVXNXlUcSt5WEJxMFgzNHN6cXI5NWlNaTBFVW5nalE2b1gwRDNOczRlWTJNQVl5T0w4M2JMOERBR1lyS2NianBPLzdzdG5qdTdHZDJ5YmVUNFF6QVFETWtaODlabVpvWm14bWI5YTh4ZjlNU01WQ0pNQTBmZVhxbWFYNUY1Z0dsWUxRTnhBRUUzRlVHZUJiMVJoSG4xNUxodHZwc2R1ZCtkNFdFMFVLSVlTSW53VEFTVWJYOVg3TS9Fc2kraDJBd2N4Y3hjelRhMnBxbnRpNGNlUCt5UDNkYnZjOVk4ZU9mY0l3akY4QitDVVJ6VlJWOVc1TjArWUFlTnp0ZG4rVzZEWmFHWjNCek5XQnNoRWpScVFRMGU4QmdJam1Bb0JoR0w5WFZiVkNWZFVuVzZuT05Bemo4cDA3ZCs3Y3VuVnJ2YVpwRzZ3NnJsUVVKZGQ2SFpaRXh6VE5mYUVCdnFacE53WFdRdzdRZGIzSmlaaDVncFdnNnhaZDEyK3lpZys0WEs3SjdmajQ0akRodHdaTU1FQjNtaWFOYVJLM0JXNUNsWllIM1JJeDJBd2R1aGhXeVE2dytaUml3eitvb0RJcGUzQjJYanZ4VEpNeExkSDFobzk4NXYwcTZxOUo5RG1FaU5jMGgrZGRwMHNiemVCU0FnYjVSekhIK3dDSXJNUmF3UytWRVd4UXFYUER1YnJ6dkthL3I0VVFRaVNHQk1CSlJOTzBtUUJ1SmFLK3pGeEZSRTRpZXNMbGFuMUkxWW9WSzNZQ21ENXk1TWlITXpJeWJpU2lPd0g4RE1ETm1xWXRNZ3pqaGtDVzVWam91cjZCbVk4aG9vTUFmTXdjbUNPOExyRFBnQUVETGdVd0RFQlpTa3JLQWdDd2VtSC8yRmI5WHE4M09NVFpNQXlQcXFxZkVkRW9JaG9Gb0M1a2ptOUxUZ053Y1Z2bkNmUjJFZEZGSWNWSkdld2tDL2JBWnRRTnVvYkFkNWlnVTV2R3ZSSERseU9EWDBMdzVwU1ptbzU0Wkx6UFpQeEZUYXQ2TVJubTk3YWtmT3JZM2liemEvNFVQckJ5ZmJVK1BEdzY0YjNJeEh6OTRQbkxKU091NkpLY3V2dkRCMWFNR1dtUXpRdENMb0FZVXNOSDRKQy8vVjh4NTZBNlk2WFRZeTl3NXNjMkVrc0lJVVRyWkIzZ0pHSmxRR1ptbm1rWXhyRXVsMnRHVzhGdnFQWHIxeDl5dTkxUFYxWldIbSthNXMzTS9CV0FnZkVFdnhhUHRhelJBUUMxUlBRaGdFZXJxcW9lQ2V6Zzgva1dNZk02QU5PWExWdFdGK3VKclBWOHIyRG1yUUQybXFiNWF5dEJXSXZLeXNydTlQbDhtYkg4VVJSbGFLeHRGUjJIbC9UT05wWU5kSnAxZzdZVDhBSkFwNFp0NTBEK0dXbzJnNU4vbERPSDlNeUVxUUg0T1lYNWZMVnd6MW0yQzZ2bUpuUHdDd0RndENjQU9oWm83TEZOVEhhcXNIblR6MmJOWC94R1Fxb1Zvb1BjUDNiVjU0eTZrV0Q0NTZoYmMzbmo2d3NPekNtMi9sVVIvUWdHclpubDByTGlxbFlJSVVTekVyUndvK2dLN0hhN0RVQ2ZCQVNzQUlCSmt5YXB1M2J0R2hEcmZPRDJ5c3ZMRzdCbXpacDlBTXpPT0o5SVByeThuOE5nOVpjRVhBeFErQWdYSytyMXp4RnY5bWlFTDlRWnVaVTNBdmlQbXJiM1JjcEhqNW1qVnpabDRnUWlMQTRXaEkxWmpnMEJNTUVoTTM5NVM1WmFmVGJOOXRiR1ZiRVFuY1M1WWxRdUtNMEw4aS9kQit2bk9hNGxrbUE5ZUd2OC92blNSbkRjcDVWdWo2dXhRZ2dod2tnQUxJVG8xbmpwd0w0bTBmVWcvQUxBU1UxM3NQNVcwSHkzcFRXM2w5QmNZTWQ3QU14VFREeEw0L2R1YmVib3BMYi82cUlqRHFqNExKQkFqOE9DMXRpRnh0QU1ybFVOUG4zSWdzV2Z4MTJ4RUozb0laYzJxQjY4Q3NEd1JOWFpUQkQ4UFVCam5Mbzc2WkxxaWZnZFdMNU1sb3JyQkwzSEZVcThsR1JrQ0xRUW9sdmlrZ0duR1c4TmZOWWtLZ1BocjJndStDWDJmOHNGT25aRGoyZHJ5Q0dUUHhnTHljVEVZQmV6ZWJWeXhONGM5Y0s5dC9YRTRCY0FEdHJveFdEMmVJNC81WSsvbnZEbkRNUzRWWUpmMFIzZG83djNwTE55UHBya21ZajkzNHIvYXlyc0Myc293T3RtbHVhZkVtT1ZRZ2doSXNnVERTRkV0OEhMK3d3eHpkVEpBRTFGWURtZXNCMzhTeE0xN2V4bDYvOEoxUElRM25kQi9KSkN5Z0lhdTd2SHIvTmNOdldpWHhHVXYzWG9TUmh2Wk05YmRGbUhua09JRHZiTXBoRXBaVlY5bndlb2NVVUFhNW13V0x2bkNHeWxJQWcrbUt1RXlRN25XTy9tZU5zcmtvZjBBSGNPNlFGT1BuSkJoUkJkR3E5REw2TjZ3R1V3YVNvQk9valVwanRaL3hjVzJJWUV2UzFXemx0QmVFbUI3MFc2Y1ArMkJEZTkyOXAxN2ZnZitsajlnRURwL3BKNFU5Mmk4WWxFWU9nejR6dGJLb1lQZm01UmRZdkhDTkdOT0YzNU13QUtXU29zdm44M1RZWkRNL1pEUWFGVEsxM1gybkdpNTVBQXVITklBSng4NUlJS0lib2NaaWhZTVZBem1hWUN1QlJBbjJiM1F6TmZPU0ZZdEFBQUlBQkpSRUZVWXVRZnhOeHkyTXRmZ2VnbHhUUmZvc0xLRHhQWDZ1VEFkcnV0NHFqTTk0T1pzeE1RKy9yckNaMzR5ejQyZVZUT2dzVnZKNkJtSWJxTUdTNzdaR2JsQlJDc0IzV0pDSUpEOFNFd2ozY1dlTDJ4dDFJa0N3bUFPNGNFd01sSExxZ1Fvc3ZndC9xZlliSXlCVVRYQU5ZNm0wMTJnclZrQ0FYKzU1L1AyOXc2dlkxMkFQeUtRdlFTamR1enNTUGFuaXpLcHhiOUVhQS9BSWg3R0dkTEdMZ3JaKzZpUHlXNFdpRzZCS2ZMcmdQME9rQ1pBSUtEVTJJZkRoMXhMS09Pd0pkUEwvQXNpYk9wb3B1VEFMaHpTQUNjZk9TQ0NpRU9HMzRGS3ZyM3p6Tk5wUWlnaVVCZ1NaRW1ld2FUVlFVR05uTWdlVldMbGVOOWdKY29DaTJXb0RjNjVWTXZQaGRzcmdjMTVtaE94SytKc096UnpPNnNlY1VGQ1Z0S1dJZ3VhR1pwL2ltbWliY0FPaEpBUndUQkJwRjUzWFRkT3ovT3BvcHVUQUxnemlFQmNQS1JDeXFFNkZUc1FSK2pmdUFFTXFrSXhJVUFEV3grUjMvZ3BCREFSSURaeHZxempJTU11RWd4bHloY1Ywd1hIaXpyb0krUWxQWmZlK21nZyt6N0FLQ2gvcEtJU2JzeENYOVF3Y3k3ZXhzNHVlK0x4WjJ5dHJnUWg1UFRZOCtHUVM2QVFqSTR4NzVlY0ROTEpJRUl6dWxhNll4NDJ5cTZKd21BTzRjRXdNbEhMcWdRb3NQeDhvRkhtU1pkeXNCRUltaHQ3bS85U2lkcW93ZVNlVHRBU3hURlhFempLcGNscUxrOURnTlVNYVdvRkVUMllFRWl1bWhETHg4emc3a2dlLzVpZDd6VkN0RmRQTEptVk9haDJ0VFhBZEtEaFd3dHo4YnR2d1ZyWmtVM0FEeC8rTjRqcnJ2eXlvVkdIRTBWM1pBRXdKMURBdURrSXhkVUNKRnd2S1IzdHFHbUZCQXJvMEFZQTlESkNhdWJlUzJCbGlnMmN6RVZWSDZVcUhwN3N2S3BFKzhEOEVBaTY0eThVU2VHTTJ2ZUl1bXBFajNPSzY5TVVyY08zUDBzUURjMmxzYlpFOXprMlNDN2VxWFhYM1pYM2xySnF0NkRTQURjT1NRQVRqNXlRWVVRY2VNVlIrUWF6QVhFZkFFQU8wREhKcVppMURINEhWSm90UUp6TlhxcmF5aHZ0OXpnSlZERnRSZU5aRmJXd044bkZaNnRPUTRSMWJpeTVpNGFLL04rUlU4Mm84VHhHeVorSENBYmdQaW4yRGNOZ3JkQTVRdWQrZDd2NHFoVmRDTVNBSGNPQ1lDVGoxeFFJVVM3c0x2L01OU3JaNW5nc3hnNGk0ak9CSkNUbU1wNVB4UFdFZEVhQmNacUdGVWJhVHpxRWxLM2FLTGk2b2xaclBJSElNcnlsOFEvNzVjWU1NTVRjbitSV250d3hNQ0ZybjJ4dDFTSTVERFRkY0ZvazVYWFFEUTRXTWdBRkk1cFNIVHcrT0NoWEs0bzBLYzVQRnZpYktyb0JpUUE3aHdTQUNjZnVhQkNpR1l4ZzFEUzkzaURiV2NSMDFrTVBvdUFNd0VhbE1EVFZEQjREUUdyRlJpck1XN2ZaaUtZQ2F4ZnRJQ2RVQ3ErS0ZvRDBFaC9RU0xtL1FaUzlGRGczY0VVSDBZYzhXTHhKL0cyVjRoa01XdlY2SnlHZWxzeFFDT0NoWEVzT2RaMFNEUlhBM3laVS9lNjRtK3Q2TW9rQU80Y0VnQW5IN21nUXZSd3ZBNjlVTlgvSklQb1JBS2RCT0JFZ0U0RTRZY0FlaWZ3VEY4emFET0IzMWZZM0F3YmJhYUN5bThTVjc5b2ovS3BFeDhDY0hkQ0s0MFk5MHpBNVZsekY3MmUwSE1Ja1FTY1c0YW5Za2YydjBHWTJsZ2ErN3hnLytFaC8vNWttYVFlUVFMZ3ppRUJjUEtSQ3lwRWttTjMvMkdvVTNLZ1VyWUpNd2RNZzhGUUdKUkg0Qk5CMWpxVkNUMHBmd1NpelFDL3A4RDhBQ3E5UndXVk1nUzJpNmlZWERTV0NXOEYxL3ROd0x6ZnlLUlhESDRzWjI3eDcrT3FWSWdrNTNRN2Znb1RUNE9RQ3NBL0VrTnB6SVRmSHMwdGt3VEdvOUJMNzNMS3lKcWtKQUZ3NTVBQU9QbklCUldpaTJJUCtxQytUd1pNV3daWXlZRE55QUNUL3pWVGhnRXpneFQ0eTBBWllHU0NNSlRCMlFUa0FzaHBjWTNkaERTUUt4bjRsQWlmZ1BsVFJWRStnWUpQWWR2ek9lWEQxMkhuRlhIWmZlMUZRMzJzL0E5QWYzOUpJdGI3amVoOFlxektQbjVSUGpubHBsdUl0c3dzelI5aEdpZ0dVV011aFJnVFpMV3dURklwVkw3Y21lK3RpcjJWb2l1U0FMaHpTQUNjZk9TQ2RqTGZza0ZlSWx4d3VOc2hSSFI0TDRBZERHd240Rk1RZjZvd1BvYXQvalBTRDFRYzd0YUo5bUc3M1ZaK1pPWUdJbXZ1WVFMbS9UWkplc1hZMGF1dTdyUitDNWZ2amJlOVF2UVVENjBhUGJpK1B1VTFBS09EaGJIT0MyNG1FeDJBN1lyQ0V5UTVWbktSQUxoelNBQ2NmR3lIdXdGQ2lNT2lESXhxQnI0alFqbUE3d0F1WTJDSHF2RDNVTXd5MHZkOWViZ2JLUktyNHNpK2p4S2hNZkZPQXBKZStlK3pnL2NHRFNyTUlnbCtoV2lmZThhczN2WEtLNVB5dHc3Yzh4aUFXd0VBUk9CWTVnV3pGZnlHWjhjYVpwcDR4K215WCtuVXZZc1QzSHdoaE9oVzVJbEdKNU1lWU5FdWpJTWdiZ0NqQVVRTkFQdkFhQUNvd1Y5T0RSellEcW9GOFQ0QzlzSC9weEtNYWxhd1QyWHNBMmdmR1B1UVVyOFBNUGRKRDI3UFVqNzFvaUpBV2RSWUV1OGlwRTJyWURadnpKbTMrUG40S2hXaVozTzY3SmN3SzdPSjBDOVlHR052Y0NDRWJzUU1wbG5UOWRKcE1TYWRGbDJJOUFCM0R1a0JUajV5UVlVUUlzbFZYak4rV0oxaSt4OElmZndsQ1pqM0c1azRpL21aN0huRlA0KzlRaUZFd0lNcnh4emxxMWNYZ0NndldCaFhzcm9tVDZ1V0kvUGdsYzd6TnU2UHE2SGlzSklBdUhOSUFKeDhsTVBkQUNHRUVCMkhKMDNxVmFlcWk0UEJMd2VHTE1lWjlDcnNYcHJmeThyWThadTRLaFJDQk4xM3dhcHZvWHN1QU9OK01Bd0F3UW43MUdSNmI5c0lGSjVhbW1nY2FqTGVlOER0T0M1eHJSWkNpTzVCQW1BaGhFaGlGV20xQ3dBNkZZQTFqSkxqSHZjWW1KZG8yV256VVJFOSsyNURuTlVLSVVJNENhYXpvUFJCd013RDg3Y0FFSWhqbWJsZG5jRU1BRVFnNHBDSi8zU2NZZUs5R1NYNTR4TGNkQ0dFNk5Ja0FCWkNpQ1JWTWJWb0dvZ3VDUzNqT0hwK3lWOUJNUGhsUnIzS1p1SGdseGJ0aUtlZFFvaVdPUXU4RzlLaG5nYm1WNEtGUk9BWUZobGpKditkWCtNc2lMNU1XT1owT1I1MmV1eVNHRlVJMFNQSW1IWWhoRWhDT3ljWEZacUVKU0FLeEszeERub083L2RsWm1LK1BHdis0amZpYTZrUUlsb3pYUGJyR1BRM2dQcUViU0FPbjVmUUJ2OTZ3WkhmQ3Z3dVZMN0NtZS85T2lHTkZSMU81Z0IzRHBrRG5IemtnZ29oUkpMWk5XWGlpUWF3S1h6ZWI3dnVqNXRnS3d0dHlQcy81TXdyZmlUT3Bnb2gydWtCdCtNNGcvbGxnRWFFbHZ1RDJuWWdCa3hFSk5iaWFvQi82ZFM5OHhMUVZOSEJPaklBWHJUcFhSeWZuWVhoUng3WjVyNWY3ZHlKZjVkNmd1K2RWMXlPRkZ0MEF3cHFhbXRSWGxXRjcvYnV4ZmQ3SzFGWmN3Qy92bkFzQU1BMFRUaGZmUjFmNzlvRkFMaitnakZ3bkhwS0RKOG1QaElBSng4WjdpS0VFRWxrN3lTOVh6MTRLY2pmUThSZ0szZE9QTCsvSTROZnZDREJyeENIeC8xYTZSZE9qLzA4R0pnRjRJNUFCTXRBKzVaTDRwQnNXc0hPWU1vRWFLNnpKTDhJTnI3Sm1lK3Q2WUNQSUxxNFZ6ZHN4TnpWYTZBUTRhcVI1K0dxODBlRy9RNklWRk5iaC85OSsxM3dmV3MvZjFVSER1Q0IxOS9Bdm9PSFVIWGdBQm9NbzhrK2wvNzRiQXdkT0JERjc3MlBEN1p2QndEazlPK1BNU2VmRlBObkVpS1VCTUJDQ0pFazJBbWxZbHV2MTBEMGcwQVp4VDNRcDhuZ2FWZDJYZHBOY1ZZcWhJaURNOS9yQTNEWHpOTDhSYWJCczBGMFBBRC8zT0FZSmp6NEg1S0ZIRWQwSlF6OGVHWnAvaFhUSEo1M0U5cDQwYVh0cmE3QmY5L1pCQUF3bWZIaXV2WDRjdWN1L0c1Q0lYcWxwdUsxalJ0UldYTVFBR0EvNVdRY241M2RwSTdhaGdZWVp2Z2tkWVVJYVNrcDZKZVJnVzkzNzBHZHo5ZGlHejc4NWhzb1JKaS9lazJ3ckdMZlBreCs2dWxtOTc5NjFQbTQ1Snl6Mi8xWlJjOGxBYkFRUWlTSjhpK0sva1JFV3VCOXU0ZEVSaUFBSmxOd2hDU0RQeUhVWFVJTEZ6VjlaQytFNkhUVEhKNjFUby85TkJpWUJhYmJRRkNDUVN4em9GZTN6WHI4b1c5a3p6RWRZNXE4Zm9iYmZ2ODBoL2RQMFhZc2krNXRZR1lmUERMNWFzeDg3WFdVViswREFHemN0ZzB2clZ1UEcrd1h3THZsWTN5elp3OEE0TGpzckdZRDRLbC8rM3VUc2gvbTVPRFBVNjRCRVdGSXY3NzRkcy9lc08xOTB0TXc0Y3d6Y2V5UUljZ1owQit6M3ZodldKQnNNcU8yb2ZuRkJpS0RiU0hhSWdHd0VFSWtnZkxKRjEwRjBPMk5KUngzeG1jemRONHZjMFdLd3ZvUmMxWWNpSytsUW9oRWN1Wjdhd0hjUHJNMC94WFR4QXNBblFqQUdobk5VVDhJYTB3TWJTMFo3QStlVTVqcDRSbHV4N2haTHJyNlh0MWRrZmhQSUxxYW9RTUg0cEhKMTJEYXl3dXhmZmR1bkRIc2FFekpHNVd3K2dOemhBL1YxK05uLy9vUEFHQmc3ejY0Sm04VUR0YlY0ZjVYRmdZRDVFRjkrdUQwWVVlSEhYK2dyZzV2Yi9zQ0FKQnFzK0hIeDh0eTFxSjlKQUFXUW9odWJ1ZTFFODgwbUY4SVR1ZGp0RHBmS3hwbXlMeGZaaHdpVmdxT21QUG05M0UyVlFqUlFhWTVQQnNCbk9SMDVjOEM2QjUvS2JWN2JqQURJQVZnazBNVFpPWFhnN2M0Uy9KLzZ5endMT2lBNW9zdXBuOUdCbWI5NUVyTVc3MFdOK1JmRUhWU0t3QTRZOWd3S0VyNDc2Q2pCZzRNdmo2aWIxOEFRRzE5MHg3ZGo3NzVGbC90OUNlOVNyWFpjTjlsbCtBSFdWbGgrenhhdkRqNCtnYjdCVGhxMEtDbzJ5WUVJRm1naFJDaVd5dWJWRGlZMGxJK0FDRUg4Tis4aGk3ekdZdUlHWVFtd3l6S21idDRhVHp0RkVKMEh1Y0srNDlBTkJkRXB6YVdXZ254MnBNT3ZybnB4TXhMVXRKOE45ODdablZaSXRvcVl0ZFJXYUNyRHgzQzNwb0RHRGI0aUNiYmZ2UGM3T0FRNk52R0Z5TC9sT0g0Nkp0dmNkL0xqY3RVTC96ZHJVaHRJV0N1T25BZzJIdGJYWHNJYzFiNTUva083Tk1IVjU4L0VnQ1FucHFLeHhZdmdVTFViRDJoUTZIVFUxSUFBSVA3WnVKdk45NFF5OGR0azJTQlRqN1NBeXlFRU4wVTN6SWlwZUtRYlRGZ0JiOGNTR1lUUjUySXZOL2wzMG53SzBUMzRoenIzUXpnTkdlSnd3bkNkSDhwK1ljMk13TktsRjhVWlAweDBmakZRRFNob2Q2MlpVWkovdFRwQlo0bEhkQjhjUmcxK0h4NCtNMUYrTHlzSEw4WXF5UC9GUCt5UTN1cXErRXpUUGpNeGhRUTFiV0hVRkcxRDVVSHdtZkc3TnkzSHltcTJxVHVmcjB6VUxGdkg1NWVVZEprMjk2YW1tRDU5TXN2QTlENnZOK0F3UGEyOWhNaWxEelJFRUtJYnFwOFN0RmNFRTFwTEdsLzl0ZHdrY2Z6dzlsemkrK09vMEloeEdFMncrMG9aSk1mQjFINEdqTHRXVElKYU9IcmhmL2VLNzMrRDNmbHJhMk92NldpdlRxaUIvaWZKUzRzMi94QjhIM1JXV2ZoeHZ3TDhPdm5adVA3eXNxNDZyNXRmQ0Z5Qi9USG5mTmZiSFUvNXhXWFljdDNiYys0cWZmNThPWW1mNUx5d1gwejhlK2YzUkpYKzFvaVBjREpSM3FBaFJDaUc2cVlXalNOa2NqZ0YySEhFM2gybGdTL1FuUjcwN1hTWlFDV09WMzV0ekRvSVFMOEV5YUR3VzlvK3F0V0JGY2JEdDJQZm5ub1VOb2xNOXlPbjAvWFNvc1QyM0p4T0V3NDYweTg4OFdYMkYzdGY2WlIvTjU3U0UxSlhMalFQNk0zeHAvNUl3REE1cSsveG83S0tnQkFabm82Umx2ci9BN3UydytYbnp1MHplek9OYlcxd1FCWWlQYVFKeHBDQ05ITmxFMmRPSW1BNElRckRzM1dISVBJTExITS9GcjI4Y1ZYa2hPeXRvUVFTZVNSTmFNeUQ5V20zUXZHYlNDa05XNWhLMmwwMnozQ2pWbWltengwZXhWRzdhK2M0OWJ0VEhDelJRczZhZzd3cnYzN01lMlZoZGhSV1lXc2Z2M3c2TlRKZUhYRFJ1eXBqcStqZjhKWloySDRrVU1CK0pjdXV1RWZ6MkRmUWYrYXdrY1BHb1NuYnJ3K3VPKzlMNzJNLzMzN1hkUjFTdyt3YUErNW9FSUkwWTNzbkhwUm5zbmtBWkVOQ1BUSHhONzcyMlNKRkdadjFuZlZCZVQxK2xvNFJBalJ6VDNvZGd6ek1UOEcwT1hoVzZ4aDBUR0dWY3pZUjhSM1R0YzgvNUoxZ3p0ZVJ3WEFBRkIxOENEKzlHWXhmakZXYjVKbE9mS2g2eWZmNzhDbUw3OEVBUFR0MVFzVHp4N1JadjFyUHZrVWZ3N0o1bXhUVlp3eDdHamNmdEVFOUU1TGczUGhhL2o0KzdhSFFRZm0va29BTE5wRExxZ1FRblFUdTZaTVBORWd2QU1nRS9EZmhDangzbVVHTW1mNTYzdUg5OEdlVzF4OE1QN1dDaUc2dXBtbCthTk1FMDhEZEViWUJtYVEwbllnSE93TkRyeHBQSDZEeXNhMTk0OWQ5WGtpMnl2Q2RXUUEzSks2aGdiYzg5TExPTy80NDNISk9XY2p4V2JEb25mZnhYOUt2UUNBb1FNRzRPOC92UkdBLzNmVXMrNVMySWVmakJOemM4UHF1WDN1UEd3cmI3cXM5RkdEQnVIdVN5YWlYMFpHbTIycHFhME5yaU1zQWJCb0Q1a0RMSVFRM2NDdW4wek1OWUJTQklKZnhCLzhNa0tmNHZPV2RKczZka0R4ZnlYNEZhS0htT2J3ckdYR21UTmRqdXVaK0NHQXNnSDQ1d2N6QTB5dGRwVXcwTGc5ZENBSzBYa0diQjg1WGZrUElhZmlZZWNwVytzNzdsT0lqbEJXV1lsM3Yvd0tvMDgrS1N3WS9ZL0hpMjNsRmRoV1hvRTFuMzZHeDYrZDBtSWRiN3o5RHBhK3Z4bEwzOThNL2JSVGNZdm1RRnBLQ3RaLzlubVQ0RmRWRkJpbWlXLzM3TUU5TDc2TXFvUHlxMGgwSE9Wd04wQUlJVVRyZHQwNE1kTm5ReWtJL2tmb3pGQ2ltS3ZYS2diSXVsdGw0RnZBNWhndys3OVY4YmRXQ05HZEVJR25GNVErMzl0SU9SN2dod0N1dGJZMHpwRUl6dmx0dFo3R1BGbit3OU1BbW9FZDJmOXpsdGpQNjdBUElEckVoOTk4aTMrVmVuRERQNTdCUDB0Y0FJQ1ZXei9HOGc4K0RPNlRmOHB3cUVyem9jUUgyNy9CL0xYcmd1LzNWTmNnTFNVRnRRME5lTTdqN3kwKzVjZ2pnOXVIRGhnQTdkUlRjZFNnZ2ZqbDJJS08rRWhDQkVrUHNCQkNkR0ZzdDl2S0czZ3BFWjBZS0NNUU9JNEJXZUU5djlpcEdJWTlhOEVpU1Z3alJBOTJ4N2dWQndEYys2RGI4YXpQNUQrQjZFb0FqYjI2Sm9YRnhKR0NjUyt4bFNUTE9wQndBa0Rybks3OEJiWVU0Kzc3TGxqMWJZZCtFSkVRbit6WUFjQ2ZyTXBreHBadnY4TlRieTBQYmo5NWFDNG1qamlyMldNM2ZQNDVIaTFlQXAvaFh6TzRiNjllK08yRjR3QUErdzhleE03OSt3RUEycW1uWU10M2pZbXVidEh5Y2FpaEFRVGdWMk1MNEROTjdLMnBBUUQwU2szRnFvOC94dGU3ZHNPbXF2aHB2ajBZZkp2TWFEQU1DQkV0NlFFV1FvZ3VyUHlvdmdzSWxCY3NZSTQ1K0NXcko0Y2F4elJXczQ4ZFdRdVdmQmx2TzRVUXllRStyWFM3czhCemxhSndIc0NOYTh4WVh4ditvZEV0SDgrZ2tMdkx4ckFZb01tK2V0dm5UcGZqMFQrdXpodlFFVzBYaWJNMUpEQTlLVGNYank1ZUVnd3krMlZrNFBhTEprQ3hBbENib2lJOUpRWHBLU25ZVlYyTlI5NHNEdTZiYXJQaDNrc3Z3Y0RNUGdDQUlmMzY0YmlzTE9RTzZJOVRqejRxN0p6cHFhbndHUVlXckYySGdYMzY0QWREaG1EaGhvMVl1R0VqdHUvYWhmRm5uZ2tBOEJrRzBsSlNNUGFNMC9IeGpoMTR6dU5GeVljZmRmaC9FNUU4SkFBV1FvZ3VxbXhxMFF3Q0pqV1dOQ2FzYWpjR21ManhKaFpjUzJ4Y21QTmk4WmI0V3lxRVNEYlRISjYxVHQxek5oRXVBL0JlY0VQWVdHZHVmb3F3OVpTT1FGWU1iQVhDL3FXWGJxK3JTL2xpaHN0K3UzUEw4TlFPL0FnaVJudHJhbEJldFMvNC9xeGpqOEgwS3k3RGtRTUhJa1ZWY2UrbEYyTnczNzdCN2VQUC9CSHV1ZlJpSERWb0VPcDlQcGhXWnJRVVZjVmRFNHR3MHREd0JGZ2pmbkFzTGozbm5HWWZwSGkyYk1YeUR6N0VBNisvZ1hXZmZSYTJMZStrRTVIVHZ6K3VISGtlMGxOVFVGbFRnLzRaR2FqeitiQjk5MjU4dTJkUEF2OHJpR1FtUTZDRkVLSUxLcDg2OFdZQTA4SkxZeC8zN005UEUrekM4U21NaTdQbUwxblg2a0ZDaUI1dnVsYjZCb0EzbktYNTQySGdmaEJaODNrRE9RUmFUcGJWbUNTTEFudGEzME0wZ0VHUG9pejdOODZTckh1bTY1NFhaZG1rcnVQRGI3NEp2aDUyeEJIbzM3czMrdmZ1alQ5TnZocWZsMWNFTXpwWEh6cUVOWjk4aXRJdFcvRlpXVmxZSFgxNzljSTlsMTZNazRjT2JWTC9xQk4vaUtFREJtQnZ6WUd3Y21hR1o4dFdBUDRoenlOL2VBTGUzTlE0Q0tGM1docitlZk5OQUlCSGl4ZmowZUlsT0hMZ3dPRDI5Wjk5anFOR2hpL1pKRVJ6SkFBV1FvZ3Vwbnp5UlZlQitabVllM3NqaGE3WnlPeGowQ1haOHhldFNFemxRb2lld09ud0xBV3cxT215NjRCeVA0QXgvaTNoMmEvOG9XNXozMTBFaFFBMncwYXlEQVBSL0JtdS9MdG5sdUxYMHh5ZWxSMzhNVVFVTm4rOVBmajZ0SkJoeWd6QXBpcDRhZDE2ZkxqOUczeGFWaGFjNXh2cTlLT1B3bTh1SEljaC9mbzFXLzh4Z3djM1cvN3VsMTloUjJVbEFHRDBTU2NpUGFWeGdNRDNsWlV3VFJPS29xQzJvUUVmZnZNdEROTkV4YjU5eUV4UFIzVnRMVFp1MjRZclIwcStOZEUyQ1lDRkVLSUxxWmhTZEFtRDVqZW1hUFlIcjdGMGpmalg2QXk3Mld4ZzBLVTU4eFl0U1ZCemhSQTlqRlAzdWdDNG5HN0hHRERmRDVEdTN4TDh5Z3A5R3lhUUhJc0lZRE5rSDZKVFRSTmVwOHV4VEdYZjdmY1hyUHE0WXorRmFBa3o0NFB0alQzQXc0OGNpdWM5WHF6NjVOTmdRcXFXRE96VEIxZWZQeElGcDU4V21tZ3hhcXMrYnJ6czQ4LzhFWTdJekF5KzMxWmVnWnVmL1RmNlpXUmc1NzU5cUs3MUp5c2YrY01UWUpxTWxSOS9qTjNWMVRoWVY0ZU10TFIybjF2MExCSUFDeUZFRjFGeDdjVTZtK1pDRUZSL2lYL09icXpCcjhsaDJaNGJpREVoZTk2aWtzUzBWZ2pSa3ptMTBsVUFDcHdyN0dlRHlBbWlDUUJDQWwrMjBoWTBmWUFYZUM0WG5CN2NHQ3NWR3JDTmM3cnkzNERKRHp2SGVqZDErQWNSWWI2b3FBZ0xkSWNmZVNTT0hUd0VLMXBKTW5YTTRNRVlkOGJwMEU4N0ZhbTIyRU9MMjhZWEl2OFVmMmJvWTRjTUFlQ2ZmL3plVjE4REFIWlhWMk4zZFhWdy8vU1VGRng1M25sZ01DYU5QQmRIRFpMaHp5STZDUnBmSjRRUUloN2xrNHZPWXdVZUFxVUQvdGx5Q3NlKzNCR0RROWI1NVRxRnFTaExnbDhoUkFlWldUTG1OSk5zTXdDK3BFbTJQdlkvekNPaXhoN2lzTzNXMzVIZmQ4eHVFRDlzOVRxTENBZVdMMHY0dk9sOUJ3OWk3YWVmNGUxdFgyQnZUUTJldk9FNkFJRHJvNC93MUZ1Tk0yZU95OHJDMlQ4NEZ1Y2VmenlPeTg2SzZWd1ZWZnR3eTcvK0RRQTRldEFnUEhYajlVMzJPVkJiaS85dWVoZWZmUDg5cW12cndNeElUMG5Cc01GSFlQeVpQMnB4T0hVaTlSNVhLUEZTa3BFTEtvUVFoOW11YXlhTU1CVFZDNEovblloV2tzcTBKWExZTXpNT0FlYjRuSG1MdllscnNSQkNOTS9wMG9ZRGZEOFlWNElpVmh1eGVuc3A1RzBBZ2NHQkozNU52dnY0WFlBZmh1WjkzVWt3TzZibDNVOUhCTUNoZklZQm02b0czeS9idkJuWi9mdmpoems1Nk4yRGhobExBSng4NUlJS0ljUmh0SHZxaEpOOXJLNEh3Wjh0eEZxcEtLYWVYN1o2ZmtPQ1h3V0dualZQc2owTElUclhnMjdITUIvekxRRGRCS0NaTHNMQTJPZndNZEJFMWx6aDhPTEFJWjlEd1o4RzFxWE4vZTM0WlhVZDFmYnVvcU1EWU9FbkFYRHlrUXNxaEJDSFNmblVvbU1aMkVpZ3dVRDRzT1gySWpCTWE3NGQvSlhWRUl4eEV2d0tJUTZuWnphTlNDbmYxKzhTWnY0NVFJNG1PelFYNkFLTmliTFF6SGJtTWdMK2t0NnIvcDkzNWEydGpqeTJwNUFBdUhOSUFKeDg1SUlLSWNSaHNPY25GeDlWbjhKckNmQ3ZNZEhDVFdEVVFyTTlNMnFZMlpFenYvaWR1QnNxaEJBSjhzQ0tNU2NZaXUxbllOd0F3c0FtT3dTU1l4RUhoOEVFaDB1SFo3UVBsRllCK0h0cXF1K0plOGFzM3RXaGplK0NKQUR1SEJJQUp4KzVvRUlJMGNuS0poVU9wblRiUm9DT0JlTHIrWVcvZ3RDN3hQM00wQ1g0RlVKMFpVNlhmUXFZZmc2aVVVMjNjdVAzbWpVbkpEQll1dG1uaFl3NkVCWUI1blBRdkN0NnlqeGhDWUE3aHdUQXlVY3VxQkJDZEtMeXFaY09BZnZXZ09nRXdOOXhxeURHT2IrUnliS1k5eXVtY2NHUUJVczNKNnE5UWdqUmtad3ViVGlZZndIZ1doRDZOcnRUWUVrM0t3cHVadm1rVU44RC9BS2cvTWVwdTcvc29HWjNDUklBZHc0SmdKT1BYRkFoaE9na3UzNHlNZGRJNFRXQm50KzRzSCtZWUhDcEkrWksxVFFjRXZ3S0licWp4OWVON0ZWOU1PMGE5dmNLbjkzMkVmN3Z2ellpd05YRWVKNXQ1a0pudnJlbTlWMjdId21BTzRjRXdNbEhMcWdRUW5TQ3ZWTXZPcm9PdEpwQVJ3T0pHUFljdHRUUmR6WkFIenh2MGFjSmFhd1FRaHhHRDZ3WWM0S3BLbGN5SzVjRE9ET2FZNGpZbnpTcnlUeGhBT0FhTUJZeStMa1pCZDQxQ1czc1lTUUJjT2VRQURqNXlBVVZRb2dPVmo2MTZGZ3dyUUVoRndqUFZ4VS8zcUtvaGo1azl0THlSTlVvaEJCZGhkTmpQd1krNVFxQUx3ZlJlUzN1eU94UG9BVUFvSmFIU0RNK1orTFpLVVF2M0tlVmZ0OHhyZTRjRWdCM0RnbUFrNDljVUNHRTZFQTdyN25vQkZOVjFnQVlBc0M2S1d0L3ltZi8xTGNteDduVUZGdzIrTGxGUFhZWkVDRkV6K0ZjTVNvWGF0cGxNUGtLRUYzUTRvNmgzN090ZjkyK1RZU2x4TWJTYWZyS2JwYzRVQUxnemlFQmNQS1JDeXFFRUIya2JQTEZ3Nkh3S2dJR0FZaDVxU01DWUVZZXlwaWZWWmQySFMxY2FNVGZVaUdFNkY2Y0h2c1JNSlZMWVBJa0VJMk50ejRHOWhEekVsTG9yZFRVK3JmdUhyMm1NaEh0N0VnU0FIY09DWUNUajF4UUlZVG9BQlhYVGp5ZEdTc0I5QWNRMzdqbnlHT1pIOHFlVjN4di9LMFVRb2p1NytFU3ZWOHRqSXNCWEE3Q1dJRFM0NnFRWVFDOGdRbEx5ZVNsenJIZUxwbGNVQUxnemlFQmNQS1JDeXFFRUFtMjY1b0pJd3hGS1FWUlh3QmdaaWprejFuYUhzVHM3L2x0REg1Tm1MZzVlLzZpNXhMYllpR0VTQTVQTGkxTXEweXRQeC9FWTVoNURJQ1JBUFdLcDA2cmQzZ2pFVFl3MGNaZWFYWHI3OHBiZTlpbm5rZ0EzRGtrQUU0K2NrR0ZFQ0tCeWljWG5RY0ZMb0I2QS83Z2wwRHQvN2FOWE9ZSVhLdWF1R3pJL09KbGlXNnpFRUlrcTJjMmpVZ3AyOWZ2SERZeGhnaGp3QmpWNG5yRFVXTm1waytJc0pGZ2JpQ0ZOcGo1bm8rY0JETXhyWTZPQk1DZFF3TGc1Q01YVkFnaEVtVG41S0pDUThIclpBMi9pem40OVIvY3VNd1JlSmNOTkg3dzNFV2JFdGxlSVlUb2Fad01SZkhrbjhrR3hqRFJHQVpHQi9NMHhJRVpCd2k4Q1VRYkFITkRhcXF4OXA0eHEzY2xvczB0a1FDNGMwZ0FuSHprZ2dvaFJBS1VUNTU0SXhUOEM0QUN3RnFTZzlDZXV4TUNZRnJIaGZnaXpmQnBBeFlzM1o2NDFnb2hoQWh3ZXV6SGtJL09BT0YwQnAwTzRIUXdqZ2RaMytjeDR5b3d2Z2F3SFlUdEFMWVRZenN6YjA5Tk43YkhHeUJMQU53NUpBQk9QbkpCaFJBaVRtVlRpMllRYUZwb21YL1pvdlpnTkE1NERwUmdVMFp0M2JoK0M1ZnZUVUF6aFJCQ1JNbnBzYWNyVEdld1FhY3o0UlFBWndKOEprQ1ppVHNMSHdMd0RSaGZXd0h5OTJBNkNPS0RJRHBJd0FHWWZKREJCNkFvQjZHWUIyR29CNkVhQjN1bE5CejQ5WUg3OWlldUxhSWxFZ0FuSDdtZ1FnZ1JJM1pDcWRnMmNRNElrNE5sQUJRR3VCM2ZyZ1FyMlZWNCtQdHkxbTdmZGJSc1dWM0NHaXlFRUNJdUQ2NGNjNVJScjU1dUVzNGc0SFJtT3AyQUg0S2dkblpiN2pEdTZPeFQ5a2gvVnY2MDBsbmdzUi91ZG9qRXNSM3VCZ2doUkhmRTE5dlR5N2Rsdms2RXdtQVpHQXFvbmNGdllMcXZkUkN6RDRRN3MrY1cveVhCVFJaQ0NCR24reTVZOVMyQWJ3RXNDWlE1UFhZYmdHeVlTaTdZekFVb0YweTVBT2NDeUFVb2x3bTVpWmhyTElTSW4vUUFDeUZFTysyYk5HN2d3ZlMwNVFTY0hiNkZFZTNYYW5ORHBCbllvN0p4NlpCNVMxWW5vcDFDQ0NHNkZxZkhma3hZb0F3Y0FhWmVBTkpCN1A4YlNBZWpGd2pwMXBwais0anlBQUFZR1VsRVFWVEc2Y3pvQlhBNkFlbitjdlNLZTcxakVSMW02UUZPTWhJQUN5RkVPMVJlTTM1WW5XcHpBemd1VU5iZStiNysvU09DWmVZUFV0aDMwYUQ1eTc1TFVGT0ZFRUlJSVVRRUNZQ0ZFQ0pLWlZjWG5RSWJQQVFhREFDd1ZpcHFYL0RyVDNZVlR1YjdDaUdFRUVKMEJnbUFoUkFpQ3J1bUZsMWdnSW9CWkFMTjVXeHVXNU9lWW1ZZlFML1BucmZvcndscnFCQkNDQ0dFYUZHblo2d1RRb2p1cG16cVJiOWlLUE1COUFJQ3lhNkE5ajFEREIveXpNQWVGZWI0ckhtTFgwbGdVNFVRUWdnaFJDdWtCMWdJSVZwUk1iWG9lUVpkSHl5SVBzOFZnQmFTWFRHL204cStTMlMrcnhCQ0NDRkU1NUpsa0pLVXJ1dDNBSmdBNEZxWHkvVk5JdXZXTk8yM1JQUzRZUmpuZWp5ZWQ1czU5NThCL0lhWmg3cmQ3ajBoeHoxQ1JMOWk1bUdoNVYxWlFVSEJCYVpwVGdMd2x0dnRYbnk0MnlNNno2NHA0M0o4U0gyVFFlY0V5cGdCcFIxemZwc1BmdkZDenJ6aTY1dmJYd2doaEJCQ2RDd0pnSk1VTTU5SVJCZjRmTDZNMFBMOC9QenhxcXIrTnNvNkRybmQ3a3NqeTRsSUFhRGFiTFptKzhHWU9ZV0kwZ3pEaU55ZUJxQjNNK1ZCRG9kanFLSW9UMGZUdnRZY09uUm82dHExYTZ0RHl6Uk51d2xBZnVTK1JHUzRYSzdySXN0SGpCaVJZWnJtQzBRMGpKblRBRWdBM0VOVVRKbHd2a0hxR3dRTUNTMlBPdUVWKy8rUHFVbXlxMXR6NWhVL21hQm1DaUdFRUVLSWRwSUF1SWNob3FNQmpHUG1XaUl5V3RtMUZ4RWRpcWJPRVNOR1pQVHYzLy9aa0hPTUFBQlZWZitoYVZwZFcrV0dZZHptOVhwM0E0QnBtcG1Lb2x6Y3ZrL1ZWRXBLU2hxQTZvamlrVVEwR1VCb3B0MDBBQWFBSmdGdy8vNzlaMXJCNzNZaStxbXU2Nis2WEs3bDhiWk5kRzNXZk4rL0FFZ0IydC9yRzB3TkhiN0UwZWRnNWZMcytZcytTbkJ6aFJCQ0NDRkVPMGdBM0hOTmRibGNyN2EwVWRmMURRQk9qYVlpbTgxbUE2Q0hGR1VDQUJHTllXWnVxOXcwelY3TlZMdkc1L01WUm5QK2lMYXNBM0JhYS92NGZMNGp2Vjd2YnJ2ZDNzZG1zKzFoNXM4ajk5RjEvWEptL2o5bVhtMnoyUzR4REdNemdPZnNkdnU1WHE5WDVtMG1JWjQwS2JVOHZmYmZCSnJhV0Fnb3pTNWIxRlFMYS9zeUVmMTlpSzM2OXpUYlc1djRWZ3NoaEJCQ2lQYVFBRGlKYUpwMkhUT25BQUFSblFnQU5wdnRDb2ZEVVc2VmZSQWVqL3FOSFR2MjJJYUdoZ3lQeDdNbGx2TnUzTGh4UDREc2tIWThRVVMzK255K1V3STl1NjJWdDhEd2VyMDFBR0MzMi90N3ZkNnE1blp5T0J3L1ZoVGwvQU1IRGp5emZ2MzZRNXFtbWRSazJHbnpiRGFiQmlDVmlJcER5d3NLQ243RXpDOFFVYVZwbWxPWEwxKyt0NkNnNEFabVhxNnE2dks4dkx5OE5XdldWRVoxRXRFdDdKb3lMcWNjdGNVRS95Z0ZBUDZ1WDFBenc1aWIxeVQ0QlhhQytacXNlY1h1UkxaVkNDR0VFRUxFVGdMZ0pFSkVUeE5SNzRqaUJ4VEZ2MkFMTXo4QzRPdkk0MHpUZkY1VjFUeTA4dk9nNi9wdm1Qa002KzBwVm4zM2Fab1dHTHI4WjQvSDg2bTFmUzh6Yi9mNWZKRkRyRnNxYjVIRDRiaGVVWlFuZEYwZjdYSzVtZ3dmVlJUbE1RQjV2WHYzM2d6QUcyMjlWdnNMcldENXpVQlpRVUhCMmFacHZrVkVLY3hjV0ZwYXVoMEFTa3BLM0xxdS80Nklua3hQVDE5aHQ5dUx2RjV2ZVh2T0o3cW04c2xGNS9rSWl3ZzBPRkRHWUVUeklDV1k1SW9EdzU2RE5SUm5rTzJHdnZNWGRZdGtiMElJSVlRUVBZVUV3TWxsTkJHcGdEODRCWEF4Z0N1SWFEc0FtS1paQnFBb2xvcVpPWitJeGx1dlU2M2dvSkNJR0FDSWFJNm1hUmNUVVNEcDF1ejA5UFJiZFYyUHJDcTAvRE9YeTdVZ2l0UDNBekMvc0xEd25HWExsZ1huNytxNmZqR0FQQUJlbDh2VnJ1RFhjaUV6VjdqZDdvMVdmWFptZnBPSWVqUHpGTGZidlRwMFo1Zkw5WlNtYWNPSTZIYWJ6ZloyUVVIQnhKS1NrczB4bkZkMEFleUVVckd0NkE4QVpoRElCalRPOTQxMm5TTVREQUkxQnIrTUdoRGZsajIzK0Q4ZDAyb2hoQkJDQ0JFUENZQ1RpTXZsZWovd1d0TzBQVVFFSXZxd3BLUWtPTWZWNFhERVZMZmI3YjdNZWttYXB1MEFrRTFFbzBwS1NqYUZuUE4xQUFNQVJKTThxemVBSlFCYURZQkxTMHRuYTVvMmtZZ3VyYSt2ZndqQTdRQXdhZElrdGJLeThvOEF3TXpUMnZ0NU5FMDczVXB3OVN3QU9CeU91NWo1UVFBZ29tdmNidmNyelIzbmRydC9yMmxhUFJIZGJacm0yN3F1UCtMeitXWjV2VEsvc3p2WmZlMUZReXUyS2ErQWNINndNTXI1dnNUV2NHY2lmL0FiT0p6NW5YVFRtRFJnd2RMdEhkWndJWVFRUWdnUkZ3bUFreFJaWGJTR1laaHQ3Y3ZNQktETi9RQkEwN1N6aVNpN2xWM1d1MXl1dkxicTBYWGRGODM1QU1Bd2pGdFVWVDBmd084S0Nnb1dsWlNVckt5c3JMd1J3TW5NWEJMWlV4c05JcHBvdlh4RDA3Ui9FTkhQbUxtR2lHN3krWHhMN1haN24xYmE4NUNxcWxVQVpnRzR6MmF6YlVMSU1HclJ0WlZQdmFqSVo5SThFUG9HeWhvelBiZmQ4OHVSUGNUTVBpSThrRldYUG9zV0xveDZlTDhRUWdnaGhPaDhFZ0FucjhDMWpTYlFqSHJKSXdDWEIxNHc4eVc2cnY4d2RCZ3pNK2M0SEk1ZlIxRlBXNUZHTUZ1WDErdmRuWitmZjR1cXFtK2FwamxiMDdUekFEZ0JtS1pwM2hGbHU4TXJaNTVJUkhWbFpXV2xPVGs1WHdJWUFlQWVBQ3Y4U2EzYlBQNDEwelR0cXFycUxwZExndDl1WUVkUlVZYlNEMzhENkFZRVJ5ejdoekMzdWI2dnRhNHZJdWNGTTMrcEtIVEZrRG1MM20vdU1DR0VFRUlJMGJWSUFKd2s3SGI3U2FxcTNoWlNOQklBaU9oQlRkTU9XR1g3bVBtcnlHT0pxQmN6UnhNQUt3Q21NUE1lSWhyRXpKT0k2QmlIdy9GZGFXbnBLcXV1SHhEUkUxSFcxVVRJSE9hd0htbVB4N05JMS9VNVJIUXRNMjhDa0F2Z1h4NlA1NE1venRXY0R3Q2NrNXViTzlubGNqMFA0Snk4dkx3QmFXbHA4Nk04L20yUHg3TVd3Tm9Zenk4NjBjNXJKNTVwbXZ3cWlINFFLR013RkZDYjYvc1NtdW4xQlJvQVBKcGxxNTRweXhzSklZUVFRblFmRWdBbkNWVlZqeVNpbjBXV0U5R1V3R3Rtcm9DLzV6VFNFQ0xhMzlZNUhBN0hCQ0lheXN3dkFMaU9tWDhCNE8rS29yeWhhZHBJYTdlMThReUJWaFJGdGRyZFpMdlA1N3RWVlZXTmlJNWs1bW9BOTdkMW5wWVlobkdIeldhN25Ka2ZHRDU4K1B5dFc3ZldXMHNiQmY5NzJlMTJtNklvWTRob2k5dnRyZ2c5M202M3A4ZDZidEY1QW9tdVRJWVRSQ21oMjZJSmZ0SGNuR0RHT2hXNGNmQzhSWjgyZjR3UVFnZ2hoT2lxSkFCT0VtNjMyNFdRTGlwZDE5OEhNTnpsY3FXRjd1ZHdPSDRlK3I2d3NEQ3R2cjUrTUlEL3RYVU9Jdm85TTM5QlJKc0JYS2VxNm42ZnozZVZxcW9MVGROTXNaWmI2cWZydWoyS0pyYzBCRG9OQUppNVBuS0QxK3V0MGpUdFV3QkRBUnlzcTZ0cnNrKzB2RjV2bGE3cmZ5VWlaMjV1N2tXOWV2VXFIakJnd05VQTRISzU1Z0NBb2loVEZFVjVucGx2Qi9CNDRGaGQxMDltNXJjMVRadnZkcnQvM3NJcHhHRzI4L3J4MlJYYmJLK0ZKcnBpK0ljZU1Gb2U4dHpTMGtiTXZCdUVPM0xtRmMvdXVGWUxJWVFRUW9pTzFPd3dWTkg5TWZPUkFHclBQZmZjdnEzdFYxOWZmN3FWTU92TDF2WnpPQnhqaUdnTWdCZEN5ejBlendjK24yKzR4K1BaWWhXZENzQVR4WitXZnZZQ3lhZHFJamRvbW5ZTEVUa0FHRVNVbFphVzltUnJiVzZMb2loenJKY1habVptTWpNL0ZwcFIybWF6TFFWZ0V0RmxvY2RaUTcvN0VGRnFQT2NYSFlNQnFwZ3k4UmVtei9aSlpQQWJERzViRVJ4N0gxemFpQm5nLzZUYjFCTnk1a3J3SzRRUVFnalJuVWtBbklUR2poM2JtNGlPQU5BM016TnpoYTdyL1ZyYWw0aEdXWCtQMXpSdFUwdlpqeFZGZVFSQVBUTS9GN25ONi9VR2hpdjdtUGs5SWpvbjhJZVpYd1lBWmg0VFdnNmdEa0NUakxsRU5NQjZHVFlrMjI2M0h3UGdVV1p1SUtKeHpGeEJSRk1jRGtkUnhQRnRqMnExckZpeDRpdG0zc1BNcDNpOVhoOFJ2VXBFeCtYbjU1OXJiZC9KekJ1WitYeTczUjdNZkUxRVB3RUEwelFsR09waWRrK2RjSExGbEtKMVRQZzdDUDBBZjBjdXVQWDh6djdBbUlPdkE1aXhsVTArTDN0dThVOEh6UDV2VlljMVhBZ2hoQkJDZEFvWkFwMkVUTk8wQXdBenZ3dmd4MFRreXN2TEc3dG16WnBLSXRyR3pDK2Jwdm10dGMvVjFvcEozeExSdWJCK0pwajViZ0RCd0ptWkR3S1lWMXBhK3IydTY4MmUxKzEyTjFrZVNkTTBINEM2WnBZcWFuWU9MVFBuV09zWDd3d3BKbFZWbnlPaVRBRE9rcElTdDZacHR3SjRTVkdVLzIvdi9vT3Nxczg3am4rZWMvWlhKQUlMWVJkS25FeW1jY1JPelpodXg4WWk3WVY3SUVGaGJjUzFCcEFZbURqVmlXblQwcWhqMHVoa1dtZFNhZk56VEVtTUNnb21aQ1pGMUpYMTNzdHRZRW0wd1V6YkNiRUpwS2sxTGl5NENwUVY3dTQ1VC8vZzdIcnYva0M2MlYxZ2ZiLyt1WHZQOTV6dmVlNnljNGRudnVmN1BOL0laREk3aThYaTYrbjFQZW5uT2FPL2JUTTc1TzdUMDJzM21kbWZCVUd3WE5KejZTazd6T3pLTUF3L0pPbVJoUXNYWHU3dWw3cjcva0toOFA5dXY0U3g0UzB0TlFkcTMvaHNqd2QzbUtsL1pkNTErdlpHNWxLU0RsWDA5SlYzUzNidnpKTzE2Mmh0QkFBQU1IR1FBRTlNSDA1Zjd6S3pQNVIwVDExZFhWc1VSVkV1bDh0SnlrbFNOcHVkWjJaWHVQdS9TdHFYSnNDU3BIdyt2ME9TNXMyYk4yUG56cDJIa2lUNXNwbnRHZXBtOCtmUHZ6b0lnZ1ZEalpuWlBIY3ZaYlBaKzRjTDFzeStrc3ZsWGtyZlhpeEo3djV5MzNnMm03M1R6T2E3K3d0eEhQOXRHdDkzc3Ruc0NqTmJHb2JoT2tscjBybEtraFFFUWEwa2k2TG8zeVI5TlpmTGZYUGdmUmN0V2pRcGp1UFpaclkvbmJNOW04MGVsblJEUzB2TFgyN1pzaVUyczkzcHZJc2tQUkxIOGFwMHIvTzM5ZFpQMDJJY2RLNjhadDVCblhqUUxMaTRZaURkd2p2VVA1SkpTdHpsVnBuNHBwZHRyK2tKUGpIOThhMy9NM1pSQXdBQTRHd2dBWjVnMHFKVzEwczZWbE5UODRQVzF0WmNOcHY5WFRPN1h0SXpjK2ZPWGRUZTNuNnNxYW1wV3RLWEpNbmQvOTdNcmgxaU9xdXBxWGtwaXFLSGM3bmNyY1BkTXdpQ1B6Q3pvWXBCVlV1cVNWZGtQeTFweUZaTDZXUFNmUW53VmVtY0wwcFNXbERyQzVLNkpkMVU5cmkxNGppK0xRekRqSm10WHJodzRhWm5uMzAyTCtsSU91ZlVLSXBlbDNTWlR2VXU3aytBd3pEOGFoUkZyeVZKY3FXWlhlanUvNUlPSldiV0ptbDVWMWZYQWtuUGhtSDR3OTdlM2hmTTdHY3RMUzFoVjFmWGNrbHhFQVE4L255V2RiVkVVMHAxNzFpWHVGYkx5cXRWU1dZdUg5aXpWMi91QVhhcDRwTDBzcDhFaXUrYXVmR3A3V01iT1FBQUFNNFdFdUFKcGxRcTNXeG1NeVU5ME5yYWVsS1N3akM4T1k3amk4M3NnN1cxdFIrVDlMWDYrdnAva1BSNzdyNnpVQ2g4TDV2TkRrcUE1ODZkKzA0enEzUDNwdFBkTTUvUGYxN1M1OHVQUlZFMHhkMTNtOWtsN3Q0bUtYTDNXd3VGd3NiaDVwazNiOTZzTkthZTN0N2VQWmxNWnFhN2IwNTdBMzh5bjgvdkxUKy9XQ3krSEVYUjNaSytraVRKK3FhbXBzc2tIVTQvODB4M1AyWm1GYXZKcVNtU2JreC8zbjdpeEluK2RrcnUzbXBtaTkzOVBaSzBmZnYyTGtsTmtyUmd3WUtsUVJBMHV2dTJYQzczeXVsK0p4aGJCMjVxdnJIay9pWEpHdnNYY0QxZDZ6VWI0cEhuVTJPSm13Ymx4ZTYvVktEUHpkeXdiZk13QzhZQUFBQ1lJQ2lDTllFc1hyeTRWdEpmcDI4ZjZEdmUxdFoyM015YUpkMWJLQlMrbHMxbS8wclNKeVVkamVONHRZYjVUMzl0YlcxRCt1UEFCUEswb2lqNmdMdi93TXgreDkzL0pvN2paa25QbU5rajJXejI2NWxNWnVwUTExVlhWeTlMSzFMdktoYUwveHVHNFoxcE1yOGhsOHM5Tk5RMXVWenU2KzcrdkprZG5UUnAwblIzM3lkSjduNUpraVN6MHRNcUtseTcrKzF4SE04NWVmSmtReTZYKzNCN2UvdXh2ckdPam83djl2YjJOaFFLaFc4TnZGY1FCR3ZTNndjOVRvM3gwYm44NnNzUHJHemVKV216ekJvckJrMGFuTjJxN0s5N1VQTGI2YTdiR3k5NFpjN01EZHMya2Z3Q0FBQk1mS3dBVHlDbFV1bGVNL3R0ZC85T1BwLy9qL0t4ZEkvdFBWRVUzU25wUGtteHU2OG9Gb3Y3Sk1uTXVpV3BxcXBxbHFTK2FyZnZUOGYybjhIdGJlSENoWCtVSk1tdDdyNU1rcnY3Mm53K3YwNlNtcHFhbGsyZE92VitNL3RVR0laL0drWFJRKzYrTVkzVG01cWFxczFzYlhxL2paSVV4L0hhTUF3UGhtRjR1blpIU1J6SHl6bzdPenYzN3QxYnltYXpQMHJudUNFSWd0OUtmMzZ4NG9Ja09WSXNGZy8zdmM5bXMydk1yS0thOUZDRnZ0ejltclJBMXkxUkZLMUpEeC9QNVhJcnp1RDNnOS9BcXpkZWUxRlBsZCtYeUpkWFZxdnlkSit2YVdCcjZmN0t6alpvN0ppNTFybWR1SC9XbzIzSHh5RjhBQUFBbkNOSWdDZUl0RHJ4V25kL0l3ekR1d2FPcDN1RHZ5SHBaa21KdTYvSjUvTlBscDN5RStuVUk4QlJGTzEyOXlBdC9DUjNmM3E0KzJZeW1YZUhZZmlQa3VhbjFaVGR6Rm9sM1puTDVmcVQ4RDE3OXZSSSt2TnNOdHRxWmwrVXROYk0xa1pSZENSSmtnVkJFTHhQMG5za2RWUlhWMitTK3RzcjNmZFduNzFZTFBhdlVNZHh2Q01NdzUrYjJkeTB4ZFBKc2oyK3c3bE0wbEI3b0N2MDdSazFzeVZsaDQrODFYVVl1VmRYTEo3Y0cxVGZYVkx5S1pQVjlTZXlhVk5mTTZ0WXRpM2Y0L3Zta2ZRU1Y4bk0vK2tDcTdwMzhzYnZ2em9lOFFNQUFPRGNRZ0k4UVFSQjhGSWN4NTFtOW9XMnRyYi9HamhlS3BYZWIyWTM2RlF2MzQvbDgvbkh5OGVycTZ1LzNkUFQ4OEcwR0ZaZmE2UU9kNytqcnlMMFVJckY0cStqS0hxM3BFNTNYeC9IOFlaaXNmamljT2ZuOC9sbkpMWE5uejkvU1JpR0t5VzlYaWdVWHNoa01udkRNTnh0WmcvMzdWMGVpV0t4MkJ0RjBmWHUvcmlaelV5UzVJNUNvWERhWktlam8rTXpEUTBObngzSi9XcHFhbmhzZGd6NExVM1ZCN3RuMzFZeWZjNms2ZjJMdm40cTgrMnI3anp3bCs5OWlYSGxRWmRwczNyRHUyYysvcysvR28vNEFRQUFjRzRhdWprbXprdFJGRjJheStWK050ejRnZ1VMRnJ2NzBSMDdkclNQNW4wem1VeFZlWFhta2JycXFxdnFkKzNhZFVSU01ncGg0VHpWdVdMSjlZa0Y5OG4wdm9vQjE2bkd2ZVZmVzMxdjNRZnQvM1ZYeWVTUEJiSy9hM2owaVgxakhUY0FBQURPZlNUQUFNNDZ2MGZCZ2YzTnl5VGRaZElIQm96S1pJTXJWQTNUeDFmdVIxMWFIMWJGNnhvZWZ2ckFHSVlOQUFDQTh3d0pNSUN6eGpPWnFvT3pKNjl5MDJmTWRFbkZtSjhxVSsvOTMxTHBjbTladTZQS3lkVGg4aS9YZU84RDB4OXJQVHJXc1FNQUFPRDhRd0lNWU56NXpabTZnL0dGdDdoc3JVa1hWUTYrbWR2MnJmcWV5bm05dnhCWnhlbXUvelFsOXpkZTBQR0lyZC9UTTZhQkF3QUE0THhHQWd4ZzNCeGEzWHhoWFBMYjNmUVhKcHRSUHVaeXlhVWdUWEpkUTI3dExiL2loK2I2WXNPajI3YlN3eGNBQUFCbmdnUVl3SmpyYUZrOHcrcXFQeTNYYlRKTktSOXp1UUpaZndWbjkvU0xhYWh2SjljUk4yMnVraDZjc2ZHSkg0OUg3QUFBQUpnNGFJTUVZRXk0WkoycnJzMjYreHFYZjBSU2JVVUI1M1IxMS9yUFAxWHNhcWdWWDNmdERGMFB6aWpWZnRlMmJIbGpQT0lIQUFEQXhNTUtNSUJSZFhqVmt0bHhFcXgyODQ5TDl0NkI0eTRwVk5ycnlpVTNIMXpKV1pMY0Q3cHNReWl0cDQwUkFBQUFSZ01KTUlCUmNYRGwwbVdKdE1iTUZnOTdVdDl6enFmNTVuSDUwMEhpMzJwODdNbnZqMzZVQUFBQWVEc2pBUVl3WWdkV05qZWIrVWRjOWllU3BvNTBIcGUvWkxKdlZsbnkwTHMyUFBuclVRd1JBQUFBNkVjQ0RPQ01IYmhwMFNUMzJtdk1kSjFrVjB1NmNPU3orVS9sMnVxSmI1MjE2Y25uUnkxSUFBQUFZQmdrd0FCT3E2c2xtdEpUVzNldG0xM24wb2RNVmplaWlWeXhTN3NEMDlhYXVQZDc5WnVlL3U5UkRoVUFBQUE0TFJKZ0FJTWMvZWpTZDNXSHVrN1NNcG5ObDFROWtubGMzbTJ1TmpkdGZVZWNiSjI2NmFuWFJqZFNBQUFBNE15UkFBTnZjNTdKVkIyK2FQTGx2WWxmSWJNclpINkZ1ZWJJaG1wSWRBYnp5UStaYkp0Y1d4dGY3ZGx1cmEwblJ6dG1BQUFBWUNSSWdJRzNpYzZXekR1dGJ2S2NKTkVjbWQ3cjVqTWsvYjVrVi81R0U3di9RdEp6WnQ0dUMzWTNibmppMzBjbFlBQUFBR0NVa1FBREU4emhWVXRtOThhYTQ0SG1tT3dTeVM2Vi9GTEpaby9PSGZ4NWQ5c1ZtTnFURXowN1oyMXBQVFE2OHdJQUFBQmppd1FZT0VjZC9HaHpZeWl2ajhOa1dxS3dQakNmNWxLOXVkVzcrVFM1cGtsV0wvTnA3amJOVFBXU0drWXpCcGQzbWJSYnN0MUJyUFlaci9VOHh5UE5BQUFBT0YrUkFJK3pqcHVXRmszMngyYzdEcUNjeTE4MHQvMW0rcW03NzNmNXo2c0QvWUtldkFBQUFKaElxczUyQUFER2xydGVscnpEWkIxOXJ5N3ZNTmV2NU1tK3hrMVAvZkpzeHdnQUFBQ01CeEpnNEp6bHgxM3FscXRibHI3S2pwdjhoRlIyek5RdHFWdUpIL0hBRGdTSlhsRm9CNUkzZWpyWW53c0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lEaC9CL3dhQ3NSTlQzUmxBQUFBQUJKUlU1RXJrSmdnZz09IiwKCSJUaGVtZSIgOiAiIiwKCSJUeXBlIiA6ICJtaW5kIiwKCSJWZXJzaW9uIiA6ICIxOSIKfQo="/>
    </extobj>
  </extobjs>
</s:customData>
</file>

<file path=customXml/item25.xml><?xml version="1.0" encoding="utf-8"?>
<s:customData xmlns="http://www.wps.cn/officeDocument/2013/wpsCustomData" xmlns:s="http://www.wps.cn/officeDocument/2013/wpsCustomData">
  <extobjs>
    <extobj name="C9F754DE-2CAD-44b6-B708-469DEB6407EB-1">
      <extobjdata type="C9F754DE-2CAD-44b6-B708-469DEB6407EB" data="ewoJIkZpbGVJZCIgOiAiMjg2MTc4NTgzNDUwIiwKCSJHcm91cElkIiA6ICIxNzE5MzUyOTM5IiwKCSJJbWFnZSIgOiAiaVZCT1J3MEtHZ29BQUFBTlNVaEVVZ0FBQThBQUFBSjhDQVlBQUFBeHFjZ2hBQUFBQVhOU1IwSUFyczRjNlFBQUlBQkpSRUZVZUp6czNYbDhWTlhaQi9EZmMrOWtKMlJCa0VYWktZcTdRV3NWNnBCN3c5S3F1R0VWck5hNnNLaHR0ZFdxaVcxYUFXdGJ1MmdoZ0x1dGUvdTJDaFZDWnBJUlVBUUZwY3JpZ29naUtFc1dJSkJsNWo3dkg3a3ptWVNzSkd6SjcvdjVCR2JPUGVmYzV5cE1lSEkyZ0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TZDamw5WHE3ZUwzZVU0OTBIRVJFUkVSRVJNMHhqM1FBZEhqWXRuMTUvLzc5TCt6VHA4L0dMNzc0b2lKY2JsbldSUU1HRE1qczE2L2ZsczgvLzN4dmEvc2ROR2pRYjAzVGZHN0FnQUg3TjIzYTlHYjdSbjNrWldWbFhUaGd3SUM3Qmc0Y2FHemF0T25qSXgwUEVSRVJFUkVkUE0rUkRvQU9EMVc5enpDTURJL0hzd3hBU2JoY1JING1JcFpoR0I4QytMbzFmV1psWlExUjFaOEIyRkZWVmZWVWU4U1ptWm5aeHpDTVdXM3RaLy8rL1Q5ODg4MDM5MFNYV1paMUk0QlI5ZXVLU01qbjgxMWZ2endqSXlQUmNaeG5SS1NmcXNZQldORFd1SWlJaUlpSTZNaGhBa3dIWmRpd1liR080N3dnSW5HcW1oWVhGN2ZKdHUwV3QxZlZhLzErLzMvcWx6dU9rMndZeHZpMnhoY1RFeE1IWUUrOTR1K0l5Q1FBbFZGbGNRQkNBQTVJZ0ZOVFUzL3JKcitiUmVRbTI3Yi82ZlA1OHRzYUd4RVJFUkVSSFJsTWdPbWc5TzdkKzJFQUdlN2JEMVIxWlF1YURST1JrZTdyNXFaYkx3c0dnK05hRzVmSDQza0x3R2xOMVFrR2d5Y0VBb0dkWHErM2k4ZmoyYVdxbjlTdlk5djJGYXA2cDZvdTlYZzhsNFpDb2ZjQlBPbjFlcjhkQ0FTMnREWXVJaUlpSWlJNjhwZ0FVNnRabG5VM2dOc0FyRkRWUVFBR0c0Yng0NEtDZ3ZjYmE1T1ptWG0rWVJnTEFFQlZIL0g3L2I1bWJoTUtCQUo3QWNEcjlhWUdBb0hTUnZvOTF6Q004OHZMeStjdVg3NTh2MlZaam9pMDZEazhIbzhGSUZaRTVrZVhaMlZsbmFtcXo0aElpZU00UDh6UHp5L095c3E2UVZYelRkUE1IekZpeElobHk1YVZOTkl0RVJFUkVSRWRwWXdqSFFDMW40eU1qRVRMc3FiWnRuMTdXL3V5YlR2RjdTc2x1dHl5ck1raThwQ3FiZ3dHZ3hlcDZpUUFDYXBhT0dyVXFBc2E2c3V5ckdtR1lSUUJTQU9RNS9mNzcyaHBISm1abVQveWVEeWYyN2JkNEtpdVlSZ1BBL2h6VWxMU3QxditkRFZVTlR6Qy9HcTRMQ3NyYTdqak9ENEFNYXA2YVdGaDRXWUFLQ2dvOEFPNFEwU0d4Y2ZITC9aNnZUMWJlejhpSWlJaUlqcXltQUIzSUNrcEtXa2k4aWlBbkdIRGhzVzJwUzlWdlZwRVpnR0lyTk8xYlR0SFJPYW82azdIY2I0ZkNBUjJGaFlXTGxiVjYxUTEyVENNSXR1Mjc0RDc1OHF5cklHMmJlZTcvWmlPNDl6ajgvbW1BWEJhKzJnQW5oczNibHhjZEtGdDIrTUJqQUFROFBsOGdZTjR6TEdxK28zUDUxdmg5dWRWVmIrSXBLcnE5WDYvZjJsMFpaL1A5NmlxUGd4Z3VNZmpXWm1WbFhYbVFkeVRpSWlJaUlpT0VDYkFIVWhoWWVGWHFwb1BvRWV2WHIwdWIwdGZJbklEQURpTzh3d0FlTDNlazFRMUc4RDJVQ2cwcXFpbzZLT28rNzRBNEdJUjJRdmdUN1p0cjdCdCsxRVJXUTlnTklCUEFYZ0xDd3NmT29obmVscFYvdzNndEtxcXFwbmg4Z2tUSnBnQUhnUUFWZjFWYS91MUxPdDBFZWtIZC9RM016UHpsNnBhb0txSkFDYjYvZjRYRzJybjkvdC9vYW9QQWpqUmNaeVZ0bTAvNFBWNjQxdDdmeUlpSWlJaU92eTRCcmpqZVJMQU9CR1pES0RCSks0NVhxLzNKQURmQmxCV1ZsYjJNZ0FFQW9FTm8wYU51c0kwelUyQlFHQjkvVGFoVU1obkdNYWRobUU4RG1DNCt3VlZYVjFWVlRWMjZkS2xPdzcyZ1VLaDBDMm1hWjRQNEk2c3JLelhDZ29LM2lncEtma3hnSk5WdGFEK1NHMUxpTWdsN3N0L1c1YVZKeUtUVlhXdmlOd1lEQVpmOTNxOVhacUlaNlpwbXFVQVpnREk4WGc4N3lKcUdqVVJFUkVSRVIyZG1BQjNNTnUyYlh1dFY2OWVPMFhFNi9WNlR3b0VBaHRhMjRkcG1qY0FnS28rdldyVnFuM2g4cUtpb3RmRHJ5ZE1tR0NXbEpRTWN4em5RaEc1RUlBdElxbHV1MjlFWkJ1QU0wWGs3TmpZMkM4c3l5b1FrU0lSV1ZwZFhmMWhJQkNvYUNZTURiOElCQUk3UjQwYWRZdHBtcTg2anZPMFpWbm5BY2dGNERpT2MxZHJuOCtOOFJJUnFkeTJiVnRocjE2OVBrUE5qdGIzQVZqczhUVC8xMEpWLytVNGp0YzBUZHZuOHpINUpTSWlJaUk2QmpBQjdtRFdyVnRYMWJObno3K0x5QjF1SXZ2TDFyUWZOMjVjWEZWVjFmV3FxZ0JtaDhzek16TXpVWE9NMGNraWNrWkpTY2xaQUJJTkl6S0xmcjJxTGxYVjF4M0hlVHdRQ0FTenNyS0dPSTV6SllBc0VSa040R0pWaGNmamNTekwyaVFpR3dGOERlQmxuOC8zWHdBUUVSTUFWTFhPT3VHaW9xTFhiTnQrVmtTdVU5VjNBZlFHOEZoUlVkR2FnL252QkdBTmdITjY5KzQ5eWVmelBRWGduQkVqUnFURnhjVTkxOEwySzR1S2l0NEU4T1pCM3ArSWlJaUlpQTR6SnNBZGtJaThBT0FPQUpNQTNJdFdiRHBWWFYwOVVVU09CNUR2OC9rK2p1cnpHaEc1eVgyN0Q4RC9WSFdGcXE0QXNLU3dzUEFyeTdLMkdZWXhwckN3Y0M0QUZCUVVmSUthZGJvUGVyM2VlTk0wendKd05tcEdob2VvNmpBQVBmZnUzUnZadGRvd0ROTzlYN0IrYk1GZzhLZW1hVm9pY29LcTdnRndmMnYrdTBRTGhVSjNlVHllSzFUMWdXSERoajIzYnQyNkt2ZG9vMnZEZGJ4ZXI4Y3dqTytLeUZxLzMvOU5kSHV1K3lVaUlpSWlPdll3QWU2QS9INy9PNVpsZlNZaUF6TXpNKzNDd3NMRkxXMnJxajl6ejlIOWM3MUw5NmpxZjBPaDBJZUJRT0F6MUV1cU16SXlZa1NrQjREUEVEVjlPY3lkOHJ6Yy9XcEtuQnRIVlFOOWxGcVc5UkdBUGdEMlZWWldIbENucFFLQlFLbHQyMzhWa2R6ZXZYdGZsSkNRTUQ4dExlMGFBUEQ1Zk04Q2dHRVkxeHFHOFpTcS9oekFuOEp0YmRzK1dWVlhXcGIxbk4vdm4zS3dNUkFSRVJFUjBlSEZCTGlERXBHWEFkeGpHTWIxQUZxVUFHZGxaVm1xZXJxcXJ2WDcvZm5SMS94Ky95NEEvN0Z0ZTdabFdZa05OSTlIemE3aUtaWmxQZDNjdmFxcnErOWZzbVRKbHcxY0NtOCt0YmYrQmN1eWJoR1JUQUFoRVRrK0xpN3VFUUEvYk81ZWpURU00MW5IY1hJQmpFMU9UbjdOUGVLb0RNQ3pBT0R4ZUY1M0hNY1JrY3NSbFFDcjZnUVI2UUtnVFVkTkVSRVJFUkhSNGNWamtEb29FWGtKQUZUMWV5MDlFMWhWNzNEYi9yNkphaE5GNVBvR3ZuN2dYdS9leVBVNlh4NlBwOEdZUkNUTmZiazd1dHpyOWZZSDhFZFZyUmFSTWU1R1c5ZG1abVplWEsvOUFhUFBqVm04ZVBFbVZkMmxxcWNFQW9HZ2lQeFRSQWFOR2pYcTIrNzE3ZTQwNy9POVhtL1BxSHRjRFFDTzR6U2I2Qk1SRVJFUjBkR0RDWEFIVlZCUThENkF1NnFxcW9hdFc3ZXVSVk9GSGNmNUZZQzhZREQ0ZkdOMURNUG9Fd3dHayt0L3FlclRiaC9YTlhROS9BVmdtVnV2cktIK1ZiVVhBSWpJOXFoaU1VM3pTUkZKRnBFWkJRVUZmZ0EvZGVPWjQvVjZVNlBhVjdzdld6UzdRVVIyQU9qbXRuM2U3WE5pVkpVaUVSSFROTWNBUUZaVzFwbW9PWDVwWTJGaFlhdVBYeUlpSWlJaW9pT0hVNkE3TUovUDk4ZlcxQzhzTEZ3TllGcFRkUll2WGx4ZXYyekVpQkZwcG1sZXFxb1ZqdVBNRHdRQ0IweGZEck50TzV5c2xqWlNaUWdBcU9xV2NJRmxXZmVJeUNoVlhSMEtoV1lBZ04vdmY4bXlyRWtpY3JGcG1nOER1QkVBUktRS0FBekRpQU1ndG0ydkFmQ296K2Q3clA2TlJvOGVuUlFLaGZxNHUxSEQ3L2UvYVZuV1RnQlhUWmd3NGM1WFhua2xKQ0p2dWYyT0J2Qk1LQlM2enQzNStrazBzTmFaaUlpSWlJaU9YaHdCcGphTGk0dDdVRVJTUmVUcFFDRFFXR0liMWsxVjl3UUNnUU4yZVhhTkFBRERNRFlBZ0czYlhoRjVBRFU3VC84d3VsMG9GSnFtcW50RTVNZFpXVm1XVzF3R0FLcWFhdHQyVndDbkFiZ2krZ2FtYVQ1cTIvWnN4M0dXaVVpeXFyN2hYbkpFWkxHSTlDd3VMczUwNnk1WDFkVUExaytZTU1FVWtZa0FRb1poY1BvekVSRVJFZEV4aGlQQTFDYnV4bFNUVlhWblZWWFZyMXJRcEJ1QUxRMWRHRGx5WkM4QVo2dHFkVEFZWE9YMWVudXE2Z3Z1MmNDMytmMytkZEgxQTRIQUZ0dTJzd0U4NGpqT3ZJeU1qTk1BN0FRQTB6Ujd1c2x4bmRGa1Z3cUFxOTNYK1JVVkZaSGpsRlIxb1lpTVU5VitBSkNmbjE4TUlBTUFNak16THpZTTQzaFZuZS96K2JhMjRGbUppSWlJaU9nb3dnUzRnNWd3WVlLNVk4ZU9oQ2FxR0FCZ21tYUMxK3Z0RWxWdUFvQ3ExaStQcUt5c0RDMWZ2bngvdldLeGJUdGJWWC9ycnJ1ZHVIVHAwaDFOeFdqYmRsOEFzU0xTME83UGlJbUp1VUpFUkZXWEJRS0J2WlpsVFJlUm5nQ2U5Zmw4VHpYVXh1Znp6YklzNjFvUmlVMUtTdXFtcXArNlNlOVF4M0gybXFZSjFCek5GS0dxdHp1TzR3a0dnOFgxWTk2MmJkdkxQWHIwZUxHaEVXckRNRzUwMng4d25acUlpSWlJaUk1K1RJQTdpT0xpNHNzOEhzOHJ6ZFVUa1pVZXo0SC8yMFZrY1VQbEFHQ2E1bG9BcDRiZlc1WjFPb0MvQVJncEl2c0FUUFQ1ZkFYUjNlSEE5YkVHZ0hzQlFGWGZySDhQOXh6aFg3aXgvQjBBUXFIUUwwelQvTVkwelVlYWVDUW5GQXBkc1gzNzl1M3IxcTJyc2l6cmJiZVBxd3pENk8yKzNsQ25nZU9VQlFLQm5WSFBjNk9JMU5sTjJyYnRBMjZrcXQ4WEVZaklMYlp0MytnV2wvdDh2a2xOeEVkRVJFUkVSRWNKSnNBZHgxY0FYajFFZlc4R0lKWmxlVVhrTmxXOXpCMnAvWi9qT05jVkZSV3RpYTVzMi9ZanFucXRpT3hVMWQwaXN0K2RVbnlDcXBhcTZyejZOMGhMUzdzTVFEOEEyMkppWXA0SEFIY1U5c0htZ2dzRUFwRXB6cUZRcU1nMHpZOUY1QUlSdVFCQVpkUWEzOGFjQm1COGMvY1JrZkR2RjBVVk43aWJOUkVSRVJFUkhYMllBSGNRZnI5L09ZQkxEMVgvbVptWmcwUmtQb0FrRWRubU9NN01zckt5dWF0V3JhcXVYMWRWM3hlUm13RU1EaWVOcU5uMU9WOUU3dlg3L1p2cnR3a0dnNitacHZtV2lEeTljT0hDeW9PTk14QUlCRzNidmxKVlh4U1JubzdqL0xLd3NIQlhVMjIyYmR0MmQ0OGVQWElPNW42eHNiSGNDWnFJaUlpSWlLaWp5Y3pNdkN3ek0vT2FZY09HeGJhMFRVWkdSc3k0Y2VQaVdsSjN4SWdSYWVETzVFUkVSRVJFZEloSTgxV0lpSWlJaU9ob1VwNi9rTFBRNkloTEdqUHVtTXNuT2RwR1JFUkVSRVJFblFJVFlDSWlJaUlpSXVvVW1BQVRFUkVSRVJGUnA4QUVtSWlJaUlpSWlEb0ZKc0JFUkVSRVJFVFVLVEFCSmlJaUlpSWlvazZCQ1RBUkVSRVJFUkYxQ2t5QWlZaUlpSWlJcUZOZ0FreEVSRVJFUkVTZEFoTmdJaUlpSWlJaTZoU1lBQk1SRVJFUkVWR253QVNZaUlpSWlJaUlPZ1Vtd0VSRVJFUkVSTlFwTUFFbUlpSWlJaUtpVG9FSk1CRVJFUkVSRVhVS25pTWRRR2VUbGpNN0lKQUxqM1FjZEl4UTNROUJ0U3FxeGYwZENMK1dhZ2lxUlZHdGdtcUJsaXZ3TlZTMnFzalhodWcyaFc1ejFOeGFWbDYrRlgrK2MvK1JmaHdpSWlJaW9pT0pDVERSMFV3a0FVQ0NTUGh0OUtYd0MwRGNGeEo1cjREV2xKaHdrSjZVQU9UTTNnMWdtMEsyUWJGTmdCMkFiblpFUDFlUnpZNXBidDZUTzNubjRYczRJaUlpSXFMRGl3a3dVYWNoWFFGMEZXQW9Jb20wd0lBQUNwaEJCK25aczhzQjJheUN6d0ZzaHVKemdiTTVCSE5qMll3cDd4NjUySW1JaUlpSTJrNmFyMEpFUjhUZFR5UW5lWnhFajRGRVV5b1RnNUJFd3pFVERFR2lnMUNpaUNUQ1FhSUNpUUlrQWtnRFpBaUFRU0lZaUpxeWRxYnJGYklHMFBjQjQ0TUsxVFg3WjB6OXF2M3ZRMFJFUkUwcHoxK29Sem9Hb3FReDQ0NjVmUEtZQzVpSVdpWXBkMWJQdUdvTWRBeHpzS0U2VUJXREFSMGdJb01COUdpdis2aWlUQVNyQUh6Z1FOZW9HaDl3dEppSWlPalFZZ0pNUndNbXdFUjBiTWlkbTRqY3lmdTYzai9ySEVQbFZFTnhPaUNucVdpR1FGTGI0eFlLTElmcW00Q3h4QWs1eThwK042MmtQZm9sSWlJaUpzQjBkR0FDVEVUSHZNVDc1dmFLTi9RTWhYTWFnUE1CR1NIQWNXM3ZXZGNySktDSzVRaGhhZW52cG43ZTlqNkppSWc2SnliQWREUmdBa3hFSFZKeXp1eWhNUTVHcW9HUlVQbXVDUHEzdFU5Vi9SS1FaUkFzaFlPbEpUT25yQVdFMzh5SmlJaGFnQWx3MDRLaEVQYnNyemtCVWd3RHFZbE5iNDFTdG04ZkhNY0JBQ1RGeHlQVzB6NTdCVHVPQThNdzJxV3ZveEVUWUNMcUZKSnlaL1dNRFJsZU9CZ0p3VWdvVGhWcDIrZUpxdTRRNFBXUUdBdktQS0ZGeUwxMWIzdkZTMFJFMU5FY3lnUjQxV2Vmd2YvaFd0enh2WEdJYVNZUmRCd0grNnVxVUZGZGpYMVZWYWlvcXZsOVgyVWw5bFZXNHJTK0o2SkhTc29CYlNxRHdUYkg2VEdNUnVQN2FPdFczUDNjQ3dDQTVQaDQvT1AyVzV2c2E5cmpUK0tya3ByVldqKy82UHY0N3NrbkhWUk1JY2ZCUTYrK2htL0tkcU9rdkJ4N0t5cncyQzAzb1Z0eWNxdjcrdDhYWCtBdi8xMkkwL3YxeFZuOSsrUENZU2ZYdWY3Mko1L2c1ZVVySXU5L2ZlWGxTR2ttMFc5dngySUN6R09RaUtqVnluTnYvYm9jZUJFMVgwak9uWHVjV2VWY0lvSkxCRHJhUGIrNFZVU2tPNERyVGVqMWFkVkd0V1RuTFhHZ0MxUmlYaTJiZnZPbTluNEdJaUlpcXF1aXFncS9lM1UrM3Z1OFpwVlNXbElTYnJZeUFRQjc5dS9IZlMrOGhPcFFDRlhCSUtxQ1FWUlVWNk02RkdxeXoxdkhaR0gwNmFmWEtWdTc1U3ZrdlBSeW0rTzlkSGdHYmhqbGJYVzdGWjk4aWsrKy9ockpDUWs0WjlCQTlFNUxhM01zWWFaaG9FdDhQRlo4dWpGU3RtVERSN2pzbk9HdDd1dmRqWjloMTk2OUtGcTdEc1Y3OWg2UUFMKzdjUk0yZnZNTkFLQjcxK1REbnZ3ZXE1Z0FFMUdiN2NtZHZCUEFrKzRYMG5MeUxvTHF4UUN1RUpGdVRiZFdRS1hPZkJRUnhBQ3dESWdGQlArY25wMjNRYUVMVk9TL3BkT25CZzdWY3hBUkVYVm04Ykd4U0UycVRhSVdySDRQWncvb2o0eUJBNUdja0lDUzhuTHNxYWhvVlo5YmkwdmJPOHcyODMrNEZpcysvUlFBMExkYmVxc1M0Rm41aStINzRNTW02OVFmbW44NjhBYWVmV05KazIyZXVYVXF1aWJVSFQ5NGQrTm5rZGZlVTRZZDBHYnRsaThqcjA4OThjUW0rNmRhVElDSnFOMlZUSis2QU1BQ0FKUFRzMmVmcDVEeElqb2VrSk1QckMxUWFDVC9WVFF3bDFwd2trQk9FdUFYYWRtemQwSGtueXI2UXVrRDA5NDRwQTlDUkVUVXlkeGlaV0w5VjEvaDY5SXlBTUNzL0FJOCt1TWZJU2t1RHVjT0hvenRaV1dJajQxQlFtd3M0and4MkxCMUs3N2N0UXNBY09rNXc5RW5QUTF4bmhna3hNWWdMaVlHUGJwMmJmYWV3L3IwZ1dHMGJDYnRwdTA3VUY1WjJhcG5xcWl1eGxzZmY0enZEQmtDRWNGbjI3K0pYT3VkbHQ2cXZoeFZPTnI2MmVmTnRkRjYxemZ2MkJtWmtoMGZFNFB2ZkdzSWJuL3lhV3dwTG02d3o2SzE2L0RHdXZVTjlqMjBkeS84YnVJMXJZNjVvMklDVEVTSFZQR01hVzhEZUJ2QXZWMXlacDBjby9KamdVeUNvRmU0amtqdE56MVJoYm9MaWhVMTZYSDA4TEE3b2p4WlZDYW41OHplQ3NoTFFYRmUyUDNBcmU4Y3JtY2lJaUxxcUJMajRqREZ0cEQ3ei84REFDUW5KR0RYbmoxSWlvdkRUOGFOT2FEK1gxNWZHRW1BdmNOT3hvQWVQVnA5ejk5Y2RXV0xONTM2MWN1dllNM21MeHE5WHJKM0w3ckV4OWNwcXc2RjhOQ3I4OUczV3pkTUdua0JkdXplQXdBd1JGQmN2aGVsKzhwUkZhcGRrL3gxYVNrKzJycTFUaDk5anpzT0NiR3hkY3A2ZE8ySzAvdjFiVkhjOWUydHFNRGJuM3phNlBYQ3RXc2pyODhiTWhnSnNiRUlPVTZUaVhSajEwSU85MHVMeGdTWWlBNmJ2ZE52WFEvZ0xnQjNwZWZNR2F2UTZ3VzRGRUR0ZDZySWJsb0t3SWhNSTRwT2pHdEpid0IzZU5TNEl5MG5ieU9BRjBWQ0x4US9jTnRhRUJFUjBVRTVhOEFBakR2ekRBenVlVHd5VHprRlJXdlhJZWVsVnhxc3V5OXFOUGIrbDE1cGRNZmpXVCsrQWNrSjhRMWUrL3VTcFRDa1pTUEFXMHVhbmxMOTYxZitoYzA3ZCtMMnNhTVB1UGJGcmwzNFl1ZXV5SHRIRmZjOC8rSUI5WjViOWlhZVcvWm1uYkxmVDdvR1EzdjNybE0yNlBqak1jVzJzSytxcWtXeGh4a2kyTGxuVDZNSnNPTTRkVVp6dzlPZnp4azhDSVAzMXV3UitzR1hXMURzdms1SlNNQ1ovZnMxZXI5ZTdiakd1U05nQWt4RVIwVHg5Q21MQUN6QzNVOGtwOGRXWGEzQTlRSmNVRnREM01uUmNJZUNhNU5mZFFlRm83OVZDakFJUURiVXpFN0x6dnNRMEJjY2lYbUJHMmdSRVJHMTNwUXNPL0o2ZjFVVnl2YnRhN1pOVSt1REhYVWF2ZmJhcXRXdEM4NjF0N0lTanl4Y2hBdUdmZ3VuOWUyTFdJOG5Fa055Zk8xNjJvVFlXSnpacngvSzl1ODdxT25MVFNsYXV3NnpGaGUwcWszM3Jzbkl2dXpTUnE4di8rUVRsSlNYUjk2ZjBiZG1sUGtHNzRXUnNwdm16b3U4UHU5YlF6QnRkRmFyWXVqTW1BQVQwWkgxK3h2M0ZBT1BBWGdzT1dmMlVJL0tiUUpjRDBFeTRDYTVicWFyN25UbzZCOFNSMGFJbzdvVXdhbUF6REFSbkpHV00vc05VYzByanVuK2IrUmUxYm9mMFJJUkVYVWlqeTdLeDFkUmEwd0I0S2JNVVRpcFQyOU1HbEg3TStyM1B2OGM2N1o4MVdnL2NSNFB4cDExSnBMaTRpSmw4VEV4N1I3dk42VmwrT0RMTCtIL2NDM082TmNQdjczcVN1elp2eDhpVW1lMDJXTVl1T2ZTUzdCbmZ3Vis5WEx0U0hiM3JzbElpS21aMXJ5MXRCUkJkMGZyYmwyNjFJa2RBR0k5TmZHZk0yZ2cwcEtTQU5STWk2NW81ZWh2V0dwaUlpYWM5KzNJKzdpb0tlRC9Ydmx1bmJxR1lhQ2l1anF5VG5oNzJlN0lORzRBR05xckYvWTNFMGRUUjBaMU52eXZRRVJIalQzVHAzMEU0SGJjL2NSOWFiR1YxNG5LYlJCRUR1S0xqQUdyUXNXQVJHMmVWVk1lcVlpb05oZEM1TUwwNEs3dG1qUDdLU2VJZVdXL20vWVppSWlJcUk1TjIzZEVqdFVKMjF0UmlUUDc5OFBnbmowUmNoeTgrTmJ5U1BLYm1wU0l2dDI2NFg5ZjFPeEdmTUhRYitITmp6NUdaVENJcGVzMzRQYXhvM0hXZ0FFSDNLZitiT2VucGt4R2wwYW1SemVsOE1PMStPRExtbnNQNk5FZDVSVVZxQTZGa0pxWUNMT0JxZGlWMVZYNGJQdjJ5UHNIcjdrYTNkMU51cUxQQWY2Ujk4Skd6d0UrYjhnUW5EZGtTT1I5OGQ2OStNMkVLMXNWZDZ6SFJGcVhMcmgyNUlnRHJuM3d4WmY0NU91dkR5aS85dEZaalI0NTljaWlmRHl5S0wvSmU0NDZaUmgrOXIxeHJZcXpvMklDVEVSSG45L2Z1S2NFbUFWZ1ZzcDljeXpEY0c0VFNPMWNJYW1aSGwweklCeTFTWllnYXNzc2hXcWREYlo2Q09TWGhvbTcwN1B6Rmp1UXZOS1AweGZnbGF1YVBzQ1FpSWlJc0duN0RzektYeHhKem1KTUU5bVhYb3JYMzM4L1V1ZktiNStMcW1BUTc3am4xK2IrOC85dzFvRCtHSjl4ZHAxRXVQNG1WZjkrNXgxY2Z1NDVpSyszeVZSalFvNkR6VHQyNHY5VzF1NS9lVkx2M3RqbHJvbE42NUxVWUx1VlVjY0tuWkNlSGtsK0Q4YTJraEo4OHZVM3pWZHN4SkwxR3hBZjQ4RzVnd2RIeWxRVnp6UnpYQksxSFJOZ0lqcXFsYzJjNGdmZ1Q4K2VkYUxDbUFiQlRRSWNCeUJxZnJSQ3RXWnFkTlIrMGJVL1lhN0poR3RLYTRhUnh4alFNZW5mMnZVVmN2SWVyL0FFNSszTHZiM3VkbzlFUkVTZHpDMVdKdlpWVnVMUHJ5L0U3djM3QVFBVjFWWDQyNkxGOEgvNFlXVDliSXhwNHE2TEw4SzNldmVxa3dDTENPNis1R0pNLzc5L1IzWnFmbS9UNTNodjArZTQvL0xMTUh6UVFBQkEzMjdka0pxWWlGSjNYZkZycTFZZjlEcGdBUENZSms0OThVUjgrdlUyQUdnMHNUMmpYMStjTTJnZzN0bjRHYzRkUE9pZzd3Y0E3MysrR1hOOC9qYjEwYjFyY3AwRStJMzE2eHNjL1FVQTc3QmhDRG9oN0srcXFyTjUxaWtubklBZUtTMDdhb3BxTUFFbW9tTkM4WXhidndSd0wzS2YrazFhZGNWTmdONHRJdTZwNzdYSnJxcldPVmFwNW5MdFlVb2FmZEt3b0ErQVg4ZFZlM0xpc3ZNV2lNaWM0dW1UODkxaFpTSWlvazdscEQ0MXV4eDdURE5TRmg4VGk3MFZGWkhrTnpVeEVmZGROajZ5STNKU1hCeFNFaE1CQUlZWWlQVjRrSFA1WmNncjhLSHd3NXBER1RJR0RvZ2t2MERObXRaYjdFdzh2T0IxaEp6R044ZHFxY3ZQUFFmSkNmRkk2OUlGM3g0OENDZDI2OVpndlQ3cDZianYwdkY0NitOUGtKS1lpQkozeEJpb2U0VFF2c3JLT3RjQUlDVXhzZEVkcmtXa3pocmVwb1FjcDlHcHpLcy9hM3pmenR2Y1hhMFhySDR2a2dBYkl2akZSZDlIZW5LWEZ0MmJhakFCSnFKalMrNE5GU1hBMzNETDNMbnBQWUxYcWNvOUloTDU4YW1JUkVaOG8wOFFqaDRacnI5VVdBUW1nUEdBamsvUHp2dlkwYnlIU25jYWY4ZTh5ZFdINDVHSWlJaU9acmVOSFkyUHQyMURTWGs1VGozeEJMejl5YWVSSkN6VzQ0RjE2aWtBZ01DNmRaRTJKNlNuNDg3dmZ3OHZ2clVja3kzcmdENHZHRG9VSjZSM1ErR0hIMkx6cmwyb2pOcmtxVGtpZ2hqRFJJK1VGSnovclNFNGUyRE45T3IrM2J2alBuZDM1ZnJuK0laOVhWcUdQOHhmMEdUL2VRVSs1Qlg0NnBUTnUva21ISithMG1EOWZzY2RoNy8rNkxvV3hiNWsvUVk4dk9DL0RWN3IzNzA3M2xpL0FUMVRVN0JqOTU0R2Z6aXdiTU9HeU9zdThmRjRaY1dLWnU5NXlna25ZTVJKUTFzVVgyZkFCSmlJamszekpsY1hBMDhnTi9lcHRPcWVQNEE0MlFLcCtRNGNudTdzbnBlazBsQWlYRVBkWDJ0SGhlVmJodUNKOU83T2I1R1Q5M0J4UmRJOC9QRzZjaEFSRVhWU1hlTGo4ZENrYS9DUHBXL1dTWEtiTW56Z1FOeC94V1g0N3NrbkhUZ3p5OVd2KzNHNFlaUzN4WEc4dG1vVmxxNy9DSUJpOFBISDQ4Yk1VUzF1ZXloOXZtTUh4di9oNFRiM002Qkhkd0RBWk12Q3pQKzhpb2JHaWZkWDFmNXNmdmYrL1hqOXZmY2JxSFVnSnNDMW1BQVQwYkV0TjljcEFWNEE5TVhVbkx6eGhrbzJCTU1CMU5sbU1ubzBPSnFFZnoxZ1dCaDlBUHdwTGI0OFIzTHlIZ2w2WWg3ZG5YdFRjUU5kRUJFUmRYaDdLeW9RRitOQmZFd01xa09oeU9oa2pHbEdkbHl1Q2dZalU0bFA3VnV6U2lrNitTMWF1dzR2dnZYV1FjZXdaMzhGeWlzckFRQ2JkK3pBeW8wYkk5ZlN1M1RCZzlkYzNXd2ZoaUVOSHNsVVVWMmJXRVkvVTNTN3hwaUdnZlJHTnQ2cXI3STZHRmxmWFYrLzd0MXh3ZEJ2UlVhMDI0dlJ5QThnT2lzbXdFVFVRWWlXVHNjU3dveFVBQUFnQUVsRVFWUi9BUHduSldmV2FBTkdqZ0FqZ2RxY3RyRWtHS2gzSVhyVExDQWRRSzZudXVxdTlKeThlUldPOFlkOU15ZHZPelRQUUVSRWRIUUpoa0o0ZU1GL2tSQWJpMm1qc3pCdGRCYis4dnBDRksydEdRbk92dXhTbkRXZ1B3Qmc2dU5QWUd0SktRRGcwMjFmUjNZMEhublNVQXc4L25pVVYxVGc2OUt5ZG9tck1oaXMwMWRWc0dXSE92Uk1UY1ZMUC92SkFlWFJ4eUQ5Wk56WVJvOUJhc2lKM2JxMXl4VG85QzVkY0xPVjJXVDczMCs2cHM1NjVmb1cvKzhEUEZrVWlMenZsWnFLSzc1OWJvdGk2eXlZQUJOUmgxTTIvZGJGQUJhbjVNd2FiYWo4UVVST0I2SnkzQ1l6WVVTUzN6clZSSklBM0JFbnptM3gyWGwvRDRhY0IzZi83dFpQRyttQmlJaW9RM2cwUHgrbDVmdnFKSVFmYmEzOU9YQlBkMTNzanQyN0k4a3ZBQ3o3NktQSTYvN2R1MlBnOGNjZmhtaVBqTTA3ZDJMaUkzOXJVZDFnSXh0Z2hhVWxOVDJTWEJVTTRnL3pGMkQ0b0lINDdza25JOVhkZ0F3QS9ydjZ2VHJKYjgvVUZFei93UVNrZCtFbVdkR1lBQk5SaDFXVENHdEJhbmJlZFliSWRBQW5BSWhrdGFvS2lCRzFMVlpkdGFjbzFlNHNMWUlZQUQ4MlBmS2o5T3paZndmMGZuZUhhaUlpb2c0aGV2T2wwdkthbzRxK0thc1piWDEzNDJmWTZvNlVwaVVsb1ZkYUdnQmcwL2J0Nk9PK0JvQ3Z5OG9pL2NTNk95U1BQZk1NV0tlZEdxbFR0bThmN3ZySDg1RXB3ZDgvNjB6ODhMc2pHNDNybVRlV1lPSDdhd0FBWi9UdGkzc3ZHeCs1ZGlRbithcHFaR3Iyb2Zic2txVllzL2tMck5uOEJaNE9MTUU1Z3dZaTY3VFRzS1c0R0U4RjNvalVPejRsQmROL2NCV09hOE5aeHgwVkUyQWk2dUJFUzJmZ0dlUSs5VkphY1A4ZEF0d0RTRmVnWmwyU3FrSWpweUkxMGtONFJEZzZFYTdKbks5WHhkWHBPWG16cTBPaEdYc2V2RzNYSVg4Y0lpS2lRNmk4c2hKbDd2bThZVWx4Y1JnL1BBUGJ5OG93YTNGQnBEeDZWUGpjd1lQcm5HbDcvZXk4U1BLY0VCc0xvT1o0cGVnamxoSmlZK0VkZG5Ma0RPRC92dmMrS3FxRHVIVk0xZ0ZyY0FFZ0dLcE56QTNUaVBSN0pKdzNaREQ2ZGUvZXBqNWlQV2J6bGFLVTdkdUhkNk9PU2dvNVRwMGR1Y042ZE8yS0dWZGYxZWg1eUowZEUyQWk2aHhxams5Nk1QbmV2ODN6bU1hdm9USkZCREhTNG5uUmRSTmhDQ0FRaUVnY2dEdGlUT1BHdEp5ODM1ZVU3LzhUL254bnc3dGJFQkVSSGVVKy9mcnJPdThIOU9pT2U4WmZnaTI3aW5IWGM4OUhrdG80andmamgyYzAyTWVXWGNXUmVnQWk1d1EzNU1iTVVZaVBqY1hMeTk4R2dFanlYYnhuTDJMZFRiY01FV3phdmdNclA2MU45THJFeGJYNjJkN1p1QkYvbk4vdyt0dm9UYkFlV2JnSXMvSVgxN21lbkJDUEI2KzVHazhVQnVvM2JSZmY2dFVUbHplelZqY2xNUkdQVDc0WjcyemNpTVgvK3dDck4zM2U0TkZSM2J0MnhWZkZKVGd1T2JuUkhiZzdNeWJBUk5TcHVLTzBQMG5KbWZ0WFU1MkhJTGlpNWtwNFhqU2FuVWNsSWxDRXp4dU9sSFlWWUhwNlV2eHRtajM3TnlVeDJ4OUhibTd3MER3RkVSSFJvWEZHdjM3NDNsbG40dlgzM2tmbXFhZGdhcGFOUDh4ZmdKV2ZicXhUNzhiTVVlaVduSXlxWUJDM1BmazBUTU9BQUZBb2R1emVFNmtYSHhPREU5TFQwSlJKSXk2QUFQamdpeTl4OXlVWHdUUU0vSFhSSXJ6LytlWkcyL1E5N3JoV1AxdkljZW9rdW8ycERvVlFYVyt0Ym94cG9yeXlFc3MvK2FUVjkyMkpwamEyaW1ZYUJzNGJNZ1RuRFJtQzdXVmxXTFRtZi9CLzhDRktvMGJ0MTI3WmdsKy84ay8wTys0NC9PSGFpWWhyWU5mcnp1ekF1UVZFUkoxQTJmVEpHNHRuVEwzU1Via1EwTnFkT3R5OHRwRmx3VkhWMUQwOXFmNEtZdWtwSW5scDFUM1dwOStmZHhVaUU2eUppSWlPRFQvMlhvaWZmVzhzZmpwdUxHSTlIb3c3NDR3Nkk0bFhuLzhkakRuamRBQzE2M3UzbHBUZ3E1SVNiQzBwclpNOGpqM3pETVI0bWg5em16amlBdnoycWlzanlkcFovZnMzV2pjMU1SSGp6anpqb0o2dEkrbVJrb0xydmpzU2owKytHVDhkTnhhRGU5YmRhT3lzQWYyWi9EYUFJOEJFMUttVnpwaXlCTG01cDZZRmU5d2hpbDlESkVsYVBoaGNKLzJ0dTFtV0RJYmlwYlRzdkh2Vm1QMnowZ2VtdmRGWUgwUkVSRWVUR0k4SG8wNDVKZkwrN0lFRGNQSFpaMkhKK2cyNHhjN0VCVU9IMXFuZnYzdDNmRk5XQmtNRXNaNmFhY3VwU1ltNFlPaFFYTm1LSTNpaUUrVlRUenlodHR3MEVldnhJQ1V4QWNOT09BRVRMemdmeVFrSnJYNnVqQUVEOFBUVXlhMXVCd0JpR09nU0Y0ZDVOOTkwVU8yYkV4ZDc4SWxxak1lRHpGTlBRZWFwcDJEZGxpMzR6enVyOE5uMmIzRE5CZWUzWTRRZEIwY21pSWhjaWJtUDlvNnY5anhTT3kzYUZYVXVjSFBVclY5L3pZMUNGMG5JK0hueGcxUFd0Vk80UkVUVWlaWG5MMnpabk5sMlVsRlZCVWNWaVEyc3ZkVUd2dS9Sa1ZVVkRFWkc1dytscERIampybi84Y2Rjd0VSRWgxcktmWE95REhIbWlNakF1bGNVQ21uUkIyZGpvOGNLbllWcU03dmtvY2xsN1JBcUVSRjFVb2M3QVNacXlMR1lBSE1OTUJGUlBXVXpweFNVN0E0T2MxUi9EYUNpOWtwNGdYRHphallDQ1UrUTFxaHl1VlZpbkk5VHMyZGZ6L1hCUkVSRVJJY1gvL0ZGUk5TRTFIdnkraHNtNWtBd0pseFdNeU82NWFQQmJpdW9TdDJaMUlxVnFucHp5Y3hwLzJ2UG1JbUlxT1BqQ0RBZERZN0ZFZUJqTG1BaW9pTWhQWHYyQkFYbWlranRXUTZ0V0JzTTFJd0loMyt0VzQ0ODljVGZWNXA3UTJuN1JFdEVSQjBkRTJBNkdoeUxDVENuUUJNUnRVRHhqR212VkR2Qm9RcDlMVklvQXRXYWxjRXRJVkhKcjlZcHgxUUpWbnlTbmpQclJrNkxKaUlpSWpwMCtBOHRJcUpXU3J0LzlrUTQrRnVkMGVBV0hacFVWM2g5Y0oySjFJcVZJVFdtbHMyY3ZMb2RRaVVpb2c2S0k4QjBOT0FJTUJGUkoxRHl3TFRucXpUbVpFQjl0YVhTNHBIZzJoWUFZTlRkV0V0d3JtR0Uza25ObnYwd2NwK0tiNDk0aVlpSWlLZ0dFMkFpb29OUVB2UG1iNHFuVDhzQ25KdWcyQU1nTXBLclFJdFRZVUh0T21LTmxJbGhpTnlaVnIzL2c3VDc4eTVvNTlDSmlJaUlPaTBtd0VSRWJWQTgvZFluQU9jVUJRTGhNZ0ZhZkZ4U05BR2dVZTFFWkRBY0xFM1B6dnNyN3ZoVFFqdUVTMFJFUk5TcE1RRW1JbXFqNGhtM2Zsa3lmZW9vaGQ0R1lCOEFTTlR1MEsxSmhTUHROUHdlQXNGUDBoSVQxbkUwbUlpSWlLaHRtQUFURWJXVGt1blRaZ1VoWnlyd1FkMHJCN0ZQaVVpZFVXUVI5SWVEcFduWmViUHdpMmVUMmhncUVSRVJVYWZFQkppSXFCM3RuajdsazVLeTZuTlVkVjY0VENCMXBqYTNUTTNhNFBCTzBVRE5hTEFJcHFYRjdWMmZtcFBuYmJlZ2lZaUlpRHFKWTI3YmFpS2lZMFhhL2JNbmlvTjVFS2t6WXR2YUE1TVVBRlRyVEt0MnkrZVdWTVhlaGQvZnVLZk53UklSMFRHRnh5RFIwWURISUJFUlVVVEpBOU9lRDRweFZsdW5SQXRxMXdiWDJTUUxtSndXVTdrMjVmN1pHVzJObFlpSWlLZ3pZQUpNUkhRSVJhWkVBM25oc29PYkVoMXViQUJhdXp4WVJFNDBGRytuWmVmZEErZ3g5MU5ZSWlJaW9zT0ovMWdpSWpwTVVuTG1YR21xUGdsQmNyaE1hNDhCYnIxNmpWVzFxRXBqcmltZmVmTTNiWTJWaUlpT2Jwd0NUVWVEWTNFSzlERVhNQkhSc1N3bDU3RUJCb0wvRXVDczJsS0ZRbHI5Z2F3QXBONkNZZ1YyT25BbWxVMi9kWEU3aEV0RVJHM3crR3J0RndTNkd5RjBWMEVQQmJvRFNCZEZUeFYwRjBXeUFyRUNlQlR3QUlnUmdRZnVlMUgzOTVxeUdOVFVTUUtBYTNjdE9uSVBSdVQ2Ui9yWU55YWZJOGZVeHB4TWdJbUlEcmZjbDJQVHFuYzlLWUpKMGNXdDNSeXJydnFac1A2bGVJZDVOK1pOcmo3b0xvbUk2QUJ6MzlWZUFQcEdmZlZTb0xzb3VpdlFYUVRkVVpQb0poN0tPSmdBMDlHQUNUQVJFYlZZYXM3czJ3WDRrMEE4UUZzVDRBUGJLN0RHZ1hGRjJmVEpHOXNTSnhGUlovR250elFoTVI0REVFSWZNVEFBRHZxcTRFUUJUbFJGUHhFTVBOSXhFaDFWRkV5QWlZaW81Vkx2bjMyaE9QaTNpS1JGQ3R1d01MaG1jeTJwYmE1YTdnQzNsczZZOWt6Ym95VWk2aGdlWDYzOWdvclRCVGhORmNNQkRBVFFWNEMwNXRxMmxTcDJBZGdKWUNjRU93RnNFMkFyZ0RKSHNOdDBmemNFdTROQjdKWVk3SVdnT3NhRDRMNDlDTVo1RUp3OFhQWWQ2amlKT2lvbXdFUkVSMWpxUFhuOXhjUjhFWndhTGp1NFZjSGh0alhxalFhL1hPSnhia1R1clh2YkVDb1IwVEhscVUwYVg3VUxaemlDMDBWeENvQ3pCVGdkUU1vaHVOME9CVGFJWXIwS1BsZkJUaFBZcVlvZGNCUGV5Y05sNXlHNEx4RzFBaE5nSXFLalFlN2N4TFJxNTNrUmpBOFhOWlRJdHBRQ2dHcmsvR0MzYkdNUSt2MDkwNmQ5MUtaWWlZaU9Rbm52YVg4SjRnd1JuSzdBNmFJNFhRV0RwVDJQL1ZTRUlOaWt3QVlBR3d6RmVuaXdJV2hpL2JUVHBhVGQ3a05FaHd3VFlDS2lvMGhhVGw0MkZBOUlaUGkzTFdQQjRVUVlkYVpFcThqVkpkT25MbWg3dEVSRVI4NWpxM1JrU0hFK2dCRUNqQUNRMnM2MzJBRmdKWUFWQURZWWdvOXV6cEQvdGZNOWlPZ3dZd0pNUkhTVVNjdVo4ejJCOHhJZ1hZRHdrbUJCN1podzYyblVhTEFxVkFTL0xaNCs1VGZ1UVVwRVJFZTF4OWRxZW5BZlJncHdBWUFMSUJnT0lMYTkrbGZGZmdDckJWaXBCbGFvZ1JWVHo1TFAyNnQvSWpwNk1BSHVRTHhlYjMvVE5COHpET091Z29LQzl3L1hmUzNMeWhLUitZN2ovS0t3c1BCdjBkY21USmhnbHBTVWxLdnE2MzYvLy9MREZWTjd5Y3JLdXRCeG5Ba0FGdm45Zm82WTBXR1RmTy9ja3p4R2FMNklEQTZYdGZjdTBWRGtJNmI2cXVMY24reHVRN2RFUk8xdTlqczYxQU5jb082WENJYTJZL2NLWUlNQ0s4UWQ0VTNMd0pxclJFTHRlQThpT2tveEFlNUFNak16SnhpRzhiS3FmaFlLaFRJQ2dVQnB2V3VUVzlPZnFpN3grLzIvZGQ4YVhxKzN3ZlBzVE5PMFJlVGZxdnJMVUNnME8vcWF4K014QVpTcTZxSlFLRFNoa1ZzRkE0RkFoUnRuSDhNd1pyVW16b2JzMzcvL2gyKysrZWFlNkRMTHNtNEVNS3ArWFJFSitYeSs2K3VYWjJSa0pLYW1wcTRUa1g2cStyamY3Nys1clhFUnRVYmFMK2VtSU1aWktNQjN3bVhxN2hCOTBGT2lHMWdYN01BWXc2T1NpT2hJbXZ1dXBxaGdMQlJqQlJnRG9GZDc5cStLTHlGWXJJTEY4UVlXMzNDV2xEYmZpb2c2SXMrUkRvRGFUMkZoNFN1MmJUOHJJdGQ1UEo1L0FMZ1k3cHhKd3pENkFiQmEyV1hrbTROdDIrY0NXTjVVWlJGNXlPUHhQTlRJdGJFZWoyZFBROWNBK0FIWUFPQTRUckpoR09NYnFkZGlNVEV4Y1FEcTMrODdJaklKUUdWVVdSeUFFSUFERXVEVTFOVGZ1c252WmhHNXliYnRmL3A4dnZ5MnhrYlVVaVVQVFM3RDdZK01TdS9xK1R0RUpnRHVWT2cyREFXTENCVGlicEFGQ0RESVJHaDErbjE1VnhYUG5Nby8zMFIwMkR5MlNzOExLVVlER0FmZ3ZCWXR5R2o1NTk4K0tONVFnYy93SUgveW1iSzJEYUVTVVFmQ0JMaUQyYjkvLzIwSkNRa2pBWHpmdHUxc244ODNIUUJLU2tyK21weWNQS2VWM1FVakw0TEJMUjZQNXpjTlZWTFZ3VzVpbVEvZzdYclhEQkc1SDhBbkFKNXY1RDZmTlZDMkxCZ01qbXRsdlBCNFBHOEJPSzJwT3NGZzhJUkFJTERUNi9WMjhYZzh1MVQxay9wMWJOdStRbFh2Vk5XbEhvL24wbEFvOUQ2QUo3MWU3N2NEZ2NDVzFzWkZkTkFlL1VsbE1YQlZXczdzM3d2a0xnQkEyM0pnQ0xTbWo4aG9zSFJWd2NMVTdObS9LcDB4YlhwN2hVNUVGTzNKMWRxOTJzSDNvQmdMWUxTalNHL3FjeXh5SkxvQTZ0Uytic0pxQUlzQkxKNDhYSXJhTFhBaTZsQTRCYm9EeXN6TVBOOHdqQ1dxV3EycWd3c0xDNzg2bFBlekxHc1VnQmRFNUg2ZnovZFk5TFVKRXlhWXhjWEZYd0VvOFB2OVAyeXVMNi9YZTVMSDQxa1A0QTJmeitkMXkxS2pwM05IeTh6TVBOY3dqUFBMeTh2bkxsKytmTDlsV2UrTHlCbkJZTEI3SUJDb2M5YWVaVm1QaThpTjRXdTJiWThIOEI4QXYvUDVmUGVHNjJWbFpaMnBxc3NBVkRxT2MzWmhZZUhtckt3c1MxWHpWZldqeXNyS0VjdVdMZU5SQjNUWXBlWGtUUVgwYndJeGdMWWRreFJXUDVGV1lFRkpSZExWK09OMTVXM29sb2dJdVVYcU9iNExSb2hnckNqR1FIQUdHdm5JMHNndmdPSCtrSzhGUCtqYnFzQmlLQlo3RXBGLzB5bFMzSTdoRTFFSHhSSGdEcWl3c1BDdHpNek0yMHpUZkx1Z29LRGRrdC9Nek14TXd6QysyOGpsT1FENjJMYWRHMTFZVWxJQ0Vaa0RBUFd2QVlDcVZ2bjkvcGxOM1BOSGhtSDh4YmJ0a1Q2Zjc0UDYxdzNEZUJqQWlLU2twUGNCQkZyelBLbzZ6bDBMK1dxNExDc3JhN2pqT0l0RUpFWlZ4eFVXRm00R2dJS0NBcjl0MjNlSXlDUHg4ZkdMdlY3dnhZRkE0T3ZXM0krb3JVcW1UODFMdTIvMjV6RHdmd0RpSXljYm9TMmp3WFhYQlF0d1VWcjgzaFdTKzlqWTR0eWJPZHVCaUZvbHQwZzl2YnNnU3dVL0FEQWU0YU9KR3ZxUWl2b3BYbmhyQXRWbWY3aTNUWUdYVGNHTE4yZkkydzFYSVNKcUhCUGdEcXF3c0xDMTA1MmJaUmhHSm9Eczl1eFRSTW9CTkpvQXUxSUFQRGR1M0xoekZpNWNHRm0vNjQ3Z2pnQVE4UGw4clVwK1hXTlY5UnUvMzcvQzdjK3JxcStLU0pLcVh1djMrNWRHVi9iNWZJOWFsdFZQUkg3dThYaFdabVZsWFhJNGQ5c21Bb0NTbWRNV3BtVFBHV21JNWd1UURxRE4yME1mdUM1WVRrR3crcDMwKy85bUZ6OXdHOWZORVZHVFhsWTFTMWJCVXVBcVVWeW00bjQyMVJPWjBod1dudExzSVBJNUpnMThsaWxRSXNDLzFNQ0xYNStGb2x3UjV4QThCaEYxRWt5QU96N0RzcXptRXN3bWhVS2huRUFnRUZrUHJLb1hoMEtoZzBrNDYvQjRQQ3NCOUcycVRtRmg0ZE9XWlYwaUlwZFZWVlhOQlBCeklISzgwb051UEw5cTdiMHR5enJkM2VCcUhnQmtabWIrVWxXbkE0Q0lUUFQ3L1M4MzFNN3Y5Ly9Dc3F3cUViblhjWnlWdG0wL0ZBd0daNFIzc1NZNkhNcG1USGszSldmdXVRYWNmQUVHUlVaT29EalkvYUVGQ3EzVFZIckNNWmVuNU15K3ZHejZORitiZ3lhaURpVlgxZWo1SGtaSkNGZVZyTUxsQUk0VDRNQWZ4aW1nNHVhNjlhNnB1dFViL3RncVYrQTFDRjRReGFMSnc2VzZ2WitCaURvbkpzQWRoRzNiZjBiVVVTa0E0RGpPRHh6SCtVcEVmdG5HN25NUnRTRVdnSXBBSUxEWHR1MlRSU1N1dFozdDNyMzdzeFVyVnV5MkxNdVJobjdVVzA4b0ZMckZOTTN6QWR5UmxaWDFXa0ZCd1JzbEpTVS9CbkN5cWhiVUg2bHRDUkc1eEgzNWI4dXk4a1Jrc3FydWRkY0l2KzcxZXJzMEVjOU0welJMQWN3QWtPUHhlTjVGMURScW9zT2hiUHJralYxekh6L1hVMTJkRDhGd0FHN3llL0REd1hVT1I0SUFnbVJEWlZIcWZYbTNsTTZjK21RN2hFMUV4ekJWbGNmZXczY2RCMWRoRmE0VW9FZXpIemR5d1BuamtZSUcvZ2xRQmNVaUFWN1lXNDFYN3p4ZjlyZFQ2RVJFRVV5QU93aFY3UzhpcDdwdjR3R1lqdU1rQkFLQmtHVlpXZldxRHhPUnZ3TFk1empPMVNKTmY0TUpCQUpWN2oyK0ZKRVZBTXJjOS9NQkRHcHRyRjI2ZExrWXdBSVJXYU9xMnh0N3BLajc3eHcxYXRRdHBtbSs2ampPMDVabG5ZZWFwTnh4SE9ldTF0N2ZqZjBTRWFuY3RtMWJZYTlldlQ0RGtBSGdQZ0NMUFo3bS8xcW82cjhjeC9HYXBtbjdmRDRtdjNSRTdNNjlxUmk1VDQxTXE2NTRVUVR1OFdGdDNDTGE3U004bWl3Q1V3UlBwR2ZQSGxBOFk5cjk3UkEyRVIxRFZGWG1yY0lGQ2x3MWJ4V3VCTkNyc2VXOG9nQU1SSDBIais2bmlWMmNGUjlETUMvV3hCTThuNWVJRGpVbXdCMkUzKysvTFB6YXR1MUZxRGxFSGdEVTcvZlhtYjVvMi9aVUFGRFZod29MQytlSHl6TXlNaEpYclZxMXI0bDd6QVV3dDE3eGJsVzlvb1ZoVGhLUkg0WGYrSHkrU2ZVcmlJanB4bFpuZlU5UlVkRnI0VE9PVmZWZEFMMEJQRlpVVkxTbWhmZXVidzJBYzNyMzdqM0o1L005QmVDY0VTTkdwTVhGeFQzWHd2WXJpNHFLM2dUdzVrSGVuNmg5NU41UVVRSzlMQzE3enQ5RlVQTjNxczRSUndlcjNtaXlTRTVhZHQ2QWtoM0dEWmczbVZNUmlUcTR2RFhhUTZweDQ3eDNjVE1FQXhyTVc3WGUxT2J3eDBZREd2ZzRxbGJnMzZaZzdzM0RwYkNkd2lZaWFoWVQ0RTVtMUtoUkdRQXVCL0Rsdm4zNy9oQXV0MjM3ejZwNjJaZ3hZODdPejg5djhURUNxbHBkUDhGdWpHM2I1elZYeHpBTUV3QkVKRmovV2pBWS9LbHBtcGFJbktDcWV3QWM5R2hVS0JTNnkrUHhYS0dxRHd3Yk51eTVkZXZXVmJsSEcxMGJydVAxZWoyR1lYeFhSTmI2L2Y1dm90dDd2ZDc0ZzcwM1Vmc1RMWm1oUDB6TG1iTmJnS2tBSXNudndRNEdoL2VFanQ2MFJnU1QwbnFFVHNBdjU0NHZlV2h5V1h0RVRrUkhEM2UwTjBzVmsxR0ZTMFRncWY4QkV2MlpVcnYvUU9OMURyd0hQaFBCWXdBZW56SmNkalpTallqb2tHRUMzTWtZaHZGN0FGRFZ1NWN2WHg2WitxeXFlMFNrWHlnVWVnb0lUNlZza1ZqTHNxNXNTVVZWUGFVRkkxSnhidDJxK2hjQ2dVQ3BaVmtmQWVnRFlGOWxaZVVCZFZvcUVBaVUycmI5VnhISjdkMjc5MFVKQ1FuejA5TFNyZ0VBbjgvM0xBQVlobkd0WVJoUHFlclBBZndwM05hMjdaTlZkYVZsV2MvNS9mNHBCeHNEVWZzU0xabU9hZW5ac3lzaDhyTkk4UUhicnJheTEzb3pxZ1Z5SVdKQ0sxS3ovemFtZE1adG05c1dNeEVkRFE0WTdXMWdzeXFnNXZOQUdodmxEZS9tWEgvTmIwMzdJQVR6RGNIY1d6S3dXRVFhR1NjbUlqcjBqQ01kQUIwK3RtMVBGSkZNZCtPb0Y2T3ZsWmFXUHFDcTd3RzR4TEtzbjdhMFR4RkpGcEZYV3ZoMWRRdTZERzgrdGJmK0JjdXliaEdSVEFBaEVUaytMaTd1a1piRzJSRERNSjUxWDQ1TlRrNVdWWDA0ZWtkcGo4ZnpPZ0JIUkM2UGJxZXFFMFNraTRqRXR1WCtSSWRDOFl4cGQ2aHE1TGd5RVlGcTIvNnRHVGx2T05LTkRCVVk3NlRlTit2TU5uVk1SRWVNcXNyY2QzWDBuSGYwWDFLRnJ3U1lDY0dBdXBWcWZvc2t2bEZsZGZ0Q1k4TytYd0Q0bGNhaXo1VGhjdmt0R1pMUDVKZUlqalFtd0oyRWJkc3Bxdm93Z0gwQURoaTFYTFZxVlhVb0ZMb09RSldJL042MjdkT2E2MU5FRmdKNE5oZ01EbWpKbDZyZTVHNGV0YTJKUHRQY2w3dWp5NzFlYjM4QWYxVFZhaEVabzZyZmlNaTFtWm1aRjlkcjMrSnZySXNYTDk2a3FydFU5WlJBSUJBVWtYK0t5S0JSbzBaOTI3MitYVlZYcU9yNVhxKzNaOVE5cmdZQXgzR2VidW05aUE2bmtoblRaaW93VGJYbW42bzE1L3hxWTB2eldrd2tlaVJJdWhzaXk5THVuejJ5amQwUzBXR1V0MFo3ekhsWDc1MzNMallDeUJmQjVTSzFNd0kxOGd1YVhUOFJxWGJnaVBHSEFDWnR5OENBeWNQbGdhbG5TR01iWGhJUkhYYWNBdDBKakJzM0xxNnFxdXBGRWVrSjRIbkhjVTV5MStPbXFHb3FnTFR3bDZydUZwSGpWUFVacjlkN2J2VDV2L1g1Zkw3Yld4bktFKzVYbzFTMWw0aEFwTTQzU3pGTjgwa1JTUWFRVzFCUTRIZEhxVjgwREdPTzErdGRHZ2dFU3QzMjFlNDA2eGI5MlJhUkhhcmF6VzM3dkloTU1ReGpJb0FWYnBVaUVmbU9hWnBqQUR5VGxaVjFwcXFlcktvYkN3c0xXMzM4RXRIaFVqSjlhbDVhZHQ1dVZmeGRCQ0tvR1FsV09kaVRnbDNSalVXUzRHaEIybjJ6THl1Wk9XMWhHME1tb2tOb3pqdWFCY0d0VXUwdWMycmtnNkNKYzNscnFEdlkyL0JVNTNkaDRMZFRoc3Y4aHBvU0VSME5tQUIzQWxWVlZmZUp5RmozN1VUVE5DZUdyOVZiazF1cHFpVUF5a1RrTEkvSGt3M2dOL1g3czIzN1FRQjN0REdzb00vbmEraXMzU0VBb0twYndnV1daZDBqSXFOVWRYVW9GSm9CQUg2Ly95WExzaWFKeU1XbWFUNE00RWIzZWFvQXdEQ01PQUJpMi9ZYUFJLzZmTDdINnQ5bzlPalJTYUZRcUkrSWJIVDdmTk95ckowQXJwb3dZY0tkcjd6eVNraEUzbkw3SFEzZ21WQW9kSjFoR0FEd0pCcmQ2NUxvNkZBeVkrcHo2ZG16cXhSNFhpQ2V5SFRvdHF3SlJ2MU5jQ1JPUlY5THo1NDlzWGpHdEZmYUkyNGlhaCs1UmVycDJRVVRSZkFMQUEzUDdHckpUbm51WC96R0VsOEFSV3BneHBTenhkKzJpSW1JRGowbXdCMlFxaHJSaVcxMWRmWGpzYkd4TjZqcUdsWDlSRVMyQVBnR3dEZUdZZXlzcnE3ZVdWbFp1U3U4S1pZN092eW1xbDZla1pFeGM5V3FWZFgxK284UmtUZ0FqNkZtZlU5clRRVndmQ1BYUmdDQVlSZ2IzRmk4QUI1QXpkVHRIMGFQU0lkQ29XbW1hWHBGNU1kWldWblBGeFFVK0ZGN1JuR3FiZHVscVBtR2Y0VWJLd0RBTk0xSGJkc3VjUnpuT3lLU3JLcHZ1SmNjRVZrTVlHSnhjWEVtZ0FMVE5KY0hnOEhWSXJKK3dvUUpabkZ4OFVRQUljTXdPUDJaamduRk02YTlrbmJmN0wwcWVGVUVNUkxaMWFxSjgwcWFVYnNtdU9hb0pZRjRGSGdwTFRzdnRtVEcxSlllSlVaRWg4Z2piMnZYdUJoTVZzVlBwV2JqeURycTVMeE5KYjhDaEE4bGJPQUlYMVhndnpEd215bG55N3Z0RURZUjBXSEJCTGhqRWN1eWNnRFlBR0NhNWpVQWZyMWt5Wkl2QWZSdGFTYytuKzl0eTdMR3g4YkdGdFJQZnV0NTF1ZnpMV3R0a0pabFhTb2lCeVRBSTBlTzdBWGdiRld0RGdhRHE3eGViMDlWZmNFOUcvZzJ2OSsvTHJwK0lCRFlZdHQyTm9CSEhNZVpsNUdSY1JxQW5RQmdtbVpQZDJmck9xUEpyaFFBNFEyNThpc3FLaUxIS2FucVFoRVpwNnI5QU1BOUVpb0RBREl6TXk4MkRPTjRWWjN2OC9tMnR2YTVpWTZVa3BuVEZxYmNOMmVjQ1djK1JCSnF6Z2wyMm5oT3NEdUR4QjFSRm9HbzR1OXBPWGxkUzZaUHpXdW4wSW1vRlo1WXJiMkREdTRFTUFXS3BBUCtocnVaYjdOLzg4TS9IMnRrd29nQ0w4REE5Q2xueTdvRHJ4SVJIZDJZQUhjUVhxKzNpOGZqZVFZMVoveHVVdFV0SXZJcjI3YlBVTlZmK2YzKy83V21QNy9mditEUVJOcTRtSmlZSzBSRVZIVlpJQkRZYTFuV2RIZmQ4ck0rbisrcGh0cjRmTDVaLzgvZWZjZEhWV1lOSFArZE81T0VEZ0dwRnV3cllBR1NnQVUxa01GZXNLQ3NkUzFVeSt1NjdxNEs3bVpYY0hYZGRWMExFS3hyMlYzYjJoc2tFTUNlaEdMQmpnMUZXaEo2U2VhZTk0OHBtY2xNQ3VRR1FuSytuMDlnNXJuM251ZkprQ0Z6N3ROeWNuSXVFcEhVdG0zYmRsSFZyOEpKN3k5YzE5M2c4L2tBbHNaZW82clh1SzdycjZ5c0xKMC9mLzZxMkdQTGx5OS91bHUzYnY5Tk52ZlpjWndyd3RjbkRLYzJwcWxiZTl1NGdrNFRwNS9rb0c4Q3JTSUxZelZ3Um5Cb1RuSGtRM1VvMk5UMFNWTTdsVTJlOEJjdjJtMk1xZHYwQmRwWGd0eFU2WEkra0ZMamlmVjR1NnZXZUZxRndtTytGS2FNUGtLKzJiR1dHbVBNcm1jSmNEUGg4L2tlQU01VzFTV080d3pmdkhueit0YXRXejhMbkNraVorYms1SHduSWw4QnBlRTlkaXVBYlVDRmlGU29hZ1hnRTVFMlFGdFZiUU8wQmRxbzZrMnpaODkrSjBtMUZ3WUNnU0hiMjFaVjdWRzlMQ01qSTBWRWJnQVFrY2NCZ3NIZ0RUNmZiNFhQNTZ0dHV5TTNHQXllczNMbHlwVkxsaXpabHBPVDgxNDR4bm1PNC9RS1AvNHM3Z0xYWFZ0WVdMZzY4anduSitjS0VZbGJUVG9RQ0NScjk2bmhCYnJHQkFLQks4TEZHL1B6OHkrczF6ZHV6QzVXUG1YY3ZJNlRwcDd1UTE0R1dna1NYaHQ2eDlQZ3lJSTVrZUhRb2FkeVcrZUpVN3VWVHBuUTBMVUNqREcxeUN2V0V4UnVFSmZoeWNZbmk4TjJ6WFJJdGtTQWhuYjNmVUxnbG5HWnNpUFRub3d4cGtteEJMaVpFSkVuZ0tOVjlZUlpzMlpGaHVlZW1KT1RjNjZJL0VwRWpnSnl3dWNtdTc2bTV5dkx5OHVMYXFoMjlBNjIxUWNFWTh2UzA5UFBBbm9EeTFOU1V2NE5FTzZGcmJNWHFiQ3dNTFNLWFpBQUFDQUFTVVJCVkRyRU9SZ016dkg1ZkYrSXlERWljZ3loaGIzbTFuSTVoT1lKbjFtUGRrZitQaTJtZUcxZDF4blRsS3lkUENHLzQ2U3BwenZJcXdLcERlMEJqb2dkRGgwdXVDNTkwclMwc3NuanJnTGI5OU1ZTDAwdjBsTUlMVktabWJBU00rSDV1anN3elQ5Sjh2dThxOXcwSVVzKzM5RzJHbU5NVTJNSmNET1JuNS8vNm5ISEhUZGszcng1UDhhV0Z4UVVQQXM4QzNEVVVVZTE3dENoUSt0Tm16YjVmRDZmTHlVbHhkbTZkYXZQNy9jN0FKV1ZsYTdqT0pxU2t1SldWRlM0cWFtcHJ1dTZXMnVaQjV5OWczT0FpMFdrZjJ4WlpXWGxTejZmN3gwUmVmVDExMS9mdXIweEl3b0xDeXNEZ2NDNXF2cGZFZW5odXU3dlo4K2V2YWEyYTVZdlgvNjdidDI2VGRxUitsSlRVKzJEdmRudHJKMDhJVDk5MHZTekZQZEZRY0svQitxekZHd2RvZ3RzaFovQytQU0owenVVcGVSZVFtNnUyN0RneHBqd1ZrWi9Gamd5dGp6dTN0TjJ4S3RwVVhpRldhcjhmbnlXTEd4QWM0MHhwa255NXRhL01SNFlNbVJJK2x0dnZiV1cwSEFyWTB3ajZ6UnA2Z2lCWnp4TmdpSGhVN1VxTDVhdGNrWXlZMnh0aStvWlkycVFWNnhEZ1Q4VDNpa2hJanBmMTRPaHp1SHlZaEYrUFRaVHR2dm10akhHN0M0c0FUYkdtQmFzMDZTcEkwVGxXUkY4RUQrWDEwc0tyNVg1VjV4SmJtN0NBblBHbU9RZUtORWpYZVZPUEVwOGE3bkg5YUVvdDR6SmtwZDJzS2xtRjlqNDV1czJDczNVcWUySkoxdStWNDJ6cXh0Z2pERm0xeW1mUE9FRndiMVF3N3Q5U25qaW9CZWZxbUpqQ0p5U1h0bnRHWEp6N2ZlT01YV1l2a0F6cHhmclRGZDVsNWprVnpXY3d6cFViVlZVSDFMdDc2cDRQNHR5eFpnTStsdnlhNHhwS2V5RGlESEd0SENsVTY1NlNsVitGVW1DSWJTcGIwT1Q0T3FmendVWmtWN1IvVkZRdXh0dFRCSjV4WHBBWHJFK0x5NUZBc09qQjhKdkpISENPZXoySnI3VnpsZllxbkJIbTFRT0hKTWxENHZZUW5YR21KYkRQb1FZWTR3Qm9OUEVhUmNML0N1OG42K0h3NkhqVTJHRkI4b21qeC9qUVdCam1vV3BIMnE2czQwL0NZd2pkaC9meU50bUI5NkdOVjJxOEx6ZjRkZFhEcFR2ZHFDcHBnbXhJZENtUG13SWRDTHJBVGJHR0FOQStaVHhqNHN3TnZKY1JEd2JESzFhRlVkZ2RQckVhZmQ2RU5pWTNkclRuMmhxWG9uKzFyZU5id1N1SVpMOEtqSDdHVzEvM01nYzRiaExsVS9FSVh0Y3BweHR5YTh4cGlXekJOZ1lZMHhVNmVUeEQ2RDZtOGh6MmE2SmhqVVRrZmdrV0xnNmZlTFVPeHNjMkpqZDFJd2lIVlc2bWM5Ui9ncDBqQjVRUXAvT2RxVFBKakpVT3Y3YVZTampsbWR5K0ppQk1uZEgyMnVNTWMyRmRZa2JZNHhKa0Q1cDZsOEYrVzNrdVVjYkpDVUxkR3ZwNVBGLzhDSzBNYnVEdkdJZHJNcDlJbVFtSE55UiswMUNhUFBBeERkb2hjSzlLZTNJdmVJUVdiOGpiVFZObXcyQk52VmhRNkFUMlF0aWpERW1xZlJKVXg4WDVLTEljNitTNElRNEtyOHRuVEx1Yng2RU5xYkptclpROTVWSy9pN0MyYkhsTmUzSjJ4QUs3L21FeTBkbnlLZmVSalpOaVNYQXBqNHNBVTVrUTZDTk1jWWtWZmI1SHI5UzlJMW9nVWNmdFJKV3NSVzlNMzNpdEt1OWlXNU0wL0xJTjlvcXIwaW5PRUUrVDBoK2FVRHltL3o5V0k0eWJtd0dSMXZ5YTR3eHlWa0NiSXd4SnJsbnpndVcrVnVmaGZJQmhENm9xMGZMWWlGVW54TjhiK2RKMDBaN0VkcVlwbUpHaVo2NGRUVmZJTndNcEViS0ZVQjJmRVJGNVBwcVpVKzdLZnhpYkpiazJiWkd4aGhUTStzU044WVlVNnRPdVk5MGtvb3Q4MFU0RlBCNHpHYlZnR2hWVk5EelM2ZE1lTWFqNE1ic0VnOHQwRjZWTHZjREkyTExHL3JXU1RvTlFWbUdjTVhZVEptNTQ1SE43c2lHUUp2NnNDSFFpYXdIMkJoalRLM0tjeThyMzZiK2dNTDNBRlJiMGJsaHBHcS9Va0ZVK0hmSFNkT0dlUlRjbUozcWFWVmZYcEgrcnRMbEM2b2x2OURBNUZjVHRqVUtvdnlqZFNxSFdQSnJqREgxWndtd01jYVlPbTI4YmZRS0YyZVlxcTZCeUI3QjNrd0xGa0lmN2tPUHhlOVRmYW5UTGRNR2VCRGFtSjFteGtJOXVyU0VEeEh1QU5vQ29KNU5uWTlQbnBWRjRpZHpiSlpjZjhrUnN0R2pLb3d4cGtXd0JOZ1lZMHk5ckowODltdDFaRGlxR3lHVXVBcUtlakNiUm1LM2Z4RnBLNjdPU3Y5ajNqNE5EbXhNSTd2dmZlMHl2VmdmMFNCdkNmU05QU1lObU9jYm1pZWZVRnFoY012eVRETEdESkJGT3hyYUdHTmFNa3VBalRIRzFGdjVyZU1YQmtYT1VOZ1dLaEhFbytIUUdwTUVpMGdYZ3U3czlqZmQxOFdUNE1ZMGd1bEYra3UvdytjQ3Z5STIxdzAvYXRBN28vcDhZZVVUOFROZ1hLWk16aFZ4R3hMYUdHTmFNa3VBalRIR2JKZTFrOGZQZHBVTG9nVWVMYThoMFQ4MDh2d0F2ODgzaXhzZWErdE5EY1o0NCtFRjJqV3ZTRjhVNGQ4aVJHL1NhTUlERHloQjRIYUVBV1A2eXljZVJqYkdtQmJKVmdYYnlmS0t0QkRoK0YzZERyTjdVR1V6VUZHZkx4RzJBWnZxKzZVK1B2R25zdWJLZmxLNlU3OHAwMngwbWpUdEZnZitISG1lZElYYUhWUnR0ZHpacGY0Vko1S2JXK2xSZUdOMjJMUVN2VkJjL2htYitBTGh5ZXdOaTExOWxXaUZiMzNDdWFNenBLUmhrVTF6Wkt0QW0vcXdWYUFUK1hkMUE0d3hOUk9oTmRDNlVXSUhJYmdacGhlcmkxSW1zRVpoalFpbENtdEVXYU5DcWNBYVYxampjeWtOd2hwSFdGUFptdEtyK3NtR3htaVgyWDJVVHg1L2EvcWtxWWNJRXVvTjlqQURyclphN3JET0ZkMytYWXFlRDdhL3FkazFIdmhJdTd0Ym1JRnlSdHdRWjYwMmgzMUhoTjg3TVQvM2luTC9wZ3ArZC8zUnNya0JrWTB4eGxSakNiQXhMWnlBUTZnbm80dFVsWVUraklXZk94cWFueG1aTStIZkRIbkZDc29LRmRZQWE0QlMwZkJqaDU4VXZrYjRldHhBV2JKVHZ5R3pVNVd0OVAwcXZadTduOEJSRWg2K3JJZ25lWEJjYjVqSXlQUkowMWFXVGVacUQwSWJzMTJtbCtoRjdoYitpZEE1dHJ4cTJQNE9FbEEzNFliUFQ2NXk0ZmdzS1d4QVpHT01NVFd3TG5Gam1yREhGbXZib0V1S0tpbEs2SXZ3WTZwOXFVdWFDdDJBUFRTVXpIWUY5Z0QyVUEwOUZxSEhMdmxHbEdVcWZDWEtVaFcrVXVGckVaYW10T0h6S3c2UjlidWtUY1l6SFcrY211N3p5L3ZBUWVEMVVHaEY0ck9ERzBvbmovKzdSK0dOcVZXNDEvY1JoSk1qWmRHZmI0OTZmYXNWUFpyU2ptdnQvMFZUSHpZRTJ0U0hEWUZPWkMrSU1TMU1YckYyQlBad2hOU2d5MTQ0N0NYS1hpaDdxYkNYRUhwY3ZhZWpFYTBHdm83OWNwV3ZYT1hycXdiSnp6dXBEYWFCT3Q0NGRYL0hUNGtnbmNEYkpEZ2htTHFqU3FkYzlaUlg0WTFKWm5xUlhvSnd0MEM2cDRHVEpNNEtHd1F1SHBzcEwzaGFsMm5XTEFFMjlXRUpjQ0o3UVl3eE5acStVQStTWUNoQlZtRlBoYjBsbEJ6dnBiQ1hRTGRHYnNJbVZaYUs4QlhLbHdqZkFGOEhsYThtWk1uU1JxN2JiS2ZPdDB3L1NsMTNqb2lrZ1hlRG9SVkNXeTJGZTRKVmRXdlEwV1BYM1hwVlVZT0RHMU5OK0NiaG84Q0lTRm5vWjVEUVBCRHZGN3BhckQ1R2pCOGczellzc21scExBRTI5V0VKY0NKN1FZd3hPK3llTHpXdDFRYjZ1QzZIaXRKUGxYNUFQeEgybzVIL2YxSFlpdktSUUluclVPSW9KZW10K2ZpOGZyS3RNZXMxdFV1L1pkb29VZjRUZWU1dFQzQnM1cUEvNDAvSktzMGR2Y3lyOE1ZOFVLSkhCbDJlRm1Gdno0TW5lek1vZHlQOGJteW1WSGhlbjJuMkxBRTI5V0VKY0NKN1FZd3hucnZySFczZFBvMitRWmQrQXYwUStpbjBFK2hONC82L3N3MzRXS0ZFbEJMMVVkSTVqUTh0S2Q2NUdtdDdwRkIvc2h1TnBxcUx5alp0T1pwL1hHK3I1Sm9HeVZWMWVoYnpCMkFTZ2c5aVZuaHVhSzl2a29XdUZNb0VSbzNObEprTmlHeGFPRXVBbTRhTlc3ZlNOaTB0NmJHeURSdFl1M2t6KzNidHVwTmJWY1VTNEVUMmdoaGpkcHJIRm12YkxXNG9NWGFVUTJONmpMM3ZiYWxTZ2ZLSkNpVUNKYTVTVXRHSnhkY2VKRnNic2M0V0wzM1MxTWNGdVNqeTNMc2t1SG9jL1YvcDVBbm5lQkRhdEZEM2Y2QjcreDMrRFF5SkZubzZkQ0dld25zQ1o0L05sT1dOVTROcEtSb3pBWDZwdUlRRGUzU243MTU3MVhudU55dFg4dURzT2RIbnVlZWVRNHEvWVJ2TjNQN0NTM3o0L2ZmUjUrT0dCeml1enlFN0hLOTB3d2JHUC9odzlQa1RWMCtJYStNRjk5eEgwSFVCdU91U2k5aXpjLzJXUVptNzVGUHVldlUxOXVyY21ZTjY5dURTNDQ4anZXMWJ2bHUxbWtsUFBjMjZ6WnRwbFpMQ2pERlgwckZObXgxdWYwTllBcHpJdGtFeXh1dzBseHdoRzRHaThGZlUxQTgxM2FsZ0NNb3hBc2NvWkFra3Y1MjYvVklRK2d2MEI2NXdCRkxMcWN3cjFpVW9KVGlVT0ZEaTc4eWl5L2FUTFI3VjJlS1ZyZlJkbnQ3TlBVRGdLS2hhOTZlaHY0VkRjV0xuRnN2WjZaT21UUzZiUEg1U0EwT2JGaWl2V0VjUW11L2JNZTVBNDN4Y1ZJWGJPMmR3eTNraXdVYXB3UmdQUFB2ZSt6dysveTBjRWM0LzZrak9QL3FvNnF2eHg5bXdaU3NmLzFBMUc2V2hXZm5UNzc3SHUxOStHVmMyYy9HSEhIblFnYVRXSTdHKzRmRW5xUWpHdjhXQ2JwQXRGVlV6RFg3eitKTngzOVBHclZYM3hHOTcva1g4UGw5QzNKdEhuRW4zVGxYL1ZhemZ2SVZINTg0RFlGbHBLZTFhdFNLOWJWc0FlbmZkZ3owN3A3UHV4ODFzcWFqZ2Z4OFVjVm4yOFhXMjNld2Nka2ZBR05NazVSWHJFSlNqQ1NYRXgwaG9yK0s2YVZXaXBiSjkvOGtwdkNmS2JJWENUUlc4ZGYzUllrTnJHeUJoZTZURUxZMTJXTUxDMENvWGxFMFo5NSthempjbTFpUGZhS3R0cS9rbndwakdpRjk5b1N0Q3E5MmZOelpUNWlTL3dwanQxeGc5d0tYck4zRHRvLzlpL1phcSs4R0REenlRWDU5Nk1xMVRVM251L2ZjcDI3QUpnT3grZlRpd1J3OCsrdjRISmozMWRQVDh4NitlUUVxMUJOSVJJUzBscGM3NlgxMndrQmtGczVNZUczVGdBZnp1OU5QcTdGMCs5NjY3RXhKZ0w5eDMrYS9ZdTB2b280aXFNdmwvTDFDOHRHbzlUci9QaDk5eG9zOHJnc0ZvcjdLSWtGWkx1eTg5L2poT0dkRGY4emFEOVFBbll5K0lNV2EzTUdPUkhrd0ZReFNPQVlZZ0hGem5SWkdQQmtMU2VYaDFYcTdNRTVnalB1YU1HU2h6ZDZUZExWMzdtL0lPU2ZHNUpVQWJhTHhGc1d4bGFGTmZNeFpwUDdlQzUwVDRSZHlCaHU3clcwTU1HL0pzR2t0akRZSCtzYlNVUHovM1AzNHVYeHN0RzVHVnlXWFp4M1BOdzQveS9abzFBRngzeXNrTTdkYzNJUUZPNXVDZVBibnpvZ3RxUE82NkxrKzg5VGJQdmY5QnRHenZMbDNvM3JGalhKSjVZSS91L1A2TTArbldzV095TUFDOFVySUF0OW9iY2RQV2Jmem43WGVpejMrVmZUdytwK3EzMGNOejVxSWF1dWFjd1lQbzFEWnh1UExRdm4xcDM3bzFBQS9ObnNOTEpRdHFiTVAydW1KWU5tZGtaSGdXTDVZbHdJbnNCVEhHN0pZZS9FUTdWMjdpV0FrbHhNY2dIRjNyQmJISk1GVTl4REZyS3RWTzJhTENPOEFjeDhmc01RUGtuVHF2TVFCMG1uVC8yUTdPYzVIbmpaZ0VyeEkwbzNUS1ZUOTRGZDQwTDNuRmVvSEN3M0ZUTEx6OGdVd1lta0RlOGcxY25UdFVLajJxd1ppb3hwd0RYTDVwRTM5NDZobStXNzJhSTNydnd5MW5uMFdLMzk4b0NmQ3FkZXU0OTQwM1dmeGQxWnpmYmgwNmNOc3Z6NmRUbXpaTWVlRkZGbjVUdFV0WSsxYXRHRHM4aDJNUHFYMU84RmMvL3h6dGdhMElCdm5vKzZwZkRmMzM3WTBUYzBkODRUZmZSajhtOU4xckwxcWxoSHByZlk3RGdUMTZSTTl6WFpkSDU4N2p4ZUtTdUxydXZ2UVN1blpvSDFmMlFsRXh6N3ozUGdEWmZmc3lPbWRvalcxTjgvc2JQRys2SnBZQUo3SVh4QmpUTE56MWpyWnVsMGFPcTV5S2NtcHRDMnRGOS9TczRYL0FlbjRlM3Fqd0ZqQkhsVGxkTWlteGVYMDFTNTg0OVU0UnVTSHkzTHVjbzlwZERHVko2YWJObWJZeXRJbVZPMGY5UGRwenI4QTR6NE1udjVHMlRaUXJ4MlRKNDU3WFoweFlZNjhDdlg3elpwNlkvemFYRFQyZVZ1SGh5L1ZKZ0kvbzNSdkhpWDlEN04yNU0xY01pMDhBZzY3THF3c1g4cCszM21IVHRxck5HdmJ1MHBrL2pUeVhMdTFEQ2VYV2lncnVmUGtWaXI1ZUduZDluejE3Y2NYUW9SelVzd2ZKWEhUdi9YRkR1WGRFMjdRMC9uM3QxZEhuTHhXWDhOQ2N3b1R6K3UyMUY2a3A4UW5zaXZLMS9GUldCa0NYZHUzWXArc2VTZXZJM0g5L1RoczRvRUh0ckkwbHdJbHNFU3hqVExNUW5xLzdTdmlMdkdJOUREZzEvRFVrOWx5Si9oRVM3VVFNRDErVTJCTzF4bVN0cmNDSndJa2lVRnJNdXJ4aW5RL01jWlhaS3pKWm5Ddmlldmd0N3RiS1VsYitQcjJpK3lBUmp2TTJjbWhKTEtyK0RmdW10MjMxM3pKMFJQZzJoMm5oN3Y5QWUvaUVGd1VHUmNxU3pOSGRNY2xYZDF2dUNLZVB6cFNTcE5jWTA4U3QzN3laMGcwYjZkMTFEOGFmRU5qdTZ5ZWRQYUxXeGFwYzEyWCtaNS96MzNmZWpTYUlFWU1QUEpEclRqbUpOakhiQ3FXbHBIRHppRE1UaGtoLyt1TlAzUERFa3h6UnV6ZW5ERGlDUVFjY2dCTXpCemRXdjczMm9sMnJWdlZxLzhhdFcrSVc5WXAxMkQ3N0pDMy9aRm50VzlLdjJiQ0JOUnMySkQzV3JVT0hlclhMZU1jU1lHTk1zelEyVXo0Q1BnSnVuL3FocGp0Yk9VbUUwMUJPUW9qYjN5RDZRVmlyUGhnTG9jZVFtUHhXRzAwZGlkR0JjTUx0Q1BRb29XeDZzYzRUbUEzTUdaUEJ4eUl0T0NITHpYV0R1UStlNWEvYzloRklyL0NnWmJ6b0I2NStRME9RTXpwUG12N0gwc25rTmppNDJhM05XS2hIYTVBWGdPZ21uRjRtdjZwVUcvSE0vRlNIY3k0ZktLczhxTUdZbmE2aXNwTGJYM3lKTDVmL3pQZ1RBZ3p0MXcrQU5ldlhVeGwwcVhTckJqcXQzN0taRmVWcktkdTRNUzdHeXJYckVoYkJBdWpZdGcwTHYvbVdSd3Juc21MdDJyaGpLVDRmbHh4L0xLY1BISmgwc1VUSGNiamt1R001cUVjUHBzL0twM3pUcHVpeHhkOTl4K0x2dm1QZ2Z2dnl4M09UNzRxWHVmOSs5T3FjWHEvWFlIbFplWTBKOEg3ZHVySlBseTc4VUZvYW5UTU04T2Z6UnRLNVhkdTRjOTljOUNFdkx3ak5Fejc2NElPNFlNZ3hTV1BXTnpFMzNyRXVjV05NaXpPdFNJOFI0VlFKSmF5SDEzaGliZmxacE53Tnp5V3UrMFAxVHlqL2MrRzVGWm5NYTZtOXd4MXZ6aHZvaVB1ZUNIVXZCN3FkWWhNYlZkUVY5NlMxazYrYTZYVTladmN3dlZpdlI3bERaS2ZkN0w4blBZUHJiU3FFMlZrYVl3ajA5Rm41dkw1b2NmVDU2UU1IY3ZuUTQ3bjY0VWY1c1ZwdjdmYTY3cFNUMlRNOW5kLzkrejl4eVdPYjFGVGF0MjVOajA0ZDZiM0hIZ2xEcFFFV0xQMkdGNHFMQWVqY3JoMUIxMlhlcDUvRm5mUG44MFp5Uk8rcUh0ckdHQUlOOFBpOCtlelJvVDBQelM2TXJqYmQwQVE0c24xU1k3QWgwSW1zQjlnWTArS016NUszZ2JlQm02Y3QwajJkQ2s1VE9GV0VITUtyRlFPMURwT083UWF1Y1VoMXZGNElWenR3ZGM4U1ZrMHYxaGNFbmwyK250a3RhWUdjdGJlTlhaQStjZXJWSUhrUTdtWGZ6dTJxYWhMN21vc2dEdkpVcDRuMzlTK2ZjdlYzSG9RM3U0bTczdEhXYlZQNEwzQkcxZFJ3RDllNXF2YitWdGlLY09tNERIbktveXFNMldWT0hUaUFvcStYc25yOWVnQmVYckFnWVc1clF4emNxeWVuRHVqUEt3c1cwall0alF1R0hJUHJ1ancwcDVBVmE5Zld1RlhleW5Ycm9vdGtSWHA2aHg5K0dJL05uYytYUC8vTWtRY2RHSmY4VmpmeHJEUFp2MXUzZXJYeDIxV3J1ZlYvejlkNGZPUlJSOUlxSllXSFpsZk5CZjdEMDgvVUd2T2RMNzdrblMrK1RIcnN4Q01PWjhJSncrdlZOdU1OUzRDTk1TM2ErUDd5STVBSDVOM3pwYWFscm1Pb3VPRzV3OEora2ZNa3BzYzNWRUNOMjZaVSszQWNQVDFHVjRIUndPZ2U3U25MSzlhWFJIaTJVeXRtbnRkUHR0SE1sVTJaTUtQenBLbEhnbHdtVXBVRWV5YWFWRXNuY0Y3aW1uc0djZSsxV3oyc3dUUlJEeXpXL2R3S1hnWDZSQXNWeE1HVExZNlNKTDhyVlRscGZLWXNiR0IwWTVxRXZidDA0ZllMUnZHSHA1L2hwN0p5dW5mc3lJaXNUQ3FEUWZZTEo4VTdxbnQ0NjZJTGh4eERXa29LSTdJeTZkQzZOZitOMlo2b2RVcHEwbXUzQmF2dUUwY1c1RHA4bjMzNDI4VVg4dTRYWDdKZnQ2NUpyNHU0OCtWWDQxWjlybzJydGY5bjBTckpmc1lOV1FScm56MlNsNXZHWXdtd01jYUVYWHVRYkFYZUNIOWQ4MENKWmdTVlN3VitDWVIrUTFYdjZhMGplWXM3RkZsUUsyNitLdW5BcGFwY1dyYUo5ZE9MOVJXRVo5TTY4OXBsKzBuRHhtNDFZYVVyZldQVHU3cEhpREJReE9PdGtTU3lOSllnSW9lbmQvUS9XQVlYZXhYZU5FMHppdlJrZHh0UElVVDNJbEU4U241SjNFZGNsWTlUZkp4NHhVRDVxZUhSaldrNnVuYm93Rjh1K0NWL2ZmRmx4cDhRb0VQcjFsdytORHQ2WEZYamVtby8rL0duNkY2OUhWcTM1b3pNMnZlemJaT1d4aVhISFJ0OXZqeG12K0V1N2RzbHZXYlYyblhSeDlVVDJhTU9QaWpwTmIwNnA3TmhjL3l2MGVYbDVkRUV0MHU3ZGttVDJWaXQwNUluNU5WZGV2eXhkR2tYMy9hWEZ5emtoYUxRc08xK2UrL0ZwVEhmYzNYbEd6ZlNxUkdIUVp0NE5pYmNHR1Bxa0Zlc0thS2M3TUtsSXB3R0pQNUczSjRNTHJ4dFN2Vmt1SnBOS0s4TFBGdlJobGV1NmlmSmw0L2NqYlhKdmJkWFdxWC9JeUcwS0Zra2FmVkNRaXhYUjVmZU51RkJUNEtiSmlldlJHOUdtVXo0WGVqWlFsYzFVZklSemh5YktadnFQdG1ZeHRIWTJ5QWxzN1dpZ3B2Lyt4UkhIbmdnSTdJeVNmSDdlYW1rSkRvY2VNLzBkS1plZVRrUVNwUm5GTXdtdTI4ZmZ0R3JWNDB4ci92WDQzeXpjaVVBbHh4M0xPY01IcFJ3enEzUFBSOU5zdFBidHVXUjhXTnJIQzc5N2FwVmNYT01Jejc3NlNlbXp5b0FvRk9iTnR3MDRrelM2am04VzBUWXQydDhML081ZDkwZG5RUGNVSDMyN01YdEYvelNrMWpWMlJ6Z1JOWURiSXd4ZFJpYktSWEFTOEJMVXovVWROODJSZ0dYQW9Pako4WE9OYXdyR1k2ZDk1cDhEMUdBTmdqbktKemoyOHpXNlVVNkUzaFdoQmZIWnNyYWhMTjNRNXR5ci9rcGRlTDBzeEIzamlDT0lKNGx3ZFZqcU1qVTlKdW5mbEIyMjRRUEd4emNOQmw1eFpxaThDREtKZEhDeGs5KzcxNmV5VzlhNmtKMnBtVllYbFpHeWRKdk9MYlBJWFJzVTdVMHhrTnpDdm5xNXhWODlmTUszdnI4Qys2NjVLSWFZenovUVJHdkxWekVhd3NYRVRqc1VNYmtEQ090V28vcnVzMmJvOGt2d0gvZWZnZFF6c3JLaW01cDVMb3VuLzc0WS9TY3NvMGIrV1RaTWc3ZGUrK2s5VTc2NzlOMUxuNVZ2bWtUdi8vM2YybzlKMWFybEJTZXV1N2FHbytuK2YwMUp1VDFrZXIzZkYxSVV3dExnSTB4Wmp0TU9GektnR25BdEFkTDlNQ2d5NjhRTGdiMmdjUUZzZXJzR1k0OVh0T2NZa2hET0IwNEhhaVlYcXl6Qlo3MXRlWi9WL2FUMGdaK1M3dFUrWlJ4ODlJblRyc0o0UTRndEtTMlI4bEw2S1VOL1NsQ2lzSkxuWElmNlYrZWUxbTVOeldZWFNtdldEc0NyMGkxZmI2OUhOc1c5L1pWZ3Vvd2VseW1QT0pkRGNZMFRSOSsvd01Qeko3RHc0VnpPZUh3d3hnM1BNRGNKWi95NXVLcWU0aEQrL1hGVjhPK3U0dS8rNTRuWStiMnJsbS9JU0g1QlhpMzJzSlFGY0VnajgxN2k3YysrNEpyVHo2Ui9icDFZOG1QUDdKeGEvd3lEcTh0WEZSakFyeXpuSHZrWUNyRFBjQWpzakxqdGpPYXVmaERYbDI0Q0lDakRqcVFVY2NjdlV2YWFKS3pCTmdZWTNiUWxSbnlGVEJKVlcrWlVVSzJ3aVhBdVFKVkU0RzI1OE40YlBJYlRvYVQ5Q2luQ0p3SW5GaTVpV2w1eGZxS0tnLzhuTWtidTJ1UFZObVU4WDlObnpqMU9CRTVWV0o3MGhzWU4vUVNTa3dTTEwybGN2TlRvQ2VGWDFXem01cGFwUHVqdkk1d2NLVE0wM25rMVZZblYyV2Q0K09Nc1FObHJsZFZHTk9VZmZaVGFHcDcwSFZ4VmZua2gyWGMrOGFiMGVOOTl1ekZHUmtEazE3NzNwZGY4cmVYWDQwbWh4MWF0K2JhazA1TU9FOVY0N1pjRXBIbzBPV2xLMWR5L1dOUGNOY2xGL0ZHekRrUjczenhKZCt1V3BVd0xCa2diL1FWS1BEMWlwVThVRENiSDlhc0FTRFY3K2ZxRTArSURudnUwTG9OKyt6UkpYcmRGejh0WjhvTEwxSVpETkkyTFkwcmhtWXorS0FEbzIwRDJMaGxDM2U4OUhKQ25YK3RWclppN1ZwK0RzOXRYcmQ1TTB0aWVyQnJjdXFBQWRINlRPT3lCTmdZWXhwSVJCU1lBOHk1NngyZDBDYU5jOEpETW5NRTRtNlAxMnVJZE9SRTRudVVxODlyRE85dk9rS0VFVDFMK0g1NnNUNFVkSmx4MVNENTJZTnZhNmNxUzlGUm5TdWtDT0VRQVBGb0VtY29RdXdxU0hKQzU0blRja3VuOE1jR0J6ZTdSRjZ4RGxaNG5kQUNjbEdlYlhORXdrclAzL29kaGw4NVVMN3lxQXBqbXJ3bHk1WkZIeC9TcXhkL2UrWFY2SHpYam0zYThKdlRUbzBPVWZZN3Z1aGlVcXZXcitlT0YxK09MalNWNnZjejhhd1JkRTZ5dU5XOFR6K0xHLzU4NWJDaExGMnhnb0tQUHdIZzZJTVBSbFY1Ky9Ndm91ZDBhdE9HOGsyYlVGV216Y3puTDc4OFA5cU9pSlhyMXZGaWNRbUZTejZObXd0OHlvRCtmTGQ2TmMrOS93RUFSL1R1emRtRHNxTEhIY2RoYU4rK3pQcm9Jelp1M2NvOWI3ekpFWjkreWptREIzSDRQcUV0bGlwZE43b2RVMzJWYnRoQTZZYTZsL0VZZE1BQjJ4WFg3RGliRkcyTU1ZM2svZzkwYjc5d2pRcFhTclVQNnhEelFYczcraUtGVUNKYzQwaGhKYWpDNndnek9nL2t0Zk5FdkZtaFl5Zm9PQ252QUIvQlJTRHRvUEVXeFZKRlhYRlBXanY1cXBtZUJEYzd6WXdpSGFYQ3Y0Z3NSS2ZFMzk5b0NFbGM2Um1sS0pqR2llR3BEOFkwS1kyMUNGYnBoZzFjTmkwdit2eGZFOFpSdm1rVGQ3NzBDaXZXcm1YS3FQTVNGclZhL04xM1BEN3ZMYjc4dWVyK2E0clB4NDFubmtIbUFmc24xTEY2M1RwKy9kZ1RyTnU4R1FqTnNYMWsvRmphcEtYeDdIdnZNK3VqajdqOWw2UDQ4M1BQc3pTY0pMZEtTZUcyVWVkend4TlBSaFBzRVZtWlhKWjlmRFR1TSsrK3h4TnZ2ZTNkaXhIV3VWMDdMaDk2UEZuNzc4K3o0UVE2VmtVd1NPR1NKWlJ2ckgxZHZGWXBLUXp0MXpkdXVIUkUxZ0g3MTdwWTJJNnlSYkFTMlF0aWpER043SkZ2dE5XV1VpNTJsR3VBdzZvZmIxQm5adzBiRFljUC9TandzT3NuTDd6ZmNaT1hmdlBVVThXUlZ4cTdIa1hMVmQzKzVWT3UvcTZ4NnpMZW1GNnNmeEQ0VTJ6WmR0NC9xbDIxa1JrS0wyN3J5UG5oN2RHTWFYSWFLd0V1WExLRWY3ejZPZ0M5OTlpRGV5NjdORlRmbGkxOCtmTUsrdS9iRzREMW16ZnoxbWVmTS91VEpYeXhmSGxjakE2dFczUHpXV2ZTWjg4OUUrS3YyN3laVzU1NmhtOVhyWXFXalR4eU1CY2RXeldkZi8zbUxkejM1cHU4OTJYVndJdXpCMlZ4NmZISDhmZFhYbVhlcDU5Rnk4OC82a2d1R0hJTUVOcE9hTUpEajdCeDYxWmFwNlp5N3VCQmZMTnlKVXQrL0lsdGxSVnMyQko2TzRzSTZkVzJIYW9NQnFNSmVjYisreUZJZE9WcFI0UVpZNjZrYTRjT2NkZVViOXhJd2NjZjgrcUNSYXdKOS9LbStIejA3cm9IWC8yOEFvREQ5dDZibGV2V3NXSnRhRWgwNjlSVWNnN3R4N0IrL1RpZ1IvZWEvaGs4WXdsd0ludEJqREZtSjVwV3BOa2lYQ3ZLR1FpK2hCTWFNSkd4cGtSYXdSWGxUWVFaNlJtODNOUjdoZE1uVHZ1TENEZEM0bjZURFJieitpb3NMUE92R0VSdWJxVjNGUml2NVJWckNzcGpDS01pWlR0aG02T0h4MlJ5WlhoNmd6Rk5VbU1sd0hlLzlqcHpQbGtDd0drREJ6QTZaeGdBRzdaczRkdFZxL2o0aDJWOCtOMzNmTDU4ZVhTZWI2ekQ5OW1iYTA0NmtXNGRPeVljKzM3MWF1NTQ4V1dXbFZhdDM5aWxYVHVtWG5sNWRCaDFxTGY1WlQ3K29Xb1k5dDVkdXZEM2l5OGtMU1dGMGcwYnVPcWhSOWkwYlZ2MGVPYisrek1tTUl6dU5EdTlOUUFBSUFCSlJFRlVIVHZ5Nm9LRnJOdThtVk1IRHFCRDY5WkFhR3VrTzE1OG1aL0tRb001VGgzUW56R0JuTGkyZmZEVlYweDUva1VnTkZ4NmJDQ0hrcVZMZWZiOUQramVzU1BYblhJeUVPcTlYdmp0ZDd6OStSZDgrUDMzQk4ycTVUZDZkT3JJYjA4L2pRWGZmTXVUNFo3b3dHR0hjdkd4UTdqcmxkZFkvSDM4OE9rOTJyZG40SDc3Y2tpdlh2VFphMDk2cFNjTUZtc3dTNEFUMlJ4Z1k0elppY1puU1NGUWVQOEh1cmRQdUVxVTBVaG9IMXdnZmp1bDdSMGVMVlZEcEdPVGFBRUg0V1RnNUxJU2x1Y1Y2U00rSHpPdUhDaE5zdmV6TEdYRnhQU0s3a2VMY0p5SU5PU2VRQ0twR2c0dE1DQzlvdnV0WlhDVFYrR050eDVickcwM1YvQXl3dERZY3MrUzMyVGJrQ21UeG1iSmxMRWVWV0hNN2tSVjQrYTQ5dDFyVHg2WlU4aTh6ejZ2Y3g1cjUzYnQrT1hSUnpIODhNTnF2SEc1ckxRMEx2bjFPUTdYbjNaS05QbDkrL1BQbVRwelZyU25GcUJOYWlxL09lM1U2Q3JTbmR1MVkrenduR2d2TlVEeDBxVjAvYUE5NDRZSE9IWGdBQUIrV0xPRzk3LzhpcUt2bDFMMDlkZlJZZE43ZCtuQ2hVT09ZZFc2ZFN6KzdqdFNmSDU4anNOYm4zMGVqUmNab3B5eC8vNWs3TDgvRlpXaCs2VHZmdkVsdDcvNFVzTDNsZXIzYzg3Z1FadzlLSXRVdjU4RjMzd2JkN3hUMjdiOCtmeVJ6UGxrQ1kvTm14OTlMVmV2WDgvTUR6OWk1b2NmY2QwcEp6VktBbXdTV1FKc2pERzd3RldENUFmZ3hrZSswZHl0cTdsUWhHdUJ3eVBIQlVMSmJ5VDdxMmN5ck5HTHF3cXF6UmZ1aVhCejBPV202Y1dhanpMajV3MjhrRHRVbWs0dmFHNnVHOHg5OEN4LzViYVBRSHFGa25vdmU0TGo0dnkrMDhUcHI1ZFBHVGZQbytER0k0OHMxRTZidGpGYmhBR1JNbFVRRCtmOHh0MWRVWUt1dzZYak0rVkpENkliczF2NmVzV0t1RVMzNzE1N3NWL1hic3o4OEtNYXI5bTNhMWRPUE9Kd0FvY2RTcXEvOXRUaTZJTVA1dnlqanVTcGQ5OERZRndnSjI0N293TzZkOGZ2VkEyT2F0Y3FqZHh6ejJXL2J2R3JQV2YzN2N1YTlldDViTjViQUJ5NjkxNWNPU3p1UGhrcnl0ZHkzNXZ4U3owYzFLTUhrODRlUWR0V3JTamR1SkY3MzBpK0ZFVC8zcjNqbnFlRXY2K2pEajZJUS9mZUs5bzczVFl0alpQNkg4RVptUmwwaXRrdnVTWkQrL1ZseUM4T1p0Nm5uL0h5Z29YUlJjQU82ZFdMb2YzNjFYbTk4WVoxaVJ0alRCTXhmWUVlSjBHdUJVWWtIUjd0NllUSEtnb3JnVWRjWmNhRUxGbnFmUTA3cHZQRXFVZXE4TGFFVWg2ODNlZ21MdlA1T1ZoSjM3VzNUN0NGanBxSXZHTHRxWkF2MERkYTZPWFBmNUpZb3B3eUprdGVUM3ErTVUxUVl3eUJYcnRwRTI5Ly9nVWZmUFUxcFJzMlJPZi81bi8wVVZ5eWVFRDM3bVR1dngrRER6eHd1K2V4cWlwM3Z2d0tSeDUwRU1mMU9TVGgrQ2MvTEdQU1UwOXpRUGZ1WEhmS3llelZwWE9TS0NHelAvNkUvMzFReEpSUjU5RXhTUUo2eit0dlVQRHhKL1JLVCtlc1Faa0VEajAwdW1wMDBIVVorWTkveGcxaDd0bXBFeU9QSEV6T1lZZldXT2ZYUDYvZ1gzUG5NZlRRZmh4MTBJRzBTazFOT09mcGQ5K0xHd0o5VFpKdG9BQitMQzNsM1MrK1pNQysremJhZkdBYkFwM0lYaEJqakdsaUhscWd2U3BkcmxGbHRBaGQ0ZzdXc3VoVmZkU3hpclNpdk93NC9HVjBocnkzWXpWNHEvT2thYmtRM3JMSTY0bWZzZk9CVlY4dG16TGhOTytDbXgzMVlJa2VXT2t5VzRTOTZ6N2JBMHFwK2poeDNFQXAzaW4xR2VPUnhwb0RIRkVaRE9MM1ZkMkxmWDNSSW5wMDZzVEJQWHZTTmkydE1hdm04NTkrNHFBZVBSSzJPRXJHZGQwYXoxdTdhUk5yMXE5bi8rN0prOHV0RlJVRVhSY2x0SGhWWFQzWXV5TkxnQlBaQzJLTU1VM1VQVjlxV3F0eUxsUzRCcUYvN0xISTFvWU56UWRyekNtVnVlcHcrN2dNZWFOaE5UUlFicTZUWHRHOVNJU0JvWFo1bHdSWDcwOVdHRmMyZVh4ZVRlZWJ4amRqb2ZiWFNnb1M1c1Y3OVRFL2NhWG5IeDAvdzhiMGx5OXF2TWFZSnFxeEUyRFRQRmdDbk1oZUVHT00yUTNNS05FVFhTVlg0TWlFZzE0a0NEV05MbFlXcWNQdFB3L2ttVndSTjhrWmphN2pqVlAzOS9uNEVKRzJvU1o1T0JBNlBwL2VVaEgwSGJIK0wyTXNHZG9GcGhYcE1RNjhqdEIrcDFTb2ZGS3BCSzRhSkQvWGZiSXhUWThsd0tZK0xBRk9WUGU0QW1PTU1idmNtQXg1YzF5bUhDWENTUXJ4dzVQVmd3Nnk4RUpiV2oyUTBGK1UvL1lzNFl1OEloMTd6NWZhdU9QZWtsaDcrNFNscnNyVlZTVWVmdWFMTHBzTlFDdS9FM3lPM0tjVEozU1pSaldqUkU4VW1CVk5majFkK3B1RUh4bFY1dm5iYzVRbHY4WVkwL0pZQW15TU1idVIyRVFZZUQ5U0hzMFZHcEliUm5wRGt5Y2VCeUJNVHkzbjI3d2kvZDFEbituTzZhVUxLNzl0L0tPcStqS0FJR2hDcHI1akJDQzgxVkw0NGFHZEsxYmY0VWx3VXk4emluU1U2L0tLQ0syamhSNE9lNjYrTXJvcUJkczZjY0lWaDhoNmIyb3d4aGl6TzdFRTJCaGpka05qTXVUTnNabHlaUFZFT0M1NTNkRWVORTM2TUJSUzZJRndSK1VHZnBoZXJMYzl2RUM3c3BPNFFTNUZXUjVxUjdMdWFvK0lYTmR4MHRSQTR3UTNzYWFWNkdnVi9pM1NlTnN5VnB2bi9hSUlKMTk3a0d5dDhRSmpqREhObW8wSk44YVlabUI2aVo0a1NpNHdPTGJjczVHa05mWElLVnRVZUZqZ2pyR1o4cjBYVmRXbTB5MVRqeGRYNW9pRXQwcjJkR0hvcWxkTFlYV2wzK216UG5mc2FxK2ltM2pUaS9WUEFuOW9yUGhKZnZhZldaN0JxRjAxbDkwWXI5a2NZRk1mTmdjNGtmVUFHMk5NTXpBdVE5NFlteWxIcW5BeVNZWkdhME16NFpxdUYxb0pURUJabWxlc1QwNWZvSDJUbk9XWjhsc256QVg5ZTdSNjhmTHpYMVdXTDdCSFNtWHdQeDRHTjJHcUt0T0xkVVpzOHR2Z244K0VTaEo2ZnA4Y2s4SDVsdndhWTR5eEJOZ1lZNXFSMkVSWWxROGk1ZUxWU3RFMVBSVjh3QVhpOGtsZXNiNlNWNnhER2xoYmpjcFM5cGlvOEZHa1lpK0hRbXY4R1BKQStzVHBFendMYmdDWVVjeURBcU1qenhXUGZqNWo0bFhMZmg4ZW04SEY0dTNkRW1PTU1ic3A2eEkzeHBobWJIcUpub1RMbjBRWUZGdnVhWWRielZzb3pSVS8xNDBaSUl1OHFpcWkvYVNwdjBoQkZnR3RhbXZDamxEVjBCemowSlBOTG02ZjhpbFhmK2RSK0JZdHIxaW5BdU9qQlVyb1ZyeUh5YS9FRjl3OU5rdCs3VTEwWTVvV0d3SnQ2c09HUUNleUhtQmpqR25HeG1YSUcrT3laTEFvNXdKZlI4cmpoa1kzVlB3S3U3SGx4MnVRQlhuRit1UzBoYnF2QnpWRnJaODg0WE5GYjRpcHVWcnZiUU9JVTdYS3RFaHJ3WGtDMUQ1QU5GRFM1TmZqbnQ5cXc1NG5XL0pyakRHbU9rdUFqVEdtQlJpVEpjOEJmUlIrbzFBV0tZOHVJT1ZSRXBKa0tLc0FGemhCUHM4cjBuL2M5NzUyOGFZbUtKczg0WDdRbWFGS0JOVDFKQWtXUWozQVZUbXdET2swY2ZvMURRN2NndVVWNlQ5SWx2eDZKQ0djOE90eG1YS0xkelVZWTR4cExpd0JOc2FZRm1Kc3BsU015NVM3M0ZRT0FPNEJLcUlIdzFOcFBjbURreWZWcVFqWCtSMlc1cFhvelhlOW82MFRMOXgrMjRLVkY2bnFLZ2h0alNSNHVjWlIxVGZnb0xkM3VQSCtBejBNM21KTUw5WS9JVndYZWU3cGdsZVNQUGtkbXlGM2UxU0RNY2FZWnNZU1lHT01hV0VtSEM1bFl6UGwvd2oxQ0w4WUtSY0pqMGoxYWxhWkpJNXdGYUVEeXBTMnFYeVZWNnhYUHEzcWEwZ1ZHLzV5N1NwWDlLSzRTajNLcmlTMk8xdWt0ZC9uUEdsRG9iZFBYckhlV0gyMVorKzJyUUxjaEgvdG15ejVOY1lZVXh0TGdJMHhwb1VhbXlsZmo4dVVFYTR5UkpXUEkrVmVEb3VPNjUyTGo5Y0xlS0NzaEkrbUYrbVpEYWxqN2VTclpxb3lOVnFOdWw2TjZDWTBJRHFTQkRPbzg4UnBOcWUwbnZKSzlEcmdMNUhuMGRXZVBWSjl0V2VGUDQ3TmxOdTlxOEVZWTB4elpBbXdNY2EwY09PejVPMnhtUnl1eXFVb3k2SUg0bllFOHFDaWNPZHN0UjdtUGlLOGtGZXM3K1VWNitBZERWMlcwdW8zb0o5RHRaNWJMOFNFVXBHLzJGRG91dVVWNjNpVWYwU2VlNXI4U3R4ZkViZVB5NVEvZTFTRE1jYVlac3dTWUdPTU1ZaUlqc3VTeHpaV2NERHdCNFVOc2NmVnhadUZpeUpEWUNVaFJSME12SmRYck0vUFdLUUhiM2ZjM011MnFQaEdLbG9Kb1VXeFBCdkpMVld4QkZMOVB1ZEpSajdkb0tIYnpkbU1JcjBjWW5yazhYYWYzNFJwM3NyZFl6UGxKbytpRzJPTWFlWnNMcE14eHBnRUR5L1FydHRjL2dKY0pvMThzelJoWHFnU0JCNXlXdkdIMFlmSml1MkpsVDVwNm04RitXc29qSWQ3QTRmL2p0ays2dmRsVThiLzFhUHd6Y2EwRXIzUVVSNG45cVgzTXZsTjNPdkk5dmsxalVvWExPaUs2M1lBT3VJNDdWRnRqZXVtNFRocDRiOWI0YnBwaUlTK1ZOT0FORUo3bEllZVI4cEZXb1dQcHdBcGlQZ0FQNkcxRVB4eHowWDhnQTlWZjVMeldnTnNXck5xVjd3a1pqZlRwdk1lY3lVckszdFh0Nk1wc1FUWUdHTk1qUjRvMFQ2dXl6U0U0MlBMVlVFY3ZFMXNvUHB2cFUwS2Q2VzA0NjlYSENMcjZ4bEkwaWRObXlQSThaSEFHdG9reVlNbVZrVlMyQmFzZFB1dHUvMnFyendJM1N4TUs5RUxSWG1zc1c2WUpGbEFhOXJZVEpuUUdIV1o1a0UvL0RDZGlvb3VxSGJCY2RxaDJnWG9pR3BISUpUVWhyNDZvTm9Ca1U3Ujh0RHpWcnV3K1hXeUJOalVoeVhBaVN3Qk5zWVlVNmNaUlJwd0lVK0UvZU1PZUx5ZmF3M1dva3dhbXlYMzFlZmsxaE9uN2RsYTlET1FkdUJsQ2h6LzdTcGFValo1ZkJhSWh4T09kMC9UUy9Ra2NYa0Z3UWVOY0lPa091VzVNWm1NRkxIWHZxWFFEejdZRzVHZVFBOGNwd2VxM1FrdHB0Y0Q2SUpxT3BHRVZxVERybXlyTVUyS3FpWEExVmdDYkl3eHB0Nm1GK3ROS0xlSVVMV1BiMk1rd2NsamZxZkNuOFpseUNOMVhkNTUwclRSd0F5STdEdnJ6YXhnRGY4WlNhaGQ1Zi9LcDR5L3A4R0JkMlBUaW5TQUErOGdWUFdXZVRuc3VWb3NoY0tmMXpNOGQ2aFVlbFNEMlVYMC9mZTdrSmJXQTlmdGdXb1BWSHVpMmcyUlhxajJRS1JuK08vT3U3cXRkZGlBYWhraVplRy95NEhRWThkWlMyalA5UXBVdDRVZmI0dDdEQlU0empaRXFzNnAvbmRxNmpZY0ovVGM1NnVRZnYwMjFOQVdZMHdkTEFFMnhoaXpYUjVhb0wwcWc5eURjRTVzdWVlOWZoSmFmS3Y2NnNHcUZJdHcrZGhNK2FpMnk5TW5UcDB2SWtNOGFrMVYvY1QrOHRRTitGUDZsT2FPWGxiekZjMVhYckVlb01yN0luU0JSdGpuVndndGVoV09xYkJZNE9peG1iTEp3MXBNSTlBRkM3cWl1Zy9RRzlmdERleURTRzlVOXdSNklyTDNMbTVpUE5WU1JNcUE4bWd5Vy8yeFNCbXVXNHJmWHc2VUV3eVdTV2JtNmwzYmNHUE05cklFMkJoanpBNTVvRVNIdWNvTTRJQkltWWF6UTA5L3VTVHZUYXhRK051Mmp2enAyb05rYTdMTE9rMjhyN2NqenNlTk14UTZKcGJ5WnVtVThTZDVFbmczY3QvNzJpWEZ4d0pnbjBhckpPWnVneXBMSzEwR1hUMVkxalJhZmFaZVZOWEhva1Y3bzdvUHdXQlZjaHY2V1lqODNXYVhOakpDZFFzaXk0QmxxQzVESlBUbHVzdHduR1drcGk3ajBFTlgybkI2WTFvT1M0Q05NY1kweVBSaXZWVmdVbXhaWTh3QlRUb3FXdmxHWU15WUxNbFBkazM2cEtsWENhRzV3NTczVHNad2NjOHBuM3pWL3hvbmV0UHoyR0p0dTJrYjgwVVlBRVMzdDJxOEtiK3NETHBrWGpWSWZtaWtLa3dNZmVlZDFxU2tIRUQxeERiU294dnF3VzBLVzRGdElEYXhqWDNzT011b3FGZ21nd2ZiRFJOalRCeExnSTB4eGpSWVhyRWVodklZUXY5b29jYnNBZXVsWkptdzhqakM5V016SldFNFl1eFE2RWJyQlVaL0x2WHJRZVJlMWV6bjVUMnQ2aXN0WWFiQXNHaGhJODc1QmNyRno1QXgvZVVUajJvd2dLb0tpeGIxeG5VUEFRNEovOTBIa1VPQWJydTRlVlZVdHdCZkFWOGdFdnB5M1MvdytiNlFnUU50R1dSanpIYXpCTmhzbDBBZ01CcDRPajgvZjIxOXpzL0p5WGxlUklhcjZzQ0Nnb0l2R3JsNW5ocytmUGp4cnV1T0JONG9LQ2g0WlZlM3g1aW1ibnF4M2lCd1oxemh6bGtwR3FCY2hldXJMNUxWYWVKOXZSMmNUeU43WjNwSFVIVVJpV3lOcFBlWFRaNXd0YmQxTkQxNVJmbzR3a1hSQWkvL2ZhdlArMWEyaUovanhneVFJbzlxYUhIMG0yOWFVVmIyQzFRamlXNGY0QmZBSVEzZTVrZkRkeXE4dU11bHVoVDRBdmdVeC9rYTEvMGN2LzhyR1REZzI0WUhOOGFZS3BZQU56UERoZzI3MG5HY2M3MktwNnJ2RnhRVS9CRWdKeWRubElqOFIxVS9keHpuOUZtelpuMVoxL1dCUU9BTjRNVEt5c28raFlXRm45VjEvckJody9aMEhPZitoclo3OCtiTkY3Lzk5dHR4KzRibTVPUmNBUXl0ZnE2SUJQUHo4eSt0WHA2UmtkR21VNmRPUzBTa3Q2bytXRkJRTUxxaDdUS21KWmhhcFBzN3dxTUN4MFlMRzZNM3VPWmV4emxCNWNvSldiSTBVdEI1MHJSZkEzZUZtdEk0dmNDcXFPdG8xdHBiSjVSNEVyd0p5aXZTeVFnVG93V05lWE5EQ1NLY01qWlRaalpTRGMxS2VOR3BVSktyZWdpcWZRZ2x1YjNaMGIyWnE4OGJFQUhYclhxOC9aYWpHdXJGaFM4aWp5VXpzODdQQjhZWTR4WC9ybTZBOFphRWhpNmQ2R0c4NkRZVDVlWGx6NlducHo4dUloZXI2bnM1T1RrakNnb0s1bnRWRjREcnV1MGR4em16b1hGU1VsTFNnUFhWaW84U2tRdUIyQVZ6MG9BZ2tKQUFkK3JVNmMvaDVQYzdFYmt5RUFnOG01K2YvMlpEMjJaTWN4ZE9QSStiVnFLanhlVnZJblNJTG95bGhENktlekZjTm41VDNsaERmZkJKWG9uZWluTG4yRXlwS0owODd1N09FNmVQUWhnVTJSREppN3hOa0dnN1JCREhsVWNaK1hSL25qa3Y2RUg0Sm1WNmtWNFJsL3lDdDhsdnRYOFVoWXZIV2ZLYlFGV0Y0dUtEZ1FHSTlBZjZvOW9mMSswZWQySjlFdFJrQ2E1cS9QUFk4K28za1g1dHNpUVgrRXd5TTIzMWJtUE1MbWNKY0ROVFVGRHd1K3pzN0JzYkdrZEVCdnQ4dnJkaXkwcEtTaXFBUzRjTkc3YmFjWnhmaThpc29VT0huajFuenB6WEdscGZFbTlWVmxhZXZMMFgrZjMrZDRERGFqdW5zckp5cjhMQ3d0WFoyZG50L0g3L0dsVk42TWtPQkFMbnFPcjFxanJmNy9lUENBYURpNENIczdPekJ4Y1dGcmJJN1U2TTJWN2pNK1NCaHhib3F4VXVUd3BrQTk3T0ZhV1dXRUlybENuQVJRK1U2T1dqTStTOXl1RDlGL3I4emljQ3FhRm1lTlFUTEVRVEF4RU9UZi9GNmh2SzRJNkdCMjQ2cHBmb1NZUlcvQWE4Ny9pdFBqcEE0Y1p4V2ZJZkQ2dllMZW1YWDZheFljUGh1RzRveVZVZFFFbko0WWkwalR1eHRxUTBXVUpiVXpMckp0bDNyTGI0b2EyRFNvQmlSSW9SS1pHQkE3K3IrenN6eHBoZHh4TGc1c2N0TEN4MEd4b2tFQWpVMUh1aHMyZlB2ajRRQ0d3Q3pxNnNyQ3dLbi8rd3FuWklPRm0xdjRqZzkvdi9tWk9UVTcxSEZoRjVLejgvLys0azlRUUxDd3MzQUdSblozY3FMQ3dzVDlhWVljT0dEWEljNStpTkd6Zm12ZnZ1dTV0emNuSmNxZWV3TEwvZm53T2tpc2pMc2VYRGh3L3ZyNnIvRXBFeTEzVXZmdlBOTjB1SER4OSttYXErNmZQNTNod3laTWlRdDk1NnE2eGVsUmpUd2wweFVINENodVlWNlZnVi9pYlFMbktzc1ZabHJwYWM5UWtxYitjVjZkOFJKdDc0d3JRL2dOd2VPdVJkVDdCS1RDcXQvS25qcEFlZVhqdDU5RGNlaE43bHBoWHBJSEY1SGdrTm8yMk1mN2ZZY0FyVHgyVktzN3FCVUIvNjRZZnBWRlFNUUhVQXFxR2UzZkx5UXhDcCtxeFdWNkliU1d3ZHAvYjV1YXJKajlmK0Q3c1dXSUJxTVk1VGpPc1dTMWJXMHRvdU1NYVlwc2dTNE9aRHNyT3oyOVo5V3UyMmJ0MGFmUGZkZHpmWGRWNStmdjZrN096czIrZlBuNzhCUUZYUEVKRXV0Vnh5UXJMRVZGVXJrNXdiTld6WXNGODVqbk4zSUJBNE5qOC8vNlBxeHgzSCtUc3dwRzNidG91QXdycmFYYTN1azhOdGVqRlNObno0OEV6WGRkOFFrUlJWUFhuMjdObmZBY3lhTmFzZ0VBajhXa1R1YWRXcTFjenM3T3pUQ3dzTGY5NmUrb3hweWNabVNkNzlIK2hyUHVFL0lod0Q0Yy9halRDSHRIbzRBUWZodDhCSnVTZGZjVUh1YXcrTkVwSCtrYVdydkdoQWRIaTNnSWlrT1ZUZUE1emU0TUM3V0Y2eEhnQzhDVVFYUy9KNmU2czR5bk5qTTVrd3JwSENOeFU2WjQ2ZmpoMzdFd3dlaWNpUndKRnMyeGJkVDd0ZWlXN3N1YkZsMVljeHgxNFhHN3YyWkhjRHNCRFZVTSt1MzEvTUVVZDhhWHZsR21PYUEwdUFtNG5zN096dWZyOS9lVVBqK1AzK3Q0RWh5WTROSFRyMGpNckt5bmZuejUrL0NpRFNRd3ZRdVhQbjdxdFdyVXI0YmVyMysxOEZUZ2dHZzRlcTZ1ZlZqOWV6dDdvajhPVEpKNStjOWZycnIwZm43d1lDZ1RQRGJTM016OC9mcnVRMzdDUlZYVkZRVVBCK09GNjJxcjRvSW0xVjlhTHE4NXZ6OC9Qdnpjbko2UzBpdi9INy9SOE1Iejc4akZtelppM2FnWHFOYVpHdUdpUS9xT3F4TXhid2Y3ajhCYUZWWE83cDhmQm9BZHo0WE9Hd3RMVFU0dXVIamJyN0g0WC9QUlFWZjZnWDJNT2gwRlVQVCtzNDZmNFQxazYrYXJlZHcvckFSOXJkM2Nwc29CUEU1RmdlYm5la0d2ZXl6VnkrZ1ZITk1jblNCUXQ2RVF3ZUZVMTJWVE53M2RaMWRxWEhKcktSWHQzcTF5UkxkbVBMNjBwNFZUY0RpeEFwUnJVWW42K1lBUU0rRTVFR2p5WXp4cGlteUJMZzVtTUxNVDJaTzBwVmx5UXJIelpzMk5HTzQvelA1L090Q0FRQ0YxWlBPSjk1NXBta1E2WURnWUNHNHdZTEN3dHI3ZTFOWnZiczJZL201T1NjSVNKbmJkdTI3VGJnTndBalI0NzBsWldWL1NVYyt3L2JHemNuSitmdzhBSlhNd0NHRFJ2MmUxV2REQ0FpRnhRVUZEeWQ3THFDZ29JYmNuSnl0b25JVGE3cmZoQUlCTzZvckt5Y1VsaFl1R1Y3MjJCTVN4Uk9idTUrc0VSZkNTci9CVEtpQnoxT2U2THpTbU02ZVFYU3VuVk0vLzBOZ1F1L25mSFdpL3V1Mjd3UjhiQVhPamFVbzNJL0k1OCtaSGRjRU91eHhkcDIweGJ5UmRnblV1YjVjUFg0N1k2S1V2Zmd6TnhNMmU3ZkUwMU5lTjV1QnNGZ0pOazlFdGZkdTg2aHh0VVhtcXB2b2x1VG1oUGVkY0RiaU14RlpDNFpHVVVpc3R2OWpCcGp6STZ5QkxpWkNNK1JIZEZZOFYzWC9jQnhuS25BTlVCK0lCRDRiWDUrL2o4YXE3NVl3V0J3ak0vbk94cjQ5ZkRodzErYU5XdlczTEt5c3N1QlBxbzZhMGRXb2hhUk04SVBuOC9KeVprbUltTlZkWU9JWEZGWldmbGFkbloydTVxdURRYUR0L2w4dm5KZ0NqREo3L2NYNDhITkIyTmFraXN6NUt0YzFVRTlGM0FqeWgrQjFNZ3h6MGRGQ3duN3kzWnAyMkhmNjRlTkNqNi9hSzV2OFk5Zk5jNVFiSkVETy8yaTlPcHkrS2Uza1J2ZjVncWVFdUZRQ0U4cGxVWVk5VnlWL0g2UjZ1ZUV5L2FUM2ZKR29pNWV2Qi9idG9XR01xc2V5ZHExL1luNWVhNGxFUTM5SGVuWnJkN0RXMVBDR3p2RXVYNFRzc3RSblkvSVhCeG5MZ01HTExEZVhXTk1TMllKc0ttWGNPL3R0VGs1T1orTHlEK0J1M0p5Y2pwRjlnaHVCTkhmL0lXRmhhdUhEaDA2eHVmenZlaTY3cU01T1RsSEFybUE2N3J1YjNjb2VHak84dGJseTVmUDd0bXo1MUpDdlZBM0F6UDkvcnJmRnFyNm5PdTYyVDZmTDVDZm4yL0pyOW10bmZYMm5ZY0dnNXpzb0lOVjVVZ1I5dHdaOVM2YS96ZDI4UndDWDhkK2NGeS9ScTNqYms2NE05bENmMDNhNjV2K3RqT3JPeGdvR3pIdnpwMVpwMmV1V0RlWFh6anRPZGpYaVlHK3p1eERrdVU0a2lXcTFSUGR1aExlWk1lVDl5U3ZRV1FlTUJmVmVXUm1MbXFPdzhxTk1XWkhXUUxjREFVQ2dVdFU5WVQ2bmk4aU0vUHo4eCtyejdrRkJRWDNEeDA2OUFmSGNlNE1Cb01QQUdSblo5ZjJjeVRoT253MW5kZTFhMWVOREtFV0VSK0Fxc2Jkblo0elo4NUxnVURnTVJHNVJGV0xnVjdBQTNQbXpGbGNuM1luc1JqSTZ0V3IxNFg1K2ZtUEFGbERoZ3hKVDB0TGU3S2UxMzh3Wjg2Y3Q0RzNkN0IrWTNhNTdEbTVyVG82YlhPMWtoc2N3UWZTS0tzeUc5T2NsZXBXM2cxdTVkM2dhaDVYT0N0bEgwYWw3bzgvTWdhL29XK3F5TlpFTmZja3IwQmtIaUp6VVowbldWa0pDMFlhWTR5cFlnbHdNNlNxZzBUa3d1MDR2eHlvVndJTW9XUTBPenY3dGNMQ3dzcnM3T3c5L0g3L3FycXU4Zmw4SDlkMHJLeXNiQzdoUFVJZHgvRUJpQ1RPQTZ1c3JQdy9uOCtYSXlKN3FlcDY0SmI2dHJtNllERDRXNy9mZjQ2cTN0cTNiOThubHl4WnNpMjh0ZEZGa1hPeXM3UDlqdU1jSnlLZkZCUVVySWk5UGpzN3UxVkNVR04ySTJmTi8vc1JyZ2FmRXZqRnJtNkxNYzJGSy9CYzVmY3NDSlp5ZFZvZjlwZDI5WnU3VzlQS3paRmo4WDRpMUxzN0Y4ZVpKNW1abnphdzJjWVkwNkpZQXR5TXVhNTdpdXU2TmM2UGRSem5XTWR4WHR1UjJKRUZyU29xS3JiNmZMN25rcHppQTg2VTBENUQ3NnZxc2xyQ2ZSTHpPQTFBVmJjbHFiTThKeWZuYzJCUFlOUFdyVnNUenRtTzlwY0hBb0YvaWtodXIxNjlUbXZkdXZYTDZlbnB2d1NJOUlZN2puT1I0emlQcU9wdmdMc2kxd1lDZ1Q2cStrRk9UczZUQlFVRnpYMjNEdE1NbmJENHpyYTZOdmljSUFmVWZiWXhabnQ5b3h1NGMrdEgzTnQ2TVA3UTlzbnhxaWU4dFNmSjM2TTZGNUY1K0h4elpjQ0FMNzF1cnpIR3RDU1dBRGRqanVOc25qMTc5b2FhamdjQ2dUcjMrMDFtK1BEaEI2bnFMYXA2YjBGQlFSRndicExZMXdFalZQWGI4dkx5WVNVbEpadnFHVDZ5K0ZSQ3UzTnljc2FJeURBZ0tDTGQwOUxTN2dFdTNwSHZBY0J4bk1kYzE4MEZUbXJmdnYxTHF2cDNZQzNoM25DLzMvK2E2N3F1aUp4TlRBS3NxaU5GcEIyeGk1d1lzeHRwVTY1VEVFdCtqV2xNUCtzVy9yM3RHeTVKcmZaV3E2dEhXRFVJdkkzanZJTHF5NUtaK1Ztak5kSVlZMXFnSkxjbGphbGRNQmc4bTFEaWVXMnk0OE9HRGR0VFZmOE1vS29UdGlQNVJVVFN3dy9YeFpabloyZnZDL3hOVlN0RTVFUlZYU0VpRncwYk51ejBhdGZYZTZHUG1UTm5mcU9xYTFTMVgyRmhZYVdJUENzaUJ3d2RPblJ3K1BoS1ZYMWZWWS9PenM3dUVWUEhLQURYZFIrdGIxM0dOQlZuenYzNzBRalg3T3AyR05NU3ZGRDVQWis2YStPVDN1UnplZGVpK2hRaUZ5SFNSYkt5anBlTWpEc3QrVFhHR085WkFteTJXN2hIRk5kMW4wbDIzSEdjZTBTa1BmRFk3Tm16WDQrVTUrVGtqTXJKeVpuWnQyL2ZHbnRPVmJWbnVJNlZzVlg2Zkw2SFJhUzlpRXlaTld0V0FmQi80YnFtWjJkbmQ0cTV2aUw4c0Y2akcwUmtGZEFsZk8yL3d6RXZpRGxsam9pSXorYzdFV0Q0OE9IOUNXMi85UFhzMmJPM2Uvc2xZM1k1Q1Y0TFl2LzNHN01US0RDcjhxZWFrdDZ2VUwwYmtSeldyOTlEc3JKR1NVYkdrNUtadVhZbk45TVlZMW9VR3dMZGpOVzI4bkxrdU5abmNZNFl3NFlOMnhQSVV0WDFyVnExZXJQNjhVQWdjQ3B3TnZEVGxpMWJycXRXMzhYQThKNDllOTYyWk1tU0cycW80aUNBMkRuRE9UazVONHJJVUZWZEVBd0dwd0FVRkJROGxaT1RjNkdJbk83eitmNE9YQkd1WXh1QTR6aHBnQVFDZ2NYQXZmbjUrUTlVcitpRUUwNW9Hd3dHOXhTUnI4TXgzODdKeVZrTm5EZHk1TWpybjNubW1hQ0l2Qk9PZXdMd3IyQXdlSW5qT0FBUDB3amJZaHJUMkFRNVpGZTN3WmlXWkprYkhnU2xHa1RrSFVSZUJsNlJqQXhidk1vWVkzWUI2d1ZveGxRMTMrLzNWOVQwcGFyNTJ4dFRSRVpJeUN1dnYvNzYxdGhqMmRuWm5WVDFmZzM1VlhoVjVhaXRXN2RlQ1pRQjF3OGZQanluaGlxR0FEaU84eGxBSUJESUZwRmJnVTNBeFpIRnR3Q0N3ZUFFVlYwdklwZkh4RnNiL3Q0N0JRS0JEc0Jod0RteEZmaDh2bnNEZ2NCVTEzWGZFcEgycWpvM2ZNZ1ZrWmtpMHFPMHRIUlkrTngzVlhVQjhPbklrU045SW5JQkVIUWN4NFkvbTkyVDZyNjd1Z216Y3lLbUFBQWdBRWxFUVZUR3RDVGZ1eHNxRUxtWXRMU3VrcGw1bkdSazNHbkpyekhHN0RyV0E5eU1xZW84b000dGlvQ0Y5WTBabWY4S1BCdGJucDJkN2ZmNy9VOEF2VlgxN3dVRkJiT3FYenQvL3Z6bGdVRGdOeUx5c091Ni84ck96ajYwc0xDd1BITDgyR09QN1FrTVZOV0t5c3JLa3V6czdCNnErcC93M3NCWEZ4UVVMSW1OVjFoWXVDd1FDRXdFN25GZGQwWkdSc1pod0dvQW44L1hJNXdjeC9VbWgzVUVJdC9IbTF1MmJJbHVwNlNxcjR2SXlhcmFHK0ROTjk4c0JUSUFoZzBiZHJyak9OMVY5ZVg4L1B5ZjZ2dWFHZE9raUhUYzFVMHdwaVhaaXBzaUdSbFA3T3AyR0dPTUNiRUV1QmtUa1QvbTUrY1g3c2kxcXRvNnRJTVJ3VWhaSUJEWVIxV1BBVGFYbDVlL0VTblB5Y25wTGlJUEE2ZW82anZsNWVVM25YRENDVzFkMSswaUlwMkR3V0Jub0l1SWRGYlZMc0FHRWRuVDcvZi9FLzZmdlR1UGo2bzYvd2YrZWU2ZG1TeVRmU09FUU1JT0Fka1hGWkNRR1ZCVVJGUmNjS0V1MzliYTF0YTIxcTdXMW1wYnJYYXZQN1YxVnhSVUZIQUJNc213eXlvZ0pJUTFCTEx2ZXpJejk1N2ZIN05rMW1TeXNPWjU5MlZuN3Jubm5udG0wSkRubm5PZWcrWE9kclJhN2ExRVJFS0lyV2F6dWNsZ01QeUJpSklCdkpXZG5mMjZ2MzVtWjJmLzIyQXczRU5FT3IxZUh5K0VPTzRJZWtlcnF0b2t5eklBblBUNmJEOVFWVlZqczlscXRtelo0dkdBb0xTMGRHVlNVdEw3N2lQTlRwSWtQZWk0M21jNk5XT01NY1lZWSt6aXh3SHdaVWhWMWJlSmFJK3Fxc0ZrajVRQXFGNWxSRVIzT2Q2N2ozUXVjK3pydThFOXM3TVE0aUVpdXQ1eGVFVnNiR3lUcXFvNnh6azQxc3o2YzUvQllGaGxNcG5XVFowNlZVdEVQM1hjL0cwQVVCVGxwN0lzbDh1eS9JL09QcTZpS0xkV1ZGUlU1T1hsV1F3R3cxZU9ObTZYSkNuRjhkN2plMUJWdGQ1c05sYzVqdzBHdzRORTVKRk4ybWcwK3R4SUNIRURFWUdJdm0wMEdoOTBGRGRuWjJmZjNVbi9HR09NTWNZWVl4Y0pEb0F2UTdtNXVUc0I3QXltcnNGZ3VCM0EyMFRVTElSb0pTS0xFQ0lLZ0RPejhqcTM2bmNEZ0JCaXRYc2JSUFJmQUU4Q0VFUlVLNFFvQjFBT29OeVJaYmxDQ0ZFaGhLaVVKS25TWnJOVmFqU2FCd0U4UlVTdnpKNDllMXhvYU9oOEFHa0FTclZhN1hzQTRCaUYvV05YbjhGc05ydW1PQ3VLa2l2TDhsRWlta1ZFc3dDMHU2M3hEZVFLQUl1N3VvOWpSQnhFZEtOYk1XZnJaSXd4eGhoajdCTEJBWEEvSjRUWUxVbVNKSVNJSXNmYVFDSlNBWndTUXZ6TFpESjlCZ0JMbHk2VnE2dXIzM0ZzZ2VRZUZNTmtNcFZuWm1iR204M21wbUR2bTVHUjhjZUJBd2ZlVGtTYk5CcU5zTmxzYTJSWjNrNUViM2duMStvT3M5bHNNeHFOdHdraDNpZWlaRlZWbjhqSnlhbnU3SnJTMHRLZkpTVWwvYm9uOTlQcGRKd0ptakhHR0dPTXNVdUUzNDNwR0RzZkZpNWNHT0llN002ZVBUdDI2OWF0OWZDZGtzMFk2eU0zYjM2ZUg5b3dkcDU5Y3Mzai9Qc1dZNHhkSkhnRW1GMHczaU85M3RzbU1jWVlZNHd4LzVyWGY4RVBORm1YOU5jdTVBZHdYbmdmWU1ZWVk0d3h4aGhqL1FJSHdJd3h4aGhqakRIRytnVU9nQmxqakRIR0dHT005UXNjQURQR0dHT01NY1lZNnhjNEFHYU1NY1lZWTR3eDFpOXdBTXdZWTR3eHhoaGpyRi9nQUpneHhoaGpqREhHV0wvQUFUQmpqREhHR0dPTXNYNkJBMkRHR0dPTU1jWVlZLzBDQjhDTU1jWVlZNHd4eHZvRkRvQVpZNHd4eGhoampQVUxIQUF6eGhoampESEdHT3NYT0FCbWpESEdHR09NTWRZdmNBRE1HR09NTWNZWVk2eGY0QUNZTWNZWVk0d3h4bGkvb0xuUUhlaHZwcnk2d2t4RWN5OTBQeGpySU5vZ1NBVkJFWUJDZ09wNFZRU0VhbitGODFVaGtQMjhnQ0lJcXYzVlVVOUFJWUlxQkJTNDJpRDdPWEllZDdRRkFRVWtWSURzN1FFS1FYVGNuNkNRSUZVUUZBR2hTSUNpZ2xUSmVTOUFFVVQyUGtBb1FvSkNxbENGZ0VLeVozOWMxeENwUWtCUkFVVVNVRlFpVlJKUWhBYUtVRlFieWJLUUhPZFZBVVVXamxldC9WV3kybFJGSnhSRlFOR29vWW9pb0doVktOWXdVaXdDaXJhNVZXMk5Fa3E0cWlvTmlxSVUzbjkvMjRYK0UyYU1NY1lZWTNZY0FEUFc3MUVveVBFTzNxOFVvTnorZngydmpuck9kcHdWQTEzcjFnYmNidTY4bTcvN09FdWQwMVpjOTRMb3FDUHNKNGdBUjNISHExZi9aRWZic3ZONjFYRkNWVjMza1p4MUNJRGlPSllseUlyamVsZ2hFUUFaMEZvQUxRRG9aT2djSVc4OGdQai92Zzh2allDd1FNQWlDQllBRmhLd3dQRmVDRmhBWkFHRTFmMmNBRm5nZUUrQS9YcUlkb0RzOWNoZXBwSm9KeUZaSU5tdlZRUXNKTU1DRlJaSlV0dUJzOTc5WVl3eHhoanJOemdBWm95eDh5dlNHYkc3bmhPNFB6RHdMblIvY2F2bi91REJ2VXdDMlo4RUNIdVJUQUJVeDNuVnF6NWpqREhHV0QvREFmQjV0dS8vN3NxODBIMWdsNTZwTDY4TmI3VzFTbUVheUJiRkt1bGtrcTFob1pLMlZjaTJVRVhTdEVHMlNwQzFxaXJaQ0xKR09GNjFHa214UXBZMXFxVFlJRXNFV1JWQ2tnZ3lTT2loU2hwQWFDRkxXa0JvQWFFbFFSb0lPSTRsclVxcUJwQzBKRlNOSU9nSTBFS1EvVHFRRm5EVUpkSzQzb08wSklRRzVIYmV6M1dDaE1hOURRTHBMK1Qzek5qRmJFcnNVQ3dmNXJtQ3BxS3RIczhjWHQzcmR2ZlhGa0oxUGpYeGNrWDBFRHcwSXN1amJPM1p2Y2d1L3laZ214TmlocUM0cFFiVmxxWmU5YTB2eGVzaUlGTkg2cE4yMVlaNmE4c0Y3QkZqakxFTGdRTmd4aTRCZTcrenFOLzlsamJwOWRVeFFyTHFoUTBSV2xMMVFoRjZJVkVFVktHWFNOSUxvVWFBSkwyQTBFdEFoQUQwRUlnZ2doNUM2RUVJRXdKUjlxQmFSQWlRbmdnUkYvcHo5WWJ3ZU9jWXpSVUM1QmcyRm81aWduQlZFWUk2UnBYOXh6ZVhIUW1FcE5EbzgzSXZpMnBEVFlBZ1R3SWhTaHNXZEZ0TnRqYlloT3IzWEl3MkhJK09Yb2hvYmJoSCtlbm15dUE3NjhmQ2daUHc3UkZHSEdzc3hWK1BmSWJTdGpxZk91RWFIWWFFSjNpVVJla0NmNjZGQXlmaG9SRUdWTFUzNE1tREsxSGVWdSszSGdHWUZKdmVxLzQ3bGJmVm82UzF0dE02ZjU1OEQrSjFIVDhDZGxVZnh4L3pQdW1UK3pQR0dMdDBjQURNR0xzbzdiOS9TUjBBMzkvR2UybnF5MnZEVlcyclhsRVFBVkwxV2tub1ZSVVJJT2loU25xUzFBaW9wQWVnSnlBQ2dGNEFFWURRRTBFUGUwQWREVUV4SUVRRGlPdnJQZ1pDZnQ1NUxMaUdjRXlMSmdqSGUrZHBBUUpSLzRpQUUwSWk4ZEwwaDg3THZRN1huOEd2RDM3ZzkxeFNhSFMzK3ZHYmd4L2dVUDBaditkK09PWUduK0FYQU9Za2pzV09xcVBZVVhVczZQczRYWjB3Q2crTk1BQUFSa1lPeEl0VGwrTi94M002SGRudGpBVENnOE96Y0gzS1pBQkFVa2cwbnAxNEYzNTdjQ1hPdHRiNDFOZVFqQ2ZIMzlhamUzbjcrTXd1dkYyNEdjbWhNUjZqdkZYdGpXaFhyWDF5RDhZWVk1Y0hEb0FaWS8yS1l6UzlCVUR2aHM3Y1RIanJMYjFzMVVhVFN0RkNrbUpJMktJaEtCcEVNUUJGazFBamhEMVFqZ1lvQmhDUkFHSkJpS2FPUUxyWHlDMFlKdkpjNzB2OVpmajNNblRIa0tzeEtTWXQ0UG52ajdvT0p4b3JVTkh1ZjZUVkh3bUVPOU5tMmRlTU80UktXbnh2MUxVWUh6TVlMeDNiMkszQVVhOEp3ZU5qYjhKRXIzN0c2U0x3cldHWitNUGhqNE51cXplZW0zdzNJalVkbzlQUEhQNFllMnBPbnBkN004WVl1elJ3QU13WVk3MTA4TDc3bWdFMEF5anBhUnNqM25rbkt0UWlSMHNxUlV1Z2FCbHFEQUMzUUZvTmgwQUM3RUYwdElDSUpHZFFUUlFOSUxKdlBnMjdtTXdiTUE1M3BsM2RhWjF3T1FRL0g3Y1l2enJ3UGxvVlMxRHRxaEQ0NVlFVmVIenNJa3p3Q2xybkptVmdlTVFBL0RsL0RjNjJWSGZaMXVEd2VQeHkzQklraDhiNG5Nc3RQNHlYam0wSXFrK01zWXVIMVdhRFZ1TS9UQ2lycTRPaXF0Q0hoaUlpSkFRYVdUN1B2ZXMrVlZYUjJHYmZva0VpQ1pGaG9YM1dkbk43Ty9RaElYN1AxVFkxb2I2MUZlbUppWDEyUDlaN0hBQXp4dGhGNFBnOTl6UUFhQURnZnc1c0VESmVYNWtjQmlSQ0ZRbXFFQU1rSVpKVW9uZ1NTQVpFSW9BRUFIUDZxcytzKzFxVWRnRDI2Yjg2eWZPdjREcExzOGZ4eEpnMFBETHlXcDgyRHRZVklVeldZbVRrUUZmWlVIMFNmalh1RnZ6KzBJZXdxTGFnK3RKa2E4UHZ2dm5RWTlxeVUycDRQS2JIRGVzeUFKWkFlQ0pqc1Uvd3F3Z1ZyNTgwNDdPU2ZRR3ZGUkE0MFZUdWRzODRoRWhhMTNHdHBkbGpmWFZTYURRaU5SMi90RGJaMmx6cmk2c3RqWjMya3pFV3ZLYTJOdnpzbmZjd2VXZzY3cDB6RzZFNm5ldWMxV2JERSsrdVFGMkxQVFhKOXhiTXg0S0pFL3IwL2cydHJmamxpZzl3cHJyajU4KzQxRlQ4NXRZbENIUHJTM2RVTmpUaTI2LytGd0FRR1JxS2QzN3d2VDdwNjZhOGZMejQyZWRJall2RHlJSEpXRDczR3NUcTlUaGRXWVZmZjdBU0RhMnRDTlZxOGNxM0gwSjB1Tzh5Rm5aaGNBRE1HR09YaWJ6N2J5OERVTlpablNHYm4rK1hjNkVyMnh1UVY5KzdQWkFsSXN4SkhOdmo2MVVJM0wzOW53Q0FaV216c1hUSWxhNXo1VzMxSHV0a3gwY1B4aE1aaTZGeFc4OEtBTlh0alhqaHlGcUV5enE4T0dVNXd1U09Yd2JIUmFmaThiRTM0Yzk1bjhJbWxLRDc5T29KRTA0MVYrQTdJK2E3N3JlcWFBZFduOTBkMVBYUEhsNk5QMHk0RTdFNmV4TDNXa3N6bnM5ZmcveUc0azZ2dFFrVlAvMzZiZGZ4WHliZmkrRVJBMXpIT2VXSDhFN2hGdGZ4ajBaZmo3bEpHYTdqL2JXRmVPSEl1cUErSjJNc09LcXE0b1YxbjZHNHRoYkZ0YlhZZS9JVUhydGhJVWFucEFBQU5oejh4aFg4QXNEaHM4VW9LQzN0c2wyZFJvUHZHQTFkMW11MVdQQzdEei95Q0g0QklGU245ZDc0cjFkYUxSYThuRzBLdW41Y1JBVHV1OGJ6K1hGamF4dmUyTFFaQUhDMnBnWVJvYUdJMWR0L0RxWWxKbUJRWEN3YWlsdlJaclhpNDEyN2NYL21YSjkyMllYQkFUQmpqTEhMWGtGRENmNVc4SG12MnRDUzNLc0EyTjM0bU1FZXg3dHJUcmplVDRzYmpzZkhMdklaSWJZSkJYL09YNE1HYXlzYXJLMTQ5WVFKajQ1YTZGRm5XdHd3L0g3Qzdmamo0VS9RYUd2MXVlK1lxQlRmL2FNQkZMZlVZTVhwcmJnN2ZRNE8xaFhoNjlwQ2pJMGFCTUErR3V3dE1TVGFkUjRBM2kzY2dvZEh6a2VUclIydm5yRC9VdWwrM3Ftb3BRck50bmFmY3NiWXhhR2hyUTIxelIwQmJtbGRIWDcxL2txODlOQURDTkZxOGY3MkhSNzF6WGw1UWJVYnF0VjJHUUJYTmpUZ2o1K3N3WW55Y3A5emUwK2V3cE1yUDhTdmIxMkNxTERPcytzWFZsYmlpWGRYQUFEU0VoTHczRDNMZk9wWWJEYmtIZzZ1N3dBd0tEYldJd0FXUXVCdm4zK0JtcWFPV1NySHk4dHh4OS8rNFRxMktoMFBJai9kc3hkZjdqOFFzUDNsYzYvQjlaTW5CZDBmMWpzY0FEUEdHT3Qza2tPalVSWmdleDZuSDQ2K0h1VnRkVmg5Wm5lZlpoTFdTUnFNakV6MktOdFZkUndBa0RWZ0hCNFplYTFISm1Pbmw0NXR4TEhHanBHVzNQTERHQldaZ3VzR1R2U29OelpxRUo2ZmZBK2VQYndhUlMxVkh1ZWVtWGlYUitJcmZ5YkZwSFdhZEFzQXJoczQwZWUrZ0gyN3BwK052U25nZFowbHBmSU96QVVuYm1Qc3ZJc0pEOGZ6ZDkrRlYzTnlzZjdBUVFEQTdWZGRpY1NvS1B6cGt6Vm9hUFY5c0JhTWtBRHJpWjIrS1RxRDU5ZXNSYjFiK3pkT21ZeklzRENzMkxZZEFGQlFXb3BIWDM4VFA3aHVBYVlPR3hhd0xTRUUycXoybjludHR1Q1doSFRYYTdsbTdEbnArYlBNcGlpd0tmNW4zN2ozeVIrYkd0eXNIZFkzT0FCbWpESFdiNFRMT2p3OGNqNW14by9Fei9lL2gxUE5GWDdycGVzVE1UY3BBd1JnUWZKRXJEaTlEWnNyOHZ1a0QyT2lCa0ZESFVsam1teHRPTlpZaXUrT25JOEZ5YjVCSlFCOFVMUWRPZVdIZk1wZlBaNk5oSkFJVElzYjdsRStJRFFhTDB5NUY2dUt2c0xIWjNZRzNGLzRZaUo1WlM0WGdnTmd4aTRFclVhRFJ4Yk14K0Q0ZUJ3K2N4YTN6SmlPajNidXdvNWpIZHV0L2Y3MjJ6QnE0RUMwVzYxNDZPVlhYYU9kLzM3Z2ZzUkgydmZiZm5mTE5xemRaODhEc0dqcUZMLzNhbTV2eDl1YnQrRExBd2M5L3B1L2E5YlZ1UFBxcXdEWWcyZm5WT1BhNW1iOC9xUFZ5Qm8vRHN0bVhZM0VxS2dlZmNad25RNlBYdWViWThIZDBkSXlmSG5BYzlSV1ZWVzhzV2t6MXV6MXpHL3d0K1gzSVRIS014ZmxKN3YzWU5WWE93RUFtUmtaK0QvRHZJRDM2dW9CQWV0Yi9HMHp4aGpyRjhaR0RjSmpZMjVBWW9qOUY2YWZaU3pHVC9lOWhXYkZkMHJ1N1VPdWRvMUh4dXIwZUdUa0FveUlIT0JUcnlldThKcitYTmhjaVdjbjNZV2graVMvOWZmWG5ZYTVQTTl2bG1VQWVLZHdLd2FISjJCQXFPZHVXaHFTY1ZmYUxJeUlUTWF6aDFmM1NkLzdrbmZpTGU5OWpvZEhKbnZVU1FuejNISjdZRmlzeC9rZFZVZlBRUzhaNjcrdW56d0pOa1hCRSsrdHdBT1ptUmlhbElSVEZSVllQRzBxSnFiWlo0bXNQM0RRWTZydmh6dDM0b2NMcndNQW5LeXdQMkNNMWV0OUFtQlZWV0hPeThlYm16ZWp6bTNLdFU2andjTkdBd3hYakhlVkxaa3hIYkVSZXJ5MElkczFpcHB6NkRDMjVCL0JkUk1uNHFacFU1QVUzYjNkQkxVYWpjYzlBdFh4RG9EWDdmc2FuKzdaNjFQM1ZWTU9kRnJQc0txOHJtT1cwVGRGUmZqTHVzLzgzbWZhc0dHNGNjcGt2K2ZZdWNFQk1HT01zVDQxVkorSUd3ZE54ZENJSkF6VkorRlVjd1ZPTlZWZ1hmRmVuR3J1cysyWHV5VkNHNFlueDkrR1VMa2p5M0J5YURSK09PWjZuK0F3WForSUt4TkdlcFNwRVBpeTVFREFFZHJ1OEI2dHpTMC9oRzhOeXd4WWYxSk1HbDZhL2xDUDcvZGx5WDdYKzFwTHM5L3AxZDVra2p3eUxnZlNvclREMG8ycGU4NjZFZ2ovTjd6ejlZQlRZb2RpU3V6UWdPZUhSd3p3U0pwMXFzbi9hRDVqclB2eXpwN0ZLNlpjbkhJRXNTMldkcnh3Nzkwd2ZYTUlXZVBIQVFEMm5EaUp0N2RzOWJndTkzQWVMRFliL3MrUWhXZnZ1Z09uS2lyUjNON215aVJ0VXhTWTgvTHcwYzdkS0ttdDliZzJPU1lhUDE5OEU0WW0rVDRNek16SXdJZ0J5WGh1elZxY3JySXY3YkFxQ3RidTI0ZTErL1poWXRvUUxKbzZCZE9IRC9lNXRpOWRNV1NJMy9MRFp6dFBzbGpkMUlScXQvWEM3cEo2T0lyTmVvNERZTVlZWTMzbXpyU3JjY2NRejMxcmgrcnRnWERXZ1BGNC8vUjJmRkMwL2J6M3E4bmFpdGRQNXVLN0l4ZDRsRStQRzQ0bHFkTTlNaDQvT0R6TFo1VnNidm5ob1BiRTdVcDhTQ1RTOVIzN1FiWXFGbXl1T0FLdHBNSERJK2IzdW4xdnUydE9ZRi90S2RmeFF6di9YNWZYVElrZGlvZEdHSUlLZ0NXU2NLRDJCTXpsaDNHd3JnZ3FyOXRsN0pKV1hsZVB0elp2d2RhQ0FvL3lkZnUreHZUaHc3Rmc0Z1NVMXRiaTQxMjdzZkdiUTY1cHkrbUppU2lycTBPYjFZcHRCVWV4di9BMEZreVlnTGtaWXpCK2NNZXNsOWZObTdCdTM5ZCs3eTBFOExmUHYreTBmNEhXMkI0NFhZUjU0ekw4bnV0TFE1TVNNU1ErSG1kcWFqeW1iUC8rOXFXSWk5QjcxRjIvLzZCckN2alZvMFppMmV4WmZ0dU1DTzI3UFlsWmNEZ0Fab3d4MWlmOEJiLys2aEFCNzU4Ky8wSHdocktEbUJpYmpxc1RSbm1VMzUwK0Iva054VGpTVUlJNWlXTXdQdHB6aXJKVktIai85TFkrNmNOMHI5SGZYZFhIWVJNS05wUWV3QTBwVXpBNFBCNHFCQTdWbmNHRUdQOGpEWjBwYks3RTVvbzhMRXVmRFFCNDdVUnUwTmRPaVIyS3hhblRNS0dMQkZqdVFpVXQ1aVpsWUc1U0Jtb3R6ZGhja1FkelJSNEtMOUJJUDJPc2QxYnYzdTBUL0U1S1Q4TzQxRlM4dVdrekRoWVY0WGlaWjVibUFkSFJlR3JwclRoZVZvWm5WMzhLVlFnMHQ3ZGo5ZTdkV0wxN042TEN3cEFhSDRkYlo4ekEwaXRuWW5QK0VWY3lyUUhSMFpnelpqUSszTGtMNWZXZEp5WjBkOC9zV1Npc3JITDFOU04xRU9hTkc5ZkxUeCtjR1NPRzQvcW9TZmhmanRsaitqZTdkSEFBekJoanJOZUc2aE83REg2ZDdoaHlOWFpXSFR0bjA2R0pBbWM1L3MvUjlSZ1ptZXhhQnd6WXAvditkTXdpL09MQUNpejNNeFg1eTVMOXFHcHZoTll0Y1ZWUFRZLzNESUQzT2pJaUN3RHZGbTdGdDBjWThPS1JkWWpTaHZjb0FBYUExV2QzNDBEZGFZeU5Ta1ZaVzEybmRkUDBpYmdxWVNUbUpJNUZTbGlzM3pwTnRqWkVCREVhSEt2VFkzSHFkQ3hPblk3QzVrcmtsaC9HcG9vODFGdGJmT29LQ0d5dFBPSTZuaGliaGtoTng5WW1iYW9WZTZwUGVGd3pPaXJGNDgrdHNyMEJCUTBscnVONmF3c08xWjJGWHFOeksrdklLTnRWOW12R0dIRERsTW40d3JGZFQzUjRPQjdLbW9kcnhvN0JuejVaNDVFRXkybjY4R0Y0ZE9GMWlBb0x3L1Rody9IblpYZmg3MTk4aWJNMUhmdWFON1MyNGxocEdZWWxKU0ZHcjhmOW1YUHhudzBic1dUR2ROdzJjd1pPbEZmZ3c1Mjd1dFhQbExoWUxMM3FTdHhXTVFQdmJ0Mkd1d09Ncm5hbW9yNGV6ZTJCdDJXcmJQQWZrQys5NmtxRWFyWDRYNDdaVmZia3lsV2QzbXY3MFdQWWZ0VDMrd09BYXlkT3dDTUwrbjRHRUF1TUEyREdHR085dG1qUXRHN1gvOGZSTDg1Slgvd0ZPczZKYXMxS08xN0lYNGRuSnQ3cHNSWTJQaVFTZjUyeUhIcE5pTWQxZGRZV2ZOQ0hvOVdubWlvODFyVXVHalFOMnlvTG9FSmdaL1V4SEs0L2d5WmJHelFrNGI0ZC8rNTIrNm9qMi9QSnBncWM5TE1tTmw0WGdVbXg2UmdibllweDBZT1JIQm80Y1l3QXNLNTRMd29hU3ZEVHNZczh6cTByM290V3hZSUZBeWY2Sks4QzdPdW83eCtXaWZ1R1hvTjl0YWRnS2p1RVBUVW5vRGo2SndDOGNHUWRBQ0F4SkFyL1NmQmM0N3k3K2poZVBPS1pNT1pIbzYvSDNLU09LWTRGRFNXdU5weWV5Ly9VNzJjWkh6MFlzVHJQNllrOFhac3hYNFBqNHpFcFBRMHg0WG84bERVUGtXSDJoMThQekp1THZhZE93V0t6UVI4U2drbnBhYmh4eWhSa3BIcnU5ejBxWlNEKy9xMzc4Tld4NDhnK2RBaUh6NXlGeFdaRFprWUc0aHpab2JQR2o4TVZRd2E3TWppUFNSbUk5My80QTQ5MmZ2L1J4OGc3V3d3QXVHTHdZUHpxbHBzOXpqdXpKZzlOU3NLdmIxblM1ZWR5MzFaTmx1dy8rOS9jdEJsYkM3cWZQQzlVcS9VcEc1ZWE2amNKbG5PZGMzeEVCSVlrSnZodGIwaUMvM0oyN25BQXpCaGpyTmVHUnZqUFlCeElla1JpMTVWNnlOOElzT3EyRFZCQll3bFduTjZHZTlMbmVOVHhEbjRCNExVVE9YNnpSUGZVZTRWYk1UNTZNRVpIcFFBQVJrWW00NWJCTS9IaG1hOEEyRWRiQWNBbVZEVGFQUGZiVEE2TndaaW9GSXlPR29TRGRhZDlzaDRUMEdWSWx4UWFqZStQdXE3TGZwNXRyY0gvanB1d3YrNDBac2FQOERsZmEyM0d4MmQyWVZYUlY3Z21hU3dXRFpxS05MM3ZuNmxNRXFiSERjZjB1T0VvYks3RVkvdmU5S2x6MjVDWjBIZ2w1dHBXV2VCVEwxalhwMHpHdlVPdmdWVzF3YW9xa0VoQ2pKOGd2ZEhhcy8xTUdidmNQWEhUSW9TSGhPRHBqMWFqdWIzTlZhNlZaVWhFU0kyTFEwMVRFOTdhdkxuTHRzWU5Uc1h5YTY1QlRIaVlSN243OWtXU0pDRk1wL000Nzc0dG1pU1J6L251Y3ArcUxFbGRKd0xzcnVWejV5QStJc0tqYk8yK3IvSEo3ajBBbk4vREhIK1hBZ0RxbXBzUm85Y0hQTS82RmdmQWpESEdlaTNkVC9EVG1VQmIvdlFGZjFtT3ZmZkIvZmpNVGt5SVNldDBtdkgrdXRQWTRqWk50eStvRUhqOXBCbC9tclRNVlhaVDZqU3NMZDZMZHRXK3ZVZUlwTVc0NkZRa2g4WGc4eEo3c3BobGFiT3hkTWlWcm1zaU5hRWVBVEFCK04vTTc2SzR0UWI1OVdlUlYzOFdSeHBMMEtaWVBlNmYzMUNNTFpWSE1DZHhqTi8rMVZ0YnNMSm9CNzRzMmU4YUlWV0VpamJWc3gyYmF2OCtyVUtCcWZ3UVRPV0hNQ0VtRFRjTm1vb3BjY1A4VGpZMmxYM2pVellwSmczRzVBa2VaYVZ0ZGRoVmZkeHYvNEpSMWxxSFVFbUxVTWwzbE1aZFhuM25XVnNaNjYvQ1Erd1BBd3RLU3REWTF1Wnp2cUMwTk9pMklrTkRNVFRKOSsrSHlvWUcvSGJsaHdHdnEyeHNkTDAvVWx5Q1IvNzdXc0M2djd2OXRpNzNBMjYzZHZ3TWM0NGVKMFZISXoweDhOOWR6ZTF0cUd4b0RIamUzYy9lWGRIcCtjMzVSN0E1UC9EZkoyTUhwZUJQeSs0SzZsNnM5emdBWm93eDFtdUZ6WlhkQ29MUFpaS2tFRCtCanlJOEU1VUlBSDhyK0F4L25iTGM3eFJlaTJyRHk4YzJucFArRlRTVzRFaERDY1k0Um9Fak5hR1lrelFHUnhwSzhQQ0krUmdkbFFJTlNWQWhzS1VpSDQyMk5oeHQ5UHlGYzV6WFhzTHAra1RFNnZTSTFlbGRTYnoyMUp6RU00Yy85cm4vTzZlMjRPcUVVUjRQQ2s0M1YySnQ4VjVzcXNpSHpldTcybDliaUllKzhzd2UzZTRWRUFQQXdiclRPRmgzR3FuaDhWZzhhQnJtRHNod3JadXVzN1pnUTlsQmovb3gybkQ4ZU93aW55bnJLd3EzQlRVNWVXaEVFcjQxZEM0QSs0aDF0aVBBUHR0UzA5bGxBT3ovL20zdHhTZ3pZNngzckRZRnhWN2JJQVhTYnJOMVd0ZHE2em9SVlkzYkZrVDZVSHVBdjN6dU5WZys5NXFBMTJ6T1A0SVhBdXpkNnkxRW8razAvMFJYZEpyT0g5aXh2c1VCTUdPTXNWNDcxVlRSclFENFhPN1pHaUw3L3RYbVBSSUsyUGZFTlpjZnh1TFU2VDduQ2hwTGZCSklpVDVjTTdxcityZ3JBQWFBU2JIcDJGRjVGR09pVWx5QnFRVEMxTGhoTUZma0liLytMRlFJVjdBWW93M0hvTEE0RkxmYWc3MngwYWsrOS9pcXl2L2F0b3IyZXVSV0hNYVUyS0hZWGxtQXpaVkhjS3d4OElqT3dwVEplR0RZUEkreXZ4ZDhEbk5GbnQvNloxdXE4ZTlqNi9GTzRSWXNHalFWMXcyY2hOVm5kc0dpMmp6cTFWbGJzS0p3Szc0MUxCTTZ5ZjVudHFmbUJMWlU1dnR0dDFXeG90SFdDZzNKQ0pOMUdCUVdoMEdwY1FDQXIyc0xYUUZ3WlhzOUxLck4xYWE3TnRXS3JaVkg4T2JKVFQ2QlBtTXNzTzlmdXdDeng0eDJIWmZXMXFLMHp2NHpVaVBKbUpEV01adG02NUVDL0d2OWh2UGV4ODZVMXplNDNzZDVUVlh1cWR1dW5PbmFsdW5tNmRNOHRqUGFjT0FnUHZ2YXZnZjdWU05INE01WndTV0paT2NIQjhDTU1jWjZiVzN4SHN3YkVQd1dGR3VMOTV5enZvVEp2bXZGV213V243THgwWU54NDZDcGZ0dTRJbm9JNWlTTzlRakd2S2RSOThZWnJ6MkZ4MFFOUXJQU2p2eUdZbzl0bUtiSGo0QzVJZy9OU2p1S21xczhIaktNanhuc0NvREhlVzNkcEVMNFRDTW1BT1FJb0Y4N2tZdVgxWTFRSGZ0WWRwWWgyZDhJZVhWN1U1ZFpsUnV0clhpdmNDdFduOWtGUmFpdSt1N0pwNzRvM1krOGhtSjdraTBoOFBlQ3dJblJYajYrRVM4ZjM0aVo4U1B3ODR5YkE5WVRBSjQ1dkJvNlNRTlZxTENxQ2l5cURZMjJWcFMzMWJzU2NUSEdncWVSWlk5MXVCL3YybzB0Uit5ektFWWtEOERNa1NNODZuWWxKUzRXSC8va01RQ0ErWEFlZHAwNGdaL2VlSU5yZmU1dlBsaUZ3MmZ0eXhRbURCbU1wNWJlQmdCUVZCVlBybHlGY2FtcFdESmpPc0owT2xkU3E4NGNkWnUyblJMclArTjlNSnJiMnZEbk5XdDl5cC96S2l1dnIwZFpuVDJMZEVOcksvS0tpN3RzKzRiSmt6MitSM2J1Y0FETUdHT3MxMDQxVitLRG91MUJiWVgwUWRIMmM3WUZFZ0JFK1FuWVdyd1NXUTBJamNiUE1tN3l1MTdZNmVHUlJ1UTNuRVZWZThjYU1QZFJXS0Fqb093dTd3Ulh6aVJOdTZ0UGVBVEFrMlBUb1NFSk5xSGlVUDBaandCNFhIUXExcGZhdHlzWkcrV1ppZlZRWFJFYWJaNXI5eDRhYnNEMUtaTjcxRjl2djU5d2U0K3VhN1MxK21TM1B0dFNqVDhlWG8xd09RUWhrZ1lodXM1SFo5eTNTM0xTU2pMaTNhNHI5bnJBNE9UOG50dFZteXZoR0dPc2U1cmEydkIxWWFIcmVQemd3WjNVN3J5ZEY5WjlqZ09uVHdNQTNuRG52ZmNBQUNBQVNVUkJWTnE4QlE5bTJXZWJ1TThtSmlKWGtMdHl4MWZJTHk1QmZuRUpObjV6Q0UvZXVnUWprcE05MmsxTFNIQmxsWmFJMEdheFlPL0pVNjd6azlLRDMrdmNtMDFWY2VCMFViZXVxV2xxOHBpQ0hjaU00Y083ck1QNkJnZkFqREhHK3NUN2p1MkNPZ3VDUHlqYTdxcDNydmdic2F5eGRQenlFU3ByOGN0eFMvd0dVdTdDNVJEOGFQVDErTTNCRDF4amxsYlY1ckhHdUtkcnZwSkRZenlPWlpJUUp1dXdxL280N25mYml6aE0xbUZzVkNxK3FTL0MwWVpTb0dQV05NWkcyYWM5RHd5Tjhkbml4enREOU1Vc1haK0l2MHkrdDFkdGpJOGVqUC9PZkRqbytqdXFqdUs1L0RXOXVpZGovWkdxcW5ocFF6YWEyam9lS3A2cXFJRHBtME9ZbEo2RytNaEk2RU4wR09RWVpZMElDN3lIZUdSb0tJVGJqSXcxZS9jaEl6VVZWNDBhNmJmKzhiSXlyTnp4bGVzNE9Ub2FRNU44RXlwNlo1WCthT2N1MTM2LytwQVFqRS8xWFRJU3JCQ05Ca3V2bk9sVGJsVVVtUFB5VU5mc3UrKzV1MUN0RnZQR1pYaE1sM1lhT1REWnp4WHNYT0FBbURIR1dKOTUvL1IyN0t3NmhrV0RwbUZvUkJMUzlZa29iSzdFcWFZS3JDM2VjMDVIZnAwRytObmIxam1LcXlFSmo0KzlDVVBDZmZkZExHK3I5N2wyWFBSZzNKdzZBNnZQN2dJQXRDdWVBYkQ3VmgxL21Yd3ZQaS9aaDgwVitRR25TeTl5VExtK3ljKyt5UmJWaHJLMk9wUzAxaUlsckdPSzNwUzRvZmltdmdqSHZkYnBKb1JFSWo0a0VsUGlobm1VMi9jVTdua1daY1lZQTRCL2ZHdTVhd3U1c0pBUTdEbHhFaXUyYjhmeHNuS1BlZ2RPRjdsR1JkTVRFekE1ZlNnZXVYWStNZ1lONm5UTElVbVM4Sk1iYjhCamI3M2pHaUU5VWxJU01BQTJIVHJzV3JZUkhSYUd4Mis2c2N2cHo4Zkx5ckJpVzhkRDE1dW1Ub0VzU1dqeWs5M2FtOFhtbXpzaVZLZkRQWE5tdTQ3cm1wdGhPblFJT2ZzT3U0SmZyU3dqTFRIQjlUMWRNWGd3S2hvYVVGNWZqemFyRmVhOGZCakdqMFBXdUhFWW5qeWd5MzZ3dnNjQk1HT01zVDUxcXJrUy96Z2FlQzNudVpZUzdydStxN0t0QVJJSVB4NnpDRk5paC9xY3o2cy9pNmNQZjRUbko5K0wxTEE0ajNQTDBtZGhUODBKbkdtcFJwdHFRUlE2Um82ZDA2RTFKR040eEFEOFlOUkMzRHQwTG42eTd5Mi9mYnNxWVpUUGRHWEFucGpLdVRiMW03b2lud0Q0elZPYlVOcFdoMlpidThkK3hSbFJnM0JsZ3Vjdml3VU5KYWkxTlB1OVAyT01kYWJOYWtWOVN3dnFtMXRRM2xDUDR1b2FIQ3NyUjM1eHNXc1UxU2xVcTBXN3pRWWhPdGIxRjFaV29iQ3lDcXQzNzBaRWFBaW1EaDJHNlNPR1lVcDZPdlNPVWM5VEZaNUpFSmRNbjRhM3QyekZzbGxYWTFKNkdrNVZWS0RWMGhGOHRscXNPRlZSZ1FVVHJrQjBlRGcrM3JrTHQ4eWNnYWEyTm85QU5pMGh3U1BnUGxOZGpUOTgvSWxyRCtBWWZUZ1dUWjJDc3JwNmZQZC9nYmRWNmtwVlF3TytManlOYlFWSGNiQ29DSXJhOGNBek9TWWFqeSs2RWZ0T0Zib0M0QUV4MGZqcG9odnc0cnJQY2FDb0NLMFdDOWJ0K3hycjluMk5oTWhJVEJtYWpqRXBLUmliT3FoWDY1Tlo4RGdBWm93eGR0bVFRQmdaTWRDanJFVnBSNjJsQ1Q4Y2ZUMnVTdkFkV2FocWI4UnorV3ZRcGxqeHI2TmY0dG1KZDNtczg5V1FqRWRITDhRVFg3K0xabHM3MEJGL1FuWnM4eE90N1FpS1k3VGhzQWtGT2o5L3hSNXZMUE1iQU8rcVB1RjYvMDFkRWE0ZE9ORjFQQ1E4QWZHNkNGUmJtbkNpcVF3VFl0S2dDQldGelpVSWswT1E0WlVCT3REMDU4OUs5blZyWkhqUm9LbVk1bWQwMmYyN3NhZzJ2SGxxVTFCYkR3SGd6TXVNWGVTMjVCOEpLb1B6NFBnNC9IenhZa1NFaFdKSHdWRnNQM29VaDg2Y2RZM1FBa0JUV3pzMjVlZGpVMzQraGlVbDRhL0w3NFdpcXZqUm0yLzdiZk9OVFp1QlRiN2xSMHRMZmE1NTNleGI4ZDBmZk04MXRmaGdVUkdlWDdNT0RhMzJmQXRFaEIvZmNBUDBvYUdvYjJuMXVUWllPNDRldzU4KzlWMCtvZE5vY092TUdiaGx4blRvTkJyc08xWG9jVDVHcjhmdjcxaUszTU41ZUd2ekZ0ZUlkMVZqSXpZYy9BWWJEbjZESDExL0hRZkE1d2tId0l3eHhpNGJvNklHSWxUMjNFL3hkSE1WSGg2NUFIT1RNbnpxVzFRYi9waTNHdlZXKzlTMWdvWVNmRkh5Tlc1SW1lSlJiMFJFTXBZTW5vRkdxK2N2VGpySkhnREhoWFFrWUxJSkZZM1dWb1RMSWZCVzFGTGxVMVpqYWNLSFJSM3IycjZwTDRJQVBOSnJUWXBOaDZuOEVGWVZmWVZWUlYvaGFHTXBMS29OV1FQRytXUmpEaFFBbDdUV29xUTF1SDAzNzB5NzJpZjRiVlVzK1BmUjlmakoyRVd1Tytva0RlNU9uNE1YajZ6RDNwcVRRYlh0N1V4TE5YNjg3ODJnNjQrUEdlS3pMZE9SaGhLOGNqejRmWnViYmUxZFYyS3NIOG9hUHc0Zjc5cU5rZ0Q3N3FiR3hlSDZ5Wk93WU1JVjBHcnNZY1RDeVpPd2NQSWsxTFcwWUh2QlVXd3JLTURoczhVZUk4TjN6YnJxdlBUZktWeW5RNGhXQ3pnQzRIdm56TVpFeDFaTnNpeEJIK0w3ODltYlRWSFFidlBjdnUycVVTTXhmbkFxRHAyeFo2aldoNFRndWtrVGNkTzBxWWdKOTgwLzRXM2V1QXpNSGowS20vT1BZTzIrcjEyajRXTlNVakJ2WFBBN0tiRGU0UUNZTWNiWVpjTmZrSHU4c1F3akluMlRpNmdRK0Z2QjV6anB0U2Z4MjZlMllFYjhDQ1NHUkhtVTM1bDJOUW9hU2p6S3doM1RrWk5DT3RZTzExcWFBdTRZWE5iYXNiZHdxMkxCanFxamVLZHdpeXNBQjRBR2F5dUttaXNSRnhLQkE3V244WFh0S2V4eEJKZUg2czk0dERjejNuTkUrMWhqbVVmVzZ1NUtEWS9Id3lPTVB0c3FBY0Rxczd1eHJhb0FvNHRUWEd1WkFTQmMxdUdYNDViZ3k1TDlXRm0wdytPekJNT2kycnExTmp6Snp4cnZWc1Z5WHRhWE0zYTVreVVKUzZaUHc3ODNiSVJFaElFeE1VaExUTUNvZ1FNeEtUMGRRNU1DNy9jZUV4Nk82eWRQd3ZXVEo2RzZzUkZiamhUQW5KY0huYXpCakJIMjdYMEl3RlVqL2EveDdTMk4yL1RuRWNuSmVHN1pYWGpxdzQ4d2MrUUkzRHB6aHV2Y2dPaG92UGZvOTd0c2IzUCtFYnl3N2pPZjhnY3lNL0htcHMyWU4zNGNyaG81QXFFNjM2MzNPcVBWYUdDNFlqd01WNHhIY1UwTmRodzloc25wNmQxcWcvVU9COENNTWNZdUMrR3lEdGNramZVcDMxVjlIQ3RPYjhQdnJyZ2RJOTBDNFZlUG0veU9scmFyVnZ6bjZIcjg5b3FscmpLTGFzUEx4N09SRWhickVSekc2UFFJbGJVWXJJOTNsWlczMVFmczQ5SEdVanl4LzEwMFdGdFIzbFlYTUZCKyt0QkhxT2tra0Fic282K1RZajEvYWVwcDl1ZlJVU200TVdVS3JrNGM3WGQvMy95R1luemtHS1YrNDZRWktXR3htT28yUWl5QmNIM0taR1FsajhlNjRyMzR2T1JyWG9mTTJDVXFhL3c0VEJtYWpyaUlpRTZUV0hVbVBqSVNOMCtmaHB1blQ0UEZiUlJWa2lUOC9PYWIrcXFybllxTGpNRHo5eXl6andUM3dEVmp4K0Nhc1dOOHlvY25EOER2NzFqcTU0b090MTkxSlc2LzZzb3U3ekVvTGc2Mytja3F6YzR0RG9BWlk0eGRGbTRZTk1WbjJuR0R0Ulg1RGNWUWhJcW5EMzJJWnljdFEycFlIRDRvMm80dlMvY0hiR3QvM1dua2xoL0d2QUhqVU5GZWp6L25mWXFUVFJYSUd1QTVSVTBDNGYrR0d6REdiVjF2U1d2ZzliQVcxWWFqWHRtY0FlQlg0MjdCNktpQmZxNElUSUlFbmVUNTEvaHRRNjdFa3NIVFhjZHRpaFhmM3ZXS3o3VTZTWVBSa1NtWUVqY1VNeE5HWXFEWHRrenVDaHBMOElkREgwRjFoT01xQko3UFg0dWZqN3NaazJJODk5TU1sYlM0YmZDVnVHWHdUQlEwbEdCN1pRSDIxSnhBbWRkREFRM0ptSlU0dWx1ZjEybDRoRy9XMUZpZDN1L29mekRPdEZUNXpBSmdyRC9UeURJU29xSzZyaGdrbmViQ2hSczlEWDdaNVkwRFlNWVlZNWU4T0YwRWJrbjFmWXErdVNMUGxWMjUwZGFHcDc1WmhRWEpFNExhaS9oL0ozTmNyODQxbzhjYnkzM3FaUTBZNzNGOHFxbjdVM0gxbXBBdTl5VU9ScmpzT1JWUDZ4WWdYNU0wRmhOajBwQ21UMFM2UGhFeWRUMnlrMTMyRFY0OVlZSkY5VndIMTY1YThjeWhqL0RJeUdzeGI0RHZ1alVKaExGUmd6QTJhaEFlSEo2Rk5zV0tvcFlxRkRaWDR2VVR1ZEJLR3Z4bzlQVTkvSlMrMHZXSlBXN3YwN083T1FCbWpMRitoQU5neGhoamw3elppV044a2w4SkFPdExEM2lVVmJjM1lzWHBiVUcxMld4cjk5bk9xYWlsQ2xYdGpVZ0lpUXg0M1pHRzR1QTZmWjVWdFRjaTAwL1NMSC9PdHRiZ2paUG1UaE5iMllTS2Z4ejlBb2ZxeitEQjRWayt3YmU3VUZtTFVaRURjYWp1RE5wVXEwZGd6aGhqakoxUFBadll6eGhqakYxRTFoWHZ4ZTZhRXg1bE82cU80bXduMDVGNzZxTXpYd1U4VjlaV2g4S0xOQmxUWHYxWmZISm1kNmQxQ3BzcjhjK2pYK0tIZTE0UE9xdHpUdmtoUExMN3Y4Z3BQK1NhSnUzUGlhWnl2SGQ2YTdmNnpCaGpqUFUxZmdUTEdHUHNrcWRDNEMvNWEvSDBoRHN3S25JZ1ZBaDhFTVEwNTU1WVgzb0FVK09HWVZyY2NKOXpiNTcwczRsbEVENHMrZ294dXE2MzBPZ3VtMlA2dDlPSzA5c3dQWDQ0Qm9kM0pPMXFzTFppUjlWUmJLN01SMTc5MlI3ZHA5N2FnbjhlL1JJcmkzYmdwa0hUY0UzU1dFUm9RbDNuTGFvTmZ6M3ltV3M2dWdvVlpXMTFnWm83cnhwc1BkOFRsREhHMktXbjYzbFFqREhHTGhzM2IzNitzOFRDbDd4b2JUaWVuM3dQZGxVZngzOVA1Snl6KzhnazRlYlU2VEFrWDRHRWtFaVV0ZGJoZzZMdDJGWlo0S3FUSEJxRGw2WS81RHBXSVhEcmxoZk9XWitDTlRveUJROE1uNGNEdGFkeG9LNFErZlhGblk3YzlvU0dKRXlKRzRhcGNjTXdJV1lJUGkvNUdtdUw5L2JwUFM0bG4vdzNEUUFPQXpnS2lLTUFqb0pRQUZWN0RHL2Z3Z3VRV1k4MHIvL2lzdjU1enZxRy90cUZITzk1NFMrRU1jYjZrY3M5QUFic2U5bld0amVoV1dtLzBGMWhESUFyQVBaUG9ONFZGSVBzL3dqbEtNaFNnTGZ2NDcya1dFQWNBTE5nY0FEc2k2ZEFNOFlZdTZ5Y2JhbSswRjFnTEhpRWFJQ21BM0RzWHlVQWtnQ0VBdmV0cklZUUowRjBHaENGRUNnRWNBcVNmQm9oSWFmd3lxS1dDOWh6eGhpN0pIRUF6QmhqakRGMnJna0NTQUJDQU9RWWtCSG9haTVlUElqaUFVd0hxS091VUlHMlZ1QytsWlVRb2hDRVV4QW9oS0JDU0ZRSW9SU2lUU3JFcXR0NWdUTmpqSG5oQUpneHhoaGo3RndqeDJ4VmNvdDR5ZjJOY1B6ak9PNDZPQWFBUkJBbEFwZ09jdFozakNDSEFiaDNaUVVJaFI2ang0SUtvWkVLMGF5ZTVnQ1pNZFlmY1FETUdHT01NWFpPZVFlMnd2RXFPVTRKUi9EcUx6aDJiNFBjNmdleHJJK1FCQ0FKb0JtdTlnaUFxdG9ENVB0VzFrQ0lFb0JLUWFJRWdrcEJWQUtJVXFoVUFoS2xxSW9vd1JmWDg0SjZ4dGhsZ3dOZ3hoaGpqTEZ6eWp1d0piZlJXai9WWGZHeWNCc0pKcmZySmMrNnpyWkVrSUZ4aHpnUXhRRVk3OUVuQUpBY3I0bE53SDByNnlCUUFrSXBCT3dCTWxFSlZNZXJwSmFDV292eHh2MXQzYms1WTR4ZENCd0FNOFlZWTR4ZFROeW5SdnVOWjRXZnV1N255SE5rV2FDN2diRzNHQkJpQUdSNEJPT1NjeTJ6QkFnOWNPL0tKZ0FWQU1vQVVRMUNwZjA5VlVPZ0VnSmxnRm9OcmFqRTYzZWQ2VTJIR0dPc3B6Z0Fab3d4eGhnN2x5UU1oQldKa0VVQ2hEUUFoRVFJa1FBU0F3Qktna0FpU0RoZUtiYkg5L0ZaWCt3K2Fud2VFQ0lBUkFBWTVuTlQxeHBsQ1ZBQTNMY1NBQm9CNFFpWUhVR3llL0JNVWdVRVZVS2hTcng3NjluejlDa1lZNWM1RG9BWlk0d3h4czZsTjI0dkExQVdkUDE3UGhvSVdKTWdVU0pBU1FBU0FSRVBnV1NBa2tBaUZxQjRBREVRaUhZRW5wZWlTSUFpQVF3SDRKVVVEUFlwM1JDQURIdkFMTkFLaUFZUU5RQm9BRVFEaE50N1FnMEV0ZGozVnFZR2tOb0FDZlVRY2lQSTFnQkphc0RydDFlZTd3L0pHTHU0Y0FETUdHT01NWFl4ZWVmV1VnQ2wzYnJtdm8valFaWVlRSXFCUXBHQUdnOEowUURGQUNJS0FuR085ekVBUllFUUN3SDdNVkhVdWZrZ2ZZd1FCbEFZZ0FIT0FwK2cyVDBidG1zcXVHcWZwdDB4OGd3SVVXVVBrcDJCTkZvQmFnT2h6UkZvdHdGb0JkRG1LTGVmRjJySGUxQWJoR2lCSk5vQmFvTU5yUkJ5RzFSTEd5UzFGVlp0RzJmYVp1eml3d0V3WTR3eHh0aWw3cTFicWdGVTkvajZaZS9HUXRiR2dLUVlrQklKRmRFZ3NvL1FxbW9rSkVsdkQ2UkZKSUJJRUVWQ0lBSVE5dmVBL2ZoU0dZMG1TZ0NRNERqd25MSHRuWkhieFR2Sm1IT050YU5NQnV4UnRtei9SNE9PZ0p1eEMrWGVsV2E4Zlh2bWhlN0d4WVFEWU1ZWVk0eXgvdTY5dTJzQjFQWkpXdzk4R29tV2xraG81RWpJaUlCQ2tTRFZIaWlyaUFCUnBEMVFGbm9JRVE1Q09FRGg5dmNVRG9Fd2U1a0loNkJ3MTN0UWFKLzBqekhXcjNFQXpCaGpqREhHK3M1cml4c0JOSjZUdHU5OVN3OU5hRGphNVhEb1JCaHN0bkNRRkE2SndxR285bGRRT0lScWZ5VVJDZ0VkQ0ZvSWFBQm9BZEtDaEJad0t5T3lIME5vSVVoalArOG9FMElMSW8zalhFYzlJbzNqblA2Y2ZOWXU2Tjg5TjE4eFk1YzdEb0FaWTR3eHh0aWw0ZTM3bWdFMFgraHVNTVl1WFZMWFZSaGpqREhHR0dPTXNVc2ZCOENNTWNZWVk0d3h4dm9GRG9BWlk0d3h4aGhqalBVTEhBQXp4aGhqakRIR0dPc1hPQUQyWTlhc1daRUdnK0V2V1ZsWlM4OUYrL1Btelp2YTJ6WXlNakowQm9NaFB0RDVCUXNXSkhtWExWMjZWTTdLeXZxKzBXajhRYURyTWpNelV3MEd3Ny9tekptVDJObjlEUWJEbjdLeXNyN2Z2VjVmZXViUG56L1hZREQ4eTJBdzNIaWgrOEpZWHhCQ2xGL29QakRXbi9CL2M0d3hkbkhoTE5CK2FMVmFQUkg5Qk1EL0FLenlQbTh3R0g1QlJETTdhNk8xdGZYZWJkdTIrZVNuTnhnTUx3QjRMQ3NyYTNsT1RzN2I3dWN5TXpOVE5ScE5yQkFpQW9DZTdHbjE5YXFxUmhIUllDSktGMEtrQTBnam9vRkNpSHdBNDczdllUUWFiMVVVNWUyc3JLeEhjbkp5M25DV2w1V1Z4ZWwwdXQ4S0lhSU5Cc05YSnBOcHQvZTFzaXovaDRnV2hZU0VEQVJ3YTZEUFIwUlBBTmdMNEYvT3NxeXNySHNsU1FwNFRRQy95ODdPL3RxdGpVR1NKUDI3bTIzNDhQZjlHd3lHQndITTg2NUxSRXAyZHZaeTcvS3BVNmVHcTZyNkpoR2xDU0ZDQUt6cmJiOFl1K0NJOWdPNDlrSjNnN0Yrdy83ZkhHT01zWXNFQjhBOTRBaCtGOE4vR3Y1UUFMSldxdzJCbnozd2hCQ2ZFdEVqa2lTOWJqUWFtN096c3o5Mm50Tm9OQjhDbUVsRUh0ZElrc2RBdlkySUtvVVFCd0NVWFh2dHRYSHIxNit2OGVyZlFRQVdBSzhZamNiQzdPeHNNd0JzMmJLbDBtZzBmZy9BQjBLSXR6TXpNeWVaemVZMjUzVkdvM0VaZ0VWQ2lDcEprZ0tPRWdkQ1JPTUFMQlpDdEJHUjBsbGRJWVNPN0h2dS9jVzlYRlhWU0VtU0ZuZjMzdDRDZlA5WEVkSGRBTnJkeWtJQUtBQjhBdUNZbUpqZk80TGYwMFQwa05Gby9EQTdPM3Q5Yi92RzJBVWxzQi9FQVRCajU0MEFCOENNTVhZUjRRQzRGNFFRYVNhVHFkcTl6R0F3ZkVoRUFVZEJjM0p5Tm1kbFpkMU9SSjhBV0dFd0dCYWJUS1l2dmFyOVNRaFJLb1NvQlZCSFJIV0tvdFRxZExxS0RSczJWQUZRTyt2WHhvMGJqODJiTis4K1daWS9GVUtzeXNyS21wYVRrM01hQUxLenMxY2FESVo3aUdpUkxNdS9BL0FFQU15Yk4yKzBFT0wvQVJBQTd0KzRjV05KdDcrUURrdXlzN085UDVNSGc4SHdYd0FQQ2lFYUFsVFphclBaRm5iM3hocU5aanVBS3pxclk3UFpVczFtYzFWbVptYUVScU9wRmtJYzg2NWpOQnB2RlVMOFdBaXhSYVBSM0t3b3luNEFyMlZtWnM0MG04MW51OXN2eGk0V1FsWmZoeUw5aUFnaEY3b3ZqRjMraEVXeHp5WmpqREYya2VBQTJDRXpNMU1ESUJVQVpGbDJybitOeU16TVRIZVVOYm9GdXdNQXFIRnhjWFU5dVZkT1RzNWFnOEh3T0JHOVFFUlBBZGdBdDZEV1pyTzlZRGFicTNyNldRQWdOemQzamNGZytBOEFJeEZGdTUrVFpmbUhxcXJxaEJBZnVKVzlDQ0JTQ1BHMHlXVHltZXFia1pHaEd6Um8wQVRuc1JBQ1JCUStmLzc4YVk3akNpRkUwUDBqb2xnQXNGcXR0UUdxS0dhenVRa0FNak16WTh4bXM5L3ZPaXNyYTRZa1NWYzNOemUvdkdQSGpsYUR3YUI2ajZBSG90Rm9EQUIwUkxUV3ZYeisvUG1UaEJCdkVsR3RxcXIzcmwrL3ZtYisvUG4zQ3lIV3k3SzhmdmJzMmJPM2J0MGFxTitNWGRUV3pINmk0T1pOei84SndHOHZkRjhZdTl3SmdkK3VtL3N6bjRlc2pESEdMaHdPZ0R1a2FqU2FVKzRGUkhTSFJxTzVBd0NFRUM4RGVIanExS2xhQUtNQWxLOWF0YXJUYWI2ZE1abE1MeHFOeGxhYnpmWTJ1aGpSRFZabVptYUUrN0dpS0wvVjZYUy9zMWdzTGU3bkxCWkxKWURiM0sreFdDd1BhN1hhN3pZMU5mM0Z1NTJLaWdwTFVsSlNpaERDZTgzd1dHZVo0L3Z4Q1ZJTkJzTUFBQ2d0TGEzTnk4dXpBSURSYUx3Q1FDYUFoczJiTnhkMzlwbXlzcksrSlVuUzM0eEc0NXpzN094dnZNOUxrdlFDZ05sNnZYNC9BSE5uYlhrVFFpeDBCTXVmT3N2bXo1OC9UVlhWTDRsSUs0Ulk2Qnc1MzdoeG84bG9ORDVHUlA4SURRM2RrSm1adWNoc05wZDE1MzZNWFN6YVUwTCtxQ3R0dTVOQW95OTBYeGk3WEFtQnIzWFhwRDkvb2Z2QkdHUE1Fd2ZBRHEydHJUV1JrWkdQQTRBUUlwS0luaFJDN0NJaVp4S3MvUUFRR3h1N0ZFQ2NFT0xkQUUzWkhLOHhBRG9keGMzT3puNnBEN29PQU1qTXpFelFhRFNWM3VXcXFrS2pDZjZQT1RJeThoZmVaU2twS2MvWWJMWS9xYXA2djdOTWtxVFhoUkNGUW9qZkFRQVJGY0MrTHRvREVkMEg0TG1VbEJTa3BLUlloQkFxN091a0lZVDRNNElML3FNQnZMdHc0Y0xwWDN6eGhXdjlydEZvWEF4Z05nQ3pjNTF6TjEwbmhDZzNtVXc3SGUxbE90Wm82NFVROTVoTXBpM3VsYk96cy85cE1CalNpT2duR28xbTEvejU4Mi9hdUhFanIrMWlsNXd2Umo3YWZ2T1c1eCtHUU82RjdndGpseVVCUlVCNmNCWGQzdU1INVl3eHhzNE5Eb0FkZHU3YzJRQkhRcWJNek14a2pVYnpKSUJ2c3JPelhVbWFEQWJETUNIRTM0a0lraVM5SHFDcFBBQ1FaWG1qMFdqY0oreUtpT2dJRVMxelZoSkN0SnBNSnI5clhHVlpmc1ZnTUZpQzdidXFxbisxV0N4NXNpeC80Tzg4RVMwRUVDV0UyQXlnMU0vNVJiQW5nL3JZRWFCNm56L29tSTdzeWlodE5CcGZCMUR0bm1YYVlERDRCTUNLb3VUSXN2d1pBSTBRd3BuTnEwd0lzZDVrTXEzbzZyUGw1T1M4WVRBWWJpS2lKUmFMNVZrQVB3SHNXenJWMXRiK0VRQ0VFRTkyMVk0M2c4RXd3WkhnNmhVQXlNcktla0lJOFFmSDUxMW1NcGxXK3J2T1pETDkxR0F3V0lqb0Y2cXE3aklhalgrMjJXelB1Q2NUWSt4UzhNbWN4ODFUOTd5c0c5elM4RHNJL0F3RStVTDNpYkZMbm9BaWdMK2MxVWY5WnUrMDcxZ3ZkSGNZWTR6NTRnQTRTRmxaV1lzQXZFSkVDUURlMnJoeG84bGZ2YWFtcHI5RlJFUk1JNklGQUc1eFRMRjlFMEFhN0tPVkFDQVRrYjhNMGdBQUlsclNuYjVKa3ZUaHRtM2JkZ0s0MDArLzd5S2lPNFFRQit2cTZveDc5KzYxR2d5R1h3SVkxZDdlL3RqV3JWdHJqVWJqNHdDZUEzRENaREw1akFEM1JtNXU3bDRBdmRwRFYxR1ViOHV5ZkRXQXgrYlBuNzltNDhhTm0ycHJheCtBZlFyMlJ1K1IybUFRMFUyT3Q2c05Cc05MUlBRZElVUVRFVDFvczlrKzk1NEc3dFdmWjJWWnJnUHdESUJmYXpTYVBYQ2JSczNZcFdMdnRPOVk5d0svWExMdCtmZFVtN2lPQ0ZkS3FwaWxTbEx5aGU0Ylk1Y0tJVkJNSkw1U1FUdGxEYjc0Wk5iamh5NTBueGhqakFYR0FYQ1FKRWxLQlpBc2hQaENVWlR2QmFybkdFbStDWUNVbVprWkR0algwRHJXdi80S0FBd0dRNkVqa0E1a2lzMW04MGl5Sk12eUswUTBuNGlNVnF2MWhQdTV4c2JHQ24rTkdJM0dLNFVRcndnaDJpUkpXcjUzNzE0ckFCRFI5UUJtYVRTYVh3T290ZGxzZjlWb05Nc0EvTnhnTUp3MW1VemQzb2MzSXlORDUzYjRIWVBCY0YwdzEwbVN0SHJqeG8yYi9KeHlaZFF5bTgxVjgrYk4rN1lzeTUrcXF2cUd3V0M0RXNCVEFGUlZWUi92Ymw4QlFBaHhFeEcxbDVhVzVnd2NPUEFrZ0trQWZnbGdRekJUeG9VUUg2bXFtaW5Mc2pFN081dURYM1pKKy9qOWw0K1ZSOUVWQUdJQU1RRGVpZVNFZ0NDQ0JMZi9NSHRGQUNENy93c0JuL3ZaSFlEQWEySGExbmVpbnpwYjQ2OUMwSGRiaTNCVkc3OFh3Qmp2UGdTOHhxcEIxWWZUQVZVS3FuNlFQWEcxSVlUNGFPQTdhMi9yWllQZDlsUjIxallBVnpzNkVlaTc3NmFPejZVVktoNVY4eEF1ZWp2elYwQ0FQTDl4SWQ2WGh0UXNwM0VJZW9ZVVk0d3g1bzBENEM0WWpjYXhBTzdPenM1KzBtZzBGalUxTlcwSkN3dnpTVGpsVDJOalk3c3o2T3dPbTgxMnhqc0x0TkZvYkFFQXE5VmFiRGFiQzd0cUl5c3JLOHV4bmpWTUNIRmJaMnRWeldhenpiR2VkZ2NSL2N0Z01BeFRGT1VKczlsc0MzU05RNlJqOVBoV0ljUldPTlkvRTlITlhmWFBTUWhSQ01BVkFCT1I3Q2ozbUlxZG01dTd4bWcwdmtWRTl3a2g5Z0JJQWZCcWJtN3VnV0R2NWVVQWdPa3BLU2wzWjJkbnZ3NWcrdXpaczJORFFrSUNyZTMydGlzM04zY2JnRzA5dkQ5akYxemxiNFpQdGFuMFFEbGhHZXg1QytBWjVObURFTWtSSlBVKytCV0FJSHRnUTQ0N3VRVmdBcWdoSWQ2VEpMeVc5UFR4cjN0OU93ZEZHL2MydVlKZmUxZ2x1Z2htVzQ4a2R3Uy9mUlFvZW9UUUtuWDdRV09mSVB3QUFudnQ3L3NpK0lYais3U3prb1JjS1JrM0tKM21Od3k2VmVGNFp5K2lPNVV6Y1VQRk9tVWgzVmpQbWZnWlk0ejFDQWZBZnNpeVBOVHg5bTRBRHdKQVptYm1INFFRU3lJakkzMjJDQW9rTmpiMk1RQi9Pd2RkREdqcDBxVnlUVTNOcndEOGhvaElWZFVmcWFxYTdSNndDeUVrSW9Jc3krSE9jcHZOVmlQTDhtMUU5QmtSL1ZpVzVXdm56NS8vUGEvUldabzNiOTRNV1pZWEFRQVJqUUx3bkdPZDgxb2lpblRVdTBNSVVVbEVPYXFxL2xwVjFaZTkrNm5SYVA0T1lKbWlLRWZkeXlWSmtoMXQrd1RmTnB2dGg3SXNHNGdvVlFqUkNPQTNQZjJlRkVWNVhLUFIzQ3FFZURvakkrUGR2THc4aTJOcm8zdWNkVEl6TXpXU0pGMURSSWROSmxPNSsvV1ptWm1oUGIwM1l4ZFM3VlBwTWUxVzdYMGdQS0FJVFBTSmdZUUFuTUVwZWgvNEV1eGh0Q3VRSWU5eFZLRUtnWTJROEZxeXJQdUVuc3JyMDlFOTVjdTRud0IwUzhmdEFORlYzS2RJYURreTBIVklSTDBPL2oyL1QzRms0SHRyTDBnQ3NxY01PZnVleXM1Nkg4NGxNMzBRM0h0L04vc29Iak9vR29taXQ2a1JIS0d2MjVNREFzMVVaWG1QeUk1Y1NNYkdvNTFjekJoampQbkZBYkJEWm1ibUNFbVNIcEVrYVJHQUVXNm4xZ2doVnBuTlpvdkJZREFMSVNZUjBWUUFLNFVRZnA5QUU5RmNBR01jUVZyUWhCQkVSTEJhcmUyT0pFMTEyZG5aUmNGZWJ6QVk1dFhXMWo1SFJOTUExS3VxZXJza1NXc2tTZnBuZ0g0VytKbnV1MXdJOFNnUlRSVkNtQTBHd3c0QS93WlFBZUJ0SWhyZ1ZyY0d3Tk5DaUZVNU9UbkZCb1BoVDQ3UDBXQXltVFlaamNZYUlwcGxOcHVmY2IrQkk0R1ZVUWpSR0JvYTZyMldPc1RSaHM4dndXYXp1YzVnTUJRQUdBU2dwYjI5dmNlL0tKdk41anFqMGZoM0lub3FKU1hseHJDd3NMV3hzYkYzQVVCMmR2WmJBQ0JKMGoyT2JOYy9BZkNpODFxajBUaFdDTEhMWURDOGF6S1pIdTVwSHhnN1g4UlRrQ29zSStZTENRKzBXYkdZeVA3Zm1VY2RZWTh5SkVldzEvdWcxeDViQ2JLSE1UNGhsaERIUWVJTmpaRGZTSGptYUcrSEMvMFM2Mk91VVZVODUzSHpJSUs5MXVNRElDejJWUjJpVDZZKzI5UGRkNHord3UvUDVQTkdWbjhCaFc0RlNHdi9QdnJtTTNZRTA0UXZhQkR1WTQyT293QUFJQUJKUkVGVUV5ZTZ2Q1FvcnE0NStrazBUTFZwZDRrdlk1YlFkWFdjeVp3eHhsaTNjQURzSU12eUpDSjZUQWhoSTZKTkFPWUNlRGM3Ty9zaFp4MlR5ZlJPVmxaV0NSR1poQkE3VFNiVGk5N3R6Sm8xS3pJME5QUWtFZFcwdGJYNXpTVHNMVE16YzRUWmJENE9JRm9JWWR1MmJWdVR3V0I0QThCRW85R1lxNnJxbXdEQ09tdkRZREFzSnlKblJ1WTlpcUxjazV1YlcyQTBHajhXUXVpOHFtY1NVVHlBejRVUXJlNG5WRlhkSzRTWXJkRm9mZ3ZnTVNLNnlySGV0VmFXNVFGQ2lMMUU5RDZBNTRVUXAwd21VNkFSYmhYQVp3RHVtajkvZnNyR2pSdExuQ2RxYW1wdUk2SWtBUDl6MzliSXdUbFMzZVRuTTM2YmlMSUFLRVEwSUNRazVCOEE3dTNzZSttTUpFbHZxYXI2RklEcklpTWoxd2doWGdCUUQrQXRBTkJvTkorcnFxb1MwUzF3QzRDRkVFdUpLQUtBOS9mSzJFV2w5bGREMDlwSWVyRE1TdDhpaVFZRG52R2ZFUGJwd1BhWXBYZWp2YzVtM1lObjM5RmxOQk93aW9EWGs1NDV2cm1IdHdxSzJKQ1FvcXJxYWhCSnpuNVJNSUdlU21nNWxPbzY3Sk5Kd2tLQW5OK3ZFTFhKbHRCQXV3aWNGMC9OTXhjK2xUM3Zud0IrYk8rVS9kK0JYbzl5dTdWeFdvckFNUkdCa2NMblIzblAyM2ViRkExUXRDcWtqYll2NDc2cnVhN20xVDY3Q1dPTXNjdWUxSFdWL2tHU3BBTUFIclZZTENrMm04MG5tN0pUVGs2T1dRaHhFc0FQRmk1YzZET0tFaG9hK2pRUkpRZ2gvcnh0MjdZdVI0RG56NTgvVGFQUmJGKzZkS2tNSUo2SWFwY3VYU281a2xjZEFtQ1FKT2t0QUFzYy9SenByNTI0dUxoM0FIeXVxdXJQWTJOanI4ek56UzBBZ096czdHVW1rK2syOTMrSTZBZ0EyR3kyNzNpZnk4M05QV3cybTl1eXM3Ti9ZYlBaeGdnaHZtY3ltVjdRNlhSZjJXeTJrU2FUYVpyNzFsQmRlSTJJTktxcS90Q3RUQ0tpbndPQW9pZyt3VE1SeFRyZU5yaVhaMlptcGdQNGl4RENTa1RYQ2lIS2llZ2VSM1p1OSt1RC9oMXV3NFlOcDRRUTFVS0ljV2F6MlVaRUh4TFI4SG56NXMxMG5LOFFRdXdVUWx5ZG1abnB5b3BMUkhjQ2dLcXFid1JxbTdFTFJmeGdSRWo1cjBiY1hmYnJFYVoyeUtjSTBtK0k3TUd2cTQ0alRKVWNDM0Y3Ri9nSXQvOEZyTE1OcW5oUTB0WWxEM2ptMlAxSnp4dzd0OEh2SG1oVlZhd0ZLTTdaUi9jcHlKMXBQNVVBdGMweCtpdDgwakQxakZzVFJQZ1ByVnJWR3JqeWVSTFI4anNJeDg5WlFxZC9lc0VTcnJGL3V3MVNLa1NYODgyNzB6N2djUXNpbVVDdktGL0UvMXNjNWdlU2pESEdnc01qd0E0Yk4yNDhCdUFZWU44SHVKT3FLaEg5QWNCckZvdmxad0NlZHA3SXl2ci83SjE1ZkZUbDFjZC81N2t6V2RnellRbUxDZ3BhVWRTQ1ZsblVKRE1oQWJkYVJGdFJxOVczcTF0OVhlcGJxNE90UzYzNzF0MlZXZ3RWcXloSllMS0lBbHBGUlFSUkFYZFpzd0VoeTh4OXp2dkgzSm01azBuQ1pPYUdCRGpmRHlHNXo3M1BlWjU3YzJjeXYzdk9jMDdoZEFCWEFsaGRYMTkvMzU3R0xDZ29tTXJNcndBWXVHM2J0akV1bDhzRFlPMkNCUXRNQUg4QzhLZkN3c0lwUlBReklwb05JRk1wOVpMUDUzdVBtZjlLUlA4SUJBSU5BR0QxT1MyMXMyOGZLOW5Xb3dCUVhsNWVpM0RJYzlJRUFvRnFyOWY3TGhGZFZWaFkrSmZLeXNvTmhZV0ZQd2R3SElBRjFkWFZDYVVpbUhrNEVZR0k3Sm10eVRDTXg2dzF4djRsUzVaVWVMM2Vxd0E4cTVUNlUzNSsvbXZWMWRYMVZ2K2c1V2xKNnQ0bW9tM01uR3YxZllhSWZxcVVPaC9BbTlZaFZVUTAyVENNWWdCUEZoVVZIY2ZNUnpMemhzckt5aTZYWHhLRTdtTGJydzg5UGdTNmRBdndBeEFOQkJBbnZHSkxQV09pTGhYSkUvWDBzdFdiMmcxdlpoRGVJT2JuM1M2ZTc1bTdNZW1sSEU2Z3QzditER0NpTlpma3Zac01OSzZKUFN1SWwzTXB3b2g1MXhtdGFBazlrSzVKSi9DZjlPWU9mNkJnTGtEM0FIRE1DeHkyQllDQVdzckVTc09EU2ViMnFBYzhmZHZXUXh1YlZ4MkVuK3N2YzAva3NxWXpxR1IzUXExN1FSQUVRYkFqQWpnRmNuSnlucXFycS9zSmdKdDlQdDlybHRBN2hvam1NM05qS0JRNnY3UHN6eFQrcTUxbEdNWmlaczVtNWl1VVVvY0NVTXo4cHYzWXlzcks1UUNXKzN5Ky9nRE9BbEFINERnaWVvU1o3L1o2dmM5VVZGVDhEd0NlUFh1MnNXM2J0azVEcFlIMmsyQjFSSFoyZHJDZE1PV2tJYUliQVpRUjBUTUZCUVZYRXRGZEFCcGJXMXYvdDRNdTQ2dzVmaFZwOEhxOXZ5S2lBbVoreHpUTjJ3Q2dvcUxpWDE2dmR3NFJuV0VZeGoyd2twVVJVU3NBS0tVeUFaRFA1MXNGNEtGQUlKQVFJamQ5K3ZTK3BtbU9KS0lObHMxbFhxOTNPNEJ6WjgrZWZjMkNCUXRNSWxwdTJaME80RW5UTkM5U1NnSEFZM0NxSW93Z3BNaTIveHM3MFZRNGh4bXpUS0xERXlWR0xQbFVPRGlDa0ZwUWJ5eUFPRXBpcVNTVENhOFQrRG5sTmhjTTlYKzJPWVdCMHNZc3ova3htQzZKbTFxUzU5enlsUWZtenV4SUoyZVd4VkxzZ1FNUlA1MjNvSFJiK2xhZFlmaWdIUTl0cWg5d0JVQ2p3NklTRHB3ekFSUXpWS1h5TUo0YjBFY0hIVWttRmgwbG90Wmo4NTJrT1hzVmwyWE9vcEk2ZVRncENJSWdkSWlFUUtmQWdnVUxUR2EraUlnYW1mbWx3c0xDeTRtb0d1SDFxeGUyNTltTWtKK2ZuOFhNSXdBWUFMS0k2TkxLeXNxSGxWSUZBR0NWRStxTVU3WFdGekh6S2lMS0J1Q0JKY1JxYTJ1TFhDN1h6ajE5RWRGa0lKb0VxOU5qVzF0YkV6STRkNFZBSUZBTzRDa2krbzVTNm5XckxOTlBsaTVkK21VSFhhWUJnRkpxSFFENGZMNThJdm90Z04wSVg5dG9kbWpUTkgvT3pEdUo2RWRGUlVWZXE3a0JBSmg1a00vbkd3QmdBb0JaOWdFTXczakk1L005cXJWK25ZajZNM01rMDdVbW9zVkVsRmRiVzF0b0hidUNtZDhCOE9IczJiTU5Jam9mZ0ttVWt2Qm5vVWZZL091eEoyMzY5YmcvYkw1cDNFWlQwVXFBYnJReXNzZGd0Z3I5Mk5OUGRWM1pFTmdXZDlxT0JVWVE0TVZnL1pNK2JwVTMvSGZyOC9OK3QrR2huaEsvWERad0lwZ2VqazJ2YXhtT0cxZmJJc1VwK2wvS0VDd3RDQURNYkpCNVYxb0dIZVlueDY4TUFueGp0SUdTZlZTd0J3aVdtZ2FhNFVLQWhnTkVrUVRqemhHWEhBc0FZWWhtcWpMTFBkYzZPWXdnQ0lLd2Z5RWU0QlNwcUtqNHVLaW9hQll6TDRsa1dXYm03MWRVVlB5bnMzNHVsK3QvQUxpWU9RVGdnb3FLaW45WkpYVitCRUNIUXFHMldaSGpDSVZDd2VycTZxY0JQTzMxZW91SUtGb3ZXR3U5U1NuMXJ5U203eVdpd1FobnVPNTBMUm9SdmRuWi9tVFFXaitwbExxSWlGek0vSmxwbXVYdEhYZnl5U2NQQnpDUm1ZT2hVR2hsZm41K0hqUC8wNm9OZkhsRlJjVmErL0hWMWRWZitYeStYd040VUd2OWwwbVRKazBBc0IwQURNUElzOFJ4bkRmWllpQWlKVUNBOHVibTVtZzVKV1l1SmFJWnpId0lFQTM5bmdRQWhZV0ZaeWlsaGpIendrQWc4QTBFWVMvQUFHMzc5YmlUTlRDTGliOEgwS2gyUllTbFZSVUJuTEtuelo3ejJLcVZtK0RvNVJZQ0ZqUFQ4NW1tK1lMbjl4c2JVaHJLWWJpODMxRE5yb1VBM0pHMnJvaXQxczBEWWRhRkEyS1lyZXVZN3B4czRjOEFMUnJ5MUtKZVY3Ykg3NnQrMWg4b3ZBN0F4QVF2ZjZvdzJaUS9zRXA1TUpGck1RcU5ZZnVNOE9OM2g5ekJCSXA1cjRrTU1QNFFLdk5NTnFqMklpcEdvek9qQ0lJZ0NQc0xJb0JUeE92MWxqRHpIeWgrWWRNTlhxKzNvYUtpb2h3ZC8ybC9pcGwvQ09DK2lvcUtmd0dBWVJnL0FqQVV3UE9kZUVZVHFLaW9XR0xmcnFxcVdvV1lzT3NRbjgvM09vREJvVkRvRjlYVjFXM0ZvYVA0Zkw2ZndhcUZ6TXhmRTlGb3d6QlcrM3kreXdLQndDdjJZOTF1OXl3aUltWit2YnE2ZXBmWDYvMGRFZVVCZUNvUUNMU2JOVFVRQ0R6aTlYb3ZJS0tNdm4zNzVqTHpla3YwSHFHMTNtVVlCZ0JzdFBkaDVpdTAxcTVRS0ZUNzJtdXZ4WVVqYnRxMGFmN1FvVU9mdFh1YUl5aWxMclg2UzhaUm9WdmgyVEMyakRzMG41V2F0UVU0RzBBZUFMU2JrTWtXMmR6Vk5hdlI0OWtTdnUydDV3WEE0TjFnS2lYZ09jUGRzSENvZjV0enFYMGRnT2ZETUhYR2kwUVlZV3RGVnlSdzA1cVIwWi9EdVliVDkxWGFaOERReVNZUDNQc1FyZ0JqR1FCRW5PYnBhOVA0Ni9lOEd0VjZ1Zmx4aGtMWURjd2F0ckQ4OUFnSEtURFlXc2NjSHAyK3AzWHVVVnphZWhiTjJQbFIyb01JZ2lBSSt3MGlnTnZCTUF5clhBakYxWm5Oejg4ZnJKUTZSeW4xY3dBVE9Kd0Y1Z25UTk84eERNTlBSTE1BbFBwOHZrK1llUjRSTFF3RUF1L0I5bGtpRUFnMFRKbzBhWEpralhCK2Z2NVlJcm9EQUxUVzkreXRjMHdIS3lNemlLaTVvMk44UHQvQnpQd3dnRE1BMUdxdEw5TmFseHFHY1Q4Ui9RVEF5ejZmcjV5SS9yQmt5WktLU1pNbXVZbm9Xc3Z1MHdCZ211YTFobUZzTVF6andVNm1vMDNUbkxWMTY5YXRhOWV1YmZWNnZXOVlOczVWU28yd2ZsNFgxMEhyaHVycTZxam4zT3YxWGtwRWNkbWtmVDVmd2tETWZKcVZvT3ZIUHAvdlVxdTVNUkFJek9sa2ZvS1FGT3lIYTF2cllVVmEwYXpOb0xNSUdOeStOR0Fyb1ZWWXJIWWx5VzVNSUlmRlFuU3RacnZDbDNjQWVKbWdueHZtMG92SS8xbUhyL2VlUnZmMy9KMklUZ3B2UlhJUkozOWh6UG8rYU4yY0U5MTJacTJxTFVrVCtJUGg4MTZ1VHR0a04rSDNWaTczTHlsNEVVUm5wWjhWUEViNDl4Qyt4eG9vSzZOQ0RWdFhwRGQvQzdBYzQwNG0zZ0tCRkFBZGliTW1nSENFUnNaS0xzMjlpR2JVUE8vSU1JSWdDTUkrandoZ2k4bVRKMmYzNmRQbkd3QU5SRFFFQUpqNW8vejgvRUdHWWZ3U1FENkFLVllZTHdONGdabC9WMWxaK1k1bDRwekN3c0pUaU9nM1JPUWpvcmtBNXZwOHZnWm1YbUFscWdJQTJCTmt1Vnl1V3dFTUFQQzRsZkNxVnpKanhvek0xdGJXcndEc3NNS25BV0J0QjRmUEF2QnZJdXJMekMrYnB2a3ptNmY1cHo2ZmJ3a3ozMitWTXlyMmVyMjNXQ0wxRUFDYjNHNzNNd0JnZVdIdjJOUGM3RjVzMHpTckRNUDRtSWltRXRGVUFDMjJOYjRkTVFIaEJHT2RFdmt3UzBTbjI1cDdSZmluc0cvQ1Y0ek4zRElBSlF6TTJoTENHVkEwQ0VqMGlVVlNVRVVFYkxTbWJKTGpFQUJ0UzRpRlNPM2ZOaU14VUV2Z0Z3RjZmdGpXOWVYMEYzU1l6SyszWUpibVhBZWlIOXJidXVxOWpWdjd5d3hPTTJNeHdkSmhVVE4wVzFvRzl3YWtyZ2Z6NlNBWVRwbHNlMysrb1lZZWNqVHFIeGl1bThPbDhTZyttN2dqQTVJbHFtTVp2ZnBxd25ObXFlY1BhbWZ0alhRdXpQUUhFZ1JCRVBabFJBQmJyRml4b3NubjgrMUFXSVMxTUhOcGMzUHpZOHVXTGR2bDgvbE9CWEFLTTY5aDV2bW1hVDVsbFFpS283S3ljaW1Bb3NMQ3dzT1VVaGN3ODJrQXZnM2dtWTdHMVZyZlNFUWpEY080b3J2T3pRbEtTMHRidkY1dkl4RWRDc0JrNWhWV09hZ0VyRXpXeDJxdGYxZFZWZlZTMi8yQlFPQzV5Wk1uTDhyT3pyNUdLVlcwZS9mdVAyUm1ackpoR011SjZJbDBzazVYVjFlSGZEN2ZPY3o4TEJIbGFhMXZxS3lzck9tc3o2Wk5tNjRmT25Ub1RhbU1sNUdSSVptZ2hTNng3YVl4UjVqc0ttWkM4UmJHcVNEMDdkRFRpMGgwYy9qL0xnbmVTQTNiYUxMY2RzT25nd3k4cWNCTG9MQmsyTHIxLzZVRis0NUE0Tkxjc3pYeDc2UGI5dEk0U2FJYk05SHlSYTZ0eFlHUVhJNDlwQURqbTJGalg1cWZ0dEZ1eHUrcitOaS9wT0F2QVAwTWdMMXVWbHFFMStkR2JGSDIzK2p3TWJlb1ZjWGF4TE1neW9tV2lJcDR6QjE0UjJVcmNWdmNLUkJkWnc3d25NU0xXbWZSekYyOUpoTzNJQWlDc1BkeE5DSGova3ArZnY0b0lON1RtQ3pUcDAvdnUzang0ajBsNFhDazNHUjNNM3YyYkdQTm1qWEcyclZyUXdDMDAvYW5UWnVXOC9ycnJ6ZDBoMjFCNkNtMlhYOUVmKzNXMHhtWXp1QmlJanFrbzJQRDVYTWphekNUZTN1T0hLV1RGSDhNZkVoQUFNeEwwTEt6TXUvdUxmdGtraUF1R3poUnM3RUNSQm1BcmR4dUY5OUpkNzV4R0pvM1dLWGZIVm1TR3BsQU5QejVsM2xQTDd3L1hhdDdBMy9aWkE4YjJWOFFvUzhBQjBWdy9LK0ZDRE52RHI3eG5zbFp6OGRDMTRGSTJEZzc5ZGN3SFByUTluZTZTV24rSHMyc2ZjT2hVUVJCRUlSOURCSEFnaUFJRHNKK3FDM0JzZDhoWURvRHhRQk9SRGlUZVVjOWJNS3JDMi9KOXFLdG5YYmpyV0NxWU1JU3d4VXM3YWtTUlU3Q0ZZTU8wYTNxYlVTV1k2U1l0bGszdVZIend2RUFXeFVCblJEQThhSng1N0RtekdHMFlFR24yZlo3RTNNcjhuL05yS3pvbm5BVWdUTjYxSFp4bWI4YzBMZjVpR3VtckdneXkzTHZCSENESTBNa00zYXM2U3BqUmsxbitTVUVvZGZUV0Y3YTY1MG5Rcy9UdDNpRzZMMDJTQWkwSUFoQ21tejFqODdUSWRkcHpDamVIQ0l2RVR3ZGZTcGhjRFQ1VHpSWlV5ZC9tdXlKaE5nU0pPRWRIUVJPTXpjUjRUVUdCUXlOSlVOdVg3L0t3YnhHUFE2L1BEQkhCNDBBQ0RIeG0ySU16ZTRQUjBURmJ5cmgwKzNPRDdGZkp6RS91aStKWHdCZ2hYdGc0bWNBUmtidU9XZWVsVWRYc0FORUIrM1luWDBMZ0Y4WkpUVy80ckpCNVpyVmZNVHlTOFRmNjA2TUhhMU5ISDFvOUVDb3pEUGR5QXhlVEFVN3QzZldXeEFFUWRpL2tDY0NnaUFJWFlUOW83TzJoWXg4RFpyT2pHSWlHdDk1QjZzMDZoNDhhbEd4RzhuUXpKMkw0N0J0WmdiZVZlQUFpSmNNYlZDdjBVUHJVMTVIMzV2aHQrRTJ0M21XeG1kOFRzMUR5VUVYdHYvN0JFQ3JTQXNjY1AvQzV1VU1jVXRveFBBRnBmdmNldE81RllVL1lJN2tybkJLQUxlMXhVRkRZY0p2Q3FzK0FnQitwVytlYVdUK2kwQ24ySThQSjdSeTdxTkt3dGt3Tml2Z0FwcFJVK0hZSUlLd2x4QVBzSkFNNGdGT1JDNklJQWpDSHRoeDQ4amNKcFYxaW9hYVFzUlRtVEdSaURJN09qN3NUYlI1ZURzZ3ZnNnZKZVgyN0lYY0JmQi93YlJjc1Y3dU1ubTU1L2NiRDRoczVHYVo1MW1Bem5QQzF1N1ZvOUQ0dnJVYzI2RzFyblo1eFl3bmg4OTc2V0lIalBZSS9rQmhKWUNDeUxZVGlTcmFPbUVCTFBmN0txZEdOcGloZExubkpqQnVBWkdLOVhTc09IR2N5ZGc4bUFINmd4cGNjeE1kMy9zem53dENCQkhBUWpLSUFFNUVRcUFGUVJCc01FQ2Jmek4yUEdtZXlsQlRDRHgxTjlGWUlQSjVtUksxRWdOTVlRa2JYc3FiV0tZb0ZnREswRzFGY2JRT2I3dVptamNDdklLQjVRYlQ4aUVabjd4UC9nTXZVWnhaNXBrYkwzNVQ5MHh5U0dIM2h5T2RtVmljWVVTbjVGS2gyNTBmWUc5Q2x3RjZIVUJ1QUxaTXpxbGpKV2VHN1VKTjhWY1VYdXozVmo0QkFFVFFRTzJ0WEpwVHFVSC9CakRNbWd0WU8vU01JZ0xGbFFVakFOZnI3WjVpWG1UT29wa05HeHdjU1JBRVFlaGx5Qk1CUVJBT2FQaVhvN0kzWjJlZVJBcFRtR2txRVNZRDRYcThlK2hwZmJldGJZemJSOUZ5UkVqU3U4dk1MVVI0bTVsV0tPamw3TWF5UFArR3JhbWMxLzVFcU54ekhqRTlHMnRKTHl6WDd2MTFhdTF2blBjWEtCLys5RXNsRGhqdFVmeUJnbHNCK2sxNHE5dENvYmZENEhIK2d1cjZ1Q09xK2c4Mld6TG1rODBMN2VnVW9nYlIxdWd1Smx6dUtxNTUwc21SQktFN0VBK3drQXppQVU1RVBNQ0NJQnhRYlBXUHpqTk4xeW5FUElXWnBtNGhPbzZzOThMT2RGREVleHN2ZURuYXBtRVR1akVoWkJOWDdSci9oc0hMRldNRkE4dnozQm52a0g5dHF5TW51cC9BNVlOTzBZeW5vOXZvb0taeHN2WmFqVGp2cjFQcG5UVEhJZ01VMGQwT21PMXhQSzFadDlWbXRNd0JjR2k0b0xSVG9lTDIxeEFOUmdoM0FmaHgzQkVGTzdjenc2dkxjNjRINkhjQXVhTExxK0dVRHJiaUxnaGdIVDIzZnNSNHdpenp6RlFHLzVpSzZnNkk1UVdDSUFnSEV2SkVRQkNFL1JiMlEyMHp4eDVyTXFZUTAxUUdUK21zRG0rMEg4STVxRUQyVExUaGRicGhEWkRhUjNBR3J5VFFjakJXWkNLMFBPZTJUei92c3BFRENDNGJNRmF6YXlXSUJqaGxzL0c5ZzdGN3pVRmgrM0RvajJEOGV0SVA4cDVlT01FSnM3MkJ1UUZ2QVlNckk5dGs2V0RIMGZvRS8vVHF0OXZieFlzOEoybkNzN0MvZGhtQXNoTEZPUUluUGx4aC9rb0I1OUtNMmhVT0RTSUlqaUllWUNFWnhBT2NpRndRUVJEMkM3Yi8rdkNSSnV1am9maG9zRHBhRTA4QVl6d1JaZStwcjkyN3F3RG9hRW9xdHBKVW9XdGhzc3hiUUxTYW1kOEgwMm9YK1AwaHQ2OS9KOFZUT3lEaHF2NkRkYlA3N2Fqb1NiSFdiNXpOVmdNMUw1d0FEbGxsbVIxUXdKRXc5OGo5UVJvWER2dkhTL1BTczlxNzhBY0tGd0E0QndCZ25hdmpuN29acThmWDVYNzczSE1YbU8zdVhvNXMzZUM1RTRRcjdHNW94Nk9pMjRaRk01dFFkSmZLcmJsRkVtUUp2UTBSd0VJeWlBQk9SRUtnQlVIWXA2aTk0ZENCb1F3K2h0azRXZ01UQURvYXpFZUhpSFBDbjR2Sit0ZCtDYUZvZlZITGpSVU5YTFkrVTRlelMwVSs0RWVTV3JVL0YyWnVBbUd0WWxyTnhPOFQ5T29zVitzN0EvMWYxVHA3MWdjV3ZCelpla2RHT1FpVytIWEc4N2g3elVpYitMWHFCNmNwbitMV0VETytHZnIxam1jNzc3RVBZdWdyWU5KcEFHV0RxRzBtNTVTeDE3Z0dZY0tIT2R1dkJIQmZ1OGRPUVJOUWV4VXZ6cG12TmVZQk5EcGl3MWtWVFBIWnFva01NRzdVMnoxbmNwbWVReVgxcTV3YVNSQUVRZWdaNUltQUlBaTlFdmFQenRvZVZFZUgyRGdhQ3VNSmZDeEFSd01ZMFVOVCtoVGcxUXhlcFJqdkd0cjhjUEFkbjYzcm9ibnN0M0FWWEdhejV4VWltbTYxcEZ6ck44NXVpeHZiWHpnZU1LM3FPdDFRK29pWXJ4czJiK0Yrc2Y2M0xYT1hGUHlTaWU0RkVINGdvWndLaFk1TGlOVUVndy8xRjFSdjdyVEhjbVRySFo0N0FGelpmZDdnOWhKa2NRakE3V3B3N2UvRUd5ejBCc1FETENTRGVJQVRFUSt3SUFnOUFnTlU2eDg3MGd6U29ZQWVZeEtOQVRBR29ESEVPSFJMa0VlQXlCWjV2SGZldjVtNURxRFZpbmcxTTc5UGlsWnowODczOCs3ZTByaFhKbkFBd3d4bGxudWVqWWxmV0NXbTByZmR1SHBrVlB3eW5NbjgzR2JONkU2VlFYOU8yMmd2NWNpNndRK3V6YW01QklRSjRRQUtaK1FtZ1d3bGxpZ2JKaDVHSk55Nm96NWhiL0RWdkRoblFmZDVneU9GeVJqTWtXZ1NjZ0c0V1cvM3pPSXluRWNsdFd1Y0dFa1FCRUhZdThnVEFVRVF1bzBHL3loUHE1azVocG5HbUJ3V3VvQWxkSWxHRTVDeDF5ZkZ6RXo0R2t3YkZiQ1JnUTFRMkFqTkcrSG1qVkoycU9jd3l6eVBBM1J4ck1VWk5hT2IzYWo1ai9QZTMyZzRmZmpuZTRZL3ZmRGF0STMyWXZ5TDg0K0hVbTlGdGlPNW5OT2xyUjFpUHYyV29xcFhrdWtiOVFZenJnQ1JpcmFETzY2dDdRZ2NCTk90S3F2bVRpcEFxSnNHRVlST0VRK3drQXppQVU1RUxvZ2dDQ25EL3RGWk5TSDNtQ0RNTVlBYUE4YWhGQkc0NERFZ0d0Z2o4d0x2SnVCVEFCdkEyQWppamF4NW81djFodHpNUGh1bDFGRHZ3eXpOdlFPRVg4VmFuQXRvM2ZYV0dEUjliRVhPT3hYNmJMUERqRmJERlRwazZCT0xPZzNkM1Ivd0J3ci9DdUN5eUxaVElqanU5ODNZQ3JQcFNIL0ppcVRYMHZQaW5LbGFxeWNBakUyMDZaUzMydTROam82eFNuSHdQSnF4ODZPMEJ4Q0VMaUlDV0VnR0VjQ0pTQWkwSUFoUjJEOCtvemJZTWt3ekRkSEFFQmdZd293aEFJWWc4aDBZQWdwLzN4S2lRUUJBc0JJTHhiM0ZkdlA3TFdNVGlEY3lZeU1JR3hWakF4UnZWR1pvNDVEYlA5L1V2WU1MVG1LV2VhNENZdUkzV2ovWmdZOTJ1dG1GcGsveTBqY1VCOE91Z3dqNDQ0RWdmZ0VBaHI0T0puMFhvTUdBVStMWElwcDRDa1BoeW40RXdBK1M3VXJUNjVaeEZTYm9GczhkWUZ3WjlnYkgzb1BJNWhOT2ZYclVqcDZtWXpVeVZwbWxPWDVWVW5jWGtaVkhUeEFFUWVpMXlCTUJRZWpGYlBVUDZaZlJuTzF1em5LN1hVSERiU0RvQ3ByS3JWektiZXFRV3huS2JXcHlLMlc2TlNzM1FQMUEzQWNtOVdIaVBvRHFvNGl6ZFh1dmRhYlJFU0ZMSEJXMmZmZjZTYmFkRnZQbkJHd0NzQVZFbXdtOENVeGJHTHdKaWpabjZ0Qm1xWis3L3hBcXpiMllDSTlIdHNQaUY0NHBxNTF2SElybURjUHQxdE0zYXZmK2dwc053eHh6d0FoZ0FIT1hGRjdDaE1jQU9KeDVxbzB4NWxuK29xcm51MnlsYk9CRXpjYmpJRG9tcnAyZFdmc05kT2dOZms4cGZRbE5yMy9Qa1VFRVlRK0lCMWhJQnZFQUo3TFBYWkJOTjQydEp0Q3BQVDBQUVJDU2hUV0E3V0RhRE9MTkRHeFd3Q1ptYkliaXpjeTAyVzJHTmh1WjJKemovNnkrcDJjcjdEMjR6RE5MTStaSDFtNkdkYVZ6aXNyY2xZSGFGNCtQMlhNay9KbHRLaDBBODMxNTh4WmVrNmJSZlE1L29IQVpnQ2tBSE15bzNjWVdveFptMDdpdWhFTGJ6Q2hkbnZzemdHOERiRXN4SEM4Y25DRGFUUkFlVWxSN0V4VkRFdWNKM1lvSVlDRVpSQUFuSWlIUWdpRHNHVVlqZ0hvUTF3T29CNmdPNEhvdzZnR3FKM0FkTStwSjZYb0cxU3VpT3MzQitxd1Exdy9NK3FLQi9CSVdLTVREaXozVHRjYXowY1JGVm1rZFIxSStJK3p0MjczNllOaEs3RGkwOWpmbTlXTndjMS9sdWkxOW8vc2VodUlmbVNhdEFjR0l1ZXdkS3c0Y0NZWDJ3TWo2STREenVteUdvSUdhUjNoUnYvbWFNdThGNFlLb2ZjQzZIZElQaTdieVdNZTh3VVFHZ0t1MTlwekQ1WFFGRmRmOEo4MEJCRUVRQklmWjU1NElpQWRZT0pCZzhHNWlCQmtVSXVJZ000SUVDakloU016V2R3cUNPQWdnQ0U3Y3g4UkJZdXdBVVFNRERjUzZBVUFEUUdlRHFCN2dXZ1lhRktpZVdkY1RxMXBOb1FhWHBub3prK29sSzdMZ05GenVtYUtaS2dCa1dTMXc3TThSQWF3WnVqRUx0UzlPaXRvbFI4b3B4WHQvbWZudTRmTVdYcGV1MVgwVmY2RGdMb0RDNTg4QWxFTTFxOXFTWWloMG5JbHl6eFN0NlRFUWpvamZnZkROa2U3OVJ3QTBSOG9sMmN6eks0YkdUMmxtN1ZmcERTQUlpWWdIV0VnRzhRQW5JaGRFRUFSQjJHdHcyYUJqTlJ1dmdkQS8ydWlNT3JWRVNQajdqbVhqMFBMWlVHdFFwMEowWTBLSndjMTl5VFZxd0ZNdjFEaGdlSi9rM3VXVHMzYzBabjBFb29NY04rNVFLSFNjeVNxNGRIUE9MMEhxRnNDVzc0RFo5bWtvdmZ1RUxITnR6T3dDODgycXBQWUJTWklsT0lrSVlDRVpSQUFub3ZaOGlDQUlnaUNrRHdmNkg2NmhLbUxpMXdwQWRWajhtZzNaYVBsc1NKdWQ2Y0p4aWJrVTZNRURXZndDd0RWVFZqU0IrTXI0Vm9jK2o5c1RvWVZEb2YrYXRza0NoSXdaZFg5UWlnNW5jTXlqVElTNDJPZzBZRVJNeGQwdi9VQjByeTczck9URkE0OVBhd0JCRUFRaGJVUUFDNElnQ04wT2wzc08wcUdNS29CeUkyM2gxWk1PWVlsZkFHaDgvNkRZUnB4M0x3M3NpYS9BamRsazNPV0ExWDBldjYvNlB3Qmk2MXpacVJUZWJld1FmYysvcE9CY0J3eURwbS8veGxWU08wc3hmQUN2aVIrVDRuL1ZxWThTRHNlUHV4UjBuRGFOTjgzU25BZjU5Y0g5TytvcENJSWdkQzhpZ0FWQkVJUnVoY3Y3RGRVYTFRQkdXQzF3cU15dlpTNG1jczJHYkxSOFlmUCtPcFdkT0o2SERuVHZieHlocGt2QkNPY0thTE1HTmkyb3JZS2tQL3JMSm51Y01RN1FqSm9LVlZ4N0RJTi9oSERwdFhBN3dzT0dSMDd2THFWSXpyVEllUkFwa0xwQzcrU1BRNlc1RjNQNldiZ0VRUkNFTGlJQ1dCQUVRZWcydUdyUUlNMFpsU0E2Tk56QVljK3ZVK3EzemZyZUhXOGV0amx1bnpPRHhIbC9NNXFiN25USThINkJ2MlJGTFNsY0hOL2FlME9oNDh3VHRLdWs5bkZGTmVNQXZoV01KdnZRQU5LK2orTERvaU5DR0hsRWVGeVhlOTdseFRsVDB4cEFFSG9JclRYV2IrNytFdWlOemMzWVpYMXB2ZjhzbzI5dWJlM3BLUnl3aUFBV0JFRVF1Z1d1UWorelJaVURkRlMwa1J3TWU3YnNSV2pkTXJBcXRHMWdYblNYUTg2MU5rNGZRc2g5QUFBZ0FFbEVRVlM2K3owTEFnMk9HTjZQdU1WYldRcmdpV2lEazZIUTlzdFA5RDEvSVAvN0RoaU9INlVZalVaSjdTMksrWEFBVDltVmFyVE1FNlVUVGg4T3I2YUUrNStPMVZxOWJwWjUvc1VWZ3c1Si9Rd0VZZS9SSEF4aTRjcDM4Tk8vUFlicjVqMkRUemFsTG9KdmZPWlorUC85SEo1Nzg3K28zYldyM1dNdWYveEp6SG5vRWN4NTZCRnMzSnBhWVlwUHQyN0RuNVlFRURMTlRvLzdTNkFDS3pkdVRHbU05bmozMDA5eHpWUHpFbXcydDdiaXAzOTdETGUvOENKV2YvR2xZK01KeVNGMWdBVkJFQVRINFNyME01dHpLNGx3UXF6UnFXek1TS2ljeEl5WEdwWWM1WXJsTW1Ld0kzVi83VlBteG96bXBqK2tiM1QvcEsvcHVyeFJoYWFETUNLdW5xOGoySXl4ZXNSZlBxWFNYN3pjOFJKdFZybWlIM0w1d0FkTmJUeEFSSlozTmhLemI0bmdGQk8zZFh4SjZGd2ROTTQwU3oxM3ExRHRIWFFHZHFjMGdDRHNCZDdlc0JGL3E2eUtiait5ZUFudXZYQU9sT3FhWDYydXNSRnJ2LzRhQVBEdXA1L2hoTU1PaGFkZlAwZm55c3g0OGUyVm1QZmE2d2lhSm5hM3RPQ1hwODBFdGZQM29mS0ROWGpsM2Zmd3lydnZZZnlva2JqdzVKTXhmdFRJdUdPK3JLbkIzNnVxOXpodTNzQ0JPSDNpUk14OTdnVXdNeDR1WDRLSEx2a2grbVdGcS8rVnJub2ZkWTJOZUhQOWVyeTFZUVB1LytGRk9HVElZR2RPV3RnajRnRVdCRUVRSElXWDVBdzBXendWOGVJWERvcGZiaXQrRjI1N2V2SnRJSm9aYlhSb0xJNGJoKzhWNzIvSFhGZTh1QkVLRjBZYkV0Yndwb2s5RkZwbFB1YWM0VVNvdUdHbGEwYnRORVU0RzhCNjJ4NEh2ZHZXUXVPWXFTd1EzYVRkdVorRXlnWmRLT3VEaGQ3S3RHOGRnZkVqWThMdzA2MWJzZmo5MVYyMjg5NW5uMFYvenUzWER3Y1BkbDRBQmswVFN6OWNoNkRsK1gzMXczVjRhdWxyQ2NjMTdONk5KNnBmalc2di9lcHJiR21vVHpodWQwc0wzdjMwc3oxK2ZmajFOeGlWNjBIeE1jY0FBR3AzN2NLODExNEhFUGFndi9EbWY2TTJaMzc3T0JHL2V4a1J3SUlnQ0lKajhDTFBBRzFTTllHK1kydDF6aFBZUmtnenVNdzR1T1ljVXZUYldLTkRvaXRPZ1hCalprdnpQYzRZM24veGV5c3J3WGc0MXVKVUlEckZQOU1nT20xdUlIK09JNlk3RzdXNDVqOXFjTTE0Z0g4SjVqcjdmR0trZXI5WjRkMHE3S1d5TVlKZ1BLWExjOS9pOHR3VFV6UXVDTjNLLzNnTFFFUXdsRUwrK1BFNGN1VElQWGRxdzlzYlltSEIzeDR6R2sydHJlMSsyV2tKaHRvOXBqa1liSGVNREpjTE4zNzNUQXpNem82MlBmL2Z0MUQ2N250eHgvMXhjUUFOVGRFVUFEaDM4a2tvT09vb3BNdDVrMCtDMnpBQUFEdWFtcUMxeGl2dnZCTWRLNmR2WDV3L2RVcmE0d2hkUTU0dUNvSWdDSTdBTHcvTTBTNmpFcURqYksxd1dQM0d0aGlWeHNFMU03YmZlY1prRTFUdDlIQjJVOFR3RDV2MzBseG5MTy9mK0t2eXMyRFNCd0FkQnNEWjBIZmJiNFVaRGFTYkQrK09VT2gyUjY0YU5FaTNxRitDY1RXSUJpUk95enJQRlBVd0VhQ3RKSEZ4cHBsZk1CQzhrV2JzL0NqRnFRdjdLWTNscFk2bVZMQno5Wk5Qb1dGM1U2ZkgxRGMySXNQbFFwL016RDNhTzMvcUZCUWRNeUc2M1JvSzRjS0hINDBLMTErZmZSWnVlK0hGbE9lYjVYYmpYMWZIeXBJM0I0TnhENWJlLy93TDNQNmZzUDB4UTRmZ3Foa2x5QnMwQ0FEdytycVA4SEQ1NHVpeEp4eDJLSzVwRXlidE5neTREQU5hYTZ6NjRndjRGendIQUpoK3pBVDhxQ0EvZkk0UFBnek5qSU55YzNIUGhYT3c5TU4xK0thdURpcysvZ1JEQnc3RVljT0dBZ0NXdkw4YU81dWJBUUJIamh5QkkwZU94TkFCQXpEajI3WS9uUTdTdDNpRzZMMDJ5QnBnUVJBRUlXMHM4ZnRhWE1Jcko4T2UyeE8vV1RXbjRTZ0VReGZRbzJSVHFvNG9ZT2JZaHg5R0ExUHozZWtiUFREd0YxUTMzeG80OVFlYWpUZEFVTkVrVWc3OFhxSVp4TU81cVFaYW9kQ25wMjA0bWJFTDZ1c0IzTUpWZys3VExYUXRXRjBKUW45cllnQUl6QXhGcVdVNUQwZjJSKys1Nk9VaW9yTTF1ODh5eTNMbktVUC9ob3Jxdm5EZ2RBU2hVMnAzTmFKaDk1NlhvamNIZ3gxNlgrMDBCZU05dWU5KytsbTBYNWJiamVOR2owNXRvaDF3d1VPUFJNT2UyL0xwMW0yNCtzbW5PK3o3MW9hTitNR0REOGUxelprMkZlZE9QZ2xLS1dTNjNORjJsMkVnT3lNajdsZ0NrT2wyNDdWMTY3RHE4L0RMZFZOOVBWWjkvbm5DV0I5Ky9RMCsvUG9iSERseVJMY0pZQ0VSQ1lFV0JFRVEwb0tyK2c5dVgvdzZOUURRbnZpbEFqUnZ2dkNNSHhKaGZQZ3c1d2ExSjlBaTRKNjhweGMzT21MNEFPRm0zNnR2QWJqTDN1YkVieWJobVFyUmFYTXJDaS9zNlBqdWdBcnE2NDJTdXBzVUJVZURjU2VBNkwwUkVlak1qTFR5blZQODRtQVFLUUFYYVpQV202VzVqM0I1djZHcEd4ZUVubWZaUng5SGY1NXc4RUhJY0xrd1pFRC91QytYRlRyY0ZpSktPSGJJZ1A1N2ErcHhyTis4QmZOWHZJSDVLOTV3dHNLQjBLMklCMWdRQkVGSUdhN3FQMWkzdUt2anhhOXpJYTl0VFRFNFlJUnF6NklDTlBPTUdabGJtRzZMZXNvY0dURThpczBUMThEVWZLOWpwZzhrWFBvM0hGSm5FZUZJUk9RZ2Njb1psQ053OVA5SUtEUS84cnRYVDZtKzZkU2xlN1dXQ0pYc3FBVndJMWYxdjBjM3U2OEg2QmNnOUFFUUxYZkV6TmI5MjlWenR0M1VVWGN5QVNBM0NEL1hPdk5pc3l6eklaVnAzbWw1cGdYQlVlYk9uZ1d6azVxN0w3NjlFa3MvWEFjQVVFVDR3d1huZDJwdjhJRFlxb0ZkemMxWThja24wZTFNVjFpTy9PMG5QNDYyN1docXdvLysrT2QyYlRFemZuMzIyUmd6ZEVpSDQyVzUzVEE2eVVvZE5NMjQ4OHR5dXpzOEZnQmNIZGo2ZU5NbWZMeHBVN3Y3TGo3MUZPeG9hbzV1My92S29xaFgvWmVuemNDZ1BuMmorL3BsN1RtTVhIQU9FY0NDSUFoQ1NuQlYvOEc2T2VOMUVJNkkyK0dJK0dWTC9Ob1RYdUZsWTNEdDkraDRCQUZnYTY3N2VoQkdXRWVEbU5KV3dZbjVmZmt1OGY2bWhyK2dPblJyWmNFUHRNYmJBSVUvYnpqa0lxRTQveXIxRDdVYUMveFYrZFA4QmRVaFowYm93bHdLZG00SGNEMlg5N3RiYzhZTllQb1pDTm1BN2Y2TlBzbnBZcFJDbStpSGFQK3cwTDVCdDZpZm11VzVmMUN0TmZkSjZTVEJTY1lNN1R6SVlHQjJuN2p0c1hsNUhSeVp5TklQMTZFMTFQbEx0V0wxQndpYUp0eUdnU3kzTzdwbWRtQjJOaHFhbXJCdzVUdTRja1p4aC8zblhmR0xUdTMvNC9WbG1ML2lEUUJoQVc5ZlArd1VodzRiRnJlZDRZckpycU5HamNLUUFRUGFkaEgyRWhJQ0xRaUNJSFFaRHZRZGxpQit5VEYxQTJhS3I5UEkvS1JSWEhOV1JQeHVtajFqaUNiK1ZkelFEdWh1elRaRGpBWlF5d1BwV3oxd3VibXdhaFVSKzZNTlRPbUZCa2ZNdFAySjZFU0UxRzg3T0h5dlFNVzd0aG9sdGYrclZNdG9nQjhBRUhQOUpEd1VTajF6ZEh4UEdnakc3N1E3OTFPenpITVZyMEZHQngwRm9WZWd0Y2JDbFNzN1BTWVlDbUdSbGFYNW1FTU9odHNtSEU4Y054WUFzUFRERDdHcHJxN2Qvc2tRc3EwUGJxOG1jTEpNUDJZQ25yM3FDang3MVJWUWU3Qmo5emhMVnFxZVJUekFnaUFJUXBmZ2NzOUJPb1NsSU1TeWxqZ1EybXBaRDR1a09GUDZZV05HM1JYMkZzcDAzUTVRbjBnWFI3ek9iVVUwNnp2ejVvbjNOMTI0c1BvT3JpZzhpNEFUa0hxUzVBNk0yN3oreERmNEt3cEwvZDdLcFU0TzBWV29lTmRXQUZmem9uNjNhZVcrQ3FDZkFlU3g5b2EvUmJKRzI5dVN0UStBaUtIdFNiT0FvUURkcjcvd1hHZVc0VzQxb1BiUE5BV2RwL0FWaEI3Z3pmVWI4RTFkNTFIN2k5NWJoYTA3ZGdBQUpvOGJoMCszYm92dW0zTDQ0YWhjc3haQjA4UmZLaXB4eXptejR2cHFyZEd5Qis4eUFMVFlFbmNwb29SeVMrM2hVaXBPakFQdEo4RUNnSzBORFhoai9mcTR0dDB0TGRHZkE2cy9RSjgyWWM5amh3M0QrRkdqOWpnUElYMUVBQXVDSUFoSncrVzUzOUtNU2dERDQzZDAxL05zL1N1anBPNzM5cFpOYzg0YUQraExiWVBEa2VmcEZGdjd5MEJObm52WC9la2JGZndFL2RzSy9NQmsvZ0NnTEVkOUg4cis0SVVJelAveVYrVlA4QmRVYjNkdWtOU2dtYnUyQWJpSkYrSjJuWkY3S1poL0NkQ1k4TTdJbk1PcDIxUTRpRDlwMjh6aE81V0FzQkNPWFlLUkFPN1RPenczbVdWNFFHWHFoMlNOc0pBcTlZMk5jWjVTTzIyek9tKzNCR3Q3OU12S1FwWWxFalYzdks0WUFIWTJOV09CRlpxYzVYWmoycmVPd0RQTGxrZjM5OC9Pd3VSeFkvSGF1by93enFlZlllbUg2M0RLa2QrSzd2OTgrL1pPTXp5M1I5QTA4ZjBISHRyamNkT09PQnpYblhsR1hOdkhtemJobjliOHRDMzkrMWMxdGZoN1pYV0h0djY1ZkVWQzIvZStjNElJNEwyRUNHQkJFQVFoS2Jnczl6dWF1UnlnUVZZTG5BL2tpZ29EWnFKTFhNVjFUeVljb3ZTamtZLzhERTRyZk0xT1hOMWY4SzMwUkhWelo4Y0x5Zk1iYitXR3VZSDhYekhJZXFnUS9yMmxVaTRvRG80SlNjczNtZ2NUL3dSUWxLWmx4d2l2emExNWlCbVBtR1dlV1FCZFI0UVRyTDNXdW5PSzNYOWRpS2FJQkQ4UUdEcXVnakRsQXJoVk54dlhtYVdlUHlsM3l6M2thOXppN0prSit6dTN2ZkJpaHdtZTdHaG1YUHJudjNhNC8rcVpNMUJ3MUhnQXdNR0RCd01JMTlWdHIwelJINWNzaWE3M3pSOC92bDN2NnN4dkg0Zlgxb1hMWWo5U3ZoaUhEQjZNUTRZTTN2TUpkUVByTjIvQitzM3kwdHJYRUFFc0NJSWc3QkV1RzFTZ0dhK0FLTnRxZ1RPck9TT0pwK3p5azRPSzZmdFVVdk44MjJPM1hIaGFNWU5PRFIvbW5QaUZQZUVXWS8yd2xxeEhuREVzUkxqRlYvMkFmMG5CYkJCTmhWVXVLREhwV0lxUVBiYWFmUDRsaGRmNml5cDdWZTFtSW1pZ2RnR0FCVncrNkJTVGplc0lmQnJhNW9rT3A0K08xaFpPaGtqc1FrSm9OS0UvUU5mcFlOYVZabG5XNDhyUWQwZ2RZYUVuR1ptVEE3ZGg0SnlUVG94NlRpTlVyVmtUTFkra2lQQzk3NXpRcm8zeG8wWmh3a0VIWWZXWFg2STVHTVNkTDc2RU8zNXdIZ2IxN1FzaTJtTkdaODJja0lUTFVBcnVEc291UldnYi90d1pZNFlOeGZWbnhrcVVyL255Szd4aXJXc0dnTUg5KytOSEJhZkc5Um5wOFNSdFgwZ1BFY0NDSUFoQ3AzQnA3dmMwK0ZrUXdwOHFHQ0RsZ1BjT1ljOFZSNE01QVRDYUZPblRhRVo5VmNJOEFOck14cjJ4Y00vMHg0K3pIakdvK0ZwYXNLRDl1RDhoTFZ5S3pnc3lWaEdRQzhTdWV0cTNVcVJzYm13OThCMjNMam1sNHVhaXBlK21hN283b09MNnBRQ1djbW4vSXpUYzF3RjBBUWpXZ2tDeXZSeTZkcHZIUXFNdElVeFJJWndKNEtjNlJQOWpsdWIrVXpIZlFUTnIxenAyUXNKK1NiYmJqYjZaN1pmbmFRbUY0c0tqT3pvT1FKeXdWRXJoek9Nblllb1JoOGNKNEhWZmY0TkhGd2VpMjhYSEhvTmhnd1oyYVBQOGFWTnc0ei8vQlFENHBxNE9OOC8vTjI0OWJ6WkdEeG15eDR6TzgxZThnWCs4dml5dWJmaWdRWGpnNG9zNnJEM2NFU1hISG90TEMvTUJBT2ZkLzJBMEREcW5iMTlNUFNLV0kvTHRqWi9HOWR1K2N5Y09HVHdFbzNKRjlQWUVJb0FGUVJDRURnbVY1LzVRTXo4ZVhXVm9yVGQwUXZ4R1NoM1pYRi8xaXFpWVN1ci8yOTdSV3k0ODh6SUN4bHM5SFNsN0ZMVVZQVDErZGZoVEMxOU0zNnJRSGpkNUs3K2VHL0RPWnVnS2V4aTdJNzlJeFlDR1paWmNKb3puZnYvNjFHTnZtTFpzWi9yR3V3ZWFzZk1qQUpkeFZmOWY2V2JYWlNENkNVRFI1SEp4WHVISWl5OEpHQlFOalk1MERUZVFBZUFDVFpnVEt2VXNOc0FQb3FTdWxKd0o1aEQyTTI0OWIzYUgrLzVXVVlXRjc3d0RJT3l0ZmViS3k1TzJlOEcwcWZqYWxzRjVTOE1PM1BiQ2Y2SmUyZjVaV1pnemJWcW5Oc2FQR29XQ284YWphazM0T2M3bjI3ZmprZkxGK1BYWjMrMjAzNmRidDJIQkcyOG10SDlWVzR0NXJ5M0R4Zm1uSkgwZUFLQVV4WlUzQXNMWm5qLytaaE5HZUhMUUx5c0x3VkFJS3pkc0JBQ015TWxCdys3ZGFHeHB3YUozMzhXUGZkNHVqU2M0Z3doZ1FSQUVvVjNNMHR5YndQaXRYWnlRY2tEOEVoQlZ2ckZQK0Y4b1Y3Q0lmRHMvYnEvTE4yZWMwWWZCdDBWQ083c1FIYm9IWW9tdkFBQmEvZHdKcTBMSDNPS3JxUEl2S2J3VmhGc0FSTE4rcCs4RnBuQnhSK3ZlSXFJeFRjMFpqd000SjEzVDNZMVZTL2hPWnZ3ZWkzTktURlkvSithWklBcVhxNHpjOE14Z0lxZ2tIMEpGRTJ1UjVTS1Baa3duSWtLeEJoV2pQSGU5V2NZUHEzN3FNWnEydmRjK0xCRDJINVNLcjhLNmJlY083R2lLSlMzUGRMdnhpOGNlajI3Yjkva1hQQmZ0SHpKTjlNbkl3RzRyZy9QcEU3L2Q2YmhmMTliaTF1ZWVqd3B0dDJGZ3dzRUg0WjFQUHdNQXZQRFdXeGpZSnh0bmR4QjYzUjQxTzNlaDhvTTErS3EyTnVyOS9icXVEdGY5NHhrOGV1a2w2SmVWaGRKVnE5QmduY09rTVdQUUZHeEZZUFVIS0gxdkZZcU9tYkRIbXN1QzgwZ2RZRUVRQkNFT1pwQlpsdk1RQ0xhNnFoelpsNjUxc0U3dytLMVVtY0ZKSFlsZkFLQ0IvQ3NDRGJFc2hMMi9UbUN6dzR3bmgvL2pSUWtMM1F2YzRxdWNDeUFjNWs0T3BsT3poLzJHamMrYXU2VHdFaWRNN3cySXdGUmNWK29xcVRsREtZd0c5TzBBdHRvUGlENC9BbHMvSlBPaXRKWVp0Qjl2UGhhZysvVXUvc1lzeTNtSUZ3OFk1OFM1Q0VLeUhEMXFGS1paNGNKRkV5YmdXeU9HbzJIMzd1Z1gyLzd3N0d4dWpyWTN0clRncXBrbGNCc0dUajN5V3pqMmtFTTZIT1BOVDliaituODhnOXBkdTZKdDUwMCtDZGVlY1RweSsvV0x0ajN4NmxMY3Y2Z1V1NXJiejRINDFvWU51SDlSYWN6dSt2VjRvTFFNejcyWkdMZzBJTHNQNm5mdnhyOVh4RHpPa3c0ZERlL1JSd01JcjBXKzc1VlM3R3lTaW1WN0d4SEFnaUFJUWhSbUtGM21lUVpReWNlekpZdmx0YklMRkFaZVZwazEweXdQV0x0cysvNlpJMEIwdmMyTVl5V0hZMnN0dWNVVnd2ODVZRlZJQWlKd0JtZzJnSzhqYmN4c3E0MmJPbTBmMG1qZ0lYL0FlM2phaHZjeVZGejdwVkZTOTJzMXVHWVVFMytmd1czcUcxUEVtMnNGT2ljcGhPTnFYY2Z0N0Flb3k3VjJmUlFxOVpSeGFjNU03a3B0SmtGSWc4dThCWmh3MEVINHNhK3dTLzJPR0Q0Y1Y4NG93U1VGK2UzdS82YTJEbmU5dEJDMy8rZEY3R3FPMWVFOWFkeFluSFBTaWVpYm1ZbXJaczZJVy90YnRXWXRmdnJYditPNU45L0V6cVo0SWR3bkl4TmJHaG82blZPR3k0VVR4eDZHVExjTGQvN254YWozOStEY1hCdzNlalRHanhxSll3ODVHRUE0ZFB2VzUxNkk4M0lMM1krOHNRbUNJQWdBQUY2SVBxYkw4endSRlVmYk9CejJuRzU4YXZ1T0o3NVhGZGRldTZmMWg1c3VPUE1KSXZ3d09oK25uTDhjdC9iMzF1RlBMN3pGR2N0Q3N0d2FPUFVFRGJVY0lHdEpscE9sdGV4UE9QZ0RqTmd5eVgvVTJ0Wk91L1J5ZUpGbnZGYjhNekJkQktJQmlRZFlJZEt3SGhJbDhicU5KY3dLYjdYaEV6QWVWdjNwY1FtUDduMDBscGM2dm5aNzlSZGY0bmZQdjdESDQ0S21DVlBIYXZydUtmTXlBRXdjTXhvM25IVW1BT0RMbWhwYy90Z1RBR0wxZGJYV1VFb2hHQW9oWkxQOTg3OC9IdlhjM3Y3OTgzRG9zRmpJY0piYjNXNDFnTFZmZlkxRjc3NkxaUjk5SEZlZkZ3QW1qeHVIL3oxOVpseFc1M2MvL1JSM3ZyZ1F6Y0ZnM0xGdXc4Qnhvdy9CcERGamNQVEJCeUduYjEvTWVlaVI2TmlqaHd6Qm1LRkRjT2l3b1hoMGNRRE1qSU56YzNIYkQ4N0QzUXRmd2FyUFA0L2F1dWEwbVRoMS9KRUFnUFdiTitQYWVjOUV2ZHM1ZmZ2aXFwa2wrUGJvMFhDYXZzVXpSTysxUWRZQUM0SWdDT0NLM0pHNmxSY1IwVEhSTm9UTHFxVHJiclV2K1EwYlpzMkVuN3BLYWpzdUhHbXhhYzVaNHduNm9raG41Y1JhMGZBYzdPSjNHOWZqOTA2WUZickd6YjVYMy9JSENtNEFjRStzMVJrUkhGZGVpK2hvZkRQc2JtQnQ1K2xoZXpsVzV1WXJlRG11TjNma25BM1FoY1Fvc3BKYnhVS2tnZkNMTG9uMTFaR0VXYkdRNmpndjhUZ1FIdEM3K0hhenpMTkFnUitqa3JyWHV1djhoSjdIMURwQkJDWkRNbjFhUTUwbjE0K3M3WFc3WE9oSVRtZTZYZTNXQm82d3BhRUJOejA3SDF0MzdFaTBUNFR6cGt6R2VaTlBTaEROM3g0ekJyZWVldzd1ZVhsUm5JYzNhSnA0YThOR3ZMVmhJeTR2bm82aVl5YmcvNzU3Rmc0YW5Jdmhnd2JGMmZuajRrRDB0ZmJBb3JJNDhYdlN1TEZSOFFzQVkvUHk4UDNKSitHZnkxY0FBT29hRzlFYWpDL05KSFFmRWdJdENJSndnTU9sT2Nmb0lGYkNKbjRSS1VQcWdCRGhhRTFUQUl6ZENwaVpqUGdGQUNqOXFFMnBPbFozT002TnpIekRpSVVMZHp0Z1drZ0J2Ni9xWGpCYm1iZWR1dXNpQ2FCc2xvaXVtTHVrNERRSFRQYzROQVZOcnBLNloxd2x0VE9VYWgwQjVtdkFhRlB5aWFMcnF5UC9kMzVkclpEcVNCaDYvSXV0TDBBWGE2aWxabG51SjJaWjd2OXhSZTVJWjg1R0VKeGoyTUNCOEUwNE9xRjliTjR3M0RYbmZIeC95dVFPNjhjZk1XSUVIdm5SeFRoLzZwU0V6TTc1NDQ5RTBURVRBQUFuamh1TEVUazVuZGFodjZ3d0gvMnpzZ0NFTXo5ZlhseWNjTXk1azAvQ2lXTVBBd0I4Wit4aE9ISGMyT1JPVWtnYjhRQUxnaUFjd0hDcHAxaURuZ2ZRSjlib1VKeHh4SkVYc2NYOHRRTFBwQmwxN3lmVGZmT2NNMDRINk5RNFd3N0F0dk5qeHRxOGVTOC80WXhsSVZXeXMxc3ZiR3JPZUQ5Y0FzamhtanoyU0dqQzAvNnEvUEgrZ3VyTlRnN1JrMUR4cnEwQTdnTndIeS9KUFZLYitDR1k1NEJvbE8wb0FEYlBNS3lNN21qUFBSeXRIUXdpaE1PajQ5OFR4Z0s0VGJmeWIwTmxuc1VBSGpjT3F2MFBIWVY5T3J4Y0NIUEVpT0c0LzRjWGRvdnRQclphd1lvb0dqYnRkamtyUjg2Yk1obWJHeHBRK2NFYUhESjRNR1pQUGhIVGpqaWlVOEVhd2UxeTRid3BrMUY4N0RGWSt1RTZWSzVaZzZiV1Z2eTB5TmVsT1F6UHljRzFaNXlPeDZ1cmNjdXNXZWlmblpWd2pGSUtONXgxSmg0cFg0S3p2M044bCt3TDZTRXg0WUlnQ0Fjb29UTFAveERqVDlGU0s5RlB3dW4rYWVDRVpGZGdmbCs1VzZhVHIzRkxVaFptenphMlpMYXNBMkZzZEdyZDhCZkxBT2NQZVhyaHE4NWJGcnJLclpVRngycU5Od0N5UGlsMlF5aDBtS1h3VmhiNENicmpYdnMyekZCWVBEQmZzM0VobUdhQjBML2pnNTBvYjhhMUFEK2pvQitua29aMzByRWtKRTkzckFIZVh3aUdRbGozelNaTU9QaWd0RzAxdDdZaXE1T3c2ODR3dFlhaGVqYmdWdFlBSnlJaDBJSWdDQWNZekNDejFITXZnZjVpRjcvVU5tUTBCUWpSR3F5MjhiaGNoV29uSnl0K0FXQnJac3VQSStLWHdjNGx2b3JmZWxuRWIrL2g1c0txVlFTMlpSOVBNb3ZUSG1oSFJwK0NRT0hOYVJ2dXhSQkJVM0ZEcFZGU2U0bmltaUVLNW5mQm1BZHdZdnJhU0UxaERxOEJKbkNuYndQaDVjTGNSakdUQjFDWGE3aFdtbVdldFdhcHg4K0xQT01kUGkxQlNCcTN5K1dJK0FXUXN2Z0YwT1BpVjJnZmVTSWdDSUp3QU1GVnlESmJjaGNRY0xxdDFhSGFRaHpKbkdWdnZFc1YxOXhJWGZDMjFjeVpNYUNWWEo4UlVVN1lyRk1oMlRZN0RGTUIzeG82NzZYMTZSc1duTVMvcE9CSkVGMFUzckorWjA3NHVlS1VNRFBBMC8yKzZvQURsdmNaK0cyNHNkM2oxWXh6QUp3Rm9zRWRIc3NBS2V1aXRYdjlPVmJhTFBGMUh6R3lGZ3J6RllXZW9lazdQbkhvTkFRTDhRQUx5U0FlNEVUa3NZUWdDTUlCQWxmMUg2eGJjbCszaTE4R0xJR1J4dC9IU0FiWmFGMVNBRUNqWXN3eVNtcHU2SXI0QllDZ2N0MFlFNyt3UE5QcHdtMC93LzlSeEc4dnhjVS9BWGhOZU1PcHROOW84OGlmQ0t5ZTh3ZThoenBrZlorQWprZVFTbXJMakJtMWw2bWR0WGtLWmlFWWp3TFlsSEJzNUtGWXRNU3dWUlE0V3FzNS9MNUI4YS83dGtiR2c4bXZ0ZnRqczh6emdWbm11WmtYRHhqWEhlY21DSUtRTFBKRVFCQUU0UUNBeXdZZHExbTliRStNRTVhczZhNno1R2p3dEsxcGcwTHJhVFJqNTBkZHRiYmwvTk1PMVlaYVM2Qk0reXpUeFY3ekY4dzdzclFlUGVpWlYrclNOaXgwQy82cS9MRXc2UjJBT2w2N21qTDJyRmhZalp5R2svekhyenpnczRCenVXZUtac3dDWXhhSUR1bjAyTWlydnAweWFXVHQ3ZnlseXg4QW1LKzArUXpOYk5qZ3lBa2NnSWdIV0VnRzhRQW5JaDVnUVJDRS9aeFF1ZWM4emNhYmNWbGhtZE11T0JOMi9NYUxYMll1Vjh3VFV4Ry9BTUNHOGJlSStFMm1jRXN5dEYzWlRNQnZSZnoyYnZ3RjFldUowVDJwYU8waDFZUUpxQnZ3ZExlTXM0OUJ4YlhMalpMYS96Vm0xSTVXaGo0R3JLOW5SbVc3eDlyU2FrZVdQaENGWGNXUmQ1WndGU2EyZVpEakxCd04wSzFhdWRhYnBibnJ6RExQZlZ6dUtlSTFTSDJ4cFNBSVFwTElFd0ZCRUlUOUZKNFBRdy93M0EzUTFiSEdTSUtiTk4vK2lRRU5XK2dqTXhpM3FwTGF1WlJpRlpzdEY1d3hpNG4rSFIwQ1RrVy94bHhSelB4NVhwOXZ4dEZmVmdZZE1TMTBLLzVBNGYwQXJnSVEvalVxT0JjU2JZTVlWOTVTVlBtUTg1YjNmYmdjZllHY1FzMXFCc0FsQUkzcDlIakxPMHlSNUZvV0JBWnpUQngzMEhrM0V5cUpkYW5LNEZmSVcvKzVRNmV4WHlJZVlDRVp4QU9jaUZ3UVFSQ0UvUkFPOU04MVErNFhDSFJ5ckRIc3BlRzAzdnJiS1pYRXZFTUI1OUtNMnZLVXJjNmVuYjBscTNralFIbXhjUnhNL1J5TmVNVzV3NTkrYVlFemhvWHU1czl2VDNKL1V6OXdHUUVuQUhEdUFVN1lHR3czaGdub2FmNmk2amNjTUx4Znc0SCtoK3RnUmdrVGx4QlRQZ2pablhldy9xUElJeTJLaFVudm1YVmdMbFZFaTZpazVvQktXSllNSW9DRlpCQUJuSWhjRUVFUWhQME1Mdk1jcFJsbFRxLzNKVmdlbmJpWVozeWtPSFJhdXV2NE5sMXc1bDFFdUM1dXJIUU1Sb2pML014djVNMWJPTmtKczhMZTQ3YWxKdzhQdHJoV2dXZ0lnSEQ0ZnFwaEJuYmFybDlsYklWdW51QXZYcjQxWGRNSEVsenFLZGFFRW9CS0FId3JxVDRSTDdIdG5hbWRiQUp0T3pVeHNJSVVMMVZhdjBvejZxc2RPWUY5R0JIQVFqS0lBRTVFTG9nZ0NNSitCSmZtZms4RDh4SzhNazRveWpibGlCajh2RUcxRjFFeEd0TXh1KzJDTTQ4d2dUVWdHTzJOa3lwdHZVeUtNSEhvVXkrOW03WmhZYS9qcnlqOERqU1dndUJvY3JUdytsV0ttV0orWTNqT2psTitjcnlFeUtjQ2wvY2JhdXFNVXdtWUJxSnBBQ2J1dVpOTi9FWXkwMmdrOWV0bDVtVkUvS3BpV29wUTdXdDBCZzZvWkdZaWdJVmtFQUdjaUZ3UVFSQ0UvUUJtS0YzbXVSTkUxOWxhNFhnRzViRFpGaEN1TlVwcUhrN2JPSURORjV5NURJUXBZZFBPL0dFaUFOcXVvNW4vbVRkdjRma09tQlo2aUxtQi9QTVk2dGxZaTROaDhuRzIrRkcvcitvWERoaytvT0VxOUVQUU0wVnJUR1hReVFSTUJwQ1ZWRi9yTzhXRlVPK2hEK010QXIrcUZDK0Z3bElxcW10SWVmTDdBQ0tBaFdRUUFaeUlYQkJCRUlSOUhLNGFOTWhzTnA0alFxR3QxWEw2cGhueW5EQVlQbExFczZpa2RrM0tobTFzdWZDTUN4bjBWTmkyTTU3ZnNDbDcyU1BzVXE3UXVLRlBMTnJzaUhHaHgvQUhDdThFY0FPQXFDWnlRZ0VrM092TWMveEZWYzg0WUZxd3dmTmhvSC91UkEyZXhvUnBCSm9LWUZnM2pjWUFyUWY0WFlEZlVVVHZnRU1ycVdSSGJmZU10L2NSQVN3a2d3amdST1NDQ0lJZzdNTncrY0JKbW8wWEFEb28ycmFudFhSSkdiWStWOFY1ZnZudktxdjJjaXBBYzNyR3cyejcwWm45UTYyOGtZZ0doODIzOFRTblE1eHprSy9LZTNyaGc4NFlGbm9TWnREY2lzSlhBTXdJTnpnbmd1UFhpNk5GSVhUQ3pVVkxWenRoV3VnWVhwSnpNTFNhcUprbk1qQ1JRQk1CRE8vR0ViOWswRHNFZmtjUnZ3T1hlcGU4TlY5MzMzamRod2hnSVJYcngxZ0FBQ0FBU1VSQlZCbEVBQ2NpRjBRUUJHRWZ4U3pOdVE1RXR3SGtqclRGVnIybS92YWVLRVM1UVJGZFRNVTEvMG5aYUR0c3VmRE1oeG40UmZ0anBrNWNNQ3Z6eXJ4NUMwOXdTaU1KUFkrL0tyOGZUSG9ib0NNaWJVNHNjVS8wQXVPTExLaGpmbFVVMksvRGFIc2pYTjV2S09DZXBLRW1Ndk5FQWlZQ05Mb2JSNnhuNEdOaStnVEVIelB6SjRhaFAwRWY5MGMwYmZ2TzdoczNQVVFBQzhrZ0FqZ1J1U0NDSUFqN0dQenl3QnpUTUo0bG91bXhSZ2FVRXpJdllWM2xTa1Y4TmhYWGZwbXVaVHViNTV3MUFhUlhSVld2UThzNTI0UStteUR6dUx5blgva2dmY3RDYjhJZjhCNEs1cmRBOEFCd0xqTjBZbEtzVjRmbjdDaVNwRmc5RHkveURBRGhLQk1ZVDRUeERCeEpqUEVnT3FSN0I4WTJCbjlFd0FZUVdlTFkvQlRCMEZkMFdtT1BMcXNRQVN3a2d3amdST1NDQ0lJZzdFUHdJczlKV3RIemlBc1I1R2hCa1JTdFd0R2ZjZUhPR29wK3J6SnFicVlDaEZLZmNYdWpnVFpmZU9aL0NUZyswdEE5dVl6NHZyeDVDNjl4eUxMUXk3aGxTZjQwZ3FxT1pnOTM2RVlpQ2o5SWlkVUk1bWY4UlZWejBqWXNkQXU4RUgyUU1mQklVNnNqU2FueHpCaFB3SGd3SHdvaW81dEhEd0w0bWhsZkUrRXJJUHlsQ0YvQnRMWjMxVzZpYzJGMngrZ2lnSVZrRUFHY2lGd1FRUkNFZlFCbWtDNzMzQVRHTGZZUGRlblg5NDNtV3JVM2JsRXdmMEFsOVZVcEd1MlVMUmVjOFJNbStsTmtlS2ZXY01aclgzeVYxNUo1T0MxWTBPU0FhYUdYNGc4VS9CaWdQMGUySGFzZjNmWTF4YmpPWDFSNXR5T21oYjBHbHcwWUMzWWZZaEtQSWZCb3NCck40RU1JR0FPaWtYdHZJcndEUUIwSWRReXFCM01kRWVvQjFJR3BEb1I2Smwxbk1PcEJ2Qk5hQmFITTF2QjMxUW96RklSaHRDTFVFdjdlTHlOSTA3YnZGQUVzSklNSTRFVGtnZ2lDSVBSeU9OQjNtQm5LK2ljQkJYRTd5QXJYVE0wcW1LbWRwTXY4TDRYUXo3c3JVK3FPSDV3eGVMZUxQZ0V3S0R4Yzk5VDhKWmdsdzU1K3BUeHR3MEt2eDcrazhDRVFMZzl2ZFY4NEFjQm4rbjNWTHp0a1hPZ0ZjTm1Bc1lCN3RBbExJRU9OWnVaRGlHZ01nQkU5UGI4OTBVenplbm9Ld2o1QXByN2dWZGVNbXZ5ZW5rZHZ3dFhURXhBRVFSQTZoc3NHRmVpZ21rK0V3YkhHU0pobWFoLzB3Mkt4amU1a2JGTXdMNk1aOVMrbE4rUE8yVzNnTGtURWI1SzFQZmRFdU9hdlRjd3pYaGcyVDhUdmdjTDR1dHlyMStac1B4SkUzb2dQT0wwbEFXRUlGQTZGSm9MMTMzeC93SHVTMzFmeGZ2cXpGbm9EVkxKalBZRDE3ZTNqK1RBd2FQQXc2R0FlU0Ewem1mS0llUmlJOGdEa01XZ1lBWGtJdCtYczNaa0xncEFPNGdFV0JFSG9oZkFhWk9ndlBiOEhjRldiV2tUVzl4VGZ2dHR4a0RIakpZT0NsM1IzZmN3dEY1dzJoY2xZNXJSZHFma3IrTjg0Y1FCMjlua1RSTjhDNEZob1BRRTJFUXdBdkJrR2Y5dGZVQzMzbHhBSEw4azVHS2JLQTloakFnTUFEQ0FPZjQ5OGNlUm5RaDhDUEFENmgvZlJvQjZjdXJDZnd3enhBTGRCQkxBZ0NFSXZnOHNHSGF2WitCY0lSOFFha2RZN05oSEF1bzBONXUxTStJV3JwSForNnBhVGcyZlBOalpudHF3aCt6azVaaHhTODFmQTd5b0tSNFlZYndJSXIrMTBLRE4wK0xVVEY2M3cvb0ErVFNkZE0yV0ZyQzhYQkVIWUIxRTlQUUZCRUFRaERGZkJaWlo3YnRGUWJ5ZUszMVEveGpPWXcxbWU0M0w2TUY1UzNEcCtiNGhmQU5pUzFYeGxkNGhmQm16SmVubmxzS2NYUHVUMEdNSyt3VTNleXE5aGFCOFlPd0FBRkFsaFRrOENSeDNBTVRQSDdOaWRQWjlabkFpQ0lBajdJaUtBQlVFUWVnRmNObUNzYnZHOERTWS9RRlorQnVzVHQwckIvVXZXRjFOOGVTTndEYk0rM3pXajVpeWF1V3RiK2pQZk0xc3ZucGtIME56WUZCekswMnRYSUF5VFNGL3NVRUpwWVIvRlgxQzlEZ3BuZ05FS0lLeGNkZnJoYmd3Q3hYOWlPbjF1b1BEMk5NMEtnaUFJUFlBSVlFRVFoQjZFR1dTV2VhN1djSzhHNkZqN3ZwaTQ2OXJIZHdLSFF6WVRLcmx3cWRLdFI3cG0xUDB6dlZsM0RXMGE5eU84MXMxS3Z1V000NHppNDdrZnpIdjZsUThjTVN6czAvaTlsVXRKNGZ2Ukp5ME9oRUVEN1R5M0lmekt2NlRnZkFkTUM0SWdDSHNSQ2Q4UnVwV1RUejU1aUdFWW1kWFYxVi8xOUZ3RW9iZkJpd2VQTUUwOW40aW1KdXhNcDZCcDI5SkN6Rjhwd3RWVVV2dGNpaFpUWnRQNVp4YVFnY29PNTVZaVV2TlgyQlArUU1HVkFEMFFiWENxUWxMOG12T2dnajcxWnQrckt4eXdMQWlDSU93RnhBTzgvME0rbjIrZ3ZTRS9QNzlmT2dhOVh1L3RYcTkzYzNGeHNXZFB4MlptWmk1d3VWeGY1dWZuWjZVelprOVJWRlIwcXRmcmZkanI5WjdlMDNNUjlpOUNaWjVMdEtrL2pCTy9jY2xtdTJyUjFpRm1KQVR3UFNwVWUwUlBpRjhBSUFOL2pmek1DYldYVXJUSjhUcUdtSDhtNGxkb2k5OVg5U0RBOTBZYkNIQWlRajcrRmlhM2hscjAyOG9DNTVPN0NZSWdDTjJDMUFIZUQ1azBhVktmbkp5Y2t3R2NCdUM3QU9vblRabzBhZVhLbGNGVFRqbmxJTU13Tm5xOTNzc3JLaXIrSE9sVFZGUjB2Tlo2ck4wT001dVZsWlVMMmhsaUFCRU5hMmxwY2Z3QlNtRmg0VWlsMUNQcDJtbHFhcnB3MmJKbE8rMXRYcS8zVWdBRmJZOGxJak1RQ1B5d2JmdWtTWlA2YUsyZkpLSkRtRGtUd012cHprc1F1Tnh6a0tucENRSUsyeVNsc21yN2R0bWlWZldVMnJiKzE5QzRoR2JXcmsxNzBpbXllYzZadndWd21EVWZSMEtmQ1VCY01tdkdDM24vV0NpdlRhRmRidkZXWFR1M29uQU1nTE1CaEpjVEtLU2xneVBQY1dLWm9XbVFhYUxTdjNqcUNmN3B5NzV4WU5xQ0lBaENOeUlDZUQvRDYvWGVDZUFhQUc0QWpRQmUxMXBYRFJvMGFBQ0FHcmZiZlRFQUtLVVcydnRwclM4am9wL1kyNGlvQlVCN0FyanRtS2NUMGJNZDdNNEdBSmZMdGQzbjgzVmtZbVFnRUdpdzV0RmZLWFhXbnNiY0UyNjNPeFBBempiTms0bG9Eb0FXVzFzbUFCTkFnZ0FlTkdqUXJaYjQvWnlJTHZQNWZQOE9CQUxsNmM1Tk9ERGgrVEIwLzV6cnRLYWJpY0t2QzJzUGdGVFd4WEwwUTN4OGppdmV6Z28zR05OckgzZG82V05LYkxub3pHT1ljVk5rVzhHWnlXall6NWNiWFlxdmNNQ3NzSjlDQlBhdjJmeDliTXBiQXVDVXlCTVVvdkNEbzFSaEJxQWlUNndJSUl3QVpWVDZxL0pQOGhkVTF6czBmVUVRQktFYkVBRzgvNUZIUkVIVE5BdDI3Tmp4MzVVclZ3WlBQUEhFQWRuWjJRUHk4L05IQWJnWXdOSmdNS2lzYlFDQTF2bytacjQ3c3UxeXVlNEgwS0ZpdFVORUd3RGMzOEh1Q3dIOFAzdDNIaDlGZWY4Qi9QT2QyUndFd2lua1FFV3JWc1dyaWxhUmdKdWRDUmd3ZUtKVndMUGF1OXFmVmVzRkM0clZWcTNWMmxiYktuSjU0RkVKaDVEZDdIS0RvcUlXdlBEQWd5UmNDU1JBanAzNS92N1kyYzN1NXRyc2JrS3krYjVmcGV3K00vUE1zMDdZekhlZTUvaytSd040Q3Y1QXN3bWZ6MWZYVFBFYW44OVhHTTM1UTlsc3RuVUFUbXR0SDUvUGQ2VFg2OTF0dDl2NzJHeTJQY3o4ZWVRK3VxNWZ6c3oveDh5cmJUYmJKWVpoYkFid25OMXVQMWZtTTR2MjRyZjZuV1d5T2hkRXc4UEtnN2ZnTVFTL1FKUElGOEIvbEhUekRzcXZPcXczNE95RVVyR041d1RheHdtYmZHbXRhTk5ZMVQxSHpGbjhmVUlxRmtuTGVjcldldWVHekNKVVoyd0UwVWtnZ0puaURvS0RhM0FGZnlicFJCaTAzTGxsK0dqbktWdnJFOUo0SVlRUUNTY0JjSEpxOEhnOGF3TnZNak16L3cvQTlKRHRQN0RaYk4rR0hzRE04OTF1OTVUQWUwM1RhdHJxa2JMWmJML1NkWDJSeStWNkgyanM2UW1sNjNvZWdLTjlQdDhNcjlkYjI0N1BZSGk5M2hvQXNOdnQvYjNlNXArb094eU9IeXVLY3Y2QkF3ZWVXYjkrL1NGTjA4eG9lOUpzTnBzR0lKV0l3bnJEQ3dvS2ZzVE1MeEJScFdtYVU1Y3ZYNzYzb0tEZ0JtWmVycXJxOHJ5OHZMdzFhOVpVdHVPemlCNktsdzdzYXlyMGlNbDhDeWhrRVJWbUt6WnNaM1puWXBqY2RMZ3ptTGNxUkRmUWhYdmVqci9WOGF2NG91aHVVR05HNnlidGpWSG9GR0ptZmpkN25xejVLNkxqUEcvai9nZmREdDNIMkFoZ0tDZ3c3U0RPSUJqd0Q2bHVISmYvWSt6SVd1amtyWmM2Q1dhODdSWkNDSkY0RWdEM0FNeThBTUFtSW5vQVFEOW0vbTNrUG9xaXRObXJxV25hbllxaWJEVE40Ty8wbTVqNTV0R2pSNStUbXByNlJ5SzZvcG5EV2gwQ3pjeTN1dDN1LzdSMFRvZkRjYjJpS0Uvb3VqN2E1WEo5MUV5N0h3T1ExN3QzNzgwQXZHMTlob2h6RjFyQjhwdUJNbXN1OUZ0RWxNTE1oYVdscGRzQm9LU2t4SzNyK3UrSTZNbjA5UFFWZHJ1OXlPdjFscmZuZktKbjhTMGZlSlhKOUJjQU9TRlJtLzl2UXZ0dXVnUHpEWnVHa2hWZ2M3cFNYZmx2dXJMNUVSYWRiZmZWUlNmNVFBOEczaWV1N3plOEhrV2hHMlhOWDlFZTkybWwzeit3WWt5K1FlcGFFQTBHa1g4dDZRVDBCSWZWUVRRUjd2eG5BYzlQRTlOeUlZUVFpU1FCY0hMcW8rdjZoc0Fid3pCdVVsWDFRd0NuTWZPZFJMU2FtWjhCTU0vdGRpOEdnTkdqUitlRUhzUE14MGZVcVFDWVpacm1ud0lGcG1sZXJ5akswdFRVMUpjQS9CMUFjMEYwVzBPZ1A0emk4L1FETUwrd3NQQ2NaY3VXQllkTDY3cCtNWUE4QUY2WHk5V3U0TmR5SVROWHVOM3VqVlo5ZG1aK2s0aDZNL01VdDl1OU9uUm5sOHYxbEtacHc0am9kcHZOOW5aQlFjSEVrcEtTelRHY1Z5U3hZSklyaGlPc25CbUs0aDk2Mlk3YS9DRWVSOHdSWmh3Q21ZOHJWUGxIdWhBSEV0UHkrREZBNVNybWhBV3FTRVNVR2hoRUhYeVE4SmVzdWNYUmZIY0lFZWIrc2FzK2Y2Qmt6QVVHMjlhQU1EQVlCQ3V4SktCcnhNRjF5d0kvL1hTVDA1WC92VlAzVEcvbE1DR0VFSWVCQk1ESnlXRG1ZR0NXa3BKeTBEQ01YeE5ScldFWXp3SG9aYlBacmdLd0NWWm00OVRVMVByUVl3QWNBU0M0WEpMZGJzOGxJaHN6ZndOcmpxMXBtaDhxaW5LamFacWZlanllZHdHOEhObVFPSVpBQXdCS1MwdG5hNW8ya1lndXJhK3Zmd2pBN1FBd2FkSWt0Ykt5OG84QXdNelQybHV2cG1tbld3bXVuZ1VBaDhOeEZ6TS9DQUJFZEkzYjdYNmx1ZVBjYnZmdk5VMnJKNks3VGROOFc5ZjFSM3crMzZ4WVBwdElMdXhCdWxrLzhDN1RwTHZDa2x3eEFQSm5RSTcrQnR2YWtTbWkrNVFab0htS1NuK2dzWlZkTHR2c3ppbEZ0eFBST1FDQ2FhMFRFL3cyOW53eitCdWl1dnZqcmxiMFdQY1hyUHJZNmRMeW1Ya1ZFZnFCQ0d3aTdpQzQ2VmdIbWpiRFpmOW11dTV0Y1pTVEVFS0l6aWNCY0hJNjVIYTdmeDVhb092NjZmQUh2dCtoOGJmMExGM1huY3o4bnR2dEhnTWdlSXltYVM4QkNDYkpTa2xKT1k3OWR3YmJFWkpreXVWeUxkQTA3V3RkMTQ5b29TMXRab0ZtNXFmZGJ2ZGRMWDBZd3pCdVVWWDFmQUMvS3lnb1dGUlNVckt5c3JMeVJnQW5NM05KWkU5dE5JaG9vdlh5RFUzVC9rRkVQMlBtR2lLNnllZnpMVzF0cldURE1CNVNWYlVLd0N3QTk5bHN0azBJR1VZdGVoN2ZXd092Tk92d1o0Q09EbHZhQ1A2YmFyU24xNWU0Y2Yrd1paSjRyYXFhdjZheFZWMXkxRUhGZFlYSG1RYk5hbXh5NGdZK055WjlabFpnWHAwMWIwV1g2ZlVXM1pOVGQzODRzelJmTTAxNEFlcmpuMmFRZ0NDWU9DeFZPYlB5ckxNMGY1ZlQ0Vm1Va0lZTElZU0ltd1RBUGNlL0FMZ0FnSmt6aVdnYU02OGdvcFVBMnB6TGFoakd5WXFpd0RDTVQxUlZ2U2hpOHpNQWVzZmFNTk0wMXpWVEhMd0Y4WHE5dS9QejgyOVJWZlZOMHpSbmE1cDJIZ0NuLzFEempsak95Y3dUaWFpdXJLeXNOQ2NuNTBzQUl3RGNBMkNGemRiMlB3dG1mczAwVGJ1cXFyckw1WkxndDRmaXR3YWVZakNlSWRDbzhBM3c5L3FpUGJOVXJlR1RrY0V5NHpPRmpEdXBzS3JML3B3eFFPV0c3VVVpcEFMV2NPOEU5UDRTVzRPZkE4RUU0ZkhzdVV1YSs3NFFvdDJtT1R6dk9rdnNCUUM1UWNnSUJzSHhUQzVuQWhRR0Ftc0VFeFFZdEhCNmlWMmJVZUJkazhqMkN5R0VpSTBFd0VtSW1WVmQxODhMdlBmNWZKdGNMdGRyZ2ZkMnV6M2Jack5OSTZLVkxwZnJVYXZNWnJQWnpnNnBZMUJvblVSMEdvQ0RYcTkzdTZacFllZHp1OTEvVEZUYmlVaTF6aCtXUGRQajhTelNkWDBPRVYzTHpKc0E1QUw0bDhmaitTREdVMzBBNEp6YzNOekpMcGZyZVFEbjVPWGxEVWhMUzVzZjVmRnZXNW0yMTdhNXAwZzYvRmJmZ1NaU1pwbk1Od2QrWnEwdElhbUtvK3NCOVM5THlrM1RXekh2aGtJemxiUTkvNkI4K0JMVjlvNVFQbVhpcjRod1R1QjlJb0pmQU9DUU5ZOFkvRWwyYmZvOUNhaFdpQ0JuZ1hlRDArMG9CUE55Z05MOTJhRWJIN3JFaE1rZlJITXdDRTRsMExLWnBmbjJhUTdQdTRscnZSQkNpRmhJQUp5RWlLZ1BnUFdCOTRxaWpISTRIR2VGYk04RUFHWWU1WEE0YXEyeVR3Q1VoT3dEQUhVaDc1Y3k4L2RvNGNHNHBtblhFZEhUN1drbk03L3RkcnZERWdVcGlxSmE1MnR5dysveitXNVZWVlVqb2lPWnVScEF6UE1BRGNPNHcyYXpYYzdNRHd3ZlBueisxcTFiNjYybGpZSkxRZG50ZHB1aUtHT0lhSXZiN2E0SVBkNXV0NmZIZW03UmZmRXJVTTNNUWI4eW1aMGdEQWk5U1E3ZU0wZDU0MHp3TDJrRWlzenR6SHRBOUJlbGovSWs1ZTJ1VHV3blNMekthOFlQcXlYK2MyakFuNURVektGQkNMTlBVZWdxV3JoUTFsWVZDZWZVU2xjNVhmWWlBTXNBc2xuUnE1WEJMYlpBMlA4Y3pKcjM3MS95ckk5aHdPMTBhV09jdWxzU3VBa2h4R0VrQVhBU3N1YXlGZ2JlRTlFSlJQUkU1SDVFTkpHSWlxeGo3Z0V3T21TekUvNE15d0FBbDh1MUJNQ1NWczZaUWtTOUFheGc1aWJMRlRWejd0dUpLS09aVFdsV2ZVMXVkTDFlYjVXbWFaOENHQXJnWUYxZFhjdzN3MTZ2dDByWDliOFNrVE0zTi9laVhyMTZGUThZTU9CcUFIQzVYSE1BUUZHVUtZcWlQTS9NdHdONFBIQ3NydXNuTS9QYm1xYk5qNXhyTFpJWEwrL25NRTMxS1JDR0kyS2lMeEZIM2V2clg4c1hBQ2c4Vm1iZURRV1BLTmo3RHhyWGRUSTd0NlZPc2MwbndQOUFLRUZySGhFek9QVGhBbWhXOXB4RkVqU0lEdVBVdlM2bnl6NEpUSytDb01ZM0R0clBId1N6RlFRVGlOQVB6SjRIVm93NTcvNnhxejVQUkx1RkVFSzBud1RBU1lpSURKZkxGVHJYYUEyQUZ3SnZyQ0hRWlFEdUNneUJqcVJwMm02S1lRaVlhWm9MUzB0TC85M1dmcnF1Mzk3Q3BrRHlxWnBtMm5RTEVUa0FHRVNVbFphVzlpVDh5eXpGUkZHVU9hWnBPZ0ZjbUptWnVZaVpId093RDhBY0FMRFpiRXROMHpTSjZES0VCTURNUE1ucVpVK045ZHlpKytBVi9jNDJETnNqSnNNUmtaRzVjVzVxTklFdkFKT2JYY3QzSjRqL3JQVGQrelNkajBPSmFuZG5LSjl5MFU5QmFKei9uSWpnRndnTGZnSCtNUHU3NmdkYjJsK0lSSEhxM3YvT2NOa25NeXNMUUZDQ0cwSVQwN1VUZzZ3Z09EZ2NlcUFCZGVVRHk4ZU11bi9jcXE4UzFYWWhoQkRSVTlyZVJZam9LWXJ5TjEzWGE5cjYwOUx4UkRUQWVyay90Tnh1dHg4RDRGRm1iaUNpY2N4Y1FVUlRIQTVIVWNUeFVUK3pYN0ZpeFZmTXZJZVpUL0Y2dlQ0aWVwV0lqc3ZQenovWDJyNlRtVGN5OC9sMnV6MDc1QncvQVFEVE5HZEhleTdSL1hESmdOTjhidzBxTmszYk8wVGhhL3I2UmRkRFJQRDNBQVdHUkliWUNmRHZsTFE5dzlSeGV4L3Ric0h2cnA5TXpFWFl5SktFREh3R2g2VGdaVWE5elllcnlPdnQwbk9nUmZLWXJudGZKZ1hYaCtXQ051Tjd0c09CMFI2QkdvbHlERVZkK2VES01VZkYwMVloaEJDeGtSN2dKREZpeElpTS92MzdUeU9pRVFEU05VMTd1S1Y5cmFIS1lPYnhtcVkxdTN3UkVaME93S1pwMnNQTVhGcGFXcm9pbW5aWW1hWGZpMkxYNlMwY24wTkVJS0tkb2MxUlZmVTVhKzZ5czZTa3hLMXAycTBBWGxJVTVaOTJ1MzIxMSt1dHNvNXZzSUtNcUg2MmlXaFhJT0VYTXk4Z29wOHJpbklOZ0kzV0xoNGlHcW1xNmpnQUx4UVVGUHlJbVU5bTVpOUtTMHZidmZ5UzZQcDRXZWFKSnFYTU5BMjZNdkttdDkwamZLMmh2QkdES1hZQy9FZjF3cjFOcGlWMEowWUt6d1VvSlB0N2dwWTlDdm1QcFlEdlBlTEY0azhTVTdFUTBabXVsYzZkNGJLYnpEUUhCQVZFL2djemNjMEp0dGIwRG55SkVCM1ZVSyt1bkxWcTlLaDd4Nnd1UzJEemhSQkN0RUVDNENUUnYzLy9Ya1IwVytCOTZPc1cxQkhSK1FET2IyVWZIeEhkUmtTSEFFUWJBQzl5dTkzUkRJRnVOZ0FHY0lKVnozZUJBazNUL2tCRStjejhubUVZc3dEQTdYYS9yR25hWkNJcVVsWDFNUUEzQVFBUjFRT0FvaWhwQUVqWDlROEFQT1Z5dWY0VmVhS3hZOGYyTmd4aktCRjlZZFc1VnRPMDNRQ3VuRFJwMHY4dFhMalFJS0oxVnIxakFieGdHTWExaXFJQXdITklWSmVYNkJKNGViOWpUZE0yMDZUR1JHakJiUXdvVWQzM2N2Z2FLcUdSTC9OM1VQZ0JkVnpsc3dscDhHRlVQclhvSm9DQ3ZlSnhqQkFORi9xRWdiRnV5THppeHhKUXF4RHRObDMzenA5UmtsL0R3RUtBVWdML3JrTTdjbVBoWDJmWW1ncEJkR3hEWGNyS2gxYU5IblhQbU5XN0V0UjBJWVFRYlpBQU9FbTQzZTQ5Q0NTaWFjYnc0Y05UdDI3ZDJ1RVpWSWxvb3E3clI4WlJSUjRBS0lyeUNRRG91bTRIOEFDQWd3Q21la09HUWhxRzhVdFZWZTFFZEdOQlFjR0NrcElTTi94emVNSE0vWFZkcndKd0dvREw0VjhIR1FDZ3F1cFR1cTVYbXFZNWtvZ3ltWG1sdGNra29oVUFydG03ZDY4RFFJbXFxdXQ5UHQ5N1JQVHhwRW1UMUwxNzkxNER3RkFVUllZL0p3bCtLeVBINUhTbnliZ0JoSlN3YldBb1ZzOU42emU5d1lpM3lZN00yQVNZajZ2cGxRdTcrbkpHMFNpZlduUXNnTDhHQ3hJVy9JWXVQY01IVW9tdmpqOE5rUkN4bTE3Z2VYUEdpdnhDSml3QkJSSTB3di9FSjhZUkQyd2x3R3ZzQ2NZSmRYVXBLNTF2amN4elhyaCtiNEthTG9RUW9oVVNBQ2U1d3NMQ3RJYUdoaHNCM0oyVGszT24yKzErS1hTN3crRzRXbEdVTzVuNWliS3lzaGZqRFpLdG50Sm01a3UyYmZUbzBUa0F6bUxtQnAvUDk2N2RiczltNWhldGRWWi83WGE3dDRidTcvVjZ2OU4xL1Y0QVQ1cW0rZXlJRVNOT0E3QWJBRlJWeldibWF2OHlGSTI5eVpaK0FINWl2VjVlVzFzYlhFNkptWmNSVVNFekR3T0E1Y3VYN3dVd0FnQWNEa2VSb2loWnpGenNjcmwyeFBJWlJkZkJiL1U5M21UYkgweW1LWUdiMitBMkFJcDFoOXBhQkJaSWJPV1AyOEo2ZTAwbUtsYkplSnd1ckZxVitOWWZIdXlFVXY0RnZVYUFmeG9GNGxzdU5ZQVFudldad0w4Zk9IZnhOL0hYTEVSOHBvLzF1R2U2TGlnd1dGMUdoTjVXbHJhNGdtQWdjR2lnSnhnbnc5Ykw4M0NKUHVZUEJhNTlDV200RUVLSUZra0FuS1JHamh6Wkt5TWo0K2I2K3ZvN2lXZ29nTXFRQkZOQlJIUWFNNTlFUkxOemNuSWV6c25KK2J0aEdQL3dlcjI3WXptdmFacS9qaklMZEpPNElpVWw1WElpSW1aZTQvVjZhelJOZTVDSXNnSE1jYmxjenpkWGo4dmxlbHJUdENsRWxOcTdkKzlCekx6TkNucFBORTJ6UmxWVkFQZ3k5QmhtL28xcG1qYWZ6N2QzOWVyd1lXZGxaV1d2REJreTVDVnZNMGwzRkVXNXlUcSt5WEJxMFgzNHN6cXI5NWlNaTBFVW5nalE2b1gwRDNOczRlWTJNQVl5T0w4M2JMOERBR1lyS2NianBPLzdzdG5qdTdHZDJ5YmVUNFF6QVFETWtaODlabVpvWm14bWI5YTh4ZjlNU01WQ0pNQTBmZVhxbWFYNUY1Z0dsWUxRTnhBRUUzRlVHZUJiMVJoSG4xNUxodHZwc2R1ZCtkNFdFMFVLSVlTSW53VEFTVWJYOVg3TS9Fc2kraDJBd2N4Y3hjelRhMnBxbnRpNGNlUCt5UDNkYnZjOVk4ZU9mY0l3akY4QitDVVJ6VlJWOVc1TjArWUFlTnp0ZG4rVzZEWmFHWjNCek5XQnNoRWpScVFRMGU4QmdJam1Bb0JoR0w5WFZiVkNWZFVuVzZuT05Bemo4cDA3ZCs3Y3VuVnJ2YVpwRzZ3NnJsUVVKZGQ2SFpaRXh6VE5mYUVCdnFacE53WFdRdzdRZGIzSmlaaDVncFdnNnhaZDEyK3lpZys0WEs3SjdmajQ0akRodHdaTU1FQjNtaWFOYVJLM0JXNUNsWllIM1JJeDJBd2R1aGhXeVE2dytaUml3eitvb0RJcGUzQjJYanZ4VEpNeExkSDFobzk4NXYwcTZxOUo5RG1FaU5jMGgrZGRwMHNiemVCU0FnYjVSekhIK3dDSXJNUmF3UytWRVd4UXFYUER1YnJ6dkthL3I0VVFRaVNHQk1CSlJOTzBtUUJ1SmFLK3pGeEZSRTRpZXNMbGFuMUkxWW9WSzNZQ21ENXk1TWlITXpJeWJpU2lPd0g4RE1ETm1xWXRNZ3pqaGtDVzVWam91cjZCbVk4aG9vTUFmTXdjbUNPOExyRFBnQUVETGdVd0RFQlpTa3JLQWdDd2VtSC8yRmI5WHE4M09NVFpNQXlQcXFxZkVkRW9JaG9Gb0M1a2ptOUxUZ053Y1Z2bkNmUjJFZEZGSWNWSkdld2tDL2JBWnRRTnVvYkFkNWlnVTV2R3ZSSERseU9EWDBMdzVwU1ptbzU0Wkx6UFpQeEZUYXQ2TVJubTk3YWtmT3JZM2liemEvNFVQckJ5ZmJVK1BEdzY0YjNJeEh6OTRQbkxKU091NkpLY3V2dkRCMWFNR1dtUXpRdENMb0FZVXNOSDRKQy8vVjh4NTZBNlk2WFRZeTl3NXNjMkVrc0lJVVRyWkIzZ0pHSmxRR1ptbm1rWXhyRXVsMnRHVzhGdnFQWHIxeDl5dTkxUFYxWldIbSthNXMzTS9CV0FnZkVFdnhhUHRhelJBUUMxUlBRaGdFZXJxcW9lQ2V6Zzgva1dNZk02QU5PWExWdFdGK3VKclBWOHIyRG1yUUQybXFiNWF5dEJXSXZLeXNydTlQbDhtYkg4VVJSbGFLeHRGUjJIbC9UT05wWU5kSnAxZzdZVDhBSkFwNFp0NTBEK0dXbzJnNU4vbERPSDlNeUVxUUg0T1lYNWZMVnd6MW0yQzZ2bUpuUHdDd0RndENjQU9oWm83TEZOVEhhcXNIblR6MmJOWC94R1Fxb1Zvb1BjUDNiVjU0eTZrV0Q0NTZoYmMzbmo2d3NPekNtMi9sVVIvUWdHclpubDByTGlxbFlJSVVTekVyUndvK2dLN0hhN0RVQ2ZCQVNzQUlCSmt5YXB1M2J0R2hEcmZPRDJ5c3ZMRzdCbXpacDlBTXpPT0o5SVByeThuOE5nOVpjRVhBeFErQWdYSytyMXp4RnY5bWlFTDlRWnVaVTNBdmlQbXJiM1JjcEhqNW1qVnpabDRnUWlMQTRXaEkxWmpnMEJNTUVoTTM5NVM1WmFmVGJOOXRiR1ZiRVFuY1M1WWxRdUtNMEw4aS9kQit2bk9hNGxrbUE5ZUd2OC92blNSbkRjcDVWdWo2dXhRZ2dod2tnQUxJVG8xbmpwd0w0bTBmVWcvQUxBU1UxM3NQNVcwSHkzcFRXM2w5QmNZTWQ3QU14VFREeEw0L2R1YmVib3BMYi82cUlqRHFqNExKQkFqOE9DMXRpRnh0QU1ybFVOUG4zSWdzV2Z4MTJ4RUozb0laYzJxQjY4Q3NEd1JOWFpUQkQ4UFVCam5Mbzc2WkxxaWZnZFdMNU1sb3JyQkwzSEZVcThsR1JrQ0xRUW9sdmlrZ0duR1c4TmZOWWtLZ1BocjJndStDWDJmOHNGT25aRGoyZHJ5Q0dUUHhnTHljVEVZQmV6ZWJWeXhONGM5Y0s5dC9YRTRCY0FEdHJveFdEMmVJNC81WSsvbnZEbkRNUzRWWUpmMFIzZG83djNwTE55UHBya21ZajkzNHIvYXlyc0Myc293T3RtbHVhZkVtT1ZRZ2doSXNnVERTRkV0OEhMK3d3eHpkVEpBRTFGWURtZXNCMzhTeE0xN2V4bDYvOEoxUElRM25kQi9KSkN5Z0lhdTd2SHIvTmNOdldpWHhHVXYzWG9TUmh2Wk05YmRGbUhua09JRHZiTXBoRXBaVlY5bndlb2NVVUFhNW13V0x2bkNHeWxJQWcrbUt1RXlRN25XTy9tZU5zcmtvZjBBSGNPNlFGT1BuSkJoUkJkR3E5REw2TjZ3R1V3YVNvQk9valVwanRaL3hjVzJJWUV2UzFXemx0QmVFbUI3MFc2Y1ArMkJEZTkyOXAxN2ZnZitsajlnRURwL3BKNFU5Mmk4WWxFWU9nejR6dGJLb1lQZm01UmRZdkhDTkdOT0YzNU13QUtXU29zdm44M1RZWkRNL1pEUWFGVEsxM1gybkdpNTVBQXVITklBSng4NUlJS0lib2NaaWhZTVZBem1hWUN1QlJBbjJiM1F6TmZPU0ZZdEFBQUlBQkpSRUZVWXVRZnhOeHkyTXRmZ2VnbHhUUmZvc0xLRHhQWDZ1VEFkcnV0NHFqTTk0T1pzeE1RKy9yckNaMzR5ejQyZVZUT2dzVnZKNkJtSWJxTUdTNzdaR2JsQlJDc0IzV0pDSUpEOFNFd2ozY1dlTDJ4dDFJa0N3bUFPNGNFd01sSExxZ1Fvc3ZndC9xZlliSXlCVVRYQU5ZNm0wMTJnclZrQ0FYKzU1L1AyOXc2dlkxMkFQeUtRdlFTamR1enNTUGFuaXpLcHhiOUVhQS9BSWg3R0dkTEdMZ3JaKzZpUHlXNFdpRzZCS2ZMcmdQME9rQ1pBSUtEVTJJZkRoMXhMS09Pd0pkUEwvQXNpYk9wb3B1VEFMaHpTQUNjZk9TQ0NpRU9HMzRGS3ZyM3p6Tk5wUWlnaVVCZ1NaRW1ld2FUVlFVR05uTWdlVldMbGVOOWdKY29DaTJXb0RjNjVWTXZQaGRzcmdjMTVtaE94SytKc096UnpPNnNlY1VGQ1Z0S1dJZ3VhR1pwL2ltbWliY0FPaEpBUndUQkJwRjUzWFRkT3ovT3BvcHVUQUxnemlFQmNQS1JDeXFFNkZUc1FSK2pmdUFFTXFrSXhJVUFEV3grUjMvZ3BCREFSSURaeHZxempJTU11RWd4bHloY1Ywd1hIaXpyb0krUWxQWmZlK21nZyt6N0FLQ2gvcEtJU2JzeENYOVF3Y3k3ZXhzNHVlK0x4WjJ5dHJnUWg1UFRZOCtHUVM2QVFqSTR4NzVlY0ROTEpJRUl6dWxhNll4NDJ5cTZKd21BTzRjRXdNbEhMcWdRb3NQeDhvRkhtU1pkeXNCRUltaHQ3bS85U2lkcW93ZVNlVHRBU3hURlhFempLcGNscUxrOURnTlVNYVdvRkVUMllFRWl1bWhETHg4emc3a2dlLzVpZDd6VkN0RmRQTEptVk9haDJ0VFhBZEtEaFd3dHo4YnR2d1ZyWmtVM0FEeC8rTjRqcnJ2eXlvVkdIRTBWM1pBRXdKMURBdURrSXhkVUNKRnd2S1IzdHFHbUZCQXJvMEFZQTlESkNhdWJlUzJCbGlnMmN6RVZWSDZVcUhwN3N2S3BFKzhEOEVBaTY0eThVU2VHTTJ2ZUl1bXBFajNPSzY5TVVyY08zUDBzUURjMmxzYlpFOXprMlNDN2VxWFhYM1pYM2xySnF0NkRTQURjT1NRQVRqNXlRWVVRY2VNVlIrUWF6QVhFZkFFQU8wREhKcVppMURINEhWSm90UUp6TlhxcmF5aHZ0OXpnSlZERnRSZU5aRmJXd044bkZaNnRPUTRSMWJpeTVpNGFLL04rUlU4Mm84VHhHeVorSENBYmdQaW4yRGNOZ3JkQTVRdWQrZDd2NHFoVmRDTVNBSGNPQ1lDVGoxeFFJVVM3c0x2L01OU3JaNW5nc3hnNGk0ak9CSkNUbU1wNVB4UFdFZEVhQmNacUdGVWJhVHpxRWxLM2FLTGk2b2xaclBJSElNcnlsOFEvNzVjWU1NTVRjbitSV250d3hNQ0ZybjJ4dDFTSTVERFRkY0ZvazVYWFFEUTRXTWdBRkk1cFNIVHcrT0NoWEs0bzBLYzVQRnZpYktyb0JpUUE3aHdTQUNjZnVhQkNpR1l4ZzFEUzkzaURiV2NSMDFrTVBvdUFNd0VhbE1EVFZEQjREUUdyRlJpck1XN2ZaaUtZQ2F4ZnRJQ2RVQ3ErS0ZvRDBFaC9RU0xtL1FaUzlGRGczY0VVSDBZYzhXTHhKL0cyVjRoa01XdlY2SnlHZWxzeFFDT0NoWEVzT2RaMFNEUlhBM3laVS9lNjRtK3Q2TW9rQU80Y0VnQW5IN21nUXZSd3ZBNjlVTlgvSklQb1JBS2RCT0JFZ0U0RTRZY0FlaWZ3VEY4emFET0IzMWZZM0F3YmJhYUN5bThTVjc5b2ovS3BFeDhDY0hkQ0s0MFk5MHpBNVZsekY3MmUwSE1Ja1FTY1c0YW5Za2YydjBHWTJsZ2ErN3hnLytFaC8vNWttYVFlUVFMZ3ppRUJjUEtSQ3lwRWttTjMvMkdvVTNLZ1VyWUpNd2RNZzhGUUdKUkg0Qk5CMWpxVkNUMHBmd1NpelFDL3A4RDhBQ3E5UndXVk1nUzJpNmlZWERTV0NXOEYxL3ROd0x6ZnlLUlhESDRzWjI3eDcrT3FWSWdrNTNRN2Znb1RUNE9RQ3NBL0VrTnB6SVRmSHMwdGt3VEdvOUJMNzNMS3lKcWtKQUZ3NTVBQU9QbklCUldpaTJJUCtxQytUd1pNV3daWXlZRE55QUNUL3pWVGhnRXpneFQ0eTBBWllHU0NNSlRCMlFUa0FzaHBjWTNkaERTUUt4bjRsQWlmZ1BsVFJWRStnWUpQWWR2ek9lWEQxMkhuRlhIWmZlMUZRMzJzL0E5QWYzOUpJdGI3amVoOFlxektQbjVSUGpubHBsdUl0c3dzelI5aEdpZ0dVV011aFJnVFpMV3dURklwVkw3Y21lK3RpcjJWb2l1U0FMaHpTQUNjZk9TQ2RqTGZza0ZlSWx4d3VOc2hSSFI0TDRBZERHd240Rk1RZjZvd1BvYXQvalBTRDFRYzd0YUo5bUc3M1ZaK1pPWUdJbXZ1WVFMbS9UWkplc1hZMGF1dTdyUitDNWZ2amJlOVF2UVVENjBhUGJpK1B1VTFBS09EaGJIT0MyNG1FeDJBN1lyQ0V5UTVWbktSQUxoelNBQ2NmR3lIdXdGQ2lNT2lESXhxQnI0alFqbUE3d0F1WTJDSHF2RDNVTXd5MHZkOWViZ2JLUktyNHNpK2p4S2hNZkZPQXBKZStlK3pnL2NHRFNyTUlnbCtoV2lmZThhczN2WEtLNVB5dHc3Yzh4aUFXd0VBUk9CWTVnV3pGZnlHWjhjYVpwcDR4K215WCtuVXZZc1QzSHdoaE9oVzVJbEdKNU1lWU5FdWpJTWdiZ0NqQVVRTkFQdkFhQUNvd1Y5T0RSellEcW9GOFQ0QzlzSC9weEtNYWxhd1QyWHNBMmdmR1B1UVVyOFBNUGRKRDI3UFVqNzFvaUpBV2RSWUV1OGlwRTJyWURadnpKbTMrUG40S2hXaVozTzY3SmN3SzdPSjBDOVlHR052Y0NDRWJzUU1wbG5UOWRKcE1TYWRGbDJJOUFCM0R1a0JUajV5UVlVUUlzbFZYak4rV0oxaSt4OElmZndsQ1pqM0c1azRpL21aN0huRlA0KzlRaUZFd0lNcnh4emxxMWNYZ0NndldCaFhzcm9tVDZ1V0kvUGdsYzd6TnU2UHE2SGlzSklBdUhOSUFKeDhsTVBkQUNHRUVCMkhKMDNxVmFlcWk0UEJMd2VHTE1lWjlDcnNYcHJmeThyWThadTRLaFJDQk4xM3dhcHZvWHN1QU9OK01Bd0F3UW43MUdSNmI5c0lGSjVhbW1nY2FqTGVlOER0T0M1eHJSWkNpTzVCQW1BaGhFaGlGV20xQ3dBNkZZQTFqSkxqSHZjWW1KZG8yV256VVJFOSsyNURuTlVLSVVJNENhYXpvUFJCd013RDg3Y0FFSWhqbWJsZG5jRU1BRVFnNHBDSi8zU2NZZUs5R1NYNTR4TGNkQ0dFNk5Ja0FCWkNpQ1JWTWJWb0dvZ3VDUzNqT0hwK3lWOUJNUGhsUnIzS1p1SGdseGJ0aUtlZFFvaVdPUXU4RzlLaG5nYm1WNEtGUk9BWUZobGpKditkWCtNc2lMNU1XT1owT1I1MmV1eVNHRlVJMFNQSW1IWWhoRWhDT3ljWEZacUVKU0FLeEszeERub083L2RsWm1LK1BHdis0amZpYTZrUUlsb3pYUGJyR1BRM2dQcUViU0FPbjVmUUJ2OTZ3WkhmQ3Z3dVZMN0NtZS85T2lHTkZSMU81Z0IzRHBrRG5IemtnZ29oUkpMWk5XWGlpUWF3S1h6ZWI3dnVqNXRnS3d0dHlQcy81TXdyZmlUT3Bnb2gydWtCdCtNNGcvbGxnRWFFbHZ1RDJuWWdCa3hFSk5iaWFvQi82ZFM5OHhMUVZOSEJPaklBWHJUcFhSeWZuWVhoUng3WjVyNWY3ZHlKZjVkNmd1K2RWMXlPRkZ0MEF3cHFhbXRSWGxXRjcvYnV4ZmQ3SzFGWmN3Qy92bkFzQU1BMFRUaGZmUjFmNzlvRkFMaitnakZ3bkhwS0RKOG1QaElBSng4WjdpS0VFRWxrN3lTOVh6MTRLY2pmUThSZ0szZE9QTCsvSTROZnZDREJyeENIeC8xYTZSZE9qLzA4R0pnRjRJNUFCTXRBKzVaTDRwQnNXc0hPWU1vRWFLNnpKTDhJTnI3Sm1lK3Q2WUNQSUxxNFZ6ZHN4TnpWYTZBUTRhcVI1K0dxODBlRy9RNklWRk5iaC85OSsxM3dmV3MvZjFVSER1Q0IxOS9Bdm9PSFVIWGdBQm9NbzhrK2wvNzRiQXdkT0JERjc3MlBEN1p2QndEazlPK1BNU2VmRlBObkVpS1VCTUJDQ0pFazJBbWxZbHV2MTBEMGcwQVp4VDNRcDhuZ2FWZDJYZHBOY1ZZcWhJaURNOS9yQTNEWHpOTDhSYWJCczBGMFBBRC8zT0FZSmp6NEg1S0ZIRWQwSlF6OGVHWnAvaFhUSEo1M0U5cDQwYVh0cmE3QmY5L1pCQUF3bWZIaXV2WDRjdWN1L0c1Q0lYcWxwdUsxalJ0UldYTVFBR0EvNVdRY241M2RwSTdhaGdZWVp2Z2tkWVVJYVNrcDZKZVJnVzkzNzBHZHo5ZGlHejc4NWhzb1JKaS9lazJ3ckdMZlBreCs2dWxtOTc5NjFQbTQ1Snl6Mi8xWlJjOGxBYkFRUWlTSjhpK0sva1JFV3VCOXU0ZEVSaUFBSmxOd2hDU0RQeUhVWFVJTEZ6VjlaQytFNkhUVEhKNjFUby85TkJpWUJhYmJRRkNDUVN4em9GZTN6WHI4b1c5a3p6RWRZNXE4Zm9iYmZ2ODBoL2RQMFhZc2krNXRZR1lmUERMNWFzeDg3WFdVViswREFHemN0ZzB2clZ1UEcrd1h3THZsWTN5elp3OEE0TGpzckdZRDRLbC8rM3VUc2gvbTVPRFBVNjRCRVdGSXY3NzRkcy9lc08xOTB0TXc0Y3d6Y2V5UUljZ1owQit6M3ZodldKQnNNcU8yb2ZuRkJpS0RiU0hhSWdHd0VFSWtnZkxKRjEwRjBPMk5KUngzeG1jemRONHZjMFdLd3ZvUmMxWWNpSytsUW9oRWN1Wjdhd0hjUHJNMC94WFR4QXNBblFqQUdobk5VVDhJYTB3TWJTMFo3QStlVTVqcDRSbHV4N2haTHJyNlh0MWRrZmhQSUxxYW9RTUg0cEhKMTJEYXl3dXhmZmR1bkRIc2FFekpHNVd3K2dOemhBL1YxK05uLy9vUEFHQmc3ejY0Sm04VUR0YlY0ZjVYRmdZRDVFRjkrdUQwWVVlSEhYK2dyZzV2Yi9zQ0FKQnFzK0hIeDh0eTFxSjlKQUFXUW9odWJ1ZTFFODgwbUY4SVR1ZGp0RHBmS3hwbXlMeGZaaHdpVmdxT21QUG05M0UyVlFqUlFhWTVQQnNCbk9SMDVjOEM2QjUvS2JWN2JqQURJQVZnazBNVFpPWFhnN2M0Uy9KLzZ5endMT2lBNW9zdXBuOUdCbWI5NUVyTVc3MFdOK1JmRUhWU0t3QTRZOWd3S0VyNDc2Q2pCZzRNdmo2aWIxOEFRRzE5MHg3ZGo3NzVGbC90OUNlOVNyWFpjTjlsbCtBSFdWbGgrenhhdkRqNCtnYjdCVGhxMEtDbzJ5WUVJRm1naFJDaVd5dWJWRGlZMGxJK0FDRUg4Tis4aGk3ekdZdUlHWVFtd3l6S21idDRhVHp0RkVKMEh1Y0srNDlBTkJkRXB6YVdXZ254MnBNT3ZybnB4TXhMVXRKOE45ODdablZaSXRvcVl0ZFJXYUNyRHgzQzNwb0RHRGI0aUNiYmZ2UGM3T0FRNk52R0Z5TC9sT0g0Nkp0dmNkL0xqY3RVTC96ZHJVaHRJV0N1T25BZzJIdGJYWHNJYzFiNTUva083Tk1IVjU4L0VnQ1FucHFLeHhZdmdVTFViRDJoUTZIVFUxSUFBSVA3WnVKdk45NFF5OGR0azJTQlRqN1NBeXlFRU4wVTN6SWlwZUtRYlRGZ0JiOGNTR1lUUjUySXZOL2wzMG53SzBUMzRoenIzUXpnTkdlSnd3bkNkSDhwK1ljMk13TktsRjhVWlAweDBmakZRRFNob2Q2MlpVWkovdFRwQlo0bEhkQjhjUmcxK0h4NCtNMUYrTHlzSEw4WXF5UC9GUCt5UTN1cXErRXpUUGpNeGhRUTFiV0hVRkcxRDVVSHdtZkc3TnkzSHltcTJxVHVmcjB6VUxGdkg1NWVVZEprMjk2YW1tRDU5TXN2QTlENnZOK0F3UGEyOWhNaWxEelJFRUtJYnFwOFN0RmNFRTFwTEdsLzl0ZHdrY2Z6dzlsemkrK09vMEloeEdFMncrMG9aSk1mQjFINEdqTHRXVElKYU9IcmhmL2VLNzMrRDNmbHJhMk92NldpdlRxaUIvaWZKUzRzMi94QjhIM1JXV2ZoeHZ3TDhPdm5adVA3eXNxNDZyNXRmQ0Z5Qi9USG5mTmZiSFUvNXhXWFljdDNiYys0cWZmNThPWW1mNUx5d1gwejhlK2YzUkpYKzFvaVBjREpSM3FBaFJDaUc2cVlXalNOa2NqZ0YySEhFM2gybGdTL1FuUjcwN1hTWlFDV09WMzV0ekRvSVFMOEV5YUR3VzlvK3F0V0JGY2JEdDJQZm5ub1VOb2xNOXlPbjAvWFNvc1QyM0p4T0V3NDYweTg4OFdYMkYzdGY2WlIvTjU3U0UxSlhMalFQNk0zeHAvNUl3REE1cSsveG83S0tnQkFabm82Umx2ci9BN3UydytYbnp1MHplek9OYlcxd1FCWWlQYVFKeHBDQ05ITmxFMmRPSW1BNElRckRzM1dISVBJTExITS9GcjI4Y1ZYa2hPeXRvUVFTZVNSTmFNeUQ5V20zUXZHYlNDa05XNWhLMmwwMnozQ2pWbWltengwZXhWRzdhK2M0OWJ0VEhDelJRczZhZzd3cnYzN01lMlZoZGhSV1lXc2Z2M3c2TlRKZUhYRFJ1eXBqcStqZjhKWloySDRrVU1CK0pjdXV1RWZ6MkRmUWYrYXdrY1BHb1NuYnJ3K3VPKzlMNzJNLzMzN1hkUjFTdyt3YUErNW9FSUkwWTNzbkhwUm5zbmtBWkVOQ1BUSHhONzcyMlNKRkdadjFuZlZCZVQxK2xvNFJBalJ6VDNvZGd6ek1UOEcwT1hoVzZ4aDBUR0dWY3pZUjhSM1R0YzgvNUoxZ3p0ZVJ3WEFBRkIxOENEKzlHWXhmakZXYjVKbE9mS2g2eWZmNzhDbUw3OEVBUFR0MVFzVHp4N1JadjFyUHZrVWZ3N0o1bXhUVlp3eDdHamNmdEVFOUU1TGczUGhhL2o0KzdhSFFRZm0va29BTE5wRExxZ1FRblFUdTZaTVBORWd2QU1nRS9EZmhDangzbVVHTW1mNTYzdUg5OEdlVzF4OE1QN1dDaUc2dXBtbCthTk1FMDhEZEViWUJtYVEwbllnSE93TkRyeHBQSDZEeXNhMTk0OWQ5WGtpMnl2Q2RXUUEzSks2aGdiYzg5TExPTy80NDNISk9XY2p4V2JEb25mZnhYOUt2UUNBb1FNRzRPOC92UkdBLzNmVXMrNVMySWVmakJOemM4UHF1WDN1UEd3cmI3cXM5RkdEQnVIdVN5YWlYMFpHbTIycHFhME5yaU1zQWJCb0Q1a0RMSVFRM2NDdW4wek1OWUJTQklKZnhCLzhNa0tmNHZPV2RKczZka0R4ZnlYNEZhS0htT2J3ckdYR21UTmRqdXVaK0NHQXNnSDQ1d2N6QTB5dGRwVXcwTGc5ZENBSzBYa0diQjg1WGZrUElhZmlZZWNwVytzNzdsT0lqbEJXV1lsM3Yvd0tvMDgrS1N3WS9ZL0hpMjNsRmRoV1hvRTFuMzZHeDYrZDBtSWRiN3o5RHBhK3Z4bEwzOThNL2JSVGNZdm1RRnBLQ3RaLzlubVQ0RmRWRkJpbWlXLzM3TUU5TDc2TXFvUHlxMGgwSE9Wd04wQUlJVVRyZHQwNE1kTm5ReWtJL2tmb3pGQ2ltS3ZYS2diSXVsdGw0RnZBNWhndys3OVY4YmRXQ05HZEVJR25GNVErMzl0SU9SN2dod0N1dGJZMHpwRUl6dmx0dFo3R1BGbit3OU1BbW9FZDJmOXpsdGpQNjdBUElEckVoOTk4aTMrVmVuRERQNTdCUDB0Y0FJQ1ZXei9HOGc4K0RPNlRmOHB3cUVyem9jUUgyNy9CL0xYcmd1LzNWTmNnTFNVRnRRME5lTTdqN3kwKzVjZ2pnOXVIRGhnQTdkUlRjZFNnZ2ZqbDJJS08rRWhDQkVrUHNCQkNkR0ZzdDl2S0czZ3BFWjBZS0NNUU9JNEJXZUU5djlpcEdJWTlhOEVpU1Z3alJBOTJ4N2dWQndEYys2RGI4YXpQNUQrQjZFb0FqYjI2Sm9YRnhKR0NjUyt4bFNUTE9wQndBa0Rybks3OEJiWVU0Kzc3TGxqMWJZZCtFSkVRbit6WUFjQ2ZyTXBreHBadnY4TlRieTBQYmo5NWFDNG1qamlyMldNM2ZQNDVIaTFlQXAvaFh6TzRiNjllK08yRjR3QUErdzhleE03OSt3RUEycW1uWU10M2pZbXVidEh5Y2FpaEFRVGdWMk1MNEROTjdLMnBBUUQwU2szRnFvOC94dGU3ZHNPbXF2aHB2ajBZZkp2TWFEQU1DQkV0NlFFV1FvZ3VyUHlvdmdzSWxCY3NZSTQ1K0NXcko0Y2F4elJXczQ4ZFdRdVdmQmx2TzRVUXllRStyWFM3czhCemxhSndIc0NOYTh4WVh4ditvZEV0SDgrZ2tMdkx4ckFZb01tK2V0dm5UcGZqMFQrdXpodlFFVzBYaWJNMUpEQTlLVGNYank1ZUVnd3krMlZrNFBhTEprQ3hBbENib2lJOUpRWHBLU25ZVlYyTlI5NHNEdTZiYXJQaDNrc3Z3Y0RNUGdDQUlmMzY0YmlzTE9RTzZJOVRqejRxN0p6cHFhbndHUVlXckYySGdYMzY0QWREaG1EaGhvMVl1R0VqdHUvYWhmRm5uZ2tBOEJrRzBsSlNNUGFNMC9IeGpoMTR6dU5GeVljZmRmaC9FNUU4SkFBV1FvZ3VxbXhxMFF3Q0pqV1dOQ2FzYWpjR21ManhKaFpjUzJ4Y21QTmk4WmI0V3lxRVNEYlRISjYxVHQxek5oRXVBL0JlY0VQWVdHZHVmb3F3OVpTT1FGWU1iQVhDL3FXWGJxK3JTL2xpaHN0K3UzUEw4TlFPL0FnaVJudHJhbEJldFMvNC9xeGpqOEgwS3k3RGtRTUhJa1ZWY2UrbEYyTnczNzdCN2VQUC9CSHV1ZlJpSERWb0VPcDlQcGhXWnJRVVZjVmRFNHR3MHREd0JGZ2pmbkFzTGozbm5HWWZwSGkyYk1YeUR6N0VBNisvZ1hXZmZSYTJMZStrRTVIVHZ6K3VISGtlMGxOVFVGbFRnLzRaR2FqeitiQjk5MjU4dTJkUEF2OHJpR1FtUTZDRkVLSUxLcDg2OFdZQTA4SkxZeC8zN005UEUrekM4U21NaTdQbUwxblg2a0ZDaUI1dnVsYjZCb0EzbktYNTQySGdmaEJaODNrRE9RUmFUcGJWbUNTTEFudGEzME0wZ0VHUG9pejdOODZTckh1bTY1NFhaZG1rcnVQRGI3NEp2aDUyeEJIbzM3czMrdmZ1alQ5TnZocWZsMWNFTXpwWEh6cUVOWjk4aXRJdFcvRlpXVmxZSFgxNzljSTlsMTZNazRjT2JWTC9xQk4vaUtFREJtQnZ6WUd3Y21hR1o4dFdBUDRoenlOL2VBTGUzTlE0Q0tGM1docitlZk5OQUlCSGl4ZmowZUlsT0hMZ3dPRDI5Wjk5anFOR2hpL1pKRVJ6SkFBV1FvZ3Vwbnp5UlZlQitabVllM3NqaGE3WnlPeGowQ1haOHhldFNFemxRb2lld09ud0xBV3cxT215NjRCeVA0QXgvaTNoMmEvOG9XNXozMTBFaFFBMncwYXlEQVBSL0JtdS9MdG5sdUxYMHh5ZWxSMzhNVVFVTm4rOVBmajZ0SkJoeWd6QXBpcDRhZDE2ZkxqOUczeGFWaGFjNXh2cTlLT1B3bTh1SEljaC9mbzFXLzh4Z3djM1cvN3VsMTloUjJVbEFHRDBTU2NpUGFWeGdNRDNsWlV3VFJPS29xQzJvUUVmZnZNdEROTkV4YjU5eUV4UFIzVnRMVFp1MjRZclIwcStOZEUyQ1lDRkVLSUxxWmhTZEFtRDVqZW1hUFlIcjdGMGpmalg2QXk3Mld4ZzBLVTU4eFl0U1ZCemhSQTlqRlAzdWdDNG5HN0hHRERmRDVEdTN4TDh5Z3A5R3lhUUhJc0lZRE5rSDZKVFRSTmVwOHV4VEdYZjdmY1hyUHE0WXorRmFBa3o0NFB0alQzQXc0OGNpdWM5WHF6NjVOTmdRcXFXRE96VEIxZWZQeElGcDU4V21tZ3hhcXMrYnJ6czQ4LzhFWTdJekF5KzMxWmVnWnVmL1RmNlpXUmc1NzU5cUs3MUp5c2YrY01UWUpxTWxSOS9qTjNWMVRoWVY0ZU10TFIybjF2MExCSUFDeUZFRjFGeDdjVTZtK1pDRUZSL2lYL09icXpCcjhsaDJaNGJpREVoZTk2aWtzUzBWZ2pSa3ptMTBsVUFDcHdyN0dlRHlBbWlDUUJDQWwrMjBoWTBmWUFYZUM0WG5CN2NHQ3NWR3JDTmM3cnkzNERKRHp2SGVqZDErQWNSWWI2b3FBZ0xkSWNmZVNTT0hUd0VLMXBKTW5YTTRNRVlkOGJwMEU4N0ZhbTIyRU9MMjhZWEl2OFVmMmJvWTRjTUFlQ2ZmL3plVjE4REFIWlhWMk4zZFhWdy8vU1VGRng1M25sZ01DYU5QQmRIRFpMaHp5STZDUnBmSjRRUUloN2xrNHZPWXdVZUFxVUQvdGx5Q3NlKzNCR0RROWI1NVRxRnFTaExnbDhoUkFlWldUTG1OSk5zTXdDK3BFbTJQdlkvekNPaXhoN2lzTzNXMzVIZmQ4eHVFRDlzOVRxTENBZVdMMHY0dk9sOUJ3OWk3YWVmNGUxdFgyQnZUUTJldk9FNkFJRHJvNC93MUZ1Tk0yZU95OHJDMlQ4NEZ1Y2VmenlPeTg2SzZWd1ZWZnR3eTcvK0RRQTRldEFnUEhYajlVMzJPVkJiaS85dWVoZWZmUDg5cW12cndNeElUMG5Cc01GSFlQeVpQMnB4T0hVaTlSNVhLUEZTa3BFTEtvUVFoOW11YXlhTU1CVFZDNEovblloV2tzcTBKWExZTXpNT0FlYjRuSG1MdllscnNSQkNOTS9wMG9ZRGZEOFlWNElpVmh1eGVuc3A1RzBBZ2NHQkozNU52dnY0WFlBZmh1WjkzVWt3TzZibDNVOUhCTUNoZklZQm02b0czeS9idkJuWi9mdmpoems1Nk4yRGhobExBSng4NUlJS0ljUmh0SHZxaEpOOXJLNEh3Wjh0eEZxcEtLYWVYN1o2ZmtPQ1h3V0dualZQc2owTElUclhnMjdITUIvekxRRGRCS0NaTHNMQTJPZndNZEJFMWx6aDhPTEFJWjlEd1o4RzFxWE4vZTM0WlhVZDFmYnVvcU1EWU9FbkFYRHlrUXNxaEJDSFNmblVvbU1aMkVpZ3dVRDRzT1gySWpCTWE3NGQvSlhWRUl4eEV2d0tJUTZuWnphTlNDbmYxKzhTWnY0NVFJNG1PelFYNkFLTmliTFF6SGJtTWdMK2t0NnIvcDkzNWEydGpqeTJwNUFBdUhOSUFKeDg1SUlLSWNSaHNPY25GeDlWbjhKckNmQ3ZNZEhDVFdEVVFyTTlNMnFZMlpFenYvaWR1QnNxaEJBSjhzQ0tNU2NZaXUxbllOd0F3c0FtT3dTU1l4RUhoOEVFaDB1SFo3UVBsRllCK0h0cXF1K0plOGFzM3RXaGplK0NKQUR1SEJJQUp4KzVvRUlJMGNuS0poVU9wblRiUm9DT0JlTHIrWVcvZ3RDN3hQM00wQ1g0RlVKMFpVNlhmUXFZZmc2aVVVMjNjdVAzbWpVbkpEQll1dG1uaFl3NkVCWUI1blBRdkN0NnlqeGhDWUE3aHdUQXlVY3VxQkJDZEtMeXFaY09BZnZXZ09nRXdOOXhxeURHT2IrUnliS1k5eXVtY2NHUUJVczNKNnE5UWdqUmtad3ViVGlZZndIZ1doRDZOcnRUWUVrM0t3cHVadm1rVU44RC9BS2cvTWVwdTcvc29HWjNDUklBZHc0SmdKT1BYRkFoaE9na3UzNHlNZGRJNFRXQm50KzRzSCtZWUhDcEkrWksxVFFjRXZ3S0licWp4OWVON0ZWOU1PMGE5dmNLbjkzMkVmN3Z2ellpd05YRWVKNXQ1a0pudnJlbTlWMjdId21BTzRjRXdNbEhMcWdRUW5TQ3ZWTXZPcm9PdEpwQVJ3T0pHUFljdHRUUmR6WkFIenh2MGFjSmFhd1FRaHhHRDZ3WWM0S3BLbGN5SzVjRE9ET2FZNGpZbnpTcnlUeGhBT0FhTUJZeStMa1pCZDQxQ1czc1lTUUJjT2VRQURqNXlBVVZRb2dPVmo2MTZGZ3dyUUVoRndqUFZ4VS8zcUtvaGo1azl0THlSTlVvaEJCZGhkTmpQd1krNVFxQUx3ZlJlUzN1eU94UG9BVUFvSmFIU0RNK1orTFpLVVF2M0tlVmZ0OHhyZTRjRWdCM0RnbUFrNDljVUNHRTZFQTdyN25vQkZOVjFnQVlBc0M2S1d0L3ltZi8xTGNteDduVUZGdzIrTGxGUFhZWkVDRkV6K0ZjTVNvWGF0cGxNUGtLRUYzUTRvNmgzN090ZjkyK1RZU2x4TWJTYWZyS2JwYzRVQUxnemlFQmNQS1JDeXFFRUIya2JQTEZ3Nkh3S2dJR0FZaDVxU01DWUVZZXlwaWZWWmQySFMxY2FNVGZVaUdFNkY2Y0h2c1JNSlZMWVBJa0VJMk50ejRHOWhEekVsTG9yZFRVK3JmdUhyMm1NaEh0N0VnU0FIY09DWUNUajF4UUlZVG9BQlhYVGp5ZEdTc0I5QWNRMzdqbnlHT1pIOHFlVjN4di9LMFVRb2p1NytFU3ZWOHRqSXNCWEE3Q1dJRFM0NnFRWVFDOGdRbEx5ZVNsenJIZUxwbGNVQUxnemlFQmNQS1JDeXFFRUFtMjY1b0pJd3hGS1FWUlh3QmdaaWprejFuYUhzVHM3L2x0REg1Tm1MZzVlLzZpNXhMYllpR0VTQTVQTGkxTXEweXRQeC9FWTVoNURJQ1JBUFdLcDA2cmQzZ2pFVFl3MGNaZWFYWHI3OHBiZTlpbm5rZ0EzRGtrQUU0K2NrR0ZFQ0tCeWljWG5RY0ZMb0I2QS83Z2wwRHQvN2FOWE9ZSVhLdWF1R3pJL09KbGlXNnpFRUlrcTJjMmpVZ3AyOWZ2SERZeGhnaGp3QmpWNG5yRFVXTm1waytJc0pGZ2JpQ0ZOcGo1bm8rY0JETXhyWTZPQk1DZFF3TGc1Q01YVkFnaEVtVG41S0pDUThIclpBMi9pem40OVIvY3VNd1JlSmNOTkg3dzNFV2JFdGxlSVlUb2Fad01SZkhrbjhrR3hqRFJHQVpHQi9NMHhJRVpCd2k4Q1VRYkFITkRhcXF4OXA0eHEzY2xvczB0a1FDNGMwZ0FuSHprZ2dvaFJBS1VUNTU0SXhUOEM0QUN3RnFTZzlDZXV4TUNZRnJIaGZnaXpmQnBBeFlzM1o2NDFnb2hoQWh3ZXV6SGtJL09BT0YwQnAwTzRIUXdqZ2RaMytjeDR5b3d2Z2F3SFlUdEFMWVRZenN6YjA5Tk43YkhHeUJMQU53NUpBQk9QbkpCaFJBaVRtVlRpMllRYUZwb21YL1pvdlpnTkE1NERwUmdVMFp0M2JoK0M1ZnZUVUF6aFJCQ1JNbnBzYWNyVEdld1FhY3o0UlFBWndKOEprQ1ppVHNMSHdMd0RSaGZXd0h5OTJBNkNPS0RJRHBJd0FHWWZKREJCNkFvQjZHWUIyR29CNkVhQjN1bE5CejQ5WUg3OWlldUxhSWxFZ0FuSDdtZ1FnZ1JJM1pDcWRnMmNRNElrNE5sQUJRR3VCM2ZyZ1FyMlZWNCtQdHkxbTdmZGJSc1dWM0NHaXlFRUNJdUQ2NGNjNVJScjU1dUVzNGc0SFJtT3AyQUg0S2dkblpiN2pEdTZPeFQ5a2gvVnY2MDBsbmdzUi91ZG9qRXNSM3VCZ2doUkhmRTE5dlR5N2Rsdms2RXdtQVpHQXFvbmNGdllMcXZkUkN6RDRRN3MrY1cveVhCVFJaQ0NCR24reTVZOVMyQWJ3RXNDWlE1UFhZYmdHeVlTaTdZekFVb0YweTVBT2NDeUFVb2x3bTVpWmhyTElTSW4vUUFDeUZFTysyYk5HN2d3ZlMwNVFTY0hiNkZFZTNYYW5ORHBCbllvN0p4NlpCNVMxWW5vcDFDQ0NHNkZxZkhma3hZb0F3Y0FhWmVBTkpCN1A4YlNBZWpGd2pwMXBwais0anlBQUFZR1VsRVFWVEc2Y3pvQlhBNkFlbitjdlNLZTcxakVSMW02UUZPTWhJQUN5RkVPMVJlTTM1WW5XcHpBemd1VU5iZStiNysvU09DWmVZUFV0aDMwYUQ1eTc1TFVGT0ZFRUlJSVVRRUNZQ0ZFQ0pLWlZjWG5RSWJQQVFhREFDd1ZpcHFYL0RyVDNZVlR1YjdDaUdFRUVKMEJnbUFoUkFpQ3J1bUZsMWdnSW9CWkFMTjVXeHVXNU9lWW1ZZlFML1BucmZvcndscnFCQkNDQ0dFYUZHblo2d1RRb2p1cG16cVJiOWlLUE1COUFJQ3lhNkE5ajFEREIveXpNQWVGZWI0ckhtTFgwbGdVNFVRUWdnaFJDdWtCMWdJSVZwUk1iWG9lUVpkSHl5SVBzOFZnQmFTWFRHL204cStTMlMrcnhCQ0NDRkU1NUpsa0pLVXJ1dDNBSmdBNEZxWHkvVk5JdXZXTk8yM1JQUzRZUmpuZWp5ZWQ1czU5NThCL0lhWmg3cmQ3ajBoeHoxQ1JMOWk1bUdoNVYxWlFVSEJCYVpwVGdMd2x0dnRYbnk0MnlNNno2NHA0M0o4U0gyVFFlY0V5cGdCcFIxemZwc1BmdkZDenJ6aTY1dmJYd2doaEJCQ2RDd0pnSk1VTTU5SVJCZjRmTDZNMFBMOC9QenhxcXIrTnNvNkRybmQ3a3NqeTRsSUFhRGFiTFptKzhHWU9ZV0kwZ3pEaU55ZUJxQjNNK1ZCRG9kanFLSW9UMGZUdnRZY09uUm82dHExYTZ0RHl6Uk51d2xBZnVTK1JHUzRYSzdySXN0SGpCaVJZWnJtQzBRMGpKblRBRWdBM0VOVVRKbHd2a0hxR3dRTUNTMlBPdUVWKy8rUHFVbXlxMXR6NWhVL21hQm1DaUdFRUVLSWRwSUF1SWNob3FNQmpHUG1XaUl5V3RtMUZ4RWRpcWJPRVNOR1pQVHYzLy9aa0hPTUFBQlZWZitoYVZwZFcrV0dZZHptOVhwM0E0QnBtcG1Lb2x6Y3ZrL1ZWRXBLU2hxQTZvamlrVVEwR1VCb3B0MDBBQWFBSmdGdy8vNzlaMXJCNzNZaStxbXU2Nis2WEs3bDhiWk5kRzNXZk4rL0FFZ0IydC9yRzB3TkhiN0UwZWRnNWZMcytZcytTbkJ6aFJCQ0NDRkVPMGdBM0hOTmRibGNyN2EwVWRmMURRQk9qYVlpbTgxbUE2Q0hGR1VDQUJHTllXWnVxOXcwelY3TlZMdkc1L01WUm5QK2lMYXNBM0JhYS92NGZMNGp2Vjd2YnJ2ZDNzZG1zKzFoNXM4ajk5RjEvWEptL2o5bVhtMnoyUzR4REdNemdPZnNkdnU1WHE5WDVtMG1JWjQwS2JVOHZmYmZCSnJhV0Fnb3pTNWIxRlFMYS9zeUVmMTlpSzM2OXpUYlc1djRWZ3NoaEJCQ2lQYVFBRGlKYUpwMkhUT25BQUFSblFnQU5wdnRDb2ZEVVc2VmZSQWVqL3FOSFR2MjJJYUdoZ3lQeDdNbGx2TnUzTGh4UDREc2tIWThRVVMzK255K1V3STl1NjJWdDhEd2VyMDFBR0MzMi90N3ZkNnE1blp5T0J3L1ZoVGwvQU1IRGp5emZ2MzZRNXFtbWRSazJHbnpiRGFiQmlDVmlJcER5d3NLQ243RXpDOFFVYVZwbWxPWEwxKyt0NkNnNEFabVhxNnE2dks4dkx5OE5XdldWRVoxRXRFdDdKb3lMcWNjdGNVRS95Z0ZBUDZ1WDFBenc1aWIxeVQ0QlhhQytacXNlY1h1UkxaVkNDR0VFRUxFVGdMZ0pFSkVUeE5SNzRqaUJ4VEZ2MkFMTXo4QzRPdkk0MHpUZkY1VjFUeTA4dk9nNi9wdm1Qa002KzBwVm4zM2Fab1dHTHI4WjQvSDg2bTFmUzh6Yi9mNWZKRkRyRnNxYjVIRDRiaGVVWlFuZEYwZjdYSzVtZ3dmVlJUbE1RQjV2WHYzM2d6QUcyMjlWdnNMcldENXpVQlpRVUhCMmFacHZrVkVLY3hjV0ZwYXVoMEFTa3BLM0xxdS80Nklua3hQVDE5aHQ5dUx2RjV2ZVh2T0o3cW04c2xGNS9rSWl3ZzBPRkRHWUVUeklDV1k1SW9EdzU2RE5SUm5rTzJHdnZNWGRZdGtiMElJSVlRUVBZVUV3TWxsTkJHcGdEODRCWEF4Z0N1SWFEc0FtS1paQnFBb2xvcVpPWitJeGx1dlU2M2dvSkNJR0FDSWFJNm1hUmNUVVNEcDF1ejA5UFJiZFYyUHJDcTAvRE9YeTdVZ2l0UDNBekMvc0xEd25HWExsZ1huNytxNmZqR0FQQUJlbDh2VnJ1RFhjaUV6VjdqZDdvMVdmWFptZnBPSWVqUHpGTGZidlRwMFo1Zkw5WlNtYWNPSTZIYWJ6ZloyUVVIQnhKS1NrczB4bkZkMEFleUVVckd0NkE4QVpoRElCalRPOTQxMm5TTVREQUkxQnIrTUdoRGZsajIzK0Q4ZDAyb2hoQkJDQ0JFUENZQ1RpTXZsZWovd1d0TzBQVVFFSXZxd3BLUWtPTWZWNFhERVZMZmI3YjdNZWttYXB1MEFrRTFFbzBwS1NqYUZuUE4xQUFNQVJKTThxemVBSlFCYURZQkxTMHRuYTVvMmtZZ3VyYSt2ZndqQTdRQXdhZElrdGJLeThvOEF3TXpUMnZ0NU5FMDczVXB3OVN3QU9CeU91NWo1UVFBZ29tdmNidmNyelIzbmRydC9yMmxhUFJIZGJacm0yN3F1UCtMeitXWjV2VEsvc3p2WmZlMUZReXUyS2ErQWNINndNTXI1dnNUV2NHY2lmL0FiT0p6NW5YVFRtRFJnd2RMdEhkWndJWVFRUWdnUkZ3bUFreFJaWGJTR1laaHQ3Y3ZNQktETi9RQkEwN1N6aVNpN2xWM1d1MXl1dkxicTBYWGRGODM1QU1Bd2pGdFVWVDBmd084S0Nnb1dsWlNVckt5c3JMd1J3TW5NWEJMWlV4c05JcHBvdlh4RDA3Ui9FTkhQbUxtR2lHN3krWHhMN1haN24xYmE4NUNxcWxVQVpnRzR6MmF6YlVMSU1HclJ0WlZQdmFqSVo5SThFUG9HeWhvelBiZmQ4OHVSUGNUTVBpSThrRldYUG9zV0xveDZlTDhRUWdnaGhPaDhFZ0FucjhDMWpTYlFqSHJKSXdDWEIxNHc4eVc2cnY4d2RCZ3pNK2M0SEk1ZlIxRlBXNUZHTUZ1WDErdmRuWitmZjR1cXFtK2FwamxiMDdUekFEZ0JtS1pwM2hGbHU4TXJaNTVJUkhWbFpXV2xPVGs1WHdJWUFlQWVBQ3Y4U2EzYlBQNDEwelR0cXFycUxwZExndDl1WUVkUlVZYlNEMzhENkFZRVJ5ejdoekMzdWI2dnRhNHZJdWNGTTMrcEtIVEZrRG1MM20vdU1DR0VFRUlJMGJWSUFKd2s3SGI3U2FxcTNoWlNOQklBaU9oQlRkTU9XR1g3bVBtcnlHT0pxQmN6UnhNQUt3Q21NUE1lSWhyRXpKT0k2QmlIdy9GZGFXbnBLcXV1SHhEUkUxSFcxVVRJSE9hd0htbVB4N05JMS9VNVJIUXRNMjhDa0F2Z1h4NlA1NE1venRXY0R3Q2NrNXViTzlubGNqMFA0Snk4dkx3QmFXbHA4Nk04L20yUHg3TVd3Tm9Zenk4NjBjNXJKNTVwbXZ3cWlINFFLR013RkZDYjYvc1NtdW4xQlJvQVBKcGxxNTRweXhzSklZUVFRblFmRWdBbkNWVlZqeVNpbjBXV0U5R1V3R3Rtcm9DLzV6VFNFQ0xhMzlZNUhBN0hCQ0lheXN3dkFMaU9tWDhCNE8rS29yeWhhZHBJYTdlMThReUJWaFJGdGRyZFpMdlA1N3RWVlZXTmlJNWs1bW9BOTdkMW5wWVlobkdIeldhN25Ka2ZHRDU4K1B5dFc3ZldXMHNiQmY5NzJlMTJtNklvWTRob2k5dnRyZ2c5M202M3A4ZDZidEY1QW9tdVRJWVRSQ21oMjZJSmZ0SGNuR0RHT2hXNGNmQzhSWjgyZjR3UVFnZ2hoT2lxSkFCT0VtNjMyNFdRTGlwZDE5OEhNTnpsY3FXRjd1ZHdPSDRlK3I2d3NEQ3R2cjUrTUlEL3RYVU9Jdm85TTM5QlJKc0JYS2VxNm42ZnozZVZxcW9MVGROTXNaWmI2cWZydWoyS0pyYzBCRG9OQUppNVBuS0QxK3V0MGpUdFV3QkRBUnlzcTZ0cnNrKzB2RjV2bGE3cmZ5VWlaMjV1N2tXOWV2VXFIakJnd05VQTRISzU1Z0NBb2loVEZFVjVucGx2Qi9CNDRGaGQxMDltNXJjMVRadnZkcnQvM3NJcHhHRzI4L3J4MlJYYmJLK0ZKcnBpK0ljZU1Gb2U4dHpTMGtiTXZCdUVPM0xtRmMvdXVGWUxJWVFRUW9pTzFPd3dWTkg5TWZPUkFHclBQZmZjdnEzdFYxOWZmN3FWTU92TDF2WnpPQnhqaUdnTWdCZEN5ejBlendjK24yKzR4K1BaWWhXZENzQVR4WitXZnZZQ3lhZHFJamRvbW5ZTEVUa0FHRVNVbFphVzltUnJiVzZMb2loenJKY1habVptTWpNL0ZwcFIybWF6TFFWZ0V0RmxvY2RaUTcvN0VGRnFQT2NYSFlNQnFwZ3k4UmVtei9aSlpQQWJERzViRVJ4N0gxemFpQm5nLzZUYjFCTnk1a3J3SzRRUVFnalJuVWtBbklUR2poM2JtNGlPQU5BM016TnpoYTdyL1ZyYWw0aEdXWCtQMXpSdFUwdlpqeFZGZVFSQVBUTS9GN25ONi9VR2hpdjdtUGs5SWpvbjhJZVpYd1lBWmg0VFdnNmdEa0NUakxsRU5NQjZHVFlrMjI2M0h3UGdVV1p1SUtKeHpGeEJSRk1jRGtkUnhQRnRqMnExckZpeDRpdG0zc1BNcDNpOVhoOFJ2VXBFeCtYbjU1OXJiZC9KekJ1WitYeTczUjdNZkUxRVB3RUEwelFsR09waWRrK2RjSExGbEtKMVRQZzdDUDBBZjBjdXVQWDh6djdBbUlPdkE1aXhsVTArTDN0dThVOEh6UDV2VlljMVhBZ2hoQkJDZEFvWkFwMkVUTk8wQXdBenZ3dmd4MFRreXN2TEc3dG16WnBLSXRyR3pDK2Jwdm10dGMvVjFvcEozeExSdWJCK0pwajViZ0RCd0ptWkR3S1lWMXBhK3IydTY4MmUxKzEyTjFrZVNkTTBINEM2WnBZcWFuWU9MVFBuV09zWDd3d3BKbFZWbnlPaVRBRE9rcElTdDZacHR3SjRTVkdVLzIvdi9vT3Nxczg3am4rZWMvWlhKQUlMWVJkS25FeW1jY1JPelpodXg4WWk3WVY3SUVGaGJjUzFCcEFZbURqVmlXblQwcWhqMHVoa1dtZFNhZk56VEVtTUNnb21aQ1pGMUpYMTNzdHRZRW0wd1V6YkNiRUpwS2sxTGl5NENwUVY3dTQ1VC8vZzdIcnYva0M2MlYxZ2ZiLyt1WHZQOTV6dmVlNnljNGRudnVmN1BOL0laREk3aThYaTYrbjFQZW5uT2FPL2JUTTc1TzdUMDJzM21kbWZCVUd3WE5KejZTazd6T3pLTUF3L0pPbVJoUXNYWHU3dWw3cjcva0toOFA5dXY0U3g0UzB0TlFkcTMvaHNqd2QzbUtsL1pkNTErdlpHNWxLU0RsWDA5SlYzUzNidnpKTzE2Mmh0QkFBQU1IR1FBRTlNSDA1Zjd6S3pQNVIwVDExZFhWc1VSVkV1bDh0SnlrbFNOcHVkWjJaWHVQdS9TdHFYSnNDU3BIdyt2ME9TNXMyYk4yUG56cDJIa2lUNXNwbnRHZXBtOCtmUHZ6b0lnZ1ZEalpuWlBIY3ZaYlBaKzRjTDFzeStrc3ZsWGtyZlhpeEo3djV5MzNnMm03M1R6T2E3K3d0eEhQOXRHdDkzc3Ruc0NqTmJHb2JoT2tscjBybEtraFFFUWEwa2k2TG8zeVI5TlpmTGZYUGdmUmN0V2pRcGp1UFpaclkvbmJNOW04MGVsblJEUzB2TFgyN1pzaVUyczkzcHZJc2tQUkxIOGFwMHIvTzM5ZFpQMDJJY2RLNjhadDVCblhqUUxMaTRZaURkd2p2VVA1SkpTdHpsVnBuNHBwZHRyK2tKUGpIOThhMy9NM1pSQXdBQTRHd2dBWjVnMHFKVzEwczZWbE5UODRQVzF0WmNOcHY5WFRPN1h0SXpjK2ZPWGRUZTNuNnNxYW1wV3RLWEpNbmQvOTdNcmgxaU9xdXBxWGtwaXFLSGM3bmNyY1BkTXdpQ1B6Q3pvWXBCVlV1cVNWZGtQeTFweUZaTDZXUFNmUW53VmVtY0wwcFNXbERyQzVLNkpkMVU5cmkxNGppK0xRekRqSm10WHJodzRhWm5uMzAyTCtsSU91ZlVLSXBlbDNTWlR2VXU3aytBd3pEOGFoUkZyeVZKY3FXWlhlanUvNUlPSldiV0ptbDVWMWZYQWtuUGhtSDR3OTdlM2hmTTdHY3RMUzFoVjFmWGNrbHhFQVE4L255V2RiVkVVMHAxNzFpWHVGYkx5cXRWU1dZdUg5aXpWMi91QVhhcDRwTDBzcDhFaXUrYXVmR3A3V01iT1FBQUFNNFdFdUFKcGxRcTNXeG1NeVU5ME5yYWVsS1N3akM4T1k3amk4M3NnN1cxdFIrVDlMWDYrdnAva1BSNzdyNnpVQ2g4TDV2TkRrcUE1ODZkKzA0enEzUDNwdFBkTTUvUGYxN1M1OHVQUlZFMHhkMTNtOWtsN3Q0bUtYTDNXd3VGd3NiaDVwazNiOTZzTkthZTN0N2VQWmxNWnFhN2IwNTdBMzh5bjgvdkxUKy9XQ3krSEVYUjNaSytraVRKK3FhbXBzc2tIVTQvODB4M1AyWm1GYXZKcVNtU2JreC8zbjdpeEluK2RrcnUzbXBtaTkzOVBaSzBmZnYyTGtsTmtyUmd3WUtsUVJBMHV2dTJYQzczeXVsK0p4aGJCMjVxdnJIay9pWEpHdnNYY0QxZDZ6VWI0cEhuVTJPSm13Ymx4ZTYvVktEUHpkeXdiZk13QzhZQUFBQ1lJQ2lDTllFc1hyeTRWdEpmcDI4ZjZEdmUxdFoyM015YUpkMWJLQlMrbHMxbS8wclNKeVVkamVONHRZYjVUMzl0YlcxRCt1UEFCUEswb2lqNmdMdi93TXgreDkzL0pvN2paa25QbU5rajJXejI2NWxNWnVwUTExVlhWeTlMSzFMdktoYUwveHVHNFoxcE1yOGhsOHM5Tk5RMXVWenU2KzcrdkprZG5UUnAwblIzM3lkSjduNUpraVN6MHRNcUtseTcrKzF4SE04NWVmSmtReTZYKzNCN2UvdXh2ckdPam83djl2YjJOaFFLaFc4TnZGY1FCR3ZTNndjOVRvM3gwYm44NnNzUHJHemVKV216ekJvckJrMGFuTjJxN0s5N1VQTGI2YTdiR3k5NFpjN01EZHMya2Z3Q0FBQk1mS3dBVHlDbFV1bGVNL3R0ZC85T1BwLy9qL0t4ZEkvdFBWRVUzU25wUGtteHU2OG9Gb3Y3Sk1uTXVpV3BxcXBxbHFTK2FyZnZUOGYybjhIdGJlSENoWCtVSk1tdDdyNU1rcnY3Mm53K3YwNlNtcHFhbGsyZE92VitNL3RVR0laL0drWFJRKzYrTVkzVG01cWFxczFzYlhxL2paSVV4L0hhTUF3UGhtRjR1blpIU1J6SHl6bzdPenYzN3QxYnltYXpQMHJudUNFSWd0OUtmMzZ4NG9Ja09WSXNGZy8zdmM5bXMydk1yS0thOUZDRnZ0ejltclJBMXkxUkZLMUpEeC9QNVhJcnp1RDNnOS9BcXpkZWUxRlBsZCtYeUpkWFZxdnlkSit2YVdCcjZmN0t6alpvN0ppNTFybWR1SC9XbzIzSHh5RjhBQUFBbkNOSWdDZUl0RHJ4V25kL0l3ekR1d2FPcDN1RHZ5SHBaa21KdTYvSjUvTlBscDN5RStuVUk4QlJGTzEyOXlBdC9DUjNmM3E0KzJZeW1YZUhZZmlQa3VhbjFaVGR6Rm9sM1puTDVmcVQ4RDE3OXZSSSt2TnNOdHRxWmwrVXROYk0xa1pSZENSSmtnVkJFTHhQMG5za2RWUlhWMitTK3RzcjNmZFduNzFZTFBhdlVNZHh2Q01NdzUrYjJkeTB4ZFBKc2oyK3c3bE0wbEI3b0N2MDdSazFzeVZsaDQrODFYVVl1VmRYTEo3Y0cxVGZYVkx5S1pQVjlTZXlhVk5mTTZ0WXRpM2Y0L3Zta2ZRU1Y4bk0vK2tDcTdwMzhzYnZ2em9lOFFNQUFPRGNRZ0k4UVFSQjhGSWN4NTFtOW9XMnRyYi9HamhlS3BYZWIyWTM2RlF2MzQvbDgvbkh5OGVycTZ1LzNkUFQ4OEcwR0ZaZmE2UU9kNytqcnlMMFVJckY0cStqS0hxM3BFNTNYeC9IOFlaaXNmamljT2ZuOC9sbkpMWE5uejkvU1JpR0t5VzlYaWdVWHNoa01udkRNTnh0WmcvMzdWMGVpV0t4MkJ0RjBmWHUvcmlaelV5UzVJNUNvWERhWktlam8rTXpEUTBObngzSi9XcHFhbmhzZGd6NExVM1ZCN3RuMzFZeWZjNms2ZjJMdm40cTgrMnI3anp3bCs5OWlYSGxRWmRwczNyRHUyYysvcysvR28vNEFRQUFjRzRhdWprbXprdFJGRjJheStWK050ejRnZ1VMRnJ2NzBSMDdkclNQNW4wem1VeFZlWFhta2JycXFxdnFkKzNhZFVSU01ncGg0VHpWdVdMSjlZa0Y5OG4wdm9vQjE2bkd2ZVZmVzMxdjNRZnQvM1ZYeWVTUEJiSy9hM2owaVgxakhUY0FBQURPZlNUQUFNNDZ2MGZCZ2YzTnl5VGRaZElIQm96S1pJTXJWQTNUeDFmdVIxMWFIMWJGNnhvZWZ2ckFHSVlOQUFDQTh3d0pNSUN6eGpPWnFvT3pKNjl5MDJmTWRFbkZtSjhxVSsvOTMxTHBjbTladTZQS3lkVGg4aS9YZU84RDB4OXJQVHJXc1FNQUFPRDhRd0lNWU56NXpabTZnL0dGdDdoc3JVa1hWUTYrbWR2MnJmcWV5bm05dnhCWnhlbXUvelFsOXpkZTBQR0lyZC9UTTZhQkF3QUE0THhHQWd4ZzNCeGEzWHhoWFBMYjNmUVhKcHRSUHVaeXlhVWdUWEpkUTI3dExiL2loK2I2WXNPajI3YlN3eGNBQUFCbmdnUVl3SmpyYUZrOHcrcXFQeTNYYlRKTktSOXp1UUpaZndWbjkvU0xhYWh2SjljUk4yMnVraDZjc2ZHSkg0OUg3QUFBQUpnNGFJTUVZRXk0WkoycnJzMjYreHFYZjBSU2JVVUI1M1IxMS9yUFAxWHNhcWdWWDNmdERGMFB6aWpWZnRlMmJIbGpQT0lIQUFEQXhNTUtNSUJSZFhqVmt0bHhFcXgyODQ5TDl0NkI0eTRwVk5ycnlpVTNIMXpKV1pMY0Q3cHNReWl0cDQwUkFBQUFSZ01KTUlCUmNYRGwwbVdKdE1iTUZnOTdVdDl6enFmNTVuSDUwMEhpMzJwODdNbnZqMzZVQUFBQWVEc2pBUVl3WWdkV05qZWIrVWRjOWllU3BvNTBIcGUvWkxKdlZsbnkwTHMyUFBuclVRd1JBQUFBNkVjQ0RPQ01IYmhwMFNUMzJtdk1kSjFrVjB1NmNPU3orVS9sMnVxSmI1MjE2Y25uUnkxSUFBQUFZQmdrd0FCT3E2c2xtdEpUVzNldG0xM24wb2RNVmplaWlWeXhTN3NEMDlhYXVQZDc5WnVlL3U5UkRoVUFBQUE0TFJKZ0FJTWMvZWpTZDNXSHVrN1NNcG5ObDFROWtubGMzbTJ1TmpkdGZVZWNiSjI2NmFuWFJqZFNBQUFBNE15UkFBTnZjNTdKVkIyK2FQTGx2WWxmSWJNclpINkZ1ZWJJaG1wSWRBYnp5UStaYkp0Y1d4dGY3ZGx1cmEwblJ6dG1BQUFBWUNSSWdJRzNpYzZXekR1dGJ2S2NKTkVjbWQ3cjVqTWsvYjVrVi81R0U3di9RdEp6WnQ0dUMzWTNibmppMzBjbFlBQUFBR0NVa1FBREU4emhWVXRtOThhYTQ0SG1tT3dTeVM2Vi9GTEpaby9PSGZ4NWQ5c1ZtTnFURXowN1oyMXBQVFE2OHdJQUFBQmppd1FZT0VjZC9HaHpZeWl2ajhOa1dxS3dQakNmNWxLOXVkVzcrVFM1cGtsV0wvTnA3amJOVFBXU0drWXpCcGQzbWJSYnN0MUJyUFlaci9VOHh5UE5BQUFBT0YrUkFJK3pqcHVXRmszMngyYzdEcUNjeTE4MHQvMW0rcW03NzNmNXo2c0QvWUtldkFBQUFKaElxczUyQUFER2xydGVscnpEWkIxOXJ5N3ZNTmV2NU1tK3hrMVAvZkpzeHdnQUFBQ01CeEpnNEp6bHgxM3FscXRibHI3S2pwdjhoRlIyek5RdHFWdUpIL0hBRGdTSlhsRm9CNUkzZWpyWW53c0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lEaC9CL3dhQ3NSTlQzUmxBQUFBQUJKUlU1RXJrSmdnZz09IiwKCSJUaGVtZSIgOiAiIiwKCSJUeXBlIiA6ICJtaW5kIiwKCSJWZXJzaW9uIiA6ICIxOSIKfQo="/>
    </extobj>
  </extobjs>
</s:customData>
</file>

<file path=customXml/item26.xml><?xml version="1.0" encoding="utf-8"?>
<s:customData xmlns="http://www.wps.cn/officeDocument/2013/wpsCustomData" xmlns:s="http://www.wps.cn/officeDocument/2013/wpsCustomData">
  <extobjs>
    <extobj name="C9F754DE-2CAD-44b6-B708-469DEB6407EB-1">
      <extobjdata type="C9F754DE-2CAD-44b6-B708-469DEB6407EB" data="ewoJIkZpbGVJZCIgOiAiMjg2MTc4NTgzNDUwIiwKCSJHcm91cElkIiA6ICIxNzE5MzUyOTM5IiwKCSJJbWFnZSIgOiAiaVZCT1J3MEtHZ29BQUFBTlNVaEVVZ0FBQThBQUFBSjhDQVlBQUFBeHFjZ2hBQUFBQVhOU1IwSUFyczRjNlFBQUlBQkpSRUZVZUp6czNYbDhWTlhaQi9EZmMrOWtKMlJCa0VYWktZcTdRV3NWNnBCN3c5S3F1R0VWck5hNnNLaHR0ZFdxaVcxYUFXdGJ1MmdoZ0x1dGUvdTJDaFZDWnBJUlVBUUZwY3JpZ29naUtFc1dJSkJsNWo3dkg3a3ptWVNzSkd6SjcvdjVCR2JPUGVmYzV5cE1lSEkyZ0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TZDamw5WHE3ZUwzZVU0OTBIRVJFUkVSRVJNMHhqM1FBZEhqWXRuMTUvLzc5TCt6VHA4L0dMNzc0b2lKY2JsbldSUU1HRE1qczE2L2ZsczgvLzN4dmEvc2ROR2pRYjAzVGZHN0FnQUg3TjIzYTlHYjdSbjNrWldWbFhUaGd3SUM3Qmc0Y2FHemF0T25qSXgwUEVSRVJFUkVkUE0rUkRvQU9EMVc5enpDTURJL0hzd3hBU2JoY1JING1JcFpoR0I4QytMbzFmV1psWlExUjFaOEIyRkZWVmZWVWU4U1ptWm5aeHpDTVdXM3RaLy8rL1Q5ODg4MDM5MFNYV1paMUk0QlI5ZXVLU01qbjgxMWZ2endqSXlQUmNaeG5SS1NmcXNZQldORFd1SWlJaUlpSTZNaGhBa3dIWmRpd1liR080N3dnSW5HcW1oWVhGN2ZKdHUwV3QxZlZhLzErLzMvcWx6dU9rMndZeHZpMnhoY1RFeE1IWUUrOTR1K0l5Q1FBbFZGbGNRQkNBQTVJZ0ZOVFUzL3JKcitiUmVRbTI3Yi82ZlA1OHRzYUd4RVJFUkVSSFJsTWdPbWc5TzdkKzJFQUdlN2JEMVIxWlF1YURST1JrZTdyNXFaYkx3c0dnK05hRzVmSDQza0x3R2xOMVFrR2d5Y0VBb0dkWHErM2k4ZmoyYVdxbjlTdlk5djJGYXA2cDZvdTlYZzhsNFpDb2ZjQlBPbjFlcjhkQ0FTMnREWXVJaUlpSWlJNjhwZ0FVNnRabG5VM2dOc0FyRkRWUVFBR0c0Yng0NEtDZ3ZjYmE1T1ptWG0rWVJnTEFFQlZIL0g3L2I1bWJoTUtCQUo3QWNEcjlhWUdBb0hTUnZvOTF6Q004OHZMeStjdVg3NTh2MlZaam9pMDZEazhIbzhGSUZaRTVrZVhaMlZsbmFtcXo0aElpZU00UDh6UHp5L095c3E2UVZYelRkUE1IekZpeElobHk1YVZOTkl0RVJFUkVSRWRwWXdqSFFDMW40eU1qRVRMc3FiWnRuMTdXL3V5YlR2RjdTc2x1dHl5ck1raThwQ3FiZ3dHZ3hlcDZpUUFDYXBhT0dyVXFBc2E2c3V5ckdtR1lSUUJTQU9RNS9mNzcyaHBISm1abVQveWVEeWYyN2JkNEtpdVlSZ1BBL2h6VWxMU3QxditkRFZVTlR6Qy9HcTRMQ3NyYTdqak9ENEFNYXA2YVdGaDRXWUFLQ2dvOEFPNFEwU0d4Y2ZITC9aNnZUMWJlejhpSWlJaUlqcXltQUIzSUNrcEtXa2k4aWlBbkdIRGhzVzJwUzlWdlZwRVpnR0lyTk8xYlR0SFJPYW82azdIY2I0ZkNBUjJGaFlXTGxiVjYxUTEyVENNSXR1Mjc0RDc1OHF5cklHMmJlZTcvWmlPNDl6ajgvbW1BWEJhKzJnQW5oczNibHhjZEtGdDIrTUJqQUFROFBsOGdZTjR6TEdxK28zUDUxdmg5dWRWVmIrSXBLcnE5WDYvZjJsMFpaL1A5NmlxUGd4Z3VNZmpXWm1WbFhYbVFkeVRpSWlJaUlpT0VDYkFIVWhoWWVGWHFwb1BvRWV2WHIwdWIwdGZJbklEQURpTzh3d0FlTDNlazFRMUc4RDJVQ2cwcXFpbzZLT28rNzRBNEdJUjJRdmdUN1p0cjdCdCsxRVJXUTlnTklCUEFYZ0xDd3NmT29obmVscFYvdzNndEtxcXFwbmg4Z2tUSnBnQUhnUUFWZjFWYS91MUxPdDBFZWtIZC9RM016UHpsNnBhb0txSkFDYjYvZjRYRzJybjkvdC9vYW9QQWpqUmNaeVZ0bTAvNFBWNjQxdDdmeUlpSWlJaU92eTRCcmpqZVJMQU9CR1pES0RCSks0NVhxLzNKQURmQmxCV1ZsYjJNZ0FFQW9FTm8wYU51c0kwelUyQlFHQjkvVGFoVU1obkdNYWRobUU4RG1DNCt3VlZYVjFWVlRWMjZkS2xPdzcyZ1VLaDBDMm1hWjRQNEk2c3JLelhDZ29LM2lncEtma3hnSk5WdGFEK1NHMUxpTWdsN3N0L1c1YVZKeUtUVlhXdmlOd1lEQVpmOTNxOVhacUlaNlpwbXFVQVpnREk4WGc4N3lKcUdqVVJFUkVSRVIyZG1BQjNNTnUyYlh1dFY2OWVPMFhFNi9WNlR3b0VBaHRhMjRkcG1qY0FnS28rdldyVnFuM2g4cUtpb3RmRHJ5ZE1tR0NXbEpRTWN4em5RaEc1RUlBdElxbHV1MjlFWkJ1QU0wWGs3TmpZMkM4c3l5b1FrU0lSV1ZwZFhmMWhJQkNvYUNZTURiOElCQUk3UjQwYWRZdHBtcTg2anZPMFpWbm5BY2dGNERpT2MxZHJuOCtOOFJJUnFkeTJiVnRocjE2OVBrUE5qdGIzQVZqczhUVC8xMEpWLytVNGp0YzBUZHZuOHpINUpTSWlJaUk2QmpBQjdtRFdyVnRYMWJObno3K0x5QjF1SXZ2TDFyUWZOMjVjWEZWVjFmV3FxZ0JtaDhzek16TXpVWE9NMGNraWNrWkpTY2xaQUJJTkl6S0xmcjJxTGxYVjF4M0hlVHdRQ0FTenNyS0dPSTV6SllBc0VSa040R0pWaGNmamNTekwyaVFpR3dGOERlQmxuOC8zWHdBUUVSTUFWTFhPT3VHaW9xTFhiTnQrVmtTdVU5VjNBZlFHOEZoUlVkR2FnL252QkdBTmdITjY5KzQ5eWVmelBRWGduQkVqUnFURnhjVTkxOEwySzR1S2l0NEU4T1pCM3ArSWlJaUlpQTR6SnNBZGtJaThBT0FPQUpNQTNJdFdiRHBWWFYwOVVVU09CNUR2OC9rK2p1cnpHaEc1eVgyN0Q4RC9WSFdGcXE0QXNLU3dzUEFyeTdLMkdZWXhwckN3Y0M0QUZCUVVmSUthZGJvUGVyM2VlTk0wendKd05tcEdob2VvNmpBQVBmZnUzUnZadGRvd0ROTzlYN0IrYk1GZzhLZW1hVm9pY29LcTdnRndmMnYrdTBRTGhVSjNlVHllSzFUMWdXSERoajIzYnQyNkt2ZG9vMnZEZGJ4ZXI4Y3dqTytLeUZxLzMvOU5kSHV1K3lVaUlpSWlPdll3QWU2QS9INy9PNVpsZlNZaUF6TXpNKzNDd3NMRkxXMnJxajl6ejlIOWM3MUw5NmpxZjBPaDBJZUJRT0F6MUV1cU16SXlZa1NrQjREUEVEVjlPY3lkOHJ6Yy9XcEtuQnRIVlFOOWxGcVc5UkdBUGdEMlZWWldIbENucFFLQlFLbHQyMzhWa2R6ZXZYdGZsSkNRTUQ4dExlMGFBUEQ1Zk04Q2dHRVkxeHFHOFpTcS9oekFuOEp0YmRzK1dWVlhXcGIxbk4vdm4zS3dNUkFSRVJFUjBlSEZCTGlERXBHWEFkeGpHTWIxQUZxVUFHZGxaVm1xZXJxcXJ2WDcvZm5SMS94Ky95NEEvN0Z0ZTdabFdZa05OSTlIemE3aUtaWmxQZDNjdmFxcnErOWZzbVRKbHcxY0NtOCt0YmYrQmN1eWJoR1JUQUFoRVRrK0xpN3VFUUEvYk81ZWpURU00MW5IY1hJQmpFMU9UbjdOUGVLb0RNQ3pBT0R4ZUY1M0hNY1JrY3NSbFFDcjZnUVI2UUtnVFVkTkVSRVJFUkhSNGNWamtEb29FWGtKQUZUMWV5MDlFMWhWNzNEYi9yNkphaE5GNVBvR3ZuN2dYdS9leVBVNlh4NlBwOEdZUkNUTmZiazd1dHpyOWZZSDhFZFZyUmFSTWU1R1c5ZG1abVplWEsvOUFhUFBqVm04ZVBFbVZkMmxxcWNFQW9HZ2lQeFRSQWFOR2pYcTIrNzE3ZTQwNy9POVhtL1BxSHRjRFFDTzR6U2I2Qk1SRVJFUjBkR0RDWEFIVlZCUThENkF1NnFxcW9hdFc3ZXVSVk9GSGNmNUZZQzhZREQ0ZkdOMURNUG9Fd3dHayt0L3FlclRiaC9YTlhROS9BVmdtVnV2cktIK1ZiVVhBSWpJOXFoaU1VM3pTUkZKRnBFWkJRVUZmZ0EvZGVPWjQvVjZVNlBhVjdzdld6UzdRVVIyQU9qbXRuM2U3WE5pVkpVaUVSSFROTWNBUUZaVzFwbW9PWDVwWTJGaFlhdVBYeUlpSWlJaW9pT0hVNkE3TUovUDk4ZlcxQzhzTEZ3TllGcFRkUll2WGx4ZXYyekVpQkZwcG1sZXFxb1ZqdVBNRHdRQ0IweGZEck50TzV5c2xqWlNaUWdBcU9xV2NJRmxXZmVJeUNoVlhSMEtoV1lBZ04vdmY4bXlyRWtpY3JGcG1nOER1QkVBUktRS0FBekRpQU1ndG0ydkFmQ296K2Q3clA2TlJvOGVuUlFLaGZxNHUxSEQ3L2UvYVZuV1RnQlhUWmd3NGM1WFhua2xKQ0p2dWYyT0J2Qk1LQlM2enQzNStrazBzTmFaaUlpSWlJaU9YaHdCcGphTGk0dDdVRVJTUmVUcFFDRFFXR0liMWsxVjl3UUNnUU4yZVhhTkFBRERNRFlBZ0czYlhoRjVBRFU3VC84d3VsMG9GSnFtcW50RTVNZFpXVm1XVzF3R0FLcWFhdHQyVndDbkFiZ2krZ2FtYVQ1cTIvWnN4M0dXaVVpeXFyN2hYbkpFWkxHSTlDd3VMczUwNnk1WDFkVUExaytZTU1FVWtZa0FRb1poY1BvekVSRVJFZEV4aGlQQTFDYnV4bFNUVlhWblZWWFZyMXJRcEJ1QUxRMWRHRGx5WkM4QVo2dHFkVEFZWE9YMWVudXE2Z3Z1MmNDMytmMytkZEgxQTRIQUZ0dTJzd0U4NGpqT3ZJeU1qTk1BN0FRQTB6Ujd1c2x4bmRGa1Z3cUFxOTNYK1JVVkZaSGpsRlIxb1lpTVU5VitBSkNmbjE4TUlBTUFNak16THpZTTQzaFZuZS96K2JhMjRGbUppSWlJaU9nb3dnUzRnNWd3WVlLNVk4ZU9oQ2FxR0FCZ21tYUMxK3Z0RWxWdUFvQ3ExaStQcUt5c0RDMWZ2bngvdldLeGJUdGJWWC9ycnJ1ZHVIVHAwaDFOeFdqYmRsOEFzU0xTME83UGlJbUp1VUpFUkZXWEJRS0J2WlpsVFJlUm5nQ2U5Zmw4VHpYVXh1Znp6YklzNjFvUmlVMUtTdXFtcXArNlNlOVF4M0gybXFZSjFCek5GS0dxdHp1TzR3a0dnOFgxWTk2MmJkdkxQWHIwZUxHaEVXckRNRzUwMng4d25acUlpSWlJaUk1K1RJQTdpT0xpNHNzOEhzOHJ6ZFVUa1pVZXo0SC8yMFZrY1VQbEFHQ2E1bG9BcDRiZlc1WjFPb0MvQVJncEl2c0FUUFQ1ZkFYUjNlSEE5YkVHZ0hzQlFGWGZySDhQOXh6aFg3aXgvQjBBUXFIUUwwelQvTVkwelVlYWVDUW5GQXBkc1gzNzl1M3IxcTJyc2l6cmJiZVBxd3pENk8yKzNsQ25nZU9VQlFLQm5WSFBjNk9JMU5sTjJyYnRBMjZrcXQ4WEVZaklMYlp0MytnV2wvdDh2a2xOeEVkRVJFUkVSRWNKSnNBZHgxY0FYajFFZlc4R0lKWmxlVVhrTmxXOXpCMnAvWi9qT05jVkZSV3RpYTVzMi9ZanFucXRpT3hVMWQwaXN0K2RVbnlDcXBhcTZyejZOMGhMUzdzTVFEOEEyMkppWXA0SEFIY1U5c0htZ2dzRUFwRXB6cUZRcU1nMHpZOUY1QUlSdVFCQVpkUWEzOGFjQm1COGMvY1JrZkR2RjBVVk43aWJOUkVSRVJFUkhYMllBSGNRZnI5L09ZQkxEMVgvbVptWmcwUmtQb0FrRWRubU9NN01zckt5dWF0V3JhcXVYMWRWM3hlUm13RU1EaWVOcU5uMU9WOUU3dlg3L1p2cnR3a0dnNitacHZtV2lEeTljT0hDeW9PTk14QUlCRzNidmxKVlh4U1JubzdqL0xLd3NIQlhVMjIyYmR0MmQ0OGVQWElPNW42eHNiSGNDWnFJaUlpSWlLaWp5Y3pNdkN3ek0vT2FZY09HeGJhMFRVWkdSc3k0Y2VQaVdsSjN4SWdSYWVETzVFUkVSRVJFZEloSTgxV0lpSWlJaU9ob1VwNi9rTFBRNkloTEdqUHVtTXNuT2RwR1JFUkVSRVJFblFJVFlDSWlJaUlpSXVvVW1BQVRFUkVSRVJGUnA4QUVtSWlJaUlpSWlEb0ZKc0JFUkVSRVJFVFVLVEFCSmlJaUlpSWlvazZCQ1RBUkVSRVJFUkYxQ2t5QWlZaUlpSWlJcUZOZ0FreEVSRVJFUkVTZEFoTmdJaUlpSWlJaTZoU1lBQk1SRVJFUkVWR253QVNZaUlpSWlJaUlPZ1Vtd0VSRVJFUkVSTlFwTUFFbUlpSWlJaUtpVG9FSk1CRVJFUkVSRVhVS25pTWRRR2VUbGpNN0lKQUxqM1FjZEl4UTNROUJ0U3FxeGYwZENMK1dhZ2lxUlZHdGdtcUJsaXZ3TlZTMnFzalhodWcyaFc1ejFOeGFWbDYrRlgrK2MvK1JmaHdpSWlJaW9pT0pDVERSMFV3a0FVQ0NTUGh0OUtYd0MwRGNGeEo1cjREV2xKaHdrSjZVQU9UTTNnMWdtMEsyUWJGTmdCMkFiblpFUDFlUnpZNXBidDZUTzNubjRYczRJaUlpSXFMRGl3a3dVYWNoWFFGMEZXQW9Jb20wd0lBQUNwaEJCK25aczhzQjJheUN6d0ZzaHVKemdiTTVCSE5qMll3cDd4NjUySW1JaUlpSTJrNmFyMEpFUjhUZFR5UW5lWnhFajRGRVV5b1RnNUJFd3pFVERFR2lnMUNpaUNUQ1FhSUNpUUlrQWtnRFpBaUFRU0lZaUpxeWRxYnJGYklHMFBjQjQ0TUsxVFg3WjB6OXF2M3ZRMFJFUkUwcHoxK29Sem9Hb3FReDQ0NjVmUEtZQzVpSVdpWXBkMWJQdUdvTWRBeHpzS0U2VUJXREFSMGdJb01COUdpdis2aWlUQVNyQUh6Z1FOZW9HaDl3dEppSWlPalFZZ0pNUndNbXdFUjBiTWlkbTRqY3lmdTYzai9ySEVQbFZFTnhPaUNucVdpR1FGTGI0eFlLTElmcW00Q3h4QWs1eThwK042MmtQZm9sSWlJaUpzQjBkR0FDVEVUSHZNVDc1dmFLTi9RTWhYTWFnUE1CR1NIQWNXM3ZXZGNySktDSzVRaGhhZW52cG43ZTlqNkppSWc2SnliQWREUmdBa3hFSFZKeXp1eWhNUTVHcW9HUlVQbXVDUHEzdFU5Vi9SS1FaUkFzaFlPbEpUT25yQVdFMzh5SmlJaGFnQWx3MDRLaEVQYnNyemtCVWd3RHFZbE5iNDFTdG04ZkhNY0JBQ1RGeHlQVzB6NTdCVHVPQThNdzJxV3ZveEVUWUNMcUZKSnlaL1dNRFJsZU9CZ0p3VWdvVGhWcDIrZUpxdTRRNFBXUUdBdktQS0ZGeUwxMWIzdkZTMFJFMU5FY3lnUjQxV2Vmd2YvaFd0enh2WEdJYVNZUmRCd0grNnVxVUZGZGpYMVZWYWlvcXZsOVgyVWw5bFZXNHJTK0o2SkhTc29CYlNxRHdUYkg2VEdNUnVQN2FPdFczUDNjQ3dDQTVQaDQvT1AyVzV2c2E5cmpUK0tya3ByVldqKy82UHY0N3NrbkhWUk1JY2ZCUTYrK2htL0tkcU9rdkJ4N0t5cncyQzAzb1Z0eWNxdjcrdDhYWCtBdi8xMkkwL3YxeFZuOSsrUENZU2ZYdWY3Mko1L2c1ZVVySXU5L2ZlWGxTR2ttMFc5dngySUN6R09RaUtqVnluTnYvYm9jZUJFMVgwak9uWHVjV2VWY0lvSkxCRHJhUGIrNFZVU2tPNERyVGVqMWFkVkd0V1RuTFhHZ0MxUmlYaTJiZnZPbTluNEdJaUlpcXF1aXFncS9lM1UrM3Z1OFpwVlNXbElTYnJZeUFRQjc5dS9IZlMrOGhPcFFDRlhCSUtxQ1FWUlVWNk02RkdxeXoxdkhaR0gwNmFmWEtWdTc1U3ZrdlBSeW0rTzlkSGdHYmhqbGJYVzdGWjk4aWsrKy9ockpDUWs0WjlCQTlFNUxhM01zWWFaaG9FdDhQRlo4dWpGU3RtVERSN2pzbk9HdDd1dmRqWjloMTk2OUtGcTdEc1Y3OWg2UUFMKzdjUk0yZnZNTkFLQjcxK1REbnZ3ZXE1Z0FFMUdiN2NtZHZCUEFrKzRYMG5MeUxvTHF4UUN1RUpGdVRiZFdRS1hPZkJRUnhBQ3dESWdGQlArY25wMjNRYUVMVk9TL3BkT25CZzdWY3hBUkVYVm04Ykd4U0UycVRhSVdySDRQWncvb2o0eUJBNUdja0lDUzhuTHNxYWhvVlo5YmkwdmJPOHcyODMrNEZpcysvUlFBMExkYmVxc1M0Rm41aStINzRNTW02OVFmbW44NjhBYWVmV05KazIyZXVYVXF1aWJVSFQ5NGQrTm5rZGZlVTRZZDBHYnRsaThqcjA4OThjUW0rNmRhVElDSnFOMlZUSis2QU1BQ0FKUFRzMmVmcDVEeElqb2VrSk1QckMxUWFDVC9WVFF3bDFwd2trQk9FdUFYYWRtemQwSGtueXI2UXVrRDA5NDRwQTlDUkVUVXlkeGlaV0w5VjEvaDY5SXlBTUNzL0FJOCt1TWZJU2t1RHVjT0hvenRaV1dJajQxQlFtd3M0and4MkxCMUs3N2N0UXNBY09rNXc5RW5QUTF4bmhna3hNWWdMaVlHUGJwMmJmYWV3L3IwZ1dHMGJDYnRwdTA3VUY1WjJhcG5xcWl1eGxzZmY0enZEQmtDRWNGbjI3K0pYT3VkbHQ2cXZoeFZPTnI2MmVmTnRkRjYxemZ2MkJtWmtoMGZFNFB2ZkdzSWJuL3lhV3dwTG02d3o2SzE2L0RHdXZVTjlqMjBkeS84YnVJMXJZNjVvMklDVEVTSFZQR01hVzhEZUJ2QXZWMXlacDBjby9KamdVeUNvRmU0amtqdE56MVJoYm9MaWhVMTZYSDA4TEE3b2p4WlZDYW41OHplQ3NoTFFYRmUyUDNBcmU4Y3JtY2lJaUxxcUJMajRqREZ0cEQ3ei84REFDUW5KR0RYbmoxSWlvdkRUOGFOT2FEK1gxNWZHRW1BdmNOT3hvQWVQVnA5ejk5Y2RXV0xONTM2MWN1dllNM21MeHE5WHJKM0w3ckV4OWNwcXc2RjhOQ3I4OUczV3pkTUdua0JkdXplQXdBd1JGQmN2aGVsKzhwUkZhcGRrL3gxYVNrKzJycTFUaDk5anpzT0NiR3hkY3A2ZE8ySzAvdjFiVkhjOWUydHFNRGJuM3phNlBYQ3RXc2pyODhiTWhnSnNiRUlPVTZUaVhSajEwSU85MHVMeGdTWWlBNmJ2ZE52WFEvZ0xnQjNwZWZNR2F2UTZ3VzRGRUR0ZDZySWJsb0t3SWhNSTRwT2pHdEpid0IzZU5TNEl5MG5ieU9BRjBWQ0x4US9jTnRhRUJFUjBVRTVhOEFBakR2ekRBenVlVHd5VHprRlJXdlhJZWVsVnhxc3V5OXFOUGIrbDE1cGRNZmpXVCsrQWNrSjhRMWUrL3VTcFRDa1pTUEFXMHVhbmxMOTYxZitoYzA3ZCtMMnNhTVB1UGJGcmwzNFl1ZXV5SHRIRmZjOC8rSUI5WjViOWlhZVcvWm1uYkxmVDdvR1EzdjNybE0yNlBqak1jVzJzSytxcWtXeGh4a2kyTGxuVDZNSnNPTTRkVVp6dzlPZnp4azhDSVAzMXV3UitzR1hXMURzdms1SlNNQ1ovZnMxZXI5ZTdiakd1U05nQWt4RVIwVHg5Q21MQUN6QzNVOGtwOGRXWGEzQTlRSmNVRnREM01uUmNJZUNhNU5mZFFlRm83OVZDakFJUURiVXpFN0x6dnNRMEJjY2lYbUJHMmdSRVJHMTNwUXNPL0o2ZjFVVnl2YnRhN1pOVSt1REhYVWF2ZmJhcXRXdEM4NjF0N0lTanl4Y2hBdUdmZ3VuOWUyTFdJOG5Fa055Zk8xNjJvVFlXSnpacngvSzl1ODdxT25MVFNsYXV3NnpGaGUwcWszM3Jzbkl2dXpTUnE4di8rUVRsSlNYUjk2ZjBiZG1sUGtHNzRXUnNwdm16b3U4UHU5YlF6QnRkRmFyWXVqTW1BQVQwWkgxK3h2M0ZBT1BBWGdzT1dmMlVJL0tiUUpjRDBFeTRDYTVicWFyN25UbzZCOFNSMGFJbzdvVXdhbUF6REFSbkpHV00vc05VYzByanVuK2IrUmUxYm9mMFJJUkVYVWlqeTdLeDFkUmEwd0I0S2JNVVRpcFQyOU1HbEg3TStyM1B2OGM2N1o4MVdnL2NSNFB4cDExSnBMaTRpSmw4VEV4N1I3dk42VmwrT0RMTCtIL2NDM082TmNQdjczcVN1elp2eDhpVW1lMDJXTVl1T2ZTUzdCbmZ3Vis5WEx0U0hiM3JzbElpS21aMXJ5MXRCUkJkMGZyYmwyNjFJa2RBR0k5TmZHZk0yZ2cwcEtTQU5STWk2NW81ZWh2V0dwaUlpYWM5KzNJKzdpb0tlRC9Ydmx1bmJxR1lhQ2l1anF5VG5oNzJlN0lORzRBR05xckYvWTNFMGRUUjBaMU52eXZRRVJIalQzVHAzMEU0SGJjL2NSOWFiR1YxNG5LYlJCRUR1S0xqQUdyUXNXQVJHMmVWVk1lcVlpb05oZEM1TUwwNEs3dG1qUDdLU2VJZVdXL20vWVppSWlJcUk1TjIzZEVqdFVKMjF0UmlUUDc5OFBnbmowUmNoeTgrTmJ5U1BLYm1wU0l2dDI2NFg5ZjFPeEdmTUhRYitITmp6NUdaVENJcGVzMzRQYXhvM0hXZ0FFSDNLZitiT2VucGt4R2wwYW1SemVsOE1PMStPRExtbnNQNk5FZDVSVVZxQTZGa0pxWUNMT0JxZGlWMVZYNGJQdjJ5UHNIcjdrYTNkMU51cUxQQWY2Ujk4Skd6d0UrYjhnUW5EZGtTT1I5OGQ2OStNMkVLMXNWZDZ6SFJGcVhMcmgyNUlnRHJuM3d4WmY0NU91dkR5aS85dEZaalI0NTljaWlmRHl5S0wvSmU0NDZaUmgrOXIxeHJZcXpvMklDVEVSSG45L2Z1S2NFbUFWZ1ZzcDljeXpEY0c0VFNPMWNJYW1aSGwweklCeTFTWllnYXNzc2hXcWREYlo2Q09TWGhvbTcwN1B6Rmp1UXZOS1AweGZnbGF1YVBzQ1FpSWlJc0duN0RzektYeHhKem1KTUU5bVhYb3JYMzM4L1V1ZktiNStMcW1BUTc3am4xK2IrOC85dzFvRCtHSjl4ZHAxRXVQNG1WZjkrNXgxY2Z1NDVpSyszeVZSalFvNkR6VHQyNHY5VzF1NS9lVkx2M3RqbHJvbE42NUxVWUx1VlVjY0tuWkNlSGtsK0Q4YTJraEo4OHZVM3pWZHN4SkwxR3hBZjQ4RzVnd2RIeWxRVnp6UnpYQksxSFJOZ0lqcXFsYzJjNGdmZ1Q4K2VkYUxDbUFiQlRRSWNCeUJxZnJSQ3RXWnFkTlIrMGJVL1lhN0poR3RLYTRhUnh4alFNZW5mMnZVVmN2SWVyL0FFNSszTHZiM3VkbzlFUkVTZHpDMVdKdlpWVnVMUHJ5L0U3djM3QVFBVjFWWDQyNkxGOEgvNFlXVDliSXhwNHE2TEw4SzNldmVxa3dDTENPNis1R0pNLzc5L1IzWnFmbS9UNTNodjArZTQvL0xMTUh6UVFBQkEzMjdka0pxWWlGSjNYZkZycTFZZjlEcGdBUENZSms0OThVUjgrdlUyQUdnMHNUMmpYMStjTTJnZzN0bjRHYzRkUE9pZzd3Y0E3MysrR1hOOC9qYjEwYjFyY3AwRStJMzE2eHNjL1FVQTc3QmhDRG9oN0srcXFyTjUxaWtubklBZUtTMDdhb3BxTUFFbW9tTkM4WXhidndSd0wzS2YrazFhZGNWTmdONHRJdTZwNzdYSnJxcldPVmFwNW5MdFlVb2FmZEt3b0ErQVg4ZFZlM0xpc3ZNV2lNaWM0dW1UODkxaFpTSWlvazdscEQ0MXV4eDdURE5TRmg4VGk3MFZGWkhrTnpVeEVmZGROajZ5STNKU1hCeFNFaE1CQUlZWWlQVjRrSFA1WmNncjhLSHd3NXBER1RJR0RvZ2t2MERObXRaYjdFdzh2T0IxaEp6R044ZHFxY3ZQUFFmSkNmRkk2OUlGM3g0OENDZDI2OVpndlQ3cDZianYwdkY0NitOUGtKS1lpQkozeEJpb2U0VFF2c3JLT3RjQUlDVXhzZEVkcmtXa3pocmVwb1FjcDlHcHpLcy9hM3pmenR2Y1hhMFhySDR2a2dBYkl2akZSZDlIZW5LWEZ0MmJhakFCSnFKalMrNE5GU1hBMzNETDNMbnBQWUxYcWNvOUloTDU4YW1JUkVaOG8wOFFqaDRacnI5VVdBUW1nUEdBamsvUHp2dlkwYnlIU25jYWY4ZTh5ZFdINDVHSWlJaU9acmVOSFkyUHQyMURTWGs1VGozeEJMejl5YWVSSkN6VzQ0RjE2aWtBZ01DNmRaRTJKNlNuNDg3dmZ3OHZ2clVja3kzcmdENHZHRG9VSjZSM1ErR0hIMkx6cmwyb2pOcmtxVGtpZ2hqRFJJK1VGSnovclNFNGUyRE45T3IrM2J2alBuZDM1ZnJuK0laOVhWcUdQOHhmMEdUL2VRVSs1Qlg0NnBUTnUva21ISithMG1EOWZzY2RoNy8rNkxvV3hiNWsvUVk4dk9DL0RWN3IzNzA3M2xpL0FUMVRVN0JqOTU0R2Z6aXdiTU9HeU9zdThmRjRaY1dLWnU5NXlna25ZTVJKUTFzVVgyZkFCSmlJamszekpsY1hBMDhnTi9lcHRPcWVQNEE0MlFLcCtRNGNudTdzbnBlazBsQWlYRVBkWDJ0SGhlVmJodUNKOU83T2I1R1Q5M0J4UmRJOC9QRzZjaEFSRVhWU1hlTGo4ZENrYS9DUHBXL1dTWEtiTW56Z1FOeC94V1g0N3NrbkhUZ3p5OVd2KzNHNFlaUzN4WEc4dG1vVmxxNy9DSUJpOFBISDQ4Yk1VUzF1ZXloOXZtTUh4di9oNFRiM002Qkhkd0RBWk12Q3pQKzhpb2JHaWZkWDFmNXNmdmYrL1hqOXZmY2JxSFVnSnNDMW1BQVQwYkV0TjljcEFWNEE5TVhVbkx6eGhrbzJCTU1CMU5sbU1ubzBPSnFFZnoxZ1dCaDlBUHdwTGI0OFIzTHlIZ2w2WWg3ZG5YdFRjUU5kRUJFUmRYaDdLeW9RRitOQmZFd01xa09oeU9oa2pHbEdkbHl1Q2dZalU0bFA3VnV6U2lrNitTMWF1dzR2dnZYV1FjZXdaMzhGeWlzckFRQ2JkK3pBeW8wYkk5ZlN1M1RCZzlkYzNXd2ZoaUVOSHNsVVVWMmJXRVkvVTNTN3hwaUdnZlJHTnQ2cXI3STZHRmxmWFYrLzd0MXh3ZEJ2UlVhMDI0dlJ5QThnT2lzbXdFVFVRWWlXVHNjU3dveFVBQUFnQUVsRVFWUi9BUHduSldmV2FBTkdqZ0FqZ2RxY3RyRWtHS2gzSVhyVExDQWRRSzZudXVxdTlKeThlUldPOFlkOU15ZHZPelRQUUVSRWRIUUpoa0o0ZU1GL2tSQWJpMm1qc3pCdGRCYis4dnBDRksydEdRbk92dXhTbkRXZ1B3Qmc2dU5QWUd0SktRRGcwMjFmUjNZMEhublNVQXc4L25pVVYxVGc2OUt5ZG9tck1oaXMwMWRWc0dXSE92Uk1UY1ZMUC92SkFlWFJ4eUQ5Wk56WVJvOUJhc2lKM2JxMXl4VG85QzVkY0xPVjJXVDczMCs2cHM1NjVmb1cvKzhEUEZrVWlMenZsWnFLSzc1OWJvdGk2eXlZQUJOUmgxTTIvZGJGQUJhbjVNd2FiYWo4UVVST0I2SnkzQ1l6WVVTUzN6clZSSklBM0JFbnptM3gyWGwvRDRhY0IzZi83dFpQRyttQmlJaW9RM2cwUHgrbDVmdnFKSVFmYmEzOU9YQlBkMTNzanQyN0k4a3ZBQ3o3NktQSTYvN2R1MlBnOGNjZmhtaVBqTTA3ZDJMaUkzOXJVZDFnSXh0Z2hhVWxOVDJTWEJVTTRnL3pGMkQ0b0lINDdza25JOVhkZ0F3QS9ydjZ2VHJKYjgvVUZFei93UVNrZCtFbVdkR1lBQk5SaDFXVENHdEJhbmJlZFliSWRBQW5BSWhrdGFvS2lCRzFMVlpkdGFjbzFlNHNMWUlZQUQ4MlBmS2o5T3paZndmMGZuZUhhaUlpb2c0aGV2T2wwdkthbzRxK0thc1piWDEzNDJmWTZvNlVwaVVsb1ZkYUdnQmcwL2J0Nk9PK0JvQ3Z5OG9pL2NTNk95U1BQZk1NV0tlZEdxbFR0bThmN3ZySDg1RXB3ZDgvNjB6ODhMc2pHNDNybVRlV1lPSDdhd0FBWi9UdGkzc3ZHeCs1ZGlRbithcHFaR3Iyb2Zic2txVllzL2tMck5uOEJaNE9MTUU1Z3dZaTY3VFRzS1c0R0U4RjNvalVPejRsQmROL2NCV09hOE5aeHgwVkUyQWk2dUJFUzJmZ0dlUSs5VkphY1A4ZEF0d0RTRmVnWmwyU3FrSWpweUkxMGtONFJEZzZFYTdKbks5WHhkWHBPWG16cTBPaEdYc2V2RzNYSVg4Y0lpS2lRNmk4c2hKbDd2bThZVWx4Y1JnL1BBUGJ5OG93YTNGQnBEeDZWUGpjd1lQcm5HbDcvZXk4U1BLY0VCc0xvT1o0cGVnamxoSmlZK0VkZG5Ma0RPRC92dmMrS3FxRHVIVk0xZ0ZyY0FFZ0dLcE56QTNUaVBSN0pKdzNaREQ2ZGUvZXBqNWlQV2J6bGFLVTdkdUhkNk9PU2dvNVRwMGR1Y042ZE8yS0dWZGYxZWg1eUowZEUyQWk2aHhxams5Nk1QbmV2ODN6bU1hdm9USkZCREhTNG5uUmRSTmhDQ0FRaUVnY2dEdGlUT1BHdEp5ODM1ZVU3LzhUL254bnc3dGJFQkVSSGVVKy9mcnJPdThIOU9pT2U4WmZnaTI3aW5IWGM4OUhrdG80andmamgyYzAyTWVXWGNXUmVnQWk1d1EzNU1iTVVZaVBqY1hMeTk4R2dFanlYYnhuTDJMZFRiY01FV3phdmdNclA2MU45THJFeGJYNjJkN1p1QkYvbk4vdyt0dm9UYkFlV2JnSXMvSVgxN21lbkJDUEI2KzVHazhVQnVvM2JSZmY2dFVUbHplelZqY2xNUkdQVDc0WjcyemNpTVgvK3dDck4zM2U0TkZSM2J0MnhWZkZKVGd1T2JuUkhiZzdNeWJBUk5TcHVLTzBQMG5KbWZ0WFU1MkhJTGlpNWtwNFhqU2FuVWNsSWxDRXp4dU9sSFlWWUhwNlV2eHRtajM3TnlVeDJ4OUhibTd3MER3RkVSSFJvWEZHdjM3NDNsbG40dlgzM2tmbXFhZGdhcGFOUDh4ZmdKV2ZicXhUNzhiTVVlaVduSXlxWUJDM1BmazBUTU9BQUZBb2R1emVFNmtYSHhPREU5TFQwSlJKSXk2QUFQamdpeTl4OXlVWHdUUU0vSFhSSXJ6LytlWkcyL1E5N3JoV1AxdkljZW9rdW8ycERvVlFYVyt0Ym94cG9yeXlFc3MvK2FUVjkyMkpwamEyaW1ZYUJzNGJNZ1RuRFJtQzdXVmxXTFRtZi9CLzhDRktvMGJ0MTI3WmdsKy84ay8wTys0NC9PSGFpWWhyWU5mcnp1ekF1UVZFUkoxQTJmVEpHNHRuVEwzU1Via1EwTnFkT3R5OHRwRmx3VkhWMUQwOXFmNEtZdWtwSW5scDFUM1dwOStmZHhVaUU2eUppSWlPRFQvMlhvaWZmVzhzZmpwdUxHSTlIb3c3NDR3Nkk0bFhuLzhkakRuamRBQzE2M3UzbHBUZ3E1SVNiQzBwclpNOGpqM3pETVI0bWg5em16amlBdnoycWlzanlkcFovZnMzV2pjMU1SSGp6anpqb0o2dEkrbVJrb0xydmpzU2owKytHVDhkTnhhRGU5YmRhT3lzQWYyWi9EYUFJOEJFMUttVnpwaXlCTG01cDZZRmU5d2hpbDlESkVsYVBoaGNKLzJ0dTFtV0RJYmlwYlRzdkh2Vm1QMnowZ2VtdmRGWUgwUkVSRWVUR0k4SG8wNDVKZkwrN0lFRGNQSFpaMkhKK2cyNHhjN0VCVU9IMXFuZnYzdDNmRk5XQmtNRXNaNmFhY3VwU1ltNFlPaFFYTm1LSTNpaUUrVlRUenlodHR3MEVldnhJQ1V4QWNOT09BRVRMemdmeVFrSnJYNnVqQUVEOFBUVXlhMXVCd0JpR09nU0Y0ZDVOOTkwVU8yYkV4ZDc4SWxxak1lRHpGTlBRZWFwcDJEZGxpMzR6enVyOE5uMmIzRE5CZWUzWTRRZEIwY21pSWhjaWJtUDlvNnY5anhTT3kzYUZYVXVjSFBVclY5L3pZMUNGMG5JK0hueGcxUFd0Vk80UkVUVWlaWG5MMnpabk5sMlVsRlZCVWNWaVEyc3ZkVUd2dS9Sa1ZVVkRFWkc1dytscERIampybi84Y2Rjd0VSRWgxcktmWE95REhIbWlNakF1bGNVQ21uUkIyZGpvOGNLbllWcU03dmtvY2xsN1JBcUVSRjFVb2M3QVNacXlMR1lBSE1OTUJGUlBXVXpweFNVN0E0T2MxUi9EYUNpOWtwNGdYRHphallDQ1UrUTFxaHl1VlZpbkk5VHMyZGZ6L1hCUkVSRVJJY1gvL0ZGUk5TRTFIdnkraHNtNWtBd0pseFdNeU82NWFQQmJpdW9TdDJaMUlxVnFucHp5Y3hwLzJ2UG1JbUlxT1BqQ0RBZERZN0ZFZUJqTG1BaW9pTWhQWHYyQkFYbWlranRXUTZ0V0JzTTFJd0loMyt0VzQ0ODljVGZWNXA3UTJuN1JFdEVSQjBkRTJBNkdoeUxDVENuUUJNUnRVRHhqR212VkR2Qm9RcDlMVklvQXRXYWxjRXRJVkhKcjlZcHgxUUpWbnlTbmpQclJrNkxKaUlpSWpwMCtBOHRJcUpXU3J0LzlrUTQrRnVkMGVBV0hacFVWM2g5Y0oySjFJcVZJVFdtbHMyY3ZMb2RRaVVpb2c2S0k4QjBOT0FJTUJGUkoxRHl3TFRucXpUbVpFQjl0YVhTNHBIZzJoWUFZTlRkV0V0d3JtR0Uza25ObnYwd2NwK0tiNDk0aVlpSWlLZ0dFMkFpb29OUVB2UG1iNHFuVDhzQ25KdWcyQU1nTXBLclFJdFRZVUh0T21LTmxJbGhpTnlaVnIzL2c3VDc4eTVvNTlDSmlJaUlPaTBtd0VSRWJWQTgvZFluQU9jVUJRTGhNZ0ZhZkZ4U05BR2dVZTFFWkRBY0xFM1B6dnNyN3ZoVFFqdUVTMFJFUk5TcE1RRW1JbXFqNGhtM2Zsa3lmZW9vaGQ0R1lCOEFTTlR1MEsxSmhTUHROUHdlQXNGUDBoSVQxbkUwbUlpSWlLaHRtQUFURWJXVGt1blRaZ1VoWnlyd1FkMHJCN0ZQaVVpZFVXUVI5SWVEcFduWmViUHdpMmVUMmhncUVSRVJVYWZFQkppSXFCM3RuajdsazVLeTZuTlVkVjY0VENCMXBqYTNUTTNhNFBCTzBVRE5hTEFJcHFYRjdWMmZtcFBuYmJlZ2lZaUlpRHFKWTI3YmFpS2lZMFhhL2JNbmlvTjVFS2t6WXR2YUE1TVVBRlRyVEt0MnkrZVdWTVhlaGQvZnVLZk53UklSMFRHRnh5RFIwWURISUJFUlVVVEpBOU9lRDRweFZsdW5SQXRxMXdiWDJTUUxtSndXVTdrMjVmN1pHVzJObFlpSWlLZ3pZQUpNUkhRSVJhWkVBM25oc29PYkVoMXViQUJhdXp4WVJFNDBGRytuWmVmZEErZ3g5MU5ZSWlJaW9zT0ovMWdpSWpwTVVuTG1YR21xUGdsQmNyaE1hNDhCYnIxNmpWVzFxRXBqcmltZmVmTTNiWTJWaUlpT2Jwd0NUVWVEWTNFSzlERVhNQkhSc1N3bDU3RUJCb0wvRXVDczJsS0ZRbHI5Z2F3QXBONkNZZ1YyT25BbWxVMi9kWEU3aEV0RVJHM3crR3J0RndTNkd5RjBWMEVQQmJvRFNCZEZUeFYwRjBXeUFyRUNlQlR3QUlnUmdRZnVlMUgzOTVxeUdOVFVTUUtBYTNjdE9uSVBSdVQ2Ui9yWU55YWZJOGZVeHB4TWdJbUlEcmZjbDJQVHFuYzlLWUpKMGNXdDNSeXJydnFac1A2bGVJZDVOK1pOcmo3b0xvbUk2QUJ6MzlWZUFQcEdmZlZTb0xzb3VpdlFYUVRkVVpQb0poN0tPSmdBMDlHQUNUQVJFYlZZYXM3czJ3WDRrMEE4UUZzVDRBUGJLN0RHZ1hGRjJmVEpHOXNTSnhGUlovR250elFoTVI0REVFSWZNVEFBRHZxcTRFUUJUbFJGUHhFTVBOSXhFaDFWRkV5QWlZaW81Vkx2bjMyaE9QaTNpS1JGQ3R1d01MaG1jeTJwYmE1YTdnQzNsczZZOWt6Ym95VWk2aGdlWDYzOWdvclRCVGhORmNNQkRBVFFWNEMwNXRxMmxTcDJBZGdKWUNjRU93RnNFMkFyZ0RKSHNOdDBmemNFdTROQjdKWVk3SVdnT3NhRDRMNDlDTVo1RUp3OFhQWWQ2amlKT2lvbXdFUkVSMWpxUFhuOXhjUjhFWndhTGp1NFZjSGh0alhxalFhL1hPSnhia1R1clh2YkVDb1IwVEhscVUwYVg3VUxaemlDMDBWeENvQ3pCVGdkUU1vaHVOME9CVGFJWXIwS1BsZkJUaFBZcVlvZGNCUGV5Y05sNXlHNEx4RzFBaE5nSXFLalFlN2N4TFJxNTNrUmpBOFhOWlRJdHBRQ2dHcmsvR0MzYkdNUSt2MDkwNmQ5MUtaWWlZaU9Rbm52YVg4SjRnd1JuSzdBNmFJNFhRV0RwVDJQL1ZTRUlOaWt3QVlBR3d6RmVuaXdJV2hpL2JUVHBhVGQ3a05FaHd3VFlDS2lvMGhhVGw0MkZBOUlaUGkzTFdQQjRVUVlkYVpFcThqVkpkT25MbWg3dEVSRVI4NWpxM1JrU0hFK2dCRUNqQUNRMnM2MzJBRmdKWUFWQURZWWdvOXV6cEQvdGZNOWlPZ3dZd0pNUkhTVVNjdVo4ejJCOHhJZ1hZRHdrbUJCN1podzYyblVhTEFxVkFTL0xaNCs1VGZ1UVVwRVJFZTF4OWRxZW5BZlJncHdBWUFMSUJnT0lMYTkrbGZGZmdDckJWaXBCbGFvZ1JWVHo1TFAyNnQvSWpwNk1BSHVRTHhlYjMvVE5COHpET091Z29LQzl3L1hmUzNMeWhLUitZN2ovS0t3c1BCdjBkY21USmhnbHBTVWxLdnE2MzYvLy9MREZWTjd5Y3JLdXRCeG5Ba0FGdm45Zm82WTBXR1RmTy9ja3p4R2FMNklEQTZYdGZjdTBWRGtJNmI2cXVMY24reHVRN2RFUk8xdTlqczYxQU5jb082WENJYTJZL2NLWUlNQ0s4UWQ0VTNMd0pxclJFTHRlQThpT2tveEFlNUFNak16SnhpRzhiS3FmaFlLaFRJQ2dVQnB2V3VUVzlPZnFpN3grLzIvZGQ4YVhxKzN3ZlBzVE5PMFJlVGZxdnJMVUNnME8vcWF4K014QVpTcTZxSlFLRFNoa1ZzRkE0RkFoUnRuSDhNd1pyVW16b2JzMzcvL2gyKysrZWFlNkRMTHNtNEVNS3ArWFJFSitYeSs2K3VYWjJSa0pLYW1wcTRUa1g2cStyamY3Nys1clhFUnRVYmFMK2VtSU1aWktNQjN3bVhxN2hCOTBGT2lHMWdYN01BWXc2T1NpT2hJbXZ1dXBxaGdMQlJqQlJnRG9GZDc5cStLTHlGWXJJTEY4UVlXMzNDV2xEYmZpb2c2SXMrUkRvRGFUMkZoNFN1MmJUOHJJdGQ1UEo1L0FMZ1k3cHhKd3pENkFiQmEyV1hrbTROdDIrY0NXTjVVWlJGNXlPUHhQTlRJdGJFZWoyZFBROWNBK0FIWUFPQTRUckpoR09NYnFkZGlNVEV4Y1FEcTMrODdJaklKUUdWVVdSeUFFSUFERXVEVTFOVGZ1c252WmhHNXliYnRmL3A4dnZ5MnhrYlVVaVVQVFM3RDdZK01TdS9xK1R0RUpnRHVWT2cyREFXTENCVGlicEFGQ0RESVJHaDErbjE1VnhYUG5Nby8zMFIwMkR5MlNzOExLVVlER0FmZ3ZCWXR5R2o1NTk4K0tONVFnYy93SUgveW1iSzJEYUVTVVFmQ0JMaUQyYjkvLzIwSkNRa2pBWHpmdHUxc244ODNIUUJLU2tyK21weWNQS2VWM1FVakw0TEJMUjZQNXpjTlZWTFZ3VzVpbVEvZzdYclhEQkc1SDhBbkFKNXY1RDZmTlZDMkxCZ01qbXRsdlBCNFBHOEJPSzJwT3NGZzhJUkFJTERUNi9WMjhYZzh1MVQxay9wMWJOdStRbFh2Vk5XbEhvL24wbEFvOUQ2QUo3MWU3N2NEZ2NDVzFzWkZkTkFlL1VsbE1YQlZXczdzM3d2a0xnQkEyM0pnQ0xTbWo4aG9zSFJWd2NMVTdObS9LcDB4YlhwN2hVNUVGTzNKMWRxOTJzSDNvQmdMWUxTalNHL3FjeXh5SkxvQTZ0Uytic0pxQUlzQkxKNDhYSXJhTFhBaTZsQTRCYm9EeXN6TVBOOHdqQ1dxV3EycWd3c0xDNzg2bFBlekxHc1VnQmRFNUg2ZnovZFk5TFVKRXlhWXhjWEZYd0VvOFB2OVAyeXVMNi9YZTVMSDQxa1A0QTJmeitkMXkxS2pwM05IeTh6TVBOY3dqUFBMeTh2bkxsKytmTDlsV2UrTHlCbkJZTEI3SUJDb2M5YWVaVm1QaThpTjRXdTJiWThIOEI4QXYvUDVmUGVHNjJWbFpaMnBxc3NBVkRxT2MzWmhZZUhtckt3c1MxWHpWZldqeXNyS0VjdVdMZU5SQjNUWXBlWGtUUVgwYndJeGdMWWRreFJXUDVGV1lFRkpSZExWK09OMTVXM29sb2dJdVVYcU9iNExSb2hnckNqR1FIQUdHdm5JMHNndmdPSCtrSzhGUCtqYnFzQmlLQlo3RXBGLzB5bFMzSTdoRTFFSHhSSGdEcWl3c1BDdHpNek0yMHpUZkx1Z29LRGRrdC9Nek14TXd6QysyOGpsT1FENjJMYWRHMTFZVWxJQ0Vaa0RBUFd2QVlDcVZ2bjkvcGxOM1BOSGhtSDh4YmJ0a1Q2Zjc0UDYxdzNEZUJqQWlLU2twUGNCQkZyelBLbzZ6bDBMK1dxNExDc3JhN2pqT0l0RUpFWlZ4eFVXRm00R2dJS0NBcjl0MjNlSXlDUHg4ZkdMdlY3dnhZRkE0T3ZXM0krb3JVcW1UODFMdTIvMjV6RHdmd0RpSXljYm9TMmp3WFhYQlF0d1VWcjgzaFdTKzlqWTR0eWJPZHVCaUZvbHQwZzl2YnNnU3dVL0FEQWU0YU9KR3ZxUWl2b3BYbmhyQXRWbWY3aTNUWUdYVGNHTE4yZkkydzFYSVNKcUhCUGdEcXF3c0xDMTA1MmJaUmhHSm9Eczl1eFRSTW9CTkpvQXUxSUFQRGR1M0xoekZpNWNHRm0vNjQ3Z2pnQVE4UGw4clVwK1hXTlY5UnUvMzcvQzdjK3JxcStLU0pLcVh1djMrNWRHVi9iNWZJOWFsdFZQUkg3dThYaFdabVZsWFhJNGQ5c21Bb0NTbWRNV3BtVFBHV21JNWd1UURxRE4yME1mdUM1WVRrR3crcDMwKy85bUZ6OXdHOWZORVZHVFhsWTFTMWJCVXVBcVVWeW00bjQyMVJPWjBod1dudExzSVBJNUpnMThsaWxRSXNDLzFNQ0xYNStGb2x3UjV4QThCaEYxRWt5QU96N0RzcXptRXN3bWhVS2huRUFnRUZrUHJLb1hoMEtoZzBrNDYvQjRQQ3NCOUcycVRtRmg0ZE9XWlYwaUlwZFZWVlhOQlBCeklISzgwb051UEw5cTdiMHR5enJkM2VCcUhnQmtabWIrVWxXbkE0Q0lUUFQ3L1M4MzFNN3Y5Ly9Dc3F3cUViblhjWnlWdG0wL0ZBd0daNFIzc1NZNkhNcG1USGszSldmdXVRYWNmQUVHUlVaT29EalkvYUVGQ3EzVFZIckNNWmVuNU15K3ZHejZORitiZ3lhaURpVlgxZWo1SGtaSkNGZVZyTUxsQUk0VDRNQWZ4aW1nNHVhNjlhNnB1dFViL3RncVYrQTFDRjRReGFMSnc2VzZ2WitCaURvbkpzQWRoRzNiZjBiVVVTa0E0RGpPRHh6SCtVcEVmdG5HN25NUnRTRVdnSXBBSUxEWHR1MlRSU1N1dFozdDNyMzdzeFVyVnV5MkxNdVJobjdVVzA4b0ZMckZOTTN6QWR5UmxaWDFXa0ZCd1JzbEpTVS9CbkN5cWhiVUg2bHRDUkc1eEgzNWI4dXk4a1Jrc3FydWRkY0l2KzcxZXJzMEVjOU0welJMQWN3QWtPUHhlTjVGMURScW9zT2hiUHJralYxekh6L1hVMTJkRDhGd0FHN3llL0REd1hVT1I0SUFnbVJEWlZIcWZYbTNsTTZjK21RN2hFMUV4ekJWbGNmZXczY2RCMWRoRmE0VW9FZXpIemR5d1BuamtZSUcvZ2xRQmNVaUFWN1lXNDFYN3p4ZjlyZFQ2RVJFRVV5QU93aFY3UzhpcDdwdjR3R1lqdU1rQkFLQmtHVlpXZldxRHhPUnZ3TFk1empPMVNKTmY0TUpCQUpWN2oyK0ZKRVZBTXJjOS9NQkRHcHRyRjI2ZExrWXdBSVJXYU9xMnh0N3BLajc3eHcxYXRRdHBtbSs2ampPMDVabG5ZZWFwTnh4SE9ldTF0N2ZqZjBTRWFuY3RtMWJZYTlldlQ0RGtBSGdQZ0NMUFo3bS8xcW82cjhjeC9HYXBtbjdmRDRtdjNSRTdNNjlxUmk1VDQxTXE2NTRVUVR1OFdGdDNDTGE3U004bWl3Q1V3UlBwR2ZQSGxBOFk5cjk3UkEyRVIxRFZGWG1yY0lGQ2x3MWJ4V3VCTkNyc2VXOG9nQU1SSDBIais2bmlWMmNGUjlETUMvV3hCTThuNWVJRGpVbXdCMkUzKysvTFB6YXR1MUZxRGxFSGdEVTcvZlhtYjVvMi9aVUFGRFZod29MQytlSHl6TXlNaEpYclZxMXI0bDd6QVV3dDE3eGJsVzlvb1ZoVGhLUkg0WGYrSHkrU2ZVcmlJanB4bFpuZlU5UlVkRnI0VE9PVmZWZEFMMEJQRlpVVkxTbWhmZXVidzJBYzNyMzdqM0o1L005QmVDY0VTTkdwTVhGeFQzWHd2WXJpNHFLM2dUdzVrSGVuNmg5NU41UVVRSzlMQzE3enQ5RlVQTjNxczRSUndlcjNtaXlTRTVhZHQ2QWtoM0dEWmczbVZNUmlUcTR2RFhhUTZweDQ3eDNjVE1FQXhyTVc3WGUxT2J3eDBZREd2ZzRxbGJnMzZaZzdzM0RwYkNkd2lZaWFoWVQ0RTVtMUtoUkdRQXVCL0Rsdm4zNy9oQXV0MjM3ejZwNjJaZ3hZODdPejg5djhURUNxbHBkUDhGdWpHM2I1elZYeHpBTUV3QkVKRmovV2pBWS9LbHBtcGFJbktDcWV3QWM5R2hVS0JTNnkrUHhYS0dxRHd3Yk51eTVkZXZXVmJsSEcxMGJydVAxZWoyR1lYeFhSTmI2L2Y1dm90dDd2ZDc0ZzcwM1Vmc1RMWm1oUDB6TG1iTmJnS2tBSXNudndRNEdoL2VFanQ2MFJnU1QwbnFFVHNBdjU0NHZlV2h5V1h0RVRrUkhEM2UwTjBzVmsxR0ZTMFRncWY4QkV2MlpVcnYvUU9OMURyd0hQaFBCWXdBZW56SmNkalpTallqb2tHRUMzTWtZaHZGN0FGRFZ1NWN2WHg2WitxeXFlMFNrWHlnVWVnb0lUNlZza1ZqTHNxNXNTVVZWUGFVRkkxSnhidDJxK2hjQ2dVQ3BaVmtmQWVnRFlGOWxaZVVCZFZvcUVBaVUycmI5VnhISjdkMjc5MFVKQ1FuejA5TFNyZ0VBbjgvM0xBQVlobkd0WVJoUHFlclBBZndwM05hMjdaTlZkYVZsV2MvNS9mNHBCeHNEVWZzU0xabU9hZW5ac3lzaDhyTkk4UUhicnJheTEzb3pxZ1Z5SVdKQ0sxS3ovemFtZE1adG05c1dNeEVkRFE0WTdXMWdzeXFnNXZOQUdodmxEZS9tWEgvTmIwMzdJQVR6RGNIY1d6S3dXRVFhR1NjbUlqcjBqQ01kQUIwK3RtMVBGSkZNZCtPb0Y2T3ZsWmFXUHFDcTd3RzR4TEtzbjdhMFR4RkpGcEZYV3ZoMWRRdTZERzgrdGJmK0JjdXliaEdSVEFBaEVUaytMaTd1a1piRzJSRERNSjUxWDQ1TlRrNVdWWDA0ZWtkcGo4ZnpPZ0JIUkM2UGJxZXFFMFNraTRqRXR1WCtSSWRDOFl4cGQ2aHE1TGd5RVlGcTIvNnRHVGx2T05LTkRCVVk3NlRlTit2TU5uVk1SRWVNcXNyY2QzWDBuSGYwWDFLRnJ3U1lDY0dBdXBWcWZvc2t2bEZsZGZ0Q1k4TytYd0Q0bGNhaXo1VGhjdmt0R1pMUDVKZUlqalFtd0oyRWJkc3Bxdm93Z0gwQURoaTFYTFZxVlhVb0ZMb09RSldJL042MjdkT2E2MU5FRmdKNE5oZ01EbWpKbDZyZTVHNGV0YTJKUHRQY2w3dWp5NzFlYjM4QWYxVFZhaEVabzZyZmlNaTFtWm1aRjlkcjMrSnZySXNYTDk2a3FydFU5WlJBSUJBVWtYK0t5S0JSbzBaOTI3MitYVlZYcU9yNVhxKzNaOVE5cmdZQXgzR2VidW05aUE2bmtoblRaaW93VGJYbW42bzE1L3hxWTB2eldrd2tlaVJJdWhzaXk5THVuejJ5amQwUzBXR1V0MFo3ekhsWDc1MzNMallDeUJmQjVTSzFNd0kxOGd1YVhUOFJxWGJnaVBHSEFDWnR5OENBeWNQbGdhbG5TR01iWGhJUkhYYWNBdDBKakJzM0xxNnFxdXBGRWVrSjRIbkhjVTV5MStPbXFHb3FnTFR3bDZydUZwSGpWUFVacjlkN2J2VDV2L1g1Zkw3Yld4bktFKzVYbzFTMWw0aEFwTTQzU3pGTjgwa1JTUWFRVzFCUTRIZEhxVjgwREdPTzErdGRHZ2dFU3QzMjFlNDA2eGI5MlJhUkhhcmF6VzM3dkloTU1ReGpJb0FWYnBVaUVmbU9hWnBqQUR5VGxaVjFwcXFlcktvYkN3c0xXMzM4RXRIaFVqSjlhbDVhZHQ1dVZmeGRCQ0tvR1FsV09kaVRnbDNSalVXUzRHaEIybjJ6THl1Wk9XMWhHME1tb2tOb3pqdWFCY0d0VXUwdWMycmtnNkNKYzNscnFEdlkyL0JVNTNkaDRMZFRoc3Y4aHBvU0VSME5tQUIzQWxWVlZmZUp5RmozN1VUVE5DZUdyOVZiazF1cHFpVUF5a1RrTEkvSGt3M2dOL1g3czIzN1FRQjN0REdzb00vbmEraXMzU0VBb0twYndnV1daZDBqSXFOVWRYVW9GSm9CQUg2Ly95WExzaWFKeU1XbWFUNE00RWIzZWFvQXdEQ01PQUJpMi9ZYUFJLzZmTDdINnQ5bzlPalJTYUZRcUkrSWJIVDdmTk95ckowQXJwb3dZY0tkcjd6eVNraEUzbkw3SFEzZ21WQW9kSjFoR0FEd0pCcmQ2NUxvNkZBeVkrcHo2ZG16cXhSNFhpQ2V5SFRvdHF3SlJ2MU5jQ1JPUlY5THo1NDlzWGpHdEZmYUkyNGlhaCs1UmVycDJRVVRSZkFMQUEzUDdHckpUbm51WC96R0VsOEFSV3BneHBTenhkKzJpSW1JRGowbXdCMlFxaHJSaVcxMWRmWGpzYkd4TjZqcUdsWDlSRVMyQVBnR3dEZUdZZXlzcnE3ZVdWbFp1U3U4S1pZN092eW1xbDZla1pFeGM5V3FWZFgxK284UmtUZ0FqNkZtZlU5clRRVndmQ1BYUmdDQVlSZ2IzRmk4QUI1QXpkVHRIMGFQU0lkQ29XbW1hWHBGNU1kWldWblBGeFFVK0ZGN1JuR3FiZHVscVBtR2Y0VWJLd0RBTk0xSGJkc3VjUnpuT3lLU3JLcHZ1SmNjRVZrTVlHSnhjWEVtZ0FMVE5KY0hnOEhWSXJKK3dvUUpabkZ4OFVRQUljTXdPUDJaamduRk02YTlrbmJmN0wwcWVGVUVNUkxaMWFxSjgwcWFVYnNtdU9hb0pZRjRGSGdwTFRzdnRtVEcxSlllSlVaRWg4Z2piMnZYdUJoTVZzVlBwV2JqeURycTVMeE5KYjhDaEE4bGJPQUlYMVhndnpEd215bG55N3Z0RURZUjBXSEJCTGhqRWN1eWNnRFlBR0NhNWpVQWZyMWt5Wkl2QWZSdGFTYytuKzl0eTdMR3g4YkdGdFJQZnV0NTF1ZnpMV3R0a0pabFhTb2lCeVRBSTBlTzdBWGdiRld0RGdhRHE3eGViMDlWZmNFOUcvZzJ2OSsvTHJwK0lCRFlZdHQyTm9CSEhNZVpsNUdSY1JxQW5RQmdtbVpQZDJmck9xUEpyaFFBNFEyNThpc3FLaUxIS2FucVFoRVpwNnI5QU1BOUVpb0RBREl6TXk4MkRPTjRWWjN2OC9tMnR2YTVpWTZVa3BuVEZxYmNOMmVjQ1djK1JCSnF6Z2wyMm5oT3NEdUR4QjFSRm9HbzR1OXBPWGxkUzZaUHpXdW4wSW1vRlo1WXJiMkREdTRFTUFXS3BBUCtocnVaYjdOLzg4TS9IMnRrd29nQ0w4REE5Q2xueTdvRHJ4SVJIZDJZQUhjUVhxKzNpOGZqZVFZMVoveHVVdFV0SXZJcjI3YlBVTlZmK2YzKy83V21QNy9mditEUVJOcTRtSmlZSzBSRVZIVlpJQkRZYTFuV2RIZmQ4ck0rbisrcGh0cjRmTDVaLzgvZWZjZEhWV1lOSFArZE81T0VEZ0dwRnV3cllBR1NnQVUxa01GZXNLQ3NkUzFVeSt1NjdxNEs3bVpYY0hYZGRWMExFS3hyMlYzYjJoc2tFTUNlaEdMQmpnMUZXaEo2U2VhZTk0OHBtY2xNQ3VRR1FuSytuMDlnNXJuM251ZkprQ0Z6N3ROeWNuSXVFcEhVdG0zYmRsSFZyOEpKN3k5YzE5M2c4L2tBbHNaZW82clh1SzdycjZ5c0xKMC9mLzZxMkdQTGx5OS91bHUzYnY5Tk52ZlpjWndyd3RjbkRLYzJwcWxiZTl1NGdrNFRwNS9rb0c4Q3JTSUxZelZ3Um5Cb1RuSGtRM1VvMk5UMFNWTTdsVTJlOEJjdjJtMk1xZHYwQmRwWGd0eFU2WEkra0ZMamlmVjR1NnZXZUZxRndtTytGS2FNUGtLKzJiR1dHbVBNcm1jSmNEUGg4L2tlQU01VzFTV080d3pmdkhueit0YXRXejhMbkNraVorYms1SHduSWw4QnBlRTlkaXVBYlVDRmlGU29hZ1hnRTVFMlFGdFZiUU8wQmRxbzZrMnpaODkrSjBtMUZ3WUNnU0hiMjFaVjdWRzlMQ01qSTBWRWJnQVFrY2NCZ3NIZ0RUNmZiNFhQNTZ0dHV5TTNHQXllczNMbHlwVkxsaXpabHBPVDgxNDR4bm1PNC9RS1AvNHM3Z0xYWFZ0WVdMZzY4anduSitjS0VZbGJUVG9RQ0NScjk2bmhCYnJHQkFLQks4TEZHL1B6OHkrczF6ZHV6QzVXUG1YY3ZJNlRwcDd1UTE0R1dna1NYaHQ2eDlQZ3lJSTVrZUhRb2FkeVcrZUpVN3VWVHBuUTBMVUNqREcxeUN2V0V4UnVFSmZoeWNZbmk4TjJ6WFJJdGtTQWhuYjNmVUxnbG5HWnNpUFRub3d4cGtteEJMaVpFSkVuZ0tOVjlZUlpzMlpGaHVlZW1KT1RjNjZJL0VwRWpnSnl3dWNtdTc2bTV5dkx5OHVMYXFoMjlBNjIxUWNFWTh2UzA5UFBBbm9EeTFOU1V2NE5FTzZGcmJNWHFiQ3dNTFNLWFpBQUFDQUFTVVJCVkRyRU9SZ016dkg1ZkYrSXlERWljZ3loaGIzbTFuSTVoT1lKbjFtUGRrZitQaTJtZUcxZDF4blRsS3lkUENHLzQ2U3BwenZJcXdLcERlMEJqb2dkRGgwdXVDNTkwclMwc3NuanJnTGI5OU1ZTDAwdjBsTUlMVktabWJBU00rSDV1anN3elQ5Sjh2dThxOXcwSVVzKzM5RzJHbU5NVTJNSmNET1JuNS8vNm5ISEhUZGszcng1UDhhV0Z4UVVQQXM4QzNEVVVVZTE3dENoUSt0Tm16YjVmRDZmTHlVbHhkbTZkYXZQNy9jN0FKV1ZsYTdqT0pxU2t1SldWRlM0cWFtcHJ1dTZXMnVaQjV5OWczT0FpMFdrZjJ4WlpXWGxTejZmN3gwUmVmVDExMS9mdXIweEl3b0xDeXNEZ2NDNXF2cGZFZW5odXU3dlo4K2V2YWEyYTVZdlgvNjdidDI2VGRxUitsSlRVKzJEdmRudHJKMDhJVDk5MHZTekZQZEZRY0svQitxekZHd2RvZ3RzaFovQytQU0owenVVcGVSZVFtNnUyN0RneHBqd1ZrWi9Gamd5dGp6dTN0TjJ4S3RwVVhpRldhcjhmbnlXTEd4QWM0MHhwa255NXRhL01SNFlNbVJJK2x0dnZiV1cwSEFyWTB3ajZ6UnA2Z2lCWnp4TmdpSGhVN1VxTDVhdGNrWXlZMnh0aStvWlkycVFWNnhEZ1Q4VDNpa2hJanBmMTRPaHp1SHlZaEYrUFRaVHR2dm10akhHN0M0c0FUYkdtQmFzMDZTcEkwVGxXUkY4RUQrWDEwc0tyNVg1VjV4SmJtN0NBblBHbU9RZUtORWpYZVZPUEVwOGE3bkg5YUVvdDR6SmtwZDJzS2xtRjlqNDV1czJDczNVcWUySkoxdStWNDJ6cXh0Z2pERm0xeW1mUE9FRndiMVF3N3Q5U25qaW9CZWZxbUpqQ0p5U1h0bnRHWEp6N2ZlT01YV1l2a0F6cHhmclRGZDVsNWprVnpXY3d6cFViVlZVSDFMdDc2cDRQNHR5eFpnTStsdnlhNHhwS2V5RGlESEd0SENsVTY1NlNsVitGVW1DSWJTcGIwT1Q0T3FmendVWmtWN1IvVkZRdXh0dFRCSjV4WHBBWHJFK0x5NUZBc09qQjhKdkpISENPZXoySnI3VnpsZllxbkJIbTFRT0hKTWxENHZZUW5YR21KYkRQb1FZWTR3Qm9OUEVhUmNML0N1OG42K0h3NkhqVTJHRkI4b21qeC9qUVdCam1vV3BIMnE2czQwL0NZd2pkaC9meU50bUI5NkdOVjJxOEx6ZjRkZFhEcFR2ZHFDcHBnbXhJZENtUG13SWRDTHJBVGJHR0FOQStaVHhqNHN3TnZKY1JEd2JESzFhRlVkZ2RQckVhZmQ2RU5pWTNkclRuMmhxWG9uKzFyZU5id1N1SVpMOEtqSDdHVzEvM01nYzRiaExsVS9FSVh0Y3BweHR5YTh4cGlXekJOZ1lZMHhVNmVUeEQ2RDZtOGh6MmE2SmhqVVRrZmdrV0xnNmZlTFVPeHNjMkpqZDFJd2lIVlc2bWM5Ui9ncDBqQjVRUXAvT2RxVFBKakpVT3Y3YVZTampsbWR5K0ppQk1uZEgyMnVNTWMyRmRZa2JZNHhKa0Q1cDZsOEYrVzNrdVVjYkpDVUxkR3ZwNVBGLzhDSzBNYnVEdkdJZHJNcDlJbVFtSE55UiswMUNhUFBBeERkb2hjSzlLZTNJdmVJUVdiOGpiVFZObXcyQk52VmhRNkFUMlF0aWpERW1xZlJKVXg4WDVLTEljNitTNElRNEtyOHRuVEx1Yng2RU5xYkptclpROTVWSy9pN0MyYkhsTmUzSjJ4QUs3L21FeTBkbnlLZmVSalpOaVNYQXBqNHNBVTVrUTZDTk1jWWtWZmI1SHI5UzlJMW9nVWNmdFJKV3NSVzlNMzNpdEt1OWlXNU0wL0xJTjlvcXIwaW5PRUUrVDBoK2FVRHltL3o5V0k0eWJtd0dSMXZ5YTR3eHlWa0NiSXd4SnJsbnpndVcrVnVmaGZJQmhENm9xMGZMWWlGVW54TjhiK2RKMDBaN0VkcVlwbUpHaVo2NGRUVmZJTndNcEViS0ZVQjJmRVJGNVBwcVpVKzdLZnhpYkpiazJiWkd4aGhUTStzU044WVlVNnRPdVk5MGtvb3Q4MFU0RlBCNHpHYlZnR2hWVk5EelM2ZE1lTWFqNE1ic0VnOHQwRjZWTHZjREkyTExHL3JXU1RvTlFWbUdjTVhZVEptNTQ1SE43c2lHUUp2NnNDSFFpYXdIMkJoalRLM0tjeThyMzZiK2dNTDNBRlJiMGJsaHBHcS9Va0ZVK0hmSFNkT0dlUlRjbUozcWFWVmZYcEgrcnRMbEM2b2x2OURBNUZjVHRqVUtvdnlqZFNxSFdQSnJqREgxWndtd01jYVlPbTI4YmZRS0YyZVlxcTZCeUI3QjNrd0xGa0lmN2tPUHhlOVRmYW5UTGRNR2VCRGFtSjFteGtJOXVyU0VEeEh1QU5vQ29KNU5uWTlQbnBWRjRpZHpiSlpjZjhrUnN0R2pLb3d4cGtXd0JOZ1lZMHk5ckowODltdDFaRGlxR3lHVXVBcUtlakNiUm1LM2Z4RnBLNjdPU3Y5ajNqNE5EbXhNSTd2dmZlMHl2VmdmMFNCdkNmU05QU1lObU9jYm1pZWZVRnFoY012eVRETEdESkJGT3hyYUdHTmFNa3VBalRIRzFGdjVyZU1YQmtYT1VOZ1dLaEhFbytIUUdwTUVpMGdYZ3U3czlqZmQxOFdUNE1ZMGd1bEYra3UvdytjQ3Z5STIxdzAvYXRBN28vcDhZZVVUOFROZ1hLWk16aFZ4R3hMYUdHTmFNa3VBalRIR2JKZTFrOGZQZHBVTG9nVWVMYThoMFQ4MDh2d0F2ODgzaXhzZWErdE5EY1o0NCtFRjJqV3ZTRjhVNGQ4aVJHL1NhTUlERHloQjRIYUVBV1A2eXljZVJqYkdtQmJKVmdYYnlmS0t0QkRoK0YzZERyTjdVR1V6VUZHZkx4RzJBWnZxKzZVK1B2R25zdWJLZmxLNlU3OHAwMngwbWpUdEZnZitISG1lZElYYUhWUnR0ZHpacGY0Vko1S2JXK2xSZUdOMjJMUVN2VkJjL2htYitBTGh5ZXdOaTExOWxXaUZiMzNDdWFNenBLUmhrVTF6Wkt0QW0vcXdWYUFUK1hkMUE0d3hOUk9oTmRDNlVXSUhJYmdacGhlcmkxSW1zRVpoalFpbENtdEVXYU5DcWNBYVYxampjeWtOd2hwSFdGUFptdEtyK3NtR3htaVgyWDJVVHg1L2EvcWtxWWNJRXVvTjlqQURyclphN3JET0ZkMytYWXFlRDdhL3FkazFIdmhJdTd0Ym1JRnlSdHdRWjYwMmgzMUhoTjg3TVQvM2luTC9wZ3ArZC8zUnNya0JrWTB4eGxSakNiQXhMWnlBUTZnbm80dFVsWVUraklXZk94cWFueG1aTStIZkRIbkZDc29LRmRZQWE0QlMwZkJqaDU4VXZrYjRldHhBV2JKVHZ5R3pVNVd0OVAwcXZadTduOEJSRWg2K3JJZ25lWEJjYjVqSXlQUkowMWFXVGVacUQwSWJzMTJtbCtoRjdoYitpZEE1dHJ4cTJQNE9FbEEzNFliUFQ2NXk0ZmdzS1d4QVpHT01NVFd3TG5Gam1yREhGbXZib0V1S0tpbEs2SXZ3WTZwOXFVdWFDdDJBUFRTVXpIWUY5Z0QyVUEwOUZxSEhMdmxHbEdVcWZDWEtVaFcrVXVGckVaYW10T0h6S3c2UjlidWtUY1l6SFcrY211N3p5L3ZBUWVEMVVHaEY0ck9ERzBvbmovKzdSK0dOcVZXNDEvY1JoSk1qWmRHZmI0OTZmYXNWUFpyU2ptdnQvMFZUSHpZRTJ0U0hEWUZPWkMrSU1TMU1YckYyQlBad2hOU2d5MTQ0N0NYS1hpaDdxYkNYRUhwY3ZhZWpFYTBHdm83OWNwV3ZYT1hycXdiSnp6dXBEYWFCT3Q0NGRYL0hUNGtnbmNEYkpEZ2htTHFqU3FkYzlaUlg0WTFKWm5xUlhvSnd0MEM2cDRHVEpNNEtHd1F1SHBzcEwzaGFsMm5XTEFFMjlXRUpjQ0o3UVl3eE5acStVQStTWUNoQlZtRlBoYjBsbEJ6dnBiQ1hRTGRHYnNJbVZaYUs4QlhLbHdqZkFGOEhsYThtWk1uU1JxN2JiS2ZPdDB3L1NsMTNqb2lrZ1hlRG9SVkNXeTJGZTRKVmRXdlEwV1BYM1hwVlVZT0RHMU5OK0NiaG84Q0lTRm5vWjVEUVBCRHZGN3BhckQ1R2pCOGczellzc21scExBRTI5V0VKY0NKN1FZd3hPK3llTHpXdDFRYjZ1QzZIaXRKUGxYNUFQeEgybzVIL2YxSFlpdktSUUluclVPSW9KZW10K2ZpOGZyS3RNZXMxdFV1L1pkb29VZjRUZWU1dFQzQnM1cUEvNDAvSktzMGR2Y3lyOE1ZOFVLSkhCbDJlRm1Gdno0TW5lek1vZHlQOGJteW1WSGhlbjJuMkxBRTI5V0VKY0NKN1FZd3hucnZySFczZFBvMitRWmQrQXYwUStpbjBFK2hONC82L3N3MzRXS0ZFbEJMMVVkSTVqUTh0S2Q2NUdtdDdwRkIvc2h1TnBxcUx5alp0T1pwL1hHK3I1Sm9HeVZWMWVoYnpCMkFTZ2c5aVZuaHVhSzl2a29XdUZNb0VSbzNObEprTmlHeGFPRXVBbTRhTlc3ZlNOaTB0NmJHeURSdFl1M2t6KzNidHVwTmJWY1VTNEVUMmdoaGpkcHJIRm12YkxXNG9NWGFVUTJONmpMM3ZiYWxTZ2ZLSkNpVUNKYTVTVXRHSnhkY2VKRnNic2M0V0wzM1MxTWNGdVNqeTNMc2t1SG9jL1YvcDVBbm5lQkRhdEZEM2Y2QjcreDMrRFF5SkZubzZkQ0dld25zQ1o0L05sT1dOVTROcEtSb3pBWDZwdUlRRGUzU243MTU3MVhudU55dFg4dURzT2RIbnVlZWVRNHEvWVJ2TjNQN0NTM3o0L2ZmUjUrT0dCeml1enlFN0hLOTB3d2JHUC9odzlQa1RWMCtJYStNRjk5eEgwSFVCdU91U2k5aXpjLzJXUVptNzVGUHVldlUxOXVyY21ZTjY5dURTNDQ4anZXMWJ2bHUxbWtsUFBjMjZ6WnRwbFpMQ2pERlgwckZObXgxdWYwTllBcHpJdGtFeXh1dzBseHdoRzRHaThGZlUxQTgxM2FsZ0NNb3hBc2NvWkFra3Y1MjYvVklRK2d2MEI2NXdCRkxMcWN3cjFpVW9KVGlVT0ZEaTc4eWl5L2FUTFI3VjJlS1ZyZlJkbnQ3TlBVRGdLS2hhOTZlaHY0VkRjV0xuRnN2WjZaT21UUzZiUEg1U0EwT2JGaWl2V0VjUW11L2JNZTVBNDN4Y1ZJWGJPMmR3eTNraXdVYXB3UmdQUFB2ZSt6dysveTBjRWM0LzZrak9QL3FvNnF2eHg5bXdaU3NmLzFBMUc2V2hXZm5UNzc3SHUxOStHVmMyYy9HSEhIblFnYVRXSTdHKzRmRW5xUWpHdjhXQ2JwQXRGVlV6RFg3eitKTngzOVBHclZYM3hHOTcva1g4UGw5QzNKdEhuRW4zVGxYL1ZhemZ2SVZINTg0RFlGbHBLZTFhdFNLOWJWc0FlbmZkZ3owN3A3UHV4ODFzcWFqZ2Z4OFVjVm4yOFhXMjNld2Nka2ZBR05NazVSWHJFSlNqQ1NYRXgwaG9yK0s2YVZXaXBiSjkvOGtwdkNmS2JJWENUUlc4ZGYzUllrTnJHeUJoZTZURUxZMTJXTUxDMENvWGxFMFo5NSthempjbTFpUGZhS3R0cS9rbndwakdpRjk5b1N0Q3E5MmZOelpUNWlTL3dwanQxeGc5d0tYck4zRHRvLzlpL1phcSs4R0REenlRWDU5Nk1xMVRVM251L2ZjcDI3QUpnT3grZlRpd1J3OCsrdjRISmozMWRQVDh4NitlUUVxMUJOSVJJUzBscGM3NlgxMndrQmtGczVNZUczVGdBZnp1OU5QcTdGMCs5NjY3RXhKZ0w5eDMrYS9ZdTB2b280aXFNdmwvTDFDOHRHbzlUci9QaDk5eG9zOHJnc0ZvcjdLSWtGWkx1eTg5L2poT0dkRGY4emFEOVFBbll5K0lNV2EzTUdPUkhrd0ZReFNPQVlZZ0hGem5SWkdQQmtMU2VYaDFYcTdNRTVnalB1YU1HU2h6ZDZUZExWMzdtL0lPU2ZHNUpVQWJhTHhGc1d4bGFGTmZNeFpwUDdlQzUwVDRSZHlCaHU3clcwTU1HL0pzR2t0akRZSCtzYlNVUHovM1AzNHVYeHN0RzVHVnlXWFp4M1BOdzQveS9abzFBRngzeXNrTTdkYzNJUUZPNXVDZVBibnpvZ3RxUE82NkxrKzg5VGJQdmY5QnRHenZMbDNvM3JGalhKSjVZSS91L1A2TTArbldzV095TUFDOFVySUF0OW9iY2RQV2Jmem43WGVpejMrVmZUdytwK3EzMGNOejVxSWF1dWFjd1lQbzFEWnh1UExRdm4xcDM3bzFBQS9ObnNOTEpRdHFiTVAydW1KWU5tZGtaSGdXTDVZbHdJbnNCVEhHN0pZZS9FUTdWMjdpV0FrbHhNY2dIRjNyQmJISk1GVTl4REZyS3RWTzJhTENPOEFjeDhmc01RUGtuVHF2TVFCMG1uVC8yUTdPYzVIbmpaZ0VyeEkwbzNUS1ZUOTRGZDQwTDNuRmVvSEN3M0ZUTEx6OGdVd1lta0RlOGcxY25UdFVLajJxd1ppb3hwd0RYTDVwRTM5NDZobStXNzJhSTNydnd5MW5uMFdLMzk4b0NmQ3FkZXU0OTQwM1dmeGQxWnpmYmgwNmNOc3Z6NmRUbXpaTWVlRkZGbjVUdFV0WSsxYXRHRHM4aDJNUHFYMU84RmMvL3h6dGdhMElCdm5vKzZwZkRmMzM3WTBUYzBkODRUZmZSajhtOU4xckwxcWxoSHByZlk3RGdUMTZSTTl6WFpkSDU4N2p4ZUtTdUxydXZ2UVN1blpvSDFmMlFsRXh6N3ozUGdEWmZmc3lPbWRvalcxTjgvc2JQRys2SnBZQUo3SVh4QmpUTE56MWpyWnVsMGFPcTV5S2NtcHRDMnRGOS9TczRYL0FlbjRlM3Fqd0ZqQkhsVGxkTWlteGVYMDFTNTg0OVU0UnVTSHkzTHVjbzlwZERHVko2YWJObWJZeXRJbVZPMGY5UGRwenI4QTR6NE1udjVHMlRaUXJ4MlRKNDU3WFoweFlZNjhDdlg3elpwNlkvemFYRFQyZVZ1SGh5L1ZKZ0kvbzNSdkhpWDlEN04yNU0xY01pMDhBZzY3THF3c1g4cCszM21IVHRxck5HdmJ1MHBrL2pUeVhMdTFEQ2VYV2lncnVmUGtWaXI1ZUduZDluejE3Y2NYUW9SelVzd2ZKWEhUdi9YRkR1WGRFMjdRMC9uM3QxZEhuTHhXWDhOQ2N3b1R6K3UyMUY2a3A4UW5zaXZLMS9GUldCa0NYZHUzWXArc2VTZXZJM0g5L1RoczRvRUh0ckkwbHdJbHNFU3hqVExNUW5xLzdTdmlMdkdJOUREZzEvRFVrOWx5Si9oRVM3VVFNRDErVTJCTzF4bVN0cmNDSndJa2lVRnJNdXJ4aW5RL01jWlhaS3pKWm5Ddmlldmd0N3RiS1VsYitQcjJpK3lBUmp2TTJjbWhKTEtyK0RmdW10MjMxM3pKMFJQZzJoMm5oN3Y5QWUvaUVGd1VHUmNxU3pOSGRNY2xYZDF2dUNLZVB6cFNTcE5jWTA4U3QzN3laMGcwYjZkMTFEOGFmRU5qdTZ5ZWRQYUxXeGFwYzEyWCtaNS96MzNmZWpTYUlFWU1QUEpEclRqbUpOakhiQ3FXbHBIRHppRE1UaGtoLyt1TlAzUERFa3h6UnV6ZW5ERGlDUVFjY2dCTXpCemRXdjczMm9sMnJWdlZxLzhhdFcrSVc5WXAxMkQ3N0pDMy9aRm50VzlLdjJiQ0JOUnMySkQzV3JVT0hlclhMZU1jU1lHTk1zelEyVXo0Q1BnSnVuL3FocGp0Yk9VbUUwMUJPUW9qYjN5RDZRVmlyUGhnTG9jZVFtUHhXRzAwZGlkR0JjTUx0Q1BRb29XeDZzYzRUbUEzTUdaUEJ4eUl0T0NITHpYV0R1UStlNWEvYzloRklyL0NnWmJ6b0I2NStRME9RTXpwUG12N0gwc25rTmppNDJhM05XS2hIYTVBWGdPZ21uRjRtdjZwVUcvSE0vRlNIY3k0ZktLczhxTUdZbmE2aXNwTGJYM3lKTDVmL3pQZ1RBZ3p0MXcrQU5ldlhVeGwwcVhTckJqcXQzN0taRmVWcktkdTRNUzdHeXJYckVoYkJBdWpZdGcwTHYvbVdSd3Juc21MdDJyaGpLVDRmbHh4L0xLY1BISmgwc1VUSGNiamt1R001cUVjUHBzL0twM3pUcHVpeHhkOTl4K0x2dm1QZ2Z2dnl4M09UNzRxWHVmOSs5T3FjWHEvWFlIbFplWTBKOEg3ZHVySlBseTc4VUZvYW5UTU04T2Z6UnRLNVhkdTRjOTljOUNFdkx3ak5Fejc2NElPNFlNZ3hTV1BXTnpFMzNyRXVjV05NaXpPdFNJOFI0VlFKSmF5SDEzaGliZmxacE53Tnp5V3UrMFAxVHlqL2MrRzVGWm5NYTZtOXd4MXZ6aHZvaVB1ZUNIVXZCN3FkWWhNYlZkUVY5NlMxazYrYTZYVTladmN3dlZpdlI3bERaS2ZkN0w4blBZUHJiU3FFMlZrYVl3ajA5Rm41dkw1b2NmVDU2UU1IY3ZuUTQ3bjY0VWY1c1ZwdjdmYTY3cFNUMlRNOW5kLzkrejl4eVdPYjFGVGF0MjVOajA0ZDZiM0hIZ2xEcFFFV0xQMkdGNHFMQWVqY3JoMUIxMlhlcDUvRm5mUG44MFp5Uk8rcUh0ckdHQUlOOFBpOCtlelJvVDBQelM2TXJqYmQwQVE0c24xU1k3QWgwSW1zQjlnWTArS016NUszZ2JlQm02Y3QwajJkQ2s1VE9GV0VITUtyRlFPMURwT083UWF1Y1VoMXZGNElWenR3ZGM4U1ZrMHYxaGNFbmwyK250a3RhWUdjdGJlTlhaQStjZXJWSUhrUTdtWGZ6dTJxYWhMN21vc2dEdkpVcDRuMzlTK2ZjdlYzSG9RM3U0bTczdEhXYlZQNEwzQkcxZFJ3RDllNXF2YitWdGlLY09tNERIbktveXFNMldWT0hUaUFvcStYc25yOWVnQmVYckFnWVc1clF4emNxeWVuRHVqUEt3c1cwall0alF1R0hJUHJ1ancwcDVBVmE5Zld1RlhleW5Ycm9vdGtSWHA2aHg5K0dJL05uYytYUC8vTWtRY2RHSmY4VmpmeHJEUFp2MXUzZXJYeDIxV3J1ZlYvejlkNGZPUlJSOUlxSllXSFpsZk5CZjdEMDgvVUd2T2RMNzdrblMrK1RIcnN4Q01PWjhJSncrdlZOdU1OUzRDTk1TM2ErUDd5STVBSDVOM3pwYWFscm1Pb3VPRzV3OEora2ZNa3BzYzNWRUNOMjZaVSszQWNQVDFHVjRIUndPZ2U3U25MSzlhWFJIaTJVeXRtbnRkUHR0SE1sVTJaTUtQenBLbEhnbHdtVXBVRWV5YWFWRXNuY0Y3aW1uc0djZSsxV3oyc3dUUlJEeXpXL2R3S1hnWDZSQXNWeE1HVExZNlNKTDhyVlRscGZLWXNiR0IwWTVxRXZidDA0ZllMUnZHSHA1L2hwN0p5dW5mc3lJaXNUQ3FEUWZZTEo4VTdxbnQ0NjZJTGh4eERXa29LSTdJeTZkQzZOZitOMlo2b2RVcHEwbXUzQmF2dUUwY1c1RHA4bjMzNDI4VVg4dTRYWDdKZnQ2NUpyNHU0OCtWWDQxWjlybzJydGY5bjBTckpmc1lOV1FScm56MlNsNXZHWXdtd01jYUVYWHVRYkFYZUNIOWQ4MENKWmdTVlN3VitDWVIrUTFYdjZhMGplWXM3RkZsUUsyNitLdW5BcGFwY1dyYUo5ZE9MOVJXRVo5TTY4OXBsKzBuRHhtNDFZYVVyZldQVHU3cEhpREJReE9PdGtTU3lOSllnSW9lbmQvUS9XQVlYZXhYZU5FMHppdlJrZHh0UElVVDNJbEU4U241SjNFZGNsWTlUZkp4NHhVRDVxZUhSaldrNnVuYm93Rjh1K0NWL2ZmRmx4cDhRb0VQcjFsdytORHQ2WEZYamVtby8rL0duNkY2OUhWcTM1b3pNMnZlemJaT1d4aVhISFJ0OXZqeG12K0V1N2RzbHZXYlYyblhSeDlVVDJhTU9QaWpwTmIwNnA3TmhjL3l2MGVYbDVkRUV0MHU3ZGttVDJWaXQwNUluNU5WZGV2eXhkR2tYMy9hWEZ5emtoYUxRc08xK2UrL0ZwVEhmYzNYbEd6ZlNxUkdIUVp0NE5pYmNHR1Bxa0Zlc0thS2M3TUtsSXB3R0pQNUczSjRNTHJ4dFN2Vmt1SnBOS0s4TFBGdlJobGV1NmlmSmw0L2NqYlhKdmJkWFdxWC9JeUcwS0Zra2FmVkNRaXhYUjVmZU51RkJUNEtiSmlldlJHOUdtVXo0WGVqWlFsYzFVZklSemh5YktadnFQdG1ZeHRIWTJ5QWxzN1dpZ3B2Lyt4UkhIbmdnSTdJeVNmSDdlYW1rSkRvY2VNLzBkS1plZVRrUVNwUm5GTXdtdTI4ZmZ0R3JWNDB4ci92WDQzeXpjaVVBbHh4M0xPY01IcFJ3enEzUFBSOU5zdFBidHVXUjhXTnJIQzc5N2FwVmNYT01Jejc3NlNlbXp5b0FvRk9iTnR3MDRrelM2am04VzBUWXQydDhML081ZDkwZG5RUGNVSDMyN01YdEYvelNrMWpWMlJ6Z1JOWURiSXd4ZFJpYktSWEFTOEJMVXovVWROODJSZ0dYQW9Pako4WE9OYXdyR1k2ZDk1cDhEMUdBTmdqbktKemoyOHpXNlVVNkUzaFdoQmZIWnNyYWhMTjNRNXR5ci9rcGRlTDBzeEIzamlDT0lKNGx3ZFZqcU1qVTlKdW5mbEIyMjRRUEd4emNOQmw1eFpxaThDREtKZEhDeGs5KzcxNmV5VzlhNmtKMnBtVllYbFpHeWRKdk9MYlBJWFJzVTdVMHhrTnpDdm5xNXhWODlmTUszdnI4Qys2NjVLSWFZenovUVJHdkxWekVhd3NYRVRqc1VNYmtEQ090V28vcnVzMmJvOGt2d0gvZWZnZFF6c3JLaW01cDVMb3VuLzc0WS9TY3NvMGIrV1RaTWc3ZGUrK2s5VTc2NzlOMUxuNVZ2bWtUdi8vM2YybzlKMWFybEJTZXV1N2FHbytuK2YwMUp1VDFrZXIzZkYxSVV3dExnSTB4Wmp0TU9GektnR25BdEFkTDlNQ2d5NjhRTGdiMmdjUUZzZXJzR1k0OVh0T2NZa2hET0IwNEhhaVlYcXl6Qlo3MXRlWi9WL2FUMGdaK1M3dFUrWlJ4ODlJblRyc0o0UTRndEtTMlI4bEw2S1VOL1NsQ2lzSkxuWElmNlYrZWUxbTVOeldZWFNtdldEc0NyMGkxZmI2OUhOc1c5L1pWZ3Vvd2VseW1QT0pkRGNZMFRSOSsvd01Qeko3RHc0VnpPZUh3d3hnM1BNRGNKWi95NXVLcWU0aEQrL1hGVjhPK3U0dS8rNTRuWStiMnJsbS9JU0g1QlhpMzJzSlFGY0VnajgxN2k3YysrNEpyVHo2Ui9icDFZOG1QUDdKeGEvd3lEcTh0WEZSakFyeXpuSHZrWUNyRFBjQWpzakxqdGpPYXVmaERYbDI0Q0lDakRqcVFVY2NjdlV2YWFKS3pCTmdZWTNiUWxSbnlGVEJKVlcrWlVVSzJ3aVhBdVFKVkU0RzI1OE40YlBJYlRvYVQ5Q2luQ0p3SW5GaTVpV2w1eGZxS0tnLzhuTWtidTJ1UFZObVU4WDlObnpqMU9CRTVWV0o3MGhzWU4vUVNTa3dTTEwybGN2TlRvQ2VGWDFXem01cGFwUHVqdkk1d2NLVE0wM25rMVZZblYyV2Q0K09Nc1FObHJsZFZHTk9VZmZaVGFHcDcwSFZ4VmZua2gyWGMrOGFiMGVOOTl1ekZHUmtEazE3NzNwZGY4cmVYWDQwbWh4MWF0K2JhazA1TU9FOVY0N1pjRXBIbzBPV2xLMWR5L1dOUGNOY2xGL0ZHekRrUjczenhKZCt1V3BVd0xCa2diL1FWS1BEMWlwVThVRENiSDlhc0FTRFY3K2ZxRTArSURudnUwTG9OKyt6UkpYcmRGejh0WjhvTEwxSVpETkkyTFkwcmhtWXorS0FEbzIwRDJMaGxDM2U4OUhKQ25YK3RWclppN1ZwK0RzOXRYcmQ1TTB0aWVyQnJjdXFBQWRINlRPT3lCTmdZWXhwSVJCU1lBOHk1NngyZDBDYU5jOEpETW5NRTRtNlAxMnVJZE9SRTRudVVxODlyRE85dk9rS0VFVDFMK0g1NnNUNFVkSmx4MVNENTJZTnZhNmNxUzlGUm5TdWtDT0VRQVBGb0VtY29RdXdxU0hKQzU0blRja3VuOE1jR0J6ZTdSRjZ4RGxaNG5kQUNjbEdlYlhORXdrclAzL29kaGw4NVVMN3lxQXBqbXJ3bHk1WkZIeC9TcXhkL2UrWFY2SHpYam0zYThKdlRUbzBPVWZZN3Z1aGlVcXZXcitlT0YxK09MalNWNnZjejhhd1JkRTZ5dU5XOFR6K0xHLzU4NWJDaExGMnhnb0tQUHdIZzZJTVBSbFY1Ky9Ndm91ZDBhdE9HOGsyYlVGV216Y3puTDc4OFA5cU9pSlhyMXZGaWNRbUZTejZObXd0OHlvRCtmTGQ2TmMrOS93RUFSL1R1emRtRHNxTEhIY2RoYU4rK3pQcm9Jelp1M2NvOWI3ekpFWjkreWptREIzSDRQcUV0bGlwZE43b2RVMzJWYnRoQTZZYTZsL0VZZE1BQjJ4WFg3RGliRkcyTU1ZM2svZzkwYjc5d2pRcFhTclVQNnhEelFYczcraUtGVUNKYzQwaGhKYWpDNndnek9nL2t0Zk5FdkZtaFl5Zm9PQ252QUIvQlJTRHRvUEVXeFZKRlhYRlBXanY1cXBtZUJEYzd6WXdpSGFYQ3Y0Z3NSS2ZFMzk5b0NFbGM2Um1sS0pqR2llR3BEOFkwS1kyMUNGYnBoZzFjTmkwdit2eGZFOFpSdm1rVGQ3NzBDaXZXcm1YS3FQTVNGclZhL04xM1BEN3ZMYjc4dWVyK2E0clB4NDFubmtIbUFmc24xTEY2M1RwKy9kZ1RyTnU4R1FqTnNYMWsvRmphcEtYeDdIdnZNK3VqajdqOWw2UDQ4M1BQc3pTY0pMZEtTZUcyVWVkend4TlBSaFBzRVZtWlhKWjlmRFR1TSsrK3h4TnZ2ZTNkaXhIV3VWMDdMaDk2UEZuNzc4K3o0UVE2VmtVd1NPR1NKWlJ2ckgxZHZGWXBLUXp0MXpkdXVIUkUxZ0g3MTdwWTJJNnlSYkFTMlF0aWpER043SkZ2dE5XV1VpNTJsR3VBdzZvZmIxQm5adzBiRFljUC9TandzT3NuTDd6ZmNaT1hmdlBVVThXUlZ4cTdIa1hMVmQzKzVWT3UvcTZ4NnpMZW1GNnNmeEQ0VTJ6WmR0NC9xbDIxa1JrS0wyN3J5UG5oN2RHTWFYSWFLd0V1WExLRWY3ejZPZ0M5OTlpRGV5NjdORlRmbGkxOCtmTUsrdS9iRzREMW16ZnoxbWVmTS91VEpYeXhmSGxjakE2dFczUHpXV2ZTWjg4OUUrS3YyN3laVzU1NmhtOVhyWXFXalR4eU1CY2RXeldkZi8zbUxkejM1cHU4OTJYVndJdXpCMlZ4NmZISDhmZFhYbVhlcDU5Rnk4OC82a2d1R0hJTUVOcE9hTUpEajdCeDYxWmFwNlp5N3VCQmZMTnlKVXQrL0lsdGxSVnMyQko2TzRzSTZkVzJIYW9NQnFNSmVjYisreUZJZE9WcFI0UVpZNjZrYTRjT2NkZVViOXhJd2NjZjgrcUNSYXdKOS9LbStIejA3cm9IWC8yOEFvREQ5dDZibGV2V3NXSnRhRWgwNjlSVWNnN3R4N0IrL1RpZ1IvZWEvaGs4WXdsd0ludEJqREZtSjVwV3BOa2lYQ3ZLR1FpK2hCTWFNSkd4cGtSYXdSWGxUWVFaNlJtODNOUjdoZE1uVHZ1TENEZEM0bjZURFJieitpb3NMUE92R0VSdWJxVjNGUml2NVJWckNzcGpDS01pWlR0aG02T0h4MlJ5WlhoNmd6Rk5VbU1sd0hlLzlqcHpQbGtDd0drREJ6QTZaeGdBRzdaczRkdFZxL2o0aDJWOCtOMzNmTDU4ZVhTZWI2ekQ5OW1iYTA0NmtXNGRPeVljKzM3MWF1NTQ4V1dXbFZhdDM5aWxYVHVtWG5sNWRCaDFxTGY1WlQ3K29Xb1k5dDVkdXZEM2l5OGtMU1dGMGcwYnVPcWhSOWkwYlZ2MGVPYisrek1tTUl6dU5EdTlOUUFBSUFCSlJFRlVIVHZ5Nm9LRnJOdThtVk1IRHFCRDY5WkFhR3VrTzE1OG1aL0tRb001VGgzUW56R0JuTGkyZmZEVlYweDUva1VnTkZ4NmJDQ0hrcVZMZWZiOUQramVzU1BYblhJeUVPcTlYdmp0ZDd6OStSZDgrUDMzQk4ycTVUZDZkT3JJYjA4L2pRWGZmTXVUNFo3b3dHR0hjdkd4UTdqcmxkZFkvSDM4OE9rOTJyZG40SDc3Y2tpdlh2VFphMDk2cFNjTUZtc3dTNEFUMlJ4Z1k0elppY1puU1NGUWVQOEh1cmRQdUVxVTBVaG9IMXdnZmp1bDdSMGVMVlZEcEdPVGFBRUg0V1RnNUxJU2x1Y1Y2U00rSHpPdUhDaE5zdmV6TEdYRnhQU0s3a2VMY0p5SU5PU2VRQ0twR2c0dE1DQzlvdnV0WlhDVFYrR050eDVickcwM1YvQXl3dERZY3MrUzMyVGJrQ21UeG1iSmxMRWVWV0hNN2tSVjQrYTQ5dDFyVHg2WlU4aTh6ejZ2Y3g1cjUzYnQrT1hSUnpIODhNTnF2SEc1ckxRMEx2bjFPUTdYbjNaS05QbDkrL1BQbVRwelZyU25GcUJOYWlxL09lM1U2Q3JTbmR1MVkrenduR2d2TlVEeDBxVjAvYUE5NDRZSE9IWGdBQUIrV0xPRzk3LzhpcUt2bDFMMDlkZlJZZE43ZCtuQ2hVT09ZZFc2ZFN6KzdqdFNmSDU4anNOYm4zMGVqUmNab3B5eC8vNWs3TDgvRlpXaCs2VHZmdkVsdDcvNFVzTDNsZXIzYzg3Z1FadzlLSXRVdjU4RjMzd2JkN3hUMjdiOCtmeVJ6UGxrQ1kvTm14OTlMVmV2WDgvTUR6OWk1b2NmY2QwcEp6VktBbXdTV1FKc2pERzd3RldENUFmZ3hrZSswZHl0cTdsUWhHdUJ3eVBIQlVMSmJ5VDdxMmN5ck5HTHF3cXF6UmZ1aVhCejBPV202Y1dhanpMajV3MjhrRHRVbWs0dmFHNnVHOHg5OEN4LzViYVBRSHFGa25vdmU0TGo0dnkrMDhUcHI1ZFBHVGZQbytER0k0OHMxRTZidGpGYmhBR1JNbFVRRCtmOHh0MWRVWUt1dzZYak0rVkpENkliczF2NmVzV0t1RVMzNzE1N3NWL1hic3o4OEtNYXI5bTNhMWRPUE9Kd0FvY2RTcXEvOXRUaTZJTVA1dnlqanVTcGQ5OERZRndnSjI0N293TzZkOGZ2VkEyT2F0Y3FqZHh6ejJXL2J2R3JQV2YzN2N1YTlldDViTjViQUJ5NjkxNWNPU3p1UGhrcnl0ZHkzNXZ4U3owYzFLTUhrODRlUWR0V3JTamR1SkY3MzBpK0ZFVC8zcjNqbnFlRXY2K2pEajZJUS9mZUs5bzczVFl0alpQNkg4RVptUmwwaXRrdnVTWkQrL1ZseUM4T1p0Nm5uL0h5Z29YUlJjQU82ZFdMb2YzNjFYbTk4WVoxaVJ0alRCTXhmWUVlSjBHdUJVWWtIUjd0NllUSEtnb3JnVWRjWmNhRUxGbnFmUTA3cHZQRXFVZXE4TGFFVWg2ODNlZ21MdlA1T1ZoSjM3VzNUN0NGanBxSXZHTHRxWkF2MERkYTZPWFBmNUpZb3B3eUprdGVUM3ErTVUxUVl3eUJYcnRwRTI5Ly9nVWZmUFUxcFJzMlJPZi81bi8wVVZ5eWVFRDM3bVR1dngrRER6eHd1K2V4cWlwM3Z2d0tSeDUwRU1mMU9TVGgrQ2MvTEdQU1UwOXpRUGZ1WEhmS3llelZwWE9TS0NHelAvNkUvMzFReEpSUjU5RXhTUUo2eit0dlVQRHhKL1JLVCtlc1Faa0VEajAwdW1wMDBIVVorWTkveGcxaDd0bXBFeU9QSEV6T1lZZldXT2ZYUDYvZ1gzUG5NZlRRZmh4MTBJRzBTazFOT09mcGQ5K0xHd0o5VFpKdG9BQitMQzNsM1MrK1pNQysremJhZkdBYkFwM0lYaEJqakdsaUhscWd2U3BkcmxGbHRBaGQ0ZzdXc3VoVmZkU3hpclNpdk93NC9HVjBocnkzWXpWNHEvT2thYmtRM3JMSTY0bWZzZk9CVlY4dG16TGhOTytDbXgzMVlJa2VXT2t5VzRTOTZ6N2JBMHFwK2poeDNFQXAzaW4xR2VPUnhwb0RIRkVaRE9MM1ZkMkxmWDNSSW5wMDZzVEJQWHZTTmkydE1hdm04NTkrNHFBZVBSSzJPRXJHZGQwYXoxdTdhUk5yMXE5bi8rN0prOHV0RlJVRVhSY2x0SGhWWFQzWXV5TkxnQlBaQzJLTU1VM1VQVjlxV3F0eUxsUzRCcUYvN0xISTFvWU56UWRyekNtVnVlcHcrN2dNZWFOaE5UUlFicTZUWHRHOVNJU0JvWFo1bHdSWDcwOVdHRmMyZVh4ZVRlZWJ4amRqb2ZiWFNnb1M1c1Y3OVRFL2NhWG5IeDAvdzhiMGx5OXF2TWFZSnFxeEUyRFRQRmdDbk1oZUVHT00yUTNNS05FVFhTVlg0TWlFZzE0a0NEV05MbFlXcWNQdFB3L2ttVndSTjhrWmphN2pqVlAzOS9uNEVKRzJvU1o1T0JBNlBwL2VVaEgwSGJIK0wyTXNHZG9GcGhYcE1RNjhqdEIrcDFTb2ZGS3BCSzRhSkQvWGZiSXhUWThsd0tZK0xBRk9WUGU0QW1PTU1idmNtQXg1YzF5bUhDWENTUXJ4dzVQVmd3Nnk4RUpiV2oyUTBGK1UvL1lzNFl1OEloMTd6NWZhdU9QZWtsaDcrNFNscnNyVlZTVWVmdWFMTHBzTlFDdS9FM3lPM0tjVEozU1pSaldqUkU4VW1CVk5majFkK3B1RUh4bFY1dm5iYzVRbHY4WVkwL0pZQW15TU1idVIyRVFZZUQ5U0hzMFZHcEliUm5wRGt5Y2VCeUJNVHkzbjI3d2kvZDFEbituTzZhVUxLNzl0L0tPcStqS0FJR2hDcHI1akJDQzgxVkw0NGFHZEsxYmY0VWx3VXk4emluU1U2L0tLQ0syamhSNE9lNjYrTXJvcUJkczZjY0lWaDhoNmIyb3d4aGl6TzdFRTJCaGpka05qTXVUTnNabHlaUFZFT0M1NTNkRWVORTM2TUJSUzZJRndSK1VHZnBoZXJMYzl2RUM3c3BPNFFTNUZXUjVxUjdMdWFvK0lYTmR4MHRSQTR3UTNzYWFWNkdnVi9pM1NlTnN5VnB2bi9hSUlKMTk3a0d5dDhRSmpqREhObW8wSk44YVlabUI2aVo0a1NpNHdPTGJjczVHa05mWElLVnRVZUZqZ2pyR1o4cjBYVmRXbTB5MVRqeGRYNW9pRXQwcjJkR0hvcWxkTFlYV2wzK216UG5mc2FxK2ltM2pUaS9WUEFuOW9yUGhKZnZhZldaN0JxRjAxbDkwWXI5a2NZRk1mTmdjNGtmVUFHMk5NTXpBdVE5NFlteWxIcW5BeVNZWkdhME16NFpxdUYxb0pURUJabWxlc1QwNWZvSDJUbk9XWjhsc256QVg5ZTdSNjhmTHpYMVdXTDdCSFNtWHdQeDRHTjJHcUt0T0xkVVpzOHR2Z244K0VTaEo2ZnA4Y2s4SDVsdndhWTR5eEJOZ1lZNXFSMkVSWWxROGk1ZUxWU3RFMVBSVjh3QVhpOGtsZXNiNlNWNnhER2xoYmpjcFM5cGlvOEZHa1lpK0hRbXY4R1BKQStzVHBFendMYmdDWVVjeURBcU1qenhXUGZqNWo0bFhMZmg4ZW04SEY0dTNkRW1PTU1ic3A2eEkzeHBobWJIcUpub1RMbjBRWUZGdnVhWWRielZzb3pSVS8xNDBaSUl1OHFpcWkvYVNwdjBoQkZnR3RhbXZDamxEVjBCemowSlBOTG02ZjhpbFhmK2RSK0JZdHIxaW5BdU9qQlVyb1ZyeUh5YS9FRjl3OU5rdCs3VTEwWTVvV0d3SnQ2c09HUUNleUhtQmpqR25HeG1YSUcrT3laTEFvNXdKZlI4cmpoa1kzVlB3S3U3SGx4MnVRQlhuRit1UzBoYnF2QnpWRnJaODg0WE5GYjRpcHVWcnZiUU9JVTdYS3RFaHJ3WGtDMUQ1QU5GRFM1TmZqbnQ5cXc1NG5XL0pyakRHbU9rdUFqVEdtQlJpVEpjOEJmUlIrbzFBV0tZOHVJT1ZSRXBKa0tLc0FGemhCUHM4cjBuL2M5NzUyOGFZbUtKczg0WDdRbWFGS0JOVDFKQWtXUWozQVZUbXdET2swY2ZvMURRN2NndVVWNlQ5SWx2eDZKQ0djOE90eG1YS0xkelVZWTR4cExpd0JOc2FZRm1Kc3BsU015NVM3M0ZRT0FPNEJLcUlIdzFOcFBjbURreWZWcVFqWCtSMlc1cFhvelhlOW82MFRMOXgrMjRLVkY2bnFLZ2h0alNSNHVjWlIxVGZnb0xkM3VQSCtBejBNM21KTUw5WS9JVndYZWU3cGdsZVNQUGtkbXlGM2UxU0RNY2FZWnNZU1lHT01hV0VtSEM1bFl6UGwvd2oxQ0w4WUtSY0pqMGoxYWxhWkpJNXdGYUVEeXBTMnFYeVZWNnhYUHEzcWEwZ1ZHLzV5N1NwWDlLSzRTajNLcmlTMk8xdWt0ZC9uUEdsRG9iZFBYckhlV0gyMVorKzJyUUxjaEgvdG15ejVOY1lZVXh0TGdJMHhwb1VhbXlsZmo4dVVFYTR5UkpXUEkrVmVEb3VPNjUyTGo5Y0xlS0NzaEkrbUYrbVpEYWxqN2VTclpxb3lOVnFOdWw2TjZDWTBJRHFTQkRPbzg4UnBOcWUwbnZKSzlEcmdMNUhuMGRXZVBWSjl0V2VGUDQ3TmxOdTlxOEVZWTB4elpBbXdNY2EwY09PejVPMnhtUnl1eXFVb3k2SUg0bllFOHFDaWNPZHN0UjdtUGlLOGtGZXM3K1VWNitBZERWMlcwdW8zb0o5RHRaNWJMOFNFVXBHLzJGRG91dVVWNjNpVWYwU2VlNXI4U3R4ZkViZVB5NVEvZTFTRE1jYVlac3dTWUdPTU1ZaUlqc3VTeHpaV2NERHdCNFVOc2NmVnhadUZpeUpEWUNVaFJSME12SmRYck0vUFdLUUhiM2ZjM011MnFQaEdLbG9Kb1VXeFBCdkpMVld4QkZMOVB1ZEpSajdkb0tIYnpkbU1JcjBjWW5yazhYYWYzNFJwM3NyZFl6UGxKbytpRzJPTWFlWnNMcE14eHBnRUR5L1FydHRjL2dKY0pvMThzelJoWHFnU0JCNXlXdkdIMFlmSml1MkpsVDVwNm04RitXc29qSWQ3QTRmL2p0ays2dmRsVThiLzFhUHd6Y2EwRXIzUVVSNG45cVgzTXZsTjNPdkk5dmsxalVvWExPaUs2M1lBT3VJNDdWRnRqZXVtNFRocDRiOWI0YnBwaUlTK1ZOT0FORUo3bEllZVI4cEZXb1dQcHdBcGlQZ0FQNkcxRVB4eHowWDhnQTlWZjVMeldnTnNXck5xVjd3a1pqZlRwdk1lY3lVckszdFh0Nk1wc1FUWUdHTk1qUjRvMFQ2dXl6U0U0MlBMVlVFY3ZFMXNvUHB2cFUwS2Q2VzA0NjlYSENMcjZ4bEkwaWRObXlQSThaSEFHdG9reVlNbVZrVlMyQmFzZFB1dHUvMnFyendJM1N4TUs5RUxSWG1zc1c2WUpGbEFhOXJZVEpuUUdIV1o1a0UvL0RDZGlvb3VxSGJCY2RxaDJnWG9pR3BISUpUVWhyNDZvTm9Ca1U3Ujh0RHpWcnV3K1hXeUJOalVoeVhBaVN3Qk5zWVlVNmNaUlJwd0lVK0UvZU1PZUx5ZmF3M1dva3dhbXlYMzFlZmsxaE9uN2RsYTlET1FkdUJsQ2h6LzdTcGFValo1ZkJhSWh4T09kMC9UUy9Ra2NYa0Z3UWVOY0lPa091VzVNWm1NRkxIWHZxWFFEejdZRzVHZVFBOGNwd2VxM1FrdHB0Y0Q2SUpxT3BHRVZxVERybXlyTVUyS3FpWEExVmdDYkl3eHB0Nm1GK3ROS0xlSVVMV1BiMk1rd2NsamZxZkNuOFpseUNOMVhkNTUwclRSd0F5STdEdnJ6YXhnRGY4WlNhaGQ1Zi9LcDR5L3A4R0JkMlBUaW5TQUErOGdWUFdXZVRuc3VWb3NoY0tmMXpNOGQ2aFVlbFNEMlVYMC9mZTdrSmJXQTlmdGdXb1BWSHVpMmcyUlhxajJRS1JuK08vT3U3cXRkZGlBYWhraVplRy95NEhRWThkWlMyalA5UXBVdDRVZmI0dDdEQlU0empaRXFzNnAvbmRxNmpZY0ovVGM1NnVRZnYwMjFOQVdZMHdkTEFFMnhoaXpYUjVhb0wwcWc5eURjRTVzdWVlOWZoSmFmS3Y2NnNHcUZJdHcrZGhNK2FpMnk5TW5UcDB2SWtNOGFrMVYvY1QrOHRRTitGUDZsT2FPWGxiekZjMVhYckVlb01yN0luU0JSdGpuVndndGVoV09xYkJZNE9peG1iTEp3MXBNSTlBRkM3cWl1Zy9RRzlmdERleURTRzlVOXdSNklyTDNMbTVpUE5WU1JNcUE4bWd5Vy8yeFNCbXVXNHJmWHc2VUV3eVdTV2JtNmwzYmNHUE05cklFMkJoanpBNTVvRVNIdWNvTTRJQkltWWF6UTA5L3VTVHZUYXhRK051Mmp2enAyb05rYTdMTE9rMjhyN2NqenNlTk14UTZKcGJ5WnVtVThTZDVFbmczY3QvNzJpWEZ4d0pnbjBhckpPWnVneXBMSzEwR1hUMVkxalJhZmFaZVZOWEhva1Y3bzdvUHdXQlZjaHY2V1lqODNXYVhOakpDZFFzaXk0QmxxQzVESlBUbHVzdHduR1drcGk3ajBFTlgybkI2WTFvT1M0Q05NY1kweVBSaXZWVmdVbXhaWTh3QlRUb3FXdmxHWU15WUxNbFBkazM2cEtsWENhRzV3NTczVHNad2NjOHBuM3pWL3hvbmV0UHoyR0p0dTJrYjgwVVlBRVMzdDJxOEtiK3NETHBrWGpWSWZtaWtLa3dNZmVlZDFxU2tIRUQxeERiU294dnF3VzBLVzRGdElEYXhqWDNzT011b3FGZ21nd2ZiRFJOalRCeExnSTB4eGpSWVhyRWVodklZUXY5b29jYnNBZXVsWkptdzhqakM5V016SldFNFl1eFE2RWJyQlVaL0x2WHJRZVJlMWV6bjVUMnQ2aXN0WWFiQXNHaGhJODc1QmNyRno1QXgvZVVUajJvd2dLb0tpeGIxeG5VUEFRNEovOTBIa1VPQWJydTRlVlZVdHdCZkFWOGdFdnB5M1MvdytiNlFnUU50R1dSanpIYXpCTmhzbDBBZ01CcDRPajgvZjIxOXpzL0p5WGxlUklhcjZzQ0Nnb0l2R3JsNW5ocytmUGp4cnV1T0JONG9LQ2g0WlZlM3g1aW1ibnF4M2lCd1oxemh6bGtwR3FCY2hldXJMNUxWYWVKOXZSMmNUeU43WjNwSFVIVVJpV3lOcFBlWFRaNXd0YmQxTkQxNVJmbzR3a1hSQWkvL2ZhdlArMWEyaUovanhneVFJbzlxYUhIMG0yOWFVVmIyQzFRamlXNGY0QmZBSVEzZTVrZkRkeXE4dU11bHVoVDRBdmdVeC9rYTEvMGN2LzhyR1REZzI0WUhOOGFZS3BZQU56UERoZzI3MG5HY2M3MktwNnJ2RnhRVS9CRWdKeWRubElqOFIxVS9keHpuOUZtelpuMVoxL1dCUU9BTjRNVEt5c28raFlXRm45VjEvckJody9aMEhPZitoclo3OCtiTkY3Lzk5dHR4KzRibTVPUmNBUXl0ZnE2SUJQUHo4eSt0WHA2UmtkR21VNmRPUzBTa3Q2bytXRkJRTUxxaDdUS21KWmhhcFBzN3dxTUN4MFlMRzZNM3VPWmV4emxCNWNvSldiSTBVdEI1MHJSZkEzZUZtdEk0dmNDcXFPdG8xdHBiSjVSNEVyd0p5aXZTeVFnVG93V05lWE5EQ1NLY01qWlRaalpTRGMxS2VOR3BVSktyZWdpcWZRZ2x1YjNaMGIyWnE4OGJFQUhYclhxOC9aYWpHdXJGaFM4aWp5VXpzODdQQjhZWTR4WC9ybTZBOFphRWhpNmQ2R0c4NkRZVDVlWGx6NlducHo4dUloZXI2bnM1T1RrakNnb0s1bnRWRjREcnV1MGR4em16b1hGU1VsTFNnUFhWaW84U2tRdUIyQVZ6MG9BZ2tKQUFkK3JVNmMvaDVQYzdFYmt5RUFnOG01K2YvMlpEMjJaTWN4ZE9QSStiVnFLanhlVnZJblNJTG95bGhENktlekZjTm41VDNsaERmZkJKWG9uZWluTG4yRXlwS0owODd1N09FNmVQUWhnVTJSREppN3hOa0dnN1JCREhsVWNaK1hSL25qa3Y2RUg0Sm1WNmtWNFJsL3lDdDhsdnRYOFVoWXZIV2ZLYlFGV0Y0dUtEZ1FHSTlBZjZvOW9mMSswZWQySjlFdFJrQ2E1cS9QUFk4K28za1g1dHNpUVgrRXd5TTIzMWJtUE1MbWNKY0ROVFVGRHd1K3pzN0JzYkdrZEVCdnQ4dnJkaXkwcEtTaXFBUzRjTkc3YmFjWnhmaThpc29VT0huajFuenB6WEdscGZFbTlWVmxhZXZMMFgrZjMrZDRERGFqdW5zckp5cjhMQ3d0WFoyZG50L0g3L0dsVk42TWtPQkFMbnFPcjFxanJmNy9lUENBYURpNENIczdPekJ4Y1dGcmJJN1U2TTJWN2pNK1NCaHhib3F4VXVUd3BrQTk3T0ZhV1dXRUlybENuQVJRK1U2T1dqTStTOXl1RDlGL3I4emljQ3FhRm1lTlFUTEVRVEF4RU9UZi9GNmh2SzRJNkdCMjQ2cHBmb1NZUlcvQWE4Ny9pdFBqcEE0Y1p4V2ZJZkQ2dllMZW1YWDZheFljUGh1RzRveVZVZFFFbko0WWkwalR1eHRxUTBXVUpiVXpMckp0bDNyTGI0b2EyRFNvQmlSSW9SS1pHQkE3K3IrenN6eHBoZHh4TGc1c2N0TEN4MEd4b2tFQWpVMUh1aHMyZlB2ajRRQ0d3Q3pxNnNyQ3dLbi8rd3FuWklPRm0xdjRqZzkvdi9tWk9UVTcxSEZoRjVLejgvLys0azlRUUxDd3MzQUdSblozY3FMQ3dzVDlhWVljT0dEWEljNStpTkd6Zm12ZnZ1dTV0emNuSmNxZWV3TEwvZm53T2tpc2pMc2VYRGh3L3ZyNnIvRXBFeTEzVXZmdlBOTjB1SER4OSttYXErNmZQNTNod3laTWlRdDk1NnE2eGVsUmpUd2wweFVINENodVlWNlZnVi9pYlFMbktzc1ZabHJwYWM5UWtxYitjVjZkOFJKdDc0d3JRL2dOd2VPdVJkVDdCS1RDcXQvS25qcEFlZVhqdDU5RGNlaE43bHBoWHBJSEY1SGdrTm8yMk1mN2ZZY0FyVHgyVktzN3FCVUIvNjRZZnBWRlFNUUhVQXFxR2UzZkx5UXhDcCtxeFdWNkliU1d3ZHAvYjV1YXJKajlmK0Q3c1dXSUJxTVk1VGpPc1dTMWJXMHRvdU1NYVlwc2dTNE9aRHNyT3oyOVo5V3UyMmJ0MGFmUGZkZHpmWGRWNStmdjZrN096czIrZlBuNzhCUUZYUEVKRXV0Vnh5UXJMRVZGVXJrNXdiTld6WXNGODVqbk4zSUJBNE5qOC8vNlBxeHgzSCtUc3dwRzNidG91QXdycmFYYTN1azhOdGVqRlNObno0OEV6WGRkOFFrUlJWUFhuMjdObmZBY3lhTmFzZ0VBajhXa1R1YWRXcTFjenM3T3pUQ3dzTGY5NmUrb3hweWNabVNkNzlIK2hyUHVFL0lod0Q0Yy9halRDSHRIbzRBUWZodDhCSnVTZGZjVUh1YXcrTkVwSCtrYVdydkdoQWRIaTNnSWlrT1ZUZUE1emU0TUM3V0Y2eEhnQzhDVVFYUy9KNmU2czR5bk5qTTVrd3JwSENOeFU2WjQ2ZmpoMzdFd3dlaWNpUndKRnMyeGJkVDd0ZWlXN3N1YkZsMVljeHgxNFhHN3YyWkhjRHNCRFZVTSt1MzEvTUVVZDhhWHZsR21PYUEwdUFtNG5zN096dWZyOS9lVVBqK1AzK3Q0RWh5WTROSFRyMGpNckt5bmZuejUrL0NpRFNRd3ZRdVhQbjdxdFdyVXI0YmVyMysxOEZUZ2dHZzRlcTZ1ZlZqOWV6dDdvajhPVEpKNStjOWZycnIwZm43d1lDZ1RQRGJTM016OC9mcnVRMzdDUlZYVkZRVVBCK09GNjJxcjRvSW0xVjlhTHE4NXZ6OC9Qdnpjbko2UzBpdi9INy9SOE1Iejc4akZtelppM2FnWHFOYVpHdUdpUS9xT3F4TXhid2Y3ajhCYUZWWE83cDhmQm9BZHo0WE9Hd3RMVFU0dXVIamJyN0g0WC9QUlFWZjZnWDJNT2gwRlVQVCtzNDZmNFQxazYrYXJlZHcvckFSOXJkM2Nwc29CUEU1RmdlYm5la0d2ZXl6VnkrZ1ZITk1jblNCUXQ2RVF3ZUZVMTJWVE53M2RaMWRxWEhKcktSWHQzcTF5UkxkbVBMNjBwNFZUY0RpeEFwUnJVWW42K1lBUU0rRTVFR2p5WXp4cGlteUJMZzVtTUxNVDJaTzBwVmx5UXJIelpzMk5HTzQvelA1L090Q0FRQ0YxWlBPSjk1NXBta1E2WURnWUNHNHdZTEN3dHI3ZTFOWnZiczJZL201T1NjSVNKbmJkdTI3VGJnTndBalI0NzBsWldWL1NVYyt3L2JHemNuSitmdzhBSlhNd0NHRFJ2MmUxV2REQ0FpRnhRVUZEeWQ3THFDZ29JYmNuSnl0b25JVGE3cmZoQUlCTzZvckt5Y1VsaFl1R1Y3MjJCTVN4Uk9idTUrc0VSZkNTci9CVEtpQnoxT2U2THpTbU02ZVFYU3VuVk0vLzBOZ1F1L25mSFdpL3V1Mjd3UjhiQVhPamFVbzNJL0k1OCtaSGRjRU91eHhkcDIweGJ5UmRnblV1YjVjUFg0N1k2S1V2Zmd6TnhNMmU3ZkUwMU5lTjV1QnNGZ0pOazlFdGZkdTg2aHh0VVhtcXB2b2x1VG1oUGVkY0RiaU14RlpDNFpHVVVpc3R2OWpCcGp6STZ5QkxpWkNNK1JIZEZZOFYzWC9jQnhuS25BTlVCK0lCRDRiWDUrL2o4YXE3NVl3V0J3ak0vbk94cjQ5ZkRodzErYU5XdlczTEt5c3N1QlBxbzZhMGRXb2hhUk04SVBuOC9KeVprbUltTlZkWU9JWEZGWldmbGFkbloydTVxdURRYUR0L2w4dm5KZ0NqREo3L2NYNDhITkIyTmFraXN6NUt0YzFVRTlGM0FqeWgrQjFNZ3h6MGRGQ3duN3kzWnAyMkhmNjRlTkNqNi9hSzV2OFk5Zk5jNVFiSkVETy8yaTlPcHkrS2Uza1J2ZjVncWVFdUZRQ0U4cGxVWVk5VnlWL0g2UjZ1ZUV5L2FUM2ZKR29pNWV2Qi9idG9XR01xc2V5ZHExL1luNWVhNGxFUTM5SGVuWnJkN0RXMVBDR3p2RXVYNFRzc3RSblkvSVhCeG5MZ01HTExEZVhXTk1TMllKc0ttWGNPL3R0VGs1T1orTHlEK0J1M0p5Y2pwRjlnaHVCTkhmL0lXRmhhdUhEaDA2eHVmenZlaTY3cU01T1RsSEFybUE2N3J1YjNjb2VHak84dGJseTVmUDd0bXo1MUpDdlZBM0F6UDkvcnJmRnFyNm5PdTYyVDZmTDVDZm4yL0pyOW10bmZYMm5ZY0dnNXpzb0lOVjVVZ1I5dHdaOVM2YS96ZDI4UndDWDhkK2NGeS9ScTNqYms2NE05bENmMDNhNjV2K3RqT3JPeGdvR3pIdnpwMVpwMmV1V0RlWFh6anRPZGpYaVlHK3p1eERrdVU0a2lXcTFSUGR1aExlWk1lVDl5U3ZRV1FlTUJmVmVXUm1MbXFPdzhxTk1XWkhXUUxjREFVQ2dVdFU5WVQ2bmk4aU0vUHo4eCtyejdrRkJRWDNEeDA2OUFmSGNlNE1Cb01QQUdSblo5ZjJjeVRoT253MW5kZTFhMWVOREtFV0VSK0Fxc2Jkblo0elo4NUxnVURnTVJHNVJGV0xnVjdBQTNQbXpGbGNuM1luc1JqSTZ0V3IxNFg1K2ZtUEFGbERoZ3hKVDB0TGU3S2UxMzh3Wjg2Y3Q0RzNkN0IrWTNhNTdEbTVyVG82YlhPMWtoc2N3UWZTS0tzeUc5T2NsZXBXM2cxdTVkM2dhaDVYT0N0bEgwYWw3bzgvTWdhL29XK3F5TlpFTmZja3IwQmtIaUp6VVowbldWa0pDMFlhWTR5cFlnbHdNNlNxZzBUa3d1MDR2eHlvVndJTW9XUTBPenY3dGNMQ3dzcnM3T3c5L0g3L3FycXU4Zmw4SDlkMHJLeXNiQzdoUFVJZHgvRUJpQ1RPQTZ1c3JQdy9uOCtYSXlKN3FlcDY0SmI2dHJtNllERDRXNy9mZjQ2cTN0cTNiOThubHl4WnNpMjh0ZEZGa1hPeXM3UDlqdU1jSnlLZkZCUVVySWk5UGpzN3UxVkNVR04ySTJmTi8vc1JyZ2FmRXZqRnJtNkxNYzJGSy9CYzVmY3NDSlp5ZFZvZjlwZDI5WnU3VzlQS3paRmo4WDRpMUxzN0Y4ZVpKNW1abnphdzJjWVkwNkpZQXR5TXVhNTdpdXU2TmM2UGRSem5XTWR4WHR1UjJKRUZyU29xS3JiNmZMN25rcHppQTg2VTBENUQ3NnZxc2xyQ2ZSTHpPQTFBVmJjbHFiTThKeWZuYzJCUFlOUFdyVnNUenRtTzlwY0hBb0YvaWtodXIxNjlUbXZkdXZYTDZlbnB2d1NJOUlZN2puT1I0emlQcU9wdmdMc2kxd1lDZ1Q2cStrRk9UczZUQlFVRnpYMjNEdE1NbmJENHpyYTZOdmljSUFmVWZiWXhabnQ5b3h1NGMrdEgzTnQ2TVA3UTlzbnhxaWU4dFNmSjM2TTZGNUY1K0h4elpjQ0FMNzF1cnpIR3RDU1dBRGRqanVOc25qMTc5b2FhamdjQ2dUcjMrMDFtK1BEaEI2bnFMYXA2YjBGQlFSRndicExZMXdFalZQWGI4dkx5WVNVbEpadnFHVDZ5K0ZSQ3UzTnljc2FJeURBZ0tDTGQwOUxTN2dFdTNwSHZBY0J4bk1kYzE4MEZUbXJmdnYxTHF2cDNZQzNoM25DLzMvK2E2N3F1aUp4TlRBS3NxaU5GcEIyeGk1d1lzeHRwVTY1VEVFdCtqV2xNUCtzVy9yM3RHeTVKcmZaV3E2dEhXRFVJdkkzanZJTHF5NUtaK1Ztak5kSVlZMXFnSkxjbGphbGRNQmc4bTFEaWVXMnk0OE9HRGR0VFZmOE1vS29UdGlQNVJVVFN3dy9YeFpabloyZnZDL3hOVlN0RTVFUlZYU0VpRncwYk51ejBhdGZYZTZHUG1UTm5mcU9xYTFTMVgyRmhZYVdJUENzaUJ3d2RPblJ3K1BoS1ZYMWZWWS9PenM3dUVWUEhLQURYZFIrdGIxM0dOQlZuenYzNzBRalg3T3AyR05NU3ZGRDVQWis2YStPVDN1UnplZGVpK2hRaUZ5SFNSYkt5anBlTWpEc3QrVFhHR085WkFteTJXN2hIRk5kMW4wbDIzSEdjZTBTa1BmRFk3Tm16WDQrVTUrVGtqTXJKeVpuWnQyL2ZHbnRPVmJWbnVJNlZzVlg2Zkw2SFJhUzlpRXlaTld0V0FmQi80YnFtWjJkbmQ0cTV2aUw4c0Y2akcwUmtGZEFsZk8yL3d6RXZpRGxsam9pSXorYzdFV0Q0OE9IOUNXMi85UFhzMmJPM2Uvc2xZM1k1Q1Y0TFl2LzNHN01US0RDcjhxZWFrdDZ2VUwwYmtSeldyOTlEc3JKR1NVYkdrNUtadVhZbk45TVlZMW9VR3dMZGpOVzI4bkxrdU5abmNZNFl3NFlOMnhQSVV0WDFyVnExZXJQNjhVQWdjQ3B3TnZEVGxpMWJycXRXMzhYQThKNDllOTYyWk1tU0cycW80aUNBMkRuRE9UazVONHJJVUZWZEVBd0dwd0FVRkJROGxaT1RjNkdJbk83eitmNE9YQkd1WXh1QTR6aHBnQVFDZ2NYQXZmbjUrUTlVcitpRUUwNW9Hd3dHOXhTUnI4TXgzODdKeVZrTm5EZHk1TWpybjNubW1hQ0l2Qk9PZXdMd3IyQXdlSW5qT0FBUDB3amJZaHJUMkFRNVpGZTN3WmlXWkprYkhnU2xHa1RrSFVSZUJsNlJqQXhidk1vWVkzWUI2d1ZveGxRMTMrLzNWOVQwcGFyNTJ4dFRSRVpJeUN1dnYvNzYxdGhqMmRuWm5WVDFmZzM1VlhoVjVhaXRXN2RlQ1pRQjF3OGZQanluaGlxR0FEaU84eGxBSUJESUZwRmJnVTNBeFpIRnR3Q0N3ZUFFVlYwdklwZkh4RnNiL3Q0N0JRS0JEc0Jod0RteEZmaDh2bnNEZ2NCVTEzWGZFcEgycWpvM2ZNZ1ZrWmtpMHFPMHRIUlkrTngzVlhVQjhPbklrU045SW5JQkVIUWN4NFkvbTkyVDZyNjd1Z216Y3lLbUFBQWdBRWxFUVZUR3RDVGZ1eHNxRUxtWXRMU3VrcGw1bkdSazNHbkpyekhHN0RyV0E5eU1xZW84b000dGlvQ0Y5WTBabWY4S1BCdGJucDJkN2ZmNy9VOEF2VlgxN3dVRkJiT3FYenQvL3Z6bGdVRGdOeUx5c091Ni84ck96ajYwc0xDd1BITDgyR09QN1FrTVZOV0t5c3JLa3V6czdCNnErcC93M3NCWEZ4UVVMSW1OVjFoWXVDd1FDRXdFN25GZGQwWkdSc1pod0dvQW44L1hJNXdjeC9VbWgzVUVJdC9IbTF1MmJJbHVwNlNxcjR2SXlhcmFHK0ROTjk4c0JUSUFoZzBiZHJyak9OMVY5ZVg4L1B5ZjZ2dWFHZE9raUhUYzFVMHdwaVhaaXBzaUdSbFA3T3AyR0dPTUNiRUV1QmtUa1QvbTUrY1g3c2kxcXRvNnRJTVJ3VWhaSUJEWVIxV1BBVGFYbDVlL0VTblB5Y25wTGlJUEE2ZW82anZsNWVVM25YRENDVzFkMSswaUlwMkR3V0Jub0l1SWRGYlZMc0FHRWRuVDcvZi9FLzZmdlR1UGo2bzYvd2YrZWU2ZG1TeVRmU09FUU1JT0Fka1hGWkNRR1ZCVVJGUmNjS0V1MzliYTF0YTIxcTdXMW1wYnJYYXZQN1YxVnhSVUZIQUJNc213eXlvZ0pJUTFCTEx2ZXpJejk1N2ZIN05rMW1TeXNPWjU5MlZuN3Jubm5udG0wSkRubm5PZWcrWE9kclJhN2ExRVJFS0lyV2F6dWNsZ01QeUJpSklCdkpXZG5mMjZ2MzVtWjJmLzIyQXczRU5FT3IxZUh5K0VPTzRJZWtlcnF0b2t5eklBblBUNmJEOVFWVlZqczlscXRtelo0dkdBb0xTMGRHVlNVdEw3N2lQTlRwSWtQZWk0M21jNk5XT01NY1lZWSt6aXh3SHdaVWhWMWJlSmFJK3Fxc0ZrajVRQXFGNWxSRVIzT2Q2N2ozUXVjK3pydThFOXM3TVE0aUVpdXQ1eGVFVnNiR3lUcXFvNnh6azQxc3o2YzUvQllGaGxNcG5XVFowNlZVdEVQM1hjL0cwQVVCVGxwN0lzbDh1eS9JL09QcTZpS0xkV1ZGUlU1T1hsV1F3R3cxZU9ObTZYSkNuRjhkN2plMUJWdGQ1c05sYzVqdzBHdzRORTVKRk4ybWcwK3R4SUNIRURFWUdJdm0wMEdoOTBGRGRuWjJmZjNVbi9HR09NTWNZWVl4Y0pEb0F2UTdtNXVUc0I3QXltcnNGZ3VCM0EyMFRVTElSb0pTS0xFQ0lLZ0RPejhqcTM2bmNEZ0JCaXRYc2JSUFJmQUU4Q0VFUlVLNFFvQjFBT29OeVJaYmxDQ0ZFaGhLaVVKS25TWnJOVmFqU2FCd0U4UlVTdnpKNDllMXhvYU9oOEFHa0FTclZhN1hzQTRCaUYvV05YbjhGc05ydW1PQ3VLa2l2TDhsRWlta1ZFc3dDMHU2M3hEZVFLQUl1N3VvOWpSQnhFZEtOYk1XZnJaSXd4eGhoajdCTEJBWEEvSjRUWUxVbVNKSVNJSXNmYVFDSlNBWndTUXZ6TFpESjlCZ0JMbHk2VnE2dXIzM0ZzZ2VRZUZNTmtNcFZuWm1iR204M21wbUR2bTVHUjhjZUJBd2ZlVGtTYk5CcU5zTmxzYTJSWjNrNUViM2duMStvT3M5bHNNeHFOdHdraDNpZWlaRlZWbjhqSnlhbnU3SnJTMHRLZkpTVWwvYm9uOTlQcGRKd0ptakhHR0dPTXNVdUUzNDNwR0RzZkZpNWNHT0llN002ZVBUdDI2OWF0OWZDZGtzMFk2eU0zYjM2ZUg5b3dkcDU5Y3Mzai9Qc1dZNHhkSkhnRW1GMHczaU85M3RzbU1jWVlZNHd4LzVyWGY4RVBORm1YOU5jdTVBZHdYbmdmWU1ZWVk0d3h4aGhqL1FJSHdJd3h4aGhqakRIRytnVU9nQmxqakRIR0dHT005UXNjQURQR0dHT01NY1lZNnhjNEFHYU1NY1lZWTR3eDFpOXdBTXdZWTR3eHhoaGpyRi9nQUpneHhoaGpqREhHV0wvQUFUQmpqREhHR0dPTXNYNkJBMkRHR0dPTU1jWVlZLzBDQjhDTU1jWVlZNHd4eHZvRkRvQVpZNHd4eGhoampQVUxIQUF6eGhoampESEdHT3NYT0FCbWpESEdHR09NTWRZdmNBRE1HR09NTWNZWVk2eGY0QUNZTWNZWVk0d3h4bGkvb0xuUUhlaHZwcnk2d2t4RWN5OTBQeGpySU5vZ1NBVkJFWUJDZ09wNFZRU0VhbitGODFVaGtQMjhnQ0lJcXYzVlVVOUFJWUlxQkJTNDJpRDdPWEllZDdRRkFRVWtWSURzN1FFS1FYVGNuNkNRSUZVUUZBR2hTSUNpZ2xUSmVTOUFFVVQyUGtBb1FvSkNxbENGZ0VLeVozOWMxeENwUWtCUkFVVVNVRlFpVlJKUWhBYUtVRlFieWJLUUhPZFZBVVVXamxldC9WV3kybFJGSnhSRlFOR29vWW9pb0doVktOWXdVaXdDaXJhNVZXMk5Fa3E0cWlvTmlxSVUzbjkvMjRYK0UyYU1NY1lZWTNZY0FEUFc3MUVveVBFTzNxOFVvTnorZngydmpuck9kcHdWQTEzcjFnYmNidTY4bTcvN09FdWQwMVpjOTRMb3FDUHNKNGdBUjNISHExZi9aRWZic3ZONjFYRkNWVjMza1p4MUNJRGlPSllseUlyamVsZ2hFUUFaMEZvQUxRRG9aT2djSVc4OGdQai92Zzh2allDd1FNQWlDQllBRmhLd3dQRmVDRmhBWkFHRTFmMmNBRm5nZUUrQS9YcUlkb0RzOWNoZXBwSm9KeUZaSU5tdlZRUXNKTU1DRlJaSlV0dUJzOTc5WVl3eHhoanJOemdBWm95eDh5dlNHYkc3bmhPNFB6RHdMblIvY2F2bi91REJ2VXdDMlo4RUNIdVJUQUJVeDNuVnF6NWpqREhHV0QvREFmQjV0dS8vN3NxODBIMWdsNTZwTDY4TmI3VzFTbUVheUJiRkt1bGtrcTFob1pLMlZjaTJVRVhTdEVHMlNwQzFxaXJaQ0xKR09GNjFHa214UXBZMXFxVFlJRXNFV1JWQ2tnZ3lTT2loU2hwQWFDRkxXa0JvQWFFbFFSb0lPSTRsclVxcUJwQzBKRlNOSU9nSTBFS1EvVHFRRm5EVUpkSzQzb08wSklRRzVIYmV6M1dDaE1hOURRTHBMK1Qzek5qRmJFcnNVQ3dmNXJtQ3BxS3RIczhjWHQzcmR2ZlhGa0oxUGpYeGNrWDBFRHcwSXN1amJPM1p2Y2d1L3laZ214TmlocUM0cFFiVmxxWmU5YTB2eGVzaUlGTkg2cE4yMVlaNmE4c0Y3QkZqakxFTGdRTmd4aTRCZTcrenFOLzlsamJwOWRVeFFyTHFoUTBSV2xMMVFoRjZJVkVFVktHWFNOSUxvVWFBSkwyQTBFdEFoQUQwRUlnZ2doNUM2RUVJRXdKUjlxQmFSQWlRbmdnUkYvcHo5WWJ3ZU9jWXpSVUM1QmcyRm81aWduQlZFWUk2UnBYOXh6ZVhIUW1FcE5EbzgzSXZpMnBEVFlBZ1R3SWhTaHNXZEZ0TnRqYlloT3IzWEl3MkhJK09Yb2hvYmJoSCtlbm15dUE3NjhmQ2daUHc3UkZHSEdzc3hWK1BmSWJTdGpxZk91RWFIWWFFSjNpVVJla0NmNjZGQXlmaG9SRUdWTFUzNE1tREsxSGVWdSszSGdHWUZKdmVxLzQ3bGJmVm82UzF0dE02ZjU1OEQrSjFIVDhDZGxVZnh4L3pQdW1UK3pQR0dMdDBjQURNR0xzbzdiOS9TUjBBMzkvR2UybnF5MnZEVlcyclhsRVFBVkwxV2tub1ZSVVJJT2loU25xUzFBaW9wQWVnSnlBQ2dGNEFFWURRRTBFUGUwQWREVUV4SUVRRGlPdnJQZ1pDZnQ1NUxMaUdjRXlMSmdqSGUrZHBBUUpSLzRpQUUwSWk4ZEwwaDg3THZRN1huOEd2RDM3ZzkxeFNhSFMzK3ZHYmd4L2dVUDBaditkK09PWUduK0FYQU9Za2pzV09xcVBZVVhVczZQczRYWjB3Q2crTk1BQUFSa1lPeEl0VGwrTi94M002SGRudGpBVENnOE96Y0gzS1pBQkFVa2cwbnAxNEYzNTdjQ1hPdHRiNDFOZVFqQ2ZIMzlhamUzbjcrTXd1dkYyNEdjbWhNUjZqdkZYdGpXaFhyWDF5RDhZWVk1Y0hEb0FaWS8yS1l6UzlCVUR2aHM3Y1RIanJMYjFzMVVhVFN0RkNrbUpJMktJaEtCcEVNUUJGazFBamhEMVFqZ1lvQmhDUkFHSkJpS2FPUUxyWHlDMFlKdkpjNzB2OVpmajNNblRIa0tzeEtTWXQ0UG52ajdvT0p4b3JVTkh1ZjZUVkh3bUVPOU5tMmRlTU80UktXbnh2MUxVWUh6TVlMeDNiMkszQVVhOEp3ZU5qYjhKRXIzN0c2U0x3cldHWitNUGhqNE51cXplZW0zdzNJalVkbzlQUEhQNFllMnBPbnBkN004WVl1elJ3QU13WVk3MTA4TDc3bWdFMEF5anBhUnNqM25rbkt0UWlSMHNxUlV1Z2FCbHFEQUMzUUZvTmgwQUM3RUYwdElDSUpHZFFUUlFOSUxKdlBnMjdtTXdiTUE1M3BsM2RhWjF3T1FRL0g3Y1l2enJ3UGxvVlMxRHRxaEQ0NVlFVmVIenNJa3p3Q2xybkptVmdlTVFBL0RsL0RjNjJWSGZaMXVEd2VQeHkzQklraDhiNG5Nc3RQNHlYam0wSXFrK01zWXVIMVdhRFZ1TS9UQ2lycTRPaXF0Q0hoaUlpSkFRYVdUN1B2ZXMrVlZYUjJHYmZva0VpQ1pGaG9YM1dkbk43Ty9RaElYN1AxVFkxb2I2MUZlbUppWDEyUDlaN0hBQXp4dGhGNFBnOTl6UUFhQURnZnc1c0VESmVYNWtjQmlSQ0ZRbXFFQU1rSVpKVW9uZ1NTQVpFSW9BRUFIUDZxcytzKzFxVWRnRDI2Yjg2eWZPdjREcExzOGZ4eEpnMFBETHlXcDgyRHRZVklVeldZbVRrUUZmWlVIMFNmalh1RnZ6KzBJZXdxTGFnK3RKa2E4UHZ2dm5RWTlxeVUycDRQS2JIRGVzeUFKWkFlQ0pqc1Uvd3F3Z1ZyNTgwNDdPU2ZRR3ZGUkE0MFZUdWRzODRoRWhhMTNHdHBkbGpmWFZTYURRaU5SMi90RGJaMmx6cmk2c3RqWjMya3pFV3ZLYTJOdnpzbmZjd2VXZzY3cDB6RzZFNm5ldWMxV2JERSsrdVFGMkxQVFhKOXhiTXg0S0pFL3IwL2cydHJmamxpZzl3cHJyajU4KzQxRlQ4NXRZbENIUHJTM2RVTmpUaTI2LytGd0FRR1JxS2QzN3d2VDdwNjZhOGZMejQyZWRJall2RHlJSEpXRDczR3NUcTlUaGRXWVZmZjdBU0RhMnRDTlZxOGNxM0gwSjB1Tzh5Rm5aaGNBRE1HR09YaWJ6N2J5OERVTlpablNHYm4rK1hjNkVyMnh1UVY5KzdQWkFsSXN4SkhOdmo2MVVJM0wzOW53Q0FaV216c1hUSWxhNXo1VzMxSHV0a3gwY1B4aE1aaTZGeFc4OEtBTlh0alhqaHlGcUV5enE4T0dVNXd1U09Yd2JIUmFmaThiRTM0Yzk1bjhJbWxLRDc5T29KRTA0MVYrQTdJK2E3N3JlcWFBZFduOTBkMVBYUEhsNk5QMHk0RTdFNmV4TDNXa3N6bnM5ZmcveUc0azZ2dFFrVlAvMzZiZGZ4WHliZmkrRVJBMXpIT2VXSDhFN2hGdGZ4ajBaZmo3bEpHYTdqL2JXRmVPSEl1cUErSjJNc09LcXE0b1YxbjZHNHRoYkZ0YlhZZS9JVUhydGhJVWFucEFBQU5oejh4aFg4QXNEaHM4VW9LQzN0c2wyZFJvUHZHQTFkMW11MVdQQzdEei95Q0g0QklGU245ZDc0cjFkYUxSYThuRzBLdW41Y1JBVHV1OGJ6K1hGamF4dmUyTFFaQUhDMnBnWVJvYUdJMWR0L0RxWWxKbUJRWEN3YWlsdlJaclhpNDEyN2NYL21YSjkyMllYQkFUQmpqTEhMWGtGRENmNVc4SG12MnRDUzNLc0EyTjM0bU1FZXg3dHJUcmplVDRzYmpzZkhMdklaSWJZSkJYL09YNE1HYXlzYXJLMTQ5WVFKajQ1YTZGRm5XdHd3L0g3Qzdmamo0VS9RYUd2MXVlK1lxQlRmL2FNQkZMZlVZTVhwcmJnN2ZRNE8xaFhoNjlwQ2pJMGFCTUErR3V3dE1TVGFkUjRBM2kzY2dvZEh6a2VUclIydm5yRC9VdWwrM3Ftb3BRck50bmFmY3NiWXhhR2hyUTIxelIwQmJtbGRIWDcxL2txODlOQURDTkZxOGY3MkhSNzF6WGw1UWJVYnF0VjJHUUJYTmpUZ2o1K3N3WW55Y3A5emUwK2V3cE1yUDhTdmIxMkNxTERPcytzWFZsYmlpWGRYQUFEU0VoTHczRDNMZk9wWWJEYmtIZzZ1N3dBd0tEYldJd0FXUXVCdm4zK0JtcWFPV1NySHk4dHh4OS8rNFRxMktoMFBJai9kc3hkZjdqOFFzUDNsYzYvQjlaTW5CZDBmMWpzY0FEUEdHT3Qza2tPalVSWmdleDZuSDQ2K0h1VnRkVmg5Wm5lZlpoTFdTUnFNakV6MktOdFZkUndBa0RWZ0hCNFplYTFISm1Pbmw0NXR4TEhHanBHVzNQTERHQldaZ3VzR1R2U29OelpxRUo2ZmZBK2VQYndhUlMxVkh1ZWVtWGlYUitJcmZ5YkZwSFdhZEFzQXJoczQwZWUrZ0gyN3BwK052U25nZFowbHBmSU96QVVuYm1Qc3ZJc0pEOGZ6ZDkrRlYzTnlzZjdBUVFEQTdWZGRpY1NvS1B6cGt6Vm9hUFY5c0JhTWtBRHJpWjIrS1RxRDU5ZXNSYjFiK3pkT21ZeklzRENzMkxZZEFGQlFXb3BIWDM4VFA3aHVBYVlPR3hhd0xTRUUycXoybjludHR1Q1doSFRYYTdsbTdEbnArYlBNcGlpd0tmNW4zN2ozeVIrYkd0eXNIZFkzT0FCbWpESFdiNFRMT2p3OGNqNW14by9Fei9lL2gxUE5GWDdycGVzVE1UY3BBd1JnUWZKRXJEaTlEWnNyOHZ1a0QyT2lCa0ZESFVsam1teHRPTlpZaXUrT25JOEZ5YjVCSlFCOFVMUWRPZVdIZk1wZlBaNk5oSkFJVElzYjdsRStJRFFhTDB5NUY2dUt2c0xIWjNZRzNGLzRZaUo1WlM0WGdnTmd4aTRFclVhRFJ4Yk14K0Q0ZUJ3K2N4YTN6SmlPajNidXdvNWpIZHV0L2Y3MjJ6QnE0RUMwVzYxNDZPVlhYYU9kLzM3Z2ZzUkgydmZiZm5mTE5xemRaODhEc0dqcUZMLzNhbTV2eDl1YnQrRExBd2M5L3B1L2E5YlZ1UFBxcXdEWWcyZm5WT1BhNW1iOC9xUFZ5Qm8vRHN0bVhZM0VxS2dlZmNad25RNlBYdWViWThIZDBkSXlmSG5BYzlSV1ZWVzhzV2t6MXV6MXpHL3d0K1gzSVRIS014ZmxKN3YzWU5WWE93RUFtUmtaK0QvRHZJRDM2dW9CQWV0Yi9HMHp4aGpyRjhaR0RjSmpZMjVBWW9qOUY2YWZaU3pHVC9lOWhXYkZkMHJ1N1VPdWRvMUh4dXIwZUdUa0FveUlIT0JUcnlldThKcitYTmhjaVdjbjNZV2graVMvOWZmWG5ZYTVQTTl2bG1VQWVLZHdLd2FISjJCQXFPZHVXaHFTY1ZmYUxJeUlUTWF6aDFmM1NkLzdrbmZpTGU5OWpvZEhKbnZVU1FuejNISjdZRmlzeC9rZFZVZlBRUzhaNjcrdW56d0pOa1hCRSsrdHdBT1ptUmlhbElSVEZSVllQRzBxSnFiWlo0bXNQM0RRWTZydmh6dDM0b2NMcndNQW5LeXdQMkNNMWV0OUFtQlZWV0hPeThlYm16ZWp6bTNLdFU2andjTkdBd3hYakhlVkxaa3hIYkVSZXJ5MElkczFpcHB6NkRDMjVCL0JkUk1uNHFacFU1QVUzYjNkQkxVYWpjYzlBdFh4RG9EWDdmc2FuKzdaNjFQM1ZWTU9kRnJQc0txOHJtT1cwVGRGUmZqTHVzLzgzbWZhc0dHNGNjcGt2K2ZZdWNFQk1HT01zVDQxVkorSUd3ZE54ZENJSkF6VkorRlVjd1ZPTlZWZ1hmRmVuR3J1cysyWHV5VkNHNFlueDkrR1VMa2p5M0J5YURSK09PWjZuK0F3WForSUt4TkdlcFNwRVBpeTVFREFFZHJ1OEI2dHpTMC9oRzhOeXd4WWYxSk1HbDZhL2xDUDcvZGx5WDdYKzFwTHM5L3AxZDVra2p3eUxnZlNvclREMG8ycGU4NjZFZ2ovTjd6ejlZQlRZb2RpU3V6UWdPZUhSd3p3U0pwMXFzbi9hRDVqclB2eXpwN0ZLNlpjbkhJRXNTMldkcnh3Nzkwd2ZYTUlXZVBIQVFEMm5EaUp0N2RzOWJndTkzQWVMRFliL3MrUWhXZnZ1Z09uS2lyUjNON215aVJ0VXhTWTgvTHcwYzdkS0ttdDliZzJPU1lhUDE5OEU0WW0rVDRNek16SXdJZ0J5WGh1elZxY3JySXY3YkFxQ3RidTI0ZTErL1poWXRvUUxKbzZCZE9IRC9lNXRpOWRNV1NJMy9MRFp6dFBzbGpkMUlScXQvWEM3cEo2T0lyTmVvNERZTVlZWTMzbXpyU3JjY2NRejMxcmgrcnRnWERXZ1BGNC8vUjJmRkMwL2J6M3E4bmFpdGRQNXVLN0l4ZDRsRStQRzQ0bHFkTTlNaDQvT0R6TFo1VnNidm5ob1BiRTdVcDhTQ1RTOVIzN1FiWXFGbXl1T0FLdHBNSERJK2IzdW4xdnUydE9ZRi90S2RmeFF6di9YNWZYVElrZGlvZEdHSUlLZ0NXU2NLRDJCTXpsaDNHd3JnZ3FyOXRsN0pKV1hsZVB0elp2d2RhQ0FvL3lkZnUreHZUaHc3Rmc0Z1NVMXRiaTQxMjdzZkdiUTY1cHkrbUppU2lycTBPYjFZcHRCVWV4di9BMEZreVlnTGtaWXpCK2NNZXNsOWZObTdCdTM5ZCs3eTBFOExmUHYreTBmNEhXMkI0NFhZUjU0ekw4bnV0TFE1TVNNU1ErSG1kcWFqeW1iUC8rOXFXSWk5QjcxRjIvLzZCckN2alZvMFppMmV4WmZ0dU1DTzI3UFlsWmNEZ0Fab3d4MWlmOEJiLys2aEFCNzU4Ky8wSHdocktEbUJpYmpxc1RSbm1VMzUwK0Iva054VGpTVUlJNWlXTXdQdHB6aXJKVktIai85TFkrNmNOMHI5SGZYZFhIWVJNS05wUWV3QTBwVXpBNFBCNHFCQTdWbmNHRUdQOGpEWjBwYks3RTVvbzhMRXVmRFFCNDdVUnUwTmRPaVIyS3hhblRNS0dMQkZqdVFpVXQ1aVpsWUc1U0Jtb3R6ZGhja1FkelJSNEtMOUJJUDJPc2QxYnYzdTBUL0U1S1Q4TzQxRlM4dVdrekRoWVY0WGlaWjVibUFkSFJlR3JwclRoZVZvWm5WMzhLVlFnMHQ3ZGo5ZTdkV0wxN042TEN3cEFhSDRkYlo4ekEwaXRuWW5QK0VWY3lyUUhSMFpnelpqUSszTGtMNWZXZEp5WjBkOC9zV1Npc3JITDFOU04xRU9hTkc5ZkxUeCtjR1NPRzQvcW9TZmhmanRsaitqZTdkSEFBekJoanJOZUc2aE83REg2ZDdoaHlOWFpXSFR0bjA2R0pBbWM1L3MvUjlSZ1ptZXhhQnd6WXAvditkTXdpL09MQUNpejNNeFg1eTVMOXFHcHZoTll0Y1ZWUFRZLzNESUQzT2pJaUN3RHZGbTdGdDBjWThPS1JkWWpTaHZjb0FBYUExV2QzNDBEZGFZeU5Ta1ZaVzEybmRkUDBpYmdxWVNUbUpJNUZTbGlzM3pwTnRqWkVCREVhSEt2VFkzSHFkQ3hPblk3QzVrcmtsaC9HcG9vODFGdGJmT29LQ0d5dFBPSTZuaGliaGtoTng5WW1iYW9WZTZwUGVGd3pPaXJGNDgrdHNyMEJCUTBscnVONmF3c08xWjJGWHFOeksrdklLTnRWOW12R0dIRERsTW40d3JGZFQzUjRPQjdLbW9kcnhvN0JuejVaNDVFRXkybjY4R0Y0ZE9GMWlBb0x3L1Rody9IblpYZmg3MTk4aWJNMUhmdWFON1MyNGxocEdZWWxKU0ZHcjhmOW1YUHhudzBic1dUR2ROdzJjd1pPbEZmZ3c1Mjd1dFhQbExoWUxMM3FTdHhXTVFQdmJ0Mkd1d09Ncm5hbW9yNGV6ZTJCdDJXcmJQQWZrQys5NmtxRWFyWDRYNDdaVmZia3lsV2QzbXY3MFdQWWZ0VDMrd09BYXlkT3dDTUwrbjRHRUF1TUEyREdHR085dG1qUXRHN1gvOGZSTDg1Slgvd0ZPczZKYXMxS08xN0lYNGRuSnQ3cHNSWTJQaVFTZjUyeUhIcE5pTWQxZGRZV2ZOQ0hvOVdubWlvODFyVXVHalFOMnlvTG9FSmdaL1V4SEs0L2d5WmJHelFrNGI0ZC8rNTIrNm9qMi9QSnBncWM5TE1tTmw0WGdVbXg2UmdibllweDBZT1JIQm80Y1l3QXNLNTRMd29hU3ZEVHNZczh6cTByM290V3hZSUZBeWY2Sks4QzdPdW83eCtXaWZ1R1hvTjl0YWRnS2p1RVBUVW5vRGo2SndDOGNHUWRBQ0F4SkFyL1NmQmM0N3k3K2poZVBPS1pNT1pIbzYvSDNLU09LWTRGRFNXdU5weWV5Ly9VNzJjWkh6MFlzVHJQNllrOFhac3hYNFBqNHpFcFBRMHg0WG84bERVUGtXSDJoMThQekp1THZhZE93V0t6UVI4U2drbnBhYmh4eWhSa3BIcnU5ejBxWlNEKy9xMzc4Tld4NDhnK2RBaUh6NXlGeFdaRFprWUc0aHpab2JQR2o4TVZRd2E3TWppUFNSbUk5My80QTQ5MmZ2L1J4OGc3V3d3QXVHTHdZUHpxbHBzOXpqdXpKZzlOU3NLdmIxblM1ZWR5MzFaTmx1dy8rOS9jdEJsYkM3cWZQQzlVcS9VcEc1ZWE2amNKbG5PZGMzeEVCSVlrSnZodGIwaUMvM0oyN25BQXpCaGpyTmVHUnZqUFlCeElla1JpMTVWNnlOOElzT3EyRFZCQll3bFduTjZHZTlMbmVOVHhEbjRCNExVVE9YNnpSUGZVZTRWYk1UNTZNRVpIcFFBQVJrWW00NWJCTS9IaG1hOEEyRWRiQWNBbVZEVGFQUGZiVEE2TndaaW9GSXlPR29TRGRhZDlzaDRUMEdWSWx4UWFqZStQdXE3TGZwNXRyY0gvanB1d3YrNDBac2FQOERsZmEyM0d4MmQyWVZYUlY3Z21hU3dXRFpxS05MM3ZuNmxNRXFiSERjZjB1T0VvYks3RVkvdmU5S2x6MjVDWjBIZ2w1dHBXV2VCVEwxalhwMHpHdlVPdmdWVzF3YW9xa0VoQ2pKOGd2ZEhhcy8xTUdidmNQWEhUSW9TSGhPRHBqMWFqdWIzTlZhNlZaVWhFU0kyTFEwMVRFOTdhdkxuTHRzWU5Uc1h5YTY1QlRIaVlSN243OWtXU0pDRk1wL000Nzc0dG1pU1J6L251Y3ArcUxFbGRKd0xzcnVWejV5QStJc0tqYk8yK3IvSEo3ajBBbk4vREhIK1hBZ0RxbXBzUm85Y0hQTS82RmdmQWpESEdlaTNkVC9EVG1VQmIvdlFGZjFtT3ZmZkIvZmpNVGt5SVNldDBtdkgrdXRQWTRqWk50eStvRUhqOXBCbC9tclRNVlhaVDZqU3NMZDZMZHRXK3ZVZUlwTVc0NkZRa2g4WGc4eEo3c3BobGFiT3hkTWlWcm1zaU5hRWVBVEFCK04vTTc2SzR0UWI1OVdlUlYzOFdSeHBMMEtaWVBlNmYzMUNNTFpWSE1DZHhqTi8rMVZ0YnNMSm9CNzRzMmU4YUlWV0VpamJWc3gyYmF2OCtyVUtCcWZ3UVRPV0hNQ0VtRFRjTm1vb3BjY1A4VGpZMmxYM2pVellwSmczRzVBa2VaYVZ0ZGRoVmZkeHYvNEpSMWxxSFVFbUxVTWwzbE1aZFhuM25XVnNaNjYvQ1Erd1BBd3RLU3REWTF1Wnp2cUMwTk9pMklrTkRNVFRKOSsrSHlvWUcvSGJsaHdHdnEyeHNkTDAvVWx5Q1IvNzdXc0M2djd2OXRpNzNBMjYzZHZ3TWM0NGVKMFZISXoweDhOOWR6ZTF0cUd4b0RIamUzYy9lWGRIcCtjMzVSN0E1UC9EZkoyTUhwZUJQeSs0SzZsNnM5emdBWm93eDFtdUZ6WlhkQ29MUFpaS2tFRCtCanlJOEU1VUlBSDhyK0F4L25iTGM3eFJlaTJyRHk4YzJucFArRlRTVzRFaERDY1k0Um9Fak5hR1lrelFHUnhwSzhQQ0krUmdkbFFJTlNWQWhzS1VpSDQyMk5oeHQ5UHlGYzV6WFhzTHAra1RFNnZTSTFlbGRTYnoyMUp6RU00Yy85cm4vTzZlMjRPcUVVUjRQQ2s0M1YySnQ4VjVzcXNpSHpldTcybDliaUllKzhzd2UzZTRWRUFQQXdiclRPRmgzR3FuaDhWZzhhQnJtRHNod3JadXVzN1pnUTlsQmovb3gybkQ4ZU93aW55bnJLd3EzQlRVNWVXaEVFcjQxZEM0QSs0aDF0aVBBUHR0UzA5bGxBT3ovL20zdHhTZ3pZNngzckRZRnhWN2JJQVhTYnJOMVd0ZHE2em9SVlkzYkZrVDZVSHVBdjN6dU5WZys5NXFBMTJ6T1A0SVhBdXpkNnkxRW8razAvMFJYZEpyT0g5aXh2c1VCTUdPTXNWNDcxVlRSclFENFhPN1pHaUw3L3RYbVBSSUsyUGZFTlpjZnh1TFU2VDduQ2hwTGZCSklpVDVjTTdxcityZ3JBQWFBU2JIcDJGRjVGR09pVWx5QnFRVEMxTGhoTUZma0liLytMRlFJVjdBWW93M0hvTEE0RkxmYWc3MngwYWsrOS9pcXl2L2F0b3IyZXVSV0hNYVUyS0hZWGxtQXpaVkhjS3d4OElqT3dwVEplR0RZUEkreXZ4ZDhEbk5GbnQvNloxdXE4ZTlqNi9GTzRSWXNHalFWMXcyY2hOVm5kc0dpMmp6cTFWbGJzS0p3Szc0MUxCTTZ5ZjVudHFmbUJMWlU1dnR0dDFXeG90SFdDZzNKQ0pOMUdCUVdoMEdwY1FDQXIyc0xYUUZ3WlhzOUxLck4xYWE3TnRXS3JaVkg4T2JKVFQ2QlBtTXNzTzlmdXdDeng0eDJIWmZXMXFLMHp2NHpVaVBKbUpEV01adG02NUVDL0d2OWh2UGV4ODZVMXplNDNzZDVUVlh1cWR1dW5PbmFsdW5tNmRNOHRqUGFjT0FnUHZ2YXZnZjdWU05INE01WndTV0paT2NIQjhDTU1jWjZiVzN4SHN3YkVQd1dGR3VMOTV5enZvVEp2bXZGV213V243THgwWU54NDZDcGZ0dTRJbm9JNWlTTzlRakd2S2RSOThZWnJ6MkZ4MFFOUXJQU2p2eUdZbzl0bUtiSGo0QzVJZy9OU2p1S21xczhIaktNanhuc0NvREhlVzNkcEVMNFRDTW1BT1FJb0Y4N2tZdVgxWTFRSGZ0WWRwWWgyZDhJZVhWN1U1ZFpsUnV0clhpdmNDdFduOWtGUmFpdSt1N0pwNzRvM1krOGhtSjdraTBoOFBlQ3dJblJYajYrRVM4ZjM0aVo4U1B3ODR5YkE5WVRBSjQ1dkJvNlNRTlZxTENxQ2l5cURZMjJWcFMzMWJzU2NUSEdncWVSWlk5MXVCL3YybzB0Uit5ektFWWtEOERNa1NNODZuWWxKUzRXSC8va01RQ0ErWEFlZHAwNGdaL2VlSU5yZmU1dlBsaUZ3MmZ0eXhRbURCbU1wNWJlQmdCUVZCVlBybHlGY2FtcFdESmpPc0owT2xkU3E4NGNkWnUyblJMclArTjlNSnJiMnZEbk5XdDl5cC96S2l1dnIwZFpuVDJMZEVOcksvS0tpN3RzKzRiSmt6MitSM2J1Y0FETUdHT3MxMDQxVitLRG91MUJiWVgwUWRIMmM3WUZFZ0JFK1FuWVdyd1NXUTBJamNiUE1tN3l1MTdZNmVHUlJ1UTNuRVZWZThjYU1QZFJXS0Fqb093dTd3Ulh6aVJOdTZ0UGVBVEFrMlBUb1NFSk5xSGlVUDBaandCNFhIUXExcGZhdHlzWkcrV1ppZlZRWFJFYWJaNXI5eDRhYnNEMUtaTjcxRjl2djU5d2U0K3VhN1MxK21TM1B0dFNqVDhlWG8xd09RUWhrZ1lodXM1SFo5eTNTM0xTU2pMaTNhNHI5bnJBNE9UOG50dFZteXZoR0dPc2U1cmEydkIxWWFIcmVQemd3WjNVN3J5ZEY5WjlqZ09uVHdNQTNuRG52ZmNBQUNBQVNVUkJWTnE4QlE5bTJXZWJ1TThtSmlKWGtMdHl4MWZJTHk1QmZuRUpObjV6Q0UvZXVnUWprcE05MmsxTFNIQmxsWmFJMEdheFlPL0pVNjd6azlLRDMrdmNtMDFWY2VCMFViZXVxV2xxOHBpQ0hjaU00Y083ck1QNkJnZkFqREhHK3NUN2p1MkNPZ3VDUHlqYTdxcDNydmdic2F5eGRQenlFU3ByOGN0eFMvd0dVdTdDNVJEOGFQVDErTTNCRDF4amxsYlY1ckhHdUtkcnZwSkRZenlPWlpJUUp1dXdxL280N25mYml6aE0xbUZzVkNxK3FTL0MwWVpTb0dQV05NWkcyYWM5RHd5Tjhkbml4enREOU1Vc1haK0l2MHkrdDFkdGpJOGVqUC9PZkRqbytqdXFqdUs1L0RXOXVpZGovWkdxcW5ocFF6YWEyam9lS3A2cXFJRHBtME9ZbEo2RytNaEk2RU4wR09RWVpZMElDN3lIZUdSb0tJVGJqSXcxZS9jaEl6VVZWNDBhNmJmKzhiSXlyTnp4bGVzNE9Ub2FRNU44RXlwNlo1WCthT2N1MTM2LytwQVFqRS8xWFRJU3JCQ05Ca3V2bk9sVGJsVVVtUFB5VU5mc3UrKzV1MUN0RnZQR1pYaE1sM1lhT1REWnp4WHNYT0FBbURIR1dKOTUvL1IyN0t3NmhrV0RwbUZvUkJMUzlZa29iSzdFcWFZS3JDM2VjMDVIZnAwRytObmIxam1LcXlFSmo0KzlDVVBDZmZkZExHK3I5N2wyWFBSZzNKdzZBNnZQN2dJQXRDdWVBYkQ3VmgxL21Yd3ZQaS9aaDgwVitRR25TeTl5VExtK3ljKyt5UmJWaHJLMk9wUzAxaUlsckdPSzNwUzRvZmltdmdqSHZkYnBKb1JFSWo0a0VsUGlobm1VMi9jVTdua1daY1lZQTRCL2ZHdTVhd3U1c0pBUTdEbHhFaXUyYjhmeHNuS1BlZ2RPRjdsR1JkTVRFekE1ZlNnZXVYWStNZ1lONm5UTElVbVM4Sk1iYjhCamI3M2pHaUU5VWxJU01BQTJIVHJzV3JZUkhSYUd4Mis2c2N2cHo4Zkx5ckJpVzhkRDE1dW1Ub0VzU1dqeWs5M2FtOFhtbXpzaVZLZkRQWE5tdTQ3cm1wdGhPblFJT2ZzT3U0SmZyU3dqTFRIQjlUMWRNWGd3S2hvYVVGNWZqemFyRmVhOGZCakdqMFBXdUhFWW5qeWd5MzZ3dnNjQk1HT01zVDUxcXJrUy96Z2FlQzNudVpZUzdydStxN0t0QVJJSVB4NnpDRk5paC9xY3o2cy9pNmNQZjRUbko5K0wxTEE0ajNQTDBtZGhUODBKbkdtcFJwdHFRUlE2Um82ZDA2RTFKR040eEFEOFlOUkMzRHQwTG42eTd5Mi9mYnNxWVpUUGRHWEFucGpLdVRiMW03b2lud0Q0elZPYlVOcFdoMlpidThkK3hSbFJnM0JsZ3Vjdml3VU5KYWkxTlB1OVAyT01kYWJOYWtWOVN3dnFtMXRRM2xDUDR1b2FIQ3NyUjM1eHNXc1UxU2xVcTBXN3pRWWhPdGIxRjFaV29iQ3lDcXQzNzBaRWFBaW1EaDJHNlNPR1lVcDZPdlNPVWM5VEZaNUpFSmRNbjRhM3QyekZzbGxYWTFKNkdrNVZWS0RWMGhGOHRscXNPRlZSZ1FVVHJrQjBlRGcrM3JrTHQ4eWNnYWEyTm85QU5pMGh3U1BnUGxOZGpUOTgvSWxyRCtBWWZUZ1dUWjJDc3JwNmZQZC9nYmRWNmtwVlF3TytManlOYlFWSGNiQ29DSXJhOGNBek9TWWFqeSs2RWZ0T0Zib0M0QUV4MGZqcG9odnc0cnJQY2FDb0NLMFdDOWJ0K3hycjluMk5oTWhJVEJtYWpqRXBLUmliT3FoWDY1Tlo4RGdBWm93eGR0bVFRQmdaTWRDanJFVnBSNjJsQ1Q4Y2ZUMnVTdkFkV2FocWI4UnorV3ZRcGxqeHI2TmY0dG1KZDNtczg5V1FqRWRITDhRVFg3K0xabHM3MEJGL1FuWnM4eE90N1FpS1k3VGhzQWtGT2o5L3hSNXZMUE1iQU8rcVB1RjYvMDFkRWE0ZE9ORjFQQ1E4QWZHNkNGUmJtbkNpcVF3VFl0S2dDQldGelpVSWswT1E0WlVCT3REMDU4OUs5blZyWkhqUm9LbVk1bWQwMmYyN3NhZzJ2SGxxVTFCYkR3SGd6TXVNWGVTMjVCOEpLb1B6NFBnNC9IenhZa1NFaFdKSHdWRnNQM29VaDg2Y2RZM1FBa0JUV3pzMjVlZGpVMzQraGlVbDRhL0w3NFdpcXZqUm0yLzdiZk9OVFp1QlRiN2xSMHRMZmE1NTNleGI4ZDBmZk04MXRmaGdVUkdlWDdNT0RhMzJmQXRFaEIvZmNBUDBvYUdvYjJuMXVUWllPNDRldzU4KzlWMCtvZE5vY092TUdiaGx4blRvTkJyc08xWG9jVDVHcjhmdjcxaUszTU41ZUd2ekZ0ZUlkMVZqSXpZYy9BWWJEbjZESDExL0hRZkE1d2tId0l3eHhpNGJvNklHSWxUMjNFL3hkSE1WSGg2NUFIT1RNbnpxVzFRYi9waTNHdlZXKzlTMWdvWVNmRkh5Tlc1SW1lSlJiMFJFTXBZTW5vRkdxK2N2VGpySkhnREhoWFFrWUxJSkZZM1dWb1RMSWZCVzFGTGxVMVpqYWNLSFJSM3IycjZwTDRJQVBOSnJUWXBOaDZuOEVGWVZmWVZWUlYvaGFHTXBMS29OV1FQRytXUmpEaFFBbDdUV29xUTF1SDAzNzB5NzJpZjRiVlVzK1BmUjlmakoyRVd1Tytva0RlNU9uNE1YajZ6RDNwcVRRYlh0N1V4TE5YNjg3ODJnNjQrUEdlS3pMZE9SaGhLOGNqejRmWnViYmUxZFYyS3NIOG9hUHc0Zjc5cU5rZ0Q3N3FiR3hlSDZ5Wk93WU1JVjBHcnNZY1RDeVpPd2NQSWsxTFcwWUh2QlVXd3JLTURoczhVZUk4TjN6YnJxdlBUZktWeW5RNGhXQ3pnQzRIdm56TVpFeDFaTnNpeEJIK0w3ODltYlRWSFFidlBjdnUycVVTTXhmbkFxRHAyeFo2aldoNFRndWtrVGNkTzBxWWdKOTgwLzRXM2V1QXpNSGowS20vT1BZTzIrcjEyajRXTlNVakJ2WFBBN0tiRGU0UUNZTWNiWVpjTmZrSHU4c1F3akluMlRpNmdRK0Z2QjV6anB0U2Z4MjZlMllFYjhDQ1NHUkhtVTM1bDJOUW9hU2p6S3doM1RrWk5DT3RZTzExcWFBdTRZWE5iYXNiZHdxMkxCanFxamVLZHdpeXNBQjRBR2F5dUttaXNSRnhLQkE3V244WFh0S2V4eEJKZUg2czk0dERjejNuTkUrMWhqbVVmVzZ1NUtEWS9Id3lPTVB0c3FBY0Rxczd1eHJhb0FvNHRUWEd1WkFTQmMxdUdYNDViZ3k1TDlXRm0wdytPekJNT2kycnExTmp6Snp4cnZWc1Z5WHRhWE0zYTVreVVKUzZaUHc3ODNiSVJFaElFeE1VaExUTUNvZ1FNeEtUMGRRNU1DNy9jZUV4Nk82eWRQd3ZXVEo2RzZzUkZiamhUQW5KY0huYXpCakJIMjdYMEl3RlVqL2EveDdTMk4yL1RuRWNuSmVHN1pYWGpxdzQ4d2MrUUkzRHB6aHV2Y2dPaG92UGZvOTd0c2IzUCtFYnl3N2pPZjhnY3lNL0htcHMyWU4zNGNyaG81QXFFNjM2MzNPcVBWYUdDNFlqd01WNHhIY1UwTmRodzloc25wNmQxcWcvVU9COENNTWNZdUMrR3lEdGNramZVcDMxVjlIQ3RPYjhQdnJyZ2RJOTBDNFZlUG0veU9scmFyVnZ6bjZIcjg5b3FscmpLTGFzUEx4N09SRWhickVSekc2UFFJbGJVWXJJOTNsWlczMVFmczQ5SEdVanl4LzEwMFdGdFIzbFlYTUZCKyt0QkhxT2tra0Fic282K1RZajEvYWVwcDl1ZlJVU200TVdVS3JrNGM3WGQvMy95R1luemtHS1YrNDZRWktXR3htT28yUWl5QmNIM0taR1FsajhlNjRyMzR2T1JyWG9mTTJDVXFhL3c0VEJtYWpyaUlpRTZUV0hVbVBqSVNOMCtmaHB1blQ0UEZiUlJWa2lUOC9PYWIrcXFybllxTGpNRHo5eXl6andUM3dEVmp4K0Nhc1dOOHlvY25EOER2NzFqcTU0b090MTkxSlc2LzZzb3U3ekVvTGc2Mytja3F6YzR0RG9BWlk0eGRGbTRZTk1WbjJuR0R0Ulg1RGNWUWhJcW5EMzJJWnljdFEycFlIRDRvMm80dlMvY0hiR3QvM1dua2xoL0d2QUhqVU5GZWp6L25mWXFUVFJYSUd1QTVSVTBDNGYrR0d6REdiVjF2U1d2ZzliQVcxWWFqWHRtY0FlQlg0MjdCNktpQmZxNElUSUlFbmVUNTEvaHRRNjdFa3NIVFhjZHRpaFhmM3ZXS3o3VTZTWVBSa1NtWUVqY1VNeE5HWXFEWHRrenVDaHBMOElkREgwRjFoT01xQko3UFg0dWZqN3NaazJJODk5TU1sYlM0YmZDVnVHWHdUQlEwbEdCN1pRSDIxSnhBbWRkREFRM0ptSlU0dWx1ZjEybDRoRy9XMUZpZDN1L29mekRPdEZUNXpBSmdyRC9UeURJU29xSzZyaGdrbmViQ2hSczlEWDdaNVkwRFlNWVlZNWU4T0YwRWJrbjFmWXErdVNMUGxWMjUwZGFHcDc1WmhRWEpFNExhaS9oL0ozTmNyODQxbzhjYnkzM3FaUTBZNzNGOHFxbjdVM0gxbXBBdTl5VU9ScmpzT1JWUDZ4WWdYNU0wRmhOajBwQ21UMFM2UGhFeWRUMnlrMTMyRFY0OVlZSkY5VndIMTY1YThjeWhqL0RJeUdzeGI0RHZ1alVKaExGUmd6QTJhaEFlSEo2Rk5zV0tvcFlxRkRaWDR2VVR1ZEJLR3Z4bzlQVTkvSlMrMHZXSlBXN3YwN083T1FCbWpMRitoQU5neGhoamw3elppV044a2w4SkFPdExEM2lVVmJjM1lzWHBiVUcxMld4cjk5bk9xYWlsQ2xYdGpVZ0lpUXg0M1pHRzR1QTZmWjVWdFRjaTAwL1NMSC9PdHRiZ2paUG1UaE5iMllTS2Z4ejlBb2ZxeitEQjRWayt3YmU3VUZtTFVaRURjYWp1RE5wVXEwZGd6aGhqakoxUFBadll6eGhqakYxRTFoWHZ4ZTZhRXg1bE82cU80bXduMDVGNzZxTXpYd1U4VjlaV2g4S0xOQmxUWHYxWmZISm1kNmQxQ3BzcjhjK2pYK0tIZTE0UE9xdHpUdmtoUExMN3Y4Z3BQK1NhSnUzUGlhWnl2SGQ2YTdmNnpCaGpqUFUxZmdUTEdHUHNrcWRDNEMvNWEvSDBoRHN3S25JZ1ZBaDhFTVEwNTU1WVgzb0FVK09HWVZyY2NKOXpiNTcwczRsbEVENHMrZ294dXE2MzBPZ3VtMlA2dDlPSzA5c3dQWDQ0Qm9kM0pPMXFzTFppUjlWUmJLN01SMTc5MlI3ZHA5N2FnbjhlL1JJcmkzYmdwa0hUY0UzU1dFUm9RbDNuTGFvTmZ6M3ltV3M2dWdvVlpXMTFnWm83cnhwc1BkOFRsREhHMktXbjYzbFFqREhHTGhzM2IzNitzOFRDbDd4b2JUaWVuM3dQZGxVZngzOVA1Snl6KzhnazRlYlU2VEFrWDRHRWtFaVV0ZGJoZzZMdDJGWlo0S3FUSEJxRGw2WS81RHBXSVhEcmxoZk9XWitDTlRveUJROE1uNGNEdGFkeG9LNFErZlhGblk3YzlvU0dKRXlKRzRhcGNjTXdJV1lJUGkvNUdtdUw5L2JwUFM0bG4vdzNEUUFPQXpnS2lLTUFqb0pRQUZWN0RHL2Z3Z3VRV1k4MHIvL2lzdjU1enZxRy90cUZITzk1NFMrRU1jYjZrY3M5QUFic2U5bld0amVoV1dtLzBGMWhESUFyQVBaUG9ONFZGSVBzL3dqbEtNaFNnTGZ2NDcya1dFQWNBTE5nY0FEc2k2ZEFNOFlZdTZ5Y2JhbSswRjFnTEhpRWFJQ21BM0RzWHlVQWtnQ0VBdmV0cklZUUowRjBHaENGRUNnRWNBcVNmQm9oSWFmd3lxS1dDOWh6eGhpN0pIRUF6QmhqakRGMnJna0NTQUJDQU9RWWtCSG9haTVlUElqaUFVd0hxS091VUlHMlZ1QytsWlVRb2hDRVV4QW9oS0JDU0ZRSW9SU2lUU3JFcXR0NWdUTmpqSG5oQUpneHhoaGo3RndqeDJ4VmNvdDR5ZjJOY1B6ak9PNDZPQWFBUkJBbEFwZ09jdFozakNDSEFiaDNaUVVJaFI2ang0SUtvWkVLMGF5ZTVnQ1pNZFlmY1FETUdHT01NWFpPZVFlMnd2RXFPVTRKUi9EcUx6aDJiNFBjNmdleHJJK1FCQ0FKb0JtdTlnaUFxdG9ENVB0VzFrQ0lFb0JLUWFJRWdrcEJWQUtJVXFoVUFoS2xxSW9vd1JmWDg0SjZ4dGhsZ3dOZ3hoaGpqTEZ6eWp1d0piZlJXai9WWGZHeWNCc0pKcmZySmMrNnpyWkVrSUZ4aHpnUXhRRVk3OUVuQUpBY3I0bE53SDByNnlCUUFrSXBCT3dCTWxFSlZNZXJwSmFDV292eHh2MXQzYms1WTR4ZENCd0FNOFlZWTR4ZFROeW5SdnVOWjRXZnV1N255SE5rV2FDN2diRzNHQkJpQUdSNEJPT1NjeTJ6QkFnOWNPL0tKZ0FWQU1vQVVRMUNwZjA5VlVPZ0VnSmxnRm9OcmFqRTYzZWQ2VTJIR0dPc3B6Z0Fab3d4eGhnN2x5UU1oQldKa0VVQ2hEUUFoRVFJa1FBU0F3Qktna0FpU0RoZUtiYkg5L0ZaWCt3K2Fud2VFQ0lBUkFBWTVuTlQxeHBsQ1ZBQTNMY1NBQm9CNFFpWUhVR3llL0JNVWdVRVZVS2hTcng3NjluejlDa1lZNWM1RG9BWlk0d3h4czZsTjI0dkExQVdkUDE3UGhvSVdKTWdVU0pBU1FBU0FSRVBnV1NBa2tBaUZxQjRBREVRaUhZRW5wZWlTSUFpQVF3SDRKVVVEUFlwM1JDQURIdkFMTkFLaUFZUU5RQm9BRVFEaE50N1FnMEV0ZGozVnFZR2tOb0FDZlVRY2lQSTFnQkphc0RydDFlZTd3L0pHTHU0Y0FETUdHT01NWFl4ZWVmV1VnQ2wzYnJtdm8valFaWVlRSXFCUXBHQUdnOEowUURGQUNJS0FuR085ekVBUllFUUN3SDdNVkhVdWZrZ2ZZd1FCbEFZZ0FIT0FwK2cyVDBidG1zcXVHcWZwdDB4OGd3SVVXVVBrcDJCTkZvQmFnT2h6UkZvdHdGb0JkRG1LTGVmRjJySGUxQWJoR2lCSk5vQmFvTU5yUkJ5RzFSTEd5UzFGVlp0RzJmYVp1eml3d0V3WTR3eHh0aWw3cTFicWdGVTkvajZaZS9HUXRiR2dLUVlrQklKRmRFZ3NvL1FxbW9rSkVsdkQ2UkZKSUJJRUVWQ0lBSVE5dmVBL2ZoU0dZMG1TZ0NRNERqd25MSHRuWkhieFR2Sm1IT050YU5NQnV4UnRtei9SNE9PZ0p1eEMrWGVsV2E4Zlh2bWhlN0d4WVFEWU1ZWVk0eXgvdTY5dTJzQjFQWkpXdzk4R29tV2xraG81RWpJaUlCQ2tTRFZIaWlyaUFCUnBEMVFGbm9JRVE1Q09FRGg5dmNVRG9Fd2U1a0loNkJ3MTN0UWFKLzBqekhXcjNFQXpCaGpqREhHK3M1cml4c0JOSjZUdHU5OVN3OU5hRGphNVhEb1JCaHN0bkNRRkE2SndxR285bGRRT0lScWZ5VVJDZ0VkQ0ZvSWFBQm9BZEtDaEJad0t5T3lIME5vSVVoalArOG9FMElMSW8zalhFYzlJbzNqblA2Y2ZOWXU2Tjg5TjE4eFk1YzdEb0FaWTR3eHh0aWw0ZTM3bWdFMFgraHVNTVl1WFZMWFZSaGpqREhHR0dPTXNVc2ZCOENNTWNZWVk0d3h4dm9GRG9BWlk0d3h4aGhqalBVTEhBQXp4aGhqakRIR0dPc1hPQUQyWTlhc1daRUdnK0V2V1ZsWlM4OUYrL1Btelp2YTJ6WXlNakowQm9NaFB0RDVCUXNXSkhtWExWMjZWTTdLeXZxKzBXajhRYURyTWpNelV3MEd3Ny9tekptVDJObjlEUWJEbjdLeXNyN2Z2VjVmZXViUG56L1hZREQ4eTJBdzNIaWgrOEpZWHhCQ2xGL29QakRXbi9CL2M0d3hkbkhoTE5CK2FMVmFQUkg5Qk1EL0FLenlQbTh3R0g1QlJETTdhNk8xdGZYZWJkdTIrZVNuTnhnTUx3QjRMQ3NyYTNsT1RzN2I3dWN5TXpOVE5ScE5yQkFpQW9DZTdHbjE5YXFxUmhIUllDSktGMEtrQTBnam9vRkNpSHdBNDczdllUUWFiMVVVNWUyc3JLeEhjbkp5M25DV2w1V1Z4ZWwwdXQ4S0lhSU5Cc05YSnBOcHQvZTFzaXovaDRnV2hZU0VEQVJ3YTZEUFIwUlBBTmdMNEYvT3NxeXNySHNsU1FwNFRRQy95ODdPL3RxdGpVR1NKUDI3bTIzNDhQZjlHd3lHQndITTg2NUxSRXAyZHZaeTcvS3BVNmVHcTZyNkpoR2xDU0ZDQUt6cmJiOFl1K0NJOWdPNDlrSjNnN0Yrdy83ZkhHT01zWXNFQjhBOTRBaCtGOE4vR3Y1UUFMSldxdzJCbnozd2hCQ2ZFdEVqa2lTOWJqUWFtN096c3o5Mm50Tm9OQjhDbUVsRUh0ZElrc2RBdlkySUtvVVFCd0NVWFh2dHRYSHIxNit2OGVyZlFRQVdBSzhZamNiQzdPeHNNd0JzMmJLbDBtZzBmZy9BQjBLSXR6TXpNeWVaemVZMjUzVkdvM0VaZ0VWQ2lDcEprZ0tPRWdkQ1JPTUFMQlpDdEJHUjBsbGRJWVNPN0h2dS9jVzlYRlhWU0VtU0ZuZjMzdDRDZlA5WEVkSGRBTnJkeWtJQUtBQjhBdUNZbUpqZk80TGYwMFQwa05Gby9EQTdPM3Q5Yi92RzJBVWxzQi9FQVRCajU0MEFCOENNTVhZUjRRQzRGNFFRYVNhVHFkcTl6R0F3ZkVoRUFVZEJjM0p5Tm1kbFpkMU9SSjhBV0dFd0dCYWJUS1l2dmFyOVNRaFJLb1NvQlZCSFJIV0tvdFRxZExxS0RSczJWQUZRTyt2WHhvMGJqODJiTis4K1daWS9GVUtzeXNyS21wYVRrM01hQUxLenMxY2FESVo3aUdpUkxNdS9BL0FFQU15Yk4yKzBFT0wvQVJBQTd0KzRjV05KdDcrUURrdXlzN085UDVNSGc4SHdYd0FQQ2lFYUFsVFphclBaRm5iM3hocU5aanVBS3pxclk3UFpVczFtYzFWbVptYUVScU9wRmtJYzg2NWpOQnB2RlVMOFdBaXhSYVBSM0t3b3luNEFyMlZtWnM0MG04MW51OXN2eGk0V1FsWmZoeUw5aUFnaEY3b3ZqRjMraEVXeHp5WmpqREYya2VBQTJDRXpNMU1ESUJVQVpGbDJybitOeU16TVRIZVVOYm9GdXdNQXFIRnhjWFU5dVZkT1RzNWFnOEh3T0JHOVFFUlBBZGdBdDZEV1pyTzlZRGFicTNyNldRQWdOemQzamNGZytBOEFJeEZGdTUrVFpmbUhxcXJxaEJBZnVKVzlDQ0JTQ1BHMHlXVHltZXFia1pHaEd6Um8wQVRuc1JBQ1JCUStmLzc4YVk3akNpRkUwUDBqb2xnQXNGcXR0UUdxS0dhenVRa0FNak16WTh4bXM5L3ZPaXNyYTRZa1NWYzNOemUvdkdQSGpsYUR3YUI2ajZBSG90Rm9EQUIwUkxUV3ZYeisvUG1UaEJCdkVsR3RxcXIzcmwrL3ZtYisvUG4zQ3lIV3k3SzhmdmJzMmJPM2J0MGFxTitNWGRUV3pINmk0T1pOei84SndHOHZkRjhZdTl3SmdkK3VtL3N6bjRlc2pESEdMaHdPZ0R1a2FqU2FVKzRGUkhTSFJxTzVBd0NFRUM4RGVIanExS2xhQUtNQWxLOWF0YXJUYWI2ZE1abE1MeHFOeGxhYnpmWTJ1aGpSRFZabVptYUUrN0dpS0wvVjZYUy9zMWdzTGU3bkxCWkxKWURiM0sreFdDd1BhN1hhN3pZMU5mM0Z1NTJLaWdwTFVsSlNpaERDZTgzd1dHZVo0L3Z4Q1ZJTkJzTUFBQ2d0TGEzTnk4dXpBSURSYUx3Q1FDYUFoczJiTnhkMzlwbXlzcksrSlVuUzM0eEc0NXpzN094dnZNOUxrdlFDZ05sNnZYNC9BSE5uYlhrVFFpeDBCTXVmT3N2bXo1OC9UVlhWTDRsSUs0Ulk2Qnc1MzdoeG84bG9ORDVHUlA4SURRM2RrSm1adWNoc05wZDE1MzZNWFN6YVUwTCtxQ3R0dTVOQW95OTBYeGk3WEFtQnIzWFhwRDkvb2Z2QkdHUE1Fd2ZBRHEydHJUV1JrWkdQQTRBUUlwS0luaFJDN0NJaVp4S3MvUUFRR3h1N0ZFQ2NFT0xkQUUzWkhLOHhBRG9keGMzT3puNnBEN29PQU1qTXpFelFhRFNWM3VXcXFrS2pDZjZQT1RJeThoZmVaU2twS2MvWWJMWS9xYXA2djdOTWtxVFhoUkNGUW9qZkFRQVJGY0MrTHRvREVkMEg0TG1VbEJTa3BLUlloQkFxN091a0lZVDRNNElML3FNQnZMdHc0Y0xwWDN6eGhXdjlydEZvWEF4Z05nQ3pjNTF6TjEwbmhDZzNtVXc3SGUxbE90Wm82NFVROTVoTXBpM3VsYk96cy85cE1CalNpT2duR28xbTEvejU4Mi9hdUhFanIrMWlsNXd2Umo3YWZ2T1c1eCtHUU82RjdndGpseVVCUlVCNmNCWGQzdU1INVl3eHhzNE5Eb0FkZHU3YzJRQkhRcWJNek14a2pVYnpKSUJ2c3JPelhVbWFEQWJETUNIRTM0a0lraVM5SHFDcFBBQ1FaWG1qMFdqY0oreUtpT2dJRVMxelZoSkN0SnBNSnI5clhHVlpmc1ZnTUZpQzdidXFxbisxV0N4NXNpeC80Tzg4RVMwRUVDV0UyQXlnMU0vNVJiQW5nL3JZRWFCNm56L29tSTdzeWlodE5CcGZCMUR0bm1YYVlERDRCTUNLb3VUSXN2d1pBSTBRd3BuTnEwd0lzZDVrTXEzbzZyUGw1T1M4WVRBWWJpS2lKUmFMNVZrQVB3SHNXenJWMXRiK0VRQ0VFRTkyMVk0M2c4RXd3WkhnNmhVQXlNcktla0lJOFFmSDUxMW1NcGxXK3J2T1pETDkxR0F3V0lqb0Y2cXE3aklhalgrMjJXelB1Q2NUWSt4UzhNbWN4ODFUOTd5c0c5elM4RHNJL0F3RStVTDNpYkZMbm9BaWdMK2MxVWY5WnUrMDcxZ3ZkSGNZWTR6NTRnQTRTRmxaV1lzQXZFSkVDUURlMnJoeG84bGZ2YWFtcHI5RlJFUk1JNklGQUc1eFRMRjlFMEFhN0tPVkFDQVRrYjhNMGdBQUlsclNuYjVKa3ZUaHRtM2JkZ0s0MDArLzd5S2lPNFFRQit2cTZveDc5KzYxR2d5R1h3SVkxZDdlL3RqV3JWdHJqVWJqNHdDZUEzRENaREw1akFEM1JtNXU3bDRBdmRwRFYxR1ViOHV5ZkRXQXgrYlBuNzltNDhhTm0ycHJheCtBZlFyMlJ1K1IybUFRMFUyT3Q2c05Cc05MUlBRZElVUVRFVDFvczlrKzk1NEc3dFdmWjJWWnJnUHdESUJmYXpTYVBYQ2JSczNZcFdMdnRPOVk5d0svWExMdCtmZFVtN2lPQ0ZkS3FwaWxTbEx5aGU0Ylk1Y0tJVkJNSkw1U1FUdGxEYjc0Wk5iamh5NTBueGhqakFYR0FYQ1FKRWxLQlpBc2hQaENVWlR2QmFybkdFbStDWUNVbVprWkR0algwRHJXdi80S0FBd0dRNkVqa0E1a2lzMW04MGl5Sk12eUswUTBuNGlNVnF2MWhQdTV4c2JHQ24rTkdJM0dLNFVRcndnaDJpUkpXcjUzNzE0ckFCRFI5UUJtYVRTYVh3T290ZGxzZjlWb05Nc0EvTnhnTUp3MW1VemQzb2MzSXlORDUzYjRIWVBCY0YwdzEwbVN0SHJqeG8yYi9KeHlaZFF5bTgxVjgrYk4rN1lzeTUrcXF2cUd3V0M0RXNCVEFGUlZWUi92Ymw4QlFBaHhFeEcxbDVhVzVnd2NPUEFrZ0trQWZnbGdRekJUeG9VUUg2bXFtaW5Mc2pFN081dURYM1pKKy9qOWw0K1ZSOUVWQUdJQU1RRGVpZVNFZ0NDQ0JMZi9NSHRGQUNENy93c0JuL3ZaSFlEQWEySGExbmVpbnpwYjQ2OUMwSGRiaTNCVkc3OFh3Qmp2UGdTOHhxcEIxWWZUQVZVS3FuNlFQWEcxSVlUNGFPQTdhMi9yWllQZDlsUjIxallBVnpzNkVlaTc3NmFPejZVVktoNVY4eEF1ZWp2elYwQ0FQTDl4SWQ2WGh0UXNwM0VJZW9ZVVk0d3g1bzBENEM0WWpjYXhBTzdPenM1KzBtZzBGalUxTlcwSkN3dnpTVGpsVDJOalk3c3o2T3dPbTgxMnhqc0x0TkZvYkFFQXE5VmFiRGFiQzd0cUl5c3JLOHV4bmpWTUNIRmJaMnRWeldhenpiR2VkZ2NSL2N0Z01BeFRGT1VKczlsc0MzU05RNlJqOVBoV0ljUldPTlkvRTlITlhmWFBTUWhSQ01BVkFCT1I3Q2ozbUlxZG01dTd4bWcwdmtWRTl3a2g5Z0JJQWZCcWJtN3VnV0R2NWVVQWdPa3BLU2wzWjJkbnZ3NWcrdXpaczJORFFrSUNyZTMydGlzM04zY2JnRzA5dkQ5akYxemxiNFpQdGFuMFFEbGhHZXg1QytBWjVObURFTWtSSlBVKytCV0FJSHRnUTQ0N3VRVmdBcWdoSWQ2VEpMeVc5UFR4cjN0OU93ZEZHL2MydVlKZmUxZ2x1Z2htVzQ4a2R3Uy9mUlFvZW9UUUtuWDdRV09mSVB3QUFudnQ3L3NpK0lYais3U3prb1JjS1JrM0tKM21Od3k2VmVGNFp5K2lPNVV6Y1VQRk9tVWgzVmpQbWZnWlk0ejFDQWZBZnNpeVBOVHg5bTRBRHdKQVptYm1INFFRU3lJakkzMjJDQW9rTmpiMk1RQi9Pd2RkREdqcDBxVnlUVTNOcndEOGhvaElWZFVmcWFxYTdSNndDeUVrSW9Jc3krSE9jcHZOVmlQTDhtMUU5QmtSL1ZpVzVXdm56NS8vUGEvUldabzNiOTRNV1pZWEFRQVJqUUx3bkdPZDgxb2lpblRVdTBNSVVVbEVPYXFxL2xwVjFaZTkrNm5SYVA0T1lKbWlLRWZkeXlWSmtoMXQrd1RmTnB2dGg3SXNHNGdvVlFqUkNPQTNQZjJlRkVWNVhLUFIzQ3FFZURvakkrUGR2THc4aTJOcm8zdWNkVEl6TXpXU0pGMURSSWROSmxPNSsvV1ptWm1oUGIwM1l4ZFM3VlBwTWUxVzdYMGdQS0FJVFBTSmdZUUFuTUVwZWgvNEV1eGh0Q3VRSWU5eFZLRUtnWTJROEZxeXJQdUVuc3JyMDlFOTVjdTRud0IwUzhmdEFORlYzS2RJYURreTBIVklSTDBPL2oyL1QzRms0SHRyTDBnQ3NxY01PZnVleXM1Nkg4NGxNMzBRM0h0L04vc29Iak9vR29taXQ2a1JIS0d2MjVNREFzMVVaWG1QeUk1Y1NNYkdvNTFjekJoampQbkZBYkJEWm1ibUNFbVNIcEVrYVJHQUVXNm4xZ2doVnBuTlpvdkJZREFMSVNZUjBWUUFLNFVRZnA5QUU5RmNBR01jUVZyUWhCQkVSTEJhcmUyT0pFMTEyZG5aUmNGZWJ6QVk1dFhXMWo1SFJOTUExS3VxZXJza1NXc2tTZnBuZ0g0VytKbnV1MXdJOFNnUlRSVkNtQTBHd3c0QS93WlFBZUJ0SWhyZ1ZyY0d3Tk5DaUZVNU9UbkZCb1BoVDQ3UDBXQXltVFlaamNZYUlwcGxOcHVmY2IrQkk0R1ZVUWpSR0JvYTZyMldPc1RSaHM4dndXYXp1YzVnTUJRQUdBU2dwYjI5dmNlL0tKdk41anFqMGZoM0lub3FKU1hseHJDd3NMV3hzYkYzQVVCMmR2WmJBQ0JKMGoyT2JOYy9BZkNpODFxajBUaFdDTEhMWURDOGF6S1pIdTVwSHhnN1g4UlRrQ29zSStZTENRKzBXYkdZeVA3Zm1VY2RZWTh5SkVldzEvdWcxeDViQ2JLSE1UNGhsaERIUWVJTmpaRGZTSGptYUcrSEMvMFM2Mk91VVZVODUzSHpJSUs5MXVNRElDejJWUjJpVDZZKzI5UGRkNHord3UvUDVQTkdWbjhCaFc0RlNHdi9QdnJtTTNZRTA0UXZhQkR1WTQyT293QUFJQUJKUkVGVUV5ZTZ2Q1FvcnE0NStrazBUTFZwZDRrdlk1YlFkWFdjeVp3eHhsaTNjQURzSU12eUpDSjZUQWhoSTZKTkFPWUNlRGM3Ty9zaFp4MlR5ZlJPVmxaV0NSR1poQkE3VFNiVGk5N3R6Sm8xS3pJME5QUWtFZFcwdGJYNXpTVHNMVE16YzRUWmJENE9JRm9JWWR1MmJWdVR3V0I0QThCRW85R1lxNnJxbXdEQ09tdkRZREFzSnlKblJ1WTlpcUxjazV1YlcyQTBHajhXUXVpOHFtY1NVVHlBejRVUXJlNG5WRlhkSzRTWXJkRm9mZ3ZnTVNLNnlySGV0VmFXNVFGQ2lMMUU5RDZBNTRVUXAwd21VNkFSYmhYQVp3RHVtajkvZnNyR2pSdExuQ2RxYW1wdUk2SWtBUDl6MzliSXdUbFMzZVRuTTM2YmlMSUFLRVEwSUNRazVCOEE3dTNzZSttTUpFbHZxYXI2RklEcklpTWoxd2doWGdCUUQrQXRBTkJvTkorcnFxb1MwUzF3QzRDRkVFdUpLQUtBOS9mSzJFV2w5bGREMDlwSWVyRE1TdDhpaVFZRG52R2ZFUGJwd1BhWXBYZWp2YzVtM1lObjM5RmxOQk93aW9EWGs1NDV2cm1IdHdxSzJKQ1FvcXJxYWhCSnpuNVJNSUdlU21nNWxPbzY3Sk5Kd2tLQW5OK3ZFTFhKbHRCQXV3aWNGMC9OTXhjK2xUM3Zud0IrYk8rVS9kK0JYbzl5dTdWeFdvckFNUkdCa2NMblIzblAyM2ViRkExUXRDcWtqYll2NDc2cnVhN20xVDY3Q1dPTXNjdWUxSFdWL2tHU3BBTUFIclZZTENrMm04MG5tN0pUVGs2T1dRaHhFc0FQRmk1YzZET0tFaG9hK2pRUkpRZ2gvcnh0MjdZdVI0RG56NTgvVGFQUmJGKzZkS2tNSUo2SWFwY3VYU281a2xjZEFtQ1FKT2t0QUFzYy9SenByNTI0dUxoM0FIeXVxdXJQWTJOanI4ek56UzBBZ096czdHVW1rK2syOTMrSTZBZ0EyR3kyNzNpZnk4M05QV3cybTl1eXM3Ti9ZYlBaeGdnaHZtY3ltVjdRNlhSZjJXeTJrU2FUYVpyNzFsQmRlSTJJTktxcS90Q3RUQ0tpbndPQW9pZyt3VE1SeFRyZU5yaVhaMlptcGdQNGl4RENTa1RYQ2lIS2llZ2VSM1p1OSt1RC9oMXV3NFlOcDRRUTFVS0ljV2F6MlVaRUh4TFI4SG56NXMxMG5LOFFRdXdVUWx5ZG1abnB5b3BMUkhjQ2dLcXFid1JxbTdFTFJmeGdSRWo1cjBiY1hmYnJFYVoyeUtjSTBtK0k3TUd2cTQ0alRKVWNDM0Y3Ri9nSXQvOEZyTE1OcW5oUTB0WWxEM2ptMlAxSnp4dzd0OEh2SG1oVlZhd0ZLTTdaUi9jcHlKMXBQNVVBdGMweCtpdDgwakQxakZzVFJQZ1ByVnJWR3JqeWVSTFI4anNJeDg5WlFxZC9lc0VTcnJGL3V3MVNLa1NYODgyNzB6N2djUXNpbVVDdktGL0UvMXNjNWdlU2pESEdnc01qd0E0Yk4yNDhCdUFZWU44SHVKT3FLaEg5QWNCckZvdmxad0NlZHA3SXl2ci83SjE1ZkZUbDFjZC81N2t6V2RnellRbUxDZ3BhVWRTQ1ZsblVKRE1oQWJkYVJGdFJxOVczcTF0OVhlcGJxNE90UzYzNzF0MlZXZ3RWcXloSllMS0lBbHBGUlFSUkFYZFpzd0VoeTh4OXp2dkgzSm01azBuQ1pPYUdCRGpmRHlHNXo3M1BlWjU3YzJjeXYzdk9jMDdoZEFCWEFsaGRYMTkvMzU3R0xDZ29tTXJNcndBWXVHM2J0akV1bDhzRFlPMkNCUXRNQUg4QzhLZkN3c0lwUlBReklwb05JRk1wOVpMUDUzdVBtZjlLUlA4SUJBSU5BR0QxT1MyMXMyOGZLOW5Xb3dCUVhsNWVpM0RJYzlJRUFvRnFyOWY3TGhGZFZWaFkrSmZLeXNvTmhZV0ZQd2R3SElBRjFkWFZDYVVpbUhrNEVZR0k3Sm10eVRDTXg2dzF4djRsUzVaVWVMM2Vxd0E4cTVUNlUzNSsvbXZWMWRYMVZ2K2c1V2xKNnQ0bW9tM01uR3YxZllhSWZxcVVPaC9BbTlZaFZVUTAyVENNWWdCUEZoVVZIY2ZNUnpMemhzckt5aTZYWHhLRTdtTGJydzg5UGdTNmRBdndBeEFOQkJBbnZHSkxQV09pTGhYSkUvWDBzdFdiMmcxdlpoRGVJT2JuM1M2ZTc1bTdNZW1sSEU2Z3QzditER0NpTlpma3Zac01OSzZKUFN1SWwzTXB3b2g1MXhtdGFBazlrSzVKSi9DZjlPWU9mNkJnTGtEM0FIRE1DeHkyQllDQVdzckVTc09EU2ViMnFBYzhmZHZXUXh1YlZ4MkVuK3N2YzAva3NxWXpxR1IzUXExN1FSQUVRYkFqQWpnRmNuSnlucXFycS9zSmdKdDlQdDlybHRBN2hvam1NM05qS0JRNnY3UHN6eFQrcTUxbEdNWmlaczVtNWl1VVVvY0NVTXo4cHYzWXlzcks1UUNXKzN5Ky9nRE9BbEFINERnaWVvU1o3L1o2dmM5VVZGVDhEd0NlUFh1MnNXM2J0azVEcFlIMmsyQjFSSFoyZHJDZE1PV2tJYUliQVpRUjBUTUZCUVZYRXRGZEFCcGJXMXYvdDRNdTQ2dzVmaFZwOEhxOXZ5S2lBbVoreHpUTjJ3Q2dvcUxpWDE2dmR3NFJuV0VZeGoyd2twVVJVU3NBS0tVeUFaRFA1MXNGNEtGQUlKQVFJamQ5K3ZTK3BtbU9KS0lObHMxbFhxOTNPNEJ6WjgrZWZjMkNCUXRNSWxwdTJaME80RW5UTkM5U1NnSEFZM0NxSW93Z3BNaTIveHM3MFZRNGh4bXpUS0xERXlWR0xQbFVPRGlDa0ZwUWJ5eUFPRXBpcVNTVENhOFQrRG5sTmhjTTlYKzJPWVdCMHNZc3ova3htQzZKbTFxUzU5enlsUWZtenV4SUoyZVd4VkxzZ1FNUlA1MjNvSFJiK2xhZFlmaWdIUTl0cWg5d0JVQ2p3NklTRHB3ekFSUXpWS1h5TUo0YjBFY0hIVWttRmgwbG90Wmo4NTJrT1hzVmwyWE9vcEk2ZVRncENJSWdkSWlFUUtmQWdnVUxUR2EraUlnYW1mbWx3c0xDeTRtb0d1SDFxeGUyNTltTWtKK2ZuOFhNSXdBWUFMS0k2TkxLeXNxSGxWSUZBR0NWRStxTVU3WFdGekh6S2lMS0J1Q0JKY1JxYTJ1TFhDN1h6ajE5RWRGa0lKb0VxOU5qVzF0YkV6STRkNFZBSUZBTzRDa2krbzVTNm5XckxOTlBsaTVkK21VSFhhWUJnRkpxSFFENGZMNThJdm90Z04wSVg5dG9kbWpUTkgvT3pEdUo2RWRGUlVWZXE3a0JBSmg1a00vbkd3QmdBb0JaOWdFTXczakk1L005cXJWK25ZajZNM01rMDdVbW9zVkVsRmRiVzF0b0hidUNtZDhCOE9IczJiTU5Jam9mZ0ttVWt2Qm5vVWZZL091eEoyMzY5YmcvYkw1cDNFWlQwVXFBYnJReXNzZGd0Z3I5Mk5OUGRWM1pFTmdXZDlxT0JVWVE0TVZnL1pNK2JwVTMvSGZyOC9OK3QrR2huaEsvWERad0lwZ2VqazJ2YXhtT0cxZmJJc1VwK2wvS0VDd3RDQURNYkpCNVYxb0dIZVlueDY4TUFueGp0SUdTZlZTd0J3aVdtZ2FhNFVLQWhnTkVrUVRqemhHWEhBc0FZWWhtcWpMTFBkYzZPWXdnQ0lLd2Z5RWU0QlNwcUtqNHVLaW9hQll6TDRsa1dXYm03MWRVVlB5bnMzNHVsK3QvQUxpWU9RVGdnb3FLaW45WkpYVitCRUNIUXFHMldaSGpDSVZDd2VycTZxY0JQTzMxZW91SUtGb3ZXR3U5U1NuMXJ5U203eVdpd1FobnVPNTBMUm9SdmRuWi9tVFFXaitwbExxSWlGek0vSmxwbXVYdEhYZnl5U2NQQnpDUm1ZT2hVR2hsZm41K0hqUC8wNm9OZkhsRlJjVmErL0hWMWRWZitYeStYd040VUd2OWwwbVRKazBBc0IwQURNUElzOFJ4bkRmWllpQWlKVUNBOHVibTVtZzVKV1l1SmFJWnpId0lFQTM5bmdRQWhZV0ZaeWlsaGpIendrQWc4QTBFWVMvQUFHMzc5YmlUTlRDTGliOEgwS2gyUllTbFZSVUJuTEtuelo3ejJLcVZtK0RvNVJZQ0ZqUFQ4NW1tK1lMbjl4c2JVaHJLWWJpODMxRE5yb1VBM0pHMnJvaXQxczBEWWRhRkEyS1lyZXVZN3B4czRjOEFMUnJ5MUtKZVY3Ykg3NnQrMWg4b3ZBN0F4QVF2ZjZvdzJaUS9zRXA1TUpGck1RcU5ZZnVNOE9OM2g5ekJCSXA1cjRrTU1QNFFLdk5NTnFqMklpcEdvek9qQ0lJZ0NQc0xJb0JUeE92MWxqRHpIeWgrWWRNTlhxKzNvYUtpb2h3ZC8ybC9pcGwvQ09DK2lvcUtmd0dBWVJnL0FqQVV3UE9kZUVZVHFLaW9XR0xmcnFxcVdvV1lzT3NRbjgvM09vREJvVkRvRjlYVjFXM0ZvYVA0Zkw2ZndhcUZ6TXhmRTlGb3d6QlcrM3kreXdLQndDdjJZOTF1OXl3aUltWit2YnE2ZXBmWDYvMGRFZVVCZUNvUUNMU2JOVFVRQ0R6aTlYb3ZJS0tNdm4zNzVqTHpla3YwSHFHMTNtVVlCZ0JzdFBkaDVpdTAxcTVRS0ZUNzJtdXZ4WVVqYnRxMGFmN1FvVU9mdFh1YUl5aWxMclg2UzhaUm9WdmgyVEMyakRzMG41V2F0UVU0RzBBZUFMU2JrTWtXMmR6Vk5hdlI0OWtTdnUydDV3WEE0TjFnS2lYZ09jUGRzSENvZjV0enFYMGRnT2ZETUhYR2kwUVlZV3RGVnlSdzA1cVIwWi9EdVliVDkxWGFaOERReVNZUDNQc1FyZ0JqR1FCRW5PYnBhOVA0Ni9lOEd0VjZ1Zmx4aGtMWURjd2F0ckQ4OUFnSEtURFlXc2NjSHAyK3AzWHVVVnphZWhiTjJQbFIyb01JZ2lBSSt3MGlnTnZCTUF5clhBakYxWm5Oejg4ZnJKUTZSeW4xY3dBVE9Kd0Y1Z25UTk84eERNTlBSTE1BbFBwOHZrK1llUjRSTFF3RUF1L0I5bGtpRUFnMFRKbzBhWEpralhCK2Z2NVlJcm9EQUxUVzkreXRjMHdIS3lNemlLaTVvMk44UHQvQnpQd3dnRE1BMUdxdEw5TmFseHFHY1Q4Ui9RVEF5ejZmcjV5SS9yQmt5WktLU1pNbXVZbm9Xc3Z1MHdCZ211YTFobUZzTVF6andVNm1vMDNUbkxWMTY5YXRhOWV1YmZWNnZXOVlOczVWU28yd2ZsNFgxMEhyaHVycTZxam4zT3YxWGtwRWNkbWtmVDVmd2tETWZKcVZvT3ZIUHAvdlVxdTVNUkFJek9sa2ZvS1FGT3lIYTF2cllVVmEwYXpOb0xNSUdOeStOR0Fyb1ZWWXJIWWx5VzVNSUlmRlFuU3RacnZDbDNjQWVKbWdueHZtMG92SS8xbUhyL2VlUnZmMy9KMklUZ3B2UlhJUkozOWh6UG8rYU4yY0U5MTJacTJxTFVrVCtJUGg4MTZ1VHR0a04rSDNWaTczTHlsNEVVUm5wWjhWUEViNDl4Qyt4eG9vSzZOQ0RWdFhwRGQvQzdBYzQwNG0zZ0tCRkFBZGliTW1nSENFUnNaS0xzMjlpR2JVUE8vSU1JSWdDTUkrandoZ2k4bVRKMmYzNmRQbkd3QU5SRFFFQUpqNW8vejgvRUdHWWZ3U1FENkFLVllZTHdONGdabC9WMWxaK1k1bDRwekN3c0pUaU9nM1JPUWpvcmtBNXZwOHZnWm1YbUFscWdJQTJCTmt1Vnl1V3dFTUFQQzRsZkNxVnpKanhvek0xdGJXcndEc3NNS25BV0J0QjRmUEF2QnZJdXJMekMrYnB2a3ptNmY1cHo2ZmJ3a3ozMitWTXlyMmVyMjNXQ0wxRUFDYjNHNzNNd0JnZVdIdjJOUGM3RjVzMHpTckRNUDRtSWltRXRGVUFDMjJOYjRkTVFIaEJHT2RFdmt3UzBTbjI1cDdSZmluc0cvQ1Y0ek4zRElBSlF6TTJoTENHVkEwQ0VqMGlVVlNVRVVFYkxTbWJKTGpFQUJ0UzRpRlNPM2ZOaU14VUV2Z0Z3RjZmdGpXOWVYMEYzU1l6SyszWUpibVhBZWlIOXJidXVxOWpWdjd5d3hPTTJNeHdkSmhVVE4wVzFvRzl3YWtyZ2Z6NlNBWVRwbHNlMysrb1lZZWNqVHFIeGl1bThPbDhTZyttN2dqQTVJbHFtTVp2ZnBxd25ObXFlY1BhbWZ0alhRdXpQUUhFZ1JCRVBabFJBQmJyRml4b3NubjgrMUFXSVMxTUhOcGMzUHpZOHVXTGR2bDgvbE9CWEFLTTY5aDV2bW1hVDVsbFFpS283S3ljaW1Bb3NMQ3dzT1VVaGN3ODJrQXZnM2dtWTdHMVZyZlNFUWpEY080b3J2T3pRbEtTMHRidkY1dkl4RWRDc0JrNWhWV09hZ0VyRXpXeDJxdGYxZFZWZlZTMi8yQlFPQzV5Wk1uTDhyT3pyNUdLVlcwZS9mdVAyUm1ackpoR011SjZJbDBzazVYVjFlSGZEN2ZPY3o4TEJIbGFhMXZxS3lzck9tc3o2Wk5tNjRmT25Ub1RhbU1sNUdSSVptZ2hTNng3YVl4UjVqc0ttWkM4UmJHcVNEMDdkRFRpMGgwYy9qL0xnbmVTQTNiYUxMY2RzT25nd3k4cWNCTG9MQmsyTHIxLzZVRis0NUE0Tkxjc3pYeDc2UGI5dEk0U2FJYk05SHlSYTZ0eFlHUVhJNDlwQURqbTJGalg1cWZ0dEZ1eHUrcitOaS9wT0F2QVAwTWdMMXVWbHFFMStkR2JGSDIzK2p3TWJlb1ZjWGF4TE1neW9tV2lJcDR6QjE0UjJVcmNWdmNLUkJkWnc3d25NU0xXbWZSekYyOUpoTzNJQWlDc1BkeE5DSGova3ArZnY0b0lON1RtQ3pUcDAvdnUzang0ajBsNFhDazNHUjNNM3YyYkdQTm1qWEcyclZyUXdDMDAvYW5UWnVXOC9ycnJ6ZDBoMjFCNkNtMlhYOUVmKzNXMHhtWXp1QmlJanFrbzJQRDVYTWphekNUZTN1T0hLV1RGSDhNZkVoQUFNeEwwTEt6TXUvdUxmdGtraUF1R3poUnM3RUNSQm1BcmR4dUY5OUpkNzV4R0pvM1dLWGZIVm1TR3BsQU5QejVsM2xQTDd3L1hhdDdBMy9aWkE4YjJWOFFvUzhBQjBWdy9LK0ZDRE52RHI3eG5zbFp6OGRDMTRGSTJEZzc5ZGN3SFByUTluZTZTV24rSHMyc2ZjT2hVUVJCRUlSOURCSEFnaUFJRHNKK3FDM0JzZDhoWURvRHhRQk9SRGlUZVVjOWJNS3JDMi9KOXFLdG5YYmpyV0NxWU1JU3d4VXM3YWtTUlU3Q0ZZTU8wYTNxYlVTV1k2U1l0bGszdVZIend2RUFXeFVCblJEQThhSng1N0RtekdHMFlFR24yZlo3RTNNcjhuL05yS3pvbm5BVWdUTjYxSFp4bWI4YzBMZjVpR3VtckdneXkzTHZCSENESTBNa00zYXM2U3BqUmsxbitTVUVvZGZUV0Y3YTY1MG5Rcy9UdDNpRzZMMDJTQWkwSUFoQ21tejFqODdUSWRkcHpDamVIQ0l2RVR3ZGZTcGhjRFQ1VHpSWlV5ZC9tdXlKaE5nU0pPRWRIUVJPTXpjUjRUVUdCUXlOSlVOdVg3L0t3YnhHUFE2L1BEQkhCNDBBQ0RIeG0ySU16ZTRQUjBURmJ5cmgwKzNPRDdGZkp6RS91aStKWHdCZ2hYdGc0bWNBUmtidU9XZWVsVWRYc0FORUIrM1luWDBMZ0Y4WkpUVy80ckpCNVpyVmZNVHlTOFRmNjA2TUhhMU5ISDFvOUVDb3pEUGR5QXhlVEFVN3QzZldXeEFFUWRpL2tDY0NnaUFJWFlUOW83TzJoWXg4RFpyT2pHSWlHdDk1QjZzMDZoNDhhbEd4RzhuUXpKMkw0N0J0WmdiZVZlQUFpSmNNYlZDdjBVUHJVMTVIMzV2aHQrRTJ0M21XeG1kOFRzMUR5VUVYdHYvN0JFQ3JTQXNjY1AvQzV1VU1jVXRveFBBRnBmdmNldE81RllVL1lJN2tybkJLQUxlMXhVRkRZY0p2Q3FzK0FnQitwVytlYVdUK2kwQ24ySThQSjdSeTdxTkt3dGt3Tml2Z0FwcFJVK0hZSUlLd2x4QVBzSkFNNGdGT1JDNklJQWpDSHRoeDQ4amNKcFYxaW9hYVFzUlRtVEdSaURJN09qN3NUYlI1ZURzZ3ZnNnZKZVgyN0lYY0JmQi93YlJjc1Y3dU1ubTU1L2NiRDRoczVHYVo1MW1Bem5QQzF1N1ZvOUQ0dnJVYzI2RzFyblo1eFl3bmg4OTc2V0lIalBZSS9rQmhKWUNDeUxZVGlTcmFPbUVCTFBmN0txZEdOcGloZExubkpqQnVBWkdLOVhTc09IR2N5ZGc4bUFINmd4cGNjeE1kMy9zem53dENCQkhBUWpLSUFFNUVRcUFGUVJCc01FQ2Jmek4yUEdtZXlsQlRDRHgxTjlGWUlQSjVtUksxRWdOTVlRa2JYc3FiV0tZb0ZnREswRzFGY2JRT2I3dVptamNDdklLQjVRYlQ4aUVabjd4UC9nTXZVWnhaNXBrYkwzNVQ5MHh5U0dIM2h5T2RtVmljWVVTbjVGS2gyNTBmWUc5Q2x3RjZIVUJ1QUxaTXpxbGpKV2VHN1VKTjhWY1VYdXozVmo0QkFFVFFRTzJ0WEpwVHFVSC9CakRNbWd0WU8vU01JZ0xGbFFVakFOZnI3WjVpWG1UT29wa05HeHdjU1JBRVFlaGx5Qk1CUVJBT2FQaVhvN0kzWjJlZVJBcFRtR2txRVNZRDRYcThlK2hwZmJldGJZemJSOUZ5UkVqU3U4dk1MVVI0bTVsV0tPamw3TWF5UFArR3JhbWMxLzVFcU54ekhqRTlHMnRKTHl6WDd2MTFhdTF2blBjWEtCLys5RXNsRGhqdFVmeUJnbHNCK2sxNHE5dENvYmZENEhIK2d1cjZ1Q09xK2c4Mld6TG1rODBMN2VnVW9nYlIxdWd1Smx6dUtxNTUwc21SQktFN0VBK3drQXppQVU1RVBNQ0NJQnhRYlBXUHpqTk4xeW5FUElXWnBtNGhPbzZzOThMT2RGREVleHN2ZURuYXBtRVR1akVoWkJOWDdSci9oc0hMRldNRkE4dnozQm52a0g5dHF5TW51cC9BNVlOTzBZeW5vOXZvb0taeHN2WmFqVGp2cjFQcG5UVEhJZ01VMGQwT21PMXhQSzFadDlWbXRNd0JjR2k0b0xSVG9lTDIxeEFOUmdoM0FmaHgzQkVGTzdjenc2dkxjNjRINkhjQXVhTExxK0dVRHJiaUxnaGdIVDIzZnNSNHdpenp6RlFHLzVpSzZnNkk1UVdDSUFnSEV2SkVRQkNFL1JiMlEyMHp4eDVyTXFZUTAxUUdUK21zRG0rMEg4STVxRUQyVExUaGRicGhEWkRhUjNBR3J5VFFjakJXWkNLMFBPZTJUei92c3BFRENDNGJNRmF6YXlXSUJqaGxzL0c5ZzdGN3pVRmgrM0RvajJEOGV0SVA4cDVlT01FSnM3MkJ1UUZ2QVlNckk5dGs2V0RIMGZvRS8vVHF0OXZieFlzOEoybkNzN0MvZGhtQXNoTEZPUUluUGx4aC9rb0I1OUtNMmhVT0RTSUlqaUllWUNFWnhBT2NpRndRUVJEMkM3Yi8rdkNSSnV1am9maG9zRHBhRTA4QVl6d1JaZStwcjkyN3F3RG9hRW9xdHBKVW9XdGhzc3hiUUxTYW1kOEgwMm9YK1AwaHQ2OS9KOFZUT3lEaHF2NkRkYlA3N2Fqb1NiSFdiNXpOVmdNMUw1d0FEbGxsbVIxUXdKRXc5OGo5UVJvWER2dkhTL1BTczlxNzhBY0tGd0E0QndCZ25hdmpuN29acThmWDVYNzczSE1YbU8zdVhvNXMzZUM1RTRRcjdHNW94Nk9pMjRaRk01dFFkSmZLcmJsRkVtUUp2UTBSd0VJeWlBQk9SRUtnQlVIWXA2aTk0ZENCb1F3K2h0azRXZ01UQURvYXpFZUhpSFBDbjR2Sit0ZCtDYUZvZlZITGpSVU5YTFkrVTRlelMwVSs0RWVTV3JVL0YyWnVBbUd0WWxyTnhPOFQ5T29zVitzN0EvMWYxVHA3MWdjV3ZCelpla2RHT1FpVytIWEc4N2g3elVpYitMWHFCNmNwbitMV0VETytHZnIxam1jNzc3RVBZdWdyWU5KcEFHV0RxRzBtNTVTeDE3Z0dZY0tIT2R1dkJIQmZ1OGRPUVJOUWV4VXZ6cG12TmVZQk5EcGl3MWtWVFBIWnFva01NRzdVMnoxbmNwbWVReVgxcTV3YVNSQUVRZWdaNUltQUlBaTlFdmFQenRvZVZFZUgyRGdhQ3VNSmZDeEFSd01ZMFVOVCtoVGcxUXhlcFJqdkd0cjhjUEFkbjYzcm9ibnN0M0FWWEdhejV4VWltbTYxcEZ6ck44NXVpeHZiWHpnZU1LM3FPdDFRK29pWXJ4czJiK0Yrc2Y2M0xYT1hGUHlTaWU0RkVINGdvWndLaFk1TGlOVUVndy8xRjFSdjdyVEhjbVRySFo0N0FGelpmZDdnOWhKa2NRakE3V3B3N2UvRUd5ejBCc1FETENTRGVJQVRFUSt3SUFnOUFnTlU2eDg3MGd6U29ZQWVZeEtOQVRBR29ESEVPSFJMa0VlQXlCWjV2SGZldjVtNURxRFZpbmcxTTc5UGlsWnowODczOCs3ZTByaFhKbkFBd3d4bGxudWVqWWxmV0NXbTByZmR1SHBrVlB3eW5NbjgzR2JONkU2VlFYOU8yMmd2NWNpNndRK3V6YW01QklRSjRRQUtaK1FtZ1d3bGxpZ2JKaDVHSk55Nm96NWhiL0RWdkRoblFmZDVneU9GeVJqTWtXZ1NjZ0c0V1cvM3pPSXluRWNsdFd1Y0dFa1FCRUhZdThnVEFVRVF1bzBHL3loUHE1azVocG5HbUJ3V3VvQWxkSWxHRTVDeDF5ZkZ6RXo0R2t3YkZiQ1JnUTFRMkFqTkcrSG1qVkoycU9jd3l6eVBBM1J4ck1VWk5hT2IzYWo1ai9QZTMyZzRmZmpuZTRZL3ZmRGF0STMyWXZ5TDg0K0hVbTlGdGlPNW5OT2xyUjFpUHYyV29xcFhrdWtiOVFZenJnQ1JpcmFETzY2dDdRZ2NCTk90S3F2bVRpcEFxSnNHRVlST0VRK3drQXppQVU1RUxvZ2dDQ25EL3RGWk5TSDNtQ0RNTVlBYUE4YWhGQkc0NERFZ0d0Z2o4d0x2SnVCVEFCdkEyQWppamF4NW81djFodHpNUGh1bDFGRHZ3eXpOdlFPRVg4VmFuQXRvM2ZYV0dEUjliRVhPT3hYNmJMUERqRmJERlRwazZCT0xPZzNkM1Ivd0J3ci9DdUN5eUxaVElqanU5ODNZQ3JQcFNIL0ppcVRYMHZQaW5LbGFxeWNBakUyMDZaUzMydTROam82eFNuSHdQSnF4ODZPMEJ4Q0VMaUlDV0VnR0VjQ0pTQWkwSUFoUjJEOCtvemJZTWt3ekRkSEFFQmdZd293aEFJWWc4aDBZQWdwLzN4S2lRUUJBc0JJTHhiM0ZkdlA3TFdNVGlEY3lZeU1JR3hWakF4UnZWR1pvNDVEYlA5L1V2WU1MVG1LV2VhNENZdUkzV2ovWmdZOTJ1dG1GcGsveTBqY1VCOE91Z3dqNDQ0RWdmZ0VBaHI0T0puMFhvTUdBVStMWElwcDRDa1BoeW40RXdBK1M3VXJUNjVaeEZTYm9GczhkWUZ3WjlnYkgzb1BJNWhOT2ZYclVqcDZtWXpVeVZwbWxPWDVWVW5jWGtaVkhUeEFFUWVpMXlCTUJRZWpGYlBVUDZaZlJuTzF1em5LN1hVSERiU0RvQ3ByS3JWektiZXFRV3huS2JXcHlLMlc2TlNzM1FQMUEzQWNtOVdIaVBvRHFvNGl6ZFh1dmRhYlJFU0ZMSEJXMmZmZjZTYmFkRnZQbkJHd0NzQVZFbXdtOENVeGJHTHdKaWpabjZ0Qm1xWis3L3hBcXpiMllDSTlIdHNQaUY0NHBxNTF2SElybURjUHQxdE0zYXZmK2dwc053eHh6d0FoZ0FIT1hGRjdDaE1jQU9KeDVxbzB4NWxuK29xcm51MnlsYk9CRXpjYmpJRG9tcnAyZFdmc05kT2dOZms4cGZRbE5yMy9Qa1VFRVlRK0lCMWhJQnZFQUo3TFBYWkJOTjQydEp0Q3BQVDBQUVJDU2hUV0E3V0RhRE9MTkRHeFd3Q1ptYkliaXpjeTAyVzJHTmh1WjJKemovNnkrcDJjcjdEMjR6RE5MTStaSDFtNkdkYVZ6aXNyY2xZSGFGNCtQMlhNay9KbHRLaDBBODMxNTh4WmVrNmJSZlE1L29IQVpnQ2tBSE15bzNjWVdveFptMDdpdWhFTGJ6Q2hkbnZzemdHOERiRXN4SEM4Y25DRGFUUkFlVWxSN0V4VkRFdWNKM1lvSVlDRVpSQUFuSWlIUWdpRHNHVVlqZ0hvUTF3T29CNmdPNEhvdzZnR3FKM0FkTStwSjZYb0cxU3VpT3MzQitxd1Exdy9NK3FLQi9CSVdLTVREaXozVHRjYXowY1JGVm1rZFIxSStJK3p0MjczNllOaEs3RGkwOWpmbTlXTndjMS9sdWkxOW8vc2VodUlmbVNhdEFjR0l1ZXdkS3c0Y0NZWDJ3TWo2STREenVteUdvSUdhUjNoUnYvbWFNdThGNFlLb2ZjQzZIZElQaTdieVdNZTh3VVFHZ0t1MTlwekQ1WFFGRmRmOEo4MEJCRUVRQklmWjU1NElpQWRZT0pCZzhHNWlCQmtVSXVJZ000SUVDakloU016V2R3cUNPQWdnQ0U3Y3g4UkJZdXdBVVFNRERjUzZBVUFEUUdlRHFCN2dXZ1lhRktpZVdkY1RxMXBOb1FhWHBub3prK29sSzdMZ05GenVtYUtaS2dCa1dTMXc3TThSQWF3WnVqRUx0UzlPaXRvbFI4b3B4WHQvbWZudTRmTVdYcGV1MVgwVmY2RGdMb0RDNTg4QWxFTTFxOXFTWWloMG5JbHl6eFN0NlRFUWpvamZnZkROa2U3OVJ3QTBSOG9sMmN6eks0YkdUMmxtN1ZmcERTQUlpWWdIV0VnRzhRQW5JaGRFRUFSQjJHdHcyYUJqTlJ1dmdkQS8ydWlNT3JWRVNQajdqbVhqMFBMWlVHdFFwMEowWTBLSndjMTl5VFZxd0ZNdjFEaGdlSi9rM3VXVHMzYzBabjBFb29NY04rNVFLSFNjeVNxNGRIUE9MMEhxRnNDVzc0RFo5bWtvdmZ1RUxITnR6T3dDODgycXBQWUJTWklsT0lrSVlDRVpSQUFub3ZaOGlDQUlnaUNrRHdmNkg2NmhLbUxpMXdwQWRWajhtZzNaYVBsc1NKdWQ2Y0p4aWJrVTZNRURXZndDd0RWVFZqU0IrTXI0Vm9jK2o5c1RvWVZEb2YrYXRza0NoSXdaZFg5UWlnNW5jTXlqVElTNDJPZzBZRVJNeGQwdi9VQjByeTczck9URkE0OVBhd0JCRUFRaGJVUUFDNElnQ04wT2wzc08wcUdNS29CeUkyM2gxWk1PWVlsZkFHaDgvNkRZUnB4M0x3M3NpYS9BamRsazNPV0ExWDBldjYvNlB3Qmk2MXpacVJUZWJld1FmYysvcE9CY0J3eURwbS8veGxWU08wc3hmQUN2aVIrVDRuL1ZxWThTRHNlUHV4UjBuRGFOTjgzU25BZjU5Y0g5TytvcENJSWdkQzhpZ0FWQkVJUnVoY3Y3RGRVYTFRQkdXQzF3cU15dlpTNG1jczJHYkxSOFlmUCtPcFdkT0o2SERuVHZieHlocGt2QkNPY0thTE1HTmkyb3JZS2tQL3JMSm51Y01RN1FqSm9LVlZ4N0RJTi9oSERwdFhBN3dzT0dSMDd2THFWSXpyVEllUkFwa0xwQzcrU1BRNlc1RjNQNldiZ0VRUkNFTGlJQ1dCQUVRZWcydUdyUUlNMFpsU0E2Tk56QVljK3ZVK3EzemZyZUhXOGV0amx1bnpPRHhIbC9NNXFiN25USThINkJ2MlJGTFNsY0hOL2FlME9oNDh3VHRLdWs5bkZGTmVNQXZoV01KdnZRQU5LK2orTERvaU5DR0hsRWVGeVhlOTdseFRsVDB4cEFFSG9JclRYV2IrNytFdWlOemMzWVpYMXB2ZjhzbzI5dWJlM3BLUnl3aUFBV0JFRVF1Z1d1UWorelJaVURkRlMwa1J3TWU3YnNSV2pkTXJBcXRHMWdYblNYUTg2MU5rNGZRc2g5QUFBZ0FFbEVRVlM2K3owTEFnMk9HTjZQdU1WYldRcmdpV2lEazZIUTlzdFA5RDEvSVAvN0RoaU9INlVZalVaSjdTMksrWEFBVDltVmFyVE1FNlVUVGg4T3I2YUUrNStPMVZxOWJwWjUvc1VWZ3c1Si9Rd0VZZS9SSEF4aTRjcDM4Tk8vUFlicjVqMkRUemFsTG9KdmZPWlorUC85SEo1Nzg3K28zYldyM1dNdWYveEp6SG5vRWN4NTZCRnMzSnBhWVlwUHQyN0RuNVlFRURMTlRvLzdTNkFDS3pkdVRHbU05bmozMDA5eHpWUHpFbXcydDdiaXAzOTdETGUvOENKV2YvR2xZK01KeVNGMWdBVkJFQVRINFNyME01dHpLNGx3UXF6UnFXek1TS2ljeEl5WEdwWWM1WXJsTW1Ld0kzVi83VlBteG96bXBqK2tiM1QvcEsvcHVyeFJoYWFETUNLdW5xOGoySXl4ZXNSZlBxWFNYN3pjOFJKdFZybWlIM0w1d0FkTmJUeEFSSlozTmhLemI0bmdGQk8zZFh4SjZGd2ROTTQwU3oxM3ExRHRIWFFHZHFjMGdDRHNCZDdlc0JGL3E2eUtiait5ZUFudXZYQU9sT3FhWDYydXNSRnJ2LzRhQVBEdXA1L2hoTU1PaGFkZlAwZm55c3g0OGUyVm1QZmE2d2lhSm5hM3RPQ1hwODBFdGZQM29mS0ROWGpsM2Zmd3lydnZZZnlva2JqdzVKTXhmdFRJdUdPK3JLbkIzNnVxOXpodTNzQ0JPSDNpUk14OTdnVXdNeDR1WDRLSEx2a2grbVdGcS8rVnJub2ZkWTJOZUhQOWVyeTFZUVB1LytGRk9HVElZR2RPV3RnajRnRVdCRUVRSElXWDVBdzBXendWOGVJWERvcGZiaXQrRjI1N2V2SnRJSm9aYlhSb0xJNGJoKzhWNzIvSFhGZTh1QkVLRjBZYkV0Yndwb2s5RkZwbFB1YWM0VVNvdUdHbGEwYnRORVU0RzhCNjJ4NEh2ZHZXUXVPWXFTd1EzYVRkdVorRXlnWmRLT3VEaGQ3S3RHOGRnZkVqWThMdzA2MWJzZmo5MVYyMjg5NW5uMFYvenUzWER3Y1BkbDRBQmswVFN6OWNoNkRsK1gzMXczVjRhdWxyQ2NjMTdONk5KNnBmalc2di9lcHJiR21vVHpodWQwc0wzdjMwc3oxK2ZmajFOeGlWNjBIeE1jY0FBR3AzN2NLODExNEhFUGFndi9EbWY2TTJaMzc3T0JHL2V4a1J3SUlnQ0lKajhDTFBBRzFTTllHK1kydDF6aFBZUmtnenVNdzR1T1ljVXZUYldLTkRvaXRPZ1hCalprdnpQYzRZM24veGV5c3J3WGc0MXVKVUlEckZQOU1nT20xdUlIK09JNlk3RzdXNDVqOXFjTTE0Z0g4SjVqcjdmR0trZXI5WjRkMHE3S1d5TVlKZ1BLWExjOS9pOHR3VFV6UXVDTjNLLzNnTFFFUXdsRUwrK1BFNGN1VElQWGRxdzlzYlltSEIzeDR6R2sydHJlMSsyV2tKaHRvOXBqa1liSGVNREpjTE4zNzNUQXpNem82MlBmL2Z0MUQ2N250eHgvMXhjUUFOVGRFVUFEaDM4a2tvT09vb3BNdDVrMCtDMnpBQUFEdWFtcUMxeGl2dnZCTWRLNmR2WDV3L2RVcmE0d2hkUTU0dUNvSWdDSTdBTHcvTTBTNmpFcURqYksxd1dQM0d0aGlWeHNFMU03YmZlY1prRTFUdDlIQjJVOFR3RDV2MzBseG5MTy9mK0t2eXMyRFNCd0FkQnNEWjBIZmJiNFVaRGFTYkQrK09VT2gyUjY0YU5FaTNxRitDY1RXSUJpUk95enJQRlBVd0VhQ3RKSEZ4cHBsZk1CQzhrV2JzL0NqRnFRdjdLWTNscFk2bVZMQno5Wk5Qb1dGM1U2ZkgxRGMySXNQbFFwL016RDNhTzMvcUZCUWRNeUc2M1JvSzRjS0hINDBLMTErZmZSWnVlK0hGbE9lYjVYYmpYMWZIeXBJM0I0TnhENWJlLy93TDNQNmZzUDB4UTRmZ3Foa2x5QnMwQ0FEdytycVA4SEQ1NHVpeEp4eDJLSzVwRXlidE5neTREQU5hYTZ6NjRndjRGendIQUpoK3pBVDhxQ0EvZkk0UFBnek5qSU55YzNIUGhYT3c5TU4xK0thdURpcysvZ1JEQnc3RVljT0dBZ0NXdkw4YU81dWJBUUJIamh5QkkwZU94TkFCQXpEajI3WS9uUTdTdDNpRzZMMDJ5QnBnUVJBRUlXMHM4ZnRhWE1Jcko4T2UyeE8vV1RXbjRTZ0VReGZRbzJSVHFvNG9ZT2JZaHg5R0ExUHozZWtiUFREd0YxUTMzeG80OVFlYWpUZEFVTkVrVWc3OFhxSVp4TU81cVFaYW9kQ25wMjA0bWJFTDZ1c0IzTUpWZys3VExYUXRXRjBKUW45cllnQUl6QXhGcVdVNUQwZjJSKys1Nk9VaW9yTTF1ODh5eTNMbktVUC9ob3Jxdm5EZ2RBU2hVMnAzTmFKaDk1NlhvamNIZ3gxNlgrMDBCZU05dWU5KytsbTBYNWJiamVOR2owNXRvaDF3d1VPUFJNT2UyL0xwMW0yNCtzbW5PK3o3MW9hTitNR0REOGUxelprMkZlZE9QZ2xLS1dTNjNORjJsMkVnT3lNajdsZ0NrT2wyNDdWMTY3RHE4L0RMZFZOOVBWWjkvbm5DV0I5Ky9RMCsvUG9iSERseVJMY0pZQ0VSQ1lFV0JFRVEwb0tyK2c5dVgvdzZOUURRbnZpbEFqUnZ2dkNNSHhKaGZQZ3c1d2ExSjlBaTRKNjhweGMzT21MNEFPRm0zNnR2QWJqTDN1YkVieWJobVFyUmFYTXJDaS9zNlBqdWdBcnE2NDJTdXBzVUJVZURjU2VBNkwwUkVlak1qTFR5blZQODRtQVFLUUFYYVpQV202VzVqM0I1djZHcEd4ZUVubWZaUng5SGY1NXc4RUhJY0xrd1pFRC91QytYRlRyY0ZpSktPSGJJZ1A1N2ErcHhyTis4QmZOWHZJSDVLOTV3dHNLQjBLMklCMWdRQkVGSUdhN3FQMWkzdUt2anhhOXpJYTl0VFRFNFlJUnF6NklDTlBPTUdabGJtRzZMZXNvY0dURThpczBUMThEVWZLOWpwZzhrWFBvM0hGSm5FZUZJUk9RZ2Njb1psQ053OVA5SUtEUS84cnRYVDZtKzZkU2xlN1dXQ0pYc3FBVndJMWYxdjBjM3U2OEg2QmNnOUFFUUxYZkV6TmI5MjlWenR0M1VVWGN5QVNBM0NEL1hPdk5pc3l6eklaVnAzbWw1cGdYQlVlYk9uZ1d6azVxN0w3NjlFa3MvWEFjQVVFVDR3d1huZDJwdjhJRFlxb0ZkemMxWThja24wZTFNVjFpTy9PMG5QNDYyN1docXdvLysrT2QyYlRFemZuMzIyUmd6ZEVpSDQyVzUzVEE2eVVvZE5NMjQ4OHR5dXpzOEZnQmNIZGo2ZU5NbWZMeHBVN3Y3TGo3MUZPeG9hbzV1My92S29xaFgvWmVuemNDZ1BuMmorL3BsN1RtTVhIQU9FY0NDSUFoQ1NuQlYvOEc2T2VOMUVJNkkyK0dJK0dWTC9Ob1RYdUZsWTNEdDkraDRCQUZnYTY3N2VoQkdXRWVEbU5KV3dZbjVmZmt1OGY2bWhyK2dPblJyWmNFUHRNYmJBSVUvYnpqa0lxRTQveXIxRDdVYUMveFYrZFA4QmRVaFowYm93bHdLZG00SGNEMlg5N3RiYzhZTllQb1pDTm1BN2Y2TlBzbnBZcFJDbStpSGFQK3cwTDVCdDZpZm11VzVmMUN0TmZkSjZTVEJTY1lNN1R6SVlHQjJuN2p0c1hsNUhSeVp5TklQMTZFMTFQbEx0V0wxQndpYUp0eUdnU3kzTzdwbWRtQjJOaHFhbXJCdzVUdTRja1p4aC8zblhmR0xUdTMvNC9WbG1ML2lEUUJoQVc5ZlArd1VodzRiRnJlZDRZckpycU5HamNLUUFRUGFkaEgyRWhJQ0xRaUNJSFFaRHZRZGxpQit5VEYxQTJhS3I5UEkvS1JSWEhOV1JQeHVtajFqaUNiK1ZkelFEdWh1elRaRGpBWlF5d1BwV3oxd3VibXdhaFVSKzZNTlRPbUZCa2ZNdFAySjZFU0UxRzg3T0h5dlFNVzd0aG9sdGYrclZNdG9nQjhBRUhQOUpEd1VTajF6ZEh4UEdnakc3N1E3OTFPenpITVZyMEZHQngwRm9WZWd0Y2JDbFNzN1BTWVlDbUdSbGFYNW1FTU9odHNtSEU4Y054WUFzUFRERDdHcHJxN2Qvc2tRc3EwUGJxOG1jTEpNUDJZQ25yM3FDang3MVJWUWU3Qmo5emhMVnFxZVJUekFnaUFJUXBmZ2NzOUJPb1NsSU1TeWxqZ1EybXBaRDR1a09GUDZZV05HM1JYMkZzcDAzUTVRbjBnWFI3ek9iVVUwNnp2ejVvbjNOMTI0c1BvT3JpZzhpNEFUa0hxUzVBNk0yN3oreERmNEt3cEwvZDdLcFU0TzBWV29lTmRXQUZmem9uNjNhZVcrQ3FDZkFlU3g5b2EvUmJKRzI5dVN0UStBaUtIdFNiT0FvUURkcjcvd1hHZVc0VzQxb1BiUE5BV2RwL0FWaEI3Z3pmVWI4RTFkNTFIN2k5NWJoYTA3ZGdBQUpvOGJoMCszYm92dW0zTDQ0YWhjc3haQjA4UmZLaXB4eXptejR2cHFyZEd5Qis4eUFMVFlFbmNwb29SeVMrM2hVaXBPakFQdEo4RUNnSzBORFhoai9mcTR0dDB0TGRHZkE2cy9RSjgyWWM5amh3M0QrRkdqOWpnUElYMUVBQXVDSUFoSncrVzUzOUtNU2dERDQzZDAxL05zL1N1anBPNzM5cFpOYzg0YUQraExiWVBEa2VmcEZGdjd5MEJObm52WC9la2JGZndFL2RzSy9NQmsvZ0NnTEVkOUg4cis0SVVJelAveVYrVlA4QmRVYjNkdWtOU2dtYnUyQWJpSkYrSjJuWkY3S1poL0NkQ1k4TTdJbk1PcDIxUTRpRDlwMjh6aE81V0FzQkNPWFlLUkFPN1RPenczbVdWNFFHWHFoMlNOc0pBcTlZMk5jWjVTTzIyek9tKzNCR3Q3OU12S1FwWWxFalYzdks0WUFIWTJOV09CRlpxYzVYWmoycmVPd0RQTGxrZjM5OC9Pd3VSeFkvSGF1by93enFlZlllbUg2M0RLa2QrSzd2OTgrL1pPTXp5M1I5QTA4ZjBISHRyamNkT09PQnpYblhsR1hOdkhtemJobjliOHRDMzkrMWMxdGZoN1pYV0h0djY1ZkVWQzIvZStjNElJNEwyRUNHQkJFQVFoS2Jnczl6dWF1UnlnUVZZTG5BL2tpZ29EWnFKTFhNVjFUeVljb3ZTamtZLzhERTRyZk0xT1hOMWY4SzMwUkhWelo4Y0x5Zk1iYitXR3VZSDhYekhJZXFnUS9yMmxVaTRvRG80SlNjczNtZ2NUL3dSUWxLWmx4d2l2emExNWlCbVBtR1dlV1FCZFI0UVRyTDNXdW5PSzNYOWRpS2FJQkQ4UUdEcXVnakRsQXJoVk54dlhtYVdlUHlsM3l6M2thOXppN0prSit6dTN2ZkJpaHdtZTdHaG1YUHJudjNhNC8rcVpNMUJ3MUhnQXdNR0RCd01JMTlWdHIwelJINWNzaWE3M3pSOC92bDN2NnN4dkg0Zlgxb1hMWWo5U3ZoaUhEQjZNUTRZTTN2TUpkUVByTjIvQitzM3kwdHJYRUFFc0NJSWc3QkV1RzFTZ0dhK0FLTnRxZ1RPck9TT0pwK3p5azRPSzZmdFVVdk44MjJPM1hIaGFNWU5PRFIvbW5QaUZQZUVXWS8yd2xxeEhuREVzUkxqRlYvMkFmMG5CYkJCTmhWVXVLREhwV0lxUVBiYWFmUDRsaGRmNml5cDdWZTFtSW1pZ2RnR0FCVncrNkJTVGplc0lmQnJhNW9rT3A0K08xaFpPaGtqc1FrSm9OS0UvUU5mcFlOYVZabG5XNDhyUWQwZ2RZYUVuR1ptVEE3ZGg0SnlUVG94NlRpTlVyVmtUTFkra2lQQzk3NXpRcm8zeG8wWmh3a0VIWWZXWFg2STVHTVNkTDc2RU8zNXdIZ2IxN1FzaTJtTkdaODJja0lUTFVBcnVEc291UldnYi90d1pZNFlOeGZWbnhrcVVyL255Szd4aXJXc0dnTUg5KytOSEJhZkc5Um5wOFNSdFgwZ1BFY0NDSUFoQ3AzQnA3dmMwK0ZrUXdwOHFHQ0RsZ1BjT1ljOFZSNE01QVRDYUZPblRhRVo5VmNJOEFOck14cjJ4Y00vMHg0K3pIakdvK0ZwYXNLRDl1RDhoTFZ5S3pnc3lWaEdRQzhTdWV0cTNVcVJzYm13OThCMjNMam1sNHVhaXBlK21hN283b09MNnBRQ1djbW4vSXpUYzF3RjBBUWpXZ2tDeXZSeTZkcHZIUXFNdElVeFJJWndKNEtjNlJQOWpsdWIrVXpIZlFUTnIxenAyUXNKK1NiYmJqYjZaN1pmbmFRbUY0c0tqT3pvT1FKeXdWRXJoek9Nblllb1JoOGNKNEhWZmY0TkhGd2VpMjhYSEhvTmhnd1oyYVBQOGFWTnc0ei8vQlFENHBxNE9OOC8vTjI0OWJ6WkdEeG15eDR6TzgxZThnWCs4dml5dWJmaWdRWGpnNG9zNnJEM2NFU1hISG90TEMvTUJBT2ZkLzJBMEREcW5iMTlNUFNLV0kvTHRqWi9HOWR1K2N5Y09HVHdFbzNKRjlQWUVJb0FGUVJDRURnbVY1LzVRTXo4ZVhXVm9yVGQwUXZ4R1NoM1pYRi8xaXFpWVN1ci8yOTdSV3k0ODh6SUN4bHM5SFNsN0ZMVVZQVDErZGZoVEMxOU0zNnJRSGpkNUs3K2VHL0RPWnVnS2V4aTdJNzlJeFlDR1paWmNKb3puZnYvNjFHTnZtTFpzWi9yR3V3ZWFzZk1qQUpkeFZmOWY2V2JYWlNENkNVRFI1SEp4WHVISWl5OEpHQlFOalk1MERUZVFBZUFDVFpnVEt2VXNOc0FQb3FTdWxKd0o1aEQyTTI0OWIzYUgrLzVXVVlXRjc3d0RJT3l0ZmViS3k1TzJlOEcwcWZqYWxzRjVTOE1PM1BiQ2Y2SmUyZjVaV1pnemJWcW5Oc2FQR29XQ284YWphazM0T2M3bjI3ZmprZkxGK1BYWjMrMjAzNmRidDJIQkcyOG10SDlWVzR0NXJ5M0R4Zm1uSkgwZUFLQVV4WlUzQXNMWm5qLytaaE5HZUhMUUx5c0x3VkFJS3pkc0JBQ015TWxCdys3ZGFHeHB3YUozMzhXUGZkNHVqU2M0Z3doZ1FSQUVvVjNNMHR5YndQaXRYWnlRY2tEOEVoQlZ2ckZQK0Y4b1Y3Q0lmRHMvYnEvTE4yZWMwWWZCdDBWQ083c1FIYm9IWW9tdkFBQmEvZHdKcTBMSDNPS3JxUEl2S2J3VmhGc0FSTE4rcCs4RnBuQnhSK3ZlSXFJeFRjMFpqd000SjEzVDNZMVZTL2hPWnZ3ZWkzTktURlkvSithWklBcVhxNHpjOE14Z0lxZ2tIMEpGRTJ1UjVTS1Baa3duSWtLeEJoV2pQSGU5V2NZUHEzN3FNWnEydmRjK0xCRDJINVNLcjhLNmJlY083R2lLSlMzUGRMdnhpOGNlajI3Yjkva1hQQmZ0SHpKTjlNbkl3RzRyZy9QcEU3L2Q2YmhmMTliaTF1ZWVqd3B0dDJGZ3dzRUg0WjFQUHdNQXZQRFdXeGpZSnh0bmR4QjYzUjQxTzNlaDhvTTErS3EyTnVyOS9icXVEdGY5NHhrOGV1a2w2SmVWaGRKVnE5QmduY09rTVdQUUZHeEZZUFVIS0gxdkZZcU9tYkRIbXN1QzgwZ2RZRUVRQkNFT1pwQlpsdk1RQ0xhNnFoelpsNjUxc0U3dytLMVVtY0ZKSFlsZkFLQ0IvQ3NDRGJFc2hMMi9UbUN6dzR3bmgvL2pSUWtMM1F2YzRxdWNDeUFjNWs0T3BsT3poLzJHamMrYXU2VHdFaWRNN3cySXdGUmNWK29xcVRsREtZd0c5TzBBdHRvUGlENC9BbHMvSlBPaXRKWVp0Qjl2UGhhZysvVXUvc1lzeTNtSUZ3OFk1OFM1Q0VLeUhEMXFGS1paNGNKRkV5YmdXeU9HbzJIMzd1Z1gyLzd3N0d4dWpyWTN0clRncXBrbGNCc0dUajN5V3pqMmtFTTZIT1BOVDliaituODhnOXBkdTZKdDUwMCtDZGVlY1RweSsvV0x0ajN4NmxMY3Y2Z1V1NXJiejRINDFvWU51SDlSYWN6dSt2VjRvTFFNejcyWkdMZzBJTHNQNm5mdnhyOVh4RHpPa3c0ZERlL1JSd01JcjBXKzc1VlM3R3lTaW1WN0d4SEFnaUFJUWhSbUtGM21lUVpReWNlekpZdmx0YklMRkFaZVZwazEweXdQV0x0cysvNlpJMEIwdmMyTVl5V0hZMnN0dWNVVnd2ODVZRlZJQWlKd0JtZzJnSzhqYmN4c3E0MmJPbTBmMG1qZ0lYL0FlM2phaHZjeVZGejdwVkZTOTJzMXVHWVVFMytmd1czcUcxUEVtMnNGT2ljcGhPTnFYY2Z0N0Flb3k3VjJmUlFxOVpSeGFjNU03a3B0SmtGSWc4dThCWmh3MEVINHNhK3dTLzJPR0Q0Y1Y4NG93U1VGK2UzdS82YTJEbmU5dEJDMy8rZEY3R3FPMWVFOWFkeFluSFBTaWVpYm1ZbXJaczZJVy90YnRXWXRmdnJYditPNU45L0V6cVo0SWR3bkl4TmJHaG82blZPR3k0VVR4eDZHVExjTGQvN254YWozOStEY1hCdzNlalRHanhxSll3ODVHRUE0ZFB2VzUxNkk4M0lMM1krOHNRbUNJQWdBQUY2SVBxYkw4endSRlVmYk9CejJuRzU4YXZ1T0o3NVhGZGRldTZmMWg1c3VPUE1KSXZ3d09oK25uTDhjdC9iMzF1RlBMN3pGR2N0Q3N0d2FPUFVFRGJVY0lHdEpscE9sdGV4UE9QZ0RqTmd5eVgvVTJ0Wk91L1J5ZUpGbnZGYjhNekJkQktJQmlRZFlJZEt3SGhJbDhicU5KY3dLYjdYaEV6QWVWdjNwY1FtUDduMDBscGM2dm5aNzlSZGY0bmZQdjdESDQ0S21DVlBIYXZydUtmTXlBRXdjTXhvM25IVW1BT0RMbWhwYy90Z1RBR0wxZGJYV1VFb2hHQW9oWkxQOTg3OC9IdlhjM3Y3OTgzRG9zRmpJY0piYjNXNDFnTFZmZlkxRjc3NkxaUjk5SEZlZkZ3QW1qeHVIL3oxOVpseFc1M2MvL1JSM3ZyZ1F6Y0ZnM0xGdXc4Qnhvdy9CcERGamNQVEJCeUduYjEvTWVlaVI2TmlqaHd6Qm1LRkRjT2l3b1hoMGNRRE1qSU56YzNIYkQ4N0QzUXRmd2FyUFA0L2F1dWEwbVRoMS9KRUFnUFdiTitQYWVjOUV2ZHM1ZmZ2aXFwa2wrUGJvMFhDYXZzVXpSTysxUWRZQUM0SWdDT0NLM0pHNmxSY1IwVEhSTm9UTHFxVHJiclV2K1EwYlpzMkVuN3BLYWpzdUhHbXhhYzVaNHduNm9raG41Y1JhMGZBYzdPSjNHOWZqOTA2WUZickd6YjVYMy9JSENtNEFjRStzMVJrUkhGZGVpK2hvZkRQc2JtQnQ1K2xoZXpsVzV1WXJlRG11TjNma25BM1FoY1Fvc3BKYnhVS2tnZkNMTG9uMTFaR0VXYkdRNmpndjhUZ1FIdEM3K0hhenpMTkFnUitqa3JyWHV1djhoSjdIMURwQkJDWkRNbjFhUTUwbjE0K3M3WFc3WE9oSVRtZTZYZTNXQm82d3BhRUJOejA3SDF0MzdFaTBUNFR6cGt6R2VaTlBTaEROM3g0ekJyZWVldzd1ZVhsUm5JYzNhSnA0YThOR3ZMVmhJeTR2bm82aVl5YmcvNzU3Rmc0YW5Jdmhnd2JGMmZuajRrRDB0ZmJBb3JJNDhYdlN1TEZSOFFzQVkvUHk4UDNKSitHZnkxY0FBT29hRzlFYWpDL05KSFFmRWdJdENJSndnTU9sT2Nmb0lGYkNKbjRSS1VQcWdCRGhhRTFUQUl6ZENwaVpqUGdGQUNqOXFFMnBPbFozT002TnpIekRpSVVMZHp0Z1drZ0J2Ni9xWGpCYm1iZWR1dXNpQ2FCc2xvaXVtTHVrNERRSFRQYzROQVZOcnBLNloxd2x0VE9VYWgwQjVtdkFhRlB5aWFMcnF5UC9kMzVkclpEcVNCaDYvSXV0TDBBWGE2aWxabG51SjJaWjd2OXhSZTVJWjg1R0VKeGoyTUNCOEUwNE9xRjliTjR3M0RYbmZIeC95dVFPNjhjZk1XSUVIdm5SeFRoLzZwU0V6TTc1NDQ5RTBURVRBQUFuamh1TEVUazVuZGFodjZ3d0gvMnpzZ0NFTXo5ZlhseWNjTXk1azAvQ2lXTVBBd0I4Wit4aE9ISGMyT1JPVWtnYjhRQUxnaUFjd0hDcHAxaURuZ2ZRSjlib1VKeHh4SkVYc2NYOHRRTFBwQmwxN3lmVGZmT2NNMDRINk5RNFd3N0F0dk5qeHRxOGVTOC80WXhsSVZXeXMxc3ZiR3JPZUQ5Y0FzamhtanoyU0dqQzAvNnEvUEgrZ3VyTlRnN1JrMUR4cnEwQTdnTndIeS9KUFZLYitDR1k1NEJvbE8wb0FEYlBNS3lNN21qUFBSeXRIUXdpaE1PajQ5OFR4Z0s0VGJmeWIwTmxuc1VBSGpjT3F2MFBIWVY5T3J4Y0NIUEVpT0c0LzRjWGRvdnRQclphd1lvb0dqYnRkamtyUjg2Yk1obWJHeHBRK2NFYUhESjRNR1pQUGhIVGpqaWlVOEVhd2UxeTRid3BrMUY4N0RGWSt1RTZWSzVaZzZiV1Z2eTB5TmVsT1F6UHljRzFaNXlPeDZ1cmNjdXNXZWlmblpWd2pGSUtONXgxSmg0cFg0S3p2M044bCt3TDZTRXg0WUlnQ0Fjb29UTFAveERqVDlGU0s5RlB3dW4rYWVDRVpGZGdmbCs1VzZhVHIzRkxVaFptenphMlpMYXNBMkZzZEdyZDhCZkxBT2NQZVhyaHE4NWJGcnJLclpVRngycU5Od0N5UGlsMlF5aDBtS1h3VmhiNENicmpYdnMyekZCWVBEQmZzM0VobUdhQjBML2pnNTBvYjhhMUFEK2pvQitua29aMzByRWtKRTkzckFIZVh3aUdRbGozelNaTU9QaWd0RzAxdDdZaXE1T3c2ODR3dFlhaGVqYmdWdFlBSnlJaDBJSWdDQWNZekNDejFITXZnZjVpRjcvVU5tUTBCUWpSR3F5MjhiaGNoV29uSnl0K0FXQnJac3VQSStLWHdjNGx2b3JmZWxuRWIrL2g1c0txVlFTMlpSOVBNb3ZUSG1oSFJwK0NRT0hOYVJ2dXhSQkJVM0ZEcFZGU2U0bmltaUVLNW5mQm1BZHdZdnJhU0UxaERxOEJKbkNuYndQaDVjTGNSakdUQjFDWGE3aFdtbVdldFdhcHg4K0xQT01kUGkxQlNCcTN5K1dJK0FXUXN2Z0YwT1BpVjJnZmVTSWdDSUp3QU1GVnlESmJjaGNRY0xxdDFhSGFRaHpKbkdWdnZFc1YxOXhJWGZDMjFjeVpNYUNWWEo4UlVVN1lyRk1oMlRZN0RGTUIzeG82NzZYMTZSc1duTVMvcE9CSkVGMFUzckorWjA3NHVlS1VNRFBBMC8yKzZvQURsdmNaK0cyNHNkM2oxWXh6QUp3Rm9zRWRIc3NBS2V1aXRYdjlPVmJhTFBGMUh6R3lGZ3J6RllXZW9lazdQbkhvTkFRTDhRQUx5U0FlNEVUa3NZUWdDTUlCQWxmMUg2eGJjbCszaTE4R0xJR1J4dC9IU0FiWmFGMVNBRUNqWXN3eVNtcHU2SXI0QllDZ2N0MFlFNyt3UE5QcHdtMC93LzlSeEc4dnhjVS9BWGhOZU1PcHROOW84OGlmQ0t5ZTh3ZThoenBrZlorQWprZVFTbXJMakJtMWw2bWR0WGtLWmlFWWp3TFlsSEJzNUtGWXRNU3dWUlE0V3FzNS9MNUI4YS83dGtiR2c4bXZ0ZnRqczh6emdWbm11WmtYRHhqWEhlY21DSUtRTFBKRVFCQUU0UUNBeXdZZHExbTliRStNRTVhczZhNno1R2p3dEsxcGcwTHJhVFJqNTBkZHRiYmwvTk1PMVlaYVM2Qk0reXpUeFY3ekY4dzdzclFlUGVpWlYrclNOaXgwQy82cS9MRXc2UjJBT2w2N21qTDJyRmhZalp5R2svekhyenpnczRCenVXZUtac3dDWXhhSUR1bjAyTWlydnAweWFXVHQ3ZnlseXg4QW1LKzArUXpOYk5qZ3lBa2NnSWdIV0VnRzhRQW5JaDVnUVJDRS9aeFF1ZWM4emNhYmNWbGhtZE11T0JOMi9NYUxYMll1Vjh3VFV4Ry9BTUNHOGJlSStFMm1jRXN5dEYzWlRNQnZSZnoyYnZ3RjFldUowVDJwYU8waDFZUUpxQnZ3ZExlTXM0OUJ4YlhMalpMYS96Vm0xSTVXaGo0R3JLOW5SbVc3eDlyU2FrZVdQaENGWGNXUmQ1WndGU2EyZVpEakxCd04wSzFhdWRhYnBibnJ6RExQZlZ6dUtlSTFTSDJ4cFNBSVFwTElFd0ZCRUlUOUZKNFBRdy93M0EzUTFiSEdTSUtiTk4vK2lRRU5XK2dqTXhpM3FwTGF1WlJpRlpzdEY1d3hpNG4rSFIwQ1RrVy94bHhSelB4NVhwOXZ4dEZmVmdZZE1TMTBLLzVBNGYwQXJnSVEvalVxT0JjU2JZTVlWOTVTVlBtUTg1YjNmYmdjZllHY1FzMXFCc0FsQUkzcDlIakxPMHlSNUZvV0JBWnpUQngzMEhrM0V5cUpkYW5LNEZmSVcvKzVRNmV4WHlJZVlDRVp4QU9jaUZ3UVFSQ0UvUkFPOU04MVErNFhDSFJ5ckRIc3BlRzAzdnJiS1pYRXZFTUI1OUtNMnZLVXJjNmVuYjBscTNralFIbXhjUnhNL1J5TmVNVzV3NTkrYVlFemhvWHU1czl2VDNKL1V6OXdHUUVuQUhEdUFVN1lHR3czaGdub2FmNmk2amNjTUx4Znc0SCtoK3RnUmdrVGx4QlRQZ2pablhldy9xUElJeTJLaFVudm1YVmdMbFZFaTZpazVvQktXSllNSW9DRlpCQUJuSWhjRUVFUWhQME1Mdk1jcFJsbFRxLzNKVmdlbmJpWVozeWtPSFJhdXV2NE5sMXc1bDFFdUM1dXJIUU1Sb2pML014djVNMWJPTmtKczhMZTQ3YWxKdzhQdHJoV2dXZ0lnSEQ0ZnFwaEJuYmFybDlsYklWdW51QXZYcjQxWGRNSEVsenFLZGFFRW9CS0FId3JxVDRSTDdIdG5hbWRiQUp0T3pVeHNJSVVMMVZhdjBvejZxc2RPWUY5R0JIQVFqS0lBRTVFTG9nZ0NNSitCSmZtZms4RDh4SzhNazRveWpibGlCajh2RUcxRjFFeEd0TXh1KzJDTTQ4d2dUVWdHTzJOa3lwdHZVeUtNSEhvVXkrOW03WmhZYS9qcnlqOERqU1dndUJvY3JUdytsV0ttV0orWTNqT2psTitjcnlFeUtjQ2wvY2JhdXFNVXdtWUJxSnBBQ2J1dVpOTi9FWXkwMmdrOWV0bDVtVkUvS3BpV29wUTdXdDBCZzZvWkdZaWdJVmtFQUdjaUZ3UVFSQ0UvUUJtS0YzbXVSTkUxOWxhNFhnRzViRFpGaEN1TlVwcUhrN2JPSURORjV5NURJUXBZZFBPL0dFaUFOcXVvNW4vbVRkdjRma09tQlo2aUxtQi9QTVk2dGxZaTROaDhuRzIrRkcvcitvWERoaytvT0VxOUVQUU0wVnJUR1hReVFSTUJwQ1ZWRi9yTzhXRlVPK2hEK010QXIrcUZDK0Z3bElxcW10SWVmTDdBQ0tBaFdRUUFaeUlYQkJCRUlSOUhLNGFOTWhzTnA0alFxR3QxWEw2cGhueW5EQVlQbExFczZpa2RrM0tobTFzdWZDTUN4bjBWTmkyTTU3ZnNDbDcyU1BzVXE3UXVLRlBMTnJzaUhHaHgvQUhDdThFY0FPQXFDWnlRZ0VrM092TWMveEZWYzg0WUZxd3dmTmhvSC91UkEyZXhvUnBCSm9LWUZnM2pjWUFyUWY0WFlEZlVVVHZnRU1ycVdSSGJmZU10L2NSQVN3a2d3amdST1NDQ0lJZzdNTncrY0JKbW8wWEFEb28ycmFudFhSSkdiWStWOFY1ZnZudktxdjJjaXBBYzNyR3cyejcwWm45UTYyOGtZZ0doODIzOFRTblE1eHprSy9LZTNyaGc4NFlGbm9TWnREY2lzSlhBTXdJTnpnbmd1UFhpNk5GSVhUQ3pVVkxWenRoV3VnWVhwSnpNTFNhcUprbk1qQ1JRQk1CRE8vR0ViOWswRHNFZmtjUnZ3T1hlcGU4TlY5MzMzamRod2hnSVJYcngxZ0FBQ0FBU1VSQlZCbEVBQ2NpRjBRUUJHRWZ4U3pOdVE1RXR3SGtqclRGVnIybS92YWVLRVM1UVJGZFRNVTEvMG5aYUR0c3VmRE1oeG40UmZ0anBrNWNNQ3Z6eXJ4NUMwOXdTaU1KUFkrL0tyOGZUSG9ib0NNaWJVNHNjVS8wQXVPTExLaGpmbFVVMksvRGFIc2pYTjV2S09DZXBLRW1Ndk5FQWlZQ05Mb2JSNnhuNEdOaStnVEVIelB6SjRhaFAwRWY5MGMwYmZ2TzdoczNQVVFBQzhrZ0FqZ1J1U0NDSUFqN0dQenl3QnpUTUo0bG91bXhSZ2FVRXpJdllWM2xTa1Y4TmhYWGZwbXVaVHViNTV3MUFhUlhSVld2UThzNTI0UStteUR6dUx5blgva2dmY3RDYjhJZjhCNEs1cmRBOEFCd0xqTjBZbEtzVjRmbjdDaVNwRmc5RHkveURBRGhLQk1ZVDRUeERCeEpqUEVnT3FSN0I4WTJCbjlFd0FZUVdlTFkvQlRCMEZkMFdtT1BMcXNRQVN3a2d3amdST1NDQ0lJZzdFUHdJczlKV3RIemlBc1I1R2hCa1JTdFd0R2ZjZUhPR29wK3J6SnFicVlDaEZLZmNYdWpnVFpmZU9aL0NUZyswdEE5dVl6NHZyeDVDNjl4eUxMUXk3aGxTZjQwZ3FxT1pnOTM2RVlpQ2o5SWlkVUk1bWY4UlZWejBqWXNkQXU4RUgyUU1mQklVNnNqU2FueHpCaFB3SGd3SHdvaW81dEhEd0w0bWhsZkUrRXJJUHlsQ0YvQnRMWjMxVzZpYzJGMngrZ2lnSVZrRUFHY2lGd1FRUkNFZlFCbWtDNzMzQVRHTGZZUGRlblg5NDNtV3JVM2JsRXdmMEFsOVZVcEd1MlVMUmVjOFJNbStsTmtlS2ZXY01aclgzeVYxNUo1T0MxWTBPU0FhYUdYNGc4VS9CaWdQMGUySGFzZjNmWTF4YmpPWDFSNXR5T21oYjBHbHcwWUMzWWZZaEtQSWZCb3NCck40RU1JR0FPaWtYdHZJcndEUUIwSWRReXFCM01kRWVvQjFJR3BEb1I2Smwxbk1PcEJ2Qk5hQmFITTF2QjMxUW96RklSaHRDTFVFdjdlTHlOSTA3YnZGQUVzSklNSTRFVGtnZ2lDSVBSeU9OQjNtQm5LK2ljQkJYRTd5QXJYVE0wcW1LbWRwTXY4TDRYUXo3c3JVK3FPSDV3eGVMZUxQZ0V3S0R4Yzk5VDhKWmdsdzU1K3BUeHR3MEt2eDcrazhDRVFMZzl2ZFY4NEFjQm4rbjNWTHp0a1hPZ0ZjTm1Bc1lCN3RBbExJRU9OWnVaRGlHZ01nQkU5UGI4OTBVenplbm9Ld2o1QXByN2dWZGVNbXZ5ZW5rZHZ3dFhURXhBRVFSQTZoc3NHRmVpZ21rK0V3YkhHU0pobWFoLzB3Mkt4amU1a2JGTXdMNk1aOVMrbE4rUE8yVzNnTGtURWI1SzFQZmRFdU9hdlRjd3pYaGcyVDhUdmdjTDR1dHlyMStac1B4SkUzb2dQT0wwbEFXRUlGQTZGSm9MMTMzeC93SHVTMzFmeGZ2cXpGbm9EVkxKalBZRDE3ZTNqK1RBd2FQQXc2R0FlU0Ewem1mS0llUmlJOGdEa01XZ1lBWGtJdCtYczNaa0xncEFPNGdFV0JFSG9oZkFhWk9ndlBiOEhjRldiV2tUVzl4VGZ2dHR4a0RIakpZT0NsM1IzZmN3dEY1dzJoY2xZNXJSZHFma3IrTjg0Y1FCMjlua1RSTjhDNEZob1BRRTJFUXdBdkJrR2Y5dGZVQzMzbHhBSEw4azVHS2JLQTloakFnTUFEQ0FPZjQ5OGNlUm5RaDhDUEFENmgvZlJvQjZjdXJDZnd3enhBTGRCQkxBZ0NFSXZnOHNHSGF2WitCY0lSOFFha2RZN05oSEF1bzBONXUxTStJV3JwSForNnBhVGcyZlBOalpudHF3aCt6azVaaHhTODFmQTd5b0tSNFlZYndJSXIrMTBLRE4wK0xVVEY2M3cvb0ErVFNkZE0yV0ZyQzhYQkVIWUIxRTlQUUZCRUFRaERGZkJaWlo3YnRGUWJ5ZUszMVEveGpPWXcxbWU0M0w2TUY1UzNEcCtiNGhmQU5pUzFYeGxkNGhmQm16SmVubmxzS2NYUHVUMEdNSyt3VTNleXE5aGFCOFlPd0FBRkFsaFRrOENSeDNBTVRQSDdOaWRQWjlabkFpQ0lBajdJaUtBQlVFUWVnRmNObUNzYnZHOERTWS9RRlorQnVzVHQwckIvVXZXRjFOOGVTTndEYk0rM3pXajVpeWF1V3RiK2pQZk0xc3ZucGtIME56WUZCekswMnRYSUF5VFNGL3NVRUpwWVIvRlgxQzlEZ3BuZ05FS0lLeGNkZnJoYmd3Q3hYOWlPbjF1b1BEMk5NMEtnaUFJUFlBSVlFRVFoQjZFR1dTV2VhN1djSzhHNkZqN3ZwaTQ2OXJIZHdLSFF6WVRLcmx3cWRLdFI3cG0xUDB6dlZsM0RXMGE5eU84MXMxS3Z1V000NHppNDdrZnpIdjZsUThjTVN6czAvaTlsVXRKNGZ2Ukp5ME9oRUVEN1R5M0lmekt2NlRnZkFkTUM0SWdDSHNSQ2Q4UnVwV1RUejU1aUdFWW1kWFYxVi8xOUZ3RW9iZkJpd2VQTUUwOW40aW1KdXhNcDZCcDI5SkN6Rjhwd3RWVVV2dGNpaFpUWnRQNVp4YVFnY29PNTVZaVV2TlgyQlArUU1HVkFEMFFiWENxUWxMOG12T2dnajcxWnQrckt4eXdMQWlDSU93RnhBTzgvME0rbjIrZ3ZTRS9QNzlmT2dhOVh1L3RYcTkzYzNGeHNXZFB4MlptWmk1d3VWeGY1dWZuWjZVelprOVJWRlIwcXRmcmZkanI5WjdlMDNNUjlpOUNaWjVMdEtrL2pCTy9jY2xtdTJyUjFpRm1KQVR3UFNwVWUwUlBpRjhBSUFOL2pmek1DYldYVXJUSjhUcUdtSDhtNGxkb2k5OVg5U0RBOTBZYkNIQWlRajcrRmlhM2hscjAyOG9DNTVPN0NZSWdDTjJDMUFIZUQ1azBhVktmbkp5Y2t3R2NCdUM3QU9vblRabzBhZVhLbGNGVFRqbmxJTU13Tm5xOTNzc3JLaXIrSE9sVFZGUjB2Tlo2ck4wT001dVZsWlVMMmhsaUFCRU5hMmxwY2Z3QlNtRmg0VWlsMUNQcDJtbHFhcnB3MmJKbE8rMXRYcS8zVWdBRmJZOGxJak1RQ1B5d2JmdWtTWlA2YUsyZkpLSkRtRGtUd012cHprc1F1Tnh6a0tucENRSUsyeVNsc21yN2R0bWlWZldVMnJiKzE5QzRoR2JXcmsxNzBpbXllYzZadndWd21EVWZSMEtmQ1VCY01tdkdDM24vV0NpdlRhRmRidkZXWFR1M29uQU1nTE1CaEpjVEtLU2xneVBQY1dLWm9XbVFhYUxTdjNqcUNmN3B5NzV4WU5xQ0lBaENOeUlDZUQvRDYvWGVDZUFhQUc0QWpRQmUxMXBYRFJvMGFBQ0FHcmZiZlRFQUtLVVcydnRwclM4am9wL1kyNGlvQlVCN0FyanRtS2NUMGJNZDdNNEdBSmZMdGQzbjgzVmtZbVFnRUdpdzV0RmZLWFhXbnNiY0UyNjNPeFBBempiTms0bG9Eb0FXVzFzbUFCTkFnZ0FlTkdqUXJaYjQvWnlJTHZQNWZQOE9CQUxsNmM1Tk9ERGgrVEIwLzV6cnRLYWJpY0t2QzJzUGdGVFd4WEwwUTN4OGppdmV6Z28zR05OckgzZG82V05LYkxub3pHT1ljVk5rVzhHWnlXall6NWNiWFlxdmNNQ3NzSjlDQlBhdjJmeDliTXBiQXVDVXlCTVVvdkNEbzFSaEJxQWlUNndJSUl3QVpWVDZxL0pQOGhkVTF6czBmVUVRQktFYkVBRzgvNUZIUkVIVE5BdDI3Tmp4MzVVclZ3WlBQUEhFQWRuWjJRUHk4L05IQWJnWXdOSmdNS2lzYlFDQTF2bytacjQ3c3UxeXVlNEgwS0ZpdFVORUd3RGMzOEh1Q3dIOFAzdDNIaDlGZWY4Qi9QT2QyUndFd2lua1FFV3JWc1dyaWxhUmdKdWRDUmd3ZUtKVndMUGF1OXFmVmVzRkM0clZWcTNWMmxiYktuSjU0RkVKaDVEZDdIS0RvcUlXdlBEQWd5UmNDU1JBanAzNS92N1kyYzN1NXRyc2JrS3krYjVmcGV3K00vUE1zMDdZekhlZTUvaytSd040Q3Y1QXN3bWZ6MWZYVFBFYW44OVhHTTM1UTlsc3RuVUFUbXR0SDUvUGQ2VFg2OTF0dDl2NzJHeTJQY3o4ZWVRK3VxNWZ6c3oveDh5cmJUYmJKWVpoYkFid25OMXVQMWZtTTR2MjRyZjZuV1d5T2hkRXc4UEtnN2ZnTVFTL1FKUElGOEIvbEhUekRzcXZPcXczNE95RVVyR041d1RheHdtYmZHbXRhTk5ZMVQxSHpGbjhmVUlxRmtuTGVjcldldWVHekNKVVoyd0UwVWtnZ0puaURvS0RhM0FGZnlicFJCaTAzTGxsK0dqbktWdnJFOUo0SVlRUUNTY0JjSEpxOEhnOGF3TnZNak16L3cvQTlKRHRQN0RaYk4rR0hzRE04OTF1OTVUQWUwM1RhdHJxa2JMWmJML1NkWDJSeStWNkgyanM2UW1sNjNvZWdLTjlQdDhNcjlkYjI0N1BZSGk5M2hvQXNOdnQvYjNlNXArb094eU9IeXVLY3Y2QkF3ZWVXYjkrL1NGTjA4eG9lOUpzTnBzR0lKV0l3bnJEQ3dvS2ZzVE1MeEJScFdtYVU1Y3ZYNzYzb0tEZ0JtWmVycXJxOHJ5OHZMdzFhOVpVdHVPemlCNktsdzdzYXlyMGlNbDhDeWhrRVJWbUt6WnNaM1puWXBqY2RMZ3ptTGNxUkRmUWhYdmVqci9WOGF2NG91aHVVR05HNnlidGpWSG9GR0ptZmpkN25xejVLNkxqUEcvai9nZmREdDNIMkFoZ0tDZ3c3U0RPSUJqd0Q2bHVISmYvWSt6SVd1amtyWmM2Q1dhODdSWkNDSkY0RWdEM0FNeThBTUFtSW5vQVFEOW0vbTNrUG9xaXRObXJxV25hbllxaWJEVE40Ty8wbTVqNTV0R2pSNStUbXByNlJ5SzZvcG5EV2gwQ3pjeTN1dDN1LzdSMFRvZkRjYjJpS0Uvb3VqN2E1WEo5MUV5N0h3T1ExN3QzNzgwQXZHMTlob2h6RjFyQjhwdUJNbXN1OUZ0RWxNTE1oYVdscGRzQm9LU2t4SzNyK3UrSTZNbjA5UFFWZHJ1OXlPdjFscmZuZktKbjhTMGZlSlhKOUJjQU9TRlJtLzl2UXZ0dXVnUHpEWnVHa2hWZ2M3cFNYZmx2dXJMNUVSYWRiZmZWUlNmNVFBOEczaWV1N3plOEhrV2hHMlhOWDlFZTkybWwzeit3WWt5K1FlcGFFQTBHa1g4dDZRVDBCSWZWUVRRUjd2eG5BYzlQRTlOeUlZUVFpU1FCY0hMcW8rdjZoc0Fid3pCdVVsWDFRd0NuTWZPZFJMU2FtWjhCTU0vdGRpOEdnTkdqUitlRUhzUE14MGZVcVFDWVpacm1ud0lGcG1sZXJ5akswdFRVMUpjQS9CMUFjMEYwVzBPZ1A0emk4L1FETUwrd3NQQ2NaY3VXQllkTDY3cCtNWUE4QUY2WHk5V3U0TmR5SVROWHVOM3VqVlo5ZG1aK2s0aDZNL01VdDl1OU9uUm5sOHYxbEtacHc0am9kcHZOOW5aQlFjSEVrcEtTelRHY1Z5U3hZSklyaGlPc25CbUs0aDk2Mlk3YS9DRWVSOHdSWmh3Q21ZOHJWUGxIdWhBSEV0UHkrREZBNVNybWhBV3FTRVNVR2hoRUhYeVE4SmVzdWNYUmZIY0lFZWIrc2FzK2Y2Qmt6QVVHMjlhQU1EQVlCQ3V4SktCcnhNRjF5d0kvL1hTVDA1WC92VlAzVEcvbE1DR0VFSWVCQk1ESnlXRG1ZR0NXa3BKeTBEQ01YeE5ScldFWXp3SG9aYlBacmdLd0NWWm00OVRVMVByUVl3QWNBU0M0WEpMZGJzOGxJaHN6ZndOcmpxMXBtaDhxaW5LamFacWZlanllZHdHOEhObVFPSVpBQXdCS1MwdG5hNW8ya1lndXJhK3Zmd2pBN1FBd2FkSWt0Ykt5OG84QXdNelQybHV2cG1tbld3bXVuZ1VBaDhOeEZ6TS9DQUJFZEkzYjdYNmx1ZVBjYnZmdk5VMnJKNks3VGROOFc5ZjFSM3crMzZ4WVBwdElMdXhCdWxrLzhDN1RwTHZDa2x3eEFQSm5RSTcrQnR2YWtTbWkrNVFab0htS1NuK2dzWlZkTHR2c3ppbEZ0eFBST1FDQ2FhMFRFL3cyOW53eitCdWl1dnZqcmxiMFdQY1hyUHJZNmRMeW1Ya1ZFZnFCQ0d3aTdpQzQ2VmdIbWpiRFpmOW11dTV0Y1pTVEVFS0l6aWNCY0hJNjVIYTdmeDVhb092NjZmQUh2dCtoOGJmMExGM1huY3o4bnR2dEhnTWdlSXltYVM4QkNDYkpTa2xKT1k3OWR3YmJFWkpreXVWeUxkQTA3V3RkMTQ5b29TMXRab0ZtNXFmZGJ2ZGRMWDBZd3pCdVVWWDFmQUMvS3lnb1dGUlNVckt5c3JMeVJnQW5NM05KWkU5dE5JaG9vdlh5RFUzVC9rRkVQMlBtR2lLNnllZnpMVzF0cldURE1CNVNWYlVLd0N3QTk5bHN0azBJR1VZdGVoN2ZXd092Tk92d1o0Q09EbHZhQ1A2YmFyU24xNWU0Y2Yrd1paSjRyYXFhdjZheFZWMXkxRUhGZFlYSG1RYk5hbXh5NGdZK055WjlabFpnWHAwMWIwV1g2ZlVXM1pOVGQzODRzelJmTTAxNEFlcmpuMmFRZ0NDWU9DeFZPYlB5ckxNMGY1ZlQ0Vm1Va0lZTElZU0ltd1RBUGNlL0FMZ0FnSmt6aVdnYU02OGdvcFVBMnB6TGFoakd5WXFpd0RDTVQxUlZ2U2hpOHpNQWVzZmFNTk0wMXpWVEhMd0Y4WHE5dS9QejgyOVJWZlZOMHpSbmE1cDJIZ0NuLzFEempsak95Y3dUaWFpdXJLeXNOQ2NuNTBzQUl3RGNBMkNGemRiMlB3dG1mczAwVGJ1cXFyckw1WkxndDRmaXR3YWVZakNlSWRDbzhBM3c5L3FpUGJOVXJlR1RrY0V5NHpPRmpEdXBzS3JML3B3eFFPV0c3VVVpcEFMV2NPOEU5UDRTVzRPZkE4RUU0ZkhzdVV1YSs3NFFvdDJtT1R6dk9rdnNCUUM1UWNnSUJzSHhUQzVuQWhRR0Ftc0VFeFFZdEhCNmlWMmJVZUJkazhqMkN5R0VpSTBFd0VtSW1WVmQxODhMdlBmNWZKdGNMdGRyZ2ZkMnV6M2Jack5OSTZLVkxwZnJVYXZNWnJQWnpnNnBZMUJvblVSMEdvQ0RYcTkzdTZacFllZHp1OTEvVEZUYmlVaTF6aCtXUGRQajhTelNkWDBPRVYzTHpKc0E1QUw0bDhmaitTREdVMzBBNEp6YzNOekpMcGZyZVFEbjVPWGxEVWhMUzVzZjVmRnZXNW0yMTdhNXAwZzYvRmJmZ1NaU1pwbk1Od2QrWnEwdElhbUtvK3NCOVM5THlrM1RXekh2aGtJemxiUTkvNkI4K0JMVjlvNVFQbVhpcjRod1R1QjlJb0pmQU9DUU5ZOFkvRWwyYmZvOUNhaFdpQ0JuZ1hlRDArMG9CUE55Z05MOTJhRWJIN3JFaE1rZlJITXdDRTRsMExLWnBmbjJhUTdQdTRscnZSQkNpRmhJQUp5RWlLZ1BnUFdCOTRxaWpISTRIR2VGYk04RUFHWWU1WEE0YXEyeVR3Q1VoT3dEQUhVaDc1Y3k4L2RvNGNHNHBtblhFZEhUN1drbk03L3RkcnZERWdVcGlxSmE1MnR5dysveitXNVZWVlVqb2lPWnVScEF6UE1BRGNPNHcyYXpYYzdNRHd3ZlBueisxcTFiNjYybGpZSkxRZG50ZHB1aUtHT0lhSXZiN2E0SVBkNXV0NmZIZW03UmZmRXJVTTNNUWI4eW1aMGdEQWk5U1E3ZU0wZDU0MHp3TDJrRWlzenR6SHRBOUJlbGovSWs1ZTJ1VHV3blNMekthOFlQcXlYK2MyakFuNURVektGQkNMTlBVZWdxV3JoUTFsWVZDZWZVU2xjNVhmWWlBTXNBc2xuUnE1WEJMYlpBMlA4Y3pKcjM3MS95ckk5aHdPMTBhV09jdWxzU3VBa2h4R0VrQVhBU3N1YXlGZ2JlRTlFSlJQUkU1SDVFTkpHSWlxeGo3Z0V3T21TekUvNE15d0FBbDh1MUJNQ1NWczZaUWtTOUFheGc1aWJMRlRWejd0dUpLS09aVFdsV2ZVMXVkTDFlYjVXbWFaOENHQXJnWUYxZFhjdzN3MTZ2dDByWDliOFNrVE0zTi9laVhyMTZGUThZTU9CcUFIQzVYSE1BUUZHVUtZcWlQTS9NdHdONFBIQ3NydXNuTS9QYm1xYk5qNXhyTFpJWEwrL25NRTMxS1JDR0kyS2lMeEZIM2V2clg4c1hBQ2c4Vm1iZURRV1BLTmo3RHhyWGRUSTd0NlZPc2MwbndQOUFLRUZySGhFek9QVGhBbWhXOXB4RkVqU0lEdVBVdlM2bnl6NEpUSytDb01ZM0R0clBId1N6RlFRVGlOQVB6SjRIVm93NTcvNnhxejVQUkx1RkVFSzBud1RBU1lpSURKZkxGVHJYYUEyQUZ3SnZyQ0hRWlFEdUNneUJqcVJwMm02S1lRaVlhWm9MUzB0TC85M1dmcnF1Mzk3Q3BrRHlxWnBtMm5RTEVUa0FHRVNVbFphVzlpVDh5eXpGUkZHVU9hWnBPZ0ZjbUptWnVZaVpId093RDhBY0FMRFpiRXROMHpTSjZES0VCTURNUE1ucVpVK045ZHlpKytBVi9jNDJETnNqSnNNUmtaRzVjVzVxTklFdkFKT2JYY3QzSjRqL3JQVGQrelNkajBPSmFuZG5LSjl5MFU5QmFKei9uSWpnRndnTGZnSCtNUHU3NmdkYjJsK0lSSEhxM3YvT2NOa25NeXNMUUZDQ0cwSVQwN1VUZzZ3Z09EZ2NlcUFCZGVVRHk4ZU11bi9jcXE4UzFYWWhoQkRSVTlyZVJZam9LWXJ5TjEzWGE5cjYwOUx4UkRUQWVyay90Tnh1dHg4RDRGRm1iaUNpY2N4Y1FVUlRIQTVIVWNUeFVUK3pYN0ZpeFZmTXZJZVpUL0Y2dlQ0aWVwV0lqc3ZQenovWDJyNlRtVGN5OC9sMnV6MDc1QncvQVFEVE5HZEhleTdSL1hESmdOTjhidzBxTmszYk8wVGhhL3I2UmRkRFJQRDNBQVdHUkliWUNmRHZsTFE5dzlSeGV4L3Ric0h2cnA5TXpFWFl5SktFREh3R2g2VGdaVWE5elllcnlPdnQwbk9nUmZLWXJudGZKZ1hYaCtXQ051Tjd0c09CMFI2QkdvbHlERVZkK2VES01VZkYwMVloaEJDeGtSN2dKREZpeElpTS92MzdUeU9pRVFEU05VMTd1S1Y5cmFIS1lPYnhtcVkxdTN3UkVaME93S1pwMnNQTVhGcGFXcm9pbW5aWW1hWGZpMkxYNlMwY24wTkVJS0tkb2MxUlZmVTVhKzZ5czZTa3hLMXAycTBBWGxJVTVaOTJ1MzIxMSt1dHNvNXZzSUtNcUg2MmlXaFhJT0VYTXk4Z29wOHJpbklOZ0kzV0xoNGlHcW1xNmpnQUx4UVVGUHlJbVU5bTVpOUtTMHZidmZ5UzZQcDRXZWFKSnFYTU5BMjZNdkttdDkwamZLMmh2QkdES1hZQy9FZjF3cjFOcGlWMEowWUt6d1VvSlB0N2dwWTlDdm1QcFlEdlBlTEY0azhTVTdFUTBabXVsYzZkNGJLYnpEUUhCQVZFL2djemNjMEp0dGIwRG55SkVCM1ZVSyt1bkxWcTlLaDd4Nnd1UzJEemhSQkN0RUVDNENUUnYzLy9Ya1IwVytCOTZPc1cxQkhSK1FET2IyVWZIeEhkUmtTSEFFUWJBQzl5dTkzUkRJRnVOZ0FHY0lKVnozZUJBazNUL2tCRStjejhubUVZc3dEQTdYYS9yR25hWkNJcVVsWDFNUUEzQVFBUjFRT0FvaWhwQUVqWDlROEFQT1Z5dWY0VmVhS3hZOGYyTmd4aktCRjlZZFc1VnRPMDNRQ3VuRFJwMHY4dFhMalFJS0oxVnIxakFieGdHTWExaXFJQXdITklWSmVYNkJKNGViOWpUZE0yMDZUR1JHakJiUXdvVWQzM2N2Z2FLcUdSTC9OM1VQZ0JkVnpsc3dscDhHRlVQclhvSm9DQ3ZlSnhqQkFORi9xRWdiRnV5THppeHhKUXF4RHRObDMzenA5UmtsL0R3RUtBVWdML3JrTTdjbVBoWDJmWW1ncEJkR3hEWGNyS2gxYU5IblhQbU5XN0V0UjBJWVFRYlpBQU9FbTQzZTQ5Q0NTaWFjYnc0Y05UdDI3ZDJ1RVpWSWxvb3E3clI4WlJSUjRBS0lyeUNRRG91bTRIOEFDQWd3Q21la09HUWhxRzhVdFZWZTFFZEdOQlFjR0NrcElTTi94emVNSE0vWFZkcndKd0dvREw0VjhIR1FDZ3F1cFR1cTVYbXFZNWtvZ3ltWG1sdGNra29oVUFydG03ZDY4RFFJbXFxdXQ5UHQ5N1JQVHhwRW1UMUwxNzkxNER3RkFVUllZL0p3bCtLeVBINUhTbnliZ0JoSlN3YldBb1ZzOU42emU5d1lpM3lZN00yQVNZajZ2cGxRdTcrbkpHMFNpZlduUXNnTDhHQ3hJVy9JWXVQY01IVW9tdmpqOE5rUkN4bTE3Z2VYUEdpdnhDSml3QkJSSTB3di9FSjhZUkQyd2x3R3ZzQ2NZSmRYVXBLNTF2amN4elhyaCtiNEthTG9RUW9oVVNBQ2U1d3NMQ3RJYUdoaHNCM0oyVGszT24yKzErS1hTN3crRzRXbEdVTzVuNWliS3lzaGZqRFpLdG50Sm01a3UyYmZUbzBUa0F6bUxtQnAvUDk2N2RiczltNWhldGRWWi83WGE3dDRidTcvVjZ2OU4xL1Y0QVQ1cW0rZXlJRVNOT0E3QWJBRlJWeldibWF2OHlGSTI5eVpaK0FINWl2VjVlVzFzYlhFNkptWmNSVVNFekR3T0E1Y3VYN3dVd0FnQWNEa2VSb2loWnpGenNjcmwyeFBJWlJkZkJiL1U5M21UYkgweW1LWUdiMitBMkFJcDFoOXBhQkJaSWJPV1AyOEo2ZTAwbUtsYkplSnd1ckZxVitOWWZIdXlFVXY0RnZVYUFmeG9GNGxzdU5ZQVFudldad0w4Zk9IZnhOL0hYTEVSOHBvLzF1R2U2TGlnd1dGMUdoTjVXbHJhNGdtQWdjR2lnSnhnbnc5Ykw4M0NKUHVZUEJhNTlDV200RUVLSUZra0FuS1JHamh6Wkt5TWo0K2I2K3ZvN2lXZ29nTXFRQkZOQlJIUWFNNTlFUkxOemNuSWV6c25KK2J0aEdQL3dlcjI3WXptdmFacS9qaklMZEpPNElpVWw1WElpSW1aZTQvVjZhelJOZTVDSXNnSE1jYmxjenpkWGo4dmxlbHJUdENsRWxOcTdkKzlCekx6TkNucFBORTJ6UmxWVkFQZ3k5QmhtL28xcG1qYWZ6N2QzOWVyd1lXZGxaV1d2REJreTVDVnZNMGwzRkVXNXlUcSt5WEJxMFgzNHN6cXI5NWlNaTBFVW5nalE2b1gwRDNOczRlWTJNQVl5T0w4M2JMOERBR1lyS2NianBPLzdzdG5qdTdHZDJ5YmVUNFF6QVFETWtaODlabVpvWm14bWI5YTh4ZjlNU01WQ0pNQTBmZVhxbWFYNUY1Z0dsWUxRTnhBRUUzRlVHZUJiMVJoSG4xNUxodHZwc2R1ZCtkNFdFMFVLSVlTSW53VEFTVWJYOVg3TS9Fc2kraDJBd2N4Y3hjelRhMnBxbnRpNGNlUCt5UDNkYnZjOVk4ZU9mY0l3akY4QitDVVJ6VlJWOVc1TjArWUFlTnp0ZG4rVzZEWmFHWjNCek5XQnNoRWpScVFRMGU4QmdJam1Bb0JoR0w5WFZiVkNWZFVuVzZuT05Bemo4cDA3ZCs3Y3VuVnJ2YVpwRzZ3NnJsUVVKZGQ2SFpaRXh6VE5mYUVCdnFacE53WFdRdzdRZGIzSmlaaDVncFdnNnhaZDEyK3lpZys0WEs3SjdmajQ0akRodHdaTU1FQjNtaWFOYVJLM0JXNUNsWllIM1JJeDJBd2R1aGhXeVE2dytaUml3eitvb0RJcGUzQjJYanZ4VEpNeExkSDFobzk4NXYwcTZxOUo5RG1FaU5jMGgrZGRwMHNiemVCU0FnYjVSekhIK3dDSXJNUmF3UytWRVd4UXFYUER1YnJ6dkthL3I0VVFRaVNHQk1CSlJOTzBtUUJ1SmFLK3pGeEZSRTRpZXNMbGFuMUkxWW9WSzNZQ21ENXk1TWlITXpJeWJpU2lPd0g4RE1ETm1xWXRNZ3pqaGtDVzVWam91cjZCbVk4aG9vTUFmTXdjbUNPOExyRFBnQUVETGdVd0RFQlpTa3JLQWdDd2VtSC8yRmI5WHE4M09NVFpNQXlQcXFxZkVkRW9JaG9Gb0M1a2ptOUxUZ053Y1Z2bkNmUjJFZEZGSWNWSkdld2tDL2JBWnRRTnVvYkFkNWlnVTV2R3ZSSERseU9EWDBMdzVwU1ptbzU0Wkx6UFpQeEZUYXQ2TVJubTk3YWtmT3JZM2liemEvNFVQckJ5ZmJVK1BEdzY0YjNJeEh6OTRQbkxKU091NkpLY3V2dkRCMWFNR1dtUXpRdENMb0FZVXNOSDRKQy8vVjh4NTZBNlk2WFRZeTl3NXNjMkVrc0lJVVRyWkIzZ0pHSmxRR1ptbm1rWXhyRXVsMnRHVzhGdnFQWHIxeDl5dTkxUFYxWldIbSthNXMzTS9CV0FnZkVFdnhhUHRhelJBUUMxUlBRaGdFZXJxcW9lQ2V6Zzgva1dNZk02QU5PWExWdFdGK3VKclBWOHIyRG1yUUQybXFiNWF5dEJXSXZLeXNydTlQbDhtYkg4VVJSbGFLeHRGUjJIbC9UT05wWU5kSnAxZzdZVDhBSkFwNFp0NTBEK0dXbzJnNU4vbERPSDlNeUVxUUg0T1lYNWZMVnd6MW0yQzZ2bUpuUHdDd0RndENjQU9oWm83TEZOVEhhcXNIblR6MmJOWC94R1Fxb1Zvb1BjUDNiVjU0eTZrV0Q0NTZoYmMzbmo2d3NPekNtMi9sVVIvUWdHclpubDByTGlxbFlJSVVTekVyUndvK2dLN0hhN0RVQ2ZCQVNzQUlCSmt5YXB1M2J0R2hEcmZPRDJ5c3ZMRzdCbXpacDlBTXpPT0o5SVByeThuOE5nOVpjRVhBeFErQWdYSytyMXp4RnY5bWlFTDlRWnVaVTNBdmlQbXJiM1JjcEhqNW1qVnpabDRnUWlMQTRXaEkxWmpnMEJNTUVoTTM5NVM1WmFmVGJOOXRiR1ZiRVFuY1M1WWxRdUtNMEw4aS9kQit2bk9hNGxrbUE5ZUd2OC92blNSbkRjcDVWdWo2dXhRZ2dod2tnQUxJVG8xbmpwd0w0bTBmVWcvQUxBU1UxM3NQNVcwSHkzcFRXM2w5QmNZTWQ3QU14VFREeEw0L2R1YmVib3BMYi82cUlqRHFqNExKQkFqOE9DMXRpRnh0QU1ybFVOUG4zSWdzV2Z4MTJ4RUozb0laYzJxQjY4Q3NEd1JOWFpUQkQ4UFVCam5Mbzc2WkxxaWZnZFdMNU1sb3JyQkwzSEZVcThsR1JrQ0xRUW9sdmlrZ0duR1c4TmZOWWtLZ1BocjJndStDWDJmOHNGT25aRGoyZHJ5Q0dUUHhnTHljVEVZQmV6ZWJWeXhONGM5Y0s5dC9YRTRCY0FEdHJveFdEMmVJNC81WSsvbnZEbkRNUzRWWUpmMFIzZG83djNwTE55UHBya21ZajkzNHIvYXlyc0Myc293T3RtbHVhZkVtT1ZRZ2doSXNnVERTRkV0OEhMK3d3eHpkVEpBRTFGWURtZXNCMzhTeE0xN2V4bDYvOEoxUElRM25kQi9KSkN5Z0lhdTd2SHIvTmNOdldpWHhHVXYzWG9TUmh2Wk05YmRGbUhua09JRHZiTXBoRXBaVlY5bndlb2NVVUFhNW13V0x2bkNHeWxJQWcrbUt1RXlRN25XTy9tZU5zcmtvZjBBSGNPNlFGT1BuSkJoUkJkR3E5REw2TjZ3R1V3YVNvQk9valVwanRaL3hjVzJJWUV2UzFXemx0QmVFbUI3MFc2Y1ArMkJEZTkyOXAxN2ZnZitsajlnRURwL3BKNFU5Mmk4WWxFWU9nejR6dGJLb1lQZm01UmRZdkhDTkdOT0YzNU13QUtXU29zdm44M1RZWkRNL1pEUWFGVEsxM1gybkdpNTVBQXVITklBSng4NUlJS0lib2NaaWhZTVZBem1hWUN1QlJBbjJiM1F6TmZPU0ZZdEFBQUlBQkpSRUZVWXVRZnhOeHkyTXRmZ2VnbHhUUmZvc0xLRHhQWDZ1VEFkcnV0NHFqTTk0T1pzeE1RKy9yckNaMzR5ejQyZVZUT2dzVnZKNkJtSWJxTUdTNzdaR2JsQlJDc0IzV0pDSUpEOFNFd2ozY1dlTDJ4dDFJa0N3bUFPNGNFd01sSExxZ1Fvc3ZndC9xZlliSXlCVVRYQU5ZNm0wMTJnclZrQ0FYKzU1L1AyOXc2dlkxMkFQeUtRdlFTamR1enNTUGFuaXpLcHhiOUVhQS9BSWg3R0dkTEdMZ3JaKzZpUHlXNFdpRzZCS2ZMcmdQME9rQ1pBSUtEVTJJZkRoMXhMS09Pd0pkUEwvQXNpYk9wb3B1VEFMaHpTQUNjZk9TQ0NpRU9HMzRGS3ZyM3p6Tk5wUWlnaVVCZ1NaRW1ld2FUVlFVR05uTWdlVldMbGVOOWdKY29DaTJXb0RjNjVWTXZQaGRzcmdjMTVtaE94SytKc096UnpPNnNlY1VGQ1Z0S1dJZ3VhR1pwL2ltbWliY0FPaEpBUndUQkJwRjUzWFRkT3ovT3BvcHVUQUxnemlFQmNQS1JDeXFFNkZUc1FSK2pmdUFFTXFrSXhJVUFEV3grUjMvZ3BCREFSSURaeHZxempJTU11RWd4bHloY1Ywd1hIaXpyb0krUWxQWmZlK21nZyt6N0FLQ2gvcEtJU2JzeENYOVF3Y3k3ZXhzNHVlK0x4WjJ5dHJnUWg1UFRZOCtHUVM2QVFqSTR4NzVlY0ROTEpJRUl6dWxhNll4NDJ5cTZKd21BTzRjRXdNbEhMcWdRb3NQeDhvRkhtU1pkeXNCRUltaHQ3bS85U2lkcW93ZVNlVHRBU3hURlhFempLcGNscUxrOURnTlVNYVdvRkVUMllFRWl1bWhETHg4emc3a2dlLzVpZDd6VkN0RmRQTEptVk9haDJ0VFhBZEtEaFd3dHo4YnR2d1ZyWmtVM0FEeC8rTjRqcnJ2eXlvVkdIRTBWM1pBRXdKMURBdURrSXhkVUNKRnd2S1IzdHFHbUZCQXJvMEFZQTlESkNhdWJlUzJCbGlnMmN6RVZWSDZVcUhwN3N2S3BFKzhEOEVBaTY0eThVU2VHTTJ2ZUl1bXBFajNPSzY5TVVyY08zUDBzUURjMmxzYlpFOXprMlNDN2VxWFhYM1pYM2xySnF0NkRTQURjT1NRQVRqNXlRWVVRY2VNVlIrUWF6QVhFZkFFQU8wREhKcVppMURINEhWSm90UUp6TlhxcmF5aHZ0OXpnSlZERnRSZU5aRmJXd044bkZaNnRPUTRSMWJpeTVpNGFLL04rUlU4Mm84VHhHeVorSENBYmdQaW4yRGNOZ3JkQTVRdWQrZDd2NHFoVmRDTVNBSGNPQ1lDVGoxeFFJVVM3c0x2L01OU3JaNW5nc3hnNGk0ak9CSkNUbU1wNVB4UFdFZEVhQmNacUdGVWJhVHpxRWxLM2FLTGk2b2xaclBJSElNcnlsOFEvNzVjWU1NTVRjbitSV250d3hNQ0ZybjJ4dDFTSTVERFRkY0ZvazVYWFFEUTRXTWdBRkk1cFNIVHcrT0NoWEs0bzBLYzVQRnZpYktyb0JpUUE3aHdTQUNjZnVhQkNpR1l4ZzFEUzkzaURiV2NSMDFrTVBvdUFNd0VhbE1EVFZEQjREUUdyRlJpck1XN2ZaaUtZQ2F4ZnRJQ2RVQ3ErS0ZvRDBFaC9RU0xtL1FaUzlGRGczY0VVSDBZYzhXTHhKL0cyVjRoa01XdlY2SnlHZWxzeFFDT0NoWEVzT2RaMFNEUlhBM3laVS9lNjRtK3Q2TW9rQU80Y0VnQW5IN21nUXZSd3ZBNjlVTlgvSklQb1JBS2RCT0JFZ0U0RTRZY0FlaWZ3VEY4emFET0IzMWZZM0F3YmJhYUN5bThTVjc5b2ovS3BFeDhDY0hkQ0s0MFk5MHpBNVZsekY3MmUwSE1Ja1FTY1c0YW5Za2YydjBHWTJsZ2ErN3hnLytFaC8vNWttYVFlUVFMZ3ppRUJjUEtSQ3lwRWttTjMvMkdvVTNLZ1VyWUpNd2RNZzhGUUdKUkg0Qk5CMWpxVkNUMHBmd1NpelFDL3A4RDhBQ3E5UndXVk1nUzJpNmlZWERTV0NXOEYxL3ROd0x6ZnlLUlhESDRzWjI3eDcrT3FWSWdrNTNRN2Znb1RUNE9RQ3NBL0VrTnB6SVRmSHMwdGt3VEdvOUJMNzNMS3lKcWtKQUZ3NTVBQU9QbklCUldpaTJJUCtxQytUd1pNV3daWXlZRE55QUNUL3pWVGhnRXpneFQ0eTBBWllHU0NNSlRCMlFUa0FzaHBjWTNkaERTUUt4bjRsQWlmZ1BsVFJWRStnWUpQWWR2ek9lWEQxMkhuRlhIWmZlMUZRMzJzL0E5QWYzOUpJdGI3amVoOFlxektQbjVSUGpubHBsdUl0c3dzelI5aEdpZ0dVV011aFJnVFpMV3dURklwVkw3Y21lK3RpcjJWb2l1U0FMaHpTQUNjZk9TQ2RqTGZza0ZlSWx4d3VOc2hSSFI0TDRBZERHd240Rk1RZjZvd1BvYXQvalBTRDFRYzd0YUo5bUc3M1ZaK1pPWUdJbXZ1WVFMbS9UWkplc1hZMGF1dTdyUitDNWZ2amJlOVF2UVVENjBhUGJpK1B1VTFBS09EaGJIT0MyNG1FeDJBN1lyQ0V5UTVWbktSQUxoelNBQ2NmR3lIdXdGQ2lNT2lESXhxQnI0alFqbUE3d0F1WTJDSHF2RDNVTXd5MHZkOWViZ2JLUktyNHNpK2p4S2hNZkZPQXBKZStlK3pnL2NHRFNyTUlnbCtoV2lmZThhczN2WEtLNVB5dHc3Yzh4aUFXd0VBUk9CWTVnV3pGZnlHWjhjYVpwcDR4K215WCtuVXZZc1QzSHdoaE9oVzVJbEdKNU1lWU5FdWpJTWdiZ0NqQVVRTkFQdkFhQUNvd1Y5T0RSellEcW9GOFQ0QzlzSC9weEtNYWxhd1QyWHNBMmdmR1B1UVVyOFBNUGRKRDI3UFVqNzFvaUpBV2RSWUV1OGlwRTJyWURadnpKbTMrUG40S2hXaVozTzY3SmN3SzdPSjBDOVlHR052Y0NDRWJzUU1wbG5UOWRKcE1TYWRGbDJJOUFCM0R1a0JUajV5UVlVUUlzbFZYak4rV0oxaSt4OElmZndsQ1pqM0c1azRpL21aN0huRlA0KzlRaUZFd0lNcnh4emxxMWNYZ0NndldCaFhzcm9tVDZ1V0kvUGdsYzd6TnU2UHE2SGlzSklBdUhOSUFKeDhsTVBkQUNHRUVCMkhKMDNxVmFlcWk0UEJMd2VHTE1lWjlDcnNYcHJmeThyWThadTRLaFJDQk4xM3dhcHZvWHN1QU9OK01Bd0F3UW43MUdSNmI5c0lGSjVhbW1nY2FqTGVlOER0T0M1eHJSWkNpTzVCQW1BaGhFaGlGV20xQ3dBNkZZQTFqSkxqSHZjWW1KZG8yV256VVJFOSsyNURuTlVLSVVJNENhYXpvUFJCd013RDg3Y0FFSWhqbWJsZG5jRU1BRVFnNHBDSi8zU2NZZUs5R1NYNTR4TGNkQ0dFNk5Ja0FCWkNpQ1JWTWJWb0dvZ3VDUzNqT0hwK3lWOUJNUGhsUnIzS1p1SGdseGJ0aUtlZFFvaVdPUXU4RzlLaG5nYm1WNEtGUk9BWUZobGpKditkWCtNc2lMNU1XT1owT1I1MmV1eVNHRlVJMFNQSW1IWWhoRWhDT3ljWEZacUVKU0FLeEszeERub083L2RsWm1LK1BHdis0amZpYTZrUUlsb3pYUGJyR1BRM2dQcUViU0FPbjVmUUJ2OTZ3WkhmQ3Z3dVZMN0NtZS85T2lHTkZSMU81Z0IzRHBrRG5IemtnZ29oUkpMWk5XWGlpUWF3S1h6ZWI3dnVqNXRnS3d0dHlQcy81TXdyZmlUT3Bnb2gydWtCdCtNNGcvbGxnRWFFbHZ1RDJuWWdCa3hFSk5iaWFvQi82ZFM5OHhMUVZOSEJPaklBWHJUcFhSeWZuWVhoUng3WjVyNWY3ZHlKZjVkNmd1K2RWMXlPRkZ0MEF3cHFhbXRSWGxXRjcvYnV4ZmQ3SzFGWmN3Qy92bkFzQU1BMFRUaGZmUjFmNzlvRkFMaitnakZ3bkhwS0RKOG1QaElBSng4WjdpS0VFRWxrN3lTOVh6MTRLY2pmUThSZ0szZE9QTCsvSTROZnZDREJyeENIeC8xYTZSZE9qLzA4R0pnRjRJNUFCTXRBKzVaTDRwQnNXc0hPWU1vRWFLNnpKTDhJTnI3Sm1lK3Q2WUNQSUxxNFZ6ZHN4TnpWYTZBUTRhcVI1K0dxODBlRy9RNklWRk5iaC85OSsxM3dmV3MvZjFVSER1Q0IxOS9Bdm9PSFVIWGdBQm9NbzhrK2wvNzRiQXdkT0JERjc3MlBEN1p2QndEazlPK1BNU2VmRlBObkVpS1VCTUJDQ0pFazJBbWxZbHV2MTBEMGcwQVp4VDNRcDhuZ2FWZDJYZHBOY1ZZcWhJaURNOS9yQTNEWHpOTDhSYWJCczBGMFBBRC8zT0FZSmp6NEg1S0ZIRWQwSlF6OGVHWnAvaFhUSEo1M0U5cDQwYVh0cmE3QmY5L1pCQUF3bWZIaXV2WDRjdWN1L0c1Q0lYcWxwdUsxalJ0UldYTVFBR0EvNVdRY241M2RwSTdhaGdZWVp2Z2tkWVVJYVNrcDZKZVJnVzkzNzBHZHo5ZGlHejc4NWhzb1JKaS9lazJ3ckdMZlBreCs2dWxtOTc5NjFQbTQ1Snl6Mi8xWlJjOGxBYkFRUWlTSjhpK0sva1JFV3VCOXU0ZEVSaUFBSmxOd2hDU0RQeUhVWFVJTEZ6VjlaQytFNkhUVEhKNjFUby85TkJpWUJhYmJRRkNDUVN4em9GZTN6WHI4b1c5a3p6RWRZNXE4Zm9iYmZ2ODBoL2RQMFhZc2krNXRZR1lmUERMNWFzeDg3WFdVViswREFHemN0ZzB2clZ1UEcrd1h3THZsWTN5elp3OEE0TGpzckdZRDRLbC8rM3VUc2gvbTVPRFBVNjRCRVdGSXY3NzRkcy9lc08xOTB0TXc0Y3d6Y2V5UUljZ1owQit6M3ZodldKQnNNcU8yb2ZuRkJpS0RiU0hhSWdHd0VFSWtnZkxKRjEwRjBPMk5KUngzeG1jemRONHZjMFdLd3ZvUmMxWWNpSytsUW9oRWN1Wjdhd0hjUHJNMC94WFR4QXNBblFqQUdobk5VVDhJYTB3TWJTMFo3QStlVTVqcDRSbHV4N2haTHJyNlh0MWRrZmhQSUxxYW9RTUg0cEhKMTJEYXl3dXhmZmR1bkRIc2FFekpHNVd3K2dOemhBL1YxK05uLy9vUEFHQmc3ejY0Sm04VUR0YlY0ZjVYRmdZRDVFRjkrdUQwWVVlSEhYK2dyZzV2Yi9zQ0FKQnFzK0hIeDh0eTFxSjlKQUFXUW9odWJ1ZTFFODgwbUY4SVR1ZGp0RHBmS3hwbXlMeGZaaHdpVmdxT21QUG05M0UyVlFqUlFhWTVQQnNCbk9SMDVjOEM2QjUvS2JWN2JqQURJQVZnazBNVFpPWFhnN2M0Uy9KLzZ5endMT2lBNW9zdXBuOUdCbWI5NUVyTVc3MFdOK1JmRUhWU0t3QTRZOWd3S0VyNDc2Q2pCZzRNdmo2aWIxOEFRRzE5MHg3ZGo3NzVGbC90OUNlOVNyWFpjTjlsbCtBSFdWbGgrenhhdkRqNCtnYjdCVGhxMEtDbzJ5WUVJRm1naFJDaVd5dWJWRGlZMGxJK0FDRUg4Tis4aGk3ekdZdUlHWVFtd3l6S21idDRhVHp0RkVKMEh1Y0srNDlBTkJkRXB6YVdXZ254MnBNT3ZybnB4TXhMVXRKOE45ODdablZaSXRvcVl0ZFJXYUNyRHgzQzNwb0RHRGI0aUNiYmZ2UGM3T0FRNk52R0Z5TC9sT0g0Nkp0dmNkL0xqY3RVTC96ZHJVaHRJV0N1T25BZzJIdGJYWHNJYzFiNTUva083Tk1IVjU4L0VnQ1FucHFLeHhZdmdVTFViRDJoUTZIVFUxSUFBSVA3WnVKdk45NFF5OGR0azJTQlRqN1NBeXlFRU4wVTN6SWlwZUtRYlRGZ0JiOGNTR1lUUjUySXZOL2wzMG53SzBUMzRoenIzUXpnTkdlSnd3bkNkSDhwK1ljMk13TktsRjhVWlAweDBmakZRRFNob2Q2MlpVWkovdFRwQlo0bEhkQjhjUmcxK0h4NCtNMUYrTHlzSEw4WXF5UC9GUCt5UTN1cXErRXpUUGpNeGhRUTFiV0hVRkcxRDVVSHdtZkc3TnkzSHltcTJxVHVmcjB6VUxGdkg1NWVVZEprMjk2YW1tRDU5TXN2QTlENnZOK0F3UGEyOWhNaWxEelJFRUtJYnFwOFN0RmNFRTFwTEdsLzl0ZHdrY2Z6dzlsemkrK09vMEloeEdFMncrMG9aSk1mQjFINEdqTHRXVElKYU9IcmhmL2VLNzMrRDNmbHJhMk92NldpdlRxaUIvaWZKUzRzMi94QjhIM1JXV2ZoeHZ3TDhPdm5adVA3eXNxNDZyNXRmQ0Z5Qi9USG5mTmZiSFUvNXhXWFljdDNiYys0cWZmNThPWW1mNUx5d1gwejhlK2YzUkpYKzFvaVBjREpSM3FBaFJDaUc2cVlXalNOa2NqZ0YySEhFM2gybGdTL1FuUjcwN1hTWlFDV09WMzV0ekRvSVFMOEV5YUR3VzlvK3F0V0JGY2JEdDJQZm5ub1VOb2xNOXlPbjAvWFNvc1QyM0p4T0V3NDYweTg4OFdYMkYzdGY2WlIvTjU3U0UxSlhMalFQNk0zeHAvNUl3REE1cSsveG83S0tnQkFabm82Umx2ci9BN3UydytYbnp1MHplek9OYlcxd1FCWWlQYVFKeHBDQ05ITmxFMmRPSW1BNElRckRzM1dISVBJTExITS9GcjI4Y1ZYa2hPeXRvUVFTZVNSTmFNeUQ5V20zUXZHYlNDa05XNWhLMmwwMnozQ2pWbWltengwZXhWRzdhK2M0OWJ0VEhDelJRczZhZzd3cnYzN01lMlZoZGhSV1lXc2Z2M3c2TlRKZUhYRFJ1eXBqcStqZjhKWloySDRrVU1CK0pjdXV1RWZ6MkRmUWYrYXdrY1BHb1NuYnJ3K3VPKzlMNzJNLzMzN1hkUjFTdyt3YUErNW9FSUkwWTNzbkhwUm5zbmtBWkVOQ1BUSHhONzcyMlNKRkdadjFuZlZCZVQxK2xvNFJBalJ6VDNvZGd6ek1UOEcwT1hoVzZ4aDBUR0dWY3pZUjhSM1R0YzgvNUoxZ3p0ZVJ3WEFBRkIxOENEKzlHWXhmakZXYjVKbE9mS2g2eWZmNzhDbUw3OEVBUFR0MVFzVHp4N1JadjFyUHZrVWZ3N0o1bXhUVlp3eDdHamNmdEVFOUU1TGczUGhhL2o0KzdhSFFRZm0va29BTE5wRExxZ1FRblFUdTZaTVBORWd2QU1nRS9EZmhDangzbVVHTW1mNTYzdUg5OEdlVzF4OE1QN1dDaUc2dXBtbCthTk1FMDhEZEViWUJtYVEwbllnSE93TkRyeHBQSDZEeXNhMTk0OWQ5WGtpMnl2Q2RXUUEzSks2aGdiYzg5TExPTy80NDNISk9XY2p4V2JEb25mZnhYOUt2UUNBb1FNRzRPOC92UkdBLzNmVXMrNVMySWVmakJOemM4UHF1WDN1UEd3cmI3cXM5RkdEQnVIdVN5YWlYMFpHbTIycHFhME5yaU1zQWJCb0Q1a0RMSVFRM2NDdW4wek1OWUJTQklKZnhCLzhNa0tmNHZPV2RKczZka0R4ZnlYNEZhS0htT2J3ckdYR21UTmRqdXVaK0NHQXNnSDQ1d2N6QTB5dGRwVXcwTGc5ZENBSzBYa0diQjg1WGZrUElhZmlZZWNwVytzNzdsT0lqbEJXV1lsM3Yvd0tvMDgrS1N3WS9ZL0hpMjNsRmRoV1hvRTFuMzZHeDYrZDBtSWRiN3o5RHBhK3Z4bEwzOThNL2JSVGNZdm1RRnBLQ3RaLzlubVQ0RmRWRkJpbWlXLzM3TUU5TDc2TXFvUHlxMGgwSE9Wd04wQUlJVVRyZHQwNE1kTm5ReWtJL2tmb3pGQ2ltS3ZYS2diSXVsdGw0RnZBNWhndys3OVY4YmRXQ05HZEVJR25GNVErMzl0SU9SN2dod0N1dGJZMHpwRUl6dmx0dFo3R1BGbit3OU1BbW9FZDJmOXpsdGpQNjdBUElEckVoOTk4aTMrVmVuRERQNTdCUDB0Y0FJQ1ZXei9HOGc4K0RPNlRmOHB3cUVyem9jUUgyNy9CL0xYcmd1LzNWTmNnTFNVRnRRME5lTTdqN3kwKzVjZ2pnOXVIRGhnQTdkUlRjZFNnZ2ZqbDJJS08rRWhDQkVrUHNCQkNkR0ZzdDl2S0czZ3BFWjBZS0NNUU9JNEJXZUU5djlpcEdJWTlhOEVpU1Z3alJBOTJ4N2dWQndEYys2RGI4YXpQNUQrQjZFb0FqYjI2Sm9YRnhKR0NjUyt4bFNUTE9wQndBa0Rybks3OEJiWVU0Kzc3TGxqMWJZZCtFSkVRbit6WUFjQ2ZyTXBreHBadnY4TlRieTBQYmo5NWFDNG1qamlyMldNM2ZQNDVIaTFlQXAvaFh6TzRiNjllK08yRjR3QUErdzhleE03OSt3RUEycW1uWU10M2pZbXVidEh5Y2FpaEFRVGdWMk1MNEROTjdLMnBBUUQwU2szRnFvOC94dGU3ZHNPbXF2aHB2ajBZZkp2TWFEQU1DQkV0NlFFV1FvZ3VyUHlvdmdzSWxCY3NZSTQ1K0NXcko0Y2F4elJXczQ4ZFdRdVdmQmx2TzRVUXllRStyWFM3czhCemxhSndIc0NOYTh4WVh4ditvZEV0SDgrZ2tMdkx4ckFZb01tK2V0dm5UcGZqMFQrdXpodlFFVzBYaWJNMUpEQTlLVGNYank1ZUVnd3krMlZrNFBhTEprQ3hBbENib2lJOUpRWHBLU25ZVlYyTlI5NHNEdTZiYXJQaDNrc3Z3Y0RNUGdDQUlmMzY0YmlzTE9RTzZJOVRqejRxN0p6cHFhbndHUVlXckYySGdYMzY0QWREaG1EaGhvMVl1R0VqdHUvYWhmRm5uZ2tBOEJrRzBsSlNNUGFNMC9IeGpoMTR6dU5GeVljZmRmaC9FNUU4SkFBV1FvZ3VxbXhxMFF3Q0pqV1dOQ2FzYWpjR21ManhKaFpjUzJ4Y21QTmk4WmI0V3lxRVNEYlRISjYxVHQxek5oRXVBL0JlY0VQWVdHZHVmb3F3OVpTT1FGWU1iQVhDL3FXWGJxK3JTL2xpaHN0K3UzUEw4TlFPL0FnaVJudHJhbEJldFMvNC9xeGpqOEgwS3k3RGtRTUhJa1ZWY2UrbEYyTnczNzdCN2VQUC9CSHV1ZlJpSERWb0VPcDlQcGhXWnJRVVZjVmRFNHR3MHREd0JGZ2pmbkFzTGozbm5HWWZwSGkyYk1YeUR6N0VBNisvZ1hXZmZSYTJMZStrRTVIVHZ6K3VISGtlMGxOVFVGbFRnLzRaR2FqeitiQjk5MjU4dTJkUEF2OHJpR1FtUTZDRkVLSUxLcDg2OFdZQTA4SkxZeC8zN005UEUrekM4U21NaTdQbUwxblg2a0ZDaUI1dnVsYjZCb0EzbktYNTQySGdmaEJaODNrRE9RUmFUcGJWbUNTTEFudGEzME0wZ0VHUG9pejdOODZTckh1bTY1NFhaZG1rcnVQRGI3NEp2aDUyeEJIbzM3czMrdmZ1alQ5TnZocWZsMWNFTXpwWEh6cUVOWjk4aXRJdFcvRlpXVmxZSFgxNzljSTlsMTZNazRjT2JWTC9xQk4vaUtFREJtQnZ6WUd3Y21hR1o4dFdBUDRoenlOL2VBTGUzTlE0Q0tGM1docitlZk5OQUlCSGl4ZmowZUlsT0hMZ3dPRDI5Wjk5anFOR2hpL1pKRVJ6SkFBV1FvZ3Vwbnp5UlZlQitabVllM3NqaGE3WnlPeGowQ1haOHhldFNFemxRb2lld09ud0xBV3cxT215NjRCeVA0QXgvaTNoMmEvOG9XNXozMTBFaFFBMncwYXlEQVBSL0JtdS9MdG5sdUxYMHh5ZWxSMzhNVVFVTm4rOVBmajZ0SkJoeWd6QXBpcDRhZDE2ZkxqOUczeGFWaGFjNXh2cTlLT1B3bTh1SEljaC9mbzFXLzh4Z3djM1cvN3VsMTloUjJVbEFHRDBTU2NpUGFWeGdNRDNsWlV3VFJPS29xQzJvUUVmZnZNdEROTkV4YjU5eUV4UFIzVnRMVFp1MjRZclIwcStOZEUyQ1lDRkVLSUxxWmhTZEFtRDVqZW1hUFlIcjdGMGpmalg2QXk3Mld4ZzBLVTU4eFl0U1ZCemhSQTlqRlAzdWdDNG5HN0hHRERmRDVEdTN4TDh5Z3A5R3lhUUhJc0lZRE5rSDZKVFRSTmVwOHV4VEdYZjdmY1hyUHE0WXorRmFBa3o0NFB0alQzQXc0OGNpdWM5WHF6NjVOTmdRcXFXRE96VEIxZWZQeElGcDU4V21tZ3hhcXMrYnJ6czQ4LzhFWTdJekF5KzMxWmVnWnVmL1RmNlpXUmc1NzU5cUs3MUp5c2YrY01UWUpxTWxSOS9qTjNWMVRoWVY0ZU10TFIybjF2MExCSUFDeUZFRjFGeDdjVTZtK1pDRUZSL2lYL09icXpCcjhsaDJaNGJpREVoZTk2aWtzUzBWZ2pSa3ptMTBsVUFDcHdyN0dlRHlBbWlDUUJDQWwrMjBoWTBmWUFYZUM0WG5CN2NHQ3NWR3JDTmM3cnkzNERKRHp2SGVqZDErQWNSWWI2b3FBZ0xkSWNmZVNTT0hUd0VLMXBKTW5YTTRNRVlkOGJwMEU4N0ZhbTIyRU9MMjhZWEl2OFVmMmJvWTRjTUFlQ2ZmL3plVjE4REFIWlhWMk4zZFhWdy8vU1VGRng1M25sZ01DYU5QQmRIRFpMaHp5STZDUnBmSjRRUUloN2xrNHZPWXdVZUFxVUQvdGx5Q3NlKzNCR0RROWI1NVRxRnFTaExnbDhoUkFlWldUTG1OSk5zTXdDK3BFbTJQdlkvekNPaXhoN2lzTzNXMzVIZmQ4eHVFRDlzOVRxTENBZVdMMHY0dk9sOUJ3OWk3YWVmNGUxdFgyQnZUUTJldk9FNkFJRHJvNC93MUZ1Tk0yZU95OHJDMlQ4NEZ1Y2VmenlPeTg2SzZWd1ZWZnR3eTcvK0RRQTRldEFnUEhYajlVMzJPVkJiaS85dWVoZWZmUDg5cW12cndNeElUMG5Cc01GSFlQeVpQMnB4T0hVaTlSNVhLUEZTa3BFTEtvUVFoOW11YXlhTU1CVFZDNEovblloV2tzcTBKWExZTXpNT0FlYjRuSG1MdllscnNSQkNOTS9wMG9ZRGZEOFlWNElpVmh1eGVuc3A1RzBBZ2NHQkozNU52dnY0WFlBZmh1WjkzVWt3TzZibDNVOUhCTUNoZklZQm02b0czeS9idkJuWi9mdmpoems1Nk4yRGhobExBSng4NUlJS0ljUmh0SHZxaEpOOXJLNEh3Wjh0eEZxcEtLYWVYN1o2ZmtPQ1h3V0dualZQc2owTElUclhnMjdITUIvekxRRGRCS0NaTHNMQTJPZndNZEJFMWx6aDhPTEFJWjlEd1o4RzFxWE4vZTM0WlhVZDFmYnVvcU1EWU9FbkFYRHlrUXNxaEJDSFNmblVvbU1aMkVpZ3dVRDRzT1gySWpCTWE3NGQvSlhWRUl4eEV2d0tJUTZuWnphTlNDbmYxKzhTWnY0NVFJNG1PelFYNkFLTmliTFF6SGJtTWdMK2t0NnIvcDkzNWEydGpqeTJwNUFBdUhOSUFKeDg1SUlLSWNSaHNPY25GeDlWbjhKckNmQ3ZNZEhDVFdEVVFyTTlNMnFZMlpFenYvaWR1QnNxaEJBSjhzQ0tNU2NZaXUxbllOd0F3c0FtT3dTU1l4RUhoOEVFaDB1SFo3UVBsRllCK0h0cXF1K0plOGFzM3RXaGplK0NKQUR1SEJJQUp4KzVvRUlJMGNuS0poVU9wblRiUm9DT0JlTHIrWVcvZ3RDN3hQM00wQ1g0RlVKMFpVNlhmUXFZZmc2aVVVMjNjdVAzbWpVbkpEQll1dG1uaFl3NkVCWUI1blBRdkN0NnlqeGhDWUE3aHdUQXlVY3VxQkJDZEtMeXFaY09BZnZXZ09nRXdOOXhxeURHT2IrUnliS1k5eXVtY2NHUUJVczNKNnE5UWdqUmtad3ViVGlZZndIZ1doRDZOcnRUWUVrM0t3cHVadm1rVU44RC9BS2cvTWVwdTcvc29HWjNDUklBZHc0SmdKT1BYRkFoaE9na3UzNHlNZGRJNFRXQm50KzRzSCtZWUhDcEkrWksxVFFjRXZ3S0licWp4OWVON0ZWOU1PMGE5dmNLbjkzMkVmN3Z2ellpd05YRWVKNXQ1a0pudnJlbTlWMjdId21BTzRjRXdNbEhMcWdRUW5TQ3ZWTXZPcm9PdEpwQVJ3T0pHUFljdHRUUmR6WkFIenh2MGFjSmFhd1FRaHhHRDZ3WWM0S3BLbGN5SzVjRE9ET2FZNGpZbnpTcnlUeGhBT0FhTUJZeStMa1pCZDQxQ1czc1lTUUJjT2VRQURqNXlBVVZRb2dPVmo2MTZGZ3dyUUVoRndqUFZ4VS8zcUtvaGo1azl0THlSTlVvaEJCZGhkTmpQd1krNVFxQUx3ZlJlUzN1eU94UG9BVUFvSmFIU0RNK1orTFpLVVF2M0tlVmZ0OHhyZTRjRWdCM0RnbUFrNDljVUNHRTZFQTdyN25vQkZOVjFnQVlBc0M2S1d0L3ltZi8xTGNteDduVUZGdzIrTGxGUFhZWkVDRkV6K0ZjTVNvWGF0cGxNUGtLRUYzUTRvNmgzN090ZjkyK1RZU2x4TWJTYWZyS2JwYzRVQUxnemlFQmNQS1JDeXFFRUIya2JQTEZ3Nkh3S2dJR0FZaDVxU01DWUVZZXlwaWZWWmQySFMxY2FNVGZVaUdFNkY2Y0h2c1JNSlZMWVBJa0VJMk50ejRHOWhEekVsTG9yZFRVK3JmdUhyMm1NaEh0N0VnU0FIY09DWUNUajF4UUlZVG9BQlhYVGp5ZEdTc0I5QWNRMzdqbnlHT1pIOHFlVjN4di9LMFVRb2p1NytFU3ZWOHRqSXNCWEE3Q1dJRFM0NnFRWVFDOGdRbEx5ZVNsenJIZUxwbGNVQUxnemlFQmNQS1JDeXFFRUFtMjY1b0pJd3hGS1FWUlh3QmdaaWprejFuYUhzVHM3L2x0REg1Tm1MZzVlLzZpNXhMYllpR0VTQTVQTGkxTXEweXRQeC9FWTVoNURJQ1JBUFdLcDA2cmQzZ2pFVFl3MGNaZWFYWHI3OHBiZTlpbm5rZ0EzRGtrQUU0K2NrR0ZFQ0tCeWljWG5RY0ZMb0I2QS83Z2wwRHQvN2FOWE9ZSVhLdWF1R3pJL09KbGlXNnpFRUlrcTJjMmpVZ3AyOWZ2SERZeGhnaGp3QmpWNG5yRFVXTm1waytJc0pGZ2JpQ0ZOcGo1bm8rY0JETXhyWTZPQk1DZFF3TGc1Q01YVkFnaEVtVG41S0pDUThIclpBMi9pem40OVIvY3VNd1JlSmNOTkg3dzNFV2JFdGxlSVlUb2Fad01SZkhrbjhrR3hqRFJHQVpHQi9NMHhJRVpCd2k4Q1VRYkFITkRhcXF4OXA0eHEzY2xvczB0a1FDNGMwZ0FuSHprZ2dvaFJBS1VUNTU0SXhUOEM0QUN3RnFTZzlDZXV4TUNZRnJIaGZnaXpmQnBBeFlzM1o2NDFnb2hoQWh3ZXV6SGtJL09BT0YwQnAwTzRIUXdqZ2RaMytjeDR5b3d2Z2F3SFlUdEFMWVRZenN6YjA5Tk43YkhHeUJMQU53NUpBQk9QbkpCaFJBaVRtVlRpMllRYUZwb21YL1pvdlpnTkE1NERwUmdVMFp0M2JoK0M1ZnZUVUF6aFJCQ1JNbnBzYWNyVEdld1FhY3o0UlFBWndKOEprQ1ppVHNMSHdMd0RSaGZXd0h5OTJBNkNPS0RJRHBJd0FHWWZKREJCNkFvQjZHWUIyR29CNkVhQjN1bE5CejQ5WUg3OWlldUxhSWxFZ0FuSDdtZ1FnZ1JJM1pDcWRnMmNRNElrNE5sQUJRR3VCM2ZyZ1FyMlZWNCtQdHkxbTdmZGJSc1dWM0NHaXlFRUNJdUQ2NGNjNVJScjU1dUVzNGc0SFJtT3AyQUg0S2dkblpiN2pEdTZPeFQ5a2gvVnY2MDBsbmdzUi91ZG9qRXNSM3VCZ2doUkhmRTE5dlR5N2Rsdms2RXdtQVpHQXFvbmNGdllMcXZkUkN6RDRRN3MrY1cveVhCVFJaQ0NCR24reTVZOVMyQWJ3RXNDWlE1UFhZYmdHeVlTaTdZekFVb0YweTVBT2NDeUFVb2x3bTVpWmhyTElTSW4vUUFDeUZFTysyYk5HN2d3ZlMwNVFTY0hiNkZFZTNYYW5ORHBCbllvN0p4NlpCNVMxWW5vcDFDQ0NHNkZxZkhma3hZb0F3Y0FhWmVBTkpCN1A4YlNBZWpGd2pwMXBwais0anlBQUFZR1VsRVFWVEc2Y3pvQlhBNkFlbitjdlNLZTcxakVSMW02UUZPTWhJQUN5RkVPMVJlTTM1WW5XcHpBemd1VU5iZStiNysvU09DWmVZUFV0aDMwYUQ1eTc1TFVGT0ZFRUlJSVVRRUNZQ0ZFQ0pLWlZjWG5RSWJQQVFhREFDd1ZpcHFYL0RyVDNZVlR1YjdDaUdFRUVKMEJnbUFoUkFpQ3J1bUZsMWdnSW9CWkFMTjVXeHVXNU9lWW1ZZlFML1BucmZvcndscnFCQkNDQ0dFYUZHblo2d1RRb2p1cG16cVJiOWlLUE1COUFJQ3lhNkE5ajFEREIveXpNQWVGZWI0ckhtTFgwbGdVNFVRUWdnaFJDdWtCMWdJSVZwUk1iWG9lUVpkSHl5SVBzOFZnQmFTWFRHL204cStTMlMrcnhCQ0NDRkU1NUpsa0pLVXJ1dDNBSmdBNEZxWHkvVk5JdXZXTk8yM1JQUzRZUmpuZWp5ZWQ1czU5NThCL0lhWmg3cmQ3ajBoeHoxQ1JMOWk1bUdoNVYxWlFVSEJCYVpwVGdMd2x0dnRYbnk0MnlNNno2NHA0M0o4U0gyVFFlY0V5cGdCcFIxemZwc1BmdkZDenJ6aTY1dmJYd2doaEJCQ2RDd0pnSk1VTTU5SVJCZjRmTDZNMFBMOC9QenhxcXIrTnNvNkRybmQ3a3NqeTRsSUFhRGFiTFptKzhHWU9ZV0kwZ3pEaU55ZUJxQjNNK1ZCRG9kanFLSW9UMGZUdnRZY09uUm82dHExYTZ0RHl6Uk51d2xBZnVTK1JHUzRYSzdySXN0SGpCaVJZWnJtQzBRMGpKblRBRWdBM0VOVVRKbHd2a0hxR3dRTUNTMlBPdUVWKy8rUHFVbXlxMXR6NWhVL21hQm1DaUdFRUVLSWRwSUF1SWNob3FNQmpHUG1XaUl5V3RtMUZ4RWRpcWJPRVNOR1pQVHYzLy9aa0hPTUFBQlZWZitoYVZwZFcrV0dZZHptOVhwM0E0QnBtcG1Lb2x6Y3ZrL1ZWRXBLU2hxQTZvamlrVVEwR1VCb3B0MDBBQWFBSmdGdy8vNzlaMXJCNzNZaStxbXU2Nis2WEs3bDhiWk5kRzNXZk4rL0FFZ0IydC9yRzB3TkhiN0UwZWRnNWZMcytZcytTbkJ6aFJCQ0NDRkVPMGdBM0hOTmRibGNyN2EwVWRmMURRQk9qYVlpbTgxbUE2Q0hGR1VDQUJHTllXWnVxOXcwelY3TlZMdkc1L01WUm5QK2lMYXNBM0JhYS92NGZMNGp2Vjd2YnJ2ZDNzZG1zKzFoNXM4ajk5RjEvWEptL2o5bVhtMnoyUzR4REdNemdPZnNkdnU1WHE5WDVtMG1JWjQwS2JVOHZmYmZCSnJhV0Fnb3pTNWIxRlFMYS9zeUVmMTlpSzM2OXpUYlc1djRWZ3NoaEJCQ2lQYVFBRGlKYUpwMkhUT25BQUFSblFnQU5wdnRDb2ZEVVc2VmZSQWVqL3FOSFR2MjJJYUdoZ3lQeDdNbGx2TnUzTGh4UDREc2tIWThRVVMzK255K1V3STl1NjJWdDhEd2VyMDFBR0MzMi90N3ZkNnE1blp5T0J3L1ZoVGwvQU1IRGp5emZ2MzZRNXFtbWRSazJHbnpiRGFiQmlDVmlJcER5d3NLQ243RXpDOFFVYVZwbWxPWEwxKyt0NkNnNEFabVhxNnE2dks4dkx5OE5XdldWRVoxRXRFdDdKb3lMcWNjdGNVRS95Z0ZBUDZ1WDFBenc1aWIxeVQ0QlhhQytacXNlY1h1UkxaVkNDR0VFRUxFVGdMZ0pFSkVUeE5SNzRqaUJ4VEZ2MkFMTXo4QzRPdkk0MHpUZkY1VjFUeTA4dk9nNi9wdm1Qa002KzBwVm4zM2Fab1dHTHI4WjQvSDg2bTFmUzh6Yi9mNWZKRkRyRnNxYjVIRDRiaGVVWlFuZEYwZjdYSzVtZ3dmVlJUbE1RQjV2WHYzM2d6QUcyMjlWdnNMcldENXpVQlpRVUhCMmFacHZrVkVLY3hjV0ZwYXVoMEFTa3BLM0xxdS80Nklua3hQVDE5aHQ5dUx2RjV2ZVh2T0o3cW04c2xGNS9rSWl3ZzBPRkRHWUVUeklDV1k1SW9EdzU2RE5SUm5rTzJHdnZNWGRZdGtiMElJSVlRUVBZVUV3TWxsTkJHcGdEODRCWEF4Z0N1SWFEc0FtS1paQnFBb2xvcVpPWitJeGx1dlU2M2dvSkNJR0FDSWFJNm1hUmNUVVNEcDF1ejA5UFJiZFYyUHJDcTAvRE9YeTdVZ2l0UDNBekMvc0xEd25HWExsZ1huNytxNmZqR0FQQUJlbDh2VnJ1RFhjaUV6VjdqZDdvMVdmWFptZnBPSWVqUHpGTGZidlRwMFo1Zkw5WlNtYWNPSTZIYWJ6ZloyUVVIQnhKS1NrczB4bkZkMEFleUVVckd0NkE4QVpoRElCalRPOTQxMm5TTVREQUkxQnIrTUdoRGZsajIzK0Q4ZDAyb2hoQkJDQ0JFUENZQ1RpTXZsZWovd1d0TzBQVVFFSXZxd3BLUWtPTWZWNFhERVZMZmI3YjdNZWttYXB1MEFrRTFFbzBwS1NqYUZuUE4xQUFNQVJKTThxemVBSlFCYURZQkxTMHRuYTVvMmtZZ3VyYSt2ZndqQTdRQXdhZElrdGJLeThvOEF3TXpUMnZ0NU5FMDczVXB3OVN3QU9CeU91NWo1UVFBZ29tdmNidmNyelIzbmRydC9yMmxhUFJIZGJacm0yN3F1UCtMeitXWjV2VEsvc3p2WmZlMUZReXUyS2ErQWNINndNTXI1dnNUV2NHY2lmL0FiT0p6NW5YVFRtRFJnd2RMdEhkWndJWVFRUWdnUkZ3bUFreFJaWGJTR1laaHQ3Y3ZNQktETi9RQkEwN1N6aVNpN2xWM1d1MXl1dkxicTBYWGRGODM1QU1Bd2pGdFVWVDBmd084S0Nnb1dsWlNVckt5c3JMd1J3TW5NWEJMWlV4c05JcHBvdlh4RDA3Ui9FTkhQbUxtR2lHN3krWHhMN1haN24xYmE4NUNxcWxVQVpnRzR6MmF6YlVMSU1HclJ0WlZQdmFqSVo5SThFUG9HeWhvelBiZmQ4OHVSUGNUTVBpSThrRldYUG9zV0xveDZlTDhRUWdnaGhPaDhFZ0FucjhDMWpTYlFqSHJKSXdDWEIxNHc4eVc2cnY4d2RCZ3pNK2M0SEk1ZlIxRlBXNUZHTUZ1WDErdmRuWitmZjR1cXFtK2FwamxiMDdUekFEZ0JtS1pwM2hGbHU4TXJaNTVJUkhWbFpXV2xPVGs1WHdJWUFlQWVBQ3Y4U2EzYlBQNDEwelR0cXFycUxwZExndDl1WUVkUlVZYlNEMzhENkFZRVJ5ejdoekMzdWI2dnRhNHZJdWNGTTMrcEtIVEZrRG1MM20vdU1DR0VFRUlJMGJWSUFKd2s3SGI3U2FxcTNoWlNOQklBaU9oQlRkTU9XR1g3bVBtcnlHT0pxQmN6UnhNQUt3Q21NUE1lSWhyRXpKT0k2QmlIdy9GZGFXbnBLcXV1SHhEUkUxSFcxVVRJSE9hd0htbVB4N05JMS9VNVJIUXRNMjhDa0F2Z1h4NlA1NE1venRXY0R3Q2NrNXViTzlubGNqMFA0Snk4dkx3QmFXbHA4Nk04L20yUHg3TVd3Tm9Zenk4NjBjNXJKNTVwbXZ3cWlINFFLR013RkZDYjYvc1NtdW4xQlJvQVBKcGxxNTRweXhzSklZUVFRblFmRWdBbkNWVlZqeVNpbjBXV0U5R1V3R3Rtcm9DLzV6VFNFQ0xhMzlZNUhBN0hCQ0lheXN3dkFMaU9tWDhCNE8rS29yeWhhZHBJYTdlMThReUJWaFJGdGRyZFpMdlA1N3RWVlZXTmlJNWs1bW9BOTdkMW5wWVlobkdIeldhN25Ka2ZHRDU4K1B5dFc3ZldXMHNiQmY5NzJlMTJtNklvWTRob2k5dnRyZ2c5M202M3A4ZDZidEY1QW9tdVRJWVRSQ21oMjZJSmZ0SGNuR0RHT2hXNGNmQzhSWjgyZjR3UVFnZ2hoT2lxSkFCT0VtNjMyNFdRTGlwZDE5OEhNTnpsY3FXRjd1ZHdPSDRlK3I2d3NEQ3R2cjUrTUlEL3RYVU9Jdm85TTM5QlJKc0JYS2VxNm42ZnozZVZxcW9MVGROTXNaWmI2cWZydWoyS0pyYzBCRG9OQUppNVBuS0QxK3V0MGpUdFV3QkRBUnlzcTZ0cnNrKzB2RjV2bGE3cmZ5VWlaMjV1N2tXOWV2VXFIakJnd05VQTRISzU1Z0NBb2loVEZFVjVucGx2Qi9CNDRGaGQxMDltNXJjMVRadnZkcnQvM3NJcHhHRzI4L3J4MlJYYmJLK0ZKcnBpK0ljZU1Gb2U4dHpTMGtiTXZCdUVPM0xtRmMvdXVGWUxJWVFRUW9pTzFPd3dWTkg5TWZPUkFHclBQZmZjdnEzdFYxOWZmN3FWTU92TDF2WnpPQnhqaUdnTWdCZEN5ejBlendjK24yKzR4K1BaWWhXZENzQVR4WitXZnZZQ3lhZHFJamRvbW5ZTEVUa0FHRVNVbFphVzltUnJiVzZMb2loenJKY1habVptTWpNL0ZwcFIybWF6TFFWZ0V0RmxvY2RaUTcvN0VGRnFQT2NYSFlNQnFwZ3k4UmVtei9aSlpQQWJERzViRVJ4N0gxemFpQm5nLzZUYjFCTnk1a3J3SzRRUVFnalJuVWtBbklUR2poM2JtNGlPQU5BM016TnpoYTdyL1ZyYWw0aEdXWCtQMXpSdFUwdlpqeFZGZVFSQVBUTS9GN25ONi9VR2hpdjdtUGs5SWpvbjhJZVpYd1lBWmg0VFdnNmdEa0NUakxsRU5NQjZHVFlrMjI2M0h3UGdVV1p1SUtKeHpGeEJSRk1jRGtkUnhQRnRqMnExckZpeDRpdG0zc1BNcDNpOVhoOFJ2VXBFeCtYbjU1OXJiZC9KekJ1WitYeTczUjdNZkUxRVB3RUEwelFsR09waWRrK2RjSExGbEtKMVRQZzdDUDBBZjBjdXVQWDh6djdBbUlPdkE1aXhsVTArTDN0dThVOEh6UDV2VlljMVhBZ2hoQkJDZEFvWkFwMkVUTk8wQXdBenZ3dmd4MFRreXN2TEc3dG16WnBLSXRyR3pDK2Jwdm10dGMvVjFvcEozeExSdWJCK0pwajViZ0RCd0ptWkR3S1lWMXBhK3IydTY4MmUxKzEyTjFrZVNkTTBINEM2WnBZcWFuWU9MVFBuV09zWDd3d3BKbFZWbnlPaVRBRE9rcElTdDZacHR3SjRTVkdVLzIvdi9vT3Nxczg3am4rZWMvWlhKQUlMWVJkS25FeW1jY1JPelpodXg4WWk3WVY3SUVGaGJjUzFCcEFZbURqVmlXblQwcWhqMHVoa1dtZFNhZk56VEVtTUNnb21aQ1pGMUpYMTNzdHRZRW0wd1V6YkNiRUpwS2sxTGl5NENwUVY3dTQ1VC8vZzdIcnYva0M2MlYxZ2ZiLyt1WHZQOTV6dmVlNnljNGRudnVmN1BOL0laREk3aThYaTYrbjFQZW5uT2FPL2JUTTc1TzdUMDJzM21kbWZCVUd3WE5KejZTazd6T3pLTUF3L0pPbVJoUXNYWHU3dWw3cjcva0toOFA5dXY0U3g0UzB0TlFkcTMvaHNqd2QzbUtsL1pkNTErdlpHNWxLU0RsWDA5SlYzUzNidnpKTzE2Mmh0QkFBQU1IR1FBRTlNSDA1Zjd6S3pQNVIwVDExZFhWc1VSVkV1bDh0SnlrbFNOcHVkWjJaWHVQdS9TdHFYSnNDU3BIdyt2ME9TNXMyYk4yUG56cDJIa2lUNXNwbnRHZXBtOCtmUHZ6b0lnZ1ZEalpuWlBIY3ZaYlBaKzRjTDFzeStrc3ZsWGtyZlhpeEo3djV5MzNnMm03M1R6T2E3K3d0eEhQOXRHdDkzc3Ruc0NqTmJHb2JoT2tscjBybEtraFFFUWEwa2k2TG8zeVI5TlpmTGZYUGdmUmN0V2pRcGp1UFpaclkvbmJNOW04MGVsblJEUzB2TFgyN1pzaVUyczkzcHZJc2tQUkxIOGFwMHIvTzM5ZFpQMDJJY2RLNjhadDVCblhqUUxMaTRZaURkd2p2VVA1SkpTdHpsVnBuNHBwZHRyK2tKUGpIOThhMy9NM1pSQXdBQTRHd2dBWjVnMHFKVzEwczZWbE5UODRQVzF0WmNOcHY5WFRPN1h0SXpjK2ZPWGRUZTNuNnNxYW1wV3RLWEpNbmQvOTdNcmgxaU9xdXBxWGtwaXFLSGM3bmNyY1BkTXdpQ1B6Q3pvWXBCVlV1cVNWZGtQeTFweUZaTDZXUFNmUW53VmVtY0wwcFNXbERyQzVLNkpkMVU5cmkxNGppK0xRekRqSm10WHJodzRhWm5uMzAyTCtsSU91ZlVLSXBlbDNTWlR2VXU3aytBd3pEOGFoUkZyeVZKY3FXWlhlanUvNUlPSldiV0ptbDVWMWZYQWtuUGhtSDR3OTdlM2hmTTdHY3RMUzFoVjFmWGNrbHhFQVE4L255V2RiVkVVMHAxNzFpWHVGYkx5cXRWU1dZdUg5aXpWMi91QVhhcDRwTDBzcDhFaXUrYXVmR3A3V01iT1FBQUFNNFdFdUFKcGxRcTNXeG1NeVU5ME5yYWVsS1N3akM4T1k3amk4M3NnN1cxdFIrVDlMWDYrdnAva1BSNzdyNnpVQ2g4TDV2TkRrcUE1ODZkKzA0enEzUDNwdFBkTTUvUGYxN1M1OHVQUlZFMHhkMTNtOWtsN3Q0bUtYTDNXd3VGd3NiaDVwazNiOTZzTkthZTN0N2VQWmxNWnFhN2IwNTdBMzh5bjgvdkxUKy9XQ3krSEVYUjNaSytraVRKK3FhbXBzc2tIVTQvODB4M1AyWm1GYXZKcVNtU2JreC8zbjdpeEluK2RrcnUzbXBtaTkzOVBaSzBmZnYyTGtsTmtyUmd3WUtsUVJBMHV2dTJYQzczeXVsK0p4aGJCMjVxdnJIay9pWEpHdnNYY0QxZDZ6VWI0cEhuVTJPSm13Ymx4ZTYvVktEUHpkeXdiZk13QzhZQUFBQ1lJQ2lDTllFc1hyeTRWdEpmcDI4ZjZEdmUxdFoyM015YUpkMWJLQlMrbHMxbS8wclNKeVVkamVONHRZYjVUMzl0YlcxRCt1UEFCUEswb2lqNmdMdi93TXgreDkzL0pvN2paa25QbU5rajJXejI2NWxNWnVwUTExVlhWeTlMSzFMdktoYUwveHVHNFoxcE1yOGhsOHM5Tk5RMXVWenU2KzcrdkprZG5UUnAwblIzM3lkSjduNUpraVN6MHRNcUtseTcrKzF4SE04NWVmSmtReTZYKzNCN2UvdXh2ckdPam83djl2YjJOaFFLaFc4TnZGY1FCR3ZTNndjOVRvM3gwYm44NnNzUHJHemVKV216ekJvckJrMGFuTjJxN0s5N1VQTGI2YTdiR3k5NFpjN01EZHMya2Z3Q0FBQk1mS3dBVHlDbFV1bGVNL3R0ZC85T1BwLy9qL0t4ZEkvdFBWRVUzU25wUGtteHU2OG9Gb3Y3Sk1uTXVpV3BxcXBxbHFTK2FyZnZUOGYybjhIdGJlSENoWCtVSk1tdDdyNU1rcnY3Mm53K3YwNlNtcHFhbGsyZE92VitNL3RVR0laL0drWFJRKzYrTVkzVG01cWFxczFzYlhxL2paSVV4L0hhTUF3UGhtRjR1blpIU1J6SHl6bzdPenYzN3QxYnltYXpQMHJudUNFSWd0OUtmMzZ4NG9Ja09WSXNGZy8zdmM5bXMydk1yS0thOUZDRnZ0ejltclJBMXkxUkZLMUpEeC9QNVhJcnp1RDNnOS9BcXpkZWUxRlBsZCtYeUpkWFZxdnlkSit2YVdCcjZmN0t6alpvN0ppNTFybWR1SC9XbzIzSHh5RjhBQUFBbkNOSWdDZUl0RHJ4V25kL0l3ekR1d2FPcDN1RHZ5SHBaa21KdTYvSjUvTlBscDN5RStuVUk4QlJGTzEyOXlBdC9DUjNmM3E0KzJZeW1YZUhZZmlQa3VhbjFaVGR6Rm9sM1puTDVmcVQ4RDE3OXZSSSt2TnNOdHRxWmwrVXROYk0xa1pSZENSSmtnVkJFTHhQMG5za2RWUlhWMitTK3RzcjNmZFduNzFZTFBhdlVNZHh2Q01NdzUrYjJkeTB4ZFBKc2oyK3c3bE0wbEI3b0N2MDdSazFzeVZsaDQrODFYVVl1VmRYTEo3Y0cxVGZYVkx5S1pQVjlTZXlhVk5mTTZ0WXRpM2Y0L3Zta2ZRU1Y4bk0vK2tDcTdwMzhzYnZ2em9lOFFNQUFPRGNRZ0k4UVFSQjhGSWN4NTFtOW9XMnRyYi9HamhlS3BYZWIyWTM2RlF2MzQvbDgvbkh5OGVycTZ1LzNkUFQ4OEcwR0ZaZmE2UU9kNytqcnlMMFVJckY0cStqS0hxM3BFNTNYeC9IOFlaaXNmamljT2ZuOC9sbkpMWE5uejkvU1JpR0t5VzlYaWdVWHNoa01udkRNTnh0WmcvMzdWMGVpV0t4MkJ0RjBmWHUvcmlaelV5UzVJNUNvWERhWktlam8rTXpEUTBObngzSi9XcHFhbmhzZGd6NExVM1ZCN3RuMzFZeWZjNms2ZjJMdm40cTgrMnI3anp3bCs5OWlYSGxRWmRwczNyRHUyYysvcysvR28vNEFRQUFjRzRhdWprbXprdFJGRjJheStWK050ejRnZ1VMRnJ2NzBSMDdkclNQNW4wem1VeFZlWFhta2JycXFxdnFkKzNhZFVSU01ncGg0VHpWdVdMSjlZa0Y5OG4wdm9vQjE2bkd2ZVZmVzMxdjNRZnQvM1ZYeWVTUEJiSy9hM2owaVgxakhUY0FBQURPZlNUQUFNNDZ2MGZCZ2YzTnl5VGRaZElIQm96S1pJTXJWQTNUeDFmdVIxMWFIMWJGNnhvZWZ2ckFHSVlOQUFDQTh3d0pNSUN6eGpPWnFvT3pKNjl5MDJmTWRFbkZtSjhxVSsvOTMxTHBjbTladTZQS3lkVGg4aS9YZU84RDB4OXJQVHJXc1FNQUFPRDhRd0lNWU56NXpabTZnL0dGdDdoc3JVa1hWUTYrbWR2MnJmcWV5bm05dnhCWnhlbXUvelFsOXpkZTBQR0lyZC9UTTZhQkF3QUE0THhHQWd4ZzNCeGEzWHhoWFBMYjNmUVhKcHRSUHVaeXlhVWdUWEpkUTI3dExiL2loK2I2WXNPajI3YlN3eGNBQUFCbmdnUVl3SmpyYUZrOHcrcXFQeTNYYlRKTktSOXp1UUpaZndWbjkvU0xhYWh2SjljUk4yMnVraDZjc2ZHSkg0OUg3QUFBQUpnNGFJTUVZRXk0WkoycnJzMjYreHFYZjBSU2JVVUI1M1IxMS9yUFAxWHNhcWdWWDNmdERGMFB6aWpWZnRlMmJIbGpQT0lIQUFEQXhNTUtNSUJSZFhqVmt0bHhFcXgyODQ5TDl0NkI0eTRwVk5ycnlpVTNIMXpKV1pMY0Q3cHNReWl0cDQwUkFBQUFSZ01KTUlCUmNYRGwwbVdKdE1iTUZnOTdVdDl6enFmNTVuSDUwMEhpMzJwODdNbnZqMzZVQUFBQWVEc2pBUVl3WWdkV05qZWIrVWRjOWllU3BvNTBIcGUvWkxKdlZsbnkwTHMyUFBuclVRd1JBQUFBNkVjQ0RPQ01IYmhwMFNUMzJtdk1kSjFrVjB1NmNPU3orVS9sMnVxSmI1MjE2Y25uUnkxSUFBQUFZQmdrd0FCT3E2c2xtdEpUVzNldG0xM24wb2RNVmplaWlWeXhTN3NEMDlhYXVQZDc5WnVlL3U5UkRoVUFBQUE0TFJKZ0FJTWMvZWpTZDNXSHVrN1NNcG5ObDFROWtubGMzbTJ1TmpkdGZVZWNiSjI2NmFuWFJqZFNBQUFBNE15UkFBTnZjNTdKVkIyK2FQTGx2WWxmSWJNclpINkZ1ZWJJaG1wSWRBYnp5UStaYkp0Y1d4dGY3ZGx1cmEwblJ6dG1BQUFBWUNSSWdJRzNpYzZXekR1dGJ2S2NKTkVjbWQ3cjVqTWsvYjVrVi81R0U3di9RdEp6WnQ0dUMzWTNibmppMzBjbFlBQUFBR0NVa1FBREU4emhWVXRtOThhYTQ0SG1tT3dTeVM2Vi9GTEpaby9PSGZ4NWQ5c1ZtTnFURXowN1oyMXBQVFE2OHdJQUFBQmppd1FZT0VjZC9HaHpZeWl2ajhOa1dxS3dQakNmNWxLOXVkVzcrVFM1cGtsV0wvTnA3amJOVFBXU0drWXpCcGQzbWJSYnN0MUJyUFlaci9VOHh5UE5BQUFBT0YrUkFJK3pqcHVXRmszMngyYzdEcUNjeTE4MHQvMW0rcW03NzNmNXo2c0QvWUtldkFBQUFKaElxczUyQUFER2xydGVscnpEWkIxOXJ5N3ZNTmV2NU1tK3hrMVAvZkpzeHdnQUFBQ01CeEpnNEp6bHgxM3FscXRibHI3S2pwdjhoRlIyek5RdHFWdUpIL0hBRGdTSlhsRm9CNUkzZWpyWW53c0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lEaC9CL3dhQ3NSTlQzUmxBQUFBQUJKUlU1RXJrSmdnZz09IiwKCSJUaGVtZSIgOiAiIiwKCSJUeXBlIiA6ICJtaW5kIiwKCSJWZXJzaW9uIiA6ICIxOSIKfQo="/>
    </extobj>
  </extobjs>
</s:customData>
</file>

<file path=customXml/item27.xml><?xml version="1.0" encoding="utf-8"?>
<s:customData xmlns="http://www.wps.cn/officeDocument/2013/wpsCustomData" xmlns:s="http://www.wps.cn/officeDocument/2013/wpsCustomData">
  <extobjs>
    <extobj name="C9F754DE-2CAD-44b6-B708-469DEB6407EB-1">
      <extobjdata type="C9F754DE-2CAD-44b6-B708-469DEB6407EB" data="ewoJIkZpbGVJZCIgOiAiMjg2MTc4NTgzNDUwIiwKCSJHcm91cElkIiA6ICIxNzE5MzUyOTM5IiwKCSJJbWFnZSIgOiAiaVZCT1J3MEtHZ29BQUFBTlNVaEVVZ0FBQThBQUFBSjhDQVlBQUFBeHFjZ2hBQUFBQVhOU1IwSUFyczRjNlFBQUlBQkpSRUZVZUp6czNYbDhWTlhaQi9EZmMrOWtKMlJCa0VYWktZcTdRV3NWNnBCN3c5S3F1R0VWck5hNnNLaHR0ZFdxaVcxYUFXdGJ1MmdoZ0x1dGUvdTJDaFZDWnBJUlVBUUZwY3JpZ29naUtFc1dJSkJsNWo3dkg3a3ptWVNzSkd6SjcvdjVCR2JPUGVmYzV5cE1lSEkyZ0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TZDamw5WHE3ZUwzZVU0OTBIRVJFUkVSRVJNMHhqM1FBZEhqWXRuMTUvLzc5TCt6VHA4L0dMNzc0b2lKY2JsbldSUU1HRE1qczE2L2ZsczgvLzN4dmEvc2ROR2pRYjAzVGZHN0FnQUg3TjIzYTlHYjdSbjNrWldWbFhUaGd3SUM3Qmc0Y2FHemF0T25qSXgwUEVSRVJFUkVkUE0rUkRvQU9EMVc5enpDTURJL0hzd3hBU2JoY1JING1JcFpoR0I4QytMbzFmV1psWlExUjFaOEIyRkZWVmZWVWU4U1ptWm5aeHpDTVdXM3RaLy8rL1Q5ODg4MDM5MFNYV1paMUk0QlI5ZXVLU01qbjgxMWZ2endqSXlQUmNaeG5SS1NmcXNZQldORFd1SWlJaUlpSTZNaGhBa3dIWmRpd1liR080N3dnSW5HcW1oWVhGN2ZKdHUwV3QxZlZhLzErLzMvcWx6dU9rMndZeHZpMnhoY1RFeE1IWUUrOTR1K0l5Q1FBbFZGbGNRQkNBQTVJZ0ZOVFUzL3JKcitiUmVRbTI3Yi82ZlA1OHRzYUd4RVJFUkVSSFJsTWdPbWc5TzdkKzJFQUdlN2JEMVIxWlF1YURST1JrZTdyNXFaYkx3c0dnK05hRzVmSDQza0x3R2xOMVFrR2d5Y0VBb0dkWHErM2k4ZmoyYVdxbjlTdlk5djJGYXA2cDZvdTlYZzhsNFpDb2ZjQlBPbjFlcjhkQ0FTMnREWXVJaUlpSWlJNjhwZ0FVNnRabG5VM2dOc0FyRkRWUVFBR0c0Yng0NEtDZ3ZjYmE1T1ptWG0rWVJnTEFFQlZIL0g3L2I1bWJoTUtCQUo3QWNEcjlhWUdBb0hTUnZvOTF6Q004OHZMeStjdVg3NTh2MlZaam9pMDZEazhIbzhGSUZaRTVrZVhaMlZsbmFtcXo0aElpZU00UDh6UHp5L095c3E2UVZYelRkUE1IekZpeElobHk1YVZOTkl0RVJFUkVSRWRwWXdqSFFDMW40eU1qRVRMc3FiWnRuMTdXL3V5YlR2RjdTc2x1dHl5ck1raThwQ3FiZ3dHZ3hlcDZpUUFDYXBhT0dyVXFBc2E2c3V5ckdtR1lSUUJTQU9RNS9mNzcyaHBISm1abVQveWVEeWYyN2JkNEtpdVlSZ1BBL2h6VWxMU3QxditkRFZVTlR6Qy9HcTRMQ3NyYTdqak9ENEFNYXA2YVdGaDRXWUFLQ2dvOEFPNFEwU0d4Y2ZITC9aNnZUMWJlejhpSWlJaUlqcXltQUIzSUNrcEtXa2k4aWlBbkdIRGhzVzJwUzlWdlZwRVpnR0lyTk8xYlR0SFJPYW82azdIY2I0ZkNBUjJGaFlXTGxiVjYxUTEyVENNSXR1Mjc0RDc1OHF5cklHMmJlZTcvWmlPNDl6ajgvbW1BWEJhKzJnQW5oczNibHhjZEtGdDIrTUJqQUFROFBsOGdZTjR6TEdxK28zUDUxdmg5dWRWVmIrSXBLcnE5WDYvZjJsMFpaL1A5NmlxUGd4Z3VNZmpXWm1WbFhYbVFkeVRpSWlJaUlpT0VDYkFIVWhoWWVGWHFwb1BvRWV2WHIwdWIwdGZJbklEQURpTzh3d0FlTDNlazFRMUc4RDJVQ2cwcXFpbzZLT28rNzRBNEdJUjJRdmdUN1p0cjdCdCsxRVJXUTlnTklCUEFYZ0xDd3NmT29obmVscFYvdzNndEtxcXFwbmg4Z2tUSnBnQUhnUUFWZjFWYS91MUxPdDBFZWtIZC9RM016UHpsNnBhb0txSkFDYjYvZjRYRzJybjkvdC9vYW9QQWpqUmNaeVZ0bTAvNFBWNjQxdDdmeUlpSWlJaU92eTRCcmpqZVJMQU9CR1pES0RCSks0NVhxLzNKQURmQmxCV1ZsYjJNZ0FFQW9FTm8wYU51c0kwelUyQlFHQjkvVGFoVU1obkdNYWRobUU4RG1DNCt3VlZYVjFWVlRWMjZkS2xPdzcyZ1VLaDBDMm1hWjRQNEk2c3JLelhDZ29LM2lncEtma3hnSk5WdGFEK1NHMUxpTWdsN3N0L1c1YVZKeUtUVlhXdmlOd1lEQVpmOTNxOVhacUlaNlpwbXFVQVpnREk4WGc4N3lKcUdqVVJFUkVSRVIyZG1BQjNNTnUyYlh1dFY2OWVPMFhFNi9WNlR3b0VBaHRhMjRkcG1qY0FnS28rdldyVnFuM2g4cUtpb3RmRHJ5ZE1tR0NXbEpRTWN4em5RaEc1RUlBdElxbHV1MjlFWkJ1QU0wWGs3TmpZMkM4c3l5b1FrU0lSV1ZwZFhmMWhJQkNvYUNZTURiOElCQUk3UjQwYWRZdHBtcTg2anZPMFpWbm5BY2dGNERpT2MxZHJuOCtOOFJJUnFkeTJiVnRocjE2OVBrUE5qdGIzQVZqczhUVC8xMEpWLytVNGp0YzBUZHZuOHpINUpTSWlJaUk2QmpBQjdtRFdyVnRYMWJObno3K0x5QjF1SXZ2TDFyUWZOMjVjWEZWVjFmV3FxZ0JtaDhzek16TXpVWE9NMGNraWNrWkpTY2xaQUJJTkl6S0xmcjJxTGxYVjF4M0hlVHdRQ0FTenNyS0dPSTV6SllBc0VSa040R0pWaGNmamNTekwyaVFpR3dGOERlQmxuOC8zWHdBUUVSTUFWTFhPT3VHaW9xTFhiTnQrVmtTdVU5VjNBZlFHOEZoUlVkR2FnL252QkdBTmdITjY5KzQ5eWVmelBRWGduQkVqUnFURnhjVTkxOEwySzR1S2l0NEU4T1pCM3ArSWlJaUlpQTR6SnNBZGtJaThBT0FPQUpNQTNJdFdiRHBWWFYwOVVVU09CNUR2OC9rK2p1cnpHaEc1eVgyN0Q4RC9WSFdGcXE0QXNLU3dzUEFyeTdLMkdZWXhwckN3Y0M0QUZCUVVmSUthZGJvUGVyM2VlTk0wendKd05tcEdob2VvNmpBQVBmZnUzUnZadGRvd0ROTzlYN0IrYk1GZzhLZW1hVm9pY29LcTdnRndmMnYrdTBRTGhVSjNlVHllSzFUMWdXSERoajIzYnQyNkt2ZG9vMnZEZGJ4ZXI4Y3dqTytLeUZxLzMvOU5kSHV1K3lVaUlpSWlPdll3QWU2QS9INy9PNVpsZlNZaUF6TXpNKzNDd3NMRkxXMnJxajl6ejlIOWM3MUw5NmpxZjBPaDBJZUJRT0F6MUV1cU16SXlZa1NrQjREUEVEVjlPY3lkOHJ6Yy9XcEtuQnRIVlFOOWxGcVc5UkdBUGdEMlZWWldIbENucFFLQlFLbHQyMzhWa2R6ZXZYdGZsSkNRTUQ4dExlMGFBUEQ1Zk04Q2dHRVkxeHFHOFpTcS9oekFuOEp0YmRzK1dWVlhXcGIxbk4vdm4zS3dNUkFSRVJFUjBlSEZCTGlERXBHWEFkeGpHTWIxQUZxVUFHZGxaVm1xZXJxcXJ2WDcvZm5SMS94Ky95NEEvN0Z0ZTdabFdZa05OSTlIemE3aUtaWmxQZDNjdmFxcnErOWZzbVRKbHcxY0NtOCt0YmYrQmN1eWJoR1JUQUFoRVRrK0xpN3VFUUEvYk81ZWpURU00MW5IY1hJQmpFMU9UbjdOUGVLb0RNQ3pBT0R4ZUY1M0hNY1JrY3NSbFFDcjZnUVI2UUtnVFVkTkVSRVJFUkhSNGNWamtEb29FWGtKQUZUMWV5MDlFMWhWNzNEYi9yNkphaE5GNVBvR3ZuN2dYdS9leVBVNlh4NlBwOEdZUkNUTmZiazd1dHpyOWZZSDhFZFZyUmFSTWU1R1c5ZG1abVplWEsvOUFhUFBqVm04ZVBFbVZkMmxxcWNFQW9HZ2lQeFRSQWFOR2pYcTIrNzE3ZTQwNy9POVhtL1BxSHRjRFFDTzR6U2I2Qk1SRVJFUjBkR0RDWEFIVlZCUThENkF1NnFxcW9hdFc3ZXVSVk9GSGNmNUZZQzhZREQ0ZkdOMURNUG9Fd3dHayt0L3FlclRiaC9YTlhROS9BVmdtVnV2cktIK1ZiVVhBSWpJOXFoaU1VM3pTUkZKRnBFWkJRVUZmZ0EvZGVPWjQvVjZVNlBhVjdzdld6UzdRVVIyQU9qbXRuM2U3WE5pVkpVaUVSSFROTWNBUUZaVzFwbW9PWDVwWTJGaFlhdVBYeUlpSWlJaW9pT0hVNkE3TUovUDk4ZlcxQzhzTEZ3TllGcFRkUll2WGx4ZXYyekVpQkZwcG1sZXFxb1ZqdVBNRHdRQ0IweGZEck50TzV5c2xqWlNaUWdBcU9xV2NJRmxXZmVJeUNoVlhSMEtoV1lBZ04vdmY4bXlyRWtpY3JGcG1nOER1QkVBUktRS0FBekRpQU1ndG0ydkFmQ296K2Q3clA2TlJvOGVuUlFLaGZxNHUxSEQ3L2UvYVZuV1RnQlhUWmd3NGM1WFhua2xKQ0p2dWYyT0J2Qk1LQlM2enQzNStrazBzTmFaaUlpSWlJaU9YaHdCcGphTGk0dDdVRVJTUmVUcFFDRFFXR0liMWsxVjl3UUNnUU4yZVhhTkFBRERNRFlBZ0czYlhoRjVBRFU3VC84d3VsMG9GSnFtcW50RTVNZFpXVm1XVzF3R0FLcWFhdHQyVndDbkFiZ2krZ2FtYVQ1cTIvWnN4M0dXaVVpeXFyN2hYbkpFWkxHSTlDd3VMczUwNnk1WDFkVUExaytZTU1FVWtZa0FRb1poY1BvekVSRVJFZEV4aGlQQTFDYnV4bFNUVlhWblZWWFZyMXJRcEJ1QUxRMWRHRGx5WkM4QVo2dHFkVEFZWE9YMWVudXE2Z3Z1MmNDMytmMytkZEgxQTRIQUZ0dTJzd0U4NGpqT3ZJeU1qTk1BN0FRQTB6Ujd1c2x4bmRGa1Z3cUFxOTNYK1JVVkZaSGpsRlIxb1lpTVU5VitBSkNmbjE4TUlBTUFNak16THpZTTQzaFZuZS96K2JhMjRGbUppSWlJaU9nb3dnUzRnNWd3WVlLNVk4ZU9oQ2FxR0FCZ21tYUMxK3Z0RWxWdUFvQ3ExaStQcUt5c0RDMWZ2bngvdldLeGJUdGJWWC9ycnJ1ZHVIVHAwaDFOeFdqYmRsOEFzU0xTME83UGlJbUp1VUpFUkZXWEJRS0J2WlpsVFJlUm5nQ2U5Zmw4VHpYVXh1Znp6YklzNjFvUmlVMUtTdXFtcXArNlNlOVF4M0gybXFZSjFCek5GS0dxdHp1TzR3a0dnOFgxWTk2MmJkdkxQWHIwZUxHaEVXckRNRzUwMng4d25acUlpSWlJaUk1K1RJQTdpT0xpNHNzOEhzOHJ6ZFVUa1pVZXo0SC8yMFZrY1VQbEFHQ2E1bG9BcDRiZlc1WjFPb0MvQVJncEl2c0FUUFQ1ZkFYUjNlSEE5YkVHZ0hzQlFGWGZySDhQOXh6aFg3aXgvQjBBUXFIUUwwelQvTVkwelVlYWVDUW5GQXBkc1gzNzl1M3IxcTJyc2l6cmJiZVBxd3pENk8yKzNsQ25nZU9VQlFLQm5WSFBjNk9JMU5sTjJyYnRBMjZrcXQ4WEVZaklMYlp0MytnV2wvdDh2a2xOeEVkRVJFUkVSRWNKSnNBZHgxY0FYajFFZlc4R0lKWmxlVVhrTmxXOXpCMnAvWi9qT05jVkZSV3RpYTVzMi9ZanFucXRpT3hVMWQwaXN0K2RVbnlDcXBhcTZyejZOMGhMUzdzTVFEOEEyMkppWXA0SEFIY1U5c0htZ2dzRUFwRXB6cUZRcU1nMHpZOUY1QUlSdVFCQVpkUWEzOGFjQm1COGMvY1JrZkR2RjBVVk43aWJOUkVSRVJFUkhYMllBSGNRZnI5L09ZQkxEMVgvbVptWmcwUmtQb0FrRWRubU9NN01zckt5dWF0V3JhcXVYMWRWM3hlUm13RU1EaWVOcU5uMU9WOUU3dlg3L1p2cnR3a0dnNitacHZtV2lEeTljT0hDeW9PTk14QUlCRzNidmxKVlh4U1JubzdqL0xLd3NIQlhVMjIyYmR0MmQ0OGVQWElPNW42eHNiSGNDWnFJaUlpSWlLaWp5Y3pNdkN3ek0vT2FZY09HeGJhMFRVWkdSc3k0Y2VQaVdsSjN4SWdSYWVETzVFUkVSRVJFZEloSTgxV0lpSWlJaU9ob1VwNi9rTFBRNkloTEdqUHVtTXNuT2RwR1JFUkVSRVJFblFJVFlDSWlJaUlpSXVvVW1BQVRFUkVSRVJGUnA4QUVtSWlJaUlpSWlEb0ZKc0JFUkVSRVJFVFVLVEFCSmlJaUlpSWlvazZCQ1RBUkVSRVJFUkYxQ2t5QWlZaUlpSWlJcUZOZ0FreEVSRVJFUkVTZEFoTmdJaUlpSWlJaTZoU1lBQk1SRVJFUkVWR253QVNZaUlpSWlJaUlPZ1Vtd0VSRVJFUkVSTlFwTUFFbUlpSWlJaUtpVG9FSk1CRVJFUkVSRVhVS25pTWRRR2VUbGpNN0lKQUxqM1FjZEl4UTNROUJ0U3FxeGYwZENMK1dhZ2lxUlZHdGdtcUJsaXZ3TlZTMnFzalhodWcyaFc1ejFOeGFWbDYrRlgrK2MvK1JmaHdpSWlJaW9pT0pDVERSMFV3a0FVQ0NTUGh0OUtYd0MwRGNGeEo1cjREV2xKaHdrSjZVQU9UTTNnMWdtMEsyUWJGTmdCMkFiblpFUDFlUnpZNXBidDZUTzNubjRYczRJaUlpSXFMRGl3a3dVYWNoWFFGMEZXQW9Jb20wd0lBQUNwaEJCK25aczhzQjJheUN6d0ZzaHVKemdiTTVCSE5qMll3cDd4NjUySW1JaUlpSTJrNmFyMEpFUjhUZFR5UW5lWnhFajRGRVV5b1RnNUJFd3pFVERFR2lnMUNpaUNUQ1FhSUNpUUlrQWtnRFpBaUFRU0lZaUpxeWRxYnJGYklHMFBjQjQ0TUsxVFg3WjB6OXF2M3ZRMFJFUkUwcHoxK29Sem9Hb3FReDQ0NjVmUEtZQzVpSVdpWXBkMWJQdUdvTWRBeHpzS0U2VUJXREFSMGdJb01COUdpdis2aWlUQVNyQUh6Z1FOZW9HaDl3dEppSWlPalFZZ0pNUndNbXdFUjBiTWlkbTRqY3lmdTYzai9ySEVQbFZFTnhPaUNucVdpR1FGTGI0eFlLTElmcW00Q3h4QWs1eThwK042MmtQZm9sSWlJaUpzQjBkR0FDVEVUSHZNVDc1dmFLTi9RTWhYTWFnUE1CR1NIQWNXM3ZXZGNySktDSzVRaGhhZW52cG43ZTlqNkppSWc2SnliQWREUmdBa3hFSFZKeXp1eWhNUTVHcW9HUlVQbXVDUHEzdFU5Vi9SS1FaUkFzaFlPbEpUT25yQVdFMzh5SmlJaGFnQWx3MDRLaEVQYnNyemtCVWd3RHFZbE5iNDFTdG04ZkhNY0JBQ1RGeHlQVzB6NTdCVHVPQThNdzJxV3ZveEVUWUNMcUZKSnlaL1dNRFJsZU9CZ0p3VWdvVGhWcDIrZUpxdTRRNFBXUUdBdktQS0ZGeUwxMWIzdkZTMFJFMU5FY3lnUjQxV2Vmd2YvaFd0enh2WEdJYVNZUmRCd0grNnVxVUZGZGpYMVZWYWlvcXZsOVgyVWw5bFZXNHJTK0o2SkhTc29CYlNxRHdUYkg2VEdNUnVQN2FPdFczUDNjQ3dDQTVQaDQvT1AyVzV2c2E5cmpUK0tya3ByVldqKy82UHY0N3NrbkhWUk1JY2ZCUTYrK2htL0tkcU9rdkJ4N0t5cncyQzAzb1Z0eWNxdjcrdDhYWCtBdi8xMkkwL3YxeFZuOSsrUENZU2ZYdWY3Mko1L2c1ZVVySXU5L2ZlWGxTR2ttMFc5dngySUN6R09RaUtqVnluTnYvYm9jZUJFMVgwak9uWHVjV2VWY0lvSkxCRHJhUGIrNFZVU2tPNERyVGVqMWFkVkd0V1RuTFhHZ0MxUmlYaTJiZnZPbTluNEdJaUlpcXF1aXFncS9lM1UrM3Z1OFpwVlNXbElTYnJZeUFRQjc5dS9IZlMrOGhPcFFDRlhCSUtxQ1FWUlVWNk02RkdxeXoxdkhaR0gwNmFmWEtWdTc1U3ZrdlBSeW0rTzlkSGdHYmhqbGJYVzdGWjk4aWsrKy9ockpDUWs0WjlCQTlFNUxhM01zWWFaaG9FdDhQRlo4dWpGU3RtVERSN2pzbk9HdDd1dmRqWjloMTk2OUtGcTdEc1Y3OWg2UUFMKzdjUk0yZnZNTkFLQjcxK1REbnZ3ZXE1Z0FFMUdiN2NtZHZCUEFrKzRYMG5MeUxvTHF4UUN1RUpGdVRiZFdRS1hPZkJRUnhBQ3dESWdGQlArY25wMjNRYUVMVk9TL3BkT25CZzdWY3hBUkVYVm04Ykd4U0UycVRhSVdySDRQWncvb2o0eUJBNUdja0lDUzhuTHNxYWhvVlo5YmkwdmJPOHcyODMrNEZpcysvUlFBMExkYmVxc1M0Rm41aStINzRNTW02OVFmbW44NjhBYWVmV05KazIyZXVYVXF1aWJVSFQ5NGQrTm5rZGZlVTRZZDBHYnRsaThqcjA4OThjUW0rNmRhVElDSnFOMlZUSis2QU1BQ0FKUFRzMmVmcDVEeElqb2VrSk1QckMxUWFDVC9WVFF3bDFwd2trQk9FdUFYYWRtemQwSGtueXI2UXVrRDA5NDRwQTlDUkVUVXlkeGlaV0w5VjEvaDY5SXlBTUNzL0FJOCt1TWZJU2t1RHVjT0hvenRaV1dJajQxQlFtd3M0and4MkxCMUs3N2N0UXNBY09rNXc5RW5QUTF4bmhna3hNWWdMaVlHUGJwMmJmYWV3L3IwZ1dHMGJDYnRwdTA3VUY1WjJhcG5xcWl1eGxzZmY0enZEQmtDRWNGbjI3K0pYT3VkbHQ2cXZoeFZPTnI2MmVmTnRkRjYxemZ2MkJtWmtoMGZFNFB2ZkdzSWJuL3lhV3dwTG02d3o2SzE2L0RHdXZVTjlqMjBkeS84YnVJMXJZNjVvMklDVEVTSFZQR01hVzhEZUJ2QXZWMXlacDBjby9KamdVeUNvRmU0amtqdE56MVJoYm9MaWhVMTZYSDA4TEE3b2p4WlZDYW41OHplQ3NoTFFYRmUyUDNBcmU4Y3JtY2lJaUxxcUJMajRqREZ0cEQ3ei84REFDUW5KR0RYbmoxSWlvdkRUOGFOT2FEK1gxNWZHRW1BdmNOT3hvQWVQVnA5ejk5Y2RXV0xONTM2MWN1dllNM21MeHE5WHJKM0w3ckV4OWNwcXc2RjhOQ3I4OUczV3pkTUdua0JkdXplQXdBd1JGQmN2aGVsKzhwUkZhcGRrL3gxYVNrKzJycTFUaDk5anpzT0NiR3hkY3A2ZE8ySzAvdjFiVkhjOWUydHFNRGJuM3phNlBYQ3RXc2pyODhiTWhnSnNiRUlPVTZUaVhSajEwSU85MHVMeGdTWWlBNmJ2ZE52WFEvZ0xnQjNwZWZNR2F2UTZ3VzRGRUR0ZDZySWJsb0t3SWhNSTRwT2pHdEpid0IzZU5TNEl5MG5ieU9BRjBWQ0x4US9jTnRhRUJFUjBVRTVhOEFBakR2ekRBenVlVHd5VHprRlJXdlhJZWVsVnhxc3V5OXFOUGIrbDE1cGRNZmpXVCsrQWNrSjhRMWUrL3VTcFRDa1pTUEFXMHVhbmxMOTYxZitoYzA3ZCtMMnNhTVB1UGJGcmwzNFl1ZXV5SHRIRmZjOC8rSUI5WjViOWlhZVcvWm1uYkxmVDdvR1EzdjNybE0yNlBqak1jVzJzSytxcWtXeGh4a2kyTGxuVDZNSnNPTTRkVVp6dzlPZnp4azhDSVAzMXV3UitzR1hXMURzdms1SlNNQ1ovZnMxZXI5ZTdiakd1U05nQWt4RVIwVHg5Q21MQUN6QzNVOGtwOGRXWGEzQTlRSmNVRnREM01uUmNJZUNhNU5mZFFlRm83OVZDakFJUURiVXpFN0x6dnNRMEJjY2lYbUJHMmdSRVJHMTNwUXNPL0o2ZjFVVnl2YnRhN1pOVSt1REhYVWF2ZmJhcXRXdEM4NjF0N0lTanl4Y2hBdUdmZ3VuOWUyTFdJOG5Fa055Zk8xNjJvVFlXSnpacngvSzl1ODdxT25MVFNsYXV3NnpGaGUwcWszM3Jzbkl2dXpTUnE4di8rUVRsSlNYUjk2ZjBiZG1sUGtHNzRXUnNwdm16b3U4UHU5YlF6QnRkRmFyWXVqTW1BQVQwWkgxK3h2M0ZBT1BBWGdzT1dmMlVJL0tiUUpjRDBFeTRDYTVicWFyN25UbzZCOFNSMGFJbzdvVXdhbUF6REFSbkpHV00vc05VYzByanVuK2IrUmUxYm9mMFJJUkVYVWlqeTdLeDFkUmEwd0I0S2JNVVRpcFQyOU1HbEg3TStyM1B2OGM2N1o4MVdnL2NSNFB4cDExSnBMaTRpSmw4VEV4N1I3dk42VmwrT0RMTCtIL2NDM082TmNQdjczcVN1elp2eDhpVW1lMDJXTVl1T2ZTUzdCbmZ3Vis5WEx0U0hiM3JzbElpS21aMXJ5MXRCUkJkMGZyYmwyNjFJa2RBR0k5TmZHZk0yZ2cwcEtTQU5STWk2NW81ZWh2V0dwaUlpYWM5KzNJKzdpb0tlRC9Ydmx1bmJxR1lhQ2l1anF5VG5oNzJlN0lORzRBR05xckYvWTNFMGRUUjBaMU52eXZRRVJIalQzVHAzMEU0SGJjL2NSOWFiR1YxNG5LYlJCRUR1S0xqQUdyUXNXQVJHMmVWVk1lcVlpb05oZEM1TUwwNEs3dG1qUDdLU2VJZVdXL20vWVppSWlJcUk1TjIzZEVqdFVKMjF0UmlUUDc5OFBnbmowUmNoeTgrTmJ5U1BLYm1wU0l2dDI2NFg5ZjFPeEdmTUhRYitITmp6NUdaVENJcGVzMzRQYXhvM0hXZ0FFSDNLZitiT2VucGt4R2wwYW1SemVsOE1PMStPRExtbnNQNk5FZDVSVVZxQTZGa0pxWUNMT0JxZGlWMVZYNGJQdjJ5UHNIcjdrYTNkMU51cUxQQWY2Ujk4Skd6d0UrYjhnUW5EZGtTT1I5OGQ2OStNMkVLMXNWZDZ6SFJGcVhMcmgyNUlnRHJuM3d4WmY0NU91dkR5aS85dEZaalI0NTljaWlmRHl5S0wvSmU0NDZaUmgrOXIxeHJZcXpvMklDVEVSSG45L2Z1S2NFbUFWZ1ZzcDljeXpEY0c0VFNPMWNJYW1aSGwweklCeTFTWllnYXNzc2hXcWREYlo2Q09TWGhvbTcwN1B6Rmp1UXZOS1AweGZnbGF1YVBzQ1FpSWlJc0duN0RzektYeHhKem1KTUU5bVhYb3JYMzM4L1V1ZktiNStMcW1BUTc3am4xK2IrOC85dzFvRCtHSjl4ZHAxRXVQNG1WZjkrNXgxY2Z1NDVpSyszeVZSalFvNkR6VHQyNHY5VzF1NS9lVkx2M3RqbHJvbE42NUxVWUx1VlVjY0tuWkNlSGtsK0Q4YTJraEo4OHZVM3pWZHN4SkwxR3hBZjQ4RzVnd2RIeWxRVnp6UnpYQksxSFJOZ0lqcXFsYzJjNGdmZ1Q4K2VkYUxDbUFiQlRRSWNCeUJxZnJSQ3RXWnFkTlIrMGJVL1lhN0poR3RLYTRhUnh4alFNZW5mMnZVVmN2SWVyL0FFNSszTHZiM3VkbzlFUkVTZHpDMVdKdlpWVnVMUHJ5L0U3djM3QVFBVjFWWDQyNkxGOEgvNFlXVDliSXhwNHE2TEw4SzNldmVxa3dDTENPNis1R0pNLzc5L1IzWnFmbS9UNTNodjArZTQvL0xMTUh6UVFBQkEzMjdka0pxWWlGSjNYZkZycTFZZjlEcGdBUENZSms0OThVUjgrdlUyQUdnMHNUMmpYMStjTTJnZzN0bjRHYzRkUE9pZzd3Y0E3MysrR1hOOC9qYjEwYjFyY3AwRStJMzE2eHNjL1FVQTc3QmhDRG9oN0srcXFyTjUxaWtubklBZUtTMDdhb3BxTUFFbW9tTkM4WXhidndSd0wzS2YrazFhZGNWTmdONHRJdTZwNzdYSnJxcldPVmFwNW5MdFlVb2FmZEt3b0ErQVg4ZFZlM0xpc3ZNV2lNaWM0dW1UODkxaFpTSWlvazdscEQ0MXV4eDdURE5TRmg4VGk3MFZGWkhrTnpVeEVmZGROajZ5STNKU1hCeFNFaE1CQUlZWWlQVjRrSFA1WmNncjhLSHd3NXBER1RJR0RvZ2t2MERObXRaYjdFdzh2T0IxaEp6R044ZHFxY3ZQUFFmSkNmRkk2OUlGM3g0OENDZDI2OVpndlQ3cDZianYwdkY0NitOUGtKS1lpQkozeEJpb2U0VFF2c3JLT3RjQUlDVXhzZEVkcmtXa3pocmVwb1FjcDlHcHpLcy9hM3pmenR2Y1hhMFhySDR2a2dBYkl2akZSZDlIZW5LWEZ0MmJhakFCSnFKalMrNE5GU1hBMzNETDNMbnBQWUxYcWNvOUloTDU4YW1JUkVaOG8wOFFqaDRacnI5VVdBUW1nUEdBamsvUHp2dlkwYnlIU25jYWY4ZTh5ZFdINDVHSWlJaU9acmVOSFkyUHQyMURTWGs1VGozeEJMejl5YWVSSkN6VzQ0RjE2aWtBZ01DNmRaRTJKNlNuNDg3dmZ3OHZ2clVja3kzcmdENHZHRG9VSjZSM1ErR0hIMkx6cmwyb2pOcmtxVGtpZ2hqRFJJK1VGSnovclNFNGUyRE45T3IrM2J2alBuZDM1ZnJuK0laOVhWcUdQOHhmMEdUL2VRVSs1Qlg0NnBUTnUva21ISithMG1EOWZzY2RoNy8rNkxvV3hiNWsvUVk4dk9DL0RWN3IzNzA3M2xpL0FUMVRVN0JqOTU0R2Z6aXdiTU9HeU9zdThmRjRaY1dLWnU5NXlna25ZTVJKUTFzVVgyZkFCSmlJamszekpsY1hBMDhnTi9lcHRPcWVQNEE0MlFLcCtRNGNudTdzbnBlazBsQWlYRVBkWDJ0SGhlVmJodUNKOU83T2I1R1Q5M0J4UmRJOC9QRzZjaEFSRVhWU1hlTGo4ZENrYS9DUHBXL1dTWEtiTW56Z1FOeC94V1g0N3NrbkhUZ3p5OVd2KzNHNFlaUzN4WEc4dG1vVmxxNy9DSUJpOFBISDQ4Yk1VUzF1ZXloOXZtTUh4di9oNFRiM002Qkhkd0RBWk12Q3pQKzhpb2JHaWZkWDFmNXNmdmYrL1hqOXZmY2JxSFVnSnNDMW1BQVQwYkV0TjljcEFWNEE5TVhVbkx6eGhrbzJCTU1CMU5sbU1ubzBPSnFFZnoxZ1dCaDlBUHdwTGI0OFIzTHlIZ2w2WWg3ZG5YdFRjUU5kRUJFUmRYaDdLeW9RRitOQmZFd01xa09oeU9oa2pHbEdkbHl1Q2dZalU0bFA3VnV6U2lrNitTMWF1dzR2dnZYV1FjZXdaMzhGeWlzckFRQ2JkK3pBeW8wYkk5ZlN1M1RCZzlkYzNXd2ZoaUVOSHNsVVVWMmJXRVkvVTNTN3hwaUdnZlJHTnQ2cXI3STZHRmxmWFYrLzd0MXh3ZEJ2UlVhMDI0dlJ5QThnT2lzbXdFVFVRWWlXVHNjU3dveFVBQUFnQUVsRVFWUi9BUHduSldmV2FBTkdqZ0FqZ2RxY3RyRWtHS2gzSVhyVExDQWRRSzZudXVxdTlKeThlUldPOFlkOU15ZHZPelRQUUVSRWRIUUpoa0o0ZU1GL2tSQWJpMm1qc3pCdGRCYis4dnBDRksydEdRbk92dXhTbkRXZ1B3Qmc2dU5QWUd0SktRRGcwMjFmUjNZMEhublNVQXc4L25pVVYxVGc2OUt5ZG9tck1oaXMwMWRWc0dXSE92Uk1UY1ZMUC92SkFlWFJ4eUQ5Wk56WVJvOUJhc2lKM2JxMXl4VG85QzVkY0xPVjJXVDczMCs2cHM1NjVmb1cvKzhEUEZrVWlMenZsWnFLSzc1OWJvdGk2eXlZQUJOUmgxTTIvZGJGQUJhbjVNd2FiYWo4UVVST0I2SnkzQ1l6WVVTUzN6clZSSklBM0JFbnptM3gyWGwvRDRhY0IzZi83dFpQRyttQmlJaW9RM2cwUHgrbDVmdnFKSVFmYmEzOU9YQlBkMTNzanQyN0k4a3ZBQ3o3NktQSTYvN2R1MlBnOGNjZmhtaVBqTTA3ZDJMaUkzOXJVZDFnSXh0Z2hhVWxOVDJTWEJVTTRnL3pGMkQ0b0lINDdza25JOVhkZ0F3QS9ydjZ2VHJKYjgvVUZFei93UVNrZCtFbVdkR1lBQk5SaDFXVENHdEJhbmJlZFliSWRBQW5BSWhrdGFvS2lCRzFMVlpkdGFjbzFlNHNMWUlZQUQ4MlBmS2o5T3paZndmMGZuZUhhaUlpb2c0aGV2T2wwdkthbzRxK0thc1piWDEzNDJmWTZvNlVwaVVsb1ZkYUdnQmcwL2J0Nk9PK0JvQ3Z5OG9pL2NTNk95U1BQZk1NV0tlZEdxbFR0bThmN3ZySDg1RXB3ZDgvNjB6ODhMc2pHNDNybVRlV1lPSDdhd0FBWi9UdGkzc3ZHeCs1ZGlRbithcHFaR3Iyb2Zic2txVllzL2tMck5uOEJaNE9MTUU1Z3dZaTY3VFRzS1c0R0U4RjNvalVPejRsQmROL2NCV09hOE5aeHgwVkUyQWk2dUJFUzJmZ0dlUSs5VkphY1A4ZEF0d0RTRmVnWmwyU3FrSWpweUkxMGtONFJEZzZFYTdKbks5WHhkWHBPWG16cTBPaEdYc2V2RzNYSVg4Y0lpS2lRNmk4c2hKbDd2bThZVWx4Y1JnL1BBUGJ5OG93YTNGQnBEeDZWUGpjd1lQcm5HbDcvZXk4U1BLY0VCc0xvT1o0cGVnamxoSmlZK0VkZG5Ma0RPRC92dmMrS3FxRHVIVk0xZ0ZyY0FFZ0dLcE56QTNUaVBSN0pKdzNaREQ2ZGUvZXBqNWlQV2J6bGFLVTdkdUhkNk9PU2dvNVRwMGR1Y042ZE8yS0dWZGYxZWg1eUowZEUyQWk2aHhxams5Nk1QbmV2ODN6bU1hdm9USkZCREhTNG5uUmRSTmhDQ0FRaUVnY2dEdGlUT1BHdEp5ODM1ZVU3LzhUL254bnc3dGJFQkVSSGVVKy9mcnJPdThIOU9pT2U4WmZnaTI3aW5IWGM4OUhrdG80andmamgyYzAyTWVXWGNXUmVnQWk1d1EzNU1iTVVZaVBqY1hMeTk4R2dFanlYYnhuTDJMZFRiY01FV3phdmdNclA2MU45THJFeGJYNjJkN1p1QkYvbk4vdyt0dm9UYkFlV2JnSXMvSVgxN21lbkJDUEI2KzVHazhVQnVvM2JSZmY2dFVUbHplelZqY2xNUkdQVDc0WjcyemNpTVgvK3dDck4zM2U0TkZSM2J0MnhWZkZKVGd1T2JuUkhiZzdNeWJBUk5TcHVLTzBQMG5KbWZ0WFU1MkhJTGlpNWtwNFhqU2FuVWNsSWxDRXp4dU9sSFlWWUhwNlV2eHRtajM3TnlVeDJ4OUhibTd3MER3RkVSSFJvWEZHdjM3NDNsbG40dlgzM2tmbXFhZGdhcGFOUDh4ZmdKV2ZicXhUNzhiTVVlaVduSXlxWUJDM1BmazBUTU9BQUZBb2R1emVFNmtYSHhPREU5TFQwSlJKSXk2QUFQamdpeTl4OXlVWHdUUU0vSFhSSXJ6LytlWkcyL1E5N3JoV1AxdkljZW9rdW8ycERvVlFYVyt0Ym94cG9yeXlFc3MvK2FUVjkyMkpwamEyaW1ZYUJzNGJNZ1RuRFJtQzdXVmxXTFRtZi9CLzhDRktvMGJ0MTI3WmdsKy84ay8wTys0NC9PSGFpWWhyWU5mcnp1ekF1UVZFUkoxQTJmVEpHNHRuVEwzU1Via1EwTnFkT3R5OHRwRmx3VkhWMUQwOXFmNEtZdWtwSW5scDFUM1dwOStmZHhVaUU2eUppSWlPRFQvMlhvaWZmVzhzZmpwdUxHSTlIb3c3NDR3Nkk0bFhuLzhkakRuamRBQzE2M3UzbHBUZ3E1SVNiQzBwclpNOGpqM3pETVI0bWg5em16amlBdnoycWlzanlkcFovZnMzV2pjMU1SSGp6anpqb0o2dEkrbVJrb0xydmpzU2owKytHVDhkTnhhRGU5YmRhT3lzQWYyWi9EYUFJOEJFMUttVnpwaXlCTG01cDZZRmU5d2hpbDlESkVsYVBoaGNKLzJ0dTFtV0RJYmlwYlRzdkh2Vm1QMnowZ2VtdmRGWUgwUkVSRWVUR0k4SG8wNDVKZkwrN0lFRGNQSFpaMkhKK2cyNHhjN0VCVU9IMXFuZnYzdDNmRk5XQmtNRXNaNmFhY3VwU1ltNFlPaFFYTm1LSTNpaUUrVlRUenlodHR3MEVldnhJQ1V4QWNOT09BRVRMemdmeVFrSnJYNnVqQUVEOFBUVXlhMXVCd0JpR09nU0Y0ZDVOOTkwVU8yYkV4ZDc4SWxxak1lRHpGTlBRZWFwcDJEZGxpMzR6enVyOE5uMmIzRE5CZWUzWTRRZEIwY21pSWhjaWJtUDlvNnY5anhTT3kzYUZYVXVjSFBVclY5L3pZMUNGMG5JK0hueGcxUFd0Vk80UkVUVWlaWG5MMnpabk5sMlVsRlZCVWNWaVEyc3ZkVUd2dS9Sa1ZVVkRFWkc1dytscERIampybi84Y2Rjd0VSRWgxcktmWE95REhIbWlNakF1bGNVQ21uUkIyZGpvOGNLbllWcU03dmtvY2xsN1JBcUVSRjFVb2M3QVNacXlMR1lBSE1OTUJGUlBXVXpweFNVN0E0T2MxUi9EYUNpOWtwNGdYRHphallDQ1UrUTFxaHl1VlZpbkk5VHMyZGZ6L1hCUkVSRVJJY1gvL0ZGUk5TRTFIdnkraHNtNWtBd0pseFdNeU82NWFQQmJpdW9TdDJaMUlxVnFucHp5Y3hwLzJ2UG1JbUlxT1BqQ0RBZERZN0ZFZUJqTG1BaW9pTWhQWHYyQkFYbWlranRXUTZ0V0JzTTFJd0loMyt0VzQ0ODljVGZWNXA3UTJuN1JFdEVSQjBkRTJBNkdoeUxDVENuUUJNUnRVRHhqR212VkR2Qm9RcDlMVklvQXRXYWxjRXRJVkhKcjlZcHgxUUpWbnlTbmpQclJrNkxKaUlpSWpwMCtBOHRJcUpXU3J0LzlrUTQrRnVkMGVBV0hacFVWM2g5Y0oySjFJcVZJVFdtbHMyY3ZMb2RRaVVpb2c2S0k4QjBOT0FJTUJGUkoxRHl3TFRucXpUbVpFQjl0YVhTNHBIZzJoWUFZTlRkV0V0d3JtR0Uza25ObnYwd2NwK0tiNDk0aVlpSWlLZ0dFMkFpb29OUVB2UG1iNHFuVDhzQ25KdWcyQU1nTXBLclFJdFRZVUh0T21LTmxJbGhpTnlaVnIzL2c3VDc4eTVvNTlDSmlJaUlPaTBtd0VSRWJWQTgvZFluQU9jVUJRTGhNZ0ZhZkZ4U05BR2dVZTFFWkRBY0xFM1B6dnNyN3ZoVFFqdUVTMFJFUk5TcE1RRW1JbXFqNGhtM2Zsa3lmZW9vaGQ0R1lCOEFTTlR1MEsxSmhTUHROUHdlQXNGUDBoSVQxbkUwbUlpSWlLaHRtQUFURWJXVGt1blRaZ1VoWnlyd1FkMHJCN0ZQaVVpZFVXUVI5SWVEcFduWmViUHdpMmVUMmhncUVSRVJVYWZFQkppSXFCM3RuajdsazVLeTZuTlVkVjY0VENCMXBqYTNUTTNhNFBCTzBVRE5hTEFJcHFYRjdWMmZtcFBuYmJlZ2lZaUlpRHFKWTI3YmFpS2lZMFhhL2JNbmlvTjVFS2t6WXR2YUE1TVVBRlRyVEt0MnkrZVdWTVhlaGQvZnVLZk53UklSMFRHRnh5RFIwWURISUJFUlVVVEpBOU9lRDRweFZsdW5SQXRxMXdiWDJTUUxtSndXVTdrMjVmN1pHVzJObFlpSWlLZ3pZQUpNUkhRSVJhWkVBM25oc29PYkVoMXViQUJhdXp4WVJFNDBGRytuWmVmZEErZ3g5MU5ZSWlJaW9zT0ovMWdpSWpwTVVuTG1YR21xUGdsQmNyaE1hNDhCYnIxNmpWVzFxRXBqcmltZmVmTTNiWTJWaUlpT2Jwd0NUVWVEWTNFSzlERVhNQkhSc1N3bDU3RUJCb0wvRXVDczJsS0ZRbHI5Z2F3QXBONkNZZ1YyT25BbWxVMi9kWEU3aEV0RVJHM3crR3J0RndTNkd5RjBWMEVQQmJvRFNCZEZUeFYwRjBXeUFyRUNlQlR3QUlnUmdRZnVlMUgzOTVxeUdOVFVTUUtBYTNjdE9uSVBSdVQ2Ui9yWU55YWZJOGZVeHB4TWdJbUlEcmZjbDJQVHFuYzlLWUpKMGNXdDNSeXJydnFac1A2bGVJZDVOK1pOcmo3b0xvbUk2QUJ6MzlWZUFQcEdmZlZTb0xzb3VpdlFYUVRkVVpQb0poN0tPSmdBMDlHQUNUQVJFYlZZYXM3czJ3WDRrMEE4UUZzVDRBUGJLN0RHZ1hGRjJmVEpHOXNTSnhGUlovR250elFoTVI0REVFSWZNVEFBRHZxcTRFUUJUbFJGUHhFTVBOSXhFaDFWRkV5QWlZaW81Vkx2bjMyaE9QaTNpS1JGQ3R1d01MaG1jeTJwYmE1YTdnQzNsczZZOWt6Ym95VWk2aGdlWDYzOWdvclRCVGhORmNNQkRBVFFWNEMwNXRxMmxTcDJBZGdKWUNjRU93RnNFMkFyZ0RKSHNOdDBmemNFdTROQjdKWVk3SVdnT3NhRDRMNDlDTVo1RUp3OFhQWWQ2amlKT2lvbXdFUkVSMWpxUFhuOXhjUjhFWndhTGp1NFZjSGh0alhxalFhL1hPSnhia1R1clh2YkVDb1IwVEhscVUwYVg3VUxaemlDMDBWeENvQ3pCVGdkUU1vaHVOME9CVGFJWXIwS1BsZkJUaFBZcVlvZGNCUGV5Y05sNXlHNEx4RzFBaE5nSXFLalFlN2N4TFJxNTNrUmpBOFhOWlRJdHBRQ2dHcmsvR0MzYkdNUSt2MDkwNmQ5MUtaWWlZaU9Rbm52YVg4SjRnd1JuSzdBNmFJNFhRV0RwVDJQL1ZTRUlOaWt3QVlBR3d6RmVuaXdJV2hpL2JUVHBhVGQ3a05FaHd3VFlDS2lvMGhhVGw0MkZBOUlaUGkzTFdQQjRVUVlkYVpFcThqVkpkT25MbWg3dEVSRVI4NWpxM1JrU0hFK2dCRUNqQUNRMnM2MzJBRmdKWUFWQURZWWdvOXV6cEQvdGZNOWlPZ3dZd0pNUkhTVVNjdVo4ejJCOHhJZ1hZRHdrbUJCN1podzYyblVhTEFxVkFTL0xaNCs1VGZ1UVVwRVJFZTF4OWRxZW5BZlJncHdBWUFMSUJnT0lMYTkrbGZGZmdDckJWaXBCbGFvZ1JWVHo1TFAyNnQvSWpwNk1BSHVRTHhlYjMvVE5COHpET091Z29LQzl3L1hmUzNMeWhLUitZN2ovS0t3c1BCdjBkY21USmhnbHBTVWxLdnE2MzYvLy9MREZWTjd5Y3JLdXRCeG5Ba0FGdm45Zm82WTBXR1RmTy9ja3p4R2FMNklEQTZYdGZjdTBWRGtJNmI2cXVMY24reHVRN2RFUk8xdTlqczYxQU5jb082WENJYTJZL2NLWUlNQ0s4UWQ0VTNMd0pxclJFTHRlQThpT2tveEFlNUFNak16SnhpRzhiS3FmaFlLaFRJQ2dVQnB2V3VUVzlPZnFpN3grLzIvZGQ4YVhxKzN3ZlBzVE5PMFJlVGZxdnJMVUNnME8vcWF4K014QVpTcTZxSlFLRFNoa1ZzRkE0RkFoUnRuSDhNd1pyVW16b2JzMzcvL2gyKysrZWFlNkRMTHNtNEVNS3ArWFJFSitYeSs2K3VYWjJSa0pLYW1wcTRUa1g2cStyamY3Nys1clhFUnRVYmFMK2VtSU1aWktNQjN3bVhxN2hCOTBGT2lHMWdYN01BWXc2T1NpT2hJbXZ1dXBxaGdMQlJqQlJnRG9GZDc5cStLTHlGWXJJTEY4UVlXMzNDV2xEYmZpb2c2SXMrUkRvRGFUMkZoNFN1MmJUOHJJdGQ1UEo1L0FMZ1k3cHhKd3pENkFiQmEyV1hrbTROdDIrY0NXTjVVWlJGNXlPUHhQTlRJdGJFZWoyZFBROWNBK0FIWUFPQTRUckpoR09NYnFkZGlNVEV4Y1FEcTMrODdJaklKUUdWVVdSeUFFSUFERXVEVTFOVGZ1c252WmhHNXliYnRmL3A4dnZ5MnhrYlVVaVVQVFM3RDdZK01TdS9xK1R0RUpnRHVWT2cyREFXTENCVGlicEFGQ0RESVJHaDErbjE1VnhYUG5Nby8zMFIwMkR5MlNzOExLVVlER0FmZ3ZCWXR5R2o1NTk4K0tONVFnYy93SUgveW1iSzJEYUVTVVFmQ0JMaUQyYjkvLzIwSkNRa2pBWHpmdHUxc244ODNIUUJLU2tyK21weWNQS2VWM1FVakw0TEJMUjZQNXpjTlZWTFZ3VzVpbVEvZzdYclhEQkc1SDhBbkFKNXY1RDZmTlZDMkxCZ01qbXRsdlBCNFBHOEJPSzJwT3NGZzhJUkFJTERUNi9WMjhYZzh1MVQxay9wMWJOdStRbFh2Vk5XbEhvL24wbEFvOUQ2QUo3MWU3N2NEZ2NDVzFzWkZkTkFlL1VsbE1YQlZXczdzM3d2a0xnQkEyM0pnQ0xTbWo4aG9zSFJWd2NMVTdObS9LcDB4YlhwN2hVNUVGTzNKMWRxOTJzSDNvQmdMWUxTalNHL3FjeXh5SkxvQTZ0Uytic0pxQUlzQkxKNDhYSXJhTFhBaTZsQTRCYm9EeXN6TVBOOHdqQ1dxV3EycWd3c0xDNzg2bFBlekxHc1VnQmRFNUg2ZnovZFk5TFVKRXlhWXhjWEZYd0VvOFB2OVAyeXVMNi9YZTVMSDQxa1A0QTJmeitkMXkxS2pwM05IeTh6TVBOY3dqUFBMeTh2bkxsKytmTDlsV2UrTHlCbkJZTEI3SUJDb2M5YWVaVm1QaThpTjRXdTJiWThIOEI4QXYvUDVmUGVHNjJWbFpaMnBxc3NBVkRxT2MzWmhZZUhtckt3c1MxWHpWZldqeXNyS0VjdVdMZU5SQjNUWXBlWGtUUVgwYndJeGdMWWRreFJXUDVGV1lFRkpSZExWK09OMTVXM29sb2dJdVVYcU9iNExSb2hnckNqR1FIQUdHdm5JMHNndmdPSCtrSzhGUCtqYnFzQmlLQlo3RXBGLzB5bFMzSTdoRTFFSHhSSGdEcWl3c1BDdHpNek0yMHpUZkx1Z29LRGRrdC9Nek14TXd6QysyOGpsT1FENjJMYWRHMTFZVWxJQ0Vaa0RBUFd2QVlDcVZ2bjkvcGxOM1BOSGhtSDh4YmJ0a1Q2Zjc0UDYxdzNEZUJqQWlLU2twUGNCQkZyelBLbzZ6bDBMK1dxNExDc3JhN2pqT0l0RUpFWlZ4eFVXRm00R2dJS0NBcjl0MjNlSXlDUHg4ZkdMdlY3dnhZRkE0T3ZXM0krb3JVcW1UODFMdTIvMjV6RHdmd0RpSXljYm9TMmp3WFhYQlF0d1VWcjgzaFdTKzlqWTR0eWJPZHVCaUZvbHQwZzl2YnNnU3dVL0FEQWU0YU9KR3ZxUWl2b3BYbmhyQXRWbWY3aTNUWUdYVGNHTE4yZkkydzFYSVNKcUhCUGdEcXF3c0xDMTA1MmJaUmhHSm9Eczl1eFRSTW9CTkpvQXUxSUFQRGR1M0xoekZpNWNHRm0vNjQ3Z2pnQVE4UGw4clVwK1hXTlY5UnUvMzcvQzdjK3JxcStLU0pLcVh1djMrNWRHVi9iNWZJOWFsdFZQUkg3dThYaFdabVZsWFhJNGQ5c21Bb0NTbWRNV3BtVFBHV21JNWd1UURxRE4yME1mdUM1WVRrR3crcDMwKy85bUZ6OXdHOWZORVZHVFhsWTFTMWJCVXVBcVVWeW00bjQyMVJPWjBod1dudExzSVBJNUpnMThsaWxRSXNDLzFNQ0xYNStGb2x3UjV4QThCaEYxRWt5QU96N0RzcXptRXN3bWhVS2huRUFnRUZrUHJLb1hoMEtoZzBrNDYvQjRQQ3NCOUcycVRtRmg0ZE9XWlYwaUlwZFZWVlhOQlBCeklISzgwb051UEw5cTdiMHR5enJkM2VCcUhnQmtabWIrVWxXbkE0Q0lUUFQ3L1M4MzFNN3Y5Ly9Dc3F3cUViblhjWnlWdG0wL0ZBd0daNFIzc1NZNkhNcG1USGszSldmdXVRYWNmQUVHUlVaT29EalkvYUVGQ3EzVFZIckNNWmVuNU15K3ZHejZORitiZ3lhaURpVlgxZWo1SGtaSkNGZVZyTUxsQUk0VDRNQWZ4aW1nNHVhNjlhNnB1dFViL3RncVYrQTFDRjRReGFMSnc2VzZ2WitCaURvbkpzQWRoRzNiZjBiVVVTa0E0RGpPRHh6SCtVcEVmdG5HN25NUnRTRVdnSXBBSUxEWHR1MlRSU1N1dFozdDNyMzdzeFVyVnV5MkxNdVJobjdVVzA4b0ZMckZOTTN6QWR5UmxaWDFXa0ZCd1JzbEpTVS9CbkN5cWhiVUg2bHRDUkc1eEgzNWI4dXk4a1Jrc3FydWRkY0l2KzcxZXJzMEVjOU0welJMQWN3QWtPUHhlTjVGMURScW9zT2hiUHJralYxekh6L1hVMTJkRDhGd0FHN3llL0REd1hVT1I0SUFnbVJEWlZIcWZYbTNsTTZjK21RN2hFMUV4ekJWbGNmZXczY2RCMWRoRmE0VW9FZXpIemR5d1BuamtZSUcvZ2xRQmNVaUFWN1lXNDFYN3p4ZjlyZFQ2RVJFRVV5QU93aFY3UzhpcDdwdjR3R1lqdU1rQkFLQmtHVlpXZldxRHhPUnZ3TFk1empPMVNKTmY0TUpCQUpWN2oyK0ZKRVZBTXJjOS9NQkRHcHRyRjI2ZExrWXdBSVJXYU9xMnh0N3BLajc3eHcxYXRRdHBtbSs2ampPMDVabG5ZZWFwTnh4SE9ldTF0N2ZqZjBTRWFuY3RtMWJZYTlldlQ0RGtBSGdQZ0NMUFo3bS8xcW82cjhjeC9HYXBtbjdmRDRtdjNSRTdNNjlxUmk1VDQxTXE2NTRVUVR1OFdGdDNDTGE3U004bWl3Q1V3UlBwR2ZQSGxBOFk5cjk3UkEyRVIxRFZGWG1yY0lGQ2x3MWJ4V3VCTkNyc2VXOG9nQU1SSDBIais2bmlWMmNGUjlETUMvV3hCTThuNWVJRGpVbXdCMkUzKysvTFB6YXR1MUZxRGxFSGdEVTcvZlhtYjVvMi9aVUFGRFZod29MQytlSHl6TXlNaEpYclZxMXI0bDd6QVV3dDE3eGJsVzlvb1ZoVGhLUkg0WGYrSHkrU2ZVcmlJanB4bFpuZlU5UlVkRnI0VE9PVmZWZEFMMEJQRlpVVkxTbWhmZXVidzJBYzNyMzdqM0o1L005QmVDY0VTTkdwTVhGeFQzWHd2WXJpNHFLM2dUdzVrSGVuNmg5NU41UVVRSzlMQzE3enQ5RlVQTjNxczRSUndlcjNtaXlTRTVhZHQ2QWtoM0dEWmczbVZNUmlUcTR2RFhhUTZweDQ3eDNjVE1FQXhyTVc3WGUxT2J3eDBZREd2ZzRxbGJnMzZaZzdzM0RwYkNkd2lZaWFoWVQ0RTVtMUtoUkdRQXVCL0Rsdm4zNy9oQXV0MjM3ejZwNjJaZ3hZODdPejg5djhURUNxbHBkUDhGdWpHM2I1elZYeHpBTUV3QkVKRmovV2pBWS9LbHBtcGFJbktDcWV3QWM5R2hVS0JTNnkrUHhYS0dxRHd3Yk51eTVkZXZXVmJsSEcxMGJydVAxZWoyR1lYeFhSTmI2L2Y1dm90dDd2ZDc0ZzcwM1Vmc1RMWm1oUDB6TG1iTmJnS2tBSXNudndRNEdoL2VFanQ2MFJnU1QwbnFFVHNBdjU0NHZlV2h5V1h0RVRrUkhEM2UwTjBzVmsxR0ZTMFRncWY4QkV2MlpVcnYvUU9OMURyd0hQaFBCWXdBZW56SmNkalpTallqb2tHRUMzTWtZaHZGN0FGRFZ1NWN2WHg2WitxeXFlMFNrWHlnVWVnb0lUNlZza1ZqTHNxNXNTVVZWUGFVRkkxSnhidDJxK2hjQ2dVQ3BaVmtmQWVnRFlGOWxaZVVCZFZvcUVBaVUycmI5VnhISjdkMjc5MFVKQ1FuejA5TFNyZ0VBbjgvM0xBQVlobkd0WVJoUHFlclBBZndwM05hMjdaTlZkYVZsV2MvNS9mNHBCeHNEVWZzU0xabU9hZW5ac3lzaDhyTkk4UUhicnJheTEzb3pxZ1Z5SVdKQ0sxS3ovemFtZE1adG05c1dNeEVkRFE0WTdXMWdzeXFnNXZOQUdodmxEZS9tWEgvTmIwMzdJQVR6RGNIY1d6S3dXRVFhR1NjbUlqcjBqQ01kQUIwK3RtMVBGSkZNZCtPb0Y2T3ZsWmFXUHFDcTd3RzR4TEtzbjdhMFR4RkpGcEZYV3ZoMWRRdTZERzgrdGJmK0JjdXliaEdSVEFBaEVUaytMaTd1a1piRzJSRERNSjUxWDQ1TlRrNVdWWDA0ZWtkcGo4ZnpPZ0JIUkM2UGJxZXFFMFNraTRqRXR1WCtSSWRDOFl4cGQ2aHE1TGd5RVlGcTIvNnRHVGx2T05LTkRCVVk3NlRlTit2TU5uVk1SRWVNcXNyY2QzWDBuSGYwWDFLRnJ3U1lDY0dBdXBWcWZvc2t2bEZsZGZ0Q1k4TytYd0Q0bGNhaXo1VGhjdmt0R1pMUDVKZUlqalFtd0oyRWJkc3Bxdm93Z0gwQURoaTFYTFZxVlhVb0ZMb09RSldJL042MjdkT2E2MU5FRmdKNE5oZ01EbWpKbDZyZTVHNGV0YTJKUHRQY2w3dWp5NzFlYjM4QWYxVFZhaEVabzZyZmlNaTFtWm1aRjlkcjMrSnZySXNYTDk2a3FydFU5WlJBSUJBVWtYK0t5S0JSbzBaOTI3MitYVlZYcU9yNVhxKzNaOVE5cmdZQXgzR2VidW05aUE2bmtoblRaaW93VGJYbW42bzE1L3hxWTB2eldrd2tlaVJJdWhzaXk5THVuejJ5amQwUzBXR1V0MFo3ekhsWDc1MzNMallDeUJmQjVTSzFNd0kxOGd1YVhUOFJxWGJnaVBHSEFDWnR5OENBeWNQbGdhbG5TR01iWGhJUkhYYWNBdDBKakJzM0xxNnFxdXBGRWVrSjRIbkhjVTV5MStPbXFHb3FnTFR3bDZydUZwSGpWUFVacjlkN2J2VDV2L1g1Zkw3Yld4bktFKzVYbzFTMWw0aEFwTTQzU3pGTjgwa1JTUWFRVzFCUTRIZEhxVjgwREdPTzErdGRHZ2dFU3QzMjFlNDA2eGI5MlJhUkhhcmF6VzM3dkloTU1ReGpJb0FWYnBVaUVmbU9hWnBqQUR5VGxaVjFwcXFlcktvYkN3c0xXMzM4RXRIaFVqSjlhbDVhZHQ1dVZmeGRCQ0tvR1FsV09kaVRnbDNSalVXUzRHaEIybjJ6THl1Wk9XMWhHME1tb2tOb3pqdWFCY0d0VXUwdWMycmtnNkNKYzNscnFEdlkyL0JVNTNkaDRMZFRoc3Y4aHBvU0VSME5tQUIzQWxWVlZmZUp5RmozN1VUVE5DZUdyOVZiazF1cHFpVUF5a1RrTEkvSGt3M2dOL1g3czIzN1FRQjN0REdzb00vbmEraXMzU0VBb0twYndnV1daZDBqSXFOVWRYVW9GSm9CQUg2Ly95WExzaWFKeU1XbWFUNE00RWIzZWFvQXdEQ01PQUJpMi9ZYUFJLzZmTDdINnQ5bzlPalJTYUZRcUkrSWJIVDdmTk95ckowQXJwb3dZY0tkcjd6eVNraEUzbkw3SFEzZ21WQW9kSjFoR0FEd0pCcmQ2NUxvNkZBeVkrcHo2ZG16cXhSNFhpQ2V5SFRvdHF3SlJ2MU5jQ1JPUlY5THo1NDlzWGpHdEZmYUkyNGlhaCs1UmVycDJRVVRSZkFMQUEzUDdHckpUbm51WC96R0VsOEFSV3BneHBTenhkKzJpSW1JRGowbXdCMlFxaHJSaVcxMWRmWGpzYkd4TjZqcUdsWDlSRVMyQVBnR3dEZUdZZXlzcnE3ZVdWbFp1U3U4S1pZN092eW1xbDZla1pFeGM5V3FWZFgxK284UmtUZ0FqNkZtZlU5clRRVndmQ1BYUmdDQVlSZ2IzRmk4QUI1QXpkVHRIMGFQU0lkQ29XbW1hWHBGNU1kWldWblBGeFFVK0ZGN1JuR3FiZHVscVBtR2Y0VWJLd0RBTk0xSGJkc3VjUnpuT3lLU3JLcHZ1SmNjRVZrTVlHSnhjWEVtZ0FMVE5KY0hnOEhWSXJKK3dvUUpabkZ4OFVRQUljTXdPUDJaamduRk02YTlrbmJmN0wwcWVGVUVNUkxaMWFxSjgwcWFVYnNtdU9hb0pZRjRGSGdwTFRzdnRtVEcxSlllSlVaRWg4Z2piMnZYdUJoTVZzVlBwV2JqeURycTVMeE5KYjhDaEE4bGJPQUlYMVhndnpEd215bG55N3Z0RURZUjBXSEJCTGhqRWN1eWNnRFlBR0NhNWpVQWZyMWt5Wkl2QWZSdGFTYytuKzl0eTdMR3g4YkdGdFJQZnV0NTF1ZnpMV3R0a0pabFhTb2lCeVRBSTBlTzdBWGdiRld0RGdhRHE3eGViMDlWZmNFOUcvZzJ2OSsvTHJwK0lCRFlZdHQyTm9CSEhNZVpsNUdSY1JxQW5RQmdtbVpQZDJmck9xUEpyaFFBNFEyNThpc3FLaUxIS2FucVFoRVpwNnI5QU1BOUVpb0RBREl6TXk4MkRPTjRWWjN2OC9tMnR2YTVpWTZVa3BuVEZxYmNOMmVjQ1djK1JCSnF6Z2wyMm5oT3NEdUR4QjFSRm9HbzR1OXBPWGxkUzZaUHpXdW4wSW1vRlo1WXJiMkREdTRFTUFXS3BBUCtocnVaYjdOLzg4TS9IMnRrd29nQ0w4REE5Q2xueTdvRHJ4SVJIZDJZQUhjUVhxKzNpOGZqZVFZMVoveHVVdFV0SXZJcjI3YlBVTlZmK2YzKy83V21QNy9mditEUVJOcTRtSmlZSzBSRVZIVlpJQkRZYTFuV2RIZmQ4ck0rbisrcGh0cjRmTDVaLzgvZWZjZEhWV1lOSFArZE81T0VEZ0dwRnV3cllBR1NnQVUxa01GZXNLQ3NkUzFVeSt1NjdxNEs3bVpYY0hYZGRWMExFS3hyMlYzYjJoc2tFTUNlaEdMQmpnMUZXaEo2U2VhZTk0OHBtY2xNQ3VRR1FuSytuMDlnNXJuM251ZkprQ0Z6N3ROeWNuSXVFcEhVdG0zYmRsSFZyOEpKN3k5YzE5M2c4L2tBbHNaZW82clh1SzdycjZ5c0xKMC9mLzZxMkdQTGx5OS91bHUzYnY5Tk52ZlpjWndyd3RjbkRLYzJwcWxiZTl1NGdrNFRwNS9rb0c4Q3JTSUxZelZ3Um5Cb1RuSGtRM1VvMk5UMFNWTTdsVTJlOEJjdjJtMk1xZHYwQmRwWGd0eFU2WEkra0ZMamlmVjR1NnZXZUZxRndtTytGS2FNUGtLKzJiR1dHbVBNcm1jSmNEUGg4L2tlQU01VzFTV080d3pmdkhueit0YXRXejhMbkNraVorYms1SHduSWw4QnBlRTlkaXVBYlVDRmlGU29hZ1hnRTVFMlFGdFZiUU8wQmRxbzZrMnpaODkrSjBtMUZ3WUNnU0hiMjFaVjdWRzlMQ01qSTBWRWJnQVFrY2NCZ3NIZ0RUNmZiNFhQNTZ0dHV5TTNHQXllczNMbHlwVkxsaXpabHBPVDgxNDR4bm1PNC9RS1AvNHM3Z0xYWFZ0WVdMZzY4anduSitjS0VZbGJUVG9RQ0NScjk2bmhCYnJHQkFLQks4TEZHL1B6OHkrczF6ZHV6QzVXUG1YY3ZJNlRwcDd1UTE0R1dna1NYaHQ2eDlQZ3lJSTVrZUhRb2FkeVcrZUpVN3VWVHBuUTBMVUNqREcxeUN2V0V4UnVFSmZoeWNZbmk4TjJ6WFJJdGtTQWhuYjNmVUxnbG5HWnNpUFRub3d4cGtteEJMaVpFSkVuZ0tOVjlZUlpzMlpGaHVlZW1KT1RjNjZJL0VwRWpnSnl3dWNtdTc2bTV5dkx5OHVMYXFoMjlBNjIxUWNFWTh2UzA5UFBBbm9EeTFOU1V2NE5FTzZGcmJNWHFiQ3dNTFNLWFpBQUFDQUFTVVJCVkRyRU9SZ016dkg1ZkYrSXlERWljZ3loaGIzbTFuSTVoT1lKbjFtUGRrZitQaTJtZUcxZDF4blRsS3lkUENHLzQ2U3BwenZJcXdLcERlMEJqb2dkRGgwdXVDNTkwclMwc3NuanJnTGI5OU1ZTDAwdjBsTUlMVktabWJBU00rSDV1anN3elQ5Sjh2dThxOXcwSVVzKzM5RzJHbU5NVTJNSmNET1JuNS8vNm5ISEhUZGszcng1UDhhV0Z4UVVQQXM4QzNEVVVVZTE3dENoUSt0Tm16YjVmRDZmTHlVbHhkbTZkYXZQNy9jN0FKV1ZsYTdqT0pxU2t1SldWRlM0cWFtcHJ1dTZXMnVaQjV5OWczT0FpMFdrZjJ4WlpXWGxTejZmN3gwUmVmVDExMS9mdXIweEl3b0xDeXNEZ2NDNXF2cGZFZW5odXU3dlo4K2V2YWEyYTVZdlgvNjdidDI2VGRxUitsSlRVKzJEdmRudHJKMDhJVDk5MHZTekZQZEZRY0svQitxekZHd2RvZ3RzaFovQytQU0owenVVcGVSZVFtNnUyN0RneHBqd1ZrWi9Gamd5dGp6dTN0TjJ4S3RwVVhpRldhcjhmbnlXTEd4QWM0MHhwa255NXRhL01SNFlNbVJJK2x0dnZiV1cwSEFyWTB3ajZ6UnA2Z2lCWnp4TmdpSGhVN1VxTDVhdGNrWXlZMnh0aStvWlkycVFWNnhEZ1Q4VDNpa2hJanBmMTRPaHp1SHlZaEYrUFRaVHR2dm10akhHN0M0c0FUYkdtQmFzMDZTcEkwVGxXUkY4RUQrWDEwc0tyNVg1VjV4SmJtN0NBblBHbU9RZUtORWpYZVZPUEVwOGE3bkg5YUVvdDR6SmtwZDJzS2xtRjlqNDV1czJDczNVcWUySkoxdStWNDJ6cXh0Z2pERm0xeW1mUE9FRndiMVF3N3Q5U25qaW9CZWZxbUpqQ0p5U1h0bnRHWEp6N2ZlT01YV1l2a0F6cHhmclRGZDVsNWprVnpXY3d6cFViVlZVSDFMdDc2cDRQNHR5eFpnTStsdnlhNHhwS2V5RGlESEd0SENsVTY1NlNsVitGVW1DSWJTcGIwT1Q0T3FmendVWmtWN1IvVkZRdXh0dFRCSjV4WHBBWHJFK0x5NUZBc09qQjhKdkpISENPZXoySnI3VnpsZllxbkJIbTFRT0hKTWxENHZZUW5YR21KYkRQb1FZWTR3Qm9OUEVhUmNML0N1OG42K0h3NkhqVTJHRkI4b21qeC9qUVdCam1vV3BIMnE2czQwL0NZd2pkaC9meU50bUI5NkdOVjJxOEx6ZjRkZFhEcFR2ZHFDcHBnbXhJZENtUG13SWRDTHJBVGJHR0FOQStaVHhqNHN3TnZKY1JEd2JESzFhRlVkZ2RQckVhZmQ2RU5pWTNkclRuMmhxWG9uKzFyZU5id1N1SVpMOEtqSDdHVzEvM01nYzRiaExsVS9FSVh0Y3BweHR5YTh4cGlXekJOZ1lZMHhVNmVUeEQ2RDZtOGh6MmE2SmhqVVRrZmdrV0xnNmZlTFVPeHNjMkpqZDFJd2lIVlc2bWM5Ui9ncDBqQjVRUXAvT2RxVFBKakpVT3Y3YVZTampsbWR5K0ppQk1uZEgyMnVNTWMyRmRZa2JZNHhKa0Q1cDZsOEYrVzNrdVVjYkpDVUxkR3ZwNVBGLzhDSzBNYnVEdkdJZHJNcDlJbVFtSE55UiswMUNhUFBBeERkb2hjSzlLZTNJdmVJUVdiOGpiVFZObXcyQk52VmhRNkFUMlF0aWpERW1xZlJKVXg4WDVLTEljNitTNElRNEtyOHRuVEx1Yng2RU5xYkptclpROTVWSy9pN0MyYkhsTmUzSjJ4QUs3L21FeTBkbnlLZmVSalpOaVNYQXBqNHNBVTVrUTZDTk1jWWtWZmI1SHI5UzlJMW9nVWNmdFJKV3NSVzlNMzNpdEt1OWlXNU0wL0xJTjlvcXIwaW5PRUUrVDBoK2FVRHltL3o5V0k0eWJtd0dSMXZ5YTR3eHlWa0NiSXd4SnJsbnpndVcrVnVmaGZJQmhENm9xMGZMWWlGVW54TjhiK2RKMDBaN0VkcVlwbUpHaVo2NGRUVmZJTndNcEViS0ZVQjJmRVJGNVBwcVpVKzdLZnhpYkpiazJiWkd4aGhUTStzU044WVlVNnRPdVk5MGtvb3Q4MFU0RlBCNHpHYlZnR2hWVk5EelM2ZE1lTWFqNE1ic0VnOHQwRjZWTHZjREkyTExHL3JXU1RvTlFWbUdjTVhZVEptNTQ1SE43c2lHUUp2NnNDSFFpYXdIMkJoalRLM0tjeThyMzZiK2dNTDNBRlJiMGJsaHBHcS9Va0ZVK0hmSFNkT0dlUlRjbUozcWFWVmZYcEgrcnRMbEM2b2x2OURBNUZjVHRqVUtvdnlqZFNxSFdQSnJqREgxWndtd01jYVlPbTI4YmZRS0YyZVlxcTZCeUI3QjNrd0xGa0lmN2tPUHhlOVRmYW5UTGRNR2VCRGFtSjFteGtJOXVyU0VEeEh1QU5vQ29KNU5uWTlQbnBWRjRpZHpiSlpjZjhrUnN0R2pLb3d4cGtXd0JOZ1lZMHk5ckowODltdDFaRGlxR3lHVXVBcUtlakNiUm1LM2Z4RnBLNjdPU3Y5ajNqNE5EbXhNSTd2dmZlMHl2VmdmMFNCdkNmU05QU1lObU9jYm1pZWZVRnFoY012eVRETEdESkJGT3hyYUdHTmFNa3VBalRIRzFGdjVyZU1YQmtYT1VOZ1dLaEhFbytIUUdwTUVpMGdYZ3U3czlqZmQxOFdUNE1ZMGd1bEYra3UvdytjQ3Z5STIxdzAvYXRBN28vcDhZZVVUOFROZ1hLWk16aFZ4R3hMYUdHTmFNa3VBalRIR2JKZTFrOGZQZHBVTG9nVWVMYThoMFQ4MDh2d0F2ODgzaXhzZWErdE5EY1o0NCtFRjJqV3ZTRjhVNGQ4aVJHL1NhTUlERHloQjRIYUVBV1A2eXljZVJqYkdtQmJKVmdYYnlmS0t0QkRoK0YzZERyTjdVR1V6VUZHZkx4RzJBWnZxKzZVK1B2R25zdWJLZmxLNlU3OHAwMngwbWpUdEZnZitISG1lZElYYUhWUnR0ZHpacGY0Vko1S2JXK2xSZUdOMjJMUVN2VkJjL2htYitBTGh5ZXdOaTExOWxXaUZiMzNDdWFNenBLUmhrVTF6Wkt0QW0vcXdWYUFUK1hkMUE0d3hOUk9oTmRDNlVXSUhJYmdacGhlcmkxSW1zRVpoalFpbENtdEVXYU5DcWNBYVYxampjeWtOd2hwSFdGUFptdEtyK3NtR3htaVgyWDJVVHg1L2EvcWtxWWNJRXVvTjlqQURyclphN3JET0ZkMytYWXFlRDdhL3FkazFIdmhJdTd0Ym1JRnlSdHdRWjYwMmgzMUhoTjg3TVQvM2luTC9wZ3ArZC8zUnNya0JrWTB4eGxSakNiQXhMWnlBUTZnbm80dFVsWVUraklXZk94cWFueG1aTStIZkRIbkZDc29LRmRZQWE0QlMwZkJqaDU4VXZrYjRldHhBV2JKVHZ5R3pVNVd0OVAwcXZadTduOEJSRWg2K3JJZ25lWEJjYjVqSXlQUkowMWFXVGVacUQwSWJzMTJtbCtoRjdoYitpZEE1dHJ4cTJQNE9FbEEzNFliUFQ2NXk0ZmdzS1d4QVpHT01NVFd3TG5Gam1yREhGbXZib0V1S0tpbEs2SXZ3WTZwOXFVdWFDdDJBUFRTVXpIWUY5Z0QyVUEwOUZxSEhMdmxHbEdVcWZDWEtVaFcrVXVGckVaYW10T0h6S3c2UjlidWtUY1l6SFcrY211N3p5L3ZBUWVEMVVHaEY0ck9ERzBvbmovKzdSK0dOcVZXNDEvY1JoSk1qWmRHZmI0OTZmYXNWUFpyU2ptdnQvMFZUSHpZRTJ0U0hEWUZPWkMrSU1TMU1YckYyQlBad2hOU2d5MTQ0N0NYS1hpaDdxYkNYRUhwY3ZhZWpFYTBHdm83OWNwV3ZYT1hycXdiSnp6dXBEYWFCT3Q0NGRYL0hUNGtnbmNEYkpEZ2htTHFqU3FkYzlaUlg0WTFKWm5xUlhvSnd0MEM2cDRHVEpNNEtHd1F1SHBzcEwzaGFsMm5XTEFFMjlXRUpjQ0o3UVl3eE5acStVQStTWUNoQlZtRlBoYjBsbEJ6dnBiQ1hRTGRHYnNJbVZaYUs4QlhLbHdqZkFGOEhsYThtWk1uU1JxN2JiS2ZPdDB3L1NsMTNqb2lrZ1hlRG9SVkNXeTJGZTRKVmRXdlEwV1BYM1hwVlVZT0RHMU5OK0NiaG84Q0lTRm5vWjVEUVBCRHZGN3BhckQ1R2pCOGczellzc21scExBRTI5V0VKY0NKN1FZd3hPK3llTHpXdDFRYjZ1QzZIaXRKUGxYNUFQeEgybzVIL2YxSFlpdktSUUluclVPSW9KZW10K2ZpOGZyS3RNZXMxdFV1L1pkb29VZjRUZWU1dFQzQnM1cUEvNDAvSktzMGR2Y3lyOE1ZOFVLSkhCbDJlRm1Gdno0TW5lek1vZHlQOGJteW1WSGhlbjJuMkxBRTI5V0VKY0NKN1FZd3hucnZySFczZFBvMitRWmQrQXYwUStpbjBFK2hONC82L3N3MzRXS0ZFbEJMMVVkSTVqUTh0S2Q2NUdtdDdwRkIvc2h1TnBxcUx5alp0T1pwL1hHK3I1Sm9HeVZWMWVoYnpCMkFTZ2c5aVZuaHVhSzl2a29XdUZNb0VSbzNObEprTmlHeGFPRXVBbTRhTlc3ZlNOaTB0NmJHeURSdFl1M2t6KzNidHVwTmJWY1VTNEVUMmdoaGpkcHJIRm12YkxXNG9NWGFVUTJONmpMM3ZiYWxTZ2ZLSkNpVUNKYTVTVXRHSnhkY2VKRnNic2M0V0wzM1MxTWNGdVNqeTNMc2t1SG9jL1YvcDVBbm5lQkRhdEZEM2Y2QjcreDMrRFF5SkZubzZkQ0dld25zQ1o0L05sT1dOVTROcEtSb3pBWDZwdUlRRGUzU243MTU3MVhudU55dFg4dURzT2RIbnVlZWVRNHEvWVJ2TjNQN0NTM3o0L2ZmUjUrT0dCeml1enlFN0hLOTB3d2JHUC9odzlQa1RWMCtJYStNRjk5eEgwSFVCdU91U2k5aXpjLzJXUVptNzVGUHVldlUxOXVyY21ZTjY5dURTNDQ4anZXMWJ2bHUxbWtsUFBjMjZ6WnRwbFpMQ2pERlgwckZObXgxdWYwTllBcHpJdGtFeXh1dzBseHdoRzRHaThGZlUxQTgxM2FsZ0NNb3hBc2NvWkFra3Y1MjYvVklRK2d2MEI2NXdCRkxMcWN3cjFpVW9KVGlVT0ZEaTc4eWl5L2FUTFI3VjJlS1ZyZlJkbnQ3TlBVRGdLS2hhOTZlaHY0VkRjV0xuRnN2WjZaT21UUzZiUEg1U0EwT2JGaWl2V0VjUW11L2JNZTVBNDN4Y1ZJWGJPMmR3eTNraXdVYXB3UmdQUFB2ZSt6dysveTBjRWM0LzZrak9QL3FvNnF2eHg5bXdaU3NmLzFBMUc2V2hXZm5UNzc3SHUxOStHVmMyYy9HSEhIblFnYVRXSTdHKzRmRW5xUWpHdjhXQ2JwQXRGVlV6RFg3eitKTngzOVBHclZYM3hHOTcva1g4UGw5QzNKdEhuRW4zVGxYL1ZhemZ2SVZINTg0RFlGbHBLZTFhdFNLOWJWc0FlbmZkZ3owN3A3UHV4ODFzcWFqZ2Z4OFVjVm4yOFhXMjNld2Nka2ZBR05NazVSWHJFSlNqQ1NYRXgwaG9yK0s2YVZXaXBiSjkvOGtwdkNmS2JJWENUUlc4ZGYzUllrTnJHeUJoZTZURUxZMTJXTUxDMENvWGxFMFo5NSthempjbTFpUGZhS3R0cS9rbndwakdpRjk5b1N0Q3E5MmZOelpUNWlTL3dwanQxeGc5d0tYck4zRHRvLzlpL1phcSs4R0REenlRWDU5Nk1xMVRVM251L2ZjcDI3QUpnT3grZlRpd1J3OCsrdjRISmozMWRQVDh4NitlUUVxMUJOSVJJUzBscGM3NlgxMndrQmtGczVNZUczVGdBZnp1OU5QcTdGMCs5NjY3RXhKZ0w5eDMrYS9ZdTB2b280aXFNdmwvTDFDOHRHbzlUci9QaDk5eG9zOHJnc0ZvcjdLSWtGWkx1eTg5L2poT0dkRGY4emFEOVFBbll5K0lNV2EzTUdPUkhrd0ZReFNPQVlZZ0hGem5SWkdQQmtMU2VYaDFYcTdNRTVnalB1YU1HU2h6ZDZUZExWMzdtL0lPU2ZHNUpVQWJhTHhGc1d4bGFGTmZNeFpwUDdlQzUwVDRSZHlCaHU3clcwTU1HL0pzR2t0akRZSCtzYlNVUHovM1AzNHVYeHN0RzVHVnlXWFp4M1BOdzQveS9abzFBRngzeXNrTTdkYzNJUUZPNXVDZVBibnpvZ3RxUE82NkxrKzg5VGJQdmY5QnRHenZMbDNvM3JGalhKSjVZSS91L1A2TTArbldzV095TUFDOFVySUF0OW9iY2RQV2Jmem43WGVpejMrVmZUdytwK3EzMGNOejVxSWF1dWFjd1lQbzFEWnh1UExRdm4xcDM3bzFBQS9ObnNOTEpRdHFiTVAydW1KWU5tZGtaSGdXTDVZbHdJbnNCVEhHN0pZZS9FUTdWMjdpV0FrbHhNY2dIRjNyQmJISk1GVTl4REZyS3RWTzJhTENPOEFjeDhmc01RUGtuVHF2TVFCMG1uVC8yUTdPYzVIbmpaZ0VyeEkwbzNUS1ZUOTRGZDQwTDNuRmVvSEN3M0ZUTEx6OGdVd1lta0RlOGcxY25UdFVLajJxd1ppb3hwd0RYTDVwRTM5NDZobStXNzJhSTNydnd5MW5uMFdLMzk4b0NmQ3FkZXU0OTQwM1dmeGQxWnpmYmgwNmNOc3Z6NmRUbXpaTWVlRkZGbjVUdFV0WSsxYXRHRHM4aDJNUHFYMU84RmMvL3h6dGdhMElCdm5vKzZwZkRmMzM3WTBUYzBkODRUZmZSajhtOU4xckwxcWxoSHByZlk3RGdUMTZSTTl6WFpkSDU4N2p4ZUtTdUxydXZ2UVN1blpvSDFmMlFsRXh6N3ozUGdEWmZmc3lPbWRvalcxTjgvc2JQRys2SnBZQUo3SVh4QmpUTE56MWpyWnVsMGFPcTV5S2NtcHRDMnRGOS9TczRYL0FlbjRlM3Fqd0ZqQkhsVGxkTWlteGVYMDFTNTg0OVU0UnVTSHkzTHVjbzlwZERHVko2YWJObWJZeXRJbVZPMGY5UGRwenI4QTR6NE1udjVHMlRaUXJ4MlRKNDU3WFoweFlZNjhDdlg3elpwNlkvemFYRFQyZVZ1SGh5L1ZKZ0kvbzNSdkhpWDlEN04yNU0xY01pMDhBZzY3THF3c1g4cCszM21IVHRxck5HdmJ1MHBrL2pUeVhMdTFEQ2VYV2lncnVmUGtWaXI1ZUduZDluejE3Y2NYUW9SelVzd2ZKWEhUdi9YRkR1WGRFMjdRMC9uM3QxZEhuTHhXWDhOQ2N3b1R6K3UyMUY2a3A4UW5zaXZLMS9GUldCa0NYZHUzWXArc2VTZXZJM0g5L1RoczRvRUh0ckkwbHdJbHNFU3hqVExNUW5xLzdTdmlMdkdJOUREZzEvRFVrOWx5Si9oRVM3VVFNRDErVTJCTzF4bVN0cmNDSndJa2lVRnJNdXJ4aW5RL01jWlhaS3pKWm5Ddmlldmd0N3RiS1VsYitQcjJpK3lBUmp2TTJjbWhKTEtyK0RmdW10MjMxM3pKMFJQZzJoMm5oN3Y5QWUvaUVGd1VHUmNxU3pOSGRNY2xYZDF2dUNLZVB6cFNTcE5jWTA4U3QzN3laMGcwYjZkMTFEOGFmRU5qdTZ5ZWRQYUxXeGFwYzEyWCtaNS96MzNmZWpTYUlFWU1QUEpEclRqbUpOakhiQ3FXbHBIRHppRE1UaGtoLyt1TlAzUERFa3h6UnV6ZW5ERGlDUVFjY2dCTXpCemRXdjczMm9sMnJWdlZxLzhhdFcrSVc5WXAxMkQ3N0pDMy9aRm50VzlLdjJiQ0JOUnMySkQzV3JVT0hlclhMZU1jU1lHTk1zelEyVXo0Q1BnSnVuL3FocGp0Yk9VbUUwMUJPUW9qYjN5RDZRVmlyUGhnTG9jZVFtUHhXRzAwZGlkR0JjTUx0Q1BRb29XeDZzYzRUbUEzTUdaUEJ4eUl0T0NITHpYV0R1UStlNWEvYzloRklyL0NnWmJ6b0I2NStRME9RTXpwUG12N0gwc25rTmppNDJhM05XS2hIYTVBWGdPZ21uRjRtdjZwVUcvSE0vRlNIY3k0ZktLczhxTUdZbmE2aXNwTGJYM3lKTDVmL3pQZ1RBZ3p0MXcrQU5ldlhVeGwwcVhTckJqcXQzN0taRmVWcktkdTRNUzdHeXJYckVoYkJBdWpZdGcwTHYvbVdSd3Juc21MdDJyaGpLVDRmbHh4L0xLY1BISmgwc1VUSGNiamt1R001cUVjUHBzL0twM3pUcHVpeHhkOTl4K0x2dm1QZ2Z2dnl4M09UNzRxWHVmOSs5T3FjWHEvWFlIbFplWTBKOEg3ZHVySlBseTc4VUZvYW5UTU04T2Z6UnRLNVhkdTRjOTljOUNFdkx3ak5Fejc2NElPNFlNZ3hTV1BXTnpFMzNyRXVjV05NaXpPdFNJOFI0VlFKSmF5SDEzaGliZmxacE53Tnp5V3UrMFAxVHlqL2MrRzVGWm5NYTZtOXd4MXZ6aHZvaVB1ZUNIVXZCN3FkWWhNYlZkUVY5NlMxazYrYTZYVTladmN3dlZpdlI3bERaS2ZkN0w4blBZUHJiU3FFMlZrYVl3ajA5Rm41dkw1b2NmVDU2UU1IY3ZuUTQ3bjY0VWY1c1ZwdjdmYTY3cFNUMlRNOW5kLzkrejl4eVdPYjFGVGF0MjVOajA0ZDZiM0hIZ2xEcFFFV0xQMkdGNHFMQWVqY3JoMUIxMlhlcDUvRm5mUG44MFp5Uk8rcUh0ckdHQUlOOFBpOCtlelJvVDBQelM2TXJqYmQwQVE0c24xU1k3QWgwSW1zQjlnWTArS016NUszZ2JlQm02Y3QwajJkQ2s1VE9GV0VITUtyRlFPMURwT083UWF1Y1VoMXZGNElWenR3ZGM4U1ZrMHYxaGNFbmwyK250a3RhWUdjdGJlTlhaQStjZXJWSUhrUTdtWGZ6dTJxYWhMN21vc2dEdkpVcDRuMzlTK2ZjdlYzSG9RM3U0bTczdEhXYlZQNEwzQkcxZFJ3RDllNXF2YitWdGlLY09tNERIbktveXFNMldWT0hUaUFvcStYc25yOWVnQmVYckFnWVc1clF4emNxeWVuRHVqUEt3c1cwall0alF1R0hJUHJ1ancwcDVBVmE5Zld1RlhleW5Ycm9vdGtSWHA2aHg5K0dJL05uYytYUC8vTWtRY2RHSmY4VmpmeHJEUFp2MXUzZXJYeDIxV3J1ZlYvejlkNGZPUlJSOUlxSllXSFpsZk5CZjdEMDgvVUd2T2RMNzdrblMrK1RIcnN4Q01PWjhJSncrdlZOdU1OUzRDTk1TM2ErUDd5STVBSDVOM3pwYWFscm1Pb3VPRzV3OEora2ZNa3BzYzNWRUNOMjZaVSszQWNQVDFHVjRIUndPZ2U3U25MSzlhWFJIaTJVeXRtbnRkUHR0SE1sVTJaTUtQenBLbEhnbHdtVXBVRWV5YWFWRXNuY0Y3aW1uc0djZSsxV3oyc3dUUlJEeXpXL2R3S1hnWDZSQXNWeE1HVExZNlNKTDhyVlRscGZLWXNiR0IwWTVxRXZidDA0ZllMUnZHSHA1L2hwN0p5dW5mc3lJaXNUQ3FEUWZZTEo4VTdxbnQ0NjZJTGh4eERXa29LSTdJeTZkQzZOZitOMlo2b2RVcHEwbXUzQmF2dUUwY1c1RHA4bjMzNDI4VVg4dTRYWDdKZnQ2NUpyNHU0OCtWWDQxWjlybzJydGY5bjBTckpmc1lOV1FScm56MlNsNXZHWXdtd01jYUVYWHVRYkFYZUNIOWQ4MENKWmdTVlN3VitDWVIrUTFYdjZhMGplWXM3RkZsUUsyNitLdW5BcGFwY1dyYUo5ZE9MOVJXRVo5TTY4OXBsKzBuRHhtNDFZYVVyZldQVHU3cEhpREJReE9PdGtTU3lOSllnSW9lbmQvUS9XQVlYZXhYZU5FMHppdlJrZHh0UElVVDNJbEU4U241SjNFZGNsWTlUZkp4NHhVRDVxZUhSaldrNnVuYm93Rjh1K0NWL2ZmRmx4cDhRb0VQcjFsdytORHQ2WEZYamVtby8rL0duNkY2OUhWcTM1b3pNMnZlemJaT1d4aVhISFJ0OXZqeG12K0V1N2RzbHZXYlYyblhSeDlVVDJhTU9QaWpwTmIwNnA3TmhjL3l2MGVYbDVkRUV0MHU3ZGttVDJWaXQwNUluNU5WZGV2eXhkR2tYMy9hWEZ5emtoYUxRc08xK2UrL0ZwVEhmYzNYbEd6ZlNxUkdIUVp0NE5pYmNHR1Bxa0Zlc0thS2M3TUtsSXB3R0pQNUczSjRNTHJ4dFN2Vmt1SnBOS0s4TFBGdlJobGV1NmlmSmw0L2NqYlhKdmJkWFdxWC9JeUcwS0Zra2FmVkNRaXhYUjVmZU51RkJUNEtiSmlldlJHOUdtVXo0WGVqWlFsYzFVZklSemh5YktadnFQdG1ZeHRIWTJ5QWxzN1dpZ3B2Lyt4UkhIbmdnSTdJeVNmSDdlYW1rSkRvY2VNLzBkS1plZVRrUVNwUm5GTXdtdTI4ZmZ0R3JWNDB4ci92WDQzeXpjaVVBbHh4M0xPY01IcFJ3enEzUFBSOU5zdFBidHVXUjhXTnJIQzc5N2FwVmNYT01Jejc3NlNlbXp5b0FvRk9iTnR3MDRrelM2am04VzBUWXQydDhML081ZDkwZG5RUGNVSDMyN01YdEYvelNrMWpWMlJ6Z1JOWURiSXd4ZFJpYktSWEFTOEJMVXovVWROODJSZ0dYQW9Pako4WE9OYXdyR1k2ZDk1cDhEMUdBTmdqbktKemoyOHpXNlVVNkUzaFdoQmZIWnNyYWhMTjNRNXR5ci9rcGRlTDBzeEIzamlDT0lKNGx3ZFZqcU1qVTlKdW5mbEIyMjRRUEd4emNOQmw1eFpxaThDREtKZEhDeGs5KzcxNmV5VzlhNmtKMnBtVllYbFpHeWRKdk9MYlBJWFJzVTdVMHhrTnpDdm5xNXhWODlmTUszdnI4Qys2NjVLSWFZenovUVJHdkxWekVhd3NYRVRqc1VNYmtEQ090V28vcnVzMmJvOGt2d0gvZWZnZFF6c3JLaW01cDVMb3VuLzc0WS9TY3NvMGIrV1RaTWc3ZGUrK2s5VTc2NzlOMUxuNVZ2bWtUdi8vM2YybzlKMWFybEJTZXV1N2FHbytuK2YwMUp1VDFrZXIzZkYxSVV3dExnSTB4Wmp0TU9GektnR25BdEFkTDlNQ2d5NjhRTGdiMmdjUUZzZXJzR1k0OVh0T2NZa2hET0IwNEhhaVlYcXl6Qlo3MXRlWi9WL2FUMGdaK1M3dFUrWlJ4ODlJblRyc0o0UTRndEtTMlI4bEw2S1VOL1NsQ2lzSkxuWElmNlYrZWUxbTVOeldZWFNtdldEc0NyMGkxZmI2OUhOc1c5L1pWZ3Vvd2VseW1QT0pkRGNZMFRSOSsvd01Qeko3RHc0VnpPZUh3d3hnM1BNRGNKWi95NXVLcWU0aEQrL1hGVjhPK3U0dS8rNTRuWStiMnJsbS9JU0g1QlhpMzJzSlFGY0VnajgxN2k3YysrNEpyVHo2Ui9icDFZOG1QUDdKeGEvd3lEcTh0WEZSakFyeXpuSHZrWUNyRFBjQWpzakxqdGpPYXVmaERYbDI0Q0lDakRqcVFVY2NjdlV2YWFKS3pCTmdZWTNiUWxSbnlGVEJKVlcrWlVVSzJ3aVhBdVFKVkU0RzI1OE40YlBJYlRvYVQ5Q2luQ0p3SW5GaTVpV2w1eGZxS0tnLzhuTWtidTJ1UFZObVU4WDlObnpqMU9CRTVWV0o3MGhzWU4vUVNTa3dTTEwybGN2TlRvQ2VGWDFXem01cGFwUHVqdkk1d2NLVE0wM25rMVZZblYyV2Q0K09Nc1FObHJsZFZHTk9VZmZaVGFHcDcwSFZ4VmZua2gyWGMrOGFiMGVOOTl1ekZHUmtEazE3NzNwZGY4cmVYWDQwbWh4MWF0K2JhazA1TU9FOVY0N1pjRXBIbzBPV2xLMWR5L1dOUGNOY2xGL0ZHekRrUjczenhKZCt1V3BVd0xCa2diL1FWS1BEMWlwVThVRENiSDlhc0FTRFY3K2ZxRTArSURudnUwTG9OKyt6UkpYcmRGejh0WjhvTEwxSVpETkkyTFkwcmhtWXorS0FEbzIwRDJMaGxDM2U4OUhKQ25YK3RWclppN1ZwK0RzOXRYcmQ1TTB0aWVyQnJjdXFBQWRINlRPT3lCTmdZWXhwSVJCU1lBOHk1NngyZDBDYU5jOEpETW5NRTRtNlAxMnVJZE9SRTRudVVxODlyRE85dk9rS0VFVDFMK0g1NnNUNFVkSmx4MVNENTJZTnZhNmNxUzlGUm5TdWtDT0VRQVBGb0VtY29RdXdxU0hKQzU0blRja3VuOE1jR0J6ZTdSRjZ4RGxaNG5kQUNjbEdlYlhORXdrclAzL29kaGw4NVVMN3lxQXBqbXJ3bHk1WkZIeC9TcXhkL2UrWFY2SHpYam0zYThKdlRUbzBPVWZZN3Z1aGlVcXZXcitlT0YxK09MalNWNnZjejhhd1JkRTZ5dU5XOFR6K0xHLzU4NWJDaExGMnhnb0tQUHdIZzZJTVBSbFY1Ky9Ndm91ZDBhdE9HOGsyYlVGV216Y3puTDc4OFA5cU9pSlhyMXZGaWNRbUZTejZObXd0OHlvRCtmTGQ2TmMrOS93RUFSL1R1emRtRHNxTEhIY2RoYU4rK3pQcm9Jelp1M2NvOWI3ekpFWjkreWptREIzSDRQcUV0bGlwZE43b2RVMzJWYnRoQTZZYTZsL0VZZE1BQjJ4WFg3RGliRkcyTU1ZM2svZzkwYjc5d2pRcFhTclVQNnhEelFYczcraUtGVUNKYzQwaGhKYWpDNndnek9nL2t0Zk5FdkZtaFl5Zm9PQ252QUIvQlJTRHRvUEVXeFZKRlhYRlBXanY1cXBtZUJEYzd6WXdpSGFYQ3Y0Z3NSS2ZFMzk5b0NFbGM2Um1sS0pqR2llR3BEOFkwS1kyMUNGYnBoZzFjTmkwdit2eGZFOFpSdm1rVGQ3NzBDaXZXcm1YS3FQTVNGclZhL04xM1BEN3ZMYjc4dWVyK2E0clB4NDFubmtIbUFmc24xTEY2M1RwKy9kZ1RyTnU4R1FqTnNYMWsvRmphcEtYeDdIdnZNK3VqajdqOWw2UDQ4M1BQc3pTY0pMZEtTZUcyVWVkend4TlBSaFBzRVZtWlhKWjlmRFR1TSsrK3h4TnZ2ZTNkaXhIV3VWMDdMaDk2UEZuNzc4K3o0UVE2VmtVd1NPR1NKWlJ2ckgxZHZGWXBLUXp0MXpkdXVIUkUxZ0g3MTdwWTJJNnlSYkFTMlF0aWpER043SkZ2dE5XV1VpNTJsR3VBdzZvZmIxQm5adzBiRFljUC9TandzT3NuTDd6ZmNaT1hmdlBVVThXUlZ4cTdIa1hMVmQzKzVWT3UvcTZ4NnpMZW1GNnNmeEQ0VTJ6WmR0NC9xbDIxa1JrS0wyN3J5UG5oN2RHTWFYSWFLd0V1WExLRWY3ejZPZ0M5OTlpRGV5NjdORlRmbGkxOCtmTUsrdS9iRzREMW16ZnoxbWVmTS91VEpYeXhmSGxjakE2dFczUHpXV2ZTWjg4OUUrS3YyN3laVzU1NmhtOVhyWXFXalR4eU1CY2RXeldkZi8zbUxkejM1cHU4OTJYVndJdXpCMlZ4NmZISDhmZFhYbVhlcDU5Rnk4OC82a2d1R0hJTUVOcE9hTUpEajdCeDYxWmFwNlp5N3VCQmZMTnlKVXQrL0lsdGxSVnMyQko2TzRzSTZkVzJIYW9NQnFNSmVjYisreUZJZE9WcFI0UVpZNjZrYTRjT2NkZVViOXhJd2NjZjgrcUNSYXdKOS9LbStIejA3cm9IWC8yOEFvREQ5dDZibGV2V3NXSnRhRWgwNjlSVWNnN3R4N0IrL1RpZ1IvZWEvaGs4WXdsd0ludEJqREZtSjVwV3BOa2lYQ3ZLR1FpK2hCTWFNSkd4cGtSYXdSWGxUWVFaNlJtODNOUjdoZE1uVHZ1TENEZEM0bjZURFJieitpb3NMUE92R0VSdWJxVjNGUml2NVJWckNzcGpDS01pWlR0aG02T0h4MlJ5WlhoNmd6Rk5VbU1sd0hlLzlqcHpQbGtDd0drREJ6QTZaeGdBRzdaczRkdFZxL2o0aDJWOCtOMzNmTDU4ZVhTZWI2ekQ5OW1iYTA0NmtXNGRPeVljKzM3MWF1NTQ4V1dXbFZhdDM5aWxYVHVtWG5sNWRCaDFxTGY1WlQ3K29Xb1k5dDVkdXZEM2l5OGtMU1dGMGcwYnVPcWhSOWkwYlZ2MGVPYisrek1tTUl6dU5EdTlOUUFBSUFCSlJFRlVIVHZ5Nm9LRnJOdThtVk1IRHFCRDY5WkFhR3VrTzE1OG1aL0tRb001VGgzUW56R0JuTGkyZmZEVlYweDUva1VnTkZ4NmJDQ0hrcVZMZWZiOUQramVzU1BYblhJeUVPcTlYdmp0ZDd6OStSZDgrUDMzQk4ycTVUZDZkT3JJYjA4L2pRWGZmTXVUNFo3b3dHR0hjdkd4UTdqcmxkZFkvSDM4OE9rOTJyZG40SDc3Y2tpdlh2VFphMDk2cFNjTUZtc3dTNEFUMlJ4Z1k0elppY1puU1NGUWVQOEh1cmRQdUVxVTBVaG9IMXdnZmp1bDdSMGVMVlZEcEdPVGFBRUg0V1RnNUxJU2x1Y1Y2U00rSHpPdUhDaE5zdmV6TEdYRnhQU0s3a2VMY0p5SU5PU2VRQ0twR2c0dE1DQzlvdnV0WlhDVFYrR050eDVickcwM1YvQXl3dERZY3MrUzMyVGJrQ21UeG1iSmxMRWVWV0hNN2tSVjQrYTQ5dDFyVHg2WlU4aTh6ejZ2Y3g1cjUzYnQrT1hSUnpIODhNTnF2SEc1ckxRMEx2bjFPUTdYbjNaS05QbDkrL1BQbVRwelZyU25GcUJOYWlxL09lM1U2Q3JTbmR1MVkrenduR2d2TlVEeDBxVjAvYUE5NDRZSE9IWGdBQUIrV0xPRzk3LzhpcUt2bDFMMDlkZlJZZE43ZCtuQ2hVT09ZZFc2ZFN6KzdqdFNmSDU4anNOYm4zMGVqUmNab3B5eC8vNWs3TDgvRlpXaCs2VHZmdkVsdDcvNFVzTDNsZXIzYzg3Z1FadzlLSXRVdjU4RjMzd2JkN3hUMjdiOCtmeVJ6UGxrQ1kvTm14OTlMVmV2WDgvTUR6OWk1b2NmY2QwcEp6VktBbXdTV1FKc2pERzd3RldENUFmZ3hrZSswZHl0cTdsUWhHdUJ3eVBIQlVMSmJ5VDdxMmN5ck5HTHF3cXF6UmZ1aVhCejBPV202Y1dhanpMajV3MjhrRHRVbWs0dmFHNnVHOHg5OEN4LzViYVBRSHFGa25vdmU0TGo0dnkrMDhUcHI1ZFBHVGZQbytER0k0OHMxRTZidGpGYmhBR1JNbFVRRCtmOHh0MWRVWUt1dzZYak0rVkpENkliczF2NmVzV0t1RVMzNzE1N3NWL1hic3o4OEtNYXI5bTNhMWRPUE9Kd0FvY2RTcXEvOXRUaTZJTVA1dnlqanVTcGQ5OERZRndnSjI0N293TzZkOGZ2VkEyT2F0Y3FqZHh6ejJXL2J2R3JQV2YzN2N1YTlldDViTjViQUJ5NjkxNWNPU3p1UGhrcnl0ZHkzNXZ4U3owYzFLTUhrODRlUWR0V3JTamR1SkY3MzBpK0ZFVC8zcjNqbnFlRXY2K2pEajZJUS9mZUs5bzczVFl0alpQNkg4RVptUmwwaXRrdnVTWkQrL1ZseUM4T1p0Nm5uL0h5Z29YUlJjQU82ZFdMb2YzNjFYbTk4WVoxaVJ0alRCTXhmWUVlSjBHdUJVWWtIUjd0NllUSEtnb3JnVWRjWmNhRUxGbnFmUTA3cHZQRXFVZXE4TGFFVWg2ODNlZ21MdlA1T1ZoSjM3VzNUN0NGanBxSXZHTHRxWkF2MERkYTZPWFBmNUpZb3B3eUprdGVUM3ErTVUxUVl3eUJYcnRwRTI5Ly9nVWZmUFUxcFJzMlJPZi81bi8wVVZ5eWVFRDM3bVR1dngrRER6eHd1K2V4cWlwM3Z2d0tSeDUwRU1mMU9TVGgrQ2MvTEdQU1UwOXpRUGZ1WEhmS3llelZwWE9TS0NHelAvNkUvMzFReEpSUjU5RXhTUUo2eit0dlVQRHhKL1JLVCtlc1Faa0VEajAwdW1wMDBIVVorWTkveGcxaDd0bXBFeU9QSEV6T1lZZldXT2ZYUDYvZ1gzUG5NZlRRZmh4MTBJRzBTazFOT09mcGQ5K0xHd0o5VFpKdG9BQitMQzNsM1MrK1pNQysremJhZkdBYkFwM0lYaEJqakdsaUhscWd2U3BkcmxGbHRBaGQ0ZzdXc3VoVmZkU3hpclNpdk93NC9HVjBocnkzWXpWNHEvT2thYmtRM3JMSTY0bWZzZk9CVlY4dG16TGhOTytDbXgzMVlJa2VXT2t5VzRTOTZ6N2JBMHFwK2poeDNFQXAzaW4xR2VPUnhwb0RIRkVaRE9MM1ZkMkxmWDNSSW5wMDZzVEJQWHZTTmkydE1hdm04NTkrNHFBZVBSSzJPRXJHZGQwYXoxdTdhUk5yMXE5bi8rN0prOHV0RlJVRVhSY2x0SGhWWFQzWXV5TkxnQlBaQzJLTU1VM1VQVjlxV3F0eUxsUzRCcUYvN0xISTFvWU56UWRyekNtVnVlcHcrN2dNZWFOaE5UUlFicTZUWHRHOVNJU0JvWFo1bHdSWDcwOVdHRmMyZVh4ZVRlZWJ4amRqb2ZiWFNnb1M1c1Y3OVRFL2NhWG5IeDAvdzhiMGx5OXF2TWFZSnFxeEUyRFRQRmdDbk1oZUVHT00yUTNNS05FVFhTVlg0TWlFZzE0a0NEV05MbFlXcWNQdFB3L2ttVndSTjhrWmphN2pqVlAzOS9uNEVKRzJvU1o1T0JBNlBwL2VVaEgwSGJIK0wyTXNHZG9GcGhYcE1RNjhqdEIrcDFTb2ZGS3BCSzRhSkQvWGZiSXhUWThsd0tZK0xBRk9WUGU0QW1PTU1idmNtQXg1YzF5bUhDWENTUXJ4dzVQVmd3Nnk4RUpiV2oyUTBGK1UvL1lzNFl1OEloMTd6NWZhdU9QZWtsaDcrNFNscnNyVlZTVWVmdWFMTHBzTlFDdS9FM3lPM0tjVEozU1pSaldqUkU4VW1CVk5majFkK3B1RUh4bFY1dm5iYzVRbHY4WVkwL0pZQW15TU1idVIyRVFZZUQ5U0hzMFZHcEliUm5wRGt5Y2VCeUJNVHkzbjI3d2kvZDFEbituTzZhVUxLNzl0L0tPcStqS0FJR2hDcHI1akJDQzgxVkw0NGFHZEsxYmY0VWx3VXk4emluU1U2L0tLQ0syamhSNE9lNjYrTXJvcUJkczZjY0lWaDhoNmIyb3d4aGl6TzdFRTJCaGpka05qTXVUTnNabHlaUFZFT0M1NTNkRWVORTM2TUJSUzZJRndSK1VHZnBoZXJMYzl2RUM3c3BPNFFTNUZXUjVxUjdMdWFvK0lYTmR4MHRSQTR3UTNzYWFWNkdnVi9pM1NlTnN5VnB2bi9hSUlKMTk3a0d5dDhRSmpqREhObW8wSk44YVlabUI2aVo0a1NpNHdPTGJjczVHa05mWElLVnRVZUZqZ2pyR1o4cjBYVmRXbTB5MVRqeGRYNW9pRXQwcjJkR0hvcWxkTFlYV2wzK216UG5mc2FxK2ltM2pUaS9WUEFuOW9yUGhKZnZhZldaN0JxRjAxbDkwWXI5a2NZRk1mTmdjNGtmVUFHMk5NTXpBdVE5NFlteWxIcW5BeVNZWkdhME16NFpxdUYxb0pURUJabWxlc1QwNWZvSDJUbk9XWjhsc256QVg5ZTdSNjhmTHpYMVdXTDdCSFNtWHdQeDRHTjJHcUt0T0xkVVpzOHR2Z244K0VTaEo2ZnA4Y2s4SDVsdndhWTR5eEJOZ1lZNXFSMkVSWWxROGk1ZUxWU3RFMVBSVjh3QVhpOGtsZXNiNlNWNnhER2xoYmpjcFM5cGlvOEZHa1lpK0hRbXY4R1BKQStzVHBFendMYmdDWVVjeURBcU1qenhXUGZqNWo0bFhMZmg4ZW04SEY0dTNkRW1PTU1ic3A2eEkzeHBobWJIcUpub1RMbjBRWUZGdnVhWWRielZzb3pSVS8xNDBaSUl1OHFpcWkvYVNwdjBoQkZnR3RhbXZDamxEVjBCemowSlBOTG02ZjhpbFhmK2RSK0JZdHIxaW5BdU9qQlVyb1ZyeUh5YS9FRjl3OU5rdCs3VTEwWTVvV0d3SnQ2c09HUUNleUhtQmpqR25HeG1YSUcrT3laTEFvNXdKZlI4cmpoa1kzVlB3S3U3SGx4MnVRQlhuRit1UzBoYnF2QnpWRnJaODg0WE5GYjRpcHVWcnZiUU9JVTdYS3RFaHJ3WGtDMUQ1QU5GRFM1TmZqbnQ5cXc1NG5XL0pyakRHbU9rdUFqVEdtQlJpVEpjOEJmUlIrbzFBV0tZOHVJT1ZSRXBKa0tLc0FGemhCUHM4cjBuL2M5NzUyOGFZbUtKczg0WDdRbWFGS0JOVDFKQWtXUWozQVZUbXdET2swY2ZvMURRN2NndVVWNlQ5SWx2eDZKQ0djOE90eG1YS0xkelVZWTR4cExpd0JOc2FZRm1Kc3BsU015NVM3M0ZRT0FPNEJLcUlIdzFOcFBjbURreWZWcVFqWCtSMlc1cFhvelhlOW82MFRMOXgrMjRLVkY2bnFLZ2h0alNSNHVjWlIxVGZnb0xkM3VQSCtBejBNM21KTUw5WS9JVndYZWU3cGdsZVNQUGtkbXlGM2UxU0RNY2FZWnNZU1lHT01hV0VtSEM1bFl6UGwvd2oxQ0w4WUtSY0pqMGoxYWxhWkpJNXdGYUVEeXBTMnFYeVZWNnhYUHEzcWEwZ1ZHLzV5N1NwWDlLSzRTajNLcmlTMk8xdWt0ZC9uUEdsRG9iZFBYckhlV0gyMVorKzJyUUxjaEgvdG15ejVOY1lZVXh0TGdJMHhwb1VhbXlsZmo4dVVFYTR5UkpXUEkrVmVEb3VPNjUyTGo5Y0xlS0NzaEkrbUYrbVpEYWxqN2VTclpxb3lOVnFOdWw2TjZDWTBJRHFTQkRPbzg4UnBOcWUwbnZKSzlEcmdMNUhuMGRXZVBWSjl0V2VGUDQ3TmxOdTlxOEVZWTB4elpBbXdNY2EwY09PejVPMnhtUnl1eXFVb3k2SUg0bllFOHFDaWNPZHN0UjdtUGlLOGtGZXM3K1VWNitBZERWMlcwdW8zb0o5RHRaNWJMOFNFVXBHLzJGRG91dVVWNjNpVWYwU2VlNXI4U3R4ZkViZVB5NVEvZTFTRE1jYVlac3dTWUdPTU1ZaUlqc3VTeHpaV2NERHdCNFVOc2NmVnhadUZpeUpEWUNVaFJSME12SmRYck0vUFdLUUhiM2ZjM011MnFQaEdLbG9Kb1VXeFBCdkpMVld4QkZMOVB1ZEpSajdkb0tIYnpkbU1JcjBjWW5yazhYYWYzNFJwM3NyZFl6UGxKbytpRzJPTWFlWnNMcE14eHBnRUR5L1FydHRjL2dKY0pvMThzelJoWHFnU0JCNXlXdkdIMFlmSml1MkpsVDVwNm04RitXc29qSWQ3QTRmL2p0ays2dmRsVThiLzFhUHd6Y2EwRXIzUVVSNG45cVgzTXZsTjNPdkk5dmsxalVvWExPaUs2M1lBT3VJNDdWRnRqZXVtNFRocDRiOWI0YnBwaUlTK1ZOT0FORUo3bEllZVI4cEZXb1dQcHdBcGlQZ0FQNkcxRVB4eHowWDhnQTlWZjVMeldnTnNXck5xVjd3a1pqZlRwdk1lY3lVckszdFh0Nk1wc1FUWUdHTk1qUjRvMFQ2dXl6U0U0MlBMVlVFY3ZFMXNvUHB2cFUwS2Q2VzA0NjlYSENMcjZ4bEkwaWRObXlQSThaSEFHdG9reVlNbVZrVlMyQmFzZFB1dHUvMnFyendJM1N4TUs5RUxSWG1zc1c2WUpGbEFhOXJZVEpuUUdIV1o1a0UvL0RDZGlvb3VxSGJCY2RxaDJnWG9pR3BISUpUVWhyNDZvTm9Ca1U3Ujh0RHpWcnV3K1hXeUJOalVoeVhBaVN3Qk5zWVlVNmNaUlJwd0lVK0UvZU1PZUx5ZmF3M1dva3dhbXlYMzFlZmsxaE9uN2RsYTlET1FkdUJsQ2h6LzdTcGFValo1ZkJhSWh4T09kMC9UUy9Ra2NYa0Z3UWVOY0lPa091VzVNWm1NRkxIWHZxWFFEejdZRzVHZVFBOGNwd2VxM1FrdHB0Y0Q2SUpxT3BHRVZxVERybXlyTVUyS3FpWEExVmdDYkl3eHB0Nm1GK3ROS0xlSVVMV1BiMk1rd2NsamZxZkNuOFpseUNOMVhkNTUwclRSd0F5STdEdnJ6YXhnRGY4WlNhaGQ1Zi9LcDR5L3A4R0JkMlBUaW5TQUErOGdWUFdXZVRuc3VWb3NoY0tmMXpNOGQ2aFVlbFNEMlVYMC9mZTdrSmJXQTlmdGdXb1BWSHVpMmcyUlhxajJRS1JuK08vT3U3cXRkZGlBYWhraVplRy95NEhRWThkWlMyalA5UXBVdDRVZmI0dDdEQlU0empaRXFzNnAvbmRxNmpZY0ovVGM1NnVRZnYwMjFOQVdZMHdkTEFFMnhoaXpYUjVhb0wwcWc5eURjRTVzdWVlOWZoSmFmS3Y2NnNHcUZJdHcrZGhNK2FpMnk5TW5UcDB2SWtNOGFrMVYvY1QrOHRRTitGUDZsT2FPWGxiekZjMVhYckVlb01yN0luU0JSdGpuVndndGVoV09xYkJZNE9peG1iTEp3MXBNSTlBRkM3cWl1Zy9RRzlmdERleURTRzlVOXdSNklyTDNMbTVpUE5WU1JNcUE4bWd5Vy8yeFNCbXVXNHJmWHc2VUV3eVdTV2JtNmwzYmNHUE05cklFMkJoanpBNTVvRVNIdWNvTTRJQkltWWF6UTA5L3VTVHZUYXhRK051Mmp2enAyb05rYTdMTE9rMjhyN2NqenNlTk14UTZKcGJ5WnVtVThTZDVFbmczY3QvNzJpWEZ4d0pnbjBhckpPWnVneXBMSzEwR1hUMVkxalJhZmFaZVZOWEhva1Y3bzdvUHdXQlZjaHY2V1lqODNXYVhOakpDZFFzaXk0QmxxQzVESlBUbHVzdHduR1drcGk3ajBFTlgybkI2WTFvT1M0Q05NY1kweVBSaXZWVmdVbXhaWTh3QlRUb3FXdmxHWU15WUxNbFBkazM2cEtsWENhRzV3NTczVHNad2NjOHBuM3pWL3hvbmV0UHoyR0p0dTJrYjgwVVlBRVMzdDJxOEtiK3NETHBrWGpWSWZtaWtLa3dNZmVlZDFxU2tIRUQxeERiU294dnF3VzBLVzRGdElEYXhqWDNzT011b3FGZ21nd2ZiRFJOalRCeExnSTB4eGpSWVhyRWVodklZUXY5b29jYnNBZXVsWkptdzhqakM5V016SldFNFl1eFE2RWJyQlVaL0x2WHJRZVJlMWV6bjVUMnQ2aXN0WWFiQXNHaGhJODc1QmNyRno1QXgvZVVUajJvd2dLb0tpeGIxeG5VUEFRNEovOTBIa1VPQWJydTRlVlZVdHdCZkFWOGdFdnB5M1MvdytiNlFnUU50R1dSanpIYXpCTmhzbDBBZ01CcDRPajgvZjIxOXpzL0p5WGxlUklhcjZzQ0Nnb0l2R3JsNW5ocytmUGp4cnV1T0JONG9LQ2g0WlZlM3g1aW1ibnF4M2lCd1oxemh6bGtwR3FCY2hldXJMNUxWYWVKOXZSMmNUeU43WjNwSFVIVVJpV3lOcFBlWFRaNXd0YmQxTkQxNVJmbzR3a1hSQWkvL2ZhdlArMWEyaUovanhneVFJbzlxYUhIMG0yOWFVVmIyQzFRamlXNGY0QmZBSVEzZTVrZkRkeXE4dU11bHVoVDRBdmdVeC9rYTEvMGN2LzhyR1REZzI0WUhOOGFZS3BZQU56UERoZzI3MG5HY2M3MktwNnJ2RnhRVS9CRWdKeWRubElqOFIxVS9keHpuOUZtelpuMVoxL1dCUU9BTjRNVEt5c28raFlXRm45VjEvckJody9aMEhPZitoclo3OCtiTkY3Lzk5dHR4KzRibTVPUmNBUXl0ZnE2SUJQUHo4eSt0WHA2UmtkR21VNmRPUzBTa3Q2bytXRkJRTUxxaDdUS21KWmhhcFBzN3dxTUN4MFlMRzZNM3VPWmV4emxCNWNvSldiSTBVdEI1MHJSZkEzZUZtdEk0dmNDcXFPdG8xdHBiSjVSNEVyd0p5aXZTeVFnVG93V05lWE5EQ1NLY01qWlRaalpTRGMxS2VOR3BVSktyZWdpcWZRZ2x1YjNaMGIyWnE4OGJFQUhYclhxOC9aYWpHdXJGaFM4aWp5VXpzODdQQjhZWTR4WC9ybTZBOFphRWhpNmQ2R0c4NkRZVDVlWGx6NlducHo4dUloZXI2bnM1T1RrakNnb0s1bnRWRjREcnV1MGR4em16b1hGU1VsTFNnUFhWaW84U2tRdUIyQVZ6MG9BZ2tKQUFkK3JVNmMvaDVQYzdFYmt5RUFnOG01K2YvMlpEMjJaTWN4ZE9QSStiVnFLanhlVnZJblNJTG95bGhENktlekZjTm41VDNsaERmZkJKWG9uZWluTG4yRXlwS0owODd1N09FNmVQUWhnVTJSREppN3hOa0dnN1JCREhsVWNaK1hSL25qa3Y2RUg0Sm1WNmtWNFJsL3lDdDhsdnRYOFVoWXZIV2ZLYlFGV0Y0dUtEZ1FHSTlBZjZvOW9mMSswZWQySjlFdFJrQ2E1cS9QUFk4K28za1g1dHNpUVgrRXd5TTIzMWJtUE1MbWNKY0ROVFVGRHd1K3pzN0JzYkdrZEVCdnQ4dnJkaXkwcEtTaXFBUzRjTkc3YmFjWnhmaThpc29VT0huajFuenB6WEdscGZFbTlWVmxhZXZMMFgrZjMrZDRERGFqdW5zckp5cjhMQ3d0WFoyZG50L0g3L0dsVk42TWtPQkFMbnFPcjFxanJmNy9lUENBYURpNENIczdPekJ4Y1dGcmJJN1U2TTJWN2pNK1NCaHhib3F4VXVUd3BrQTk3T0ZhV1dXRUlybENuQVJRK1U2T1dqTStTOXl1RDlGL3I4emljQ3FhRm1lTlFUTEVRVEF4RU9UZi9GNmh2SzRJNkdCMjQ2cHBmb1NZUlcvQWE4Ny9pdFBqcEE0Y1p4V2ZJZkQ2dllMZW1YWDZheFljUGh1RzRveVZVZFFFbko0WWkwalR1eHRxUTBXVUpiVXpMckp0bDNyTGI0b2EyRFNvQmlSSW9SS1pHQkE3K3IrenN6eHBoZHh4TGc1c2N0TEN4MEd4b2tFQWpVMUh1aHMyZlB2ajRRQ0d3Q3pxNnNyQ3dLbi8rd3FuWklPRm0xdjRqZzkvdi9tWk9UVTcxSEZoRjVLejgvLys0azlRUUxDd3MzQUdSblozY3FMQ3dzVDlhWVljT0dEWEljNStpTkd6Zm12ZnZ1dTV0emNuSmNxZWV3TEwvZm53T2tpc2pMc2VYRGh3L3ZyNnIvRXBFeTEzVXZmdlBOTjB1SER4OSttYXErNmZQNTNod3laTWlRdDk1NnE2eGVsUmpUd2wweFVINENodVlWNlZnVi9pYlFMbktzc1ZabHJwYWM5UWtxYitjVjZkOFJKdDc0d3JRL2dOd2VPdVJkVDdCS1RDcXQvS25qcEFlZVhqdDU5RGNlaE43bHBoWHBJSEY1SGdrTm8yMk1mN2ZZY0FyVHgyVktzN3FCVUIvNjRZZnBWRlFNUUhVQXFxR2UzZkx5UXhDcCtxeFdWNkliU1d3ZHAvYjV1YXJKajlmK0Q3c1dXSUJxTVk1VGpPc1dTMWJXMHRvdU1NYVlwc2dTNE9aRHNyT3oyOVo5V3UyMmJ0MGFmUGZkZHpmWGRWNStmdjZrN096czIrZlBuNzhCUUZYUEVKRXV0Vnh5UXJMRVZGVXJrNXdiTld6WXNGODVqbk4zSUJBNE5qOC8vNlBxeHgzSCtUc3dwRzNidG91QXdycmFYYTN1azhOdGVqRlNObno0OEV6WGRkOFFrUlJWUFhuMjdObmZBY3lhTmFzZ0VBajhXa1R1YWRXcTFjenM3T3pUQ3dzTGY5NmUrb3hweWNabVNkNzlIK2hyUHVFL0lod0Q0Yy9halRDSHRIbzRBUWZodDhCSnVTZGZjVUh1YXcrTkVwSCtrYVdydkdoQWRIaTNnSWlrT1ZUZUE1emU0TUM3V0Y2eEhnQzhDVVFYUy9KNmU2czR5bk5qTTVrd3JwSENOeFU2WjQ2ZmpoMzdFd3dlaWNpUndKRnMyeGJkVDd0ZWlXN3N1YkZsMVljeHgxNFhHN3YyWkhjRHNCRFZVTSt1MzEvTUVVZDhhWHZsR21PYUEwdUFtNG5zN096dWZyOS9lVVBqK1AzK3Q0RWh5WTROSFRyMGpNckt5bmZuejUrL0NpRFNRd3ZRdVhQbjdxdFdyVXI0YmVyMysxOEZUZ2dHZzRlcTZ1ZlZqOWV6dDdvajhPVEpKNStjOWZycnIwZm43d1lDZ1RQRGJTM016OC9mcnVRMzdDUlZYVkZRVVBCK09GNjJxcjRvSW0xVjlhTHE4NXZ6OC9Qdnpjbko2UzBpdi9INy9SOE1Iejc4akZtelppM2FnWHFOYVpHdUdpUS9xT3F4TXhid2Y3ajhCYUZWWE83cDhmQm9BZHo0WE9Hd3RMVFU0dXVIamJyN0g0WC9QUlFWZjZnWDJNT2gwRlVQVCtzNDZmNFQxazYrYXJlZHcvckFSOXJkM2Nwc29CUEU1RmdlYm5la0d2ZXl6VnkrZ1ZITk1jblNCUXQ2RVF3ZUZVMTJWVE53M2RaMWRxWEhKcktSWHQzcTF5UkxkbVBMNjBwNFZUY0RpeEFwUnJVWW42K1lBUU0rRTVFR2p5WXp4cGlteUJMZzVtTUxNVDJaTzBwVmx5UXJIelpzMk5HTzQvelA1L090Q0FRQ0YxWlBPSjk1NXBta1E2WURnWUNHNHdZTEN3dHI3ZTFOWnZiczJZL201T1NjSVNKbmJkdTI3VGJnTndBalI0NzBsWldWL1NVYyt3L2JHemNuSitmdzhBSlhNd0NHRFJ2MmUxV2REQ0FpRnhRVUZEeWQ3THFDZ29JYmNuSnl0b25JVGE3cmZoQUlCTzZvckt5Y1VsaFl1R1Y3MjJCTVN4Uk9idTUrc0VSZkNTci9CVEtpQnoxT2U2THpTbU02ZVFYU3VuVk0vLzBOZ1F1L25mSFdpL3V1Mjd3UjhiQVhPamFVbzNJL0k1OCtaSGRjRU91eHhkcDIweGJ5UmRnblV1YjVjUFg0N1k2S1V2Zmd6TnhNMmU3ZkUwMU5lTjV1QnNGZ0pOazlFdGZkdTg2aHh0VVhtcXB2b2x1VG1oUGVkY0RiaU14RlpDNFpHVVVpc3R2OWpCcGp6STZ5QkxpWkNNK1JIZEZZOFYzWC9jQnhuS25BTlVCK0lCRDRiWDUrL2o4YXE3NVl3V0J3ak0vbk94cjQ5ZkRodzErYU5XdlczTEt5c3N1QlBxbzZhMGRXb2hhUk04SVBuOC9KeVprbUltTlZkWU9JWEZGWldmbGFkbloydTVxdURRYUR0L2w4dm5KZ0NqREo3L2NYNDhITkIyTmFraXN6NUt0YzFVRTlGM0FqeWgrQjFNZ3h6MGRGQ3duN3kzWnAyMkhmNjRlTkNqNi9hSzV2OFk5Zk5jNVFiSkVETy8yaTlPcHkrS2Uza1J2ZjVncWVFdUZRQ0U4cGxVWVk5VnlWL0g2UjZ1ZUV5L2FUM2ZKR29pNWV2Qi9idG9XR01xc2V5ZHExL1luNWVhNGxFUTM5SGVuWnJkN0RXMVBDR3p2RXVYNFRzc3RSblkvSVhCeG5MZ01HTExEZVhXTk1TMllKc0ttWGNPL3R0VGs1T1orTHlEK0J1M0p5Y2pwRjlnaHVCTkhmL0lXRmhhdUhEaDA2eHVmenZlaTY3cU01T1RsSEFybUE2N3J1YjNjb2VHak84dGJseTVmUDd0bXo1MUpDdlZBM0F6UDkvcnJmRnFyNm5PdTYyVDZmTDVDZm4yL0pyOW10bmZYMm5ZY0dnNXpzb0lOVjVVZ1I5dHdaOVM2YS96ZDI4UndDWDhkK2NGeS9ScTNqYms2NE05bENmMDNhNjV2K3RqT3JPeGdvR3pIdnpwMVpwMmV1V0RlWFh6anRPZGpYaVlHK3p1eERrdVU0a2lXcTFSUGR1aExlWk1lVDl5U3ZRV1FlTUJmVmVXUm1MbXFPdzhxTk1XWkhXUUxjREFVQ2dVdFU5WVQ2bmk4aU0vUHo4eCtyejdrRkJRWDNEeDA2OUFmSGNlNE1Cb01QQUdSblo5ZjJjeVRoT253MW5kZTFhMWVOREtFV0VSK0Fxc2Jkblo0elo4NUxnVURnTVJHNVJGV0xnVjdBQTNQbXpGbGNuM1luc1JqSTZ0V3IxNFg1K2ZtUEFGbERoZ3hKVDB0TGU3S2UxMzh3Wjg2Y3Q0RzNkN0IrWTNhNTdEbTVyVG82YlhPMWtoc2N3UWZTS0tzeUc5T2NsZXBXM2cxdTVkM2dhaDVYT0N0bEgwYWw3bzgvTWdhL29XK3F5TlpFTmZja3IwQmtIaUp6VVowbldWa0pDMFlhWTR5cFlnbHdNNlNxZzBUa3d1MDR2eHlvVndJTW9XUTBPenY3dGNMQ3dzcnM3T3c5L0g3L3FycXU4Zmw4SDlkMHJLeXNiQzdoUFVJZHgvRUJpQ1RPQTZ1c3JQdy9uOCtYSXlKN3FlcDY0SmI2dHJtNllERDRXNy9mZjQ2cTN0cTNiOThubHl4WnNpMjh0ZEZGa1hPeXM3UDlqdU1jSnlLZkZCUVVySWk5UGpzN3UxVkNVR04ySTJmTi8vc1JyZ2FmRXZqRnJtNkxNYzJGSy9CYzVmY3NDSlp5ZFZvZjlwZDI5WnU3VzlQS3paRmo4WDRpMUxzN0Y4ZVpKNW1abnphdzJjWVkwNkpZQXR5TXVhNTdpdXU2TmM2UGRSem5XTWR4WHR1UjJKRUZyU29xS3JiNmZMN25rcHppQTg2VTBENUQ3NnZxc2xyQ2ZSTHpPQTFBVmJjbHFiTThKeWZuYzJCUFlOUFdyVnNUenRtTzlwY0hBb0YvaWtodXIxNjlUbXZkdXZYTDZlbnB2d1NJOUlZN2puT1I0emlQcU9wdmdMc2kxd1lDZ1Q2cStrRk9UczZUQlFVRnpYMjNEdE1NbmJENHpyYTZOdmljSUFmVWZiWXhabnQ5b3h1NGMrdEgzTnQ2TVA3UTlzbnhxaWU4dFNmSjM2TTZGNUY1K0h4elpjQ0FMNzF1cnpIR3RDU1dBRGRqanVOc25qMTc5b2FhamdjQ2dUcjMrMDFtK1BEaEI2bnFMYXA2YjBGQlFSRndicExZMXdFalZQWGI4dkx5WVNVbEpadnFHVDZ5K0ZSQ3UzTnljc2FJeURBZ0tDTGQwOUxTN2dFdTNwSHZBY0J4bk1kYzE4MEZUbXJmdnYxTHF2cDNZQzNoM25DLzMvK2E2N3F1aUp4TlRBS3NxaU5GcEIyeGk1d1lzeHRwVTY1VEVFdCtqV2xNUCtzVy9yM3RHeTVKcmZaV3E2dEhXRFVJdkkzanZJTHF5NUtaK1Ztak5kSVlZMXFnSkxjbGphbGRNQmc4bTFEaWVXMnk0OE9HRGR0VFZmOE1vS29UdGlQNVJVVFN3dy9YeFpabloyZnZDL3hOVlN0RTVFUlZYU0VpRncwYk51ejBhdGZYZTZHUG1UTm5mcU9xYTFTMVgyRmhZYVdJUENzaUJ3d2RPblJ3K1BoS1ZYMWZWWS9PenM3dUVWUEhLQURYZFIrdGIxM0dOQlZuenYzNzBRalg3T3AyR05NU3ZGRDVQWis2YStPVDN1UnplZGVpK2hRaUZ5SFNSYkt5anBlTWpEc3QrVFhHR085WkFteTJXN2hIRk5kMW4wbDIzSEdjZTBTa1BmRFk3Tm16WDQrVTUrVGtqTXJKeVpuWnQyL2ZHbnRPVmJWbnVJNlZzVlg2Zkw2SFJhUzlpRXlaTld0V0FmQi80YnFtWjJkbmQ0cTV2aUw4c0Y2akcwUmtGZEFsZk8yL3d6RXZpRGxsam9pSXorYzdFV0Q0OE9IOUNXMi85UFhzMmJPM2Uvc2xZM1k1Q1Y0TFl2LzNHN01US0RDcjhxZWFrdDZ2VUwwYmtSeldyOTlEc3JKR1NVYkdrNUtadVhZbk45TVlZMW9VR3dMZGpOVzI4bkxrdU5abmNZNFl3NFlOMnhQSVV0WDFyVnExZXJQNjhVQWdjQ3B3TnZEVGxpMWJycXRXMzhYQThKNDllOTYyWk1tU0cycW80aUNBMkRuRE9UazVONHJJVUZWZEVBd0dwd0FVRkJROGxaT1RjNkdJbk83eitmNE9YQkd1WXh1QTR6aHBnQVFDZ2NYQXZmbjUrUTlVcitpRUUwNW9Hd3dHOXhTUnI4TXgzODdKeVZrTm5EZHk1TWpybjNubW1hQ0l2Qk9PZXdMd3IyQXdlSW5qT0FBUDB3amJZaHJUMkFRNVpGZTN3WmlXWkprYkhnU2xHa1RrSFVSZUJsNlJqQXhidk1vWVkzWUI2d1ZveGxRMTMrLzNWOVQwcGFyNTJ4dFRSRVpJeUN1dnYvNzYxdGhqMmRuWm5WVDFmZzM1VlhoVjVhaXRXN2RlQ1pRQjF3OGZQanluaGlxR0FEaU84eGxBSUJESUZwRmJnVTNBeFpIRnR3Q0N3ZUFFVlYwdklwZkh4RnNiL3Q0N0JRS0JEc0Jod0RteEZmaDh2bnNEZ2NCVTEzWGZFcEgycWpvM2ZNZ1ZrWmtpMHFPMHRIUlkrTngzVlhVQjhPbklrU045SW5JQkVIUWN4NFkvbTkyVDZyNjd1Z216Y3lLbUFBQWdBRWxFUVZUR3RDVGZ1eHNxRUxtWXRMU3VrcGw1bkdSazNHbkpyekhHN0RyV0E5eU1xZW84b000dGlvQ0Y5WTBabWY4S1BCdGJucDJkN2ZmNy9VOEF2VlgxN3dVRkJiT3FYenQvL3Z6bGdVRGdOeUx5c091Ni84ck96ajYwc0xDd1BITDgyR09QN1FrTVZOV0t5c3JLa3V6czdCNnErcC93M3NCWEZ4UVVMSW1OVjFoWXVDd1FDRXdFN25GZGQwWkdSc1pod0dvQW44L1hJNXdjeC9VbWgzVUVJdC9IbTF1MmJJbHVwNlNxcjR2SXlhcmFHK0ROTjk4c0JUSUFoZzBiZHJyak9OMVY5ZVg4L1B5ZjZ2dWFHZE9raUhUYzFVMHdwaVhaaXBzaUdSbFA3T3AyR0dPTUNiRUV1QmtUa1QvbTUrY1g3c2kxcXRvNnRJTVJ3VWhaSUJEWVIxV1BBVGFYbDVlL0VTblB5Y25wTGlJUEE2ZW82anZsNWVVM25YRENDVzFkMSswaUlwMkR3V0Jub0l1SWRGYlZMc0FHRWRuVDcvZi9FLzZmdlR1UGo2bzYvd2YrZWU2ZG1TeVRmU09FUU1JT0Fka1hGWkNRR1ZCVVJGUmNjS0V1MzliYTF0YTIxcTdXMW1wYnJYYXZQN1YxVnhSVUZIQUJNc213eXlvZ0pJUTFCTEx2ZXpJejk1N2ZIN05rMW1TeXNPWjU5MlZuN3Jubm5udG0wSkRubm5PZWcrWE9kclJhN2ExRVJFS0lyV2F6dWNsZ01QeUJpSklCdkpXZG5mMjZ2MzVtWjJmLzIyQXczRU5FT3IxZUh5K0VPTzRJZWtlcnF0b2t5eklBblBUNmJEOVFWVlZqczlscXRtelo0dkdBb0xTMGRHVlNVdEw3N2lQTlRwSWtQZWk0M21jNk5XT01NY1lZWSt6aXh3SHdaVWhWMWJlSmFJK3Fxc0ZrajVRQXFGNWxSRVIzT2Q2N2ozUXVjK3pydThFOXM3TVE0aUVpdXQ1eGVFVnNiR3lUcXFvNnh6azQxc3o2YzUvQllGaGxNcG5XVFowNlZVdEVQM1hjL0cwQVVCVGxwN0lzbDh1eS9JL09QcTZpS0xkV1ZGUlU1T1hsV1F3R3cxZU9ObTZYSkNuRjhkN2plMUJWdGQ1c05sYzVqdzBHdzRORTVKRk4ybWcwK3R4SUNIRURFWUdJdm0wMEdoOTBGRGRuWjJmZjNVbi9HR09NTWNZWVl4Y0pEb0F2UTdtNXVUc0I3QXltcnNGZ3VCM0EyMFRVTElSb0pTS0xFQ0lLZ0RPejhqcTM2bmNEZ0JCaXRYc2JSUFJmQUU4Q0VFUlVLNFFvQjFBT29OeVJaYmxDQ0ZFaGhLaVVKS25TWnJOVmFqU2FCd0U4UlVTdnpKNDllMXhvYU9oOEFHa0FTclZhN1hzQTRCaUYvV05YbjhGc05ydW1PQ3VLa2l2TDhsRWlta1ZFc3dDMHU2M3hEZVFLQUl1N3VvOWpSQnhFZEtOYk1XZnJaSXd4eGhoajdCTEJBWEEvSjRUWUxVbVNKSVNJSXNmYVFDSlNBWndTUXZ6TFpESjlCZ0JMbHk2VnE2dXIzM0ZzZ2VRZUZNTmtNcFZuWm1iR204M21wbUR2bTVHUjhjZUJBd2ZlVGtTYk5CcU5zTmxzYTJSWjNrNUViM2duMStvT3M5bHNNeHFOdHdraDNpZWlaRlZWbjhqSnlhbnU3SnJTMHRLZkpTVWwvYm9uOTlQcGRKd0ptakhHR0dPTXNVdUUzNDNwR0RzZkZpNWNHT0llN002ZVBUdDI2OWF0OWZDZGtzMFk2eU0zYjM2ZUg5b3dkcDU5Y3Mzai9Qc1dZNHhkSkhnRW1GMHczaU85M3RzbU1jWVlZNHd4LzVyWGY4RVBORm1YOU5jdTVBZHdYbmdmWU1ZWVk0d3h4aGhqL1FJSHdJd3h4aGhqakRIRytnVU9nQmxqakRIR0dHT005UXNjQURQR0dHT01NY1lZNnhjNEFHYU1NY1lZWTR3eDFpOXdBTXdZWTR3eHhoaGpyRi9nQUpneHhoaGpqREhHV0wvQUFUQmpqREhHR0dPTXNYNkJBMkRHR0dPTU1jWVlZLzBDQjhDTU1jWVlZNHd4eHZvRkRvQVpZNHd4eGhoampQVUxIQUF6eGhoampESEdHT3NYT0FCbWpESEdHR09NTWRZdmNBRE1HR09NTWNZWVk2eGY0QUNZTWNZWVk0d3h4bGkvb0xuUUhlaHZwcnk2d2t4RWN5OTBQeGpySU5vZ1NBVkJFWUJDZ09wNFZRU0VhbitGODFVaGtQMjhnQ0lJcXYzVlVVOUFJWUlxQkJTNDJpRDdPWEllZDdRRkFRVWtWSURzN1FFS1FYVGNuNkNRSUZVUUZBR2hTSUNpZ2xUSmVTOUFFVVQyUGtBb1FvSkNxbENGZ0VLeVozOWMxeENwUWtCUkFVVVNVRlFpVlJKUWhBYUtVRlFieWJLUUhPZFZBVVVXamxldC9WV3kybFJGSnhSRlFOR29vWW9pb0doVktOWXdVaXdDaXJhNVZXMk5Fa3E0cWlvTmlxSVUzbjkvMjRYK0UyYU1NY1lZWTNZY0FEUFc3MUVveVBFTzNxOFVvTnorZngydmpuck9kcHdWQTEzcjFnYmNidTY4bTcvN09FdWQwMVpjOTRMb3FDUHNKNGdBUjNISHExZi9aRWZic3ZONjFYRkNWVjMza1p4MUNJRGlPSllseUlyamVsZ2hFUUFaMEZvQUxRRG9aT2djSVc4OGdQai92Zzh2allDd1FNQWlDQllBRmhLd3dQRmVDRmhBWkFHRTFmMmNBRm5nZUUrQS9YcUlkb0RzOWNoZXBwSm9KeUZaSU5tdlZRUXNKTU1DRlJaSlV0dUJzOTc5WVl3eHhoanJOemdBWm95eDh5dlNHYkc3bmhPNFB6RHdMblIvY2F2bi91REJ2VXdDMlo4RUNIdVJUQUJVeDNuVnF6NWpqREhHV0QvREFmQjV0dS8vN3NxODBIMWdsNTZwTDY4TmI3VzFTbUVheUJiRkt1bGtrcTFob1pLMlZjaTJVRVhTdEVHMlNwQzFxaXJaQ0xKR09GNjFHa214UXBZMXFxVFlJRXNFV1JWQ2tnZ3lTT2loU2hwQWFDRkxXa0JvQWFFbFFSb0lPSTRsclVxcUJwQzBKRlNOSU9nSTBFS1EvVHFRRm5EVUpkSzQzb08wSklRRzVIYmV6M1dDaE1hOURRTHBMK1Qzek5qRmJFcnNVQ3dmNXJtQ3BxS3RIczhjWHQzcmR2ZlhGa0oxUGpYeGNrWDBFRHcwSXN1amJPM1p2Y2d1L3laZ214TmlocUM0cFFiVmxxWmU5YTB2eGVzaUlGTkg2cE4yMVlaNmE4c0Y3QkZqakxFTGdRTmd4aTRCZTcrenFOLzlsamJwOWRVeFFyTHFoUTBSV2xMMVFoRjZJVkVFVktHWFNOSUxvVWFBSkwyQTBFdEFoQUQwRUlnZ2doNUM2RUVJRXdKUjlxQmFSQWlRbmdnUkYvcHo5WWJ3ZU9jWXpSVUM1QmcyRm81aWduQlZFWUk2UnBYOXh6ZVhIUW1FcE5EbzgzSXZpMnBEVFlBZ1R3SWhTaHNXZEZ0TnRqYlloT3IzWEl3MkhJK09Yb2hvYmJoSCtlbm15dUE3NjhmQ2daUHc3UkZHSEdzc3hWK1BmSWJTdGpxZk91RWFIWWFFSjNpVVJla0NmNjZGQXlmaG9SRUdWTFUzNE1tREsxSGVWdSszSGdHWUZKdmVxLzQ3bGJmVm82UzF0dE02ZjU1OEQrSjFIVDhDZGxVZnh4L3pQdW1UK3pQR0dMdDBjQURNR0xzbzdiOS9TUjBBMzkvR2UybnF5MnZEVlcyclhsRVFBVkwxV2tub1ZSVVJJT2loU25xUzFBaW9wQWVnSnlBQ2dGNEFFWURRRTBFUGUwQWREVUV4SUVRRGlPdnJQZ1pDZnQ1NUxMaUdjRXlMSmdqSGUrZHBBUUpSLzRpQUUwSWk4ZEwwaDg3THZRN1huOEd2RDM3ZzkxeFNhSFMzK3ZHYmd4L2dVUDBaditkK09PWUduK0FYQU9Za2pzV09xcVBZVVhVczZQczRYWjB3Q2crTk1BQUFSa1lPeEl0VGwrTi94M002SGRudGpBVENnOE96Y0gzS1pBQkFVa2cwbnAxNEYzNTdjQ1hPdHRiNDFOZVFqQ2ZIMzlhamUzbjcrTXd1dkYyNEdjbWhNUjZqdkZYdGpXaFhyWDF5RDhZWVk1Y0hEb0FaWS8yS1l6UzlCVUR2aHM3Y1RIanJMYjFzMVVhVFN0RkNrbUpJMktJaEtCcEVNUUJGazFBamhEMVFqZ1lvQmhDUkFHSkJpS2FPUUxyWHlDMFlKdkpjNzB2OVpmajNNblRIa0tzeEtTWXQ0UG52ajdvT0p4b3JVTkh1ZjZUVkh3bUVPOU5tMmRlTU80UktXbnh2MUxVWUh6TVlMeDNiMkszQVVhOEp3ZU5qYjhKRXIzN0c2U0x3cldHWitNUGhqNE51cXplZW0zdzNJalVkbzlQUEhQNFllMnBPbnBkN004WVl1elJ3QU13WVk3MTA4TDc3bWdFMEF5anBhUnNqM25rbkt0UWlSMHNxUlV1Z2FCbHFEQUMzUUZvTmgwQUM3RUYwdElDSUpHZFFUUlFOSUxKdlBnMjdtTXdiTUE1M3BsM2RhWjF3T1FRL0g3Y1l2enJ3UGxvVlMxRHRxaEQ0NVlFVmVIenNJa3p3Q2xybkptVmdlTVFBL0RsL0RjNjJWSGZaMXVEd2VQeHkzQklraDhiNG5Nc3RQNHlYam0wSXFrK01zWXVIMVdhRFZ1TS9UQ2lycTRPaXF0Q0hoaUlpSkFRYVdUN1B2ZXMrVlZYUjJHYmZva0VpQ1pGaG9YM1dkbk43Ty9RaElYN1AxVFkxb2I2MUZlbUppWDEyUDlaN0hBQXp4dGhGNFBnOTl6UUFhQURnZnc1c0VESmVYNWtjQmlSQ0ZRbXFFQU1rSVpKVW9uZ1NTQVpFSW9BRUFIUDZxcytzKzFxVWRnRDI2Yjg2eWZPdjREcExzOGZ4eEpnMFBETHlXcDgyRHRZVklVeldZbVRrUUZmWlVIMFNmalh1RnZ6KzBJZXdxTGFnK3RKa2E4UHZ2dm5RWTlxeVUycDRQS2JIRGVzeUFKWkFlQ0pqc1Uvd3F3Z1ZyNTgwNDdPU2ZRR3ZGUkE0MFZUdWRzODRoRWhhMTNHdHBkbGpmWFZTYURRaU5SMi90RGJaMmx6cmk2c3RqWjMya3pFV3ZLYTJOdnpzbmZjd2VXZzY3cDB6RzZFNm5ldWMxV2JERSsrdVFGMkxQVFhKOXhiTXg0S0pFL3IwL2cydHJmamxpZzl3cHJyajU4KzQxRlQ4NXRZbENIUHJTM2RVTmpUaTI2LytGd0FRR1JxS2QzN3d2VDdwNjZhOGZMejQyZWRJall2RHlJSEpXRDczR3NUcTlUaGRXWVZmZjdBU0RhMnRDTlZxOGNxM0gwSjB1Tzh5Rm5aaGNBRE1HR09YaWJ6N2J5OERVTlpablNHYm4rK1hjNkVyMnh1UVY5KzdQWkFsSXN4SkhOdmo2MVVJM0wzOW53Q0FaV216c1hUSWxhNXo1VzMxSHV0a3gwY1B4aE1aaTZGeFc4OEtBTlh0alhqaHlGcUV5enE4T0dVNXd1U09Yd2JIUmFmaThiRTM0Yzk1bjhJbWxLRDc5T29KRTA0MVYrQTdJK2E3N3JlcWFBZFduOTBkMVBYUEhsNk5QMHk0RTdFNmV4TDNXa3N6bnM5ZmcveUc0azZ2dFFrVlAvMzZiZGZ4WHliZmkrRVJBMXpIT2VXSDhFN2hGdGZ4ajBaZmo3bEpHYTdqL2JXRmVPSEl1cUErSjJNc09LcXE0b1YxbjZHNHRoYkZ0YlhZZS9JVUhydGhJVWFucEFBQU5oejh4aFg4QXNEaHM4VW9LQzN0c2wyZFJvUHZHQTFkMW11MVdQQzdEei95Q0g0QklGU245ZDc0cjFkYUxSYThuRzBLdW41Y1JBVHV1OGJ6K1hGamF4dmUyTFFaQUhDMnBnWVJvYUdJMWR0L0RxWWxKbUJRWEN3YWlsdlJaclhpNDEyN2NYL21YSjkyMllYQkFUQmpqTEhMWGtGRENmNVc4SG12MnRDUzNLc0EyTjM0bU1FZXg3dHJUcmplVDRzYmpzZkhMdklaSWJZSkJYL09YNE1HYXlzYXJLMTQ5WVFKajQ1YTZGRm5XdHd3L0g3Qzdmamo0VS9RYUd2MXVlK1lxQlRmL2FNQkZMZlVZTVhwcmJnN2ZRNE8xaFhoNjlwQ2pJMGFCTUErR3V3dE1TVGFkUjRBM2kzY2dvZEh6a2VUclIydm5yRC9VdWwrM3Ftb3BRck50bmFmY3NiWXhhR2hyUTIxelIwQmJtbGRIWDcxL2txODlOQURDTkZxOGY3MkhSNzF6WGw1UWJVYnF0VjJHUUJYTmpUZ2o1K3N3WW55Y3A5emUwK2V3cE1yUDhTdmIxMkNxTERPcytzWFZsYmlpWGRYQUFEU0VoTHczRDNMZk9wWWJEYmtIZzZ1N3dBd0tEYldJd0FXUXVCdm4zK0JtcWFPV1NySHk4dHh4OS8rNFRxMktoMFBJai9kc3hkZjdqOFFzUDNsYzYvQjlaTW5CZDBmMWpzY0FEUEdHT3Qza2tPalVSWmdleDZuSDQ2K0h1VnRkVmg5Wm5lZlpoTFdTUnFNakV6MktOdFZkUndBa0RWZ0hCNFplYTFISm1Pbmw0NXR4TEhHanBHVzNQTERHQldaZ3VzR1R2U29OelpxRUo2ZmZBK2VQYndhUlMxVkh1ZWVtWGlYUitJcmZ5YkZwSFdhZEFzQXJoczQwZWUrZ0gyN3BwK052U25nZFowbHBmSU96QVVuYm1Qc3ZJc0pEOGZ6ZDkrRlYzTnlzZjdBUVFEQTdWZGRpY1NvS1B6cGt6Vm9hUFY5c0JhTWtBRHJpWjIrS1RxRDU5ZXNSYjFiK3pkT21ZeklzRENzMkxZZEFGQlFXb3BIWDM4VFA3aHVBYVlPR3hhd0xTRUUycXoybjludHR1Q1doSFRYYTdsbTdEbnArYlBNcGlpd0tmNW4zN2ozeVIrYkd0eXNIZFkzT0FCbWpESFdiNFRMT2p3OGNqNW14by9Fei9lL2gxUE5GWDdycGVzVE1UY3BBd1JnUWZKRXJEaTlEWnNyOHZ1a0QyT2lCa0ZESFVsam1teHRPTlpZaXUrT25JOEZ5YjVCSlFCOFVMUWRPZVdIZk1wZlBaNk5oSkFJVElzYjdsRStJRFFhTDB5NUY2dUt2c0xIWjNZRzNGLzRZaUo1WlM0WGdnTmd4aTRFclVhRFJ4Yk14K0Q0ZUJ3K2N4YTN6SmlPajNidXdvNWpIZHV0L2Y3MjJ6QnE0RUMwVzYxNDZPVlhYYU9kLzM3Z2ZzUkgydmZiZm5mTE5xemRaODhEc0dqcUZMLzNhbTV2eDl1YnQrRExBd2M5L3B1L2E5YlZ1UFBxcXdEWWcyZm5WT1BhNW1iOC9xUFZ5Qm8vRHN0bVhZM0VxS2dlZmNad25RNlBYdWViWThIZDBkSXlmSG5BYzlSV1ZWVzhzV2t6MXV6MXpHL3d0K1gzSVRIS014ZmxKN3YzWU5WWE93RUFtUmtaK0QvRHZJRDM2dW9CQWV0Yi9HMHp4aGpyRjhaR0RjSmpZMjVBWW9qOUY2YWZaU3pHVC9lOWhXYkZkMHJ1N1VPdWRvMUh4dXIwZUdUa0FveUlIT0JUcnlldThKcitYTmhjaVdjbjNZV2graVMvOWZmWG5ZYTVQTTl2bG1VQWVLZHdLd2FISjJCQXFPZHVXaHFTY1ZmYUxJeUlUTWF6aDFmM1NkLzdrbmZpTGU5OWpvZEhKbnZVU1FuejNISjdZRmlzeC9rZFZVZlBRUzhaNjcrdW56d0pOa1hCRSsrdHdBT1ptUmlhbElSVEZSVllQRzBxSnFiWlo0bXNQM0RRWTZydmh6dDM0b2NMcndNQW5LeXdQMkNNMWV0OUFtQlZWV0hPeThlYm16ZWp6bTNLdFU2andjTkdBd3hYakhlVkxaa3hIYkVSZXJ5MElkczFpcHB6NkRDMjVCL0JkUk1uNHFacFU1QVUzYjNkQkxVYWpjYzlBdFh4RG9EWDdmc2FuKzdaNjFQM1ZWTU9kRnJQc0txOHJtT1cwVGRGUmZqTHVzLzgzbWZhc0dHNGNjcGt2K2ZZdWNFQk1HT01zVDQxVkorSUd3ZE54ZENJSkF6VkorRlVjd1ZPTlZWZ1hmRmVuR3J1cysyWHV5VkNHNFlueDkrR1VMa2p5M0J5YURSK09PWjZuK0F3WForSUt4TkdlcFNwRVBpeTVFREFFZHJ1OEI2dHpTMC9oRzhOeXd4WWYxSk1HbDZhL2xDUDcvZGx5WDdYKzFwTHM5L3AxZDVra2p3eUxnZlNvclREMG8ycGU4NjZFZ2ovTjd6ejlZQlRZb2RpU3V6UWdPZUhSd3p3U0pwMXFzbi9hRDVqclB2eXpwN0ZLNlpjbkhJRXNTMldkcnh3Nzkwd2ZYTUlXZVBIQVFEMm5EaUp0N2RzOWJndTkzQWVMRFliL3MrUWhXZnZ1Z09uS2lyUjNON215aVJ0VXhTWTgvTHcwYzdkS0ttdDliZzJPU1lhUDE5OEU0WW0rVDRNek16SXdJZ0J5WGh1elZxY3JySXY3YkFxQ3RidTI0ZTErL1poWXRvUUxKbzZCZE9IRC9lNXRpOWRNV1NJMy9MRFp6dFBzbGpkMUlScXQvWEM3cEo2T0lyTmVvNERZTVlZWTMzbXpyU3JjY2NRejMxcmgrcnRnWERXZ1BGNC8vUjJmRkMwL2J6M3E4bmFpdGRQNXVLN0l4ZDRsRStQRzQ0bHFkTTlNaDQvT0R6TFo1VnNidm5ob1BiRTdVcDhTQ1RTOVIzN1FiWXFGbXl1T0FLdHBNSERJK2IzdW4xdnUydE9ZRi90S2RmeFF6di9YNWZYVElrZGlvZEdHSUlLZ0NXU2NLRDJCTXpsaDNHd3JnZ3FyOXRsN0pKV1hsZVB0elp2d2RhQ0FvL3lkZnUreHZUaHc3Rmc0Z1NVMXRiaTQxMjdzZkdiUTY1cHkrbUppU2lycTBPYjFZcHRCVWV4di9BMEZreVlnTGtaWXpCK2NNZXNsOWZObTdCdTM5ZCs3eTBFOExmUHYreTBmNEhXMkI0NFhZUjU0ekw4bnV0TFE1TVNNU1ErSG1kcWFqeW1iUC8rOXFXSWk5QjcxRjIvLzZCckN2alZvMFppMmV4WmZ0dU1DTzI3UFlsWmNEZ0Fab3d4MWlmOEJiLys2aEFCNzU4Ky8wSHdocktEbUJpYmpxc1RSbm1VMzUwK0Iva054VGpTVUlJNWlXTXdQdHB6aXJKVktIai85TFkrNmNOMHI5SGZYZFhIWVJNS05wUWV3QTBwVXpBNFBCNHFCQTdWbmNHRUdQOGpEWjBwYks3RTVvbzhMRXVmRFFCNDdVUnUwTmRPaVIyS3hhblRNS0dMQkZqdVFpVXQ1aVpsWUc1U0Jtb3R6ZGhja1FkelJSNEtMOUJJUDJPc2QxYnYzdTBUL0U1S1Q4TzQxRlM4dVdrekRoWVY0WGlaWjVibUFkSFJlR3JwclRoZVZvWm5WMzhLVlFnMHQ3ZGo5ZTdkV0wxN042TEN3cEFhSDRkYlo4ekEwaXRuWW5QK0VWY3lyUUhSMFpnelpqUSszTGtMNWZXZEp5WjBkOC9zV1Npc3JITDFOU04xRU9hTkc5ZkxUeCtjR1NPRzQvcW9TZmhmanRsaitqZTdkSEFBekJoanJOZUc2aE83REg2ZDdoaHlOWFpXSFR0bjA2R0pBbWM1L3MvUjlSZ1ptZXhhQnd6WXAvditkTXdpL09MQUNpejNNeFg1eTVMOXFHcHZoTll0Y1ZWUFRZLzNESUQzT2pJaUN3RHZGbTdGdDBjWThPS1JkWWpTaHZjb0FBYUExV2QzNDBEZGFZeU5Ta1ZaVzEybmRkUDBpYmdxWVNUbUpJNUZTbGlzM3pwTnRqWkVCREVhSEt2VFkzSHFkQ3hPblk3QzVrcmtsaC9HcG9vODFGdGJmT29LQ0d5dFBPSTZuaGliaGtoTng5WW1iYW9WZTZwUGVGd3pPaXJGNDgrdHNyMEJCUTBscnVONmF3c08xWjJGWHFOeksrdklLTnRWOW12R0dIRERsTW40d3JGZFQzUjRPQjdLbW9kcnhvN0JuejVaNDVFRXkybjY4R0Y0ZE9GMWlBb0x3L1Rody9IblpYZmg3MTk4aWJNMUhmdWFON1MyNGxocEdZWWxKU0ZHcjhmOW1YUHhudzBic1dUR2ROdzJjd1pPbEZmZ3c1Mjd1dFhQbExoWUxMM3FTdHhXTVFQdmJ0Mkd1d09Ncm5hbW9yNGV6ZTJCdDJXcmJQQWZrQys5NmtxRWFyWDRYNDdaVmZia3lsV2QzbXY3MFdQWWZ0VDMrd09BYXlkT3dDTUwrbjRHRUF1TUEyREdHR085dG1qUXRHN1gvOGZSTDg1Slgvd0ZPczZKYXMxS08xN0lYNGRuSnQ3cHNSWTJQaVFTZjUyeUhIcE5pTWQxZGRZV2ZOQ0hvOVdubWlvODFyVXVHalFOMnlvTG9FSmdaL1V4SEs0L2d5WmJHelFrNGI0ZC8rNTIrNm9qMi9QSnBncWM5TE1tTmw0WGdVbXg2UmdibllweDBZT1JIQm80Y1l3QXNLNTRMd29hU3ZEVHNZczh6cTByM290V3hZSUZBeWY2Sks4QzdPdW83eCtXaWZ1R1hvTjl0YWRnS2p1RVBUVW5vRGo2SndDOGNHUWRBQ0F4SkFyL1NmQmM0N3k3K2poZVBPS1pNT1pIbzYvSDNLU09LWTRGRFNXdU5weWV5Ly9VNzJjWkh6MFlzVHJQNllrOFhac3hYNFBqNHpFcFBRMHg0WG84bERVUGtXSDJoMThQekp1THZhZE93V0t6UVI4U2drbnBhYmh4eWhSa3BIcnU5ejBxWlNEKy9xMzc4Tld4NDhnK2RBaUh6NXlGeFdaRFprWUc0aHpab2JQR2o4TVZRd2E3TWppUFNSbUk5My80QTQ5MmZ2L1J4OGc3V3d3QXVHTHdZUHpxbHBzOXpqdXpKZzlOU3NLdmIxblM1ZWR5MzFaTmx1dy8rOS9jdEJsYkM3cWZQQzlVcS9VcEc1ZWE2amNKbG5PZGMzeEVCSVlrSnZodGIwaUMvM0oyN25BQXpCaGpyTmVHUnZqUFlCeElla1JpMTVWNnlOOElzT3EyRFZCQll3bFduTjZHZTlMbmVOVHhEbjRCNExVVE9YNnpSUGZVZTRWYk1UNTZNRVpIcFFBQVJrWW00NWJCTS9IaG1hOEEyRWRiQWNBbVZEVGFQUGZiVEE2TndaaW9GSXlPR29TRGRhZDlzaDRUMEdWSWx4UWFqZStQdXE3TGZwNXRyY0gvanB1d3YrNDBac2FQOERsZmEyM0d4MmQyWVZYUlY3Z21hU3dXRFpxS05MM3ZuNmxNRXFiSERjZjB1T0VvYks3RVkvdmU5S2x6MjVDWjBIZ2w1dHBXV2VCVEwxalhwMHpHdlVPdmdWVzF3YW9xa0VoQ2pKOGd2ZEhhcy8xTUdidmNQWEhUSW9TSGhPRHBqMWFqdWIzTlZhNlZaVWhFU0kyTFEwMVRFOTdhdkxuTHRzWU5Uc1h5YTY1QlRIaVlSN243OWtXU0pDRk1wL000Nzc0dG1pU1J6L251Y3ArcUxFbGRKd0xzcnVWejV5QStJc0tqYk8yK3IvSEo3ajBBbk4vREhIK1hBZ0RxbXBzUm85Y0hQTS82RmdmQWpESEdlaTNkVC9EVG1VQmIvdlFGZjFtT3ZmZkIvZmpNVGt5SVNldDBtdkgrdXRQWTRqWk50eStvRUhqOXBCbC9tclRNVlhaVDZqU3NMZDZMZHRXK3ZVZUlwTVc0NkZRa2g4WGc4eEo3c3BobGFiT3hkTWlWcm1zaU5hRWVBVEFCK04vTTc2SzR0UWI1OVdlUlYzOFdSeHBMMEtaWVBlNmYzMUNNTFpWSE1DZHhqTi8rMVZ0YnNMSm9CNzRzMmU4YUlWV0VpamJWc3gyYmF2OCtyVUtCcWZ3UVRPV0hNQ0VtRFRjTm1vb3BjY1A4VGpZMmxYM2pVellwSmczRzVBa2VaYVZ0ZGRoVmZkeHYvNEpSMWxxSFVFbUxVTWwzbE1aZFhuM25XVnNaNjYvQ1Erd1BBd3RLU3REWTF1Wnp2cUMwTk9pMklrTkRNVFRKOSsrSHlvWUcvSGJsaHdHdnEyeHNkTDAvVWx5Q1IvNzdXc0M2djd2OXRpNzNBMjYzZHZ3TWM0NGVKMFZISXoweDhOOWR6ZTF0cUd4b0RIamUzYy9lWGRIcCtjMzVSN0E1UC9EZkoyTUhwZUJQeSs0SzZsNnM5emdBWm93eDFtdUZ6WlhkQ29MUFpaS2tFRCtCanlJOEU1VUlBSDhyK0F4L25iTGM3eFJlaTJyRHk4YzJucFArRlRTVzRFaERDY1k0Um9Fak5hR1lrelFHUnhwSzhQQ0krUmdkbFFJTlNWQWhzS1VpSDQyMk5oeHQ5UHlGYzV6WFhzTHAra1RFNnZTSTFlbGRTYnoyMUp6RU00Yy85cm4vTzZlMjRPcUVVUjRQQ2s0M1YySnQ4VjVzcXNpSHpldTcybDliaUllKzhzd2UzZTRWRUFQQXdiclRPRmgzR3FuaDhWZzhhQnJtRHNod3JadXVzN1pnUTlsQmovb3gybkQ4ZU93aW55bnJLd3EzQlRVNWVXaEVFcjQxZEM0QSs0aDF0aVBBUHR0UzA5bGxBT3ovL20zdHhTZ3pZNngzckRZRnhWN2JJQVhTYnJOMVd0ZHE2em9SVlkzYkZrVDZVSHVBdjN6dU5WZys5NXFBMTJ6T1A0SVhBdXpkNnkxRW8razAvMFJYZEpyT0g5aXh2c1VCTUdPTXNWNDcxVlRSclFENFhPN1pHaUw3L3RYbVBSSUsyUGZFTlpjZnh1TFU2VDduQ2hwTGZCSklpVDVjTTdxcityZ3JBQWFBU2JIcDJGRjVGR09pVWx5QnFRVEMxTGhoTUZma0liLytMRlFJVjdBWW93M0hvTEE0RkxmYWc3MngwYWsrOS9pcXl2L2F0b3IyZXVSV0hNYVUyS0hZWGxtQXpaVkhjS3d4OElqT3dwVEplR0RZUEkreXZ4ZDhEbk5GbnQvNloxdXE4ZTlqNi9GTzRSWXNHalFWMXcyY2hOVm5kc0dpMmp6cTFWbGJzS0p3Szc0MUxCTTZ5ZjVudHFmbUJMWlU1dnR0dDFXeG90SFdDZzNKQ0pOMUdCUVdoMEdwY1FDQXIyc0xYUUZ3WlhzOUxLck4xYWE3TnRXS3JaVkg4T2JKVFQ2QlBtTXNzTzlmdXdDeng0eDJIWmZXMXFLMHp2NHpVaVBKbUpEV01adG02NUVDL0d2OWh2UGV4ODZVMXplNDNzZDVUVlh1cWR1dW5PbmFsdW5tNmRNOHRqUGFjT0FnUHZ2YXZnZjdWU05INE01WndTV0paT2NIQjhDTU1jWjZiVzN4SHN3YkVQd1dGR3VMOTV5enZvVEp2bXZGV213V243THgwWU54NDZDcGZ0dTRJbm9JNWlTTzlRakd2S2RSOThZWnJ6MkZ4MFFOUXJQU2p2eUdZbzl0bUtiSGo0QzVJZy9OU2p1S21xczhIaktNanhuc0NvREhlVzNkcEVMNFRDTW1BT1FJb0Y4N2tZdVgxWTFRSGZ0WWRwWWgyZDhJZVhWN1U1ZFpsUnV0clhpdmNDdFduOWtGUmFpdSt1N0pwNzRvM1krOGhtSjdraTBoOFBlQ3dJblJYajYrRVM4ZjM0aVo4U1B3ODR5YkE5WVRBSjQ1dkJvNlNRTlZxTENxQ2l5cURZMjJWcFMzMWJzU2NUSEdncWVSWlk5MXVCL3YybzB0Uit5ektFWWtEOERNa1NNODZuWWxKUzRXSC8va01RQ0ErWEFlZHAwNGdaL2VlSU5yZmU1dlBsaUZ3MmZ0eXhRbURCbU1wNWJlQmdCUVZCVlBybHlGY2FtcFdESmpPc0owT2xkU3E4NGNkWnUyblJMclArTjlNSnJiMnZEbk5XdDl5cC96S2l1dnIwZFpuVDJMZEVOcksvS0tpN3RzKzRiSmt6MitSM2J1Y0FETUdHT3MxMDQxVitLRG91MUJiWVgwUWRIMmM3WUZFZ0JFK1FuWVdyd1NXUTBJamNiUE1tN3l1MTdZNmVHUlJ1UTNuRVZWZThjYU1QZFJXS0Fqb093dTd3Ulh6aVJOdTZ0UGVBVEFrMlBUb1NFSk5xSGlVUDBaandCNFhIUXExcGZhdHlzWkcrV1ppZlZRWFJFYWJaNXI5eDRhYnNEMUtaTjcxRjl2djU5d2U0K3VhN1MxK21TM1B0dFNqVDhlWG8xd09RUWhrZ1lodXM1SFo5eTNTM0xTU2pMaTNhNHI5bnJBNE9UOG50dFZteXZoR0dPc2U1cmEydkIxWWFIcmVQemd3WjNVN3J5ZEY5WjlqZ09uVHdNQTNuRG52ZmNBQUNBQVNVUkJWTnE4QlE5bTJXZWJ1TThtSmlKWGtMdHl4MWZJTHk1QmZuRUpObjV6Q0UvZXVnUWprcE05MmsxTFNIQmxsWmFJMEdheFlPL0pVNjd6azlLRDMrdmNtMDFWY2VCMFViZXVxV2xxOHBpQ0hjaU00Y083ck1QNkJnZkFqREhHK3NUN2p1MkNPZ3VDUHlqYTdxcDNydmdic2F5eGRQenlFU3ByOGN0eFMvd0dVdTdDNVJEOGFQVDErTTNCRDF4amxsYlY1ckhHdUtkcnZwSkRZenlPWlpJUUp1dXdxL280N25mYml6aE0xbUZzVkNxK3FTL0MwWVpTb0dQV05NWkcyYWM5RHd5Tjhkbml4enREOU1Vc1haK0l2MHkrdDFkdGpJOGVqUC9PZkRqbytqdXFqdUs1L0RXOXVpZGovWkdxcW5ocFF6YWEyam9lS3A2cXFJRHBtME9ZbEo2RytNaEk2RU4wR09RWVpZMElDN3lIZUdSb0tJVGJqSXcxZS9jaEl6VVZWNDBhNmJmKzhiSXlyTnp4bGVzNE9Ub2FRNU44RXlwNlo1WCthT2N1MTM2LytwQVFqRS8xWFRJU3JCQ05Ca3V2bk9sVGJsVVVtUFB5VU5mc3UrKzV1MUN0RnZQR1pYaE1sM1lhT1REWnp4WHNYT0FBbURIR1dKOTUvL1IyN0t3NmhrV0RwbUZvUkJMUzlZa29iSzdFcWFZS3JDM2VjMDVIZnAwRytObmIxam1LcXlFSmo0KzlDVVBDZmZkZExHK3I5N2wyWFBSZzNKdzZBNnZQN2dJQXRDdWVBYkQ3VmgxL21Yd3ZQaS9aaDgwVitRR25TeTl5VExtK3ljKyt5UmJWaHJLMk9wUzAxaUlsckdPSzNwUzRvZmltdmdqSHZkYnBKb1JFSWo0a0VsUGlobm1VMi9jVTdua1daY1lZQTRCL2ZHdTVhd3U1c0pBUTdEbHhFaXUyYjhmeHNuS1BlZ2RPRjdsR1JkTVRFekE1ZlNnZXVYWStNZ1lONm5UTElVbVM4Sk1iYjhCamI3M2pHaUU5VWxJU01BQTJIVHJzV3JZUkhSYUd4Mis2c2N2cHo4Zkx5ckJpVzhkRDE1dW1Ub0VzU1dqeWs5M2FtOFhtbXpzaVZLZkRQWE5tdTQ3cm1wdGhPblFJT2ZzT3U0SmZyU3dqTFRIQjlUMWRNWGd3S2hvYVVGNWZqemFyRmVhOGZCakdqMFBXdUhFWW5qeWd5MzZ3dnNjQk1HT01zVDUxcXJrUy96Z2FlQzNudVpZUzdydStxN0t0QVJJSVB4NnpDRk5paC9xY3o2cy9pNmNQZjRUbko5K0wxTEE0ajNQTDBtZGhUODBKbkdtcFJwdHFRUlE2Um82ZDA2RTFKR040eEFEOFlOUkMzRHQwTG42eTd5Mi9mYnNxWVpUUGRHWEFucGpLdVRiMW03b2lud0Q0elZPYlVOcFdoMlpidThkK3hSbFJnM0JsZ3Vjdml3VU5KYWkxTlB1OVAyT01kYWJOYWtWOVN3dnFtMXRRM2xDUDR1b2FIQ3NyUjM1eHNXc1UxU2xVcTBXN3pRWWhPdGIxRjFaV29iQ3lDcXQzNzBaRWFBaW1EaDJHNlNPR1lVcDZPdlNPVWM5VEZaNUpFSmRNbjRhM3QyekZzbGxYWTFKNkdrNVZWS0RWMGhGOHRscXNPRlZSZ1FVVHJrQjBlRGcrM3JrTHQ4eWNnYWEyTm85QU5pMGh3U1BnUGxOZGpUOTgvSWxyRCtBWWZUZ1dUWjJDc3JwNmZQZC9nYmRWNmtwVlF3TytManlOYlFWSGNiQ29DSXJhOGNBek9TWWFqeSs2RWZ0T0Zib0M0QUV4MGZqcG9odnc0cnJQY2FDb0NLMFdDOWJ0K3hycjluMk5oTWhJVEJtYWpqRXBLUmliT3FoWDY1Tlo4RGdBWm93eGR0bVFRQmdaTWRDanJFVnBSNjJsQ1Q4Y2ZUMnVTdkFkV2FocWI4UnorV3ZRcGxqeHI2TmY0dG1KZDNtczg5V1FqRWRITDhRVFg3K0xabHM3MEJGL1FuWnM4eE90N1FpS1k3VGhzQWtGT2o5L3hSNXZMUE1iQU8rcVB1RjYvMDFkRWE0ZE9ORjFQQ1E4QWZHNkNGUmJtbkNpcVF3VFl0S2dDQldGelpVSWswT1E0WlVCT3REMDU4OUs5blZyWkhqUm9LbVk1bWQwMmYyN3NhZzJ2SGxxVTFCYkR3SGd6TXVNWGVTMjVCOEpLb1B6NFBnNC9IenhZa1NFaFdKSHdWRnNQM29VaDg2Y2RZM1FBa0JUV3pzMjVlZGpVMzQraGlVbDRhL0w3NFdpcXZqUm0yLzdiZk9OVFp1QlRiN2xSMHRMZmE1NTNleGI4ZDBmZk04MXRmaGdVUkdlWDdNT0RhMzJmQXRFaEIvZmNBUDBvYUdvYjJuMXVUWllPNDRldzU4KzlWMCtvZE5vY092TUdiaGx4blRvTkJyc08xWG9jVDVHcjhmdjcxaUszTU41ZUd2ekZ0ZUlkMVZqSXpZYy9BWWJEbjZESDExL0hRZkE1d2tId0l3eHhpNGJvNklHSWxUMjNFL3hkSE1WSGg2NUFIT1RNbnpxVzFRYi9waTNHdlZXKzlTMWdvWVNmRkh5Tlc1SW1lSlJiMFJFTXBZTW5vRkdxK2N2VGpySkhnREhoWFFrWUxJSkZZM1dWb1RMSWZCVzFGTGxVMVpqYWNLSFJSM3IycjZwTDRJQVBOSnJUWXBOaDZuOEVGWVZmWVZWUlYvaGFHTXBMS29OV1FQRytXUmpEaFFBbDdUV29xUTF1SDAzNzB5NzJpZjRiVlVzK1BmUjlmakoyRVd1Tytva0RlNU9uNE1YajZ6RDNwcVRRYlh0N1V4TE5YNjg3ODJnNjQrUEdlS3pMZE9SaGhLOGNqejRmWnViYmUxZFYyS3NIOG9hUHc0Zjc5cU5rZ0Q3N3FiR3hlSDZ5Wk93WU1JVjBHcnNZY1RDeVpPd2NQSWsxTFcwWUh2QlVXd3JLTURoczhVZUk4TjN6YnJxdlBUZktWeW5RNGhXQ3pnQzRIdm56TVpFeDFaTnNpeEJIK0w3ODltYlRWSFFidlBjdnUycVVTTXhmbkFxRHAyeFo2aldoNFRndWtrVGNkTzBxWWdKOTgwLzRXM2V1QXpNSGowS20vT1BZTzIrcjEyajRXTlNVakJ2WFBBN0tiRGU0UUNZTWNiWVpjTmZrSHU4c1F3akluMlRpNmdRK0Z2QjV6anB0U2Z4MjZlMllFYjhDQ1NHUkhtVTM1bDJOUW9hU2p6S3doM1RrWk5DT3RZTzExcWFBdTRZWE5iYXNiZHdxMkxCanFxamVLZHdpeXNBQjRBR2F5dUttaXNSRnhLQkE3V244WFh0S2V4eEJKZUg2czk0dERjejNuTkUrMWhqbVVmVzZ1NUtEWS9Id3lPTVB0c3FBY0Rxczd1eHJhb0FvNHRUWEd1WkFTQmMxdUdYNDViZ3k1TDlXRm0wdytPekJNT2kycnExTmp6Snp4cnZWc1Z5WHRhWE0zYTVreVVKUzZaUHc3ODNiSVJFaElFeE1VaExUTUNvZ1FNeEtUMGRRNU1DNy9jZUV4Nk82eWRQd3ZXVEo2RzZzUkZiamhUQW5KY0huYXpCakJIMjdYMEl3RlVqL2EveDdTMk4yL1RuRWNuSmVHN1pYWGpxdzQ4d2MrUUkzRHB6aHV2Y2dPaG92UGZvOTd0c2IzUCtFYnl3N2pPZjhnY3lNL0htcHMyWU4zNGNyaG81QXFFNjM2MzNPcVBWYUdDNFlqd01WNHhIY1UwTmRodzloc25wNmQxcWcvVU9COENNTWNZdUMrR3lEdGNramZVcDMxVjlIQ3RPYjhQdnJyZ2RJOTBDNFZlUG0veU9scmFyVnZ6bjZIcjg5b3FscmpLTGFzUEx4N09SRWhickVSekc2UFFJbGJVWXJJOTNsWlczMVFmczQ5SEdVanl4LzEwMFdGdFIzbFlYTUZCKyt0QkhxT2tra0Fic282K1RZajEvYWVwcDl1ZlJVU200TVdVS3JrNGM3WGQvMy95R1luemtHS1YrNDZRWktXR3htT28yUWl5QmNIM0taR1FsajhlNjRyMzR2T1JyWG9mTTJDVXFhL3c0VEJtYWpyaUlpRTZUV0hVbVBqSVNOMCtmaHB1blQ0UEZiUlJWa2lUOC9PYWIrcXFybllxTGpNRHo5eXl6andUM3dEVmp4K0Nhc1dOOHlvY25EOER2NzFqcTU0b090MTkxSlc2LzZzb3U3ekVvTGc2Mytja3F6YzR0RG9BWlk0eGRGbTRZTk1WbjJuR0R0Ulg1RGNWUWhJcW5EMzJJWnljdFEycFlIRDRvMm80dlMvY0hiR3QvM1dua2xoL0d2QUhqVU5GZWp6L25mWXFUVFJYSUd1QTVSVTBDNGYrR0d6REdiVjF2U1d2ZzliQVcxWWFqWHRtY0FlQlg0MjdCNktpQmZxNElUSUlFbmVUNTEvaHRRNjdFa3NIVFhjZHRpaFhmM3ZXS3o3VTZTWVBSa1NtWUVqY1VNeE5HWXFEWHRrenVDaHBMOElkREgwRjFoT01xQko3UFg0dWZqN3NaazJJODk5TU1sYlM0YmZDVnVHWHdUQlEwbEdCN1pRSDIxSnhBbWRkREFRM0ptSlU0dWx1ZjEybDRoRy9XMUZpZDN1L29mekRPdEZUNXpBSmdyRC9UeURJU29xSzZyaGdrbmViQ2hSczlEWDdaNVkwRFlNWVlZNWU4T0YwRWJrbjFmWXErdVNMUGxWMjUwZGFHcDc1WmhRWEpFNExhaS9oL0ozTmNyODQxbzhjYnkzM3FaUTBZNzNGOHFxbjdVM0gxbXBBdTl5VU9ScmpzT1JWUDZ4WWdYNU0wRmhOajBwQ21UMFM2UGhFeWRUMnlrMTMyRFY0OVlZSkY5VndIMTY1YThjeWhqL0RJeUdzeGI0RHZ1alVKaExGUmd6QTJhaEFlSEo2Rk5zV0tvcFlxRkRaWDR2VVR1ZEJLR3Z4bzlQVTkvSlMrMHZXSlBXN3YwN083T1FCbWpMRitoQU5neGhoamw3elppV044a2w4SkFPdExEM2lVVmJjM1lzWHBiVUcxMld4cjk5bk9xYWlsQ2xYdGpVZ0lpUXg0M1pHRzR1QTZmWjVWdFRjaTAwL1NMSC9PdHRiZ2paUG1UaE5iMllTS2Z4ejlBb2ZxeitEQjRWayt3YmU3VUZtTFVaRURjYWp1RE5wVXEwZGd6aGhqakoxUFBadll6eGhqakYxRTFoWHZ4ZTZhRXg1bE82cU80bXduMDVGNzZxTXpYd1U4VjlaV2g4S0xOQmxUWHYxWmZISm1kNmQxQ3BzcjhjK2pYK0tIZTE0UE9xdHpUdmtoUExMN3Y4Z3BQK1NhSnUzUGlhWnl2SGQ2YTdmNnpCaGpqUFUxZmdUTEdHUHNrcWRDNEMvNWEvSDBoRHN3S25JZ1ZBaDhFTVEwNTU1WVgzb0FVK09HWVZyY2NKOXpiNTcwczRsbEVENHMrZ294dXE2MzBPZ3VtMlA2dDlPSzA5c3dQWDQ0Qm9kM0pPMXFzTFppUjlWUmJLN01SMTc5MlI3ZHA5N2FnbjhlL1JJcmkzYmdwa0hUY0UzU1dFUm9RbDNuTGFvTmZ6M3ltV3M2dWdvVlpXMTFnWm83cnhwc1BkOFRsREhHMktXbjYzbFFqREhHTGhzM2IzNitzOFRDbDd4b2JUaWVuM3dQZGxVZngzOVA1Snl6KzhnazRlYlU2VEFrWDRHRWtFaVV0ZGJoZzZMdDJGWlo0S3FUSEJxRGw2WS81RHBXSVhEcmxoZk9XWitDTlRveUJROE1uNGNEdGFkeG9LNFErZlhGblk3YzlvU0dKRXlKRzRhcGNjTXdJV1lJUGkvNUdtdUw5L2JwUFM0bG4vdzNEUUFPQXpnS2lLTUFqb0pRQUZWN0RHL2Z3Z3VRV1k4MHIvL2lzdjU1enZxRy90cUZITzk1NFMrRU1jYjZrY3M5QUFic2U5bld0amVoV1dtLzBGMWhESUFyQVBaUG9ONFZGSVBzL3dqbEtNaFNnTGZ2NDcya1dFQWNBTE5nY0FEc2k2ZEFNOFlZdTZ5Y2JhbSswRjFnTEhpRWFJQ21BM0RzWHlVQWtnQ0VBdmV0cklZUUowRjBHaENGRUNnRWNBcVNmQm9oSWFmd3lxS1dDOWh6eGhpN0pIRUF6QmhqakRGMnJna0NTQUJDQU9RWWtCSG9haTVlUElqaUFVd0hxS091VUlHMlZ1QytsWlVRb2hDRVV4QW9oS0JDU0ZRSW9SU2lUU3JFcXR0NWdUTmpqSG5oQUpneHhoaGo3RndqeDJ4VmNvdDR5ZjJOY1B6ak9PNDZPQWFBUkJBbEFwZ09jdFozakNDSEFiaDNaUVVJaFI2ang0SUtvWkVLMGF5ZTVnQ1pNZFlmY1FETUdHT01NWFpPZVFlMnd2RXFPVTRKUi9EcUx6aDJiNFBjNmdleHJJK1FCQ0FKb0JtdTlnaUFxdG9ENVB0VzFrQ0lFb0JLUWFJRWdrcEJWQUtJVXFoVUFoS2xxSW9vd1JmWDg0SjZ4dGhsZ3dOZ3hoaGpqTEZ6eWp1d0piZlJXai9WWGZHeWNCc0pKcmZySmMrNnpyWkVrSUZ4aHpnUXhRRVk3OUVuQUpBY3I0bE53SDByNnlCUUFrSXBCT3dCTWxFSlZNZXJwSmFDV292eHh2MXQzYms1WTR4ZENCd0FNOFlZWTR4ZFROeW5SdnVOWjRXZnV1N255SE5rV2FDN2diRzNHQkJpQUdSNEJPT1NjeTJ6QkFnOWNPL0tKZ0FWQU1vQVVRMUNwZjA5VlVPZ0VnSmxnRm9OcmFqRTYzZWQ2VTJIR0dPc3B6Z0Fab3d4eGhnN2x5UU1oQldKa0VVQ2hEUUFoRVFJa1FBU0F3Qktna0FpU0RoZUtiYkg5L0ZaWCt3K2Fud2VFQ0lBUkFBWTVuTlQxeHBsQ1ZBQTNMY1NBQm9CNFFpWUhVR3llL0JNVWdVRVZVS2hTcng3NjluejlDa1lZNWM1RG9BWlk0d3h4czZsTjI0dkExQVdkUDE3UGhvSVdKTWdVU0pBU1FBU0FSRVBnV1NBa2tBaUZxQjRBREVRaUhZRW5wZWlTSUFpQVF3SDRKVVVEUFlwM1JDQURIdkFMTkFLaUFZUU5RQm9BRVFEaE50N1FnMEV0ZGozVnFZR2tOb0FDZlVRY2lQSTFnQkphc0RydDFlZTd3L0pHTHU0Y0FETUdHT01NWFl4ZWVmV1VnQ2wzYnJtdm8valFaWVlRSXFCUXBHQUdnOEowUURGQUNJS0FuR085ekVBUllFUUN3SDdNVkhVdWZrZ2ZZd1FCbEFZZ0FIT0FwK2cyVDBidG1zcXVHcWZwdDB4OGd3SVVXVVBrcDJCTkZvQmFnT2h6UkZvdHdGb0JkRG1LTGVmRjJySGUxQWJoR2lCSk5vQmFvTU5yUkJ5RzFSTEd5UzFGVlp0RzJmYVp1eml3d0V3WTR3eHh0aWw3cTFicWdGVTkvajZaZS9HUXRiR2dLUVlrQklKRmRFZ3NvL1FxbW9rSkVsdkQ2UkZKSUJJRUVWQ0lBSVE5dmVBL2ZoU0dZMG1TZ0NRNERqd25MSHRuWkhieFR2Sm1IT050YU5NQnV4UnRtei9SNE9PZ0p1eEMrWGVsV2E4Zlh2bWhlN0d4WVFEWU1ZWVk0eXgvdTY5dTJzQjFQWkpXdzk4R29tV2xraG81RWpJaUlCQ2tTRFZIaWlyaUFCUnBEMVFGbm9JRVE1Q09FRGg5dmNVRG9Fd2U1a0loNkJ3MTN0UWFKLzBqekhXcjNFQXpCaGpqREhHK3M1cml4c0JOSjZUdHU5OVN3OU5hRGphNVhEb1JCaHN0bkNRRkE2SndxR285bGRRT0lScWZ5VVJDZ0VkQ0ZvSWFBQm9BZEtDaEJad0t5T3lIME5vSVVoalArOG9FMElMSW8zalhFYzlJbzNqblA2Y2ZOWXU2Tjg5TjE4eFk1YzdEb0FaWTR3eHh0aWw0ZTM3bWdFMFgraHVNTVl1WFZMWFZSaGpqREhHR0dPTXNVc2ZCOENNTWNZWVk0d3h4dm9GRG9BWlk0d3h4aGhqalBVTEhBQXp4aGhqakRIR0dPc1hPQUQyWTlhc1daRUdnK0V2V1ZsWlM4OUYrL1Btelp2YTJ6WXlNakowQm9NaFB0RDVCUXNXSkhtWExWMjZWTTdLeXZxKzBXajhRYURyTWpNelV3MEd3Ny9tekptVDJObjlEUWJEbjdLeXNyN2Z2VjVmZXViUG56L1hZREQ4eTJBdzNIaWgrOEpZWHhCQ2xGL29QakRXbi9CL2M0d3hkbkhoTE5CK2FMVmFQUkg5Qk1EL0FLenlQbTh3R0g1QlJETTdhNk8xdGZYZWJkdTIrZVNuTnhnTUx3QjRMQ3NyYTNsT1RzN2I3dWN5TXpOVE5ScE5yQkFpQW9DZTdHbjE5YXFxUmhIUllDSktGMEtrQTBnam9vRkNpSHdBNDczdllUUWFiMVVVNWUyc3JLeEhjbkp5M25DV2w1V1Z4ZWwwdXQ4S0lhSU5Cc05YSnBOcHQvZTFzaXovaDRnV2hZU0VEQVJ3YTZEUFIwUlBBTmdMNEYvT3NxeXNySHNsU1FwNFRRQy95ODdPL3RxdGpVR1NKUDI3bTIzNDhQZjlHd3lHQndITTg2NUxSRXAyZHZaeTcvS3BVNmVHcTZyNkpoR2xDU0ZDQUt6cmJiOFl1K0NJOWdPNDlrSjNnN0Yrdy83ZkhHT01zWXNFQjhBOTRBaCtGOE4vR3Y1UUFMSldxdzJCbnozd2hCQ2ZFdEVqa2lTOWJqUWFtN096c3o5Mm50Tm9OQjhDbUVsRUh0ZElrc2RBdlkySUtvVVFCd0NVWFh2dHRYSHIxNit2OGVyZlFRQVdBSzhZamNiQzdPeHNNd0JzMmJLbDBtZzBmZy9BQjBLSXR6TXpNeWVaemVZMjUzVkdvM0VaZ0VWQ2lDcEprZ0tPRWdkQ1JPTUFMQlpDdEJHUjBsbGRJWVNPN0h2dS9jVzlYRlhWU0VtU0ZuZjMzdDRDZlA5WEVkSGRBTnJkeWtJQUtBQjhBdUNZbUpqZk80TGYwMFQwa05Gby9EQTdPM3Q5Yi92RzJBVWxzQi9FQVRCajU0MEFCOENNTVhZUjRRQzRGNFFRYVNhVHFkcTl6R0F3ZkVoRUFVZEJjM0p5Tm1kbFpkMU9SSjhBV0dFd0dCYWJUS1l2dmFyOVNRaFJLb1NvQlZCSFJIV0tvdFRxZExxS0RSczJWQUZRTyt2WHhvMGJqODJiTis4K1daWS9GVUtzeXNyS21wYVRrM01hQUxLenMxY2FESVo3aUdpUkxNdS9BL0FFQU15Yk4yKzBFT0wvQVJBQTd0KzRjV05KdDcrUURrdXlzN085UDVNSGc4SHdYd0FQQ2lFYUFsVFphclBaRm5iM3hocU5aanVBS3pxclk3UFpVczFtYzFWbVptYUVScU9wRmtJYzg2NWpOQnB2RlVMOFdBaXhSYVBSM0t3b3luNEFyMlZtWnM0MG04MW51OXN2eGk0V1FsWmZoeUw5aUFnaEY3b3ZqRjMraEVXeHp5WmpqREYya2VBQTJDRXpNMU1ESUJVQVpGbDJybitOeU16TVRIZVVOYm9GdXdNQXFIRnhjWFU5dVZkT1RzNWFnOEh3T0JHOVFFUlBBZGdBdDZEV1pyTzlZRGFicTNyNldRQWdOemQzamNGZytBOEFJeEZGdTUrVFpmbUhxcXJxaEJBZnVKVzlDQ0JTQ1BHMHlXVHltZXFia1pHaEd6Um8wQVRuc1JBQ1JCUStmLzc4YVk3akNpRkUwUDBqb2xnQXNGcXR0UUdxS0dhenVRa0FNak16WTh4bXM5L3ZPaXNyYTRZa1NWYzNOemUvdkdQSGpsYUR3YUI2ajZBSG90Rm9EQUIwUkxUV3ZYeisvUG1UaEJCdkVsR3RxcXIzcmwrL3ZtYisvUG4zQ3lIV3k3SzhmdmJzMmJPM2J0MGFxTitNWGRUV3pINmk0T1pOei84SndHOHZkRjhZdTl3SmdkK3VtL3N6bjRlc2pESEdMaHdPZ0R1a2FqU2FVKzRGUkhTSFJxTzVBd0NFRUM4RGVIanExS2xhQUtNQWxLOWF0YXJUYWI2ZE1abE1MeHFOeGxhYnpmWTJ1aGpSRFZabVptYUUrN0dpS0wvVjZYUy9zMWdzTGU3bkxCWkxKWURiM0sreFdDd1BhN1hhN3pZMU5mM0Z1NTJLaWdwTFVsSlNpaERDZTgzd1dHZVo0L3Z4Q1ZJTkJzTUFBQ2d0TGEzTnk4dXpBSURSYUx3Q1FDYUFoczJiTnhkMzlwbXlzcksrSlVuUzM0eEc0NXpzN094dnZNOUxrdlFDZ05sNnZYNC9BSE5uYlhrVFFpeDBCTXVmT3N2bXo1OC9UVlhWTDRsSUs0Ulk2Qnc1MzdoeG84bG9ORDVHUlA4SURRM2RrSm1adWNoc05wZDE1MzZNWFN6YVUwTCtxQ3R0dTVOQW95OTBYeGk3WEFtQnIzWFhwRDkvb2Z2QkdHUE1Fd2ZBRHEydHJUV1JrWkdQQTRBUUlwS0luaFJDN0NJaVp4S3MvUUFRR3h1N0ZFQ2NFT0xkQUUzWkhLOHhBRG9keGMzT3puNnBEN29PQU1qTXpFelFhRFNWM3VXcXFrS2pDZjZQT1RJeThoZmVaU2twS2MvWWJMWS9xYXA2djdOTWtxVFhoUkNGUW9qZkFRQVJGY0MrTHRvREVkMEg0TG1VbEJTa3BLUlloQkFxN091a0lZVDRNNElML3FNQnZMdHc0Y0xwWDN6eGhXdjlydEZvWEF4Z05nQ3pjNTF6TjEwbmhDZzNtVXc3SGUxbE90Wm82NFVROTVoTXBpM3VsYk96cy85cE1CalNpT2duR28xbTEvejU4Mi9hdUhFanIrMWlsNXd2Umo3YWZ2T1c1eCtHUU82RjdndGpseVVCUlVCNmNCWGQzdU1INVl3eHhzNE5Eb0FkZHU3YzJRQkhRcWJNek14a2pVYnpKSUJ2c3JPelhVbWFEQWJETUNIRTM0a0lraVM5SHFDcFBBQ1FaWG1qMFdqY0oreUtpT2dJRVMxelZoSkN0SnBNSnI5clhHVlpmc1ZnTUZpQzdidXFxbisxV0N4NXNpeC80Tzg4RVMwRUVDV0UyQXlnMU0vNVJiQW5nL3JZRWFCNm56L29tSTdzeWlodE5CcGZCMUR0bm1YYVlERDRCTUNLb3VUSXN2d1pBSTBRd3BuTnEwd0lzZDVrTXEzbzZyUGw1T1M4WVRBWWJpS2lKUmFMNVZrQVB3SHNXenJWMXRiK0VRQ0VFRTkyMVk0M2c4RXd3WkhnNmhVQXlNcktla0lJOFFmSDUxMW1NcGxXK3J2T1pETDkxR0F3V0lqb0Y2cXE3aklhalgrMjJXelB1Q2NUWSt4UzhNbWN4ODFUOTd5c0c5elM4RHNJL0F3RStVTDNpYkZMbm9BaWdMK2MxVWY5WnUrMDcxZ3ZkSGNZWTR6NTRnQTRTRmxaV1lzQXZFSkVDUURlMnJoeG84bGZ2YWFtcHI5RlJFUk1JNklGQUc1eFRMRjlFMEFhN0tPVkFDQVRrYjhNMGdBQUlsclNuYjVKa3ZUaHRtM2JkZ0s0MDArLzd5S2lPNFFRQit2cTZveDc5KzYxR2d5R1h3SVkxZDdlL3RqV3JWdHJqVWJqNHdDZUEzRENaREw1akFEM1JtNXU3bDRBdmRwRFYxR1ViOHV5ZkRXQXgrYlBuNzltNDhhTm0ycHJheCtBZlFyMlJ1K1IybUFRMFUyT3Q2c05Cc05MUlBRZElVUVRFVDFvczlrKzk1NEc3dFdmWjJWWnJnUHdESUJmYXpTYVBYQ2JSczNZcFdMdnRPOVk5d0svWExMdCtmZFVtN2lPQ0ZkS3FwaWxTbEx5aGU0Ylk1Y0tJVkJNSkw1U1FUdGxEYjc0Wk5iamh5NTBueGhqakFYR0FYQ1FKRWxLQlpBc2hQaENVWlR2QmFybkdFbStDWUNVbVprWkR0algwRHJXdi80S0FBd0dRNkVqa0E1a2lzMW04MGl5Sk12eUswUTBuNGlNVnF2MWhQdTV4c2JHQ24rTkdJM0dLNFVRcndnaDJpUkpXcjUzNzE0ckFCRFI5UUJtYVRTYVh3T290ZGxzZjlWb05Nc0EvTnhnTUp3MW1VemQzb2MzSXlORDUzYjRIWVBCY0YwdzEwbVN0SHJqeG8yYi9KeHlaZFF5bTgxVjgrYk4rN1lzeTUrcXF2cUd3V0M0RXNCVEFGUlZWUi92Ymw4QlFBaHhFeEcxbDVhVzVnd2NPUEFrZ0trQWZnbGdRekJUeG9VUUg2bXFtaW5Mc2pFN081dURYM1pKKy9qOWw0K1ZSOUVWQUdJQU1RRGVpZVNFZ0NDQ0JMZi9NSHRGQUNENy93c0JuL3ZaSFlEQWEySGExbmVpbnpwYjQ2OUMwSGRiaTNCVkc3OFh3Qmp2UGdTOHhxcEIxWWZUQVZVS3FuNlFQWEcxSVlUNGFPQTdhMi9yWllQZDlsUjIxallBVnpzNkVlaTc3NmFPejZVVktoNVY4eEF1ZWp2elYwQ0FQTDl4SWQ2WGh0UXNwM0VJZW9ZVVk0d3g1bzBENEM0WWpjYXhBTzdPenM1KzBtZzBGalUxTlcwSkN3dnpTVGpsVDJOalk3c3o2T3dPbTgxMnhqc0x0TkZvYkFFQXE5VmFiRGFiQzd0cUl5c3JLOHV4bmpWTUNIRmJaMnRWeldhenpiR2VkZ2NSL2N0Z01BeFRGT1VKczlsc0MzU05RNlJqOVBoV0ljUldPTlkvRTlITlhmWFBTUWhSQ01BVkFCT1I3Q2ozbUlxZG01dTd4bWcwdmtWRTl3a2g5Z0JJQWZCcWJtN3VnV0R2NWVVQWdPa3BLU2wzWjJkbnZ3NWcrdXpaczJORFFrSUNyZTMydGlzM04zY2JnRzA5dkQ5akYxemxiNFpQdGFuMFFEbGhHZXg1QytBWjVObURFTWtSSlBVKytCV0FJSHRnUTQ0N3VRVmdBcWdoSWQ2VEpMeVc5UFR4cjN0OU93ZEZHL2MydVlKZmUxZ2x1Z2htVzQ4a2R3Uy9mUlFvZW9UUUtuWDdRV09mSVB3QUFudnQ3L3NpK0lYais3U3prb1JjS1JrM0tKM21Od3k2VmVGNFp5K2lPNVV6Y1VQRk9tVWgzVmpQbWZnWlk0ejFDQWZBZnNpeVBOVHg5bTRBRHdKQVptYm1INFFRU3lJakkzMjJDQW9rTmpiMk1RQi9Pd2RkREdqcDBxVnlUVTNOcndEOGhvaElWZFVmcWFxYTdSNndDeUVrSW9Jc3krSE9jcHZOVmlQTDhtMUU5QmtSL1ZpVzVXdm56NS8vUGEvUldabzNiOTRNV1pZWEFRQVJqUUx3bkdPZDgxb2lpblRVdTBNSVVVbEVPYXFxL2xwVjFaZTkrNm5SYVA0T1lKbWlLRWZkeXlWSmtoMXQrd1RmTnB2dGg3SXNHNGdvVlFqUkNPQTNQZjJlRkVWNVhLUFIzQ3FFZURvakkrUGR2THc4aTJOcm8zdWNkVEl6TXpXU0pGMURSSWROSmxPNSsvV1ptWm1oUGIwM1l4ZFM3VlBwTWUxVzdYMGdQS0FJVFBTSmdZUUFuTUVwZWgvNEV1eGh0Q3VRSWU5eFZLRUtnWTJROEZxeXJQdUVuc3JyMDlFOTVjdTRud0IwUzhmdEFORlYzS2RJYURreTBIVklSTDBPL2oyL1QzRms0SHRyTDBnQ3NxY01PZnVleXM1Nkg4NGxNMzBRM0h0L04vc29Iak9vR29taXQ2a1JIS0d2MjVNREFzMVVaWG1QeUk1Y1NNYkdvNTFjekJoampQbkZBYkJEWm1ibUNFbVNIcEVrYVJHQUVXNm4xZ2doVnBuTlpvdkJZREFMSVNZUjBWUUFLNFVRZnA5QUU5RmNBR01jUVZyUWhCQkVSTEJhcmUyT0pFMTEyZG5aUmNGZWJ6QVk1dFhXMWo1SFJOTUExS3VxZXJza1NXc2tTZnBuZ0g0VytKbnV1MXdJOFNnUlRSVkNtQTBHd3c0QS93WlFBZUJ0SWhyZ1ZyY0d3Tk5DaUZVNU9UbkZCb1BoVDQ3UDBXQXltVFlaamNZYUlwcGxOcHVmY2IrQkk0R1ZVUWpSR0JvYTZyMldPc1RSaHM4dndXYXp1YzVnTUJRQUdBU2dwYjI5dmNlL0tKdk41anFqMGZoM0lub3FKU1hseHJDd3NMV3hzYkYzQVVCMmR2WmJBQ0JKMGoyT2JOYy9BZkNpODFxajBUaFdDTEhMWURDOGF6S1pIdTVwSHhnN1g4UlRrQ29zSStZTENRKzBXYkdZeVA3Zm1VY2RZWTh5SkVldzEvdWcxeDViQ2JLSE1UNGhsaERIUWVJTmpaRGZTSGptYUcrSEMvMFM2Mk91VVZVODUzSHpJSUs5MXVNRElDejJWUjJpVDZZKzI5UGRkNHord3UvUDVQTkdWbjhCaFc0RlNHdi9QdnJtTTNZRTA0UXZhQkR1WTQyT293QUFJQUJKUkVGVUV5ZTZ2Q1FvcnE0NStrazBUTFZwZDRrdlk1YlFkWFdjeVp3eHhsaTNjQURzSU12eUpDSjZUQWhoSTZKTkFPWUNlRGM3Ty9zaFp4MlR5ZlJPVmxaV0NSR1poQkE3VFNiVGk5N3R6Sm8xS3pJME5QUWtFZFcwdGJYNXpTVHNMVE16YzRUWmJENE9JRm9JWWR1MmJWdVR3V0I0QThCRW85R1lxNnJxbXdEQ09tdkRZREFzSnlKblJ1WTlpcUxjazV1YlcyQTBHajhXUXVpOHFtY1NVVHlBejRVUXJlNG5WRlhkSzRTWXJkRm9mZ3ZnTVNLNnlySGV0VmFXNVFGQ2lMMUU5RDZBNTRVUXAwd21VNkFSYmhYQVp3RHVtajkvZnNyR2pSdExuQ2RxYW1wdUk2SWtBUDl6MzliSXdUbFMzZVRuTTM2YmlMSUFLRVEwSUNRazVCOEE3dTNzZSttTUpFbHZxYXI2RklEcklpTWoxd2doWGdCUUQrQXRBTkJvTkorcnFxb1MwUzF3QzRDRkVFdUpLQUtBOS9mSzJFV2w5bGREMDlwSWVyRE1TdDhpaVFZRG52R2ZFUGJwd1BhWXBYZWp2YzVtM1lObjM5RmxOQk93aW9EWGs1NDV2cm1IdHdxSzJKQ1FvcXJxYWhCSnpuNVJNSUdlU21nNWxPbzY3Sk5Kd2tLQW5OK3ZFTFhKbHRCQXV3aWNGMC9OTXhjK2xUM3Zud0IrYk8rVS9kK0JYbzl5dTdWeFdvckFNUkdCa2NMblIzblAyM2ViRkExUXRDcWtqYll2NDc2cnVhN20xVDY3Q1dPTXNjdWUxSFdWL2tHU3BBTUFIclZZTENrMm04MG5tN0pUVGs2T1dRaHhFc0FQRmk1YzZET0tFaG9hK2pRUkpRZ2gvcnh0MjdZdVI0RG56NTgvVGFQUmJGKzZkS2tNSUo2SWFwY3VYU281a2xjZEFtQ1FKT2t0QUFzYy9SenByNTI0dUxoM0FIeXVxdXJQWTJOanI4ek56UzBBZ096czdHVW1rK2syOTMrSTZBZ0EyR3kyNzNpZnk4M05QV3cybTl1eXM3Ti9ZYlBaeGdnaHZtY3ltVjdRNlhSZjJXeTJrU2FUYVpyNzFsQmRlSTJJTktxcS90Q3RUQ0tpbndPQW9pZyt3VE1SeFRyZU5yaVhaMlptcGdQNGl4RENTa1RYQ2lIS2llZ2VSM1p1OSt1RC9oMXV3NFlOcDRRUTFVS0ljV2F6MlVaRUh4TFI4SG56NXMxMG5LOFFRdXdVUWx5ZG1abnB5b3BMUkhjQ2dLcXFid1JxbTdFTFJmeGdSRWo1cjBiY1hmYnJFYVoyeUtjSTBtK0k3TUd2cTQ0alRKVWNDM0Y3Ri9nSXQvOEZyTE1OcW5oUTB0WWxEM2ptMlAxSnp4dzd0OEh2SG1oVlZhd0ZLTTdaUi9jcHlKMXBQNVVBdGMweCtpdDgwakQxakZzVFJQZ1ByVnJWR3JqeWVSTFI4anNJeDg5WlFxZC9lc0VTcnJGL3V3MVNLa1NYODgyNzB6N2djUXNpbVVDdktGL0UvMXNjNWdlU2pESEdnc01qd0E0Yk4yNDhCdUFZWU44SHVKT3FLaEg5QWNCckZvdmxad0NlZHA3SXl2ci83SjE1ZkZUbDFjZC81N2t6V2RnellRbUxDZ3BhVWRTQ1ZsblVKRE1oQWJkYVJGdFJxOVczcTF0OVhlcGJxNE90UzYzNzF0MlZXZ3RWcXloSllMS0lBbHBGUlFSUkFYZFpzd0VoeTh4OXp2dkgzSm01azBuQ1pPYUdCRGpmRHlHNXo3M1BlWjU3YzJjeXYzdk9jMDdoZEFCWEFsaGRYMTkvMzU3R0xDZ29tTXJNcndBWXVHM2J0akV1bDhzRFlPMkNCUXRNQUg4QzhLZkN3c0lwUlBReklwb05JRk1wOVpMUDUzdVBtZjlLUlA4SUJBSU5BR0QxT1MyMXMyOGZLOW5Xb3dCUVhsNWVpM0RJYzlJRUFvRnFyOWY3TGhGZFZWaFkrSmZLeXNvTmhZV0ZQd2R3SElBRjFkWFZDYVVpbUhrNEVZR0k3Sm10eVRDTXg2dzF4djRsUzVaVWVMM2Vxd0E4cTVUNlUzNSsvbXZWMWRYMVZ2K2c1V2xKNnQ0bW9tM01uR3YxZllhSWZxcVVPaC9BbTlZaFZVUTAyVENNWWdCUEZoVVZIY2ZNUnpMemhzckt5aTZYWHhLRTdtTGJydzg5UGdTNmRBdndBeEFOQkJBbnZHSkxQV09pTGhYSkUvWDBzdFdiMmcxdlpoRGVJT2JuM1M2ZTc1bTdNZW1sSEU2Z3QzditER0NpTlpma3Zac01OSzZKUFN1SWwzTXB3b2g1MXhtdGFBazlrSzVKSi9DZjlPWU9mNkJnTGtEM0FIRE1DeHkyQllDQVdzckVTc09EU2ViMnFBYzhmZHZXUXh1YlZ4MkVuK3N2YzAva3NxWXpxR1IzUXExN1FSQUVRYkFqQWpnRmNuSnlucXFycS9zSmdKdDlQdDlybHRBN2hvam1NM05qS0JRNnY3UHN6eFQrcTUxbEdNWmlaczVtNWl1VVVvY0NVTXo4cHYzWXlzcks1UUNXKzN5Ky9nRE9BbEFINERnaWVvU1o3L1o2dmM5VVZGVDhEd0NlUFh1MnNXM2J0azVEcFlIMmsyQjFSSFoyZHJDZE1PV2tJYUliQVpRUjBUTUZCUVZYRXRGZEFCcGJXMXYvdDRNdTQ2dzVmaFZwOEhxOXZ5S2lBbVoreHpUTjJ3Q2dvcUxpWDE2dmR3NFJuV0VZeGoyd2twVVJVU3NBS0tVeUFaRFA1MXNGNEtGQUlKQVFJamQ5K3ZTK3BtbU9KS0lObHMxbFhxOTNPNEJ6WjgrZWZjMkNCUXRNSWxwdTJaME80RW5UTkM5U1NnSEFZM0NxSW93Z3BNaTIveHM3MFZRNGh4bXpUS0xERXlWR0xQbFVPRGlDa0ZwUWJ5eUFPRXBpcVNTVENhOFQrRG5sTmhjTTlYKzJPWVdCMHNZc3ova3htQzZKbTFxUzU5enlsUWZtenV4SUoyZVd4VkxzZ1FNUlA1MjNvSFJiK2xhZFlmaWdIUTl0cWg5d0JVQ2p3NklTRHB3ekFSUXpWS1h5TUo0YjBFY0hIVWttRmgwbG90Wmo4NTJrT1hzVmwyWE9vcEk2ZVRncENJSWdkSWlFUUtmQWdnVUxUR2EraUlnYW1mbWx3c0xDeTRtb0d1SDFxeGUyNTltTWtKK2ZuOFhNSXdBWUFMS0k2TkxLeXNxSGxWSUZBR0NWRStxTVU3WFdGekh6S2lMS0J1Q0JKY1JxYTJ1TFhDN1h6ajE5RWRGa0lKb0VxOU5qVzF0YkV6STRkNFZBSUZBTzRDa2krbzVTNm5XckxOTlBsaTVkK21VSFhhWUJnRkpxSFFENGZMNThJdm90Z04wSVg5dG9kbWpUTkgvT3pEdUo2RWRGUlVWZXE3a0JBSmg1a00vbkd3QmdBb0JaOWdFTXczakk1L005cXJWK25ZajZNM01rMDdVbW9zVkVsRmRiVzF0b0hidUNtZDhCOE9IczJiTU5Jam9mZ0ttVWt2Qm5vVWZZL091eEoyMzY5YmcvYkw1cDNFWlQwVXFBYnJReXNzZGd0Z3I5Mk5OUGRWM1pFTmdXZDlxT0JVWVE0TVZnL1pNK2JwVTMvSGZyOC9OK3QrR2huaEsvWERad0lwZ2VqazJ2YXhtT0cxZmJJc1VwK2wvS0VDd3RDQURNYkpCNVYxb0dIZVlueDY4TUFueGp0SUdTZlZTd0J3aVdtZ2FhNFVLQWhnTkVrUVRqemhHWEhBc0FZWWhtcWpMTFBkYzZPWXdnQ0lLd2Z5RWU0QlNwcUtqNHVLaW9hQll6TDRsa1dXYm03MWRVVlB5bnMzNHVsK3QvQUxpWU9RVGdnb3FLaW45WkpYVitCRUNIUXFHMldaSGpDSVZDd2VycTZxY0JQTzMxZW91SUtGb3ZXR3U5U1NuMXJ5U203eVdpd1FobnVPNTBMUm9SdmRuWi9tVFFXaitwbExxSWlGek0vSmxwbXVYdEhYZnl5U2NQQnpDUm1ZT2hVR2hsZm41K0hqUC8wNm9OZkhsRlJjVmErL0hWMWRWZitYeStYd040VUd2OWwwbVRKazBBc0IwQURNUElzOFJ4bkRmWllpQWlKVUNBOHVibTVtZzVKV1l1SmFJWnpId0lFQTM5bmdRQWhZV0ZaeWlsaGpIendrQWc4QTBFWVMvQUFHMzc5YmlUTlRDTGliOEgwS2gyUllTbFZSVUJuTEtuelo3ejJLcVZtK0RvNVJZQ0ZqUFQ4NW1tK1lMbjl4c2JVaHJLWWJpODMxRE5yb1VBM0pHMnJvaXQxczBEWWRhRkEyS1lyZXVZN3B4czRjOEFMUnJ5MUtKZVY3Ykg3NnQrMWg4b3ZBN0F4QVF2ZjZvdzJaUS9zRXA1TUpGck1RcU5ZZnVNOE9OM2g5ekJCSXA1cjRrTU1QNFFLdk5NTnFqMklpcEdvek9qQ0lJZ0NQc0xJb0JUeE92MWxqRHpIeWgrWWRNTlhxKzNvYUtpb2h3ZC8ybC9pcGwvQ09DK2lvcUtmd0dBWVJnL0FqQVV3UE9kZUVZVHFLaW9XR0xmcnFxcVdvV1lzT3NRbjgvM09vREJvVkRvRjlYVjFXM0ZvYVA0Zkw2ZndhcUZ6TXhmRTlGb3d6QlcrM3kreXdLQndDdjJZOTF1OXl3aUltWit2YnE2ZXBmWDYvMGRFZVVCZUNvUUNMU2JOVFVRQ0R6aTlYb3ZJS0tNdm4zNzVqTHpla3YwSHFHMTNtVVlCZ0JzdFBkaDVpdTAxcTVRS0ZUNzJtdXZ4WVVqYnRxMGFmN1FvVU9mdFh1YUl5aWxMclg2UzhaUm9WdmgyVEMyakRzMG41V2F0UVU0RzBBZUFMU2JrTWtXMmR6Vk5hdlI0OWtTdnUydDV3WEE0TjFnS2lYZ09jUGRzSENvZjV0enFYMGRnT2ZETUhYR2kwUVlZV3RGVnlSdzA1cVIwWi9EdVliVDkxWGFaOERReVNZUDNQc1FyZ0JqR1FCRW5PYnBhOVA0Ni9lOEd0VjZ1Zmx4aGtMWURjd2F0ckQ4OUFnSEtURFlXc2NjSHAyK3AzWHVVVnphZWhiTjJQbFIyb01JZ2lBSSt3MGlnTnZCTUF5clhBakYxWm5Oejg4ZnJKUTZSeW4xY3dBVE9Kd0Y1Z25UTk84eERNTlBSTE1BbFBwOHZrK1llUjRSTFF3RUF1L0I5bGtpRUFnMFRKbzBhWEpralhCK2Z2NVlJcm9EQUxUVzkreXRjMHdIS3lNemlLaTVvMk44UHQvQnpQd3dnRE1BMUdxdEw5TmFseHFHY1Q4Ui9RVEF5ejZmcjV5SS9yQmt5WktLU1pNbXVZbm9Xc3Z1MHdCZ211YTFobUZzTVF6andVNm1vMDNUbkxWMTY5YXRhOWV1YmZWNnZXOVlOczVWU28yd2ZsNFgxMEhyaHVycTZxam4zT3YxWGtwRWNkbWtmVDVmd2tETWZKcVZvT3ZIUHAvdlVxdTVNUkFJek9sa2ZvS1FGT3lIYTF2cllVVmEwYXpOb0xNSUdOeStOR0Fyb1ZWWXJIWWx5VzVNSUlmRlFuU3RacnZDbDNjQWVKbWdueHZtMG92SS8xbUhyL2VlUnZmMy9KMklUZ3B2UlhJUkozOWh6UG8rYU4yY0U5MTJacTJxTFVrVCtJUGg4MTZ1VHR0a04rSDNWaTczTHlsNEVVUm5wWjhWUEViNDl4Qyt4eG9vSzZOQ0RWdFhwRGQvQzdBYzQwNG0zZ0tCRkFBZGliTW1nSENFUnNaS0xzMjlpR2JVUE8vSU1JSWdDTUkrandoZ2k4bVRKMmYzNmRQbkd3QU5SRFFFQUpqNW8vejgvRUdHWWZ3U1FENkFLVllZTHdONGdabC9WMWxaK1k1bDRwekN3c0pUaU9nM1JPUWpvcmtBNXZwOHZnWm1YbUFscWdJQTJCTmt1Vnl1V3dFTUFQQzRsZkNxVnpKanhvek0xdGJXcndEc3NNS25BV0J0QjRmUEF2QnZJdXJMekMrYnB2a3ptNmY1cHo2ZmJ3a3ozMitWTXlyMmVyMjNXQ0wxRUFDYjNHNzNNd0JnZVdIdjJOUGM3RjVzMHpTckRNUDRtSWltRXRGVUFDMjJOYjRkTVFIaEJHT2RFdmt3UzBTbjI1cDdSZmluc0cvQ1Y0ek4zRElBSlF6TTJoTENHVkEwQ0VqMGlVVlNVRVVFYkxTbWJKTGpFQUJ0UzRpRlNPM2ZOaU14VUV2Z0Z3RjZmdGpXOWVYMEYzU1l6SyszWUpibVhBZWlIOXJidXVxOWpWdjd5d3hPTTJNeHdkSmhVVE4wVzFvRzl3YWtyZ2Z6NlNBWVRwbHNlMysrb1lZZWNqVHFIeGl1bThPbDhTZyttN2dqQTVJbHFtTVp2ZnBxd25ObXFlY1BhbWZ0alhRdXpQUUhFZ1JCRVBabFJBQmJyRml4b3NubjgrMUFXSVMxTUhOcGMzUHpZOHVXTGR2bDgvbE9CWEFLTTY5aDV2bW1hVDVsbFFpS283S3ljaW1Bb3NMQ3dzT1VVaGN3ODJrQXZnM2dtWTdHMVZyZlNFUWpEY080b3J2T3pRbEtTMHRidkY1dkl4RWRDc0JrNWhWV09hZ0VyRXpXeDJxdGYxZFZWZlZTMi8yQlFPQzV5Wk1uTDhyT3pyNUdLVlcwZS9mdVAyUm1ackpoR011SjZJbDBzazVYVjFlSGZEN2ZPY3o4TEJIbGFhMXZxS3lzck9tc3o2Wk5tNjRmT25Ub1RhbU1sNUdSSVptZ2hTNng3YVl4UjVqc0ttWkM4UmJHcVNEMDdkRFRpMGgwYy9qL0xnbmVTQTNiYUxMY2RzT25nd3k4cWNCTG9MQmsyTHIxLzZVRis0NUE0Tkxjc3pYeDc2UGI5dEk0U2FJYk05SHlSYTZ0eFlHUVhJNDlwQURqbTJGalg1cWZ0dEZ1eHUrcitOaS9wT0F2QVAwTWdMMXVWbHFFMStkR2JGSDIzK2p3TWJlb1ZjWGF4TE1neW9tV2lJcDR6QjE0UjJVcmNWdmNLUkJkWnc3d25NU0xXbWZSekYyOUpoTzNJQWlDc1BkeE5DSGova3ArZnY0b0lON1RtQ3pUcDAvdnUzang0ajBsNFhDazNHUjNNM3YyYkdQTm1qWEcyclZyUXdDMDAvYW5UWnVXOC9ycnJ6ZDBoMjFCNkNtMlhYOUVmKzNXMHhtWXp1QmlJanFrbzJQRDVYTWphekNUZTN1T0hLV1RGSDhNZkVoQUFNeEwwTEt6TXUvdUxmdGtraUF1R3poUnM3RUNSQm1BcmR4dUY5OUpkNzV4R0pvM1dLWGZIVm1TR3BsQU5QejVsM2xQTDd3L1hhdDdBMy9aWkE4YjJWOFFvUzhBQjBWdy9LK0ZDRE52RHI3eG5zbFp6OGRDMTRGSTJEZzc5ZGN3SFByUTluZTZTV24rSHMyc2ZjT2hVUVJCRUlSOURCSEFnaUFJRHNKK3FDM0JzZDhoWURvRHhRQk9SRGlUZVVjOWJNS3JDMi9KOXFLdG5YYmpyV0NxWU1JU3d4VXM3YWtTUlU3Q0ZZTU8wYTNxYlVTV1k2U1l0bGszdVZIend2RUFXeFVCblJEQThhSng1N0RtekdHMFlFR24yZlo3RTNNcjhuL05yS3pvbm5BVWdUTjYxSFp4bWI4YzBMZjVpR3VtckdneXkzTHZCSENESTBNa00zYXM2U3BqUmsxbitTVUVvZGZUV0Y3YTY1MG5Rcy9UdDNpRzZMMDJTQWkwSUFoQ21tejFqODdUSWRkcHpDamVIQ0l2RVR3ZGZTcGhjRFQ1VHpSWlV5ZC9tdXlKaE5nU0pPRWRIUVJPTXpjUjRUVUdCUXlOSlVOdVg3L0t3YnhHUFE2L1BEQkhCNDBBQ0RIeG0ySU16ZTRQUjBURmJ5cmgwKzNPRDdGZkp6RS91aStKWHdCZ2hYdGc0bWNBUmtidU9XZWVsVWRYc0FORUIrM1luWDBMZ0Y4WkpUVy80ckpCNVpyVmZNVHlTOFRmNjA2TUhhMU5ISDFvOUVDb3pEUGR5QXhlVEFVN3QzZldXeEFFUWRpL2tDY0NnaUFJWFlUOW83TzJoWXg4RFpyT2pHSWlHdDk1QjZzMDZoNDhhbEd4RzhuUXpKMkw0N0J0WmdiZVZlQUFpSmNNYlZDdjBVUHJVMTVIMzV2aHQrRTJ0M21XeG1kOFRzMUR5VUVYdHYvN0JFQ3JTQXNjY1AvQzV1VU1jVXRveFBBRnBmdmNldE81RllVL1lJN2tybkJLQUxlMXhVRkRZY0p2Q3FzK0FnQitwVytlYVdUK2kwQ24ySThQSjdSeTdxTkt3dGt3Tml2Z0FwcFJVK0hZSUlLd2x4QVBzSkFNNGdGT1JDNklJQWpDSHRoeDQ4amNKcFYxaW9hYVFzUlRtVEdSaURJN09qN3NUYlI1ZURzZ3ZnNnZKZVgyN0lYY0JmQi93YlJjc1Y3dU1ubTU1L2NiRDRoczVHYVo1MW1Bem5QQzF1N1ZvOUQ0dnJVYzI2RzFyblo1eFl3bmg4OTc2V0lIalBZSS9rQmhKWUNDeUxZVGlTcmFPbUVCTFBmN0txZEdOcGloZExubkpqQnVBWkdLOVhTc09IR2N5ZGc4bUFINmd4cGNjeE1kMy9zem53dENCQkhBUWpLSUFFNUVRcUFGUVJCc01FQ2Jmek4yUEdtZXlsQlRDRHgxTjlGWUlQSjVtUksxRWdOTVlRa2JYc3FiV0tZb0ZnREswRzFGY2JRT2I3dVptamNDdklLQjVRYlQ4aUVabjd4UC9nTXZVWnhaNXBrYkwzNVQ5MHh5U0dIM2h5T2RtVmljWVVTbjVGS2gyNTBmWUc5Q2x3RjZIVUJ1QUxaTXpxbGpKV2VHN1VKTjhWY1VYdXozVmo0QkFFVFFRTzJ0WEpwVHFVSC9CakRNbWd0WU8vU01JZ0xGbFFVakFOZnI3WjVpWG1UT29wa05HeHdjU1JBRVFlaGx5Qk1CUVJBT2FQaVhvN0kzWjJlZVJBcFRtR2txRVNZRDRYcThlK2hwZmJldGJZemJSOUZ5UkVqU3U4dk1MVVI0bTVsV0tPamw3TWF5UFArR3JhbWMxLzVFcU54ekhqRTlHMnRKTHl6WDd2MTFhdTF2blBjWEtCLys5RXNsRGhqdFVmeUJnbHNCK2sxNHE5dENvYmZENEhIK2d1cjZ1Q09xK2c4Mld6TG1rODBMN2VnVW9nYlIxdWd1Smx6dUtxNTUwc21SQktFN0VBK3drQXppQVU1RVBNQ0NJQnhRYlBXUHpqTk4xeW5FUElXWnBtNGhPbzZzOThMT2RGREVleHN2ZURuYXBtRVR1akVoWkJOWDdSci9oc0hMRldNRkE4dnozQm52a0g5dHF5TW51cC9BNVlOTzBZeW5vOXZvb0taeHN2WmFqVGp2cjFQcG5UVEhJZ01VMGQwT21PMXhQSzFadDlWbXRNd0JjR2k0b0xSVG9lTDIxeEFOUmdoM0FmaHgzQkVGTzdjenc2dkxjNjRINkhjQXVhTExxK0dVRHJiaUxnaGdIVDIzZnNSNHdpenp6RlFHLzVpSzZnNkk1UVdDSUFnSEV2SkVRQkNFL1JiMlEyMHp4eDVyTXFZUTAxUUdUK21zRG0rMEg4STVxRUQyVExUaGRicGhEWkRhUjNBR3J5VFFjakJXWkNLMFBPZTJUei92c3BFRENDNGJNRmF6YXlXSUJqaGxzL0c5ZzdGN3pVRmgrM0RvajJEOGV0SVA4cDVlT01FSnM3MkJ1UUZ2QVlNckk5dGs2V0RIMGZvRS8vVHF0OXZieFlzOEoybkNzN0MvZGhtQXNoTEZPUUluUGx4aC9rb0I1OUtNMmhVT0RTSUlqaUllWUNFWnhBT2NpRndRUVJEMkM3Yi8rdkNSSnV1am9maG9zRHBhRTA4QVl6d1JaZStwcjkyN3F3RG9hRW9xdHBKVW9XdGhzc3hiUUxTYW1kOEgwMm9YK1AwaHQ2OS9KOFZUT3lEaHF2NkRkYlA3N2Fqb1NiSFdiNXpOVmdNMUw1d0FEbGxsbVIxUXdKRXc5OGo5UVJvWER2dkhTL1BTczlxNzhBY0tGd0E0QndCZ25hdmpuN29acThmWDVYNzczSE1YbU8zdVhvNXMzZUM1RTRRcjdHNW94Nk9pMjRaRk01dFFkSmZLcmJsRkVtUUp2UTBSd0VJeWlBQk9SRUtnQlVIWXA2aTk0ZENCb1F3K2h0azRXZ01UQURvYXpFZUhpSFBDbjR2Sit0ZCtDYUZvZlZITGpSVU5YTFkrVTRlelMwVSs0RWVTV3JVL0YyWnVBbUd0WWxyTnhPOFQ5T29zVitzN0EvMWYxVHA3MWdjV3ZCelpla2RHT1FpVytIWEc4N2g3elVpYitMWHFCNmNwbitMV0VETytHZnIxam1jNzc3RVBZdWdyWU5KcEFHV0RxRzBtNTVTeDE3Z0dZY0tIT2R1dkJIQmZ1OGRPUVJOUWV4VXZ6cG12TmVZQk5EcGl3MWtWVFBIWnFva01NRzdVMnoxbmNwbWVReVgxcTV3YVNSQUVRZWdaNUltQUlBaTlFdmFQenRvZVZFZUgyRGdhQ3VNSmZDeEFSd01ZMFVOVCtoVGcxUXhlcFJqdkd0cjhjUEFkbjYzcm9ibnN0M0FWWEdhejV4VWltbTYxcEZ6ck44NXVpeHZiWHpnZU1LM3FPdDFRK29pWXJ4czJiK0Yrc2Y2M0xYT1hGUHlTaWU0RkVINGdvWndLaFk1TGlOVUVndy8xRjFSdjdyVEhjbVRySFo0N0FGelpmZDdnOWhKa2NRakE3V3B3N2UvRUd5ejBCc1FETENTRGVJQVRFUSt3SUFnOUFnTlU2eDg3MGd6U29ZQWVZeEtOQVRBR29ESEVPSFJMa0VlQXlCWjV2SGZldjVtNURxRFZpbmcxTTc5UGlsWnowODczOCs3ZTByaFhKbkFBd3d4bGxudWVqWWxmV0NXbTByZmR1SHBrVlB3eW5NbjgzR2JONkU2VlFYOU8yMmd2NWNpNndRK3V6YW01QklRSjRRQUtaK1FtZ1d3bGxpZ2JKaDVHSk55Nm96NWhiL0RWdkRoblFmZDVneU9GeVJqTWtXZ1NjZ0c0V1cvM3pPSXluRWNsdFd1Y0dFa1FCRUhZdThnVEFVRVF1bzBHL3loUHE1azVocG5HbUJ3V3VvQWxkSWxHRTVDeDF5ZkZ6RXo0R2t3YkZiQ1JnUTFRMkFqTkcrSG1qVkoycU9jd3l6eVBBM1J4ck1VWk5hT2IzYWo1ai9QZTMyZzRmZmpuZTRZL3ZmRGF0STMyWXZ5TDg0K0hVbTlGdGlPNW5OT2xyUjFpUHYyV29xcFhrdWtiOVFZenJnQ1JpcmFETzY2dDdRZ2NCTk90S3F2bVRpcEFxSnNHRVlST0VRK3drQXppQVU1RUxvZ2dDQ25EL3RGWk5TSDNtQ0RNTVlBYUE4YWhGQkc0NERFZ0d0Z2o4d0x2SnVCVEFCdkEyQWppamF4NW81djFodHpNUGh1bDFGRHZ3eXpOdlFPRVg4VmFuQXRvM2ZYV0dEUjliRVhPT3hYNmJMUERqRmJERlRwazZCT0xPZzNkM1Ivd0J3ci9DdUN5eUxaVElqanU5ODNZQ3JQcFNIL0ppcVRYMHZQaW5LbGFxeWNBakUyMDZaUzMydTROam82eFNuSHdQSnF4ODZPMEJ4Q0VMaUlDV0VnR0VjQ0pTQWkwSUFoUjJEOCtvemJZTWt3ekRkSEFFQmdZd293aEFJWWc4aDBZQWdwLzN4S2lRUUJBc0JJTHhiM0ZkdlA3TFdNVGlEY3lZeU1JR3hWakF4UnZWR1pvNDVEYlA5L1V2WU1MVG1LV2VhNENZdUkzV2ovWmdZOTJ1dG1GcGsveTBqY1VCOE91Z3dqNDQ0RWdmZ0VBaHI0T0puMFhvTUdBVStMWElwcDRDa1BoeW40RXdBK1M3VXJUNjVaeEZTYm9GczhkWUZ3WjlnYkgzb1BJNWhOT2ZYclVqcDZtWXpVeVZwbWxPWDVWVW5jWGtaVkhUeEFFUWVpMXlCTUJRZWpGYlBVUDZaZlJuTzF1em5LN1hVSERiU0RvQ3ByS3JWektiZXFRV3huS2JXcHlLMlc2TlNzM1FQMUEzQWNtOVdIaVBvRHFvNGl6ZFh1dmRhYlJFU0ZMSEJXMmZmZjZTYmFkRnZQbkJHd0NzQVZFbXdtOENVeGJHTHdKaWpabjZ0Qm1xWis3L3hBcXpiMllDSTlIdHNQaUY0NHBxNTF2SElybURjUHQxdE0zYXZmK2dwc053eHh6d0FoZ0FIT1hGRjdDaE1jQU9KeDVxbzB4NWxuK29xcm51MnlsYk9CRXpjYmpJRG9tcnAyZFdmc05kT2dOZms4cGZRbE5yMy9Qa1VFRVlRK0lCMWhJQnZFQUo3TFBYWkJOTjQydEp0Q3BQVDBQUVJDU2hUV0E3V0RhRE9MTkRHeFd3Q1ptYkliaXpjeTAyVzJHTmh1WjJKemovNnkrcDJjcjdEMjR6RE5MTStaSDFtNkdkYVZ6aXNyY2xZSGFGNCtQMlhNay9KbHRLaDBBODMxNTh4WmVrNmJSZlE1L29IQVpnQ2tBSE15bzNjWVdveFptMDdpdWhFTGJ6Q2hkbnZzemdHOERiRXN4SEM4Y25DRGFUUkFlVWxSN0V4VkRFdWNKM1lvSVlDRVpSQUFuSWlIUWdpRHNHVVlqZ0hvUTF3T29CNmdPNEhvdzZnR3FKM0FkTStwSjZYb0cxU3VpT3MzQitxd1Exdy9NK3FLQi9CSVdLTVREaXozVHRjYXowY1JGVm1rZFIxSStJK3p0MjczNllOaEs3RGkwOWpmbTlXTndjMS9sdWkxOW8vc2VodUlmbVNhdEFjR0l1ZXdkS3c0Y0NZWDJ3TWo2STREenVteUdvSUdhUjNoUnYvbWFNdThGNFlLb2ZjQzZIZElQaTdieVdNZTh3VVFHZ0t1MTlwekQ1WFFGRmRmOEo4MEJCRUVRQklmWjU1NElpQWRZT0pCZzhHNWlCQmtVSXVJZ000SUVDakloU016V2R3cUNPQWdnQ0U3Y3g4UkJZdXdBVVFNRERjUzZBVUFEUUdlRHFCN2dXZ1lhRktpZVdkY1RxMXBOb1FhWHBub3prK29sSzdMZ05GenVtYUtaS2dCa1dTMXc3TThSQWF3WnVqRUx0UzlPaXRvbFI4b3B4WHQvbWZudTRmTVdYcGV1MVgwVmY2RGdMb0RDNTg4QWxFTTFxOXFTWWloMG5JbHl6eFN0NlRFUWpvamZnZkROa2U3OVJ3QTBSOG9sMmN6eks0YkdUMmxtN1ZmcERTQUlpWWdIV0VnRzhRQW5JaGRFRUFSQjJHdHcyYUJqTlJ1dmdkQS8ydWlNT3JWRVNQajdqbVhqMFBMWlVHdFFwMEowWTBLSndjMTl5VFZxd0ZNdjFEaGdlSi9rM3VXVHMzYzBabjBFb29NY04rNVFLSFNjeVNxNGRIUE9MMEhxRnNDVzc0RFo5bWtvdmZ1RUxITnR6T3dDODgycXBQWUJTWklsT0lrSVlDRVpSQUFub3ZaOGlDQUlnaUNrRHdmNkg2NmhLbUxpMXdwQWRWajhtZzNaYVBsc1NKdWQ2Y0p4aWJrVTZNRURXZndDd0RWVFZqU0IrTXI0Vm9jK2o5c1RvWVZEb2YrYXRza0NoSXdaZFg5UWlnNW5jTXlqVElTNDJPZzBZRVJNeGQwdi9VQjByeTczck9URkE0OVBhd0JCRUFRaGJVUUFDNElnQ04wT2wzc08wcUdNS29CeUkyM2gxWk1PWVlsZkFHaDgvNkRZUnB4M0x3M3NpYS9BamRsazNPV0ExWDBldjYvNlB3Qmk2MXpacVJUZWJld1FmYysvcE9CY0J3eURwbS8veGxWU08wc3hmQUN2aVIrVDRuL1ZxWThTRHNlUHV4UjBuRGFOTjgzU25BZjU5Y0g5TytvcENJSWdkQzhpZ0FWQkVJUnVoY3Y3RGRVYTFRQkdXQzF3cU15dlpTNG1jczJHYkxSOFlmUCtPcFdkT0o2SERuVHZieHlocGt2QkNPY0thTE1HTmkyb3JZS2tQL3JMSm51Y01RN1FqSm9LVlZ4N0RJTi9oSERwdFhBN3dzT0dSMDd2THFWSXpyVEllUkFwa0xwQzcrU1BRNlc1RjNQNldiZ0VRUkNFTGlJQ1dCQUVRZWcydUdyUUlNMFpsU0E2Tk56QVljK3ZVK3EzemZyZUhXOGV0amx1bnpPRHhIbC9NNXFiN25USThINkJ2MlJGTFNsY0hOL2FlME9oNDh3VHRLdWs5bkZGTmVNQXZoV01KdnZRQU5LK2orTERvaU5DR0hsRWVGeVhlOTdseFRsVDB4cEFFSG9JclRYV2IrNytFdWlOemMzWVpYMXB2ZjhzbzI5dWJlM3BLUnl3aUFBV0JFRVF1Z1d1UWorelJaVURkRlMwa1J3TWU3YnNSV2pkTXJBcXRHMWdYblNYUTg2MU5rNGZRc2g5QUFBZ0FFbEVRVlM2K3owTEFnMk9HTjZQdU1WYldRcmdpV2lEazZIUTlzdFA5RDEvSVAvN0RoaU9INlVZalVaSjdTMksrWEFBVDltVmFyVE1FNlVUVGg4T3I2YUUrNStPMVZxOWJwWjUvc1VWZ3c1Si9Rd0VZZS9SSEF4aTRjcDM4Tk8vUFlicjVqMkRUemFsTG9KdmZPWlorUC85SEo1Nzg3K28zYldyM1dNdWYveEp6SG5vRWN4NTZCRnMzSnBhWVlwUHQyN0RuNVlFRURMTlRvLzdTNkFDS3pkdVRHbU05bmozMDA5eHpWUHpFbXcydDdiaXAzOTdETGUvOENKV2YvR2xZK01KeVNGMWdBVkJFQVRINFNyME01dHpLNGx3UXF6UnFXek1TS2ljeEl5WEdwWWM1WXJsTW1Ld0kzVi83VlBteG96bXBqK2tiM1QvcEsvcHVyeFJoYWFETUNLdW5xOGoySXl4ZXNSZlBxWFNYN3pjOFJKdFZybWlIM0w1d0FkTmJUeEFSSlozTmhLemI0bmdGQk8zZFh4SjZGd2ROTTQwU3oxM3ExRHRIWFFHZHFjMGdDRHNCZDdlc0JGL3E2eUtiait5ZUFudXZYQU9sT3FhWDYydXNSRnJ2LzRhQVBEdXA1L2hoTU1PaGFkZlAwZm55c3g0OGUyVm1QZmE2d2lhSm5hM3RPQ1hwODBFdGZQM29mS0ROWGpsM2Zmd3lydnZZZnlva2JqdzVKTXhmdFRJdUdPK3JLbkIzNnVxOXpodTNzQ0JPSDNpUk14OTdnVXdNeDR1WDRLSEx2a2grbVdGcS8rVnJub2ZkWTJOZUhQOWVyeTFZUVB1LytGRk9HVElZR2RPV3RnajRnRVdCRUVRSElXWDVBdzBXendWOGVJWERvcGZiaXQrRjI1N2V2SnRJSm9aYlhSb0xJNGJoKzhWNzIvSFhGZTh1QkVLRjBZYkV0Yndwb2s5RkZwbFB1YWM0VVNvdUdHbGEwYnRORVU0RzhCNjJ4NEh2ZHZXUXVPWXFTd1EzYVRkdVorRXlnWmRLT3VEaGQ3S3RHOGRnZkVqWThMdzA2MWJzZmo5MVYyMjg5NW5uMFYvenUzWER3Y1BkbDRBQmswVFN6OWNoNkRsK1gzMXczVjRhdWxyQ2NjMTdONk5KNnBmalc2di9lcHJiR21vVHpodWQwc0wzdjMwc3oxK2ZmajFOeGlWNjBIeE1jY0FBR3AzN2NLODExNEhFUGFndi9EbWY2TTJaMzc3T0JHL2V4a1J3SUlnQ0lKajhDTFBBRzFTTllHK1kydDF6aFBZUmtnenVNdzR1T1ljVXZUYldLTkRvaXRPZ1hCalprdnpQYzRZM24veGV5c3J3WGc0MXVKVUlEckZQOU1nT20xdUlIK09JNlk3RzdXNDVqOXFjTTE0Z0g4SjVqcjdmR0trZXI5WjRkMHE3S1d5TVlKZ1BLWExjOS9pOHR3VFV6UXVDTjNLLzNnTFFFUXdsRUwrK1BFNGN1VElQWGRxdzlzYlltSEIzeDR6R2sydHJlMSsyV2tKaHRvOXBqa1liSGVNREpjTE4zNzNUQXpNem82MlBmL2Z0MUQ2N250eHgvMXhjUUFOVGRFVUFEaDM4a2tvT09vb3BNdDVrMCtDMnpBQUFEdWFtcUMxeGl2dnZCTWRLNmR2WDV3L2RVcmE0d2hkUTU0dUNvSWdDSTdBTHcvTTBTNmpFcURqYksxd1dQM0d0aGlWeHNFMU03YmZlY1prRTFUdDlIQjJVOFR3RDV2MzBseG5MTy9mK0t2eXMyRFNCd0FkQnNEWjBIZmJiNFVaRGFTYkQrK09VT2gyUjY0YU5FaTNxRitDY1RXSUJpUk95enJQRlBVd0VhQ3RKSEZ4cHBsZk1CQzhrV2JzL0NqRnFRdjdLWTNscFk2bVZMQno5Wk5Qb1dGM1U2ZkgxRGMySXNQbFFwL016RDNhTzMvcUZCUWRNeUc2M1JvSzRjS0hINDBLMTErZmZSWnVlK0hGbE9lYjVYYmpYMWZIeXBJM0I0TnhENWJlLy93TDNQNmZzUDB4UTRmZ3Foa2x5QnMwQ0FEdytycVA4SEQ1NHVpeEp4eDJLSzVwRXlidE5neTREQU5hYTZ6NjRndjRGendIQUpoK3pBVDhxQ0EvZkk0UFBnek5qSU55YzNIUGhYT3c5TU4xK0thdURpcysvZ1JEQnc3RVljT0dBZ0NXdkw4YU81dWJBUUJIamh5QkkwZU94TkFCQXpEajI3WS9uUTdTdDNpRzZMMDJ5QnBnUVJBRUlXMHM4ZnRhWE1Jcko4T2UyeE8vV1RXbjRTZ0VReGZRbzJSVHFvNG9ZT2JZaHg5R0ExUHozZWtiUFREd0YxUTMzeG80OVFlYWpUZEFVTkVrVWc3OFhxSVp4TU81cVFaYW9kQ25wMjA0bWJFTDZ1c0IzTUpWZys3VExYUXRXRjBKUW45cllnQUl6QXhGcVdVNUQwZjJSKys1Nk9VaW9yTTF1ODh5eTNMbktVUC9ob3Jxdm5EZ2RBU2hVMnAzTmFKaDk1NlhvamNIZ3gxNlgrMDBCZU05dWU5KytsbTBYNWJiamVOR2owNXRvaDF3d1VPUFJNT2UyL0xwMW0yNCtzbW5PK3o3MW9hTitNR0REOGUxelprMkZlZE9QZ2xLS1dTNjNORjJsMkVnT3lNajdsZ0NrT2wyNDdWMTY3RHE4L0RMZFZOOVBWWjkvbm5DV0I5Ky9RMCsvUG9iSERseVJMY0pZQ0VSQ1lFV0JFRVEwb0tyK2c5dVgvdzZOUURRbnZpbEFqUnZ2dkNNSHhKaGZQZ3c1d2ExSjlBaTRKNjhweGMzT21MNEFPRm0zNnR2QWJqTDN1YkVieWJobVFyUmFYTXJDaS9zNlBqdWdBcnE2NDJTdXBzVUJVZURjU2VBNkwwUkVlak1qTFR5blZQODRtQVFLUUFYYVpQV202VzVqM0I1djZHcEd4ZUVubWZaUng5SGY1NXc4RUhJY0xrd1pFRC91QytYRlRyY0ZpSktPSGJJZ1A1N2ErcHhyTis4QmZOWHZJSDVLOTV3dHNLQjBLMklCMWdRQkVGSUdhN3FQMWkzdUt2anhhOXpJYTl0VFRFNFlJUnF6NklDTlBPTUdabGJtRzZMZXNvY0dURThpczBUMThEVWZLOWpwZzhrWFBvM0hGSm5FZUZJUk9RZ2Njb1psQ053OVA5SUtEUS84cnRYVDZtKzZkU2xlN1dXQ0pYc3FBVndJMWYxdjBjM3U2OEg2QmNnOUFFUUxYZkV6TmI5MjlWenR0M1VVWGN5QVNBM0NEL1hPdk5pc3l6eklaVnAzbWw1cGdYQlVlYk9uZ1d6azVxN0w3NjlFa3MvWEFjQVVFVDR3d1huZDJwdjhJRFlxb0ZkemMxWThja24wZTFNVjFpTy9PMG5QNDYyN1docXdvLysrT2QyYlRFemZuMzIyUmd6ZEVpSDQyVzUzVEE2eVVvZE5NMjQ4OHR5dXpzOEZnQmNIZGo2ZU5NbWZMeHBVN3Y3TGo3MUZPeG9hbzV1My92S29xaFgvWmVuemNDZ1BuMmorL3BsN1RtTVhIQU9FY0NDSUFoQ1NuQlYvOEc2T2VOMUVJNkkyK0dJK0dWTC9Ob1RYdUZsWTNEdDkraDRCQUZnYTY3N2VoQkdXRWVEbU5KV3dZbjVmZmt1OGY2bWhyK2dPblJyWmNFUHRNYmJBSVUvYnpqa0lxRTQveXIxRDdVYUMveFYrZFA4QmRVaFowYm93bHdLZG00SGNEMlg5N3RiYzhZTllQb1pDTm1BN2Y2TlBzbnBZcFJDbStpSGFQK3cwTDVCdDZpZm11VzVmMUN0TmZkSjZTVEJTY1lNN1R6SVlHQjJuN2p0c1hsNUhSeVp5TklQMTZFMTFQbEx0V0wxQndpYUp0eUdnU3kzTzdwbWRtQjJOaHFhbXJCdzVUdTRja1p4aC8zblhmR0xUdTMvNC9WbG1ML2lEUUJoQVc5ZlArd1VodzRiRnJlZDRZckpycU5HamNLUUFRUGFkaEgyRWhJQ0xRaUNJSFFaRHZRZGxpQit5VEYxQTJhS3I5UEkvS1JSWEhOV1JQeHVtajFqaUNiK1ZkelFEdWh1elRaRGpBWlF5d1BwV3oxd3VibXdhaFVSKzZNTlRPbUZCa2ZNdFAySjZFU0UxRzg3T0h5dlFNVzd0aG9sdGYrclZNdG9nQjhBRUhQOUpEd1VTajF6ZEh4UEdnakc3N1E3OTFPenpITVZyMEZHQngwRm9WZWd0Y2JDbFNzN1BTWVlDbUdSbGFYNW1FTU9odHNtSEU4Y054WUFzUFRERDdHcHJxN2Qvc2tRc3EwUGJxOG1jTEpNUDJZQ25yM3FDang3MVJWUWU3Qmo5emhMVnFxZVJUekFnaUFJUXBmZ2NzOUJPb1NsSU1TeWxqZ1EybXBaRDR1a09GUDZZV05HM1JYMkZzcDAzUTVRbjBnWFI3ek9iVVUwNnp2ejVvbjNOMTI0c1BvT3JpZzhpNEFUa0hxUzVBNk0yN3oreERmNEt3cEwvZDdLcFU0TzBWV29lTmRXQUZmem9uNjNhZVcrQ3FDZkFlU3g5b2EvUmJKRzI5dVN0UStBaUtIdFNiT0FvUURkcjcvd1hHZVc0VzQxb1BiUE5BV2RwL0FWaEI3Z3pmVWI4RTFkNTFIN2k5NWJoYTA3ZGdBQUpvOGJoMCszYm92dW0zTDQ0YWhjc3haQjA4UmZLaXB4eXptejR2cHFyZEd5Qis4eUFMVFlFbmNwb29SeVMrM2hVaXBPakFQdEo4RUNnSzBORFhoai9mcTR0dDB0TGRHZkE2cy9RSjgyWWM5amh3M0QrRkdqOWpnUElYMUVBQXVDSUFoSncrVzUzOUtNU2dERDQzZDAxL05zL1N1anBPNzM5cFpOYzg0YUQraExiWVBEa2VmcEZGdjd5MEJObm52WC9la2JGZndFL2RzSy9NQmsvZ0NnTEVkOUg4cis0SVVJelAveVYrVlA4QmRVYjNkdWtOU2dtYnUyQWJpSkYrSjJuWkY3S1poL0NkQ1k4TTdJbk1PcDIxUTRpRDlwMjh6aE81V0FzQkNPWFlLUkFPN1RPenczbVdWNFFHWHFoMlNOc0pBcTlZMk5jWjVTTzIyek9tKzNCR3Q3OU12S1FwWWxFalYzdks0WUFIWTJOV09CRlpxYzVYWmoycmVPd0RQTGxrZjM5OC9Pd3VSeFkvSGF1by93enFlZlllbUg2M0RLa2QrSzd2OTgrL1pPTXp5M1I5QTA4ZjBISHRyamNkT09PQnpYblhsR1hOdkhtemJobjliOHRDMzkrMWMxdGZoN1pYV0h0djY1ZkVWQzIvZStjNElJNEwyRUNHQkJFQVFoS2Jnczl6dWF1UnlnUVZZTG5BL2tpZ29EWnFKTFhNVjFUeVljb3ZTamtZLzhERTRyZk0xT1hOMWY4SzMwUkhWelo4Y0x5Zk1iYitXR3VZSDhYekhJZXFnUS9yMmxVaTRvRG80SlNjczNtZ2NUL3dSUWxLWmx4d2l2emExNWlCbVBtR1dlV1FCZFI0UVRyTDNXdW5PSzNYOWRpS2FJQkQ4UUdEcXVnakRsQXJoVk54dlhtYVdlUHlsM3l6M2thOXppN0prSit6dTN2ZkJpaHdtZTdHaG1YUHJudjNhNC8rcVpNMUJ3MUhnQXdNR0RCd01JMTlWdHIwelJINWNzaWE3M3pSOC92bDN2NnN4dkg0Zlgxb1hMWWo5U3ZoaUhEQjZNUTRZTTN2TUpkUVByTjIvQitzM3kwdHJYRUFFc0NJSWc3QkV1RzFTZ0dhK0FLTnRxZ1RPck9TT0pwK3p5azRPSzZmdFVVdk44MjJPM1hIaGFNWU5PRFIvbW5QaUZQZUVXWS8yd2xxeEhuREVzUkxqRlYvMkFmMG5CYkJCTmhWVXVLREhwV0lxUVBiYWFmUDRsaGRmNml5cDdWZTFtSW1pZ2RnR0FCVncrNkJTVGplc0lmQnJhNW9rT3A0K08xaFpPaGtqc1FrSm9OS0UvUU5mcFlOYVZabG5XNDhyUWQwZ2RZYUVuR1ptVEE3ZGg0SnlUVG94NlRpTlVyVmtUTFkra2lQQzk3NXpRcm8zeG8wWmh3a0VIWWZXWFg2STVHTVNkTDc2RU8zNXdIZ2IxN1FzaTJtTkdaODJja0lUTFVBcnVEc291UldnYi90d1pZNFlOeGZWbnhrcVVyL255Szd4aXJXc0dnTUg5KytOSEJhZkc5Um5wOFNSdFgwZ1BFY0NDSUFoQ3AzQnA3dmMwK0ZrUXdwOHFHQ0RsZ1BjT1ljOFZSNE01QVRDYUZPblRhRVo5VmNJOEFOck14cjJ4Y00vMHg0K3pIakdvK0ZwYXNLRDl1RDhoTFZ5S3pnc3lWaEdRQzhTdWV0cTNVcVJzYm13OThCMjNMam1sNHVhaXBlK21hN283b09MNnBRQ1djbW4vSXpUYzF3RjBBUWpXZ2tDeXZSeTZkcHZIUXFNdElVeFJJWndKNEtjNlJQOWpsdWIrVXpIZlFUTnIxenAyUXNKK1NiYmJqYjZaN1pmbmFRbUY0c0tqT3pvT1FKeXdWRXJoek9Nblllb1JoOGNKNEhWZmY0TkhGd2VpMjhYSEhvTmhnd1oyYVBQOGFWTnc0ei8vQlFENHBxNE9OOC8vTjI0OWJ6WkdEeG15eDR6TzgxZThnWCs4dml5dWJmaWdRWGpnNG9zNnJEM2NFU1hISG90TEMvTUJBT2ZkLzJBMEREcW5iMTlNUFNLV0kvTHRqWi9HOWR1K2N5Y09HVHdFbzNKRjlQWUVJb0FGUVJDRURnbVY1LzVRTXo4ZVhXVm9yVGQwUXZ4R1NoM1pYRi8xaXFpWVN1ci8yOTdSV3k0ODh6SUN4bHM5SFNsN0ZMVVZQVDErZGZoVEMxOU0zNnJRSGpkNUs3K2VHL0RPWnVnS2V4aTdJNzlJeFlDR1paWmNKb3puZnYvNjFHTnZtTFpzWi9yR3V3ZWFzZk1qQUpkeFZmOWY2V2JYWlNENkNVRFI1SEp4WHVISWl5OEpHQlFOalk1MERUZVFBZUFDVFpnVEt2VXNOc0FQb3FTdWxKd0o1aEQyTTI0OWIzYUgrLzVXVVlXRjc3d0RJT3l0ZmViS3k1TzJlOEcwcWZqYWxzRjVTOE1PM1BiQ2Y2SmUyZjVaV1pnemJWcW5Oc2FQR29XQ284YWphazM0T2M3bjI3ZmprZkxGK1BYWjMrMjAzNmRidDJIQkcyOG10SDlWVzR0NXJ5M0R4Zm1uSkgwZUFLQVV4WlUzQXNMWm5qLytaaE5HZUhMUUx5c0x3VkFJS3pkc0JBQ015TWxCdys3ZGFHeHB3YUozMzhXUGZkNHVqU2M0Z3doZ1FSQUVvVjNNMHR5YndQaXRYWnlRY2tEOEVoQlZ2ckZQK0Y4b1Y3Q0lmRHMvYnEvTE4yZWMwWWZCdDBWQ083c1FIYm9IWW9tdkFBQmEvZHdKcTBMSDNPS3JxUEl2S2J3VmhGc0FSTE4rcCs4RnBuQnhSK3ZlSXFJeFRjMFpqd000SjEzVDNZMVZTL2hPWnZ3ZWkzTktURlkvSithWklBcVhxNHpjOE14Z0lxZ2tIMEpGRTJ1UjVTS1Baa3duSWtLeEJoV2pQSGU5V2NZUHEzN3FNWnEydmRjK0xCRDJINVNLcjhLNmJlY083R2lLSlMzUGRMdnhpOGNlajI3Yjkva1hQQmZ0SHpKTjlNbkl3RzRyZy9QcEU3L2Q2YmhmMTliaTF1ZWVqd3B0dDJGZ3dzRUg0WjFQUHdNQXZQRFdXeGpZSnh0bmR4QjYzUjQxTzNlaDhvTTErS3EyTnVyOS9icXVEdGY5NHhrOGV1a2w2SmVWaGRKVnE5QmduY09rTVdQUUZHeEZZUFVIS0gxdkZZcU9tYkRIbXN1QzgwZ2RZRUVRQkNFT1pwQlpsdk1RQ0xhNnFoelpsNjUxc0U3dytLMVVtY0ZKSFlsZkFLQ0IvQ3NDRGJFc2hMMi9UbUN6dzR3bmgvL2pSUWtMM1F2YzRxdWNDeUFjNWs0T3BsT3poLzJHamMrYXU2VHdFaWRNN3cySXdGUmNWK29xcVRsREtZd0c5TzBBdHRvUGlENC9BbHMvSlBPaXRKWVp0Qjl2UGhhZysvVXUvc1lzeTNtSUZ3OFk1OFM1Q0VLeUhEMXFGS1paNGNKRkV5YmdXeU9HbzJIMzd1Z1gyLzd3N0d4dWpyWTN0clRncXBrbGNCc0dUajN5V3pqMmtFTTZIT1BOVDliaituODhnOXBkdTZKdDUwMCtDZGVlY1RweSsvV0x0ajN4NmxMY3Y2Z1V1NXJiejRINDFvWU51SDlSYWN6dSt2VjRvTFFNejcyWkdMZzBJTHNQNm5mdnhyOVh4RHpPa3c0ZERlL1JSd01JcjBXKzc1VlM3R3lTaW1WN0d4SEFnaUFJUWhSbUtGM21lUVpReWNlekpZdmx0YklMRkFaZVZwazEweXdQV0x0cysvNlpJMEIwdmMyTVl5V0hZMnN0dWNVVnd2ODVZRlZJQWlKd0JtZzJnSzhqYmN4c3E0MmJPbTBmMG1qZ0lYL0FlM2phaHZjeVZGejdwVkZTOTJzMXVHWVVFMytmd1czcUcxUEVtMnNGT2ljcGhPTnFYY2Z0N0Flb3k3VjJmUlFxOVpSeGFjNU03a3B0SmtGSWc4dThCWmh3MEVINHNhK3dTLzJPR0Q0Y1Y4NG93U1VGK2UzdS82YTJEbmU5dEJDMy8rZEY3R3FPMWVFOWFkeFluSFBTaWVpYm1ZbXJaczZJVy90YnRXWXRmdnJYditPNU45L0V6cVo0SWR3bkl4TmJHaG82blZPR3k0VVR4eDZHVExjTGQvN254YWozOStEY1hCdzNlalRHanhxSll3ODVHRUE0ZFB2VzUxNkk4M0lMM1krOHNRbUNJQWdBQUY2SVBxYkw4endSRlVmYk9CejJuRzU4YXZ1T0o3NVhGZGRldTZmMWg1c3VPUE1KSXZ3d09oK25uTDhjdC9iMzF1RlBMN3pGR2N0Q3N0d2FPUFVFRGJVY0lHdEpscE9sdGV4UE9QZ0RqTmd5eVgvVTJ0Wk91L1J5ZUpGbnZGYjhNekJkQktJQmlRZFlJZEt3SGhJbDhicU5KY3dLYjdYaEV6QWVWdjNwY1FtUDduMDBscGM2dm5aNzlSZGY0bmZQdjdESDQ0S21DVlBIYXZydUtmTXlBRXdjTXhvM25IVW1BT0RMbWhwYy90Z1RBR0wxZGJYV1VFb2hHQW9oWkxQOTg3OC9IdlhjM3Y3OTgzRG9zRmpJY0piYjNXNDFnTFZmZlkxRjc3NkxaUjk5SEZlZkZ3QW1qeHVIL3oxOVpseFc1M2MvL1JSM3ZyZ1F6Y0ZnM0xGdXc4Qnhvdy9CcERGamNQVEJCeUduYjEvTWVlaVI2TmlqaHd6Qm1LRkRjT2l3b1hoMGNRRE1qSU56YzNIYkQ4N0QzUXRmd2FyUFA0L2F1dWEwbVRoMS9KRUFnUFdiTitQYWVjOUV2ZHM1ZmZ2aXFwa2wrUGJvMFhDYXZzVXpSTysxUWRZQUM0SWdDT0NLM0pHNmxSY1IwVEhSTm9UTHFxVHJiclV2K1EwYlpzMkVuN3BLYWpzdUhHbXhhYzVaNHduNm9raG41Y1JhMGZBYzdPSjNHOWZqOTA2WUZickd6YjVYMy9JSENtNEFjRStzMVJrUkhGZGVpK2hvZkRQc2JtQnQ1K2xoZXpsVzV1WXJlRG11TjNma25BM1FoY1Fvc3BKYnhVS2tnZkNMTG9uMTFaR0VXYkdRNmpndjhUZ1FIdEM3K0hhenpMTkFnUitqa3JyWHV1djhoSjdIMURwQkJDWkRNbjFhUTUwbjE0K3M3WFc3WE9oSVRtZTZYZTNXQm82d3BhRUJOejA3SDF0MzdFaTBUNFR6cGt6R2VaTlBTaEROM3g0ekJyZWVldzd1ZVhsUm5JYzNhSnA0YThOR3ZMVmhJeTR2bm82aVl5YmcvNzU3Rmc0YW5Jdmhnd2JGMmZuajRrRDB0ZmJBb3JJNDhYdlN1TEZSOFFzQVkvUHk4UDNKSitHZnkxY0FBT29hRzlFYWpDL05KSFFmRWdJdENJSndnTU9sT2Nmb0lGYkNKbjRSS1VQcWdCRGhhRTFUQUl6ZENwaVpqUGdGQUNqOXFFMnBPbFozT002TnpIekRpSVVMZHp0Z1drZ0J2Ni9xWGpCYm1iZWR1dXNpQ2FCc2xvaXVtTHVrNERRSFRQYzROQVZOcnBLNloxd2x0VE9VYWgwQjVtdkFhRlB5aWFMcnF5UC9kMzVkclpEcVNCaDYvSXV0TDBBWGE2aWxabG51SjJaWjd2OXhSZTVJWjg1R0VKeGoyTUNCOEUwNE9xRjliTjR3M0RYbmZIeC95dVFPNjhjZk1XSUVIdm5SeFRoLzZwU0V6TTc1NDQ5RTBURVRBQUFuamh1TEVUazVuZGFodjZ3d0gvMnpzZ0NFTXo5ZlhseWNjTXk1azAvQ2lXTVBBd0I4Wit4aE9ISGMyT1JPVWtnYjhRQUxnaUFjd0hDcHAxaURuZ2ZRSjlib1VKeHh4SkVYc2NYOHRRTFBwQmwxN3lmVGZmT2NNMDRINk5RNFd3N0F0dk5qeHRxOGVTOC80WXhsSVZXeXMxc3ZiR3JPZUQ5Y0FzamhtanoyU0dqQzAvNnEvUEgrZ3VyTlRnN1JrMUR4cnEwQTdnTndIeS9KUFZLYitDR1k1NEJvbE8wb0FEYlBNS3lNN21qUFBSeXRIUXdpaE1PajQ5OFR4Z0s0VGJmeWIwTmxuc1VBSGpjT3F2MFBIWVY5T3J4Y0NIUEVpT0c0LzRjWGRvdnRQclphd1lvb0dqYnRkamtyUjg2Yk1obWJHeHBRK2NFYUhESjRNR1pQUGhIVGpqaWlVOEVhd2UxeTRid3BrMUY4N0RGWSt1RTZWSzVaZzZiV1Z2eTB5TmVsT1F6UHljRzFaNXlPeDZ1cmNjdXNXZWlmblpWd2pGSUtONXgxSmg0cFg0S3p2M044bCt3TDZTRXg0WUlnQ0Fjb29UTFAveERqVDlGU0s5RlB3dW4rYWVDRVpGZGdmbCs1VzZhVHIzRkxVaFptenphMlpMYXNBMkZzZEdyZDhCZkxBT2NQZVhyaHE4NWJGcnJLclpVRngycU5Od0N5UGlsMlF5aDBtS1h3VmhiNENicmpYdnMyekZCWVBEQmZzM0VobUdhQjBML2pnNTBvYjhhMUFEK2pvQitua29aMzByRWtKRTkzckFIZVh3aUdRbGozelNaTU9QaWd0RzAxdDdZaXE1T3c2ODR3dFlhaGVqYmdWdFlBSnlJaDBJSWdDQWNZekNDejFITXZnZjVpRjcvVU5tUTBCUWpSR3F5MjhiaGNoV29uSnl0K0FXQnJac3VQSStLWHdjNGx2b3JmZWxuRWIrL2g1c0txVlFTMlpSOVBNb3ZUSG1oSFJwK0NRT0hOYVJ2dXhSQkJVM0ZEcFZGU2U0bmltaUVLNW5mQm1BZHdZdnJhU0UxaERxOEJKbkNuYndQaDVjTGNSakdUQjFDWGE3aFdtbVdldFdhcHg4K0xQT01kUGkxQlNCcTN5K1dJK0FXUXN2Z0YwT1BpVjJnZmVTSWdDSUp3QU1GVnlESmJjaGNRY0xxdDFhSGFRaHpKbkdWdnZFc1YxOXhJWGZDMjFjeVpNYUNWWEo4UlVVN1lyRk1oMlRZN0RGTUIzeG82NzZYMTZSc1duTVMvcE9CSkVGMFUzckorWjA3NHVlS1VNRFBBMC8yKzZvQURsdmNaK0cyNHNkM2oxWXh6QUp3Rm9zRWRIc3NBS2V1aXRYdjlPVmJhTFBGMUh6R3lGZ3J6RllXZW9lazdQbkhvTkFRTDhRQUx5U0FlNEVUa3NZUWdDTUlCQWxmMUg2eGJjbCszaTE4R0xJR1J4dC9IU0FiWmFGMVNBRUNqWXN3eVNtcHU2SXI0QllDZ2N0MFlFNyt3UE5QcHdtMC93LzlSeEc4dnhjVS9BWGhOZU1PcHROOW84OGlmQ0t5ZTh3ZThoenBrZlorQWprZVFTbXJMakJtMWw2bWR0WGtLWmlFWWp3TFlsSEJzNUtGWXRNU3dWUlE0V3FzNS9MNUI4YS83dGtiR2c4bXZ0ZnRqczh6emdWbm11WmtYRHhqWEhlY21DSUtRTFBKRVFCQUU0UUNBeXdZZHExbTliRStNRTVhczZhNno1R2p3dEsxcGcwTHJhVFJqNTBkZHRiYmwvTk1PMVlaYVM2Qk0reXpUeFY3ekY4dzdzclFlUGVpWlYrclNOaXgwQy82cS9MRXc2UjJBT2w2N21qTDJyRmhZalp5R2svekhyenpnczRCenVXZUtac3dDWXhhSUR1bjAyTWlydnAweWFXVHQ3ZnlseXg4QW1LKzArUXpOYk5qZ3lBa2NnSWdIV0VnRzhRQW5JaDVnUVJDRS9aeFF1ZWM4emNhYmNWbGhtZE11T0JOMi9NYUxYMll1Vjh3VFV4Ry9BTUNHOGJlSStFMm1jRXN5dEYzWlRNQnZSZnoyYnZ3RjFldUowVDJwYU8waDFZUUpxQnZ3ZExlTXM0OUJ4YlhMalpMYS96Vm0xSTVXaGo0R3JLOW5SbVc3eDlyU2FrZVdQaENGWGNXUmQ1WndGU2EyZVpEakxCd04wSzFhdWRhYnBibnJ6RExQZlZ6dUtlSTFTSDJ4cFNBSVFwTElFd0ZCRUlUOUZKNFBRdy93M0EzUTFiSEdTSUtiTk4vK2lRRU5XK2dqTXhpM3FwTGF1WlJpRlpzdEY1d3hpNG4rSFIwQ1RrVy94bHhSelB4NVhwOXZ4dEZmVmdZZE1TMTBLLzVBNGYwQXJnSVEvalVxT0JjU2JZTVlWOTVTVlBtUTg1YjNmYmdjZllHY1FzMXFCc0FsQUkzcDlIakxPMHlSNUZvV0JBWnpUQngzMEhrM0V5cUpkYW5LNEZmSVcvKzVRNmV4WHlJZVlDRVp4QU9jaUZ3UVFSQ0UvUkFPOU04MVErNFhDSFJ5ckRIc3BlRzAzdnJiS1pYRXZFTUI1OUtNMnZLVXJjNmVuYjBscTNralFIbXhjUnhNL1J5TmVNVzV3NTkrYVlFemhvWHU1czl2VDNKL1V6OXdHUUVuQUhEdUFVN1lHR3czaGdub2FmNmk2amNjTUx4Znc0SCtoK3RnUmdrVGx4QlRQZ2pablhldy9xUElJeTJLaFVudm1YVmdMbFZFaTZpazVvQktXSllNSW9DRlpCQUJuSWhjRUVFUWhQME1Mdk1jcFJsbFRxLzNKVmdlbmJpWVozeWtPSFJhdXV2NE5sMXc1bDFFdUM1dXJIUU1Sb2pML014djVNMWJPTmtKczhMZTQ3YWxKdzhQdHJoV2dXZ0lnSEQ0ZnFwaEJuYmFybDlsYklWdW51QXZYcjQxWGRNSEVsenFLZGFFRW9CS0FId3JxVDRSTDdIdG5hbWRiQUp0T3pVeHNJSVVMMVZhdjBvejZxc2RPWUY5R0JIQVFqS0lBRTVFTG9nZ0NNSitCSmZtZms4RDh4SzhNazRveWpibGlCajh2RUcxRjFFeEd0TXh1KzJDTTQ4d2dUVWdHTzJOa3lwdHZVeUtNSEhvVXkrOW03WmhZYS9qcnlqOERqU1dndUJvY3JUdytsV0ttV0orWTNqT2psTitjcnlFeUtjQ2wvY2JhdXFNVXdtWUJxSnBBQ2J1dVpOTi9FWXkwMmdrOWV0bDVtVkUvS3BpV29wUTdXdDBCZzZvWkdZaWdJVmtFQUdjaUZ3UVFSQ0UvUUJtS0YzbXVSTkUxOWxhNFhnRzViRFpGaEN1TlVwcUhrN2JPSURORjV5NURJUXBZZFBPL0dFaUFOcXVvNW4vbVRkdjRma09tQlo2aUxtQi9QTVk2dGxZaTROaDhuRzIrRkcvcitvWERoaytvT0VxOUVQUU0wVnJUR1hReVFSTUJwQ1ZWRi9yTzhXRlVPK2hEK010QXIrcUZDK0Z3bElxcW10SWVmTDdBQ0tBaFdRUUFaeUlYQkJCRUlSOUhLNGFOTWhzTnA0alFxR3QxWEw2cGhueW5EQVlQbExFczZpa2RrM0tobTFzdWZDTUN4bjBWTmkyTTU3ZnNDbDcyU1BzVXE3UXVLRlBMTnJzaUhHaHgvQUhDdThFY0FPQXFDWnlRZ0VrM092TWMveEZWYzg0WUZxd3dmTmhvSC91UkEyZXhvUnBCSm9LWUZnM2pjWUFyUWY0WFlEZlVVVHZnRU1ycVdSSGJmZU10L2NSQVN3a2d3amdST1NDQ0lJZzdNTncrY0JKbW8wWEFEb28ycmFudFhSSkdiWStWOFY1ZnZudktxdjJjaXBBYzNyR3cyejcwWm45UTYyOGtZZ0doODIzOFRTblE1eHprSy9LZTNyaGc4NFlGbm9TWnREY2lzSlhBTXdJTnpnbmd1UFhpNk5GSVhUQ3pVVkxWenRoV3VnWVhwSnpNTFNhcUprbk1qQ1JRQk1CRE8vR0ViOWswRHNFZmtjUnZ3T1hlcGU4TlY5MzMzamRod2hnSVJYcngxZ0FBQ0FBU1VSQlZCbEVBQ2NpRjBRUUJHRWZ4U3pOdVE1RXR3SGtqclRGVnIybS92YWVLRVM1UVJGZFRNVTEvMG5aYUR0c3VmRE1oeG40UmZ0anBrNWNNQ3Z6eXJ4NUMwOXdTaU1KUFkrL0tyOGZUSG9ib0NNaWJVNHNjVS8wQXVPTExLaGpmbFVVMksvRGFIc2pYTjV2S09DZXBLRW1Ndk5FQWlZQ05Mb2JSNnhuNEdOaStnVEVIelB6SjRhaFAwRWY5MGMwYmZ2TzdoczNQVVFBQzhrZ0FqZ1J1U0NDSUFqN0dQenl3QnpUTUo0bG91bXhSZ2FVRXpJdllWM2xTa1Y4TmhYWGZwbXVaVHViNTV3MUFhUlhSVld2UThzNTI0UStteUR6dUx5blgva2dmY3RDYjhJZjhCNEs1cmRBOEFCd0xqTjBZbEtzVjRmbjdDaVNwRmc5RHkveURBRGhLQk1ZVDRUeERCeEpqUEVnT3FSN0I4WTJCbjlFd0FZUVdlTFkvQlRCMEZkMFdtT1BMcXNRQVN3a2d3amdST1NDQ0lJZzdFUHdJczlKV3RIemlBc1I1R2hCa1JTdFd0R2ZjZUhPR29wK3J6SnFicVlDaEZLZmNYdWpnVFpmZU9aL0NUZyswdEE5dVl6NHZyeDVDNjl4eUxMUXk3aGxTZjQwZ3FxT1pnOTM2RVlpQ2o5SWlkVUk1bWY4UlZWejBqWXNkQXU4RUgyUU1mQklVNnNqU2FueHpCaFB3SGd3SHdvaW81dEhEd0w0bWhsZkUrRXJJUHlsQ0YvQnRMWjMxVzZpYzJGMngrZ2lnSVZrRUFHY2lGd1FRUkNFZlFCbWtDNzMzQVRHTGZZUGRlblg5NDNtV3JVM2JsRXdmMEFsOVZVcEd1MlVMUmVjOFJNbStsTmtlS2ZXY01aclgzeVYxNUo1T0MxWTBPU0FhYUdYNGc4VS9CaWdQMGUySGFzZjNmWTF4YmpPWDFSNXR5T21oYjBHbHcwWUMzWWZZaEtQSWZCb3NCck40RU1JR0FPaWtYdHZJcndEUUIwSWRReXFCM01kRWVvQjFJR3BEb1I2Smwxbk1PcEJ2Qk5hQmFITTF2QjMxUW96RklSaHRDTFVFdjdlTHlOSTA3YnZGQUVzSklNSTRFVGtnZ2lDSVBSeU9OQjNtQm5LK2ljQkJYRTd5QXJYVE0wcW1LbWRwTXY4TDRYUXo3c3JVK3FPSDV3eGVMZUxQZ0V3S0R4Yzk5VDhKWmdsdzU1K3BUeHR3MEt2eDcrazhDRVFMZzl2ZFY4NEFjQm4rbjNWTHp0a1hPZ0ZjTm1Bc1lCN3RBbExJRU9OWnVaRGlHZ01nQkU5UGI4OTBVenplbm9Ld2o1QXByN2dWZGVNbXZ5ZW5rZHZ3dFhURXhBRVFSQTZoc3NHRmVpZ21rK0V3YkhHU0pobWFoLzB3Mkt4amU1a2JGTXdMNk1aOVMrbE4rUE8yVzNnTGtURWI1SzFQZmRFdU9hdlRjd3pYaGcyVDhUdmdjTDR1dHlyMStac1B4SkUzb2dQT0wwbEFXRUlGQTZGSm9MMTMzeC93SHVTMzFmeGZ2cXpGbm9EVkxKalBZRDE3ZTNqK1RBd2FQQXc2R0FlU0Ewem1mS0llUmlJOGdEa01XZ1lBWGtJdCtYczNaa0xncEFPNGdFV0JFSG9oZkFhWk9ndlBiOEhjRldiV2tUVzl4VGZ2dHR4a0RIakpZT0NsM1IzZmN3dEY1dzJoY2xZNXJSZHFma3IrTjg0Y1FCMjlua1RSTjhDNEZob1BRRTJFUXdBdkJrR2Y5dGZVQzMzbHhBSEw4azVHS2JLQTloakFnTUFEQ0FPZjQ5OGNlUm5RaDhDUEFENmgvZlJvQjZjdXJDZnd3enhBTGRCQkxBZ0NFSXZnOHNHSGF2WitCY0lSOFFha2RZN05oSEF1bzBONXUxTStJV3JwSForNnBhVGcyZlBOalpudHF3aCt6azVaaHhTODFmQTd5b0tSNFlZYndJSXIrMTBLRE4wK0xVVEY2M3cvb0ErVFNkZE0yV0ZyQzhYQkVIWUIxRTlQUUZCRUFRaERGZkJaWlo3YnRGUWJ5ZUszMVEveGpPWXcxbWU0M0w2TUY1UzNEcCtiNGhmQU5pUzFYeGxkNGhmQm16SmVubmxzS2NYUHVUMEdNSyt3VTNleXE5aGFCOFlPd0FBRkFsaFRrOENSeDNBTVRQSDdOaWRQWjlabkFpQ0lBajdJaUtBQlVFUWVnRmNObUNzYnZHOERTWS9RRlorQnVzVHQwckIvVXZXRjFOOGVTTndEYk0rM3pXajVpeWF1V3RiK2pQZk0xc3ZucGtIME56WUZCekswMnRYSUF5VFNGL3NVRUpwWVIvRlgxQzlEZ3BuZ05FS0lLeGNkZnJoYmd3Q3hYOWlPbjF1b1BEMk5NMEtnaUFJUFlBSVlFRVFoQjZFR1dTV2VhN1djSzhHNkZqN3ZwaTQ2OXJIZHdLSFF6WVRLcmx3cWRLdFI3cG0xUDB6dlZsM0RXMGE5eU84MXMxS3Z1V000NHppNDdrZnpIdjZsUThjTVN6czAvaTlsVXRKNGZ2Ukp5ME9oRUVEN1R5M0lmekt2NlRnZkFkTUM0SWdDSHNSQ2Q4UnVwV1RUejU1aUdFWW1kWFYxVi8xOUZ3RW9iZkJpd2VQTUUwOW40aW1KdXhNcDZCcDI5SkN6Rjhwd3RWVVV2dGNpaFpUWnRQNVp4YVFnY29PNTVZaVV2TlgyQlArUU1HVkFEMFFiWENxUWxMOG12T2dnajcxWnQrckt4eXdMQWlDSU93RnhBTzgvME0rbjIrZ3ZTRS9QNzlmT2dhOVh1L3RYcTkzYzNGeHNXZFB4MlptWmk1d3VWeGY1dWZuWjZVelprOVJWRlIwcXRmcmZkanI5WjdlMDNNUjlpOUNaWjVMdEtrL2pCTy9jY2xtdTJyUjFpRm1KQVR3UFNwVWUwUlBpRjhBSUFOL2pmek1DYldYVXJUSjhUcUdtSDhtNGxkb2k5OVg5U0RBOTBZYkNIQWlRajcrRmlhM2hscjAyOG9DNTVPN0NZSWdDTjJDMUFIZUQ1azBhVktmbkp5Y2t3R2NCdUM3QU9vblRabzBhZVhLbGNGVFRqbmxJTU13Tm5xOTNzc3JLaXIrSE9sVFZGUjB2Tlo2ck4wT001dVZsWlVMMmhsaUFCRU5hMmxwY2Z3QlNtRmg0VWlsMUNQcDJtbHFhcnB3MmJKbE8rMXRYcS8zVWdBRmJZOGxJak1RQ1B5d2JmdWtTWlA2YUsyZkpLSkRtRGtUd012cHprc1F1Tnh6a0tucENRSUsyeVNsc21yN2R0bWlWZldVMnJiKzE5QzRoR2JXcmsxNzBpbXllYzZadndWd21EVWZSMEtmQ1VCY01tdkdDM24vV0NpdlRhRmRidkZXWFR1M29uQU1nTE1CaEpjVEtLU2xneVBQY1dLWm9XbVFhYUxTdjNqcUNmN3B5NzV4WU5xQ0lBaENOeUlDZUQvRDYvWGVDZUFhQUc0QWpRQmUxMXBYRFJvMGFBQ0FHcmZiZlRFQUtLVVcydnRwclM4am9wL1kyNGlvQlVCN0FyanRtS2NUMGJNZDdNNEdBSmZMdGQzbjgzVmtZbVFnRUdpdzV0RmZLWFhXbnNiY0UyNjNPeFBBempiTms0bG9Eb0FXVzFzbUFCTkFnZ0FlTkdqUXJaYjQvWnlJTHZQNWZQOE9CQUxsNmM1Tk9ERGgrVEIwLzV6cnRLYWJpY0t2QzJzUGdGVFd4WEwwUTN4OGppdmV6Z28zR05OckgzZG82V05LYkxub3pHT1ljVk5rVzhHWnlXall6NWNiWFlxdmNNQ3NzSjlDQlBhdjJmeDliTXBiQXVDVXlCTVVvdkNEbzFSaEJxQWlUNndJSUl3QVpWVDZxL0pQOGhkVTF6czBmVUVRQktFYkVBRzgvNUZIUkVIVE5BdDI3Tmp4MzVVclZ3WlBQUEhFQWRuWjJRUHk4L05IQWJnWXdOSmdNS2lzYlFDQTF2bytacjQ3c3UxeXVlNEgwS0ZpdFVORUd3RGMzOEh1Q3dIOFAzdDNIaDlGZWY4Qi9QT2QyUndFd2lua1FFV3JWc1dyaWxhUmdKdWRDUmd3ZUtKVndMUGF1OXFmVmVzRkM0clZWcTNWMmxiYktuSjU0RkVKaDVEZDdIS0RvcUlXdlBEQWd5UmNDU1JBanAzNS92N1kyYzN1NXRyc2JrS3krYjVmcGV3K00vUE1zMDdZekhlZTUvaytSd040Q3Y1QXN3bWZ6MWZYVFBFYW44OVhHTTM1UTlsc3RuVUFUbXR0SDUvUGQ2VFg2OTF0dDl2NzJHeTJQY3o4ZWVRK3VxNWZ6c3oveDh5cmJUYmJKWVpoYkFid25OMXVQMWZtTTR2MjRyZjZuV1d5T2hkRXc4UEtnN2ZnTVFTL1FKUElGOEIvbEhUekRzcXZPcXczNE95RVVyR041d1RheHdtYmZHbXRhTk5ZMVQxSHpGbjhmVUlxRmtuTGVjcldldWVHekNKVVoyd0UwVWtnZ0puaURvS0RhM0FGZnlicFJCaTAzTGxsK0dqbktWdnJFOUo0SVlRUUNTY0JjSEpxOEhnOGF3TnZNak16L3cvQTlKRHRQN0RaYk4rR0hzRE04OTF1OTVUQWUwM1RhdHJxa2JMWmJML1NkWDJSeStWNkgyanM2UW1sNjNvZWdLTjlQdDhNcjlkYjI0N1BZSGk5M2hvQXNOdnQvYjNlNXArb094eU9IeXVLY3Y2QkF3ZWVXYjkrL1NGTjA4eG9lOUpzTnBzR0lKV0l3bnJEQ3dvS2ZzVE1MeEJScFdtYVU1Y3ZYNzYzb0tEZ0JtWmVycXJxOHJ5OHZMdzFhOVpVdHVPemlCNktsdzdzYXlyMGlNbDhDeWhrRVJWbUt6WnNaM1puWXBqY2RMZ3ptTGNxUkRmUWhYdmVqci9WOGF2NG91aHVVR05HNnlidGpWSG9GR0ptZmpkN25xejVLNkxqUEcvai9nZmREdDNIMkFoZ0tDZ3c3U0RPSUJqd0Q2bHVISmYvWSt6SVd1amtyWmM2Q1dhODdSWkNDSkY0RWdEM0FNeThBTUFtSW5vQVFEOW0vbTNrUG9xaXRObXJxV25hbllxaWJEVE40Ty8wbTVqNTV0R2pSNStUbXByNlJ5SzZvcG5EV2gwQ3pjeTN1dDN1LzdSMFRvZkRjYjJpS0Uvb3VqN2E1WEo5MUV5N0h3T1ExN3QzNzgwQXZHMTlob2h6RjFyQjhwdUJNbXN1OUZ0RWxNTE1oYVdscGRzQm9LU2t4SzNyK3UrSTZNbjA5UFFWZHJ1OXlPdjFscmZuZktKbjhTMGZlSlhKOUJjQU9TRlJtLzl2UXZ0dXVnUHpEWnVHa2hWZ2M3cFNYZmx2dXJMNUVSYWRiZmZWUlNmNVFBOEczaWV1N3plOEhrV2hHMlhOWDlFZTkybWwzeit3WWt5K1FlcGFFQTBHa1g4dDZRVDBCSWZWUVRRUjd2eG5BYzlQRTlOeUlZUVFpU1FCY0hMcW8rdjZoc0Fid3pCdVVsWDFRd0NuTWZPZFJMU2FtWjhCTU0vdGRpOEdnTkdqUitlRUhzUE14MGZVcVFDWVpacm1ud0lGcG1sZXJ5akswdFRVMUpjQS9CMUFjMEYwVzBPZ1A0emk4L1FETUwrd3NQQ2NaY3VXQllkTDY3cCtNWUE4QUY2WHk5V3U0TmR5SVROWHVOM3VqVlo5ZG1aK2s0aDZNL01VdDl1OU9uUm5sOHYxbEtacHc0am9kcHZOOW5aQlFjSEVrcEtTelRHY1Z5U3hZSklyaGlPc25CbUs0aDk2Mlk3YS9DRWVSOHdSWmh3Q21ZOHJWUGxIdWhBSEV0UHkrREZBNVNybWhBV3FTRVNVR2hoRUhYeVE4SmVzdWNYUmZIY0lFZWIrc2FzK2Y2Qmt6QVVHMjlhQU1EQVlCQ3V4SktCcnhNRjF5d0kvL1hTVDA1WC92VlAzVEcvbE1DR0VFSWVCQk1ESnlXRG1ZR0NXa3BKeTBEQ01YeE5ScldFWXp3SG9aYlBacmdLd0NWWm00OVRVMVByUVl3QWNBU0M0WEpMZGJzOGxJaHN6ZndOcmpxMXBtaDhxaW5LamFacWZlanllZHdHOEhObVFPSVpBQXdCS1MwdG5hNW8ya1lndXJhK3Zmd2pBN1FBd2FkSWt0Ykt5OG84QXdNelQybHV2cG1tbld3bXVuZ1VBaDhOeEZ6TS9DQUJFZEkzYjdYNmx1ZVBjYnZmdk5VMnJKNks3VGROOFc5ZjFSM3crMzZ4WVBwdElMdXhCdWxrLzhDN1RwTHZDa2x3eEFQSm5RSTcrQnR2YWtTbWkrNVFab0htS1NuK2dzWlZkTHR2c3ppbEZ0eFBST1FDQ2FhMFRFL3cyOW53eitCdWl1dnZqcmxiMFdQY1hyUHJZNmRMeW1Ya1ZFZnFCQ0d3aTdpQzQ2VmdIbWpiRFpmOW11dTV0Y1pTVEVFS0l6aWNCY0hJNjVIYTdmeDVhb092NjZmQUh2dCtoOGJmMExGM1huY3o4bnR2dEhnTWdlSXltYVM4QkNDYkpTa2xKT1k3OWR3YmJFWkpreXVWeUxkQTA3V3RkMTQ5b29TMXRab0ZtNXFmZGJ2ZGRMWDBZd3pCdVVWWDFmQUMvS3lnb1dGUlNVckt5c3JMeVJnQW5NM05KWkU5dE5JaG9vdlh5RFUzVC9rRkVQMlBtR2lLNnllZnpMVzF0cldURE1CNVNWYlVLd0N3QTk5bHN0azBJR1VZdGVoN2ZXd092Tk92d1o0Q09EbHZhQ1A2YmFyU24xNWU0Y2Yrd1paSjRyYXFhdjZheFZWMXkxRUhGZFlYSG1RYk5hbXh5NGdZK055WjlabFpnWHAwMWIwV1g2ZlVXM1pOVGQzODRzelJmTTAxNEFlcmpuMmFRZ0NDWU9DeFZPYlB5ckxNMGY1ZlQ0Vm1Va0lZTElZU0ltd1RBUGNlL0FMZ0FnSmt6aVdnYU02OGdvcFVBMnB6TGFoakd5WXFpd0RDTVQxUlZ2U2hpOHpNQWVzZmFNTk0wMXpWVEhMd0Y4WHE5dS9QejgyOVJWZlZOMHpSbmE1cDJIZ0NuLzFEempsak95Y3dUaWFpdXJLeXNOQ2NuNTBzQUl3RGNBMkNGemRiMlB3dG1mczAwVGJ1cXFyckw1WkxndDRmaXR3YWVZakNlSWRDbzhBM3c5L3FpUGJOVXJlR1RrY0V5NHpPRmpEdXBzS3JML3B3eFFPV0c3VVVpcEFMV2NPOEU5UDRTVzRPZkE4RUU0ZkhzdVV1YSs3NFFvdDJtT1R6dk9rdnNCUUM1UWNnSUJzSHhUQzVuQWhRR0Ftc0VFeFFZdEhCNmlWMmJVZUJkazhqMkN5R0VpSTBFd0VtSW1WVmQxODhMdlBmNWZKdGNMdGRyZ2ZkMnV6M2Jack5OSTZLVkxwZnJVYXZNWnJQWnpnNnBZMUJvblVSMEdvQ0RYcTkzdTZacFllZHp1OTEvVEZUYmlVaTF6aCtXUGRQajhTelNkWDBPRVYzTHpKc0E1QUw0bDhmaitTREdVMzBBNEp6YzNOekpMcGZyZVFEbjVPWGxEVWhMUzVzZjVmRnZXNW0yMTdhNXAwZzYvRmJmZ1NaU1pwbk1Od2QrWnEwdElhbUtvK3NCOVM5THlrM1RXekh2aGtJemxiUTkvNkI4K0JMVjlvNVFQbVhpcjRod1R1QjlJb0pmQU9DUU5ZOFkvRWwyYmZvOUNhaFdpQ0JuZ1hlRDArMG9CUE55Z05MOTJhRWJIN3JFaE1rZlJITXdDRTRsMExLWnBmbjJhUTdQdTRscnZSQkNpRmhJQUp5RWlLZ1BnUFdCOTRxaWpISTRIR2VGYk04RUFHWWU1WEE0YXEyeVR3Q1VoT3dEQUhVaDc1Y3k4L2RvNGNHNHBtblhFZEhUN1drbk03L3RkcnZERWdVcGlxSmE1MnR5dysveitXNVZWVlVqb2lPWnVScEF6UE1BRGNPNHcyYXpYYzdNRHd3ZlBueisxcTFiNjYybGpZSkxRZG50ZHB1aUtHT0lhSXZiN2E0SVBkNXV0NmZIZW03UmZmRXJVTTNNUWI4eW1aMGdEQWk5U1E3ZU0wZDU0MHp3TDJrRWlzenR6SHRBOUJlbGovSWs1ZTJ1VHV3blNMekthOFlQcXlYK2MyakFuNURVektGQkNMTlBVZWdxV3JoUTFsWVZDZWZVU2xjNVhmWWlBTXNBc2xuUnE1WEJMYlpBMlA4Y3pKcjM3MS95ckk5aHdPMTBhV09jdWxzU3VBa2h4R0VrQVhBU3N1YXlGZ2JlRTlFSlJQUkU1SDVFTkpHSWlxeGo3Z0V3T21TekUvNE15d0FBbDh1MUJNQ1NWczZaUWtTOUFheGc1aWJMRlRWejd0dUpLS09aVFdsV2ZVMXVkTDFlYjVXbWFaOENHQXJnWUYxZFhjdzN3MTZ2dDByWDliOFNrVE0zTi9laVhyMTZGUThZTU9CcUFIQzVYSE1BUUZHVUtZcWlQTS9NdHdONFBIQ3NydXNuTS9QYm1xYk5qNXhyTFpJWEwrL25NRTMxS1JDR0kyS2lMeEZIM2V2clg4c1hBQ2c4Vm1iZURRV1BLTmo3RHhyWGRUSTd0NlZPc2MwbndQOUFLRUZySGhFek9QVGhBbWhXOXB4RkVqU0lEdVBVdlM2bnl6NEpUSytDb01ZM0R0clBId1N6RlFRVGlOQVB6SjRIVm93NTcvNnhxejVQUkx1RkVFSzBud1RBU1lpSURKZkxGVHJYYUEyQUZ3SnZyQ0hRWlFEdUNneUJqcVJwMm02S1lRaVlhWm9MUzB0TC85M1dmcnF1Mzk3Q3BrRHlxWnBtMm5RTEVUa0FHRVNVbFphVzlpVDh5eXpGUkZHVU9hWnBPZ0ZjbUptWnVZaVpId093RDhBY0FMRFpiRXROMHpTSjZES0VCTURNUE1ucVpVK045ZHlpKytBVi9jNDJETnNqSnNNUmtaRzVjVzVxTklFdkFKT2JYY3QzSjRqL3JQVGQrelNkajBPSmFuZG5LSjl5MFU5QmFKei9uSWpnRndnTGZnSCtNUHU3NmdkYjJsK0lSSEhxM3YvT2NOa25NeXNMUUZDQ0cwSVQwN1VUZzZ3Z09EZ2NlcUFCZGVVRHk4ZU11bi9jcXE4UzFYWWhoQkRSVTlyZVJZam9LWXJ5TjEzWGE5cjYwOUx4UkRUQWVyay90Tnh1dHg4RDRGRm1iaUNpY2N4Y1FVUlRIQTVIVWNUeFVUK3pYN0ZpeFZmTXZJZVpUL0Y2dlQ0aWVwV0lqc3ZQenovWDJyNlRtVGN5OC9sMnV6MDc1QncvQVFEVE5HZEhleTdSL1hESmdOTjhidzBxTmszYk8wVGhhL3I2UmRkRFJQRDNBQVdHUkliWUNmRHZsTFE5dzlSeGV4L3Ric0h2cnA5TXpFWFl5SktFREh3R2g2VGdaVWE5elllcnlPdnQwbk9nUmZLWXJudGZKZ1hYaCtXQ051Tjd0c09CMFI2QkdvbHlERVZkK2VES01VZkYwMVloaEJDeGtSN2dKREZpeElpTS92MzdUeU9pRVFEU05VMTd1S1Y5cmFIS1lPYnhtcVkxdTN3UkVaME93S1pwMnNQTVhGcGFXcm9pbW5aWW1hWGZpMkxYNlMwY24wTkVJS0tkb2MxUlZmVTVhKzZ5czZTa3hLMXAycTBBWGxJVTVaOTJ1MzIxMSt1dHNvNXZzSUtNcUg2MmlXaFhJT0VYTXk4Z29wOHJpbklOZ0kzV0xoNGlHcW1xNmpnQUx4UVVGUHlJbVU5bTVpOUtTMHZidmZ5UzZQcDRXZWFKSnFYTU5BMjZNdkttdDkwamZLMmh2QkdES1hZQy9FZjF3cjFOcGlWMEowWUt6d1VvSlB0N2dwWTlDdm1QcFlEdlBlTEY0azhTVTdFUTBabXVsYzZkNGJLYnpEUUhCQVZFL2djemNjMEp0dGIwRG55SkVCM1ZVSyt1bkxWcTlLaDd4Nnd1UzJEemhSQkN0RUVDNENUUnYzLy9Ya1IwVytCOTZPc1cxQkhSK1FET2IyVWZIeEhkUmtTSEFFUWJBQzl5dTkzUkRJRnVOZ0FHY0lKVnozZUJBazNUL2tCRStjejhubUVZc3dEQTdYYS9yR25hWkNJcVVsWDFNUUEzQVFBUjFRT0FvaWhwQUVqWDlROEFQT1Z5dWY0VmVhS3hZOGYyTmd4aktCRjlZZFc1VnRPMDNRQ3VuRFJwMHY4dFhMalFJS0oxVnIxakFieGdHTWExaXFJQXdITklWSmVYNkJKNGViOWpUZE0yMDZUR1JHakJiUXdvVWQzM2N2Z2FLcUdSTC9OM1VQZ0JkVnpsc3dscDhHRlVQclhvSm9DQ3ZlSnhqQkFORi9xRWdiRnV5THppeHhKUXF4RHRObDMzenA5UmtsL0R3RUtBVWdML3JrTTdjbVBoWDJmWW1ncEJkR3hEWGNyS2gxYU5IblhQbU5XN0V0UjBJWVFRYlpBQU9FbTQzZTQ5Q0NTaWFjYnc0Y05UdDI3ZDJ1RVpWSWxvb3E3clI4WlJSUjRBS0lyeUNRRG91bTRIOEFDQWd3Q21la09HUWhxRzhVdFZWZTFFZEdOQlFjR0NrcElTTi94emVNSE0vWFZkcndKd0dvREw0VjhIR1FDZ3F1cFR1cTVYbXFZNWtvZ3ltWG1sdGNra29oVUFydG03ZDY4RFFJbXFxdXQ5UHQ5N1JQVHhwRW1UMUwxNzkxNER3RkFVUllZL0p3bCtLeVBINUhTbnliZ0JoSlN3YldBb1ZzOU42emU5d1lpM3lZN00yQVNZajZ2cGxRdTcrbkpHMFNpZlduUXNnTDhHQ3hJVy9JWXVQY01IVW9tdmpqOE5rUkN4bTE3Z2VYUEdpdnhDSml3QkJSSTB3di9FSjhZUkQyd2x3R3ZzQ2NZSmRYVXBLNTF2amN4elhyaCtiNEthTG9RUW9oVVNBQ2U1d3NMQ3RJYUdoaHNCM0oyVGszT24yKzErS1hTN3crRzRXbEdVTzVuNWliS3lzaGZqRFpLdG50Sm01a3UyYmZUbzBUa0F6bUxtQnAvUDk2N2RiczltNWhldGRWWi83WGE3dDRidTcvVjZ2OU4xL1Y0QVQ1cW0rZXlJRVNOT0E3QWJBRlJWeldibWF2OHlGSTI5eVpaK0FINWl2VjVlVzFzYlhFNkptWmNSVVNFekR3T0E1Y3VYN3dVd0FnQWNEa2VSb2loWnpGenNjcmwyeFBJWlJkZkJiL1U5M21UYkgweW1LWUdiMitBMkFJcDFoOXBhQkJaSWJPV1AyOEo2ZTAwbUtsYkplSnd1ckZxVitOWWZIdXlFVXY0RnZVYUFmeG9GNGxzdU5ZQVFudldad0w4Zk9IZnhOL0hYTEVSOHBvLzF1R2U2TGlnd1dGMUdoTjVXbHJhNGdtQWdjR2lnSnhnbnc5Ykw4M0NKUHVZUEJhNTlDV200RUVLSUZra0FuS1JHamh6Wkt5TWo0K2I2K3ZvN2lXZ29nTXFRQkZOQlJIUWFNNTlFUkxOemNuSWV6c25KK2J0aEdQL3dlcjI3WXptdmFacS9qaklMZEpPNElpVWw1WElpSW1aZTQvVjZhelJOZTVDSXNnSE1jYmxjenpkWGo4dmxlbHJUdENsRWxOcTdkKzlCekx6TkNucFBORTJ6UmxWVkFQZ3k5QmhtL28xcG1qYWZ6N2QzOWVyd1lXZGxaV1d2REJreTVDVnZNMGwzRkVXNXlUcSt5WEJxMFgzNHN6cXI5NWlNaTBFVW5nalE2b1gwRDNOczRlWTJNQVl5T0w4M2JMOERBR1lyS2NianBPLzdzdG5qdTdHZDJ5YmVUNFF6QVFETWtaODlabVpvWm14bWI5YTh4ZjlNU01WQ0pNQTBmZVhxbWFYNUY1Z0dsWUxRTnhBRUUzRlVHZUJiMVJoSG4xNUxodHZwc2R1ZCtkNFdFMFVLSVlTSW53VEFTVWJYOVg3TS9Fc2kraDJBd2N4Y3hjelRhMnBxbnRpNGNlUCt5UDNkYnZjOVk4ZU9mY0l3akY4QitDVVJ6VlJWOVc1TjArWUFlTnp0ZG4rVzZEWmFHWjNCek5XQnNoRWpScVFRMGU4QmdJam1Bb0JoR0w5WFZiVkNWZFVuVzZuT05Bemo4cDA3ZCs3Y3VuVnJ2YVpwRzZ3NnJsUVVKZGQ2SFpaRXh6VE5mYUVCdnFacE53WFdRdzdRZGIzSmlaaDVncFdnNnhaZDEyK3lpZys0WEs3SjdmajQ0akRodHdaTU1FQjNtaWFOYVJLM0JXNUNsWllIM1JJeDJBd2R1aGhXeVE2dytaUml3eitvb0RJcGUzQjJYanZ4VEpNeExkSDFobzk4NXYwcTZxOUo5RG1FaU5jMGgrZGRwMHNiemVCU0FnYjVSekhIK3dDSXJNUmF3UytWRVd4UXFYUER1YnJ6dkthL3I0VVFRaVNHQk1CSlJOTzBtUUJ1SmFLK3pGeEZSRTRpZXNMbGFuMUkxWW9WSzNZQ21ENXk1TWlITXpJeWJpU2lPd0g4RE1ETm1xWXRNZ3pqaGtDVzVWam91cjZCbVk4aG9vTUFmTXdjbUNPOExyRFBnQUVETGdVd0RFQlpTa3JLQWdDd2VtSC8yRmI5WHE4M09NVFpNQXlQcXFxZkVkRW9JaG9Gb0M1a2ptOUxUZ053Y1Z2bkNmUjJFZEZGSWNWSkdld2tDL2JBWnRRTnVvYkFkNWlnVTV2R3ZSSERseU9EWDBMdzVwU1ptbzU0Wkx6UFpQeEZUYXQ2TVJubTk3YWtmT3JZM2liemEvNFVQckJ5ZmJVK1BEdzY0YjNJeEh6OTRQbkxKU091NkpLY3V2dkRCMWFNR1dtUXpRdENMb0FZVXNOSDRKQy8vVjh4NTZBNlk2WFRZeTl3NXNjMkVrc0lJVVRyWkIzZ0pHSmxRR1ptbm1rWXhyRXVsMnRHVzhGdnFQWHIxeDl5dTkxUFYxWldIbSthNXMzTS9CV0FnZkVFdnhhUHRhelJBUUMxUlBRaGdFZXJxcW9lQ2V6Zzgva1dNZk02QU5PWExWdFdGK3VKclBWOHIyRG1yUUQybXFiNWF5dEJXSXZLeXNydTlQbDhtYkg4VVJSbGFLeHRGUjJIbC9UT05wWU5kSnAxZzdZVDhBSkFwNFp0NTBEK0dXbzJnNU4vbERPSDlNeUVxUUg0T1lYNWZMVnd6MW0yQzZ2bUpuUHdDd0RndENjQU9oWm83TEZOVEhhcXNIblR6MmJOWC94R1Fxb1Zvb1BjUDNiVjU0eTZrV0Q0NTZoYmMzbmo2d3NPekNtMi9sVVIvUWdHclpubDByTGlxbFlJSVVTekVyUndvK2dLN0hhN0RVQ2ZCQVNzQUlCSmt5YXB1M2J0R2hEcmZPRDJ5c3ZMRzdCbXpacDlBTXpPT0o5SVByeThuOE5nOVpjRVhBeFErQWdYSytyMXp4RnY5bWlFTDlRWnVaVTNBdmlQbXJiM1JjcEhqNW1qVnpabDRnUWlMQTRXaEkxWmpnMEJNTUVoTTM5NVM1WmFmVGJOOXRiR1ZiRVFuY1M1WWxRdUtNMEw4aS9kQit2bk9hNGxrbUE5ZUd2OC92blNSbkRjcDVWdWo2dXhRZ2dod2tnQUxJVG8xbmpwd0w0bTBmVWcvQUxBU1UxM3NQNVcwSHkzcFRXM2w5QmNZTWQ3QU14VFREeEw0L2R1YmVib3BMYi82cUlqRHFqNExKQkFqOE9DMXRpRnh0QU1ybFVOUG4zSWdzV2Z4MTJ4RUozb0laYzJxQjY4Q3NEd1JOWFpUQkQ4UFVCam5Mbzc2WkxxaWZnZFdMNU1sb3JyQkwzSEZVcThsR1JrQ0xRUW9sdmlrZ0duR1c4TmZOWWtLZ1BocjJndStDWDJmOHNGT25aRGoyZHJ5Q0dUUHhnTHljVEVZQmV6ZWJWeXhONGM5Y0s5dC9YRTRCY0FEdHJveFdEMmVJNC81WSsvbnZEbkRNUzRWWUpmMFIzZG83djNwTE55UHBya21ZajkzNHIvYXlyc0Myc293T3RtbHVhZkVtT1ZRZ2doSXNnVERTRkV0OEhMK3d3eHpkVEpBRTFGWURtZXNCMzhTeE0xN2V4bDYvOEoxUElRM25kQi9KSkN5Z0lhdTd2SHIvTmNOdldpWHhHVXYzWG9TUmh2Wk05YmRGbUhua09JRHZiTXBoRXBaVlY5bndlb2NVVUFhNW13V0x2bkNHeWxJQWcrbUt1RXlRN25XTy9tZU5zcmtvZjBBSGNPNlFGT1BuSkJoUkJkR3E5REw2TjZ3R1V3YVNvQk9valVwanRaL3hjVzJJWUV2UzFXemx0QmVFbUI3MFc2Y1ArMkJEZTkyOXAxN2ZnZitsajlnRURwL3BKNFU5Mmk4WWxFWU9nejR6dGJLb1lQZm01UmRZdkhDTkdOT0YzNU13QUtXU29zdm44M1RZWkRNL1pEUWFGVEsxM1gybkdpNTVBQXVITklBSng4NUlJS0lib2NaaWhZTVZBem1hWUN1QlJBbjJiM1F6TmZPU0ZZdEFBQUlBQkpSRUZVWXVRZnhOeHkyTXRmZ2VnbHhUUmZvc0xLRHhQWDZ1VEFkcnV0NHFqTTk0T1pzeE1RKy9yckNaMzR5ejQyZVZUT2dzVnZKNkJtSWJxTUdTNzdaR2JsQlJDc0IzV0pDSUpEOFNFd2ozY1dlTDJ4dDFJa0N3bUFPNGNFd01sSExxZ1Fvc3ZndC9xZlliSXlCVVRYQU5ZNm0wMTJnclZrQ0FYKzU1L1AyOXc2dlkxMkFQeUtRdlFTamR1enNTUGFuaXpLcHhiOUVhQS9BSWg3R0dkTEdMZ3JaKzZpUHlXNFdpRzZCS2ZMcmdQME9rQ1pBSUtEVTJJZkRoMXhMS09Pd0pkUEwvQXNpYk9wb3B1VEFMaHpTQUNjZk9TQ0NpRU9HMzRGS3ZyM3p6Tk5wUWlnaVVCZ1NaRW1ld2FUVlFVR05uTWdlVldMbGVOOWdKY29DaTJXb0RjNjVWTXZQaGRzcmdjMTVtaE94SytKc096UnpPNnNlY1VGQ1Z0S1dJZ3VhR1pwL2ltbWliY0FPaEpBUndUQkJwRjUzWFRkT3ovT3BvcHVUQUxnemlFQmNQS1JDeXFFNkZUc1FSK2pmdUFFTXFrSXhJVUFEV3grUjMvZ3BCREFSSURaeHZxempJTU11RWd4bHloY1Ywd1hIaXpyb0krUWxQWmZlK21nZyt6N0FLQ2gvcEtJU2JzeENYOVF3Y3k3ZXhzNHVlK0x4WjJ5dHJnUWg1UFRZOCtHUVM2QVFqSTR4NzVlY0ROTEpJRUl6dWxhNll4NDJ5cTZKd21BTzRjRXdNbEhMcWdRb3NQeDhvRkhtU1pkeXNCRUltaHQ3bS85U2lkcW93ZVNlVHRBU3hURlhFempLcGNscUxrOURnTlVNYVdvRkVUMllFRWl1bWhETHg4emc3a2dlLzVpZDd6VkN0RmRQTEptVk9haDJ0VFhBZEtEaFd3dHo4YnR2d1ZyWmtVM0FEeC8rTjRqcnJ2eXlvVkdIRTBWM1pBRXdKMURBdURrSXhkVUNKRnd2S1IzdHFHbUZCQXJvMEFZQTlESkNhdWJlUzJCbGlnMmN6RVZWSDZVcUhwN3N2S3BFKzhEOEVBaTY0eThVU2VHTTJ2ZUl1bXBFajNPSzY5TVVyY08zUDBzUURjMmxzYlpFOXprMlNDN2VxWFhYM1pYM2xySnF0NkRTQURjT1NRQVRqNXlRWVVRY2VNVlIrUWF6QVhFZkFFQU8wREhKcVppMURINEhWSm90UUp6TlhxcmF5aHZ0OXpnSlZERnRSZU5aRmJXd044bkZaNnRPUTRSMWJpeTVpNGFLL04rUlU4Mm84VHhHeVorSENBYmdQaW4yRGNOZ3JkQTVRdWQrZDd2NHFoVmRDTVNBSGNPQ1lDVGoxeFFJVVM3c0x2L01OU3JaNW5nc3hnNGk0ak9CSkNUbU1wNVB4UFdFZEVhQmNacUdGVWJhVHpxRWxLM2FLTGk2b2xaclBJSElNcnlsOFEvNzVjWU1NTVRjbitSV250d3hNQ0ZybjJ4dDFTSTVERFRkY0ZvazVYWFFEUTRXTWdBRkk1cFNIVHcrT0NoWEs0bzBLYzVQRnZpYktyb0JpUUE3aHdTQUNjZnVhQkNpR1l4ZzFEUzkzaURiV2NSMDFrTVBvdUFNd0VhbE1EVFZEQjREUUdyRlJpck1XN2ZaaUtZQ2F4ZnRJQ2RVQ3ErS0ZvRDBFaC9RU0xtL1FaUzlGRGczY0VVSDBZYzhXTHhKL0cyVjRoa01XdlY2SnlHZWxzeFFDT0NoWEVzT2RaMFNEUlhBM3laVS9lNjRtK3Q2TW9rQU80Y0VnQW5IN21nUXZSd3ZBNjlVTlgvSklQb1JBS2RCT0JFZ0U0RTRZY0FlaWZ3VEY4emFET0IzMWZZM0F3YmJhYUN5bThTVjc5b2ovS3BFeDhDY0hkQ0s0MFk5MHpBNVZsekY3MmUwSE1Ja1FTY1c0YW5Za2YydjBHWTJsZ2ErN3hnLytFaC8vNWttYVFlUVFMZ3ppRUJjUEtSQ3lwRWttTjMvMkdvVTNLZ1VyWUpNd2RNZzhGUUdKUkg0Qk5CMWpxVkNUMHBmd1NpelFDL3A4RDhBQ3E5UndXVk1nUzJpNmlZWERTV0NXOEYxL3ROd0x6ZnlLUlhESDRzWjI3eDcrT3FWSWdrNTNRN2Znb1RUNE9RQ3NBL0VrTnB6SVRmSHMwdGt3VEdvOUJMNzNMS3lKcWtKQUZ3NTVBQU9QbklCUldpaTJJUCtxQytUd1pNV3daWXlZRE55QUNUL3pWVGhnRXpneFQ0eTBBWllHU0NNSlRCMlFUa0FzaHBjWTNkaERTUUt4bjRsQWlmZ1BsVFJWRStnWUpQWWR2ek9lWEQxMkhuRlhIWmZlMUZRMzJzL0E5QWYzOUpJdGI3amVoOFlxektQbjVSUGpubHBsdUl0c3dzelI5aEdpZ0dVV011aFJnVFpMV3dURklwVkw3Y21lK3RpcjJWb2l1U0FMaHpTQUNjZk9TQ2RqTGZza0ZlSWx4d3VOc2hSSFI0TDRBZERHd240Rk1RZjZvd1BvYXQvalBTRDFRYzd0YUo5bUc3M1ZaK1pPWUdJbXZ1WVFMbS9UWkplc1hZMGF1dTdyUitDNWZ2amJlOVF2UVVENjBhUGJpK1B1VTFBS09EaGJIT0MyNG1FeDJBN1lyQ0V5UTVWbktSQUxoelNBQ2NmR3lIdXdGQ2lNT2lESXhxQnI0alFqbUE3d0F1WTJDSHF2RDNVTXd5MHZkOWViZ2JLUktyNHNpK2p4S2hNZkZPQXBKZStlK3pnL2NHRFNyTUlnbCtoV2lmZThhczN2WEtLNVB5dHc3Yzh4aUFXd0VBUk9CWTVnV3pGZnlHWjhjYVpwcDR4K215WCtuVXZZc1QzSHdoaE9oVzVJbEdKNU1lWU5FdWpJTWdiZ0NqQVVRTkFQdkFhQUNvd1Y5T0RSellEcW9GOFQ0QzlzSC9weEtNYWxhd1QyWHNBMmdmR1B1UVVyOFBNUGRKRDI3UFVqNzFvaUpBV2RSWUV1OGlwRTJyWURadnpKbTMrUG40S2hXaVozTzY3SmN3SzdPSjBDOVlHR052Y0NDRWJzUU1wbG5UOWRKcE1TYWRGbDJJOUFCM0R1a0JUajV5UVlVUUlzbFZYak4rV0oxaSt4OElmZndsQ1pqM0c1azRpL21aN0huRlA0KzlRaUZFd0lNcnh4emxxMWNYZ0NndldCaFhzcm9tVDZ1V0kvUGdsYzd6TnU2UHE2SGlzSklBdUhOSUFKeDhsTVBkQUNHRUVCMkhKMDNxVmFlcWk0UEJMd2VHTE1lWjlDcnNYcHJmeThyWThadTRLaFJDQk4xM3dhcHZvWHN1QU9OK01Bd0F3UW43MUdSNmI5c0lGSjVhbW1nY2FqTGVlOER0T0M1eHJSWkNpTzVCQW1BaGhFaGlGV20xQ3dBNkZZQTFqSkxqSHZjWW1KZG8yV256VVJFOSsyNURuTlVLSVVJNENhYXpvUFJCd013RDg3Y0FFSWhqbWJsZG5jRU1BRVFnNHBDSi8zU2NZZUs5R1NYNTR4TGNkQ0dFNk5Ja0FCWkNpQ1JWTWJWb0dvZ3VDUzNqT0hwK3lWOUJNUGhsUnIzS1p1SGdseGJ0aUtlZFFvaVdPUXU4RzlLaG5nYm1WNEtGUk9BWUZobGpKditkWCtNc2lMNU1XT1owT1I1MmV1eVNHRlVJMFNQSW1IWWhoRWhDT3ljWEZacUVKU0FLeEszeERub083L2RsWm1LK1BHdis0amZpYTZrUUlsb3pYUGJyR1BRM2dQcUViU0FPbjVmUUJ2OTZ3WkhmQ3Z3dVZMN0NtZS85T2lHTkZSMU81Z0IzRHBrRG5IemtnZ29oUkpMWk5XWGlpUWF3S1h6ZWI3dnVqNXRnS3d0dHlQcy81TXdyZmlUT3Bnb2gydWtCdCtNNGcvbGxnRWFFbHZ1RDJuWWdCa3hFSk5iaWFvQi82ZFM5OHhMUVZOSEJPaklBWHJUcFhSeWZuWVhoUng3WjVyNWY3ZHlKZjVkNmd1K2RWMXlPRkZ0MEF3cHFhbXRSWGxXRjcvYnV4ZmQ3SzFGWmN3Qy92bkFzQU1BMFRUaGZmUjFmNzlvRkFMaitnakZ3bkhwS0RKOG1QaElBSng4WjdpS0VFRWxrN3lTOVh6MTRLY2pmUThSZ0szZE9QTCsvSTROZnZDREJyeENIeC8xYTZSZE9qLzA4R0pnRjRJNUFCTXRBKzVaTDRwQnNXc0hPWU1vRWFLNnpKTDhJTnI3Sm1lK3Q2WUNQSUxxNFZ6ZHN4TnpWYTZBUTRhcVI1K0dxODBlRy9RNklWRk5iaC85OSsxM3dmV3MvZjFVSER1Q0IxOS9Bdm9PSFVIWGdBQm9NbzhrK2wvNzRiQXdkT0JERjc3MlBEN1p2QndEazlPK1BNU2VmRlBObkVpS1VCTUJDQ0pFazJBbWxZbHV2MTBEMGcwQVp4VDNRcDhuZ2FWZDJYZHBOY1ZZcWhJaURNOS9yQTNEWHpOTDhSYWJCczBGMFBBRC8zT0FZSmp6NEg1S0ZIRWQwSlF6OGVHWnAvaFhUSEo1M0U5cDQwYVh0cmE3QmY5L1pCQUF3bWZIaXV2WDRjdWN1L0c1Q0lYcWxwdUsxalJ0UldYTVFBR0EvNVdRY241M2RwSTdhaGdZWVp2Z2tkWVVJYVNrcDZKZVJnVzkzNzBHZHo5ZGlHejc4NWhzb1JKaS9lazJ3ckdMZlBreCs2dWxtOTc5NjFQbTQ1Snl6Mi8xWlJjOGxBYkFRUWlTSjhpK0sva1JFV3VCOXU0ZEVSaUFBSmxOd2hDU0RQeUhVWFVJTEZ6VjlaQytFNkhUVEhKNjFUby85TkJpWUJhYmJRRkNDUVN4em9GZTN6WHI4b1c5a3p6RWRZNXE4Zm9iYmZ2ODBoL2RQMFhZc2krNXRZR1lmUERMNWFzeDg3WFdVViswREFHemN0ZzB2clZ1UEcrd1h3THZsWTN5elp3OEE0TGpzckdZRDRLbC8rM3VUc2gvbTVPRFBVNjRCRVdGSXY3NzRkcy9lc08xOTB0TXc0Y3d6Y2V5UUljZ1owQit6M3ZodldKQnNNcU8yb2ZuRkJpS0RiU0hhSWdHd0VFSWtnZkxKRjEwRjBPMk5KUngzeG1jemRONHZjMFdLd3ZvUmMxWWNpSytsUW9oRWN1Wjdhd0hjUHJNMC94WFR4QXNBblFqQUdobk5VVDhJYTB3TWJTMFo3QStlVTVqcDRSbHV4N2haTHJyNlh0MWRrZmhQSUxxYW9RTUg0cEhKMTJEYXl3dXhmZmR1bkRIc2FFekpHNVd3K2dOemhBL1YxK05uLy9vUEFHQmc3ejY0Sm04VUR0YlY0ZjVYRmdZRDVFRjkrdUQwWVVlSEhYK2dyZzV2Yi9zQ0FKQnFzK0hIeDh0eTFxSjlKQUFXUW9odWJ1ZTFFODgwbUY4SVR1ZGp0RHBmS3hwbXlMeGZaaHdpVmdxT21QUG05M0UyVlFqUlFhWTVQQnNCbk9SMDVjOEM2QjUvS2JWN2JqQURJQVZnazBNVFpPWFhnN2M0Uy9KLzZ5endMT2lBNW9zdXBuOUdCbWI5NUVyTVc3MFdOK1JmRUhWU0t3QTRZOWd3S0VyNDc2Q2pCZzRNdmo2aWIxOEFRRzE5MHg3ZGo3NzVGbC90OUNlOVNyWFpjTjlsbCtBSFdWbGgrenhhdkRqNCtnYjdCVGhxMEtDbzJ5WUVJRm1naFJDaVd5dWJWRGlZMGxJK0FDRUg4Tis4aGk3ekdZdUlHWVFtd3l6S21idDRhVHp0RkVKMEh1Y0srNDlBTkJkRXB6YVdXZ254MnBNT3ZybnB4TXhMVXRKOE45ODdablZaSXRvcVl0ZFJXYUNyRHgzQzNwb0RHRGI0aUNiYmZ2UGM3T0FRNk52R0Z5TC9sT0g0Nkp0dmNkL0xqY3RVTC96ZHJVaHRJV0N1T25BZzJIdGJYWHNJYzFiNTUva083Tk1IVjU4L0VnQ1FucHFLeHhZdmdVTFViRDJoUTZIVFUxSUFBSVA3WnVKdk45NFF5OGR0azJTQlRqN1NBeXlFRU4wVTN6SWlwZUtRYlRGZ0JiOGNTR1lUUjUySXZOL2wzMG53SzBUMzRoenIzUXpnTkdlSnd3bkNkSDhwK1ljMk13TktsRjhVWlAweDBmakZRRFNob2Q2MlpVWkovdFRwQlo0bEhkQjhjUmcxK0h4NCtNMUYrTHlzSEw4WXF5UC9GUCt5UTN1cXErRXpUUGpNeGhRUTFiV0hVRkcxRDVVSHdtZkc3TnkzSHltcTJxVHVmcjB6VUxGdkg1NWVVZEprMjk2YW1tRDU5TXN2QTlENnZOK0F3UGEyOWhNaWxEelJFRUtJYnFwOFN0RmNFRTFwTEdsLzl0ZHdrY2Z6dzlsemkrK09vMEloeEdFMncrMG9aSk1mQjFINEdqTHRXVElKYU9IcmhmL2VLNzMrRDNmbHJhMk92NldpdlRxaUIvaWZKUzRzMi94QjhIM1JXV2ZoeHZ3TDhPdm5adVA3eXNxNDZyNXRmQ0Z5Qi9USG5mTmZiSFUvNXhXWFljdDNiYys0cWZmNThPWW1mNUx5d1gwejhlK2YzUkpYKzFvaVBjREpSM3FBaFJDaUc2cVlXalNOa2NqZ0YySEhFM2gybGdTL1FuUjcwN1hTWlFDV09WMzV0ekRvSVFMOEV5YUR3VzlvK3F0V0JGY2JEdDJQZm5ub1VOb2xNOXlPbjAvWFNvc1QyM0p4T0V3NDYweTg4OFdYMkYzdGY2WlIvTjU3U0UxSlhMalFQNk0zeHAvNUl3REE1cSsveG83S0tnQkFabm82Umx2ci9BN3UydytYbnp1MHplek9OYlcxd1FCWWlQYVFKeHBDQ05ITmxFMmRPSW1BNElRckRzM1dISVBJTExITS9GcjI4Y1ZYa2hPeXRvUVFTZVNSTmFNeUQ5V20zUXZHYlNDa05XNWhLMmwwMnozQ2pWbWltengwZXhWRzdhK2M0OWJ0VEhDelJRczZhZzd3cnYzN01lMlZoZGhSV1lXc2Z2M3c2TlRKZUhYRFJ1eXBqcStqZjhKWloySDRrVU1CK0pjdXV1RWZ6MkRmUWYrYXdrY1BHb1NuYnJ3K3VPKzlMNzJNLzMzN1hkUjFTdyt3YUErNW9FSUkwWTNzbkhwUm5zbmtBWkVOQ1BUSHhONzcyMlNKRkdadjFuZlZCZVQxK2xvNFJBalJ6VDNvZGd6ek1UOEcwT1hoVzZ4aDBUR0dWY3pZUjhSM1R0YzgvNUoxZ3p0ZVJ3WEFBRkIxOENEKzlHWXhmakZXYjVKbE9mS2g2eWZmNzhDbUw3OEVBUFR0MVFzVHp4N1JadjFyUHZrVWZ3N0o1bXhUVlp3eDdHamNmdEVFOUU1TGczUGhhL2o0KzdhSFFRZm0va29BTE5wRExxZ1FRblFUdTZaTVBORWd2QU1nRS9EZmhDangzbVVHTW1mNTYzdUg5OEdlVzF4OE1QN1dDaUc2dXBtbCthTk1FMDhEZEViWUJtYVEwbllnSE93TkRyeHBQSDZEeXNhMTk0OWQ5WGtpMnl2Q2RXUUEzSks2aGdiYzg5TExPTy80NDNISk9XY2p4V2JEb25mZnhYOUt2UUNBb1FNRzRPOC92UkdBLzNmVXMrNVMySWVmakJOemM4UHF1WDN1UEd3cmI3cXM5RkdEQnVIdVN5YWlYMFpHbTIycHFhME5yaU1zQWJCb0Q1a0RMSVFRM2NDdW4wek1OWUJTQklKZnhCLzhNa0tmNHZPV2RKczZka0R4ZnlYNEZhS0htT2J3ckdYR21UTmRqdXVaK0NHQXNnSDQ1d2N6QTB5dGRwVXcwTGc5ZENBSzBYa0diQjg1WGZrUElhZmlZZWNwVytzNzdsT0lqbEJXV1lsM3Yvd0tvMDgrS1N3WS9ZL0hpMjNsRmRoV1hvRTFuMzZHeDYrZDBtSWRiN3o5RHBhK3Z4bEwzOThNL2JSVGNZdm1RRnBLQ3RaLzlubVQ0RmRWRkJpbWlXLzM3TUU5TDc2TXFvUHlxMGgwSE9Wd04wQUlJVVRyZHQwNE1kTm5ReWtJL2tmb3pGQ2ltS3ZYS2diSXVsdGw0RnZBNWhndys3OVY4YmRXQ05HZEVJR25GNVErMzl0SU9SN2dod0N1dGJZMHpwRUl6dmx0dFo3R1BGbit3OU1BbW9FZDJmOXpsdGpQNjdBUElEckVoOTk4aTMrVmVuRERQNTdCUDB0Y0FJQ1ZXei9HOGc4K0RPNlRmOHB3cUVyem9jUUgyNy9CL0xYcmd1LzNWTmNnTFNVRnRRME5lTTdqN3kwKzVjZ2pnOXVIRGhnQTdkUlRjZFNnZ2ZqbDJJS08rRWhDQkVrUHNCQkNkR0ZzdDl2S0czZ3BFWjBZS0NNUU9JNEJXZUU5djlpcEdJWTlhOEVpU1Z3alJBOTJ4N2dWQndEYys2RGI4YXpQNUQrQjZFb0FqYjI2Sm9YRnhKR0NjUyt4bFNUTE9wQndBa0Rybks3OEJiWVU0Kzc3TGxqMWJZZCtFSkVRbit6WUFjQ2ZyTXBreHBadnY4TlRieTBQYmo5NWFDNG1qamlyMldNM2ZQNDVIaTFlQXAvaFh6TzRiNjllK08yRjR3QUErdzhleE03OSt3RUEycW1uWU10M2pZbXVidEh5Y2FpaEFRVGdWMk1MNEROTjdLMnBBUUQwU2szRnFvOC94dGU3ZHNPbXF2aHB2ajBZZkp2TWFEQU1DQkV0NlFFV1FvZ3VyUHlvdmdzSWxCY3NZSTQ1K0NXcko0Y2F4elJXczQ4ZFdRdVdmQmx2TzRVUXllRStyWFM3czhCemxhSndIc0NOYTh4WVh4ditvZEV0SDgrZ2tMdkx4ckFZb01tK2V0dm5UcGZqMFQrdXpodlFFVzBYaWJNMUpEQTlLVGNYank1ZUVnd3krMlZrNFBhTEprQ3hBbENib2lJOUpRWHBLU25ZVlYyTlI5NHNEdTZiYXJQaDNrc3Z3Y0RNUGdDQUlmMzY0YmlzTE9RTzZJOVRqejRxN0p6cHFhbndHUVlXckYySGdYMzY0QWREaG1EaGhvMVl1R0VqdHUvYWhmRm5uZ2tBOEJrRzBsSlNNUGFNMC9IeGpoMTR6dU5GeVljZmRmaC9FNUU4SkFBV1FvZ3VxbXhxMFF3Q0pqV1dOQ2FzYWpjR21ManhKaFpjUzJ4Y21QTmk4WmI0V3lxRVNEYlRISjYxVHQxek5oRXVBL0JlY0VQWVdHZHVmb3F3OVpTT1FGWU1iQVhDL3FXWGJxK3JTL2xpaHN0K3UzUEw4TlFPL0FnaVJudHJhbEJldFMvNC9xeGpqOEgwS3k3RGtRTUhJa1ZWY2UrbEYyTnczNzdCN2VQUC9CSHV1ZlJpSERWb0VPcDlQcGhXWnJRVVZjVmRFNHR3MHREd0JGZ2pmbkFzTGozbm5HWWZwSGkyYk1YeUR6N0VBNisvZ1hXZmZSYTJMZStrRTVIVHZ6K3VISGtlMGxOVFVGbFRnLzRaR2FqeitiQjk5MjU4dTJkUEF2OHJpR1FtUTZDRkVLSUxLcDg2OFdZQTA4SkxZeC8zN005UEUrekM4U21NaTdQbUwxblg2a0ZDaUI1dnVsYjZCb0EzbktYNTQySGdmaEJaODNrRE9RUmFUcGJWbUNTTEFudGEzME0wZ0VHUG9pejdOODZTckh1bTY1NFhaZG1rcnVQRGI3NEp2aDUyeEJIbzM3czMrdmZ1alQ5TnZocWZsMWNFTXpwWEh6cUVOWjk4aXRJdFcvRlpXVmxZSFgxNzljSTlsMTZNazRjT2JWTC9xQk4vaUtFREJtQnZ6WUd3Y21hR1o4dFdBUDRoenlOL2VBTGUzTlE0Q0tGM1docitlZk5OQUlCSGl4ZmowZUlsT0hMZ3dPRDI5Wjk5anFOR2hpL1pKRVJ6SkFBV1FvZ3Vwbnp5UlZlQitabVllM3NqaGE3WnlPeGowQ1haOHhldFNFemxRb2lld09ud0xBV3cxT215NjRCeVA0QXgvaTNoMmEvOG9XNXozMTBFaFFBMncwYXlEQVBSL0JtdS9MdG5sdUxYMHh5ZWxSMzhNVVFVTm4rOVBmajZ0SkJoeWd6QXBpcDRhZDE2ZkxqOUczeGFWaGFjNXh2cTlLT1B3bTh1SEljaC9mbzFXLzh4Z3djM1cvN3VsMTloUjJVbEFHRDBTU2NpUGFWeGdNRDNsWlV3VFJPS29xQzJvUUVmZnZNdEROTkV4YjU5eUV4UFIzVnRMVFp1MjRZclIwcStOZEUyQ1lDRkVLSUxxWmhTZEFtRDVqZW1hUFlIcjdGMGpmalg2QXk3Mld4ZzBLVTU4eFl0U1ZCemhSQTlqRlAzdWdDNG5HN0hHRERmRDVEdTN4TDh5Z3A5R3lhUUhJc0lZRE5rSDZKVFRSTmVwOHV4VEdYZjdmY1hyUHE0WXorRmFBa3o0NFB0alQzQXc0OGNpdWM5WHF6NjVOTmdRcXFXRE96VEIxZWZQeElGcDU4V21tZ3hhcXMrYnJ6czQ4LzhFWTdJekF5KzMxWmVnWnVmL1RmNlpXUmc1NzU5cUs3MUp5c2YrY01UWUpxTWxSOS9qTjNWMVRoWVY0ZU10TFIybjF2MExCSUFDeUZFRjFGeDdjVTZtK1pDRUZSL2lYL09icXpCcjhsaDJaNGJpREVoZTk2aWtzUzBWZ2pSa3ptMTBsVUFDcHdyN0dlRHlBbWlDUUJDQWwrMjBoWTBmWUFYZUM0WG5CN2NHQ3NWR3JDTmM3cnkzNERKRHp2SGVqZDErQWNSWWI2b3FBZ0xkSWNmZVNTT0hUd0VLMXBKTW5YTTRNRVlkOGJwMEU4N0ZhbTIyRU9MMjhZWEl2OFVmMmJvWTRjTUFlQ2ZmL3plVjE4REFIWlhWMk4zZFhWdy8vU1VGRng1M25sZ01DYU5QQmRIRFpMaHp5STZDUnBmSjRRUUloN2xrNHZPWXdVZUFxVUQvdGx5Q3NlKzNCR0RROWI1NVRxRnFTaExnbDhoUkFlWldUTG1OSk5zTXdDK3BFbTJQdlkvekNPaXhoN2lzTzNXMzVIZmQ4eHVFRDlzOVRxTENBZVdMMHY0dk9sOUJ3OWk3YWVmNGUxdFgyQnZUUTJldk9FNkFJRHJvNC93MUZ1Tk0yZU95OHJDMlQ4NEZ1Y2VmenlPeTg2SzZWd1ZWZnR3eTcvK0RRQTRldEFnUEhYajlVMzJPVkJiaS85dWVoZWZmUDg5cW12cndNeElUMG5Cc01GSFlQeVpQMnB4T0hVaTlSNVhLUEZTa3BFTEtvUVFoOW11YXlhTU1CVFZDNEovblloV2tzcTBKWExZTXpNT0FlYjRuSG1MdllscnNSQkNOTS9wMG9ZRGZEOFlWNElpVmh1eGVuc3A1RzBBZ2NHQkozNU52dnY0WFlBZmh1WjkzVWt3TzZibDNVOUhCTUNoZklZQm02b0czeS9idkJuWi9mdmpoems1Nk4yRGhobExBSng4NUlJS0ljUmh0SHZxaEpOOXJLNEh3Wjh0eEZxcEtLYWVYN1o2ZmtPQ1h3V0dualZQc2owTElUclhnMjdITUIvekxRRGRCS0NaTHNMQTJPZndNZEJFMWx6aDhPTEFJWjlEd1o4RzFxWE4vZTM0WlhVZDFmYnVvcU1EWU9FbkFYRHlrUXNxaEJDSFNmblVvbU1aMkVpZ3dVRDRzT1gySWpCTWE3NGQvSlhWRUl4eEV2d0tJUTZuWnphTlNDbmYxKzhTWnY0NVFJNG1PelFYNkFLTmliTFF6SGJtTWdMK2t0NnIvcDkzNWEydGpqeTJwNUFBdUhOSUFKeDg1SUlLSWNSaHNPY25GeDlWbjhKckNmQ3ZNZEhDVFdEVVFyTTlNMnFZMlpFenYvaWR1QnNxaEJBSjhzQ0tNU2NZaXUxbllOd0F3c0FtT3dTU1l4RUhoOEVFaDB1SFo3UVBsRllCK0h0cXF1K0plOGFzM3RXaGplK0NKQUR1SEJJQUp4KzVvRUlJMGNuS0poVU9wblRiUm9DT0JlTHIrWVcvZ3RDN3hQM00wQ1g0RlVKMFpVNlhmUXFZZmc2aVVVMjNjdVAzbWpVbkpEQll1dG1uaFl3NkVCWUI1blBRdkN0NnlqeGhDWUE3aHdUQXlVY3VxQkJDZEtMeXFaY09BZnZXZ09nRXdOOXhxeURHT2IrUnliS1k5eXVtY2NHUUJVczNKNnE5UWdqUmtad3ViVGlZZndIZ1doRDZOcnRUWUVrM0t3cHVadm1rVU44RC9BS2cvTWVwdTcvc29HWjNDUklBZHc0SmdKT1BYRkFoaE9na3UzNHlNZGRJNFRXQm50KzRzSCtZWUhDcEkrWksxVFFjRXZ3S0licWp4OWVON0ZWOU1PMGE5dmNLbjkzMkVmN3Z2ellpd05YRWVKNXQ1a0pudnJlbTlWMjdId21BTzRjRXdNbEhMcWdRUW5TQ3ZWTXZPcm9PdEpwQVJ3T0pHUFljdHRUUmR6WkFIenh2MGFjSmFhd1FRaHhHRDZ3WWM0S3BLbGN5SzVjRE9ET2FZNGpZbnpTcnlUeGhBT0FhTUJZeStMa1pCZDQxQ1czc1lTUUJjT2VRQURqNXlBVVZRb2dPVmo2MTZGZ3dyUUVoRndqUFZ4VS8zcUtvaGo1azl0THlSTlVvaEJCZGhkTmpQd1krNVFxQUx3ZlJlUzN1eU94UG9BVUFvSmFIU0RNK1orTFpLVVF2M0tlVmZ0OHhyZTRjRWdCM0RnbUFrNDljVUNHRTZFQTdyN25vQkZOVjFnQVlBc0M2S1d0L3ltZi8xTGNteDduVUZGdzIrTGxGUFhZWkVDRkV6K0ZjTVNvWGF0cGxNUGtLRUYzUTRvNmgzN090ZjkyK1RZU2x4TWJTYWZyS2JwYzRVQUxnemlFQmNQS1JDeXFFRUIya2JQTEZ3Nkh3S2dJR0FZaDVxU01DWUVZZXlwaWZWWmQySFMxY2FNVGZVaUdFNkY2Y0h2c1JNSlZMWVBJa0VJMk50ejRHOWhEekVsTG9yZFRVK3JmdUhyMm1NaEh0N0VnU0FIY09DWUNUajF4UUlZVG9BQlhYVGp5ZEdTc0I5QWNRMzdqbnlHT1pIOHFlVjN4di9LMFVRb2p1NytFU3ZWOHRqSXNCWEE3Q1dJRFM0NnFRWVFDOGdRbEx5ZVNsenJIZUxwbGNVQUxnemlFQmNQS1JDeXFFRUFtMjY1b0pJd3hGS1FWUlh3QmdaaWprejFuYUhzVHM3L2x0REg1Tm1MZzVlLzZpNXhMYllpR0VTQTVQTGkxTXEweXRQeC9FWTVoNURJQ1JBUFdLcDA2cmQzZ2pFVFl3MGNaZWFYWHI3OHBiZTlpbm5rZ0EzRGtrQUU0K2NrR0ZFQ0tCeWljWG5RY0ZMb0I2QS83Z2wwRHQvN2FOWE9ZSVhLdWF1R3pJL09KbGlXNnpFRUlrcTJjMmpVZ3AyOWZ2SERZeGhnaGp3QmpWNG5yRFVXTm1waytJc0pGZ2JpQ0ZOcGo1bm8rY0JETXhyWTZPQk1DZFF3TGc1Q01YVkFnaEVtVG41S0pDUThIclpBMi9pem40OVIvY3VNd1JlSmNOTkg3dzNFV2JFdGxlSVlUb2Fad01SZkhrbjhrR3hqRFJHQVpHQi9NMHhJRVpCd2k4Q1VRYkFITkRhcXF4OXA0eHEzY2xvczB0a1FDNGMwZ0FuSHprZ2dvaFJBS1VUNTU0SXhUOEM0QUN3RnFTZzlDZXV4TUNZRnJIaGZnaXpmQnBBeFlzM1o2NDFnb2hoQWh3ZXV6SGtJL09BT0YwQnAwTzRIUXdqZ2RaMytjeDR5b3d2Z2F3SFlUdEFMWVRZenN6YjA5Tk43YkhHeUJMQU53NUpBQk9QbkpCaFJBaVRtVlRpMllRYUZwb21YL1pvdlpnTkE1NERwUmdVMFp0M2JoK0M1ZnZUVUF6aFJCQ1JNbnBzYWNyVEdld1FhY3o0UlFBWndKOEprQ1ppVHNMSHdMd0RSaGZXd0h5OTJBNkNPS0RJRHBJd0FHWWZKREJCNkFvQjZHWUIyR29CNkVhQjN1bE5CejQ5WUg3OWlldUxhSWxFZ0FuSDdtZ1FnZ1JJM1pDcWRnMmNRNElrNE5sQUJRR3VCM2ZyZ1FyMlZWNCtQdHkxbTdmZGJSc1dWM0NHaXlFRUNJdUQ2NGNjNVJScjU1dUVzNGc0SFJtT3AyQUg0S2dkblpiN2pEdTZPeFQ5a2gvVnY2MDBsbmdzUi91ZG9qRXNSM3VCZ2doUkhmRTE5dlR5N2Rsdms2RXdtQVpHQXFvbmNGdllMcXZkUkN6RDRRN3MrY1cveVhCVFJaQ0NCR24reTVZOVMyQWJ3RXNDWlE1UFhZYmdHeVlTaTdZekFVb0YweTVBT2NDeUFVb2x3bTVpWmhyTElTSW4vUUFDeUZFTysyYk5HN2d3ZlMwNVFTY0hiNkZFZTNYYW5ORHBCbllvN0p4NlpCNVMxWW5vcDFDQ0NHNkZxZkhma3hZb0F3Y0FhWmVBTkpCN1A4YlNBZWpGd2pwMXBwais0anlBQUFZR1VsRVFWVEc2Y3pvQlhBNkFlbitjdlNLZTcxakVSMW02UUZPTWhJQUN5RkVPMVJlTTM1WW5XcHpBemd1VU5iZStiNysvU09DWmVZUFV0aDMwYUQ1eTc1TFVGT0ZFRUlJSVVRRUNZQ0ZFQ0pLWlZjWG5RSWJQQVFhREFDd1ZpcHFYL0RyVDNZVlR1YjdDaUdFRUVKMEJnbUFoUkFpQ3J1bUZsMWdnSW9CWkFMTjVXeHVXNU9lWW1ZZlFML1BucmZvcndscnFCQkNDQ0dFYUZHblo2d1RRb2p1cG16cVJiOWlLUE1COUFJQ3lhNkE5ajFEREIveXpNQWVGZWI0ckhtTFgwbGdVNFVRUWdnaFJDdWtCMWdJSVZwUk1iWG9lUVpkSHl5SVBzOFZnQmFTWFRHL204cStTMlMrcnhCQ0NDRkU1NUpsa0pLVXJ1dDNBSmdBNEZxWHkvVk5JdXZXTk8yM1JQUzRZUmpuZWp5ZWQ1czU5NThCL0lhWmg3cmQ3ajBoeHoxQ1JMOWk1bUdoNVYxWlFVSEJCYVpwVGdMd2x0dnRYbnk0MnlNNno2NHA0M0o4U0gyVFFlY0V5cGdCcFIxemZwc1BmdkZDenJ6aTY1dmJYd2doaEJCQ2RDd0pnSk1VTTU5SVJCZjRmTDZNMFBMOC9QenhxcXIrTnNvNkRybmQ3a3NqeTRsSUFhRGFiTFptKzhHWU9ZV0kwZ3pEaU55ZUJxQjNNK1ZCRG9kanFLSW9UMGZUdnRZY09uUm82dHExYTZ0RHl6Uk51d2xBZnVTK1JHUzRYSzdySXN0SGpCaVJZWnJtQzBRMGpKblRBRWdBM0VOVVRKbHd2a0hxR3dRTUNTMlBPdUVWKy8rUHFVbXlxMXR6NWhVL21hQm1DaUdFRUVLSWRwSUF1SWNob3FNQmpHUG1XaUl5V3RtMUZ4RWRpcWJPRVNOR1pQVHYzLy9aa0hPTUFBQlZWZitoYVZwZFcrV0dZZHptOVhwM0E0QnBtcG1Lb2x6Y3ZrL1ZWRXBLU2hxQTZvamlrVVEwR1VCb3B0MDBBQWFBSmdGdy8vNzlaMXJCNzNZaStxbXU2Nis2WEs3bDhiWk5kRzNXZk4rL0FFZ0IydC9yRzB3TkhiN0UwZWRnNWZMcytZcytTbkJ6aFJCQ0NDRkVPMGdBM0hOTmRibGNyN2EwVWRmMURRQk9qYVlpbTgxbUE2Q0hGR1VDQUJHTllXWnVxOXcwelY3TlZMdkc1L01WUm5QK2lMYXNBM0JhYS92NGZMNGp2Vjd2YnJ2ZDNzZG1zKzFoNXM4ajk5RjEvWEptL2o5bVhtMnoyUzR4REdNemdPZnNkdnU1WHE5WDVtMG1JWjQwS2JVOHZmYmZCSnJhV0Fnb3pTNWIxRlFMYS9zeUVmMTlpSzM2OXpUYlc1djRWZ3NoaEJCQ2lQYVFBRGlKYUpwMkhUT25BQUFSblFnQU5wdnRDb2ZEVVc2VmZSQWVqL3FOSFR2MjJJYUdoZ3lQeDdNbGx2TnUzTGh4UDREc2tIWThRVVMzK255K1V3STl1NjJWdDhEd2VyMDFBR0MzMi90N3ZkNnE1blp5T0J3L1ZoVGwvQU1IRGp5emZ2MzZRNXFtbWRSazJHbnpiRGFiQmlDVmlJcER5d3NLQ243RXpDOFFVYVZwbWxPWEwxKyt0NkNnNEFabVhxNnE2dks4dkx5OE5XdldWRVoxRXRFdDdKb3lMcWNjdGNVRS95Z0ZBUDZ1WDFBenc1aWIxeVQ0QlhhQytacXNlY1h1UkxaVkNDR0VFRUxFVGdMZ0pFSkVUeE5SNzRqaUJ4VEZ2MkFMTXo4QzRPdkk0MHpUZkY1VjFUeTA4dk9nNi9wdm1Qa002KzBwVm4zM2Fab1dHTHI4WjQvSDg2bTFmUzh6Yi9mNWZKRkRyRnNxYjVIRDRiaGVVWlFuZEYwZjdYSzVtZ3dmVlJUbE1RQjV2WHYzM2d6QUcyMjlWdnNMcldENXpVQlpRVUhCMmFacHZrVkVLY3hjV0ZwYXVoMEFTa3BLM0xxdS80Nklua3hQVDE5aHQ5dUx2RjV2ZVh2T0o3cW04c2xGNS9rSWl3ZzBPRkRHWUVUeklDV1k1SW9EdzU2RE5SUm5rTzJHdnZNWGRZdGtiMElJSVlRUVBZVUV3TWxsTkJHcGdEODRCWEF4Z0N1SWFEc0FtS1paQnFBb2xvcVpPWitJeGx1dlU2M2dvSkNJR0FDSWFJNm1hUmNUVVNEcDF1ejA5UFJiZFYyUHJDcTAvRE9YeTdVZ2l0UDNBekMvc0xEd25HWExsZ1huNytxNmZqR0FQQUJlbDh2VnJ1RFhjaUV6VjdqZDdvMVdmWFptZnBPSWVqUHpGTGZidlRwMFo1Zkw5WlNtYWNPSTZIYWJ6ZloyUVVIQnhKS1NrczB4bkZkMEFleUVVckd0NkE4QVpoRElCalRPOTQxMm5TTVREQUkxQnIrTUdoRGZsajIzK0Q4ZDAyb2hoQkJDQ0JFUENZQ1RpTXZsZWovd1d0TzBQVVFFSXZxd3BLUWtPTWZWNFhERVZMZmI3YjdNZWttYXB1MEFrRTFFbzBwS1NqYUZuUE4xQUFNQVJKTThxemVBSlFCYURZQkxTMHRuYTVvMmtZZ3VyYSt2ZndqQTdRQXdhZElrdGJLeThvOEF3TXpUMnZ0NU5FMDczVXB3OVN3QU9CeU91NWo1UVFBZ29tdmNidmNyelIzbmRydC9yMmxhUFJIZGJacm0yN3F1UCtMeitXWjV2VEsvc3p2WmZlMUZReXUyS2ErQWNINndNTXI1dnNUV2NHY2lmL0FiT0p6NW5YVFRtRFJnd2RMdEhkWndJWVFRUWdnUkZ3bUFreFJaWGJTR1laaHQ3Y3ZNQktETi9RQkEwN1N6aVNpN2xWM1d1MXl1dkxicTBYWGRGODM1QU1Bd2pGdFVWVDBmd084S0Nnb1dsWlNVckt5c3JMd1J3TW5NWEJMWlV4c05JcHBvdlh4RDA3Ui9FTkhQbUxtR2lHN3krWHhMN1haN24xYmE4NUNxcWxVQVpnRzR6MmF6YlVMSU1HclJ0WlZQdmFqSVo5SThFUG9HeWhvelBiZmQ4OHVSUGNUTVBpSThrRldYUG9zV0xveDZlTDhRUWdnaGhPaDhFZ0FucjhDMWpTYlFqSHJKSXdDWEIxNHc4eVc2cnY4d2RCZ3pNK2M0SEk1ZlIxRlBXNUZHTUZ1WDErdmRuWitmZjR1cXFtK2FwamxiMDdUekFEZ0JtS1pwM2hGbHU4TXJaNTVJUkhWbFpXV2xPVGs1WHdJWUFlQWVBQ3Y4U2EzYlBQNDEwelR0cXFycUxwZExndDl1WUVkUlVZYlNEMzhENkFZRVJ5ejdoekMzdWI2dnRhNHZJdWNGTTMrcEtIVEZrRG1MM20vdU1DR0VFRUlJMGJWSUFKd2s3SGI3U2FxcTNoWlNOQklBaU9oQlRkTU9XR1g3bVBtcnlHT0pxQmN6UnhNQUt3Q21NUE1lSWhyRXpKT0k2QmlIdy9GZGFXbnBLcXV1SHhEUkUxSFcxVVRJSE9hd0htbVB4N05JMS9VNVJIUXRNMjhDa0F2Z1h4NlA1NE1venRXY0R3Q2NrNXViTzlubGNqMFA0Snk4dkx3QmFXbHA4Nk04L20yUHg3TVd3Tm9Zenk4NjBjNXJKNTVwbXZ3cWlINFFLR013RkZDYjYvc1NtdW4xQlJvQVBKcGxxNTRweXhzSklZUVFRblFmRWdBbkNWVlZqeVNpbjBXV0U5R1V3R3Rtcm9DLzV6VFNFQ0xhMzlZNUhBN0hCQ0lheXN3dkFMaU9tWDhCNE8rS29yeWhhZHBJYTdlMThReUJWaFJGdGRyZFpMdlA1N3RWVlZXTmlJNWs1bW9BOTdkMW5wWVlobkdIeldhN25Ka2ZHRDU4K1B5dFc3ZldXMHNiQmY5NzJlMTJtNklvWTRob2k5dnRyZ2c5M202M3A4ZDZidEY1QW9tdVRJWVRSQ21oMjZJSmZ0SGNuR0RHT2hXNGNmQzhSWjgyZjR3UVFnZ2hoT2lxSkFCT0VtNjMyNFdRTGlwZDE5OEhNTnpsY3FXRjd1ZHdPSDRlK3I2d3NEQ3R2cjUrTUlEL3RYVU9Jdm85TTM5QlJKc0JYS2VxNm42ZnozZVZxcW9MVGROTXNaWmI2cWZydWoyS0pyYzBCRG9OQUppNVBuS0QxK3V0MGpUdFV3QkRBUnlzcTZ0cnNrKzB2RjV2bGE3cmZ5VWlaMjV1N2tXOWV2VXFIakJnd05VQTRISzU1Z0NBb2loVEZFVjVucGx2Qi9CNDRGaGQxMDltNXJjMVRadnZkcnQvM3NJcHhHRzI4L3J4MlJYYmJLK0ZKcnBpK0ljZU1Gb2U4dHpTMGtiTXZCdUVPM0xtRmMvdXVGWUxJWVFRUW9pTzFPd3dWTkg5TWZPUkFHclBQZmZjdnEzdFYxOWZmN3FWTU92TDF2WnpPQnhqaUdnTWdCZEN5ejBlendjK24yKzR4K1BaWWhXZENzQVR4WitXZnZZQ3lhZHFJamRvbW5ZTEVUa0FHRVNVbFphVzltUnJiVzZMb2loenJKY1habVptTWpNL0ZwcFIybWF6TFFWZ0V0RmxvY2RaUTcvN0VGRnFQT2NYSFlNQnFwZ3k4UmVtei9aSlpQQWJERzViRVJ4N0gxemFpQm5nLzZUYjFCTnk1a3J3SzRRUVFnalJuVWtBbklUR2poM2JtNGlPQU5BM016TnpoYTdyL1ZyYWw0aEdXWCtQMXpSdFUwdlpqeFZGZVFSQVBUTS9GN25ONi9VR2hpdjdtUGs5SWpvbjhJZVpYd1lBWmg0VFdnNmdEa0NUakxsRU5NQjZHVFlrMjI2M0h3UGdVV1p1SUtKeHpGeEJSRk1jRGtkUnhQRnRqMnExckZpeDRpdG0zc1BNcDNpOVhoOFJ2VXBFeCtYbjU1OXJiZC9KekJ1WitYeTczUjdNZkUxRVB3RUEwelFsR09waWRrK2RjSExGbEtKMVRQZzdDUDBBZjBjdXVQWDh6djdBbUlPdkE1aXhsVTArTDN0dThVOEh6UDV2VlljMVhBZ2hoQkJDZEFvWkFwMkVUTk8wQXdBenZ3dmd4MFRreXN2TEc3dG16WnBLSXRyR3pDK2Jwdm10dGMvVjFvcEozeExSdWJCK0pwajViZ0RCd0ptWkR3S1lWMXBhK3IydTY4MmUxKzEyTjFrZVNkTTBINEM2WnBZcWFuWU9MVFBuV09zWDd3d3BKbFZWbnlPaVRBRE9rcElTdDZacHR3SjRTVkdVLzIvdi9vT3Nxczg3am4rZWMvWlhKQUlMWVJkS25FeW1jY1JPelpodXg4WWk3WVY3SUVGaGJjUzFCcEFZbURqVmlXblQwcWhqMHVoa1dtZFNhZk56VEVtTUNnb21aQ1pGMUpYMTNzdHRZRW0wd1V6YkNiRUpwS2sxTGl5NENwUVY3dTQ1VC8vZzdIcnYva0M2MlYxZ2ZiLyt1WHZQOTV6dmVlNnljNGRudnVmN1BOL0laREk3aThYaTYrbjFQZW5uT2FPL2JUTTc1TzdUMDJzM21kbWZCVUd3WE5KejZTazd6T3pLTUF3L0pPbVJoUXNYWHU3dWw3cjcva0toOFA5dXY0U3g0UzB0TlFkcTMvaHNqd2QzbUtsL1pkNTErdlpHNWxLU0RsWDA5SlYzUzNidnpKTzE2Mmh0QkFBQU1IR1FBRTlNSDA1Zjd6S3pQNVIwVDExZFhWc1VSVkV1bDh0SnlrbFNOcHVkWjJaWHVQdS9TdHFYSnNDU3BIdyt2ME9TNXMyYk4yUG56cDJIa2lUNXNwbnRHZXBtOCtmUHZ6b0lnZ1ZEalpuWlBIY3ZaYlBaKzRjTDFzeStrc3ZsWGtyZlhpeEo3djV5MzNnMm03M1R6T2E3K3d0eEhQOXRHdDkzc3Ruc0NqTmJHb2JoT2tscjBybEtraFFFUWEwa2k2TG8zeVI5TlpmTGZYUGdmUmN0V2pRcGp1UFpaclkvbmJNOW04MGVsblJEUzB2TFgyN1pzaVUyczkzcHZJc2tQUkxIOGFwMHIvTzM5ZFpQMDJJY2RLNjhadDVCblhqUUxMaTRZaURkd2p2VVA1SkpTdHpsVnBuNHBwZHRyK2tKUGpIOThhMy9NM1pSQXdBQTRHd2dBWjVnMHFKVzEwczZWbE5UODRQVzF0WmNOcHY5WFRPN1h0SXpjK2ZPWGRUZTNuNnNxYW1wV3RLWEpNbmQvOTdNcmgxaU9xdXBxWGtwaXFLSGM3bmNyY1BkTXdpQ1B6Q3pvWXBCVlV1cVNWZGtQeTFweUZaTDZXUFNmUW53VmVtY0wwcFNXbERyQzVLNkpkMVU5cmkxNGppK0xRekRqSm10WHJodzRhWm5uMzAyTCtsSU91ZlVLSXBlbDNTWlR2VXU3aytBd3pEOGFoUkZyeVZKY3FXWlhlanUvNUlPSldiV0ptbDVWMWZYQWtuUGhtSDR3OTdlM2hmTTdHY3RMUzFoVjFmWGNrbHhFQVE4L255V2RiVkVVMHAxNzFpWHVGYkx5cXRWU1dZdUg5aXpWMi91QVhhcDRwTDBzcDhFaXUrYXVmR3A3V01iT1FBQUFNNFdFdUFKcGxRcTNXeG1NeVU5ME5yYWVsS1N3akM4T1k3amk4M3NnN1cxdFIrVDlMWDYrdnAva1BSNzdyNnpVQ2g4TDV2TkRrcUE1ODZkKzA0enEzUDNwdFBkTTUvUGYxN1M1OHVQUlZFMHhkMTNtOWtsN3Q0bUtYTDNXd3VGd3NiaDVwazNiOTZzTkthZTN0N2VQWmxNWnFhN2IwNTdBMzh5bjgvdkxUKy9XQ3krSEVYUjNaSytraVRKK3FhbXBzc2tIVTQvODB4M1AyWm1GYXZKcVNtU2JreC8zbjdpeEluK2RrcnUzbXBtaTkzOVBaSzBmZnYyTGtsTmtyUmd3WUtsUVJBMHV2dTJYQzczeXVsK0p4aGJCMjVxdnJIay9pWEpHdnNYY0QxZDZ6VWI0cEhuVTJPSm13Ymx4ZTYvVktEUHpkeXdiZk13QzhZQUFBQ1lJQ2lDTllFc1hyeTRWdEpmcDI4ZjZEdmUxdFoyM015YUpkMWJLQlMrbHMxbS8wclNKeVVkamVONHRZYjVUMzl0YlcxRCt1UEFCUEswb2lqNmdMdi93TXgreDkzL0pvN2paa25QbU5rajJXejI2NWxNWnVwUTExVlhWeTlMSzFMdktoYUwveHVHNFoxcE1yOGhsOHM5Tk5RMXVWenU2KzcrdkprZG5UUnAwblIzM3lkSjduNUpraVN6MHRNcUtseTcrKzF4SE04NWVmSmtReTZYKzNCN2UvdXh2ckdPam83djl2YjJOaFFLaFc4TnZGY1FCR3ZTNndjOVRvM3gwYm44NnNzUHJHemVKV216ekJvckJrMGFuTjJxN0s5N1VQTGI2YTdiR3k5NFpjN01EZHMya2Z3Q0FBQk1mS3dBVHlDbFV1bGVNL3R0ZC85T1BwLy9qL0t4ZEkvdFBWRVUzU25wUGtteHU2OG9Gb3Y3Sk1uTXVpV3BxcXBxbHFTK2FyZnZUOGYybjhIdGJlSENoWCtVSk1tdDdyNU1rcnY3Mm53K3YwNlNtcHFhbGsyZE92VitNL3RVR0laL0drWFJRKzYrTVkzVG01cWFxczFzYlhxL2paSVV4L0hhTUF3UGhtRjR1blpIU1J6SHl6bzdPenYzN3QxYnltYXpQMHJudUNFSWd0OUtmMzZ4NG9Ja09WSXNGZy8zdmM5bXMydk1yS0thOUZDRnZ0ejltclJBMXkxUkZLMUpEeC9QNVhJcnp1RDNnOS9BcXpkZWUxRlBsZCtYeUpkWFZxdnlkSit2YVdCcjZmN0t6alpvN0ppNTFybWR1SC9XbzIzSHh5RjhBQUFBbkNOSWdDZUl0RHJ4V25kL0l3ekR1d2FPcDN1RHZ5SHBaa21KdTYvSjUvTlBscDN5RStuVUk4QlJGTzEyOXlBdC9DUjNmM3E0KzJZeW1YZUhZZmlQa3VhbjFaVGR6Rm9sM1puTDVmcVQ4RDE3OXZSSSt2TnNOdHRxWmwrVXROYk0xa1pSZENSSmtnVkJFTHhQMG5za2RWUlhWMitTK3RzcjNmZFduNzFZTFBhdlVNZHh2Q01NdzUrYjJkeTB4ZFBKc2oyK3c3bE0wbEI3b0N2MDdSazFzeVZsaDQrODFYVVl1VmRYTEo3Y0cxVGZYVkx5S1pQVjlTZXlhVk5mTTZ0WXRpM2Y0L3Zta2ZRU1Y4bk0vK2tDcTdwMzhzYnZ2em9lOFFNQUFPRGNRZ0k4UVFSQjhGSWN4NTFtOW9XMnRyYi9HamhlS3BYZWIyWTM2RlF2MzQvbDgvbkh5OGVycTZ1LzNkUFQ4OEcwR0ZaZmE2UU9kNytqcnlMMFVJckY0cStqS0hxM3BFNTNYeC9IOFlaaXNmamljT2ZuOC9sbkpMWE5uejkvU1JpR0t5VzlYaWdVWHNoa01udkRNTnh0WmcvMzdWMGVpV0t4MkJ0RjBmWHUvcmlaelV5UzVJNUNvWERhWktlam8rTXpEUTBObngzSi9XcHFhbmhzZGd6NExVM1ZCN3RuMzFZeWZjNms2ZjJMdm40cTgrMnI3anp3bCs5OWlYSGxRWmRwczNyRHUyYysvcysvR28vNEFRQUFjRzRhdWprbXprdFJGRjJheStWK050ejRnZ1VMRnJ2NzBSMDdkclNQNW4wem1VeFZlWFhta2JycXFxdnFkKzNhZFVSU01ncGg0VHpWdVdMSjlZa0Y5OG4wdm9vQjE2bkd2ZVZmVzMxdjNRZnQvM1ZYeWVTUEJiSy9hM2owaVgxakhUY0FBQURPZlNUQUFNNDZ2MGZCZ2YzTnl5VGRaZElIQm96S1pJTXJWQTNUeDFmdVIxMWFIMWJGNnhvZWZ2ckFHSVlOQUFDQTh3d0pNSUN6eGpPWnFvT3pKNjl5MDJmTWRFbkZtSjhxVSsvOTMxTHBjbTladTZQS3lkVGg4aS9YZU84RDB4OXJQVHJXc1FNQUFPRDhRd0lNWU56NXpabTZnL0dGdDdoc3JVa1hWUTYrbWR2MnJmcWV5bm05dnhCWnhlbXUvelFsOXpkZTBQR0lyZC9UTTZhQkF3QUE0THhHQWd4ZzNCeGEzWHhoWFBMYjNmUVhKcHRSUHVaeXlhVWdUWEpkUTI3dExiL2loK2I2WXNPajI3YlN3eGNBQUFCbmdnUVl3SmpyYUZrOHcrcXFQeTNYYlRKTktSOXp1UUpaZndWbjkvU0xhYWh2SjljUk4yMnVraDZjc2ZHSkg0OUg3QUFBQUpnNGFJTUVZRXk0WkoycnJzMjYreHFYZjBSU2JVVUI1M1IxMS9yUFAxWHNhcWdWWDNmdERGMFB6aWpWZnRlMmJIbGpQT0lIQUFEQXhNTUtNSUJSZFhqVmt0bHhFcXgyODQ5TDl0NkI0eTRwVk5ycnlpVTNIMXpKV1pMY0Q3cHNReWl0cDQwUkFBQUFSZ01KTUlCUmNYRGwwbVdKdE1iTUZnOTdVdDl6enFmNTVuSDUwMEhpMzJwODdNbnZqMzZVQUFBQWVEc2pBUVl3WWdkV05qZWIrVWRjOWllU3BvNTBIcGUvWkxKdlZsbnkwTHMyUFBuclVRd1JBQUFBNkVjQ0RPQ01IYmhwMFNUMzJtdk1kSjFrVjB1NmNPU3orVS9sMnVxSmI1MjE2Y25uUnkxSUFBQUFZQmdrd0FCT3E2c2xtdEpUVzNldG0xM24wb2RNVmplaWlWeXhTN3NEMDlhYXVQZDc5WnVlL3U5UkRoVUFBQUE0TFJKZ0FJTWMvZWpTZDNXSHVrN1NNcG5ObDFROWtubGMzbTJ1TmpkdGZVZWNiSjI2NmFuWFJqZFNBQUFBNE15UkFBTnZjNTdKVkIyK2FQTGx2WWxmSWJNclpINkZ1ZWJJaG1wSWRBYnp5UStaYkp0Y1d4dGY3ZGx1cmEwblJ6dG1BQUFBWUNSSWdJRzNpYzZXekR1dGJ2S2NKTkVjbWQ3cjVqTWsvYjVrVi81R0U3di9RdEp6WnQ0dUMzWTNibmppMzBjbFlBQUFBR0NVa1FBREU4emhWVXRtOThhYTQ0SG1tT3dTeVM2Vi9GTEpaby9PSGZ4NWQ5c1ZtTnFURXowN1oyMXBQVFE2OHdJQUFBQmppd1FZT0VjZC9HaHpZeWl2ajhOa1dxS3dQakNmNWxLOXVkVzcrVFM1cGtsV0wvTnA3amJOVFBXU0drWXpCcGQzbWJSYnN0MUJyUFlaci9VOHh5UE5BQUFBT0YrUkFJK3pqcHVXRmszMngyYzdEcUNjeTE4MHQvMW0rcW03NzNmNXo2c0QvWUtldkFBQUFKaElxczUyQUFER2xydGVscnpEWkIxOXJ5N3ZNTmV2NU1tK3hrMVAvZkpzeHdnQUFBQ01CeEpnNEp6bHgxM3FscXRibHI3S2pwdjhoRlIyek5RdHFWdUpIL0hBRGdTSlhsRm9CNUkzZWpyWW53c0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lEaC9CL3dhQ3NSTlQzUmxBQUFBQUJKUlU1RXJrSmdnZz09IiwKCSJUaGVtZSIgOiAiIiwKCSJUeXBlIiA6ICJtaW5kIiwKCSJWZXJzaW9uIiA6ICIxOSIKfQo="/>
    </extobj>
  </extobjs>
</s:customData>
</file>

<file path=customXml/item28.xml><?xml version="1.0" encoding="utf-8"?>
<s:customData xmlns="http://www.wps.cn/officeDocument/2013/wpsCustomData" xmlns:s="http://www.wps.cn/officeDocument/2013/wpsCustomData">
  <extobjs>
    <extobj name="C9F754DE-2CAD-44b6-B708-469DEB6407EB-1">
      <extobjdata type="C9F754DE-2CAD-44b6-B708-469DEB6407EB" data="ewoJIkZpbGVJZCIgOiAiMjg2MTc4NTgzNDUwIiwKCSJHcm91cElkIiA6ICIxNzE5MzUyOTM5IiwKCSJJbWFnZSIgOiAiaVZCT1J3MEtHZ29BQUFBTlNVaEVVZ0FBQThBQUFBSjhDQVlBQUFBeHFjZ2hBQUFBQVhOU1IwSUFyczRjNlFBQUlBQkpSRUZVZUp6czNYbDhWTlhaQi9EZmMrOWtKMlJCa0VYWktZcTdRV3NWNnBCN3c5S3F1R0VWck5hNnNLaHR0ZFdxaVcxYUFXdGJ1MmdoZ0x1dGUvdTJDaFZDWnBJUlVBUUZwY3JpZ29naUtFc1dJSkJsNWo3dkg3a3ptWVNzSkd6SjcvdjVCR2JPUGVmYzV5cE1lSEkyZ0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TZDamw5WHE3ZUwzZVU0OTBIRVJFUkVSRVJNMHhqM1FBZEhqWXRuMTUvLzc5TCt6VHA4L0dMNzc0b2lKY2JsbldSUU1HRE1qczE2L2ZsczgvLzN4dmEvc2ROR2pRYjAzVGZHN0FnQUg3TjIzYTlHYjdSbjNrWldWbFhUaGd3SUM3Qmc0Y2FHemF0T25qSXgwUEVSRVJFUkVkUE0rUkRvQU9EMVc5enpDTURJL0hzd3hBU2JoY1JING1JcFpoR0I4QytMbzFmV1psWlExUjFaOEIyRkZWVmZWVWU4U1ptWm5aeHpDTVdXM3RaLy8rL1Q5ODg4MDM5MFNYV1paMUk0QlI5ZXVLU01qbjgxMWZ2endqSXlQUmNaeG5SS1NmcXNZQldORFd1SWlJaUlpSTZNaGhBa3dIWmRpd1liR080N3dnSW5HcW1oWVhGN2ZKdHUwV3QxZlZhLzErLzMvcWx6dU9rMndZeHZpMnhoY1RFeE1IWUUrOTR1K0l5Q1FBbFZGbGNRQkNBQTVJZ0ZOVFUzL3JKcitiUmVRbTI3Yi82ZlA1OHRzYUd4RVJFUkVSSFJsTWdPbWc5TzdkKzJFQUdlN2JEMVIxWlF1YURST1JrZTdyNXFaYkx3c0dnK05hRzVmSDQza0x3R2xOMVFrR2d5Y0VBb0dkWHErM2k4ZmoyYVdxbjlTdlk5djJGYXA2cDZvdTlYZzhsNFpDb2ZjQlBPbjFlcjhkQ0FTMnREWXVJaUlpSWlJNjhwZ0FVNnRabG5VM2dOc0FyRkRWUVFBR0c0Yng0NEtDZ3ZjYmE1T1ptWG0rWVJnTEFFQlZIL0g3L2I1bWJoTUtCQUo3QWNEcjlhWUdBb0hTUnZvOTF6Q004OHZMeStjdVg3NTh2MlZaam9pMDZEazhIbzhGSUZaRTVrZVhaMlZsbmFtcXo0aElpZU00UDh6UHp5L095c3E2UVZYelRkUE1IekZpeElobHk1YVZOTkl0RVJFUkVSRWRwWXdqSFFDMW40eU1qRVRMc3FiWnRuMTdXL3V5YlR2RjdTc2x1dHl5ck1raThwQ3FiZ3dHZ3hlcDZpUUFDYXBhT0dyVXFBc2E2c3V5ckdtR1lSUUJTQU9RNS9mNzcyaHBISm1abVQveWVEeWYyN2JkNEtpdVlSZ1BBL2h6VWxMU3QxditkRFZVTlR6Qy9HcTRMQ3NyYTdqak9ENEFNYXA2YVdGaDRXWUFLQ2dvOEFPNFEwU0d4Y2ZITC9aNnZUMWJlejhpSWlJaUlqcXltQUIzSUNrcEtXa2k4aWlBbkdIRGhzVzJwUzlWdlZwRVpnR0lyTk8xYlR0SFJPYW82azdIY2I0ZkNBUjJGaFlXTGxiVjYxUTEyVENNSXR1Mjc0RDc1OHF5cklHMmJlZTcvWmlPNDl6ajgvbW1BWEJhKzJnQW5oczNibHhjZEtGdDIrTUJqQUFROFBsOGdZTjR6TEdxK28zUDUxdmg5dWRWVmIrSXBLcnE5WDYvZjJsMFpaL1A5NmlxUGd4Z3VNZmpXWm1WbFhYbVFkeVRpSWlJaUlpT0VDYkFIVWhoWWVGWHFwb1BvRWV2WHIwdWIwdGZJbklEQURpTzh3d0FlTDNlazFRMUc4RDJVQ2cwcXFpbzZLT28rNzRBNEdJUjJRdmdUN1p0cjdCdCsxRVJXUTlnTklCUEFYZ0xDd3NmT29obmVscFYvdzNndEtxcXFwbmg4Z2tUSnBnQUhnUUFWZjFWYS91MUxPdDBFZWtIZC9RM016UHpsNnBhb0txSkFDYjYvZjRYRzJybjkvdC9vYW9QQWpqUmNaeVZ0bTAvNFBWNjQxdDdmeUlpSWlJaU92eTRCcmpqZVJMQU9CR1pES0RCSks0NVhxLzNKQURmQmxCV1ZsYjJNZ0FFQW9FTm8wYU51c0kwelUyQlFHQjkvVGFoVU1obkdNYWRobUU4RG1DNCt3VlZYVjFWVlRWMjZkS2xPdzcyZ1VLaDBDMm1hWjRQNEk2c3JLelhDZ29LM2lncEtma3hnSk5WdGFEK1NHMUxpTWdsN3N0L1c1YVZKeUtUVlhXdmlOd1lEQVpmOTNxOVhacUlaNlpwbXFVQVpnREk4WGc4N3lKcUdqVVJFUkVSRVIyZG1BQjNNTnUyYlh1dFY2OWVPMFhFNi9WNlR3b0VBaHRhMjRkcG1qY0FnS28rdldyVnFuM2g4cUtpb3RmRHJ5ZE1tR0NXbEpRTWN4em5RaEc1RUlBdElxbHV1MjlFWkJ1QU0wWGs3TmpZMkM4c3l5b1FrU0lSV1ZwZFhmMWhJQkNvYUNZTURiOElCQUk3UjQwYWRZdHBtcTg2anZPMFpWbm5BY2dGNERpT2MxZHJuOCtOOFJJUnFkeTJiVnRocjE2OVBrUE5qdGIzQVZqczhUVC8xMEpWLytVNGp0YzBUZHZuOHpINUpTSWlJaUk2QmpBQjdtRFdyVnRYMWJObno3K0x5QjF1SXZ2TDFyUWZOMjVjWEZWVjFmV3FxZ0JtaDhzek16TXpVWE9NMGNraWNrWkpTY2xaQUJJTkl6S0xmcjJxTGxYVjF4M0hlVHdRQ0FTenNyS0dPSTV6SllBc0VSa040R0pWaGNmamNTekwyaVFpR3dGOERlQmxuOC8zWHdBUUVSTUFWTFhPT3VHaW9xTFhiTnQrVmtTdVU5VjNBZlFHOEZoUlVkR2FnL252QkdBTmdITjY5KzQ5eWVmelBRWGduQkVqUnFURnhjVTkxOEwySzR1S2l0NEU4T1pCM3ArSWlJaUlpQTR6SnNBZGtJaThBT0FPQUpNQTNJdFdiRHBWWFYwOVVVU09CNUR2OC9rK2p1cnpHaEc1eVgyN0Q4RC9WSFdGcXE0QXNLU3dzUEFyeTdLMkdZWXhwckN3Y0M0QUZCUVVmSUthZGJvUGVyM2VlTk0wendKd05tcEdob2VvNmpBQVBmZnUzUnZadGRvd0ROTzlYN0IrYk1GZzhLZW1hVm9pY29LcTdnRndmMnYrdTBRTGhVSjNlVHllSzFUMWdXSERoajIzYnQyNkt2ZG9vMnZEZGJ4ZXI4Y3dqTytLeUZxLzMvOU5kSHV1K3lVaUlpSWlPdll3QWU2QS9INy9PNVpsZlNZaUF6TXpNKzNDd3NMRkxXMnJxajl6ejlIOWM3MUw5NmpxZjBPaDBJZUJRT0F6MUV1cU16SXlZa1NrQjREUEVEVjlPY3lkOHJ6Yy9XcEtuQnRIVlFOOWxGcVc5UkdBUGdEMlZWWldIbENucFFLQlFLbHQyMzhWa2R6ZXZYdGZsSkNRTUQ4dExlMGFBUEQ1Zk04Q2dHRVkxeHFHOFpTcS9oekFuOEp0YmRzK1dWVlhXcGIxbk4vdm4zS3dNUkFSRVJFUjBlSEZCTGlERXBHWEFkeGpHTWIxQUZxVUFHZGxaVm1xZXJxcXJ2WDcvZm5SMS94Ky95NEEvN0Z0ZTdabFdZa05OSTlIemE3aUtaWmxQZDNjdmFxcnErOWZzbVRKbHcxY0NtOCt0YmYrQmN1eWJoR1JUQUFoRVRrK0xpN3VFUUEvYk81ZWpURU00MW5IY1hJQmpFMU9UbjdOUGVLb0RNQ3pBT0R4ZUY1M0hNY1JrY3NSbFFDcjZnUVI2UUtnVFVkTkVSRVJFUkhSNGNWamtEb29FWGtKQUZUMWV5MDlFMWhWNzNEYi9yNkphaE5GNVBvR3ZuN2dYdS9leVBVNlh4NlBwOEdZUkNUTmZiazd1dHpyOWZZSDhFZFZyUmFSTWU1R1c5ZG1abVplWEsvOUFhUFBqVm04ZVBFbVZkMmxxcWNFQW9HZ2lQeFRSQWFOR2pYcTIrNzE3ZTQwNy9POVhtL1BxSHRjRFFDTzR6U2I2Qk1SRVJFUjBkR0RDWEFIVlZCUThENkF1NnFxcW9hdFc3ZXVSVk9GSGNmNUZZQzhZREQ0ZkdOMURNUG9Fd3dHayt0L3FlclRiaC9YTlhROS9BVmdtVnV2cktIK1ZiVVhBSWpJOXFoaU1VM3pTUkZKRnBFWkJRVUZmZ0EvZGVPWjQvVjZVNlBhVjdzdld6UzdRVVIyQU9qbXRuM2U3WE5pVkpVaUVSSFROTWNBUUZaVzFwbW9PWDVwWTJGaFlhdVBYeUlpSWlJaW9pT0hVNkE3TUovUDk4ZlcxQzhzTEZ3TllGcFRkUll2WGx4ZXYyekVpQkZwcG1sZXFxb1ZqdVBNRHdRQ0IweGZEck50TzV5c2xqWlNaUWdBcU9xV2NJRmxXZmVJeUNoVlhSMEtoV1lBZ04vdmY4bXlyRWtpY3JGcG1nOER1QkVBUktRS0FBekRpQU1ndG0ydkFmQ296K2Q3clA2TlJvOGVuUlFLaGZxNHUxSEQ3L2UvYVZuV1RnQlhUWmd3NGM1WFhua2xKQ0p2dWYyT0J2Qk1LQlM2enQzNStrazBzTmFaaUlpSWlJaU9YaHdCcGphTGk0dDdVRVJTUmVUcFFDRFFXR0liMWsxVjl3UUNnUU4yZVhhTkFBRERNRFlBZ0czYlhoRjVBRFU3VC84d3VsMG9GSnFtcW50RTVNZFpXVm1XVzF3R0FLcWFhdHQyVndDbkFiZ2krZ2FtYVQ1cTIvWnN4M0dXaVVpeXFyN2hYbkpFWkxHSTlDd3VMczUwNnk1WDFkVUExaytZTU1FVWtZa0FRb1poY1BvekVSRVJFZEV4aGlQQTFDYnV4bFNUVlhWblZWWFZyMXJRcEJ1QUxRMWRHRGx5WkM4QVo2dHFkVEFZWE9YMWVudXE2Z3Z1MmNDMytmMytkZEgxQTRIQUZ0dTJzd0U4NGpqT3ZJeU1qTk1BN0FRQTB6Ujd1c2x4bmRGa1Z3cUFxOTNYK1JVVkZaSGpsRlIxb1lpTVU5VitBSkNmbjE4TUlBTUFNak16THpZTTQzaFZuZS96K2JhMjRGbUppSWlJaU9nb3dnUzRnNWd3WVlLNVk4ZU9oQ2FxR0FCZ21tYUMxK3Z0RWxWdUFvQ3ExaStQcUt5c0RDMWZ2bngvdldLeGJUdGJWWC9ycnJ1ZHVIVHAwaDFOeFdqYmRsOEFzU0xTME83UGlJbUp1VUpFUkZXWEJRS0J2WlpsVFJlUm5nQ2U5Zmw4VHpYVXh1Znp6YklzNjFvUmlVMUtTdXFtcXArNlNlOVF4M0gybXFZSjFCek5GS0dxdHp1TzR3a0dnOFgxWTk2MmJkdkxQWHIwZUxHaEVXckRNRzUwMng4d25acUlpSWlJaUk1K1RJQTdpT0xpNHNzOEhzOHJ6ZFVUa1pVZXo0SC8yMFZrY1VQbEFHQ2E1bG9BcDRiZlc1WjFPb0MvQVJncEl2c0FUUFQ1ZkFYUjNlSEE5YkVHZ0hzQlFGWGZySDhQOXh6aFg3aXgvQjBBUXFIUUwwelQvTVkwelVlYWVDUW5GQXBkc1gzNzl1M3IxcTJyc2l6cmJiZVBxd3pENk8yKzNsQ25nZU9VQlFLQm5WSFBjNk9JMU5sTjJyYnRBMjZrcXQ4WEVZaklMYlp0MytnV2wvdDh2a2xOeEVkRVJFUkVSRWNKSnNBZHgxY0FYajFFZlc4R0lKWmxlVVhrTmxXOXpCMnAvWi9qT05jVkZSV3RpYTVzMi9ZanFucXRpT3hVMWQwaXN0K2RVbnlDcXBhcTZyejZOMGhMUzdzTVFEOEEyMkppWXA0SEFIY1U5c0htZ2dzRUFwRXB6cUZRcU1nMHpZOUY1QUlSdVFCQVpkUWEzOGFjQm1COGMvY1JrZkR2RjBVVk43aWJOUkVSRVJFUkhYMllBSGNRZnI5L09ZQkxEMVgvbVptWmcwUmtQb0FrRWRubU9NN01zckt5dWF0V3JhcXVYMWRWM3hlUm13RU1EaWVOcU5uMU9WOUU3dlg3L1p2cnR3a0dnNitacHZtV2lEeTljT0hDeW9PTk14QUlCRzNidmxKVlh4U1JubzdqL0xLd3NIQlhVMjIyYmR0MmQ0OGVQWElPNW42eHNiSGNDWnFJaUlpSWlLaWp5Y3pNdkN3ek0vT2FZY09HeGJhMFRVWkdSc3k0Y2VQaVdsSjN4SWdSYWVETzVFUkVSRVJFZEloSTgxV0lpSWlJaU9ob1VwNi9rTFBRNkloTEdqUHVtTXNuT2RwR1JFUkVSRVJFblFJVFlDSWlJaUlpSXVvVW1BQVRFUkVSRVJGUnA4QUVtSWlJaUlpSWlEb0ZKc0JFUkVSRVJFVFVLVEFCSmlJaUlpSWlvazZCQ1RBUkVSRVJFUkYxQ2t5QWlZaUlpSWlJcUZOZ0FreEVSRVJFUkVTZEFoTmdJaUlpSWlJaTZoU1lBQk1SRVJFUkVWR253QVNZaUlpSWlJaUlPZ1Vtd0VSRVJFUkVSTlFwTUFFbUlpSWlJaUtpVG9FSk1CRVJFUkVSRVhVS25pTWRRR2VUbGpNN0lKQUxqM1FjZEl4UTNROUJ0U3FxeGYwZENMK1dhZ2lxUlZHdGdtcUJsaXZ3TlZTMnFzalhodWcyaFc1ejFOeGFWbDYrRlgrK2MvK1JmaHdpSWlJaW9pT0pDVERSMFV3a0FVQ0NTUGh0OUtYd0MwRGNGeEo1cjREV2xKaHdrSjZVQU9UTTNnMWdtMEsyUWJGTmdCMkFiblpFUDFlUnpZNXBidDZUTzNubjRYczRJaUlpSXFMRGl3a3dVYWNoWFFGMEZXQW9Jb20wd0lBQUNwaEJCK25aczhzQjJheUN6d0ZzaHVKemdiTTVCSE5qMll3cDd4NjUySW1JaUlpSTJrNmFyMEpFUjhUZFR5UW5lWnhFajRGRVV5b1RnNUJFd3pFVERFR2lnMUNpaUNUQ1FhSUNpUUlrQWtnRFpBaUFRU0lZaUpxeWRxYnJGYklHMFBjQjQ0TUsxVFg3WjB6OXF2M3ZRMFJFUkUwcHoxK29Sem9Hb3FReDQ0NjVmUEtZQzVpSVdpWXBkMWJQdUdvTWRBeHpzS0U2VUJXREFSMGdJb01COUdpdis2aWlUQVNyQUh6Z1FOZW9HaDl3dEppSWlPalFZZ0pNUndNbXdFUjBiTWlkbTRqY3lmdTYzai9ySEVQbFZFTnhPaUNucVdpR1FGTGI0eFlLTElmcW00Q3h4QWs1eThwK042MmtQZm9sSWlJaUpzQjBkR0FDVEVUSHZNVDc1dmFLTi9RTWhYTWFnUE1CR1NIQWNXM3ZXZGNySktDSzVRaGhhZW52cG43ZTlqNkppSWc2SnliQWREUmdBa3hFSFZKeXp1eWhNUTVHcW9HUlVQbXVDUHEzdFU5Vi9SS1FaUkFzaFlPbEpUT25yQVdFMzh5SmlJaGFnQWx3MDRLaEVQYnNyemtCVWd3RHFZbE5iNDFTdG04ZkhNY0JBQ1RGeHlQVzB6NTdCVHVPQThNdzJxV3ZveEVUWUNMcUZKSnlaL1dNRFJsZU9CZ0p3VWdvVGhWcDIrZUpxdTRRNFBXUUdBdktQS0ZGeUwxMWIzdkZTMFJFMU5FY3lnUjQxV2Vmd2YvaFd0enh2WEdJYVNZUmRCd0grNnVxVUZGZGpYMVZWYWlvcXZsOVgyVWw5bFZXNHJTK0o2SkhTc29CYlNxRHdUYkg2VEdNUnVQN2FPdFczUDNjQ3dDQTVQaDQvT1AyVzV2c2E5cmpUK0tya3ByVldqKy82UHY0N3NrbkhWUk1JY2ZCUTYrK2htL0tkcU9rdkJ4N0t5cncyQzAzb1Z0eWNxdjcrdDhYWCtBdi8xMkkwL3YxeFZuOSsrUENZU2ZYdWY3Mko1L2c1ZVVySXU5L2ZlWGxTR2ttMFc5dngySUN6R09RaUtqVnluTnYvYm9jZUJFMVgwak9uWHVjV2VWY0lvSkxCRHJhUGIrNFZVU2tPNERyVGVqMWFkVkd0V1RuTFhHZ0MxUmlYaTJiZnZPbTluNEdJaUlpcXF1aXFncS9lM1UrM3Z1OFpwVlNXbElTYnJZeUFRQjc5dS9IZlMrOGhPcFFDRlhCSUtxQ1FWUlVWNk02RkdxeXoxdkhaR0gwNmFmWEtWdTc1U3ZrdlBSeW0rTzlkSGdHYmhqbGJYVzdGWjk4aWsrKy9ockpDUWs0WjlCQTlFNUxhM01zWWFaaG9FdDhQRlo4dWpGU3RtVERSN2pzbk9HdDd1dmRqWjloMTk2OUtGcTdEc1Y3OWg2UUFMKzdjUk0yZnZNTkFLQjcxK1REbnZ3ZXE1Z0FFMUdiN2NtZHZCUEFrKzRYMG5MeUxvTHF4UUN1RUpGdVRiZFdRS1hPZkJRUnhBQ3dESWdGQlArY25wMjNRYUVMVk9TL3BkT25CZzdWY3hBUkVYVm04Ykd4U0UycVRhSVdySDRQWncvb2o0eUJBNUdja0lDUzhuTHNxYWhvVlo5YmkwdmJPOHcyODMrNEZpcysvUlFBMExkYmVxc1M0Rm41aStINzRNTW02OVFmbW44NjhBYWVmV05KazIyZXVYVXF1aWJVSFQ5NGQrTm5rZGZlVTRZZDBHYnRsaThqcjA4OThjUW0rNmRhVElDSnFOMlZUSis2QU1BQ0FKUFRzMmVmcDVEeElqb2VrSk1QckMxUWFDVC9WVFF3bDFwd2trQk9FdUFYYWRtemQwSGtueXI2UXVrRDA5NDRwQTlDUkVUVXlkeGlaV0w5VjEvaDY5SXlBTUNzL0FJOCt1TWZJU2t1RHVjT0hvenRaV1dJajQxQlFtd3M0and4MkxCMUs3N2N0UXNBY09rNXc5RW5QUTF4bmhna3hNWWdMaVlHUGJwMmJmYWV3L3IwZ1dHMGJDYnRwdTA3VUY1WjJhcG5xcWl1eGxzZmY0enZEQmtDRWNGbjI3K0pYT3VkbHQ2cXZoeFZPTnI2MmVmTnRkRjYxemZ2MkJtWmtoMGZFNFB2ZkdzSWJuL3lhV3dwTG02d3o2SzE2L0RHdXZVTjlqMjBkeS84YnVJMXJZNjVvMklDVEVTSFZQR01hVzhEZUJ2QXZWMXlacDBjby9KamdVeUNvRmU0amtqdE56MVJoYm9MaWhVMTZYSDA4TEE3b2p4WlZDYW41OHplQ3NoTFFYRmUyUDNBcmU4Y3JtY2lJaUxxcUJMajRqREZ0cEQ3ei84REFDUW5KR0RYbmoxSWlvdkRUOGFOT2FEK1gxNWZHRW1BdmNOT3hvQWVQVnA5ejk5Y2RXV0xONTM2MWN1dllNM21MeHE5WHJKM0w3ckV4OWNwcXc2RjhOQ3I4OUczV3pkTUdua0JkdXplQXdBd1JGQmN2aGVsKzhwUkZhcGRrL3gxYVNrKzJycTFUaDk5anpzT0NiR3hkY3A2ZE8ySzAvdjFiVkhjOWUydHFNRGJuM3phNlBYQ3RXc2pyODhiTWhnSnNiRUlPVTZUaVhSajEwSU85MHVMeGdTWWlBNmJ2ZE52WFEvZ0xnQjNwZWZNR2F2UTZ3VzRGRUR0ZDZySWJsb0t3SWhNSTRwT2pHdEpid0IzZU5TNEl5MG5ieU9BRjBWQ0x4US9jTnRhRUJFUjBVRTVhOEFBakR2ekRBenVlVHd5VHprRlJXdlhJZWVsVnhxc3V5OXFOUGIrbDE1cGRNZmpXVCsrQWNrSjhRMWUrL3VTcFRDa1pTUEFXMHVhbmxMOTYxZitoYzA3ZCtMMnNhTVB1UGJGcmwzNFl1ZXV5SHRIRmZjOC8rSUI5WjViOWlhZVcvWm1uYkxmVDdvR1EzdjNybE0yNlBqak1jVzJzSytxcWtXeGh4a2kyTGxuVDZNSnNPTTRkVVp6dzlPZnp4azhDSVAzMXV3UitzR1hXMURzdms1SlNNQ1ovZnMxZXI5ZTdiakd1U05nQWt4RVIwVHg5Q21MQUN6QzNVOGtwOGRXWGEzQTlRSmNVRnREM01uUmNJZUNhNU5mZFFlRm83OVZDakFJUURiVXpFN0x6dnNRMEJjY2lYbUJHMmdSRVJHMTNwUXNPL0o2ZjFVVnl2YnRhN1pOVSt1REhYVWF2ZmJhcXRXdEM4NjF0N0lTanl4Y2hBdUdmZ3VuOWUyTFdJOG5Fa055Zk8xNjJvVFlXSnpacngvSzl1ODdxT25MVFNsYXV3NnpGaGUwcWszM3Jzbkl2dXpTUnE4di8rUVRsSlNYUjk2ZjBiZG1sUGtHNzRXUnNwdm16b3U4UHU5YlF6QnRkRmFyWXVqTW1BQVQwWkgxK3h2M0ZBT1BBWGdzT1dmMlVJL0tiUUpjRDBFeTRDYTVicWFyN25UbzZCOFNSMGFJbzdvVXdhbUF6REFSbkpHV00vc05VYzByanVuK2IrUmUxYm9mMFJJUkVYVWlqeTdLeDFkUmEwd0I0S2JNVVRpcFQyOU1HbEg3TStyM1B2OGM2N1o4MVdnL2NSNFB4cDExSnBMaTRpSmw4VEV4N1I3dk42VmwrT0RMTCtIL2NDM082TmNQdjczcVN1elp2eDhpVW1lMDJXTVl1T2ZTUzdCbmZ3Vis5WEx0U0hiM3JzbElpS21aMXJ5MXRCUkJkMGZyYmwyNjFJa2RBR0k5TmZHZk0yZ2cwcEtTQU5STWk2NW81ZWh2V0dwaUlpYWM5KzNJKzdpb0tlRC9Ydmx1bmJxR1lhQ2l1anF5VG5oNzJlN0lORzRBR05xckYvWTNFMGRUUjBaMU52eXZRRVJIalQzVHAzMEU0SGJjL2NSOWFiR1YxNG5LYlJCRUR1S0xqQUdyUXNXQVJHMmVWVk1lcVlpb05oZEM1TUwwNEs3dG1qUDdLU2VJZVdXL20vWVppSWlJcUk1TjIzZEVqdFVKMjF0UmlUUDc5OFBnbmowUmNoeTgrTmJ5U1BLYm1wU0l2dDI2NFg5ZjFPeEdmTUhRYitITmp6NUdaVENJcGVzMzRQYXhvM0hXZ0FFSDNLZitiT2VucGt4R2wwYW1SemVsOE1PMStPRExtbnNQNk5FZDVSVVZxQTZGa0pxWUNMT0JxZGlWMVZYNGJQdjJ5UHNIcjdrYTNkMU51cUxQQWY2Ujk4Skd6d0UrYjhnUW5EZGtTT1I5OGQ2OStNMkVLMXNWZDZ6SFJGcVhMcmgyNUlnRHJuM3d4WmY0NU91dkR5aS85dEZaalI0NTljaWlmRHl5S0wvSmU0NDZaUmgrOXIxeHJZcXpvMklDVEVSSG45L2Z1S2NFbUFWZ1ZzcDljeXpEY0c0VFNPMWNJYW1aSGwweklCeTFTWllnYXNzc2hXcWREYlo2Q09TWGhvbTcwN1B6Rmp1UXZOS1AweGZnbGF1YVBzQ1FpSWlJc0duN0RzektYeHhKem1KTUU5bVhYb3JYMzM4L1V1ZktiNStMcW1BUTc3am4xK2IrOC85dzFvRCtHSjl4ZHAxRXVQNG1WZjkrNXgxY2Z1NDVpSyszeVZSalFvNkR6VHQyNHY5VzF1NS9lVkx2M3RqbHJvbE42NUxVWUx1VlVjY0tuWkNlSGtsK0Q4YTJraEo4OHZVM3pWZHN4SkwxR3hBZjQ4RzVnd2RIeWxRVnp6UnpYQksxSFJOZ0lqcXFsYzJjNGdmZ1Q4K2VkYUxDbUFiQlRRSWNCeUJxZnJSQ3RXWnFkTlIrMGJVL1lhN0poR3RLYTRhUnh4alFNZW5mMnZVVmN2SWVyL0FFNSszTHZiM3VkbzlFUkVTZHpDMVdKdlpWVnVMUHJ5L0U3djM3QVFBVjFWWDQyNkxGOEgvNFlXVDliSXhwNHE2TEw4SzNldmVxa3dDTENPNis1R0pNLzc5L1IzWnFmbS9UNTNodjArZTQvL0xMTUh6UVFBQkEzMjdka0pxWWlGSjNYZkZycTFZZjlEcGdBUENZSms0OThVUjgrdlUyQUdnMHNUMmpYMStjTTJnZzN0bjRHYzRkUE9pZzd3Y0E3MysrR1hOOC9qYjEwYjFyY3AwRStJMzE2eHNjL1FVQTc3QmhDRG9oN0srcXFyTjUxaWtubklBZUtTMDdhb3BxTUFFbW9tTkM4WXhidndSd0wzS2YrazFhZGNWTmdONHRJdTZwNzdYSnJxcldPVmFwNW5MdFlVb2FmZEt3b0ErQVg4ZFZlM0xpc3ZNV2lNaWM0dW1UODkxaFpTSWlvazdscEQ0MXV4eDdURE5TRmg4VGk3MFZGWkhrTnpVeEVmZGROajZ5STNKU1hCeFNFaE1CQUlZWWlQVjRrSFA1WmNncjhLSHd3NXBER1RJR0RvZ2t2MERObXRaYjdFdzh2T0IxaEp6R044ZHFxY3ZQUFFmSkNmRkk2OUlGM3g0OENDZDI2OVpndlQ3cDZianYwdkY0NitOUGtKS1lpQkozeEJpb2U0VFF2c3JLT3RjQUlDVXhzZEVkcmtXa3pocmVwb1FjcDlHcHpLcy9hM3pmenR2Y1hhMFhySDR2a2dBYkl2akZSZDlIZW5LWEZ0MmJhakFCSnFKalMrNE5GU1hBMzNETDNMbnBQWUxYcWNvOUloTDU4YW1JUkVaOG8wOFFqaDRacnI5VVdBUW1nUEdBamsvUHp2dlkwYnlIU25jYWY4ZTh5ZFdINDVHSWlJaU9acmVOSFkyUHQyMURTWGs1VGozeEJMejl5YWVSSkN6VzQ0RjE2aWtBZ01DNmRaRTJKNlNuNDg3dmZ3OHZ2clVja3kzcmdENHZHRG9VSjZSM1ErR0hIMkx6cmwyb2pOcmtxVGtpZ2hqRFJJK1VGSnovclNFNGUyRE45T3IrM2J2alBuZDM1ZnJuK0laOVhWcUdQOHhmMEdUL2VRVSs1Qlg0NnBUTnUva21ISithMG1EOWZzY2RoNy8rNkxvV3hiNWsvUVk4dk9DL0RWN3IzNzA3M2xpL0FUMVRVN0JqOTU0R2Z6aXdiTU9HeU9zdThmRjRaY1dLWnU5NXlna25ZTVJKUTFzVVgyZkFCSmlJamszekpsY1hBMDhnTi9lcHRPcWVQNEE0MlFLcCtRNGNudTdzbnBlazBsQWlYRVBkWDJ0SGhlVmJodUNKOU83T2I1R1Q5M0J4UmRJOC9QRzZjaEFSRVhWU1hlTGo4ZENrYS9DUHBXL1dTWEtiTW56Z1FOeC94V1g0N3NrbkhUZ3p5OVd2KzNHNFlaUzN4WEc4dG1vVmxxNy9DSUJpOFBISDQ4Yk1VUzF1ZXloOXZtTUh4di9oNFRiM002Qkhkd0RBWk12Q3pQKzhpb2JHaWZkWDFmNXNmdmYrL1hqOXZmY2JxSFVnSnNDMW1BQVQwYkV0TjljcEFWNEE5TVhVbkx6eGhrbzJCTU1CMU5sbU1ubzBPSnFFZnoxZ1dCaDlBUHdwTGI0OFIzTHlIZ2w2WWg3ZG5YdFRjUU5kRUJFUmRYaDdLeW9RRitOQmZFd01xa09oeU9oa2pHbEdkbHl1Q2dZalU0bFA3VnV6U2lrNitTMWF1dzR2dnZYV1FjZXdaMzhGeWlzckFRQ2JkK3pBeW8wYkk5ZlN1M1RCZzlkYzNXd2ZoaUVOSHNsVVVWMmJXRVkvVTNTN3hwaUdnZlJHTnQ2cXI3STZHRmxmWFYrLzd0MXh3ZEJ2UlVhMDI0dlJ5QThnT2lzbXdFVFVRWWlXVHNjU3dveFVBQUFnQUVsRVFWUi9BUHduSldmV2FBTkdqZ0FqZ2RxY3RyRWtHS2gzSVhyVExDQWRRSzZudXVxdTlKeThlUldPOFlkOU15ZHZPelRQUUVSRWRIUUpoa0o0ZU1GL2tSQWJpMm1qc3pCdGRCYis4dnBDRksydEdRbk92dXhTbkRXZ1B3Qmc2dU5QWUd0SktRRGcwMjFmUjNZMEhublNVQXc4L25pVVYxVGc2OUt5ZG9tck1oaXMwMWRWc0dXSE92Uk1UY1ZMUC92SkFlWFJ4eUQ5Wk56WVJvOUJhc2lKM2JxMXl4VG85QzVkY0xPVjJXVDczMCs2cHM1NjVmb1cvKzhEUEZrVWlMenZsWnFLSzc1OWJvdGk2eXlZQUJOUmgxTTIvZGJGQUJhbjVNd2FiYWo4UVVST0I2SnkzQ1l6WVVTUzN6clZSSklBM0JFbnptM3gyWGwvRDRhY0IzZi83dFpQRyttQmlJaW9RM2cwUHgrbDVmdnFKSVFmYmEzOU9YQlBkMTNzanQyN0k4a3ZBQ3o3NktQSTYvN2R1MlBnOGNjZmhtaVBqTTA3ZDJMaUkzOXJVZDFnSXh0Z2hhVWxOVDJTWEJVTTRnL3pGMkQ0b0lINDdza25JOVhkZ0F3QS9ydjZ2VHJKYjgvVUZFei93UVNrZCtFbVdkR1lBQk5SaDFXVENHdEJhbmJlZFliSWRBQW5BSWhrdGFvS2lCRzFMVlpkdGFjbzFlNHNMWUlZQUQ4MlBmS2o5T3paZndmMGZuZUhhaUlpb2c0aGV2T2wwdkthbzRxK0thc1piWDEzNDJmWTZvNlVwaVVsb1ZkYUdnQmcwL2J0Nk9PK0JvQ3Z5OG9pL2NTNk95U1BQZk1NV0tlZEdxbFR0bThmN3ZySDg1RXB3ZDgvNjB6ODhMc2pHNDNybVRlV1lPSDdhd0FBWi9UdGkzc3ZHeCs1ZGlRbithcHFaR3Iyb2Zic2txVllzL2tMck5uOEJaNE9MTUU1Z3dZaTY3VFRzS1c0R0U4RjNvalVPejRsQmROL2NCV09hOE5aeHgwVkUyQWk2dUJFUzJmZ0dlUSs5VkphY1A4ZEF0d0RTRmVnWmwyU3FrSWpweUkxMGtONFJEZzZFYTdKbks5WHhkWHBPWG16cTBPaEdYc2V2RzNYSVg4Y0lpS2lRNmk4c2hKbDd2bThZVWx4Y1JnL1BBUGJ5OG93YTNGQnBEeDZWUGpjd1lQcm5HbDcvZXk4U1BLY0VCc0xvT1o0cGVnamxoSmlZK0VkZG5Ma0RPRC92dmMrS3FxRHVIVk0xZ0ZyY0FFZ0dLcE56QTNUaVBSN0pKdzNaREQ2ZGUvZXBqNWlQV2J6bGFLVTdkdUhkNk9PU2dvNVRwMGR1Y042ZE8yS0dWZGYxZWg1eUowZEUyQWk2aHhxams5Nk1QbmV2ODN6bU1hdm9USkZCREhTNG5uUmRSTmhDQ0FRaUVnY2dEdGlUT1BHdEp5ODM1ZVU3LzhUL254bnc3dGJFQkVSSGVVKy9mcnJPdThIOU9pT2U4WmZnaTI3aW5IWGM4OUhrdG80andmamgyYzAyTWVXWGNXUmVnQWk1d1EzNU1iTVVZaVBqY1hMeTk4R2dFanlYYnhuTDJMZFRiY01FV3phdmdNclA2MU45THJFeGJYNjJkN1p1QkYvbk4vdyt0dm9UYkFlV2JnSXMvSVgxN21lbkJDUEI2KzVHazhVQnVvM2JSZmY2dFVUbHplelZqY2xNUkdQVDc0WjcyemNpTVgvK3dDck4zM2U0TkZSM2J0MnhWZkZKVGd1T2JuUkhiZzdNeWJBUk5TcHVLTzBQMG5KbWZ0WFU1MkhJTGlpNWtwNFhqU2FuVWNsSWxDRXp4dU9sSFlWWUhwNlV2eHRtajM3TnlVeDJ4OUhibTd3MER3RkVSSFJvWEZHdjM3NDNsbG40dlgzM2tmbXFhZGdhcGFOUDh4ZmdKV2ZicXhUNzhiTVVlaVduSXlxWUJDM1BmazBUTU9BQUZBb2R1emVFNmtYSHhPREU5TFQwSlJKSXk2QUFQamdpeTl4OXlVWHdUUU0vSFhSSXJ6LytlWkcyL1E5N3JoV1AxdkljZW9rdW8ycERvVlFYVyt0Ym94cG9yeXlFc3MvK2FUVjkyMkpwamEyaW1ZYUJzNGJNZ1RuRFJtQzdXVmxXTFRtZi9CLzhDRktvMGJ0MTI3WmdsKy84ay8wTys0NC9PSGFpWWhyWU5mcnp1ekF1UVZFUkoxQTJmVEpHNHRuVEwzU1Via1EwTnFkT3R5OHRwRmx3VkhWMUQwOXFmNEtZdWtwSW5scDFUM1dwOStmZHhVaUU2eUppSWlPRFQvMlhvaWZmVzhzZmpwdUxHSTlIb3c3NDR3Nkk0bFhuLzhkakRuamRBQzE2M3UzbHBUZ3E1SVNiQzBwclpNOGpqM3pETVI0bWg5em16amlBdnoycWlzanlkcFovZnMzV2pjMU1SSGp6anpqb0o2dEkrbVJrb0xydmpzU2owKytHVDhkTnhhRGU5YmRhT3lzQWYyWi9EYUFJOEJFMUttVnpwaXlCTG01cDZZRmU5d2hpbDlESkVsYVBoaGNKLzJ0dTFtV0RJYmlwYlRzdkh2Vm1QMnowZ2VtdmRGWUgwUkVSRWVUR0k4SG8wNDVKZkwrN0lFRGNQSFpaMkhKK2cyNHhjN0VCVU9IMXFuZnYzdDNmRk5XQmtNRXNaNmFhY3VwU1ltNFlPaFFYTm1LSTNpaUUrVlRUenlodHR3MEVldnhJQ1V4QWNOT09BRVRMemdmeVFrSnJYNnVqQUVEOFBUVXlhMXVCd0JpR09nU0Y0ZDVOOTkwVU8yYkV4ZDc4SWxxak1lRHpGTlBRZWFwcDJEZGxpMzR6enVyOE5uMmIzRE5CZWUzWTRRZEIwY21pSWhjaWJtUDlvNnY5anhTT3kzYUZYVXVjSFBVclY5L3pZMUNGMG5JK0hueGcxUFd0Vk80UkVUVWlaWG5MMnpabk5sMlVsRlZCVWNWaVEyc3ZkVUd2dS9Sa1ZVVkRFWkc1dytscERIampybi84Y2Rjd0VSRWgxcktmWE95REhIbWlNakF1bGNVQ21uUkIyZGpvOGNLbllWcU03dmtvY2xsN1JBcUVSRjFVb2M3QVNacXlMR1lBSE1OTUJGUlBXVXpweFNVN0E0T2MxUi9EYUNpOWtwNGdYRHphallDQ1UrUTFxaHl1VlZpbkk5VHMyZGZ6L1hCUkVSRVJJY1gvL0ZGUk5TRTFIdnkraHNtNWtBd0pseFdNeU82NWFQQmJpdW9TdDJaMUlxVnFucHp5Y3hwLzJ2UG1JbUlxT1BqQ0RBZERZN0ZFZUJqTG1BaW9pTWhQWHYyQkFYbWlranRXUTZ0V0JzTTFJd0loMyt0VzQ0ODljVGZWNXA3UTJuN1JFdEVSQjBkRTJBNkdoeUxDVENuUUJNUnRVRHhqR212VkR2Qm9RcDlMVklvQXRXYWxjRXRJVkhKcjlZcHgxUUpWbnlTbmpQclJrNkxKaUlpSWpwMCtBOHRJcUpXU3J0LzlrUTQrRnVkMGVBV0hacFVWM2g5Y0oySjFJcVZJVFdtbHMyY3ZMb2RRaVVpb2c2S0k4QjBOT0FJTUJGUkoxRHl3TFRucXpUbVpFQjl0YVhTNHBIZzJoWUFZTlRkV0V0d3JtR0Uza25ObnYwd2NwK0tiNDk0aVlpSWlLZ0dFMkFpb29OUVB2UG1iNHFuVDhzQ25KdWcyQU1nTXBLclFJdFRZVUh0T21LTmxJbGhpTnlaVnIzL2c3VDc4eTVvNTlDSmlJaUlPaTBtd0VSRWJWQTgvZFluQU9jVUJRTGhNZ0ZhZkZ4U05BR2dVZTFFWkRBY0xFM1B6dnNyN3ZoVFFqdUVTMFJFUk5TcE1RRW1JbXFqNGhtM2Zsa3lmZW9vaGQ0R1lCOEFTTlR1MEsxSmhTUHROUHdlQXNGUDBoSVQxbkUwbUlpSWlLaHRtQUFURWJXVGt1blRaZ1VoWnlyd1FkMHJCN0ZQaVVpZFVXUVI5SWVEcFduWmViUHdpMmVUMmhncUVSRVJVYWZFQkppSXFCM3RuajdsazVLeTZuTlVkVjY0VENCMXBqYTNUTTNhNFBCTzBVRE5hTEFJcHFYRjdWMmZtcFBuYmJlZ2lZaUlpRHFKWTI3YmFpS2lZMFhhL2JNbmlvTjVFS2t6WXR2YUE1TVVBRlRyVEt0MnkrZVdWTVhlaGQvZnVLZk53UklSMFRHRnh5RFIwWURISUJFUlVVVEpBOU9lRDRweFZsdW5SQXRxMXdiWDJTUUxtSndXVTdrMjVmN1pHVzJObFlpSWlLZ3pZQUpNUkhRSVJhWkVBM25oc29PYkVoMXViQUJhdXp4WVJFNDBGRytuWmVmZEErZ3g5MU5ZSWlJaW9zT0ovMWdpSWpwTVVuTG1YR21xUGdsQmNyaE1hNDhCYnIxNmpWVzFxRXBqcmltZmVmTTNiWTJWaUlpT2Jwd0NUVWVEWTNFSzlERVhNQkhSc1N3bDU3RUJCb0wvRXVDczJsS0ZRbHI5Z2F3QXBONkNZZ1YyT25BbWxVMi9kWEU3aEV0RVJHM3crR3J0RndTNkd5RjBWMEVQQmJvRFNCZEZUeFYwRjBXeUFyRUNlQlR3QUlnUmdRZnVlMUgzOTVxeUdOVFVTUUtBYTNjdE9uSVBSdVQ2Ui9yWU55YWZJOGZVeHB4TWdJbUlEcmZjbDJQVHFuYzlLWUpKMGNXdDNSeXJydnFac1A2bGVJZDVOK1pOcmo3b0xvbUk2QUJ6MzlWZUFQcEdmZlZTb0xzb3VpdlFYUVRkVVpQb0poN0tPSmdBMDlHQUNUQVJFYlZZYXM3czJ3WDRrMEE4UUZzVDRBUGJLN0RHZ1hGRjJmVEpHOXNTSnhGUlovR250elFoTVI0REVFSWZNVEFBRHZxcTRFUUJUbFJGUHhFTVBOSXhFaDFWRkV5QWlZaW81Vkx2bjMyaE9QaTNpS1JGQ3R1d01MaG1jeTJwYmE1YTdnQzNsczZZOWt6Ym95VWk2aGdlWDYzOWdvclRCVGhORmNNQkRBVFFWNEMwNXRxMmxTcDJBZGdKWUNjRU93RnNFMkFyZ0RKSHNOdDBmemNFdTROQjdKWVk3SVdnT3NhRDRMNDlDTVo1RUp3OFhQWWQ2amlKT2lvbXdFUkVSMWpxUFhuOXhjUjhFWndhTGp1NFZjSGh0alhxalFhL1hPSnhia1R1clh2YkVDb1IwVEhscVUwYVg3VUxaemlDMDBWeENvQ3pCVGdkUU1vaHVOME9CVGFJWXIwS1BsZkJUaFBZcVlvZGNCUGV5Y05sNXlHNEx4RzFBaE5nSXFLalFlN2N4TFJxNTNrUmpBOFhOWlRJdHBRQ2dHcmsvR0MzYkdNUSt2MDkwNmQ5MUtaWWlZaU9Rbm52YVg4SjRnd1JuSzdBNmFJNFhRV0RwVDJQL1ZTRUlOaWt3QVlBR3d6RmVuaXdJV2hpL2JUVHBhVGQ3a05FaHd3VFlDS2lvMGhhVGw0MkZBOUlaUGkzTFdQQjRVUVlkYVpFcThqVkpkT25MbWg3dEVSRVI4NWpxM1JrU0hFK2dCRUNqQUNRMnM2MzJBRmdKWUFWQURZWWdvOXV6cEQvdGZNOWlPZ3dZd0pNUkhTVVNjdVo4ejJCOHhJZ1hZRHdrbUJCN1podzYyblVhTEFxVkFTL0xaNCs1VGZ1UVVwRVJFZTF4OWRxZW5BZlJncHdBWUFMSUJnT0lMYTkrbGZGZmdDckJWaXBCbGFvZ1JWVHo1TFAyNnQvSWpwNk1BSHVRTHhlYjMvVE5COHpET091Z29LQzl3L1hmUzNMeWhLUitZN2ovS0t3c1BCdjBkY21USmhnbHBTVWxLdnE2MzYvLy9MREZWTjd5Y3JLdXRCeG5Ba0FGdm45Zm82WTBXR1RmTy9ja3p4R2FMNklEQTZYdGZjdTBWRGtJNmI2cXVMY24reHVRN2RFUk8xdTlqczYxQU5jb082WENJYTJZL2NLWUlNQ0s4UWQ0VTNMd0pxclJFTHRlQThpT2tveEFlNUFNak16SnhpRzhiS3FmaFlLaFRJQ2dVQnB2V3VUVzlPZnFpN3grLzIvZGQ4YVhxKzN3ZlBzVE5PMFJlVGZxdnJMVUNnME8vcWF4K014QVpTcTZxSlFLRFNoa1ZzRkE0RkFoUnRuSDhNd1pyVW16b2JzMzcvL2gyKysrZWFlNkRMTHNtNEVNS3ArWFJFSitYeSs2K3VYWjJSa0pLYW1wcTRUa1g2cStyamY3Nys1clhFUnRVYmFMK2VtSU1aWktNQjN3bVhxN2hCOTBGT2lHMWdYN01BWXc2T1NpT2hJbXZ1dXBxaGdMQlJqQlJnRG9GZDc5cStLTHlGWXJJTEY4UVlXMzNDV2xEYmZpb2c2SXMrUkRvRGFUMkZoNFN1MmJUOHJJdGQ1UEo1L0FMZ1k3cHhKd3pENkFiQmEyV1hrbTROdDIrY0NXTjVVWlJGNXlPUHhQTlRJdGJFZWoyZFBROWNBK0FIWUFPQTRUckpoR09NYnFkZGlNVEV4Y1FEcTMrODdJaklKUUdWVVdSeUFFSUFERXVEVTFOVGZ1c252WmhHNXliYnRmL3A4dnZ5MnhrYlVVaVVQVFM3RDdZK01TdS9xK1R0RUpnRHVWT2cyREFXTENCVGlicEFGQ0RESVJHaDErbjE1VnhYUG5Nby8zMFIwMkR5MlNzOExLVVlER0FmZ3ZCWXR5R2o1NTk4K0tONVFnYy93SUgveW1iSzJEYUVTVVFmQ0JMaUQyYjkvLzIwSkNRa2pBWHpmdHUxc244ODNIUUJLU2tyK21weWNQS2VWM1FVakw0TEJMUjZQNXpjTlZWTFZ3VzVpbVEvZzdYclhEQkc1SDhBbkFKNXY1RDZmTlZDMkxCZ01qbXRsdlBCNFBHOEJPSzJwT3NGZzhJUkFJTERUNi9WMjhYZzh1MVQxay9wMWJOdStRbFh2Vk5XbEhvL24wbEFvOUQ2QUo3MWU3N2NEZ2NDVzFzWkZkTkFlL1VsbE1YQlZXczdzM3d2a0xnQkEyM0pnQ0xTbWo4aG9zSFJWd2NMVTdObS9LcDB4YlhwN2hVNUVGTzNKMWRxOTJzSDNvQmdMWUxTalNHL3FjeXh5SkxvQTZ0Uytic0pxQUlzQkxKNDhYSXJhTFhBaTZsQTRCYm9EeXN6TVBOOHdqQ1dxV3EycWd3c0xDNzg2bFBlekxHc1VnQmRFNUg2ZnovZFk5TFVKRXlhWXhjWEZYd0VvOFB2OVAyeXVMNi9YZTVMSDQxa1A0QTJmeitkMXkxS2pwM05IeTh6TVBOY3dqUFBMeTh2bkxsKytmTDlsV2UrTHlCbkJZTEI3SUJDb2M5YWVaVm1QaThpTjRXdTJiWThIOEI4QXYvUDVmUGVHNjJWbFpaMnBxc3NBVkRxT2MzWmhZZUhtckt3c1MxWHpWZldqeXNyS0VjdVdMZU5SQjNUWXBlWGtUUVgwYndJeGdMWWRreFJXUDVGV1lFRkpSZExWK09OMTVXM29sb2dJdVVYcU9iNExSb2hnckNqR1FIQUdHdm5JMHNndmdPSCtrSzhGUCtqYnFzQmlLQlo3RXBGLzB5bFMzSTdoRTFFSHhSSGdEcWl3c1BDdHpNek0yMHpUZkx1Z29LRGRrdC9Nek14TXd6QysyOGpsT1FENjJMYWRHMTFZVWxJQ0Vaa0RBUFd2QVlDcVZ2bjkvcGxOM1BOSGhtSDh4YmJ0a1Q2Zjc0UDYxdzNEZUJqQWlLU2twUGNCQkZyelBLbzZ6bDBMK1dxNExDc3JhN2pqT0l0RUpFWlZ4eFVXRm00R2dJS0NBcjl0MjNlSXlDUHg4ZkdMdlY3dnhZRkE0T3ZXM0krb3JVcW1UODFMdTIvMjV6RHdmd0RpSXljYm9TMmp3WFhYQlF0d1VWcjgzaFdTKzlqWTR0eWJPZHVCaUZvbHQwZzl2YnNnU3dVL0FEQWU0YU9KR3ZxUWl2b3BYbmhyQXRWbWY3aTNUWUdYVGNHTE4yZkkydzFYSVNKcUhCUGdEcXF3c0xDMTA1MmJaUmhHSm9Eczl1eFRSTW9CTkpvQXUxSUFQRGR1M0xoekZpNWNHRm0vNjQ3Z2pnQVE4UGw4clVwK1hXTlY5UnUvMzcvQzdjK3JxcStLU0pLcVh1djMrNWRHVi9iNWZJOWFsdFZQUkg3dThYaFdabVZsWFhJNGQ5c21Bb0NTbWRNV3BtVFBHV21JNWd1UURxRE4yME1mdUM1WVRrR3crcDMwKy85bUZ6OXdHOWZORVZHVFhsWTFTMWJCVXVBcVVWeW00bjQyMVJPWjBod1dudExzSVBJNUpnMThsaWxRSXNDLzFNQ0xYNStGb2x3UjV4QThCaEYxRWt5QU96N0RzcXptRXN3bWhVS2huRUFnRUZrUHJLb1hoMEtoZzBrNDYvQjRQQ3NCOUcycVRtRmg0ZE9XWlYwaUlwZFZWVlhOQlBCeklISzgwb051UEw5cTdiMHR5enJkM2VCcUhnQmtabWIrVWxXbkE0Q0lUUFQ3L1M4MzFNN3Y5Ly9Dc3F3cUViblhjWnlWdG0wL0ZBd0daNFIzc1NZNkhNcG1USGszSldmdXVRYWNmQUVHUlVaT29EalkvYUVGQ3EzVFZIckNNWmVuNU15K3ZHejZORitiZ3lhaURpVlgxZWo1SGtaSkNGZVZyTUxsQUk0VDRNQWZ4aW1nNHVhNjlhNnB1dFViL3RncVYrQTFDRjRReGFMSnc2VzZ2WitCaURvbkpzQWRoRzNiZjBiVVVTa0E0RGpPRHh6SCtVcEVmdG5HN25NUnRTRVdnSXBBSUxEWHR1MlRSU1N1dFozdDNyMzdzeFVyVnV5MkxNdVJobjdVVzA4b0ZMckZOTTN6QWR5UmxaWDFXa0ZCd1JzbEpTVS9CbkN5cWhiVUg2bHRDUkc1eEgzNWI4dXk4a1Jrc3FydWRkY0l2KzcxZXJzMEVjOU0welJMQWN3QWtPUHhlTjVGMURScW9zT2hiUHJralYxekh6L1hVMTJkRDhGd0FHN3llL0REd1hVT1I0SUFnbVJEWlZIcWZYbTNsTTZjK21RN2hFMUV4ekJWbGNmZXczY2RCMWRoRmE0VW9FZXpIemR5d1BuamtZSUcvZ2xRQmNVaUFWN1lXNDFYN3p4ZjlyZFQ2RVJFRVV5QU93aFY3UzhpcDdwdjR3R1lqdU1rQkFLQmtHVlpXZldxRHhPUnZ3TFk1empPMVNKTmY0TUpCQUpWN2oyK0ZKRVZBTXJjOS9NQkRHcHRyRjI2ZExrWXdBSVJXYU9xMnh0N3BLajc3eHcxYXRRdHBtbSs2ampPMDVabG5ZZWFwTnh4SE9ldTF0N2ZqZjBTRWFuY3RtMWJZYTlldlQ0RGtBSGdQZ0NMUFo3bS8xcW82cjhjeC9HYXBtbjdmRDRtdjNSRTdNNjlxUmk1VDQxTXE2NTRVUVR1OFdGdDNDTGE3U004bWl3Q1V3UlBwR2ZQSGxBOFk5cjk3UkEyRVIxRFZGWG1yY0lGQ2x3MWJ4V3VCTkNyc2VXOG9nQU1SSDBIais2bmlWMmNGUjlETUMvV3hCTThuNWVJRGpVbXdCMkUzKysvTFB6YXR1MUZxRGxFSGdEVTcvZlhtYjVvMi9aVUFGRFZod29MQytlSHl6TXlNaEpYclZxMXI0bDd6QVV3dDE3eGJsVzlvb1ZoVGhLUkg0WGYrSHkrU2ZVcmlJanB4bFpuZlU5UlVkRnI0VE9PVmZWZEFMMEJQRlpVVkxTbWhmZXVidzJBYzNyMzdqM0o1L005QmVDY0VTTkdwTVhGeFQzWHd2WXJpNHFLM2dUdzVrSGVuNmg5NU41UVVRSzlMQzE3enQ5RlVQTjNxczRSUndlcjNtaXlTRTVhZHQ2QWtoM0dEWmczbVZNUmlUcTR2RFhhUTZweDQ3eDNjVE1FQXhyTVc3WGUxT2J3eDBZREd2ZzRxbGJnMzZaZzdzM0RwYkNkd2lZaWFoWVQ0RTVtMUtoUkdRQXVCL0Rsdm4zNy9oQXV0MjM3ejZwNjJaZ3hZODdPejg5djhURUNxbHBkUDhGdWpHM2I1elZYeHpBTUV3QkVKRmovV2pBWS9LbHBtcGFJbktDcWV3QWM5R2hVS0JTNnkrUHhYS0dxRHd3Yk51eTVkZXZXVmJsSEcxMGJydVAxZWoyR1lYeFhSTmI2L2Y1dm90dDd2ZDc0ZzcwM1Vmc1RMWm1oUDB6TG1iTmJnS2tBSXNudndRNEdoL2VFanQ2MFJnU1QwbnFFVHNBdjU0NHZlV2h5V1h0RVRrUkhEM2UwTjBzVmsxR0ZTMFRncWY4QkV2MlpVcnYvUU9OMURyd0hQaFBCWXdBZW56SmNkalpTallqb2tHRUMzTWtZaHZGN0FGRFZ1NWN2WHg2WitxeXFlMFNrWHlnVWVnb0lUNlZza1ZqTHNxNXNTVVZWUGFVRkkxSnhidDJxK2hjQ2dVQ3BaVmtmQWVnRFlGOWxaZVVCZFZvcUVBaVUycmI5VnhISjdkMjc5MFVKQ1FuejA5TFNyZ0VBbjgvM0xBQVlobkd0WVJoUHFlclBBZndwM05hMjdaTlZkYVZsV2MvNS9mNHBCeHNEVWZzU0xabU9hZW5ac3lzaDhyTkk4UUhicnJheTEzb3pxZ1Z5SVdKQ0sxS3ovemFtZE1adG05c1dNeEVkRFE0WTdXMWdzeXFnNXZOQUdodmxEZS9tWEgvTmIwMzdJQVR6RGNIY1d6S3dXRVFhR1NjbUlqcjBqQ01kQUIwK3RtMVBGSkZNZCtPb0Y2T3ZsWmFXUHFDcTd3RzR4TEtzbjdhMFR4RkpGcEZYV3ZoMWRRdTZERzgrdGJmK0JjdXliaEdSVEFBaEVUaytMaTd1a1piRzJSRERNSjUxWDQ1TlRrNVdWWDA0ZWtkcGo4ZnpPZ0JIUkM2UGJxZXFFMFNraTRqRXR1WCtSSWRDOFl4cGQ2aHE1TGd5RVlGcTIvNnRHVGx2T05LTkRCVVk3NlRlTit2TU5uVk1SRWVNcXNyY2QzWDBuSGYwWDFLRnJ3U1lDY0dBdXBWcWZvc2t2bEZsZGZ0Q1k4TytYd0Q0bGNhaXo1VGhjdmt0R1pMUDVKZUlqalFtd0oyRWJkc3Bxdm93Z0gwQURoaTFYTFZxVlhVb0ZMb09RSldJL042MjdkT2E2MU5FRmdKNE5oZ01EbWpKbDZyZTVHNGV0YTJKUHRQY2w3dWp5NzFlYjM4QWYxVFZhaEVabzZyZmlNaTFtWm1aRjlkcjMrSnZySXNYTDk2a3FydFU5WlJBSUJBVWtYK0t5S0JSbzBaOTI3MitYVlZYcU9yNVhxKzNaOVE5cmdZQXgzR2VidW05aUE2bmtoblRaaW93VGJYbW42bzE1L3hxWTB2eldrd2tlaVJJdWhzaXk5THVuejJ5amQwUzBXR1V0MFo3ekhsWDc1MzNMallDeUJmQjVTSzFNd0kxOGd1YVhUOFJxWGJnaVBHSEFDWnR5OENBeWNQbGdhbG5TR01iWGhJUkhYYWNBdDBKakJzM0xxNnFxdXBGRWVrSjRIbkhjVTV5MStPbXFHb3FnTFR3bDZydUZwSGpWUFVacjlkN2J2VDV2L1g1Zkw3Yld4bktFKzVYbzFTMWw0aEFwTTQzU3pGTjgwa1JTUWFRVzFCUTRIZEhxVjgwREdPTzErdGRHZ2dFU3QzMjFlNDA2eGI5MlJhUkhhcmF6VzM3dkloTU1ReGpJb0FWYnBVaUVmbU9hWnBqQUR5VGxaVjFwcXFlcktvYkN3c0xXMzM4RXRIaFVqSjlhbDVhZHQ1dVZmeGRCQ0tvR1FsV09kaVRnbDNSalVXUzRHaEIybjJ6THl1Wk9XMWhHME1tb2tOb3pqdWFCY0d0VXUwdWMycmtnNkNKYzNscnFEdlkyL0JVNTNkaDRMZFRoc3Y4aHBvU0VSME5tQUIzQWxWVlZmZUp5RmozN1VUVE5DZUdyOVZiazF1cHFpVUF5a1RrTEkvSGt3M2dOL1g3czIzN1FRQjN0REdzb00vbmEraXMzU0VBb0twYndnV1daZDBqSXFOVWRYVW9GSm9CQUg2Ly95WExzaWFKeU1XbWFUNE00RWIzZWFvQXdEQ01PQUJpMi9ZYUFJLzZmTDdINnQ5bzlPalJTYUZRcUkrSWJIVDdmTk95ckowQXJwb3dZY0tkcjd6eVNraEUzbkw3SFEzZ21WQW9kSjFoR0FEd0pCcmQ2NUxvNkZBeVkrcHo2ZG16cXhSNFhpQ2V5SFRvdHF3SlJ2MU5jQ1JPUlY5THo1NDlzWGpHdEZmYUkyNGlhaCs1UmVycDJRVVRSZkFMQUEzUDdHckpUbm51WC96R0VsOEFSV3BneHBTenhkKzJpSW1JRGowbXdCMlFxaHJSaVcxMWRmWGpzYkd4TjZqcUdsWDlSRVMyQVBnR3dEZUdZZXlzcnE3ZVdWbFp1U3U4S1pZN092eW1xbDZla1pFeGM5V3FWZFgxK284UmtUZ0FqNkZtZlU5clRRVndmQ1BYUmdDQVlSZ2IzRmk4QUI1QXpkVHRIMGFQU0lkQ29XbW1hWHBGNU1kWldWblBGeFFVK0ZGN1JuR3FiZHVscVBtR2Y0VWJLd0RBTk0xSGJkc3VjUnpuT3lLU3JLcHZ1SmNjRVZrTVlHSnhjWEVtZ0FMVE5KY0hnOEhWSXJKK3dvUUpabkZ4OFVRQUljTXdPUDJaamduRk02YTlrbmJmN0wwcWVGVUVNUkxaMWFxSjgwcWFVYnNtdU9hb0pZRjRGSGdwTFRzdnRtVEcxSlllSlVaRWg4Z2piMnZYdUJoTVZzVlBwV2JqeURycTVMeE5KYjhDaEE4bGJPQUlYMVhndnpEd215bG55N3Z0RURZUjBXSEJCTGhqRWN1eWNnRFlBR0NhNWpVQWZyMWt5Wkl2QWZSdGFTYytuKzl0eTdMR3g4YkdGdFJQZnV0NTF1ZnpMV3R0a0pabFhTb2lCeVRBSTBlTzdBWGdiRld0RGdhRHE3eGViMDlWZmNFOUcvZzJ2OSsvTHJwK0lCRFlZdHQyTm9CSEhNZVpsNUdSY1JxQW5RQmdtbVpQZDJmck9xUEpyaFFBNFEyNThpc3FLaUxIS2FucVFoRVpwNnI5QU1BOUVpb0RBREl6TXk4MkRPTjRWWjN2OC9tMnR2YTVpWTZVa3BuVEZxYmNOMmVjQ1djK1JCSnF6Z2wyMm5oT3NEdUR4QjFSRm9HbzR1OXBPWGxkUzZaUHpXdW4wSW1vRlo1WXJiMkREdTRFTUFXS3BBUCtocnVaYjdOLzg4TS9IMnRrd29nQ0w4REE5Q2xueTdvRHJ4SVJIZDJZQUhjUVhxKzNpOGZqZVFZMVoveHVVdFV0SXZJcjI3YlBVTlZmK2YzKy83V21QNy9mditEUVJOcTRtSmlZSzBSRVZIVlpJQkRZYTFuV2RIZmQ4ck0rbisrcGh0cjRmTDVaLzgvZWZjZEhWV1lOSFArZE81T0VEZ0dwRnV3cllBR1NnQVUxa01GZXNLQ3NkUzFVeSt1NjdxNEs3bVpYY0hYZGRWMExFS3hyMlYzYjJoc2tFTUNlaEdMQmpnMUZXaEo2U2VhZTk0OHBtY2xNQ3VRR1FuSytuMDlnNXJuM251ZkprQ0Z6N3ROeWNuSXVFcEhVdG0zYmRsSFZyOEpKN3k5YzE5M2c4L2tBbHNaZW82clh1SzdycjZ5c0xKMC9mLzZxMkdQTGx5OS91bHUzYnY5Tk52ZlpjWndyd3RjbkRLYzJwcWxiZTl1NGdrNFRwNS9rb0c4Q3JTSUxZelZ3Um5Cb1RuSGtRM1VvMk5UMFNWTTdsVTJlOEJjdjJtMk1xZHYwQmRwWGd0eFU2WEkra0ZMamlmVjR1NnZXZUZxRndtTytGS2FNUGtLKzJiR1dHbVBNcm1jSmNEUGg4L2tlQU01VzFTV080d3pmdkhueit0YXRXejhMbkNraVorYms1SHduSWw4QnBlRTlkaXVBYlVDRmlGU29hZ1hnRTVFMlFGdFZiUU8wQmRxbzZrMnpaODkrSjBtMUZ3WUNnU0hiMjFaVjdWRzlMQ01qSTBWRWJnQVFrY2NCZ3NIZ0RUNmZiNFhQNTZ0dHV5TTNHQXllczNMbHlwVkxsaXpabHBPVDgxNDR4bm1PNC9RS1AvNHM3Z0xYWFZ0WVdMZzY4anduSitjS0VZbGJUVG9RQ0NScjk2bmhCYnJHQkFLQks4TEZHL1B6OHkrczF6ZHV6QzVXUG1YY3ZJNlRwcDd1UTE0R1dna1NYaHQ2eDlQZ3lJSTVrZUhRb2FkeVcrZUpVN3VWVHBuUTBMVUNqREcxeUN2V0V4UnVFSmZoeWNZbmk4TjJ6WFJJdGtTQWhuYjNmVUxnbG5HWnNpUFRub3d4cGtteEJMaVpFSkVuZ0tOVjlZUlpzMlpGaHVlZW1KT1RjNjZJL0VwRWpnSnl3dWNtdTc2bTV5dkx5OHVMYXFoMjlBNjIxUWNFWTh2UzA5UFBBbm9EeTFOU1V2NE5FTzZGcmJNWHFiQ3dNTFNLWFpBQUFDQUFTVVJCVkRyRU9SZ016dkg1ZkYrSXlERWljZ3loaGIzbTFuSTVoT1lKbjFtUGRrZitQaTJtZUcxZDF4blRsS3lkUENHLzQ2U3BwenZJcXdLcERlMEJqb2dkRGgwdXVDNTkwclMwc3NuanJnTGI5OU1ZTDAwdjBsTUlMVktabWJBU00rSDV1anN3elQ5Sjh2dThxOXcwSVVzKzM5RzJHbU5NVTJNSmNET1JuNS8vNm5ISEhUZGszcng1UDhhV0Z4UVVQQXM4QzNEVVVVZTE3dENoUSt0Tm16YjVmRDZmTHlVbHhkbTZkYXZQNy9jN0FKV1ZsYTdqT0pxU2t1SldWRlM0cWFtcHJ1dTZXMnVaQjV5OWczT0FpMFdrZjJ4WlpXWGxTejZmN3gwUmVmVDExMS9mdXIweEl3b0xDeXNEZ2NDNXF2cGZFZW5odXU3dlo4K2V2YWEyYTVZdlgvNjdidDI2VGRxUitsSlRVKzJEdmRudHJKMDhJVDk5MHZTekZQZEZRY0svQitxekZHd2RvZ3RzaFovQytQU0owenVVcGVSZVFtNnUyN0RneHBqd1ZrWi9Gamd5dGp6dTN0TjJ4S3RwVVhpRldhcjhmbnlXTEd4QWM0MHhwa255NXRhL01SNFlNbVJJK2x0dnZiV1cwSEFyWTB3ajZ6UnA2Z2lCWnp4TmdpSGhVN1VxTDVhdGNrWXlZMnh0aStvWlkycVFWNnhEZ1Q4VDNpa2hJanBmMTRPaHp1SHlZaEYrUFRaVHR2dm10akhHN0M0c0FUYkdtQmFzMDZTcEkwVGxXUkY4RUQrWDEwc0tyNVg1VjV4SmJtN0NBblBHbU9RZUtORWpYZVZPUEVwOGE3bkg5YUVvdDR6SmtwZDJzS2xtRjlqNDV1czJDczNVcWUySkoxdStWNDJ6cXh0Z2pERm0xeW1mUE9FRndiMVF3N3Q5U25qaW9CZWZxbUpqQ0p5U1h0bnRHWEp6N2ZlT01YV1l2a0F6cHhmclRGZDVsNWprVnpXY3d6cFViVlZVSDFMdDc2cDRQNHR5eFpnTStsdnlhNHhwS2V5RGlESEd0SENsVTY1NlNsVitGVW1DSWJTcGIwT1Q0T3FmendVWmtWN1IvVkZRdXh0dFRCSjV4WHBBWHJFK0x5NUZBc09qQjhKdkpISENPZXoySnI3VnpsZllxbkJIbTFRT0hKTWxENHZZUW5YR21KYkRQb1FZWTR3Qm9OUEVhUmNML0N1OG42K0h3NkhqVTJHRkI4b21qeC9qUVdCam1vV3BIMnE2czQwL0NZd2pkaC9meU50bUI5NkdOVjJxOEx6ZjRkZFhEcFR2ZHFDcHBnbXhJZENtUG13SWRDTHJBVGJHR0FOQStaVHhqNHN3TnZKY1JEd2JESzFhRlVkZ2RQckVhZmQ2RU5pWTNkclRuMmhxWG9uKzFyZU5id1N1SVpMOEtqSDdHVzEvM01nYzRiaExsVS9FSVh0Y3BweHR5YTh4cGlXekJOZ1lZMHhVNmVUeEQ2RDZtOGh6MmE2SmhqVVRrZmdrV0xnNmZlTFVPeHNjMkpqZDFJd2lIVlc2bWM5Ui9ncDBqQjVRUXAvT2RxVFBKakpVT3Y3YVZTampsbWR5K0ppQk1uZEgyMnVNTWMyRmRZa2JZNHhKa0Q1cDZsOEYrVzNrdVVjYkpDVUxkR3ZwNVBGLzhDSzBNYnVEdkdJZHJNcDlJbVFtSE55UiswMUNhUFBBeERkb2hjSzlLZTNJdmVJUVdiOGpiVFZObXcyQk52VmhRNkFUMlF0aWpERW1xZlJKVXg4WDVLTEljNitTNElRNEtyOHRuVEx1Yng2RU5xYkptclpROTVWSy9pN0MyYkhsTmUzSjJ4QUs3L21FeTBkbnlLZmVSalpOaVNYQXBqNHNBVTVrUTZDTk1jWWtWZmI1SHI5UzlJMW9nVWNmdFJKV3NSVzlNMzNpdEt1OWlXNU0wL0xJTjlvcXIwaW5PRUUrVDBoK2FVRHltL3o5V0k0eWJtd0dSMXZ5YTR3eHlWa0NiSXd4SnJsbnpndVcrVnVmaGZJQmhENm9xMGZMWWlGVW54TjhiK2RKMDBaN0VkcVlwbUpHaVo2NGRUVmZJTndNcEViS0ZVQjJmRVJGNVBwcVpVKzdLZnhpYkpiazJiWkd4aGhUTStzU044WVlVNnRPdVk5MGtvb3Q4MFU0RlBCNHpHYlZnR2hWVk5EelM2ZE1lTWFqNE1ic0VnOHQwRjZWTHZjREkyTExHL3JXU1RvTlFWbUdjTVhZVEptNTQ1SE43c2lHUUp2NnNDSFFpYXdIMkJoalRLM0tjeThyMzZiK2dNTDNBRlJiMGJsaHBHcS9Va0ZVK0hmSFNkT0dlUlRjbUozcWFWVmZYcEgrcnRMbEM2b2x2OURBNUZjVHRqVUtvdnlqZFNxSFdQSnJqREgxWndtd01jYVlPbTI4YmZRS0YyZVlxcTZCeUI3QjNrd0xGa0lmN2tPUHhlOVRmYW5UTGRNR2VCRGFtSjFteGtJOXVyU0VEeEh1QU5vQ29KNU5uWTlQbnBWRjRpZHpiSlpjZjhrUnN0R2pLb3d4cGtXd0JOZ1lZMHk5ckowODltdDFaRGlxR3lHVXVBcUtlakNiUm1LM2Z4RnBLNjdPU3Y5ajNqNE5EbXhNSTd2dmZlMHl2VmdmMFNCdkNmU05QU1lObU9jYm1pZWZVRnFoY012eVRETEdESkJGT3hyYUdHTmFNa3VBalRIRzFGdjVyZU1YQmtYT1VOZ1dLaEhFbytIUUdwTUVpMGdYZ3U3czlqZmQxOFdUNE1ZMGd1bEYra3UvdytjQ3Z5STIxdzAvYXRBN28vcDhZZVVUOFROZ1hLWk16aFZ4R3hMYUdHTmFNa3VBalRIR2JKZTFrOGZQZHBVTG9nVWVMYThoMFQ4MDh2d0F2ODgzaXhzZWErdE5EY1o0NCtFRjJqV3ZTRjhVNGQ4aVJHL1NhTUlERHloQjRIYUVBV1A2eXljZVJqYkdtQmJKVmdYYnlmS0t0QkRoK0YzZERyTjdVR1V6VUZHZkx4RzJBWnZxKzZVK1B2R25zdWJLZmxLNlU3OHAwMngwbWpUdEZnZitISG1lZElYYUhWUnR0ZHpacGY0Vko1S2JXK2xSZUdOMjJMUVN2VkJjL2htYitBTGh5ZXdOaTExOWxXaUZiMzNDdWFNenBLUmhrVTF6Wkt0QW0vcXdWYUFUK1hkMUE0d3hOUk9oTmRDNlVXSUhJYmdacGhlcmkxSW1zRVpoalFpbENtdEVXYU5DcWNBYVYxampjeWtOd2hwSFdGUFptdEtyK3NtR3htaVgyWDJVVHg1L2EvcWtxWWNJRXVvTjlqQURyclphN3JET0ZkMytYWXFlRDdhL3FkazFIdmhJdTd0Ym1JRnlSdHdRWjYwMmgzMUhoTjg3TVQvM2luTC9wZ3ArZC8zUnNya0JrWTB4eGxSakNiQXhMWnlBUTZnbm80dFVsWVUraklXZk94cWFueG1aTStIZkRIbkZDc29LRmRZQWE0QlMwZkJqaDU4VXZrYjRldHhBV2JKVHZ5R3pVNVd0OVAwcXZadTduOEJSRWg2K3JJZ25lWEJjYjVqSXlQUkowMWFXVGVacUQwSWJzMTJtbCtoRjdoYitpZEE1dHJ4cTJQNE9FbEEzNFliUFQ2NXk0ZmdzS1d4QVpHT01NVFd3TG5Gam1yREhGbXZib0V1S0tpbEs2SXZ3WTZwOXFVdWFDdDJBUFRTVXpIWUY5Z0QyVUEwOUZxSEhMdmxHbEdVcWZDWEtVaFcrVXVGckVaYW10T0h6S3c2UjlidWtUY1l6SFcrY211N3p5L3ZBUWVEMVVHaEY0ck9ERzBvbmovKzdSK0dOcVZXNDEvY1JoSk1qWmRHZmI0OTZmYXNWUFpyU2ptdnQvMFZUSHpZRTJ0U0hEWUZPWkMrSU1TMU1YckYyQlBad2hOU2d5MTQ0N0NYS1hpaDdxYkNYRUhwY3ZhZWpFYTBHdm83OWNwV3ZYT1hycXdiSnp6dXBEYWFCT3Q0NGRYL0hUNGtnbmNEYkpEZ2htTHFqU3FkYzlaUlg0WTFKWm5xUlhvSnd0MEM2cDRHVEpNNEtHd1F1SHBzcEwzaGFsMm5XTEFFMjlXRUpjQ0o3UVl3eE5acStVQStTWUNoQlZtRlBoYjBsbEJ6dnBiQ1hRTGRHYnNJbVZaYUs4QlhLbHdqZkFGOEhsYThtWk1uU1JxN2JiS2ZPdDB3L1NsMTNqb2lrZ1hlRG9SVkNXeTJGZTRKVmRXdlEwV1BYM1hwVlVZT0RHMU5OK0NiaG84Q0lTRm5vWjVEUVBCRHZGN3BhckQ1R2pCOGczellzc21scExBRTI5V0VKY0NKN1FZd3hPK3llTHpXdDFRYjZ1QzZIaXRKUGxYNUFQeEgybzVIL2YxSFlpdktSUUluclVPSW9KZW10K2ZpOGZyS3RNZXMxdFV1L1pkb29VZjRUZWU1dFQzQnM1cUEvNDAvSktzMGR2Y3lyOE1ZOFVLSkhCbDJlRm1Gdno0TW5lek1vZHlQOGJteW1WSGhlbjJuMkxBRTI5V0VKY0NKN1FZd3hucnZySFczZFBvMitRWmQrQXYwUStpbjBFK2hONC82L3N3MzRXS0ZFbEJMMVVkSTVqUTh0S2Q2NUdtdDdwRkIvc2h1TnBxcUx5alp0T1pwL1hHK3I1Sm9HeVZWMWVoYnpCMkFTZ2c5aVZuaHVhSzl2a29XdUZNb0VSbzNObEprTmlHeGFPRXVBbTRhTlc3ZlNOaTB0NmJHeURSdFl1M2t6KzNidHVwTmJWY1VTNEVUMmdoaGpkcHJIRm12YkxXNG9NWGFVUTJONmpMM3ZiYWxTZ2ZLSkNpVUNKYTVTVXRHSnhkY2VKRnNic2M0V0wzM1MxTWNGdVNqeTNMc2t1SG9jL1YvcDVBbm5lQkRhdEZEM2Y2QjcreDMrRFF5SkZubzZkQ0dld25zQ1o0L05sT1dOVTROcEtSb3pBWDZwdUlRRGUzU243MTU3MVhudU55dFg4dURzT2RIbnVlZWVRNHEvWVJ2TjNQN0NTM3o0L2ZmUjUrT0dCeml1enlFN0hLOTB3d2JHUC9odzlQa1RWMCtJYStNRjk5eEgwSFVCdU91U2k5aXpjLzJXUVptNzVGUHVldlUxOXVyY21ZTjY5dURTNDQ4anZXMWJ2bHUxbWtsUFBjMjZ6WnRwbFpMQ2pERlgwckZObXgxdWYwTllBcHpJdGtFeXh1dzBseHdoRzRHaThGZlUxQTgxM2FsZ0NNb3hBc2NvWkFra3Y1MjYvVklRK2d2MEI2NXdCRkxMcWN3cjFpVW9KVGlVT0ZEaTc4eWl5L2FUTFI3VjJlS1ZyZlJkbnQ3TlBVRGdLS2hhOTZlaHY0VkRjV0xuRnN2WjZaT21UUzZiUEg1U0EwT2JGaWl2V0VjUW11L2JNZTVBNDN4Y1ZJWGJPMmR3eTNraXdVYXB3UmdQUFB2ZSt6dysveTBjRWM0LzZrak9QL3FvNnF2eHg5bXdaU3NmLzFBMUc2V2hXZm5UNzc3SHUxOStHVmMyYy9HSEhIblFnYVRXSTdHKzRmRW5xUWpHdjhXQ2JwQXRGVlV6RFg3eitKTngzOVBHclZYM3hHOTcva1g4UGw5QzNKdEhuRW4zVGxYL1ZhemZ2SVZINTg0RFlGbHBLZTFhdFNLOWJWc0FlbmZkZ3owN3A3UHV4ODFzcWFqZ2Z4OFVjVm4yOFhXMjNld2Nka2ZBR05NazVSWHJFSlNqQ1NYRXgwaG9yK0s2YVZXaXBiSjkvOGtwdkNmS2JJWENUUlc4ZGYzUllrTnJHeUJoZTZURUxZMTJXTUxDMENvWGxFMFo5NSthempjbTFpUGZhS3R0cS9rbndwakdpRjk5b1N0Q3E5MmZOelpUNWlTL3dwanQxeGc5d0tYck4zRHRvLzlpL1phcSs4R0REenlRWDU5Nk1xMVRVM251L2ZjcDI3QUpnT3grZlRpd1J3OCsrdjRISmozMWRQVDh4NitlUUVxMUJOSVJJUzBscGM3NlgxMndrQmtGczVNZUczVGdBZnp1OU5QcTdGMCs5NjY3RXhKZ0w5eDMrYS9ZdTB2b280aXFNdmwvTDFDOHRHbzlUci9QaDk5eG9zOHJnc0ZvcjdLSWtGWkx1eTg5L2poT0dkRGY4emFEOVFBbll5K0lNV2EzTUdPUkhrd0ZReFNPQVlZZ0hGem5SWkdQQmtMU2VYaDFYcTdNRTVnalB1YU1HU2h6ZDZUZExWMzdtL0lPU2ZHNUpVQWJhTHhGc1d4bGFGTmZNeFpwUDdlQzUwVDRSZHlCaHU3clcwTU1HL0pzR2t0akRZSCtzYlNVUHovM1AzNHVYeHN0RzVHVnlXWFp4M1BOdzQveS9abzFBRngzeXNrTTdkYzNJUUZPNXVDZVBibnpvZ3RxUE82NkxrKzg5VGJQdmY5QnRHenZMbDNvM3JGalhKSjVZSS91L1A2TTArbldzV095TUFDOFVySUF0OW9iY2RQV2Jmem43WGVpejMrVmZUdytwK3EzMGNOejVxSWF1dWFjd1lQbzFEWnh1UExRdm4xcDM3bzFBQS9ObnNOTEpRdHFiTVAydW1KWU5tZGtaSGdXTDVZbHdJbnNCVEhHN0pZZS9FUTdWMjdpV0FrbHhNY2dIRjNyQmJISk1GVTl4REZyS3RWTzJhTENPOEFjeDhmc01RUGtuVHF2TVFCMG1uVC8yUTdPYzVIbmpaZ0VyeEkwbzNUS1ZUOTRGZDQwTDNuRmVvSEN3M0ZUTEx6OGdVd1lta0RlOGcxY25UdFVLajJxd1ppb3hwd0RYTDVwRTM5NDZobStXNzJhSTNydnd5MW5uMFdLMzk4b0NmQ3FkZXU0OTQwM1dmeGQxWnpmYmgwNmNOc3Z6NmRUbXpaTWVlRkZGbjVUdFV0WSsxYXRHRHM4aDJNUHFYMU84RmMvL3h6dGdhMElCdm5vKzZwZkRmMzM3WTBUYzBkODRUZmZSajhtOU4xckwxcWxoSHByZlk3RGdUMTZSTTl6WFpkSDU4N2p4ZUtTdUxydXZ2UVN1blpvSDFmMlFsRXh6N3ozUGdEWmZmc3lPbWRvalcxTjgvc2JQRys2SnBZQUo3SVh4QmpUTE56MWpyWnVsMGFPcTV5S2NtcHRDMnRGOS9TczRYL0FlbjRlM3Fqd0ZqQkhsVGxkTWlteGVYMDFTNTg0OVU0UnVTSHkzTHVjbzlwZERHVko2YWJObWJZeXRJbVZPMGY5UGRwenI4QTR6NE1udjVHMlRaUXJ4MlRKNDU3WFoweFlZNjhDdlg3elpwNlkvemFYRFQyZVZ1SGh5L1ZKZ0kvbzNSdkhpWDlEN04yNU0xY01pMDhBZzY3THF3c1g4cCszM21IVHRxck5HdmJ1MHBrL2pUeVhMdTFEQ2VYV2lncnVmUGtWaXI1ZUduZDluejE3Y2NYUW9SelVzd2ZKWEhUdi9YRkR1WGRFMjdRMC9uM3QxZEhuTHhXWDhOQ2N3b1R6K3UyMUY2a3A4UW5zaXZLMS9GUldCa0NYZHUzWXArc2VTZXZJM0g5L1RoczRvRUh0ckkwbHdJbHNFU3hqVExNUW5xLzdTdmlMdkdJOUREZzEvRFVrOWx5Si9oRVM3VVFNRDErVTJCTzF4bVN0cmNDSndJa2lVRnJNdXJ4aW5RL01jWlhaS3pKWm5Ddmlldmd0N3RiS1VsYitQcjJpK3lBUmp2TTJjbWhKTEtyK0RmdW10MjMxM3pKMFJQZzJoMm5oN3Y5QWUvaUVGd1VHUmNxU3pOSGRNY2xYZDF2dUNLZVB6cFNTcE5jWTA4U3QzN3laMGcwYjZkMTFEOGFmRU5qdTZ5ZWRQYUxXeGFwYzEyWCtaNS96MzNmZWpTYUlFWU1QUEpEclRqbUpOakhiQ3FXbHBIRHppRE1UaGtoLyt1TlAzUERFa3h6UnV6ZW5ERGlDUVFjY2dCTXpCemRXdjczMm9sMnJWdlZxLzhhdFcrSVc5WXAxMkQ3N0pDMy9aRm50VzlLdjJiQ0JOUnMySkQzV3JVT0hlclhMZU1jU1lHTk1zelEyVXo0Q1BnSnVuL3FocGp0Yk9VbUUwMUJPUW9qYjN5RDZRVmlyUGhnTG9jZVFtUHhXRzAwZGlkR0JjTUx0Q1BRb29XeDZzYzRUbUEzTUdaUEJ4eUl0T0NITHpYV0R1UStlNWEvYzloRklyL0NnWmJ6b0I2NStRME9RTXpwUG12N0gwc25rTmppNDJhM05XS2hIYTVBWGdPZ21uRjRtdjZwVUcvSE0vRlNIY3k0ZktLczhxTUdZbmE2aXNwTGJYM3lKTDVmL3pQZ1RBZ3p0MXcrQU5ldlhVeGwwcVhTckJqcXQzN0taRmVWcktkdTRNUzdHeXJYckVoYkJBdWpZdGcwTHYvbVdSd3Juc21MdDJyaGpLVDRmbHh4L0xLY1BISmgwc1VUSGNiamt1R001cUVjUHBzL0twM3pUcHVpeHhkOTl4K0x2dm1QZ2Z2dnl4M09UNzRxWHVmOSs5T3FjWHEvWFlIbFplWTBKOEg3ZHVySlBseTc4VUZvYW5UTU04T2Z6UnRLNVhkdTRjOTljOUNFdkx3ak5Fejc2NElPNFlNZ3hTV1BXTnpFMzNyRXVjV05NaXpPdFNJOFI0VlFKSmF5SDEzaGliZmxacE53Tnp5V3UrMFAxVHlqL2MrRzVGWm5NYTZtOXd4MXZ6aHZvaVB1ZUNIVXZCN3FkWWhNYlZkUVY5NlMxazYrYTZYVTladmN3dlZpdlI3bERaS2ZkN0w4blBZUHJiU3FFMlZrYVl3ajA5Rm41dkw1b2NmVDU2UU1IY3ZuUTQ3bjY0VWY1c1ZwdjdmYTY3cFNUMlRNOW5kLzkrejl4eVdPYjFGVGF0MjVOajA0ZDZiM0hIZ2xEcFFFV0xQMkdGNHFMQWVqY3JoMUIxMlhlcDUvRm5mUG44MFp5Uk8rcUh0ckdHQUlOOFBpOCtlelJvVDBQelM2TXJqYmQwQVE0c24xU1k3QWgwSW1zQjlnWTArS016NUszZ2JlQm02Y3QwajJkQ2s1VE9GV0VITUtyRlFPMURwT083UWF1Y1VoMXZGNElWenR3ZGM4U1ZrMHYxaGNFbmwyK250a3RhWUdjdGJlTlhaQStjZXJWSUhrUTdtWGZ6dTJxYWhMN21vc2dEdkpVcDRuMzlTK2ZjdlYzSG9RM3U0bTczdEhXYlZQNEwzQkcxZFJ3RDllNXF2YitWdGlLY09tNERIbktveXFNMldWT0hUaUFvcStYc25yOWVnQmVYckFnWVc1clF4emNxeWVuRHVqUEt3c1cwall0alF1R0hJUHJ1ancwcDVBVmE5Zld1RlhleW5Ycm9vdGtSWHA2aHg5K0dJL05uYytYUC8vTWtRY2RHSmY4VmpmeHJEUFp2MXUzZXJYeDIxV3J1ZlYvejlkNGZPUlJSOUlxSllXSFpsZk5CZjdEMDgvVUd2T2RMNzdrblMrK1RIcnN4Q01PWjhJSncrdlZOdU1OUzRDTk1TM2ErUDd5STVBSDVOM3pwYWFscm1Pb3VPRzV3OEora2ZNa3BzYzNWRUNOMjZaVSszQWNQVDFHVjRIUndPZ2U3U25MSzlhWFJIaTJVeXRtbnRkUHR0SE1sVTJaTUtQenBLbEhnbHdtVXBVRWV5YWFWRXNuY0Y3aW1uc0djZSsxV3oyc3dUUlJEeXpXL2R3S1hnWDZSQXNWeE1HVExZNlNKTDhyVlRscGZLWXNiR0IwWTVxRXZidDA0ZllMUnZHSHA1L2hwN0p5dW5mc3lJaXNUQ3FEUWZZTEo4VTdxbnQ0NjZJTGh4eERXa29LSTdJeTZkQzZOZitOMlo2b2RVcHEwbXUzQmF2dUUwY1c1RHA4bjMzNDI4VVg4dTRYWDdKZnQ2NUpyNHU0OCtWWDQxWjlybzJydGY5bjBTckpmc1lOV1FScm56MlNsNXZHWXdtd01jYUVYWHVRYkFYZUNIOWQ4MENKWmdTVlN3VitDWVIrUTFYdjZhMGplWXM3RkZsUUsyNitLdW5BcGFwY1dyYUo5ZE9MOVJXRVo5TTY4OXBsKzBuRHhtNDFZYVVyZldQVHU3cEhpREJReE9PdGtTU3lOSllnSW9lbmQvUS9XQVlYZXhYZU5FMHppdlJrZHh0UElVVDNJbEU4U241SjNFZGNsWTlUZkp4NHhVRDVxZUhSaldrNnVuYm93Rjh1K0NWL2ZmRmx4cDhRb0VQcjFsdytORHQ2WEZYamVtby8rL0duNkY2OUhWcTM1b3pNMnZlemJaT1d4aVhISFJ0OXZqeG12K0V1N2RzbHZXYlYyblhSeDlVVDJhTU9QaWpwTmIwNnA3TmhjL3l2MGVYbDVkRUV0MHU3ZGttVDJWaXQwNUluNU5WZGV2eXhkR2tYMy9hWEZ5emtoYUxRc08xK2UrL0ZwVEhmYzNYbEd6ZlNxUkdIUVp0NE5pYmNHR1Bxa0Zlc0thS2M3TUtsSXB3R0pQNUczSjRNTHJ4dFN2Vmt1SnBOS0s4TFBGdlJobGV1NmlmSmw0L2NqYlhKdmJkWFdxWC9JeUcwS0Zra2FmVkNRaXhYUjVmZU51RkJUNEtiSmlldlJHOUdtVXo0WGVqWlFsYzFVZklSemh5YktadnFQdG1ZeHRIWTJ5QWxzN1dpZ3B2Lyt4UkhIbmdnSTdJeVNmSDdlYW1rSkRvY2VNLzBkS1plZVRrUVNwUm5GTXdtdTI4ZmZ0R3JWNDB4ci92WDQzeXpjaVVBbHh4M0xPY01IcFJ3enEzUFBSOU5zdFBidHVXUjhXTnJIQzc5N2FwVmNYT01Jejc3NlNlbXp5b0FvRk9iTnR3MDRrelM2am04VzBUWXQydDhML081ZDkwZG5RUGNVSDMyN01YdEYvelNrMWpWMlJ6Z1JOWURiSXd4ZFJpYktSWEFTOEJMVXovVWROODJSZ0dYQW9Pako4WE9OYXdyR1k2ZDk1cDhEMUdBTmdqbktKemoyOHpXNlVVNkUzaFdoQmZIWnNyYWhMTjNRNXR5ci9rcGRlTDBzeEIzamlDT0lKNGx3ZFZqcU1qVTlKdW5mbEIyMjRRUEd4emNOQmw1eFpxaThDREtKZEhDeGs5KzcxNmV5VzlhNmtKMnBtVllYbFpHeWRKdk9MYlBJWFJzVTdVMHhrTnpDdm5xNXhWODlmTUszdnI4Qys2NjVLSWFZenovUVJHdkxWekVhd3NYRVRqc1VNYmtEQ090V28vcnVzMmJvOGt2d0gvZWZnZFF6c3JLaW01cDVMb3VuLzc0WS9TY3NvMGIrV1RaTWc3ZGUrK2s5VTc2NzlOMUxuNVZ2bWtUdi8vM2YybzlKMWFybEJTZXV1N2FHbytuK2YwMUp1VDFrZXIzZkYxSVV3dExnSTB4Wmp0TU9GektnR25BdEFkTDlNQ2d5NjhRTGdiMmdjUUZzZXJzR1k0OVh0T2NZa2hET0IwNEhhaVlYcXl6Qlo3MXRlWi9WL2FUMGdaK1M3dFUrWlJ4ODlJblRyc0o0UTRndEtTMlI4bEw2S1VOL1NsQ2lzSkxuWElmNlYrZWUxbTVOeldZWFNtdldEc0NyMGkxZmI2OUhOc1c5L1pWZ3Vvd2VseW1QT0pkRGNZMFRSOSsvd01Qeko3RHc0VnpPZUh3d3hnM1BNRGNKWi95NXVLcWU0aEQrL1hGVjhPK3U0dS8rNTRuWStiMnJsbS9JU0g1QlhpMzJzSlFGY0VnajgxN2k3YysrNEpyVHo2Ui9icDFZOG1QUDdKeGEvd3lEcTh0WEZSakFyeXpuSHZrWUNyRFBjQWpzakxqdGpPYXVmaERYbDI0Q0lDakRqcVFVY2NjdlV2YWFKS3pCTmdZWTNiUWxSbnlGVEJKVlcrWlVVSzJ3aVhBdVFKVkU0RzI1OE40YlBJYlRvYVQ5Q2luQ0p3SW5GaTVpV2w1eGZxS0tnLzhuTWtidTJ1UFZObVU4WDlObnpqMU9CRTVWV0o3MGhzWU4vUVNTa3dTTEwybGN2TlRvQ2VGWDFXem01cGFwUHVqdkk1d2NLVE0wM25rMVZZblYyV2Q0K09Nc1FObHJsZFZHTk9VZmZaVGFHcDcwSFZ4VmZua2gyWGMrOGFiMGVOOTl1ekZHUmtEazE3NzNwZGY4cmVYWDQwbWh4MWF0K2JhazA1TU9FOVY0N1pjRXBIbzBPV2xLMWR5L1dOUGNOY2xGL0ZHekRrUjczenhKZCt1V3BVd0xCa2diL1FWS1BEMWlwVThVRENiSDlhc0FTRFY3K2ZxRTArSURudnUwTG9OKyt6UkpYcmRGejh0WjhvTEwxSVpETkkyTFkwcmhtWXorS0FEbzIwRDJMaGxDM2U4OUhKQ25YK3RWclppN1ZwK0RzOXRYcmQ1TTB0aWVyQnJjdXFBQWRINlRPT3lCTmdZWXhwSVJCU1lBOHk1NngyZDBDYU5jOEpETW5NRTRtNlAxMnVJZE9SRTRudVVxODlyRE85dk9rS0VFVDFMK0g1NnNUNFVkSmx4MVNENTJZTnZhNmNxUzlGUm5TdWtDT0VRQVBGb0VtY29RdXdxU0hKQzU0blRja3VuOE1jR0J6ZTdSRjZ4RGxaNG5kQUNjbEdlYlhORXdrclAzL29kaGw4NVVMN3lxQXBqbXJ3bHk1WkZIeC9TcXhkL2UrWFY2SHpYam0zYThKdlRUbzBPVWZZN3Z1aGlVcXZXcitlT0YxK09MalNWNnZjejhhd1JkRTZ5dU5XOFR6K0xHLzU4NWJDaExGMnhnb0tQUHdIZzZJTVBSbFY1Ky9Ndm91ZDBhdE9HOGsyYlVGV216Y3puTDc4OFA5cU9pSlhyMXZGaWNRbUZTejZObXd0OHlvRCtmTGQ2TmMrOS93RUFSL1R1emRtRHNxTEhIY2RoYU4rK3pQcm9Jelp1M2NvOWI3ekpFWjkreWptREIzSDRQcUV0bGlwZE43b2RVMzJWYnRoQTZZYTZsL0VZZE1BQjJ4WFg3RGliRkcyTU1ZM2svZzkwYjc5d2pRcFhTclVQNnhEelFYczcraUtGVUNKYzQwaGhKYWpDNndnek9nL2t0Zk5FdkZtaFl5Zm9PQ252QUIvQlJTRHRvUEVXeFZKRlhYRlBXanY1cXBtZUJEYzd6WXdpSGFYQ3Y0Z3NSS2ZFMzk5b0NFbGM2Um1sS0pqR2llR3BEOFkwS1kyMUNGYnBoZzFjTmkwdit2eGZFOFpSdm1rVGQ3NzBDaXZXcm1YS3FQTVNGclZhL04xM1BEN3ZMYjc4dWVyK2E0clB4NDFubmtIbUFmc24xTEY2M1RwKy9kZ1RyTnU4R1FqTnNYMWsvRmphcEtYeDdIdnZNK3VqajdqOWw2UDQ4M1BQc3pTY0pMZEtTZUcyVWVkend4TlBSaFBzRVZtWlhKWjlmRFR1TSsrK3h4TnZ2ZTNkaXhIV3VWMDdMaDk2UEZuNzc4K3o0UVE2VmtVd1NPR1NKWlJ2ckgxZHZGWXBLUXp0MXpkdXVIUkUxZ0g3MTdwWTJJNnlSYkFTMlF0aWpER043SkZ2dE5XV1VpNTJsR3VBdzZvZmIxQm5adzBiRFljUC9TandzT3NuTDd6ZmNaT1hmdlBVVThXUlZ4cTdIa1hMVmQzKzVWT3UvcTZ4NnpMZW1GNnNmeEQ0VTJ6WmR0NC9xbDIxa1JrS0wyN3J5UG5oN2RHTWFYSWFLd0V1WExLRWY3ejZPZ0M5OTlpRGV5NjdORlRmbGkxOCtmTUsrdS9iRzREMW16ZnoxbWVmTS91VEpYeXhmSGxjakE2dFczUHpXV2ZTWjg4OUUrS3YyN3laVzU1NmhtOVhyWXFXalR4eU1CY2RXeldkZi8zbUxkejM1cHU4OTJYVndJdXpCMlZ4NmZISDhmZFhYbVhlcDU5Rnk4OC82a2d1R0hJTUVOcE9hTUpEajdCeDYxWmFwNlp5N3VCQmZMTnlKVXQrL0lsdGxSVnMyQko2TzRzSTZkVzJIYW9NQnFNSmVjYisreUZJZE9WcFI0UVpZNjZrYTRjT2NkZVViOXhJd2NjZjgrcUNSYXdKOS9LbStIejA3cm9IWC8yOEFvREQ5dDZibGV2V3NXSnRhRWgwNjlSVWNnN3R4N0IrL1RpZ1IvZWEvaGs4WXdsd0ludEJqREZtSjVwV3BOa2lYQ3ZLR1FpK2hCTWFNSkd4cGtSYXdSWGxUWVFaNlJtODNOUjdoZE1uVHZ1TENEZEM0bjZURFJieitpb3NMUE92R0VSdWJxVjNGUml2NVJWckNzcGpDS01pWlR0aG02T0h4MlJ5WlhoNmd6Rk5VbU1sd0hlLzlqcHpQbGtDd0drREJ6QTZaeGdBRzdaczRkdFZxL2o0aDJWOCtOMzNmTDU4ZVhTZWI2ekQ5OW1iYTA0NmtXNGRPeVljKzM3MWF1NTQ4V1dXbFZhdDM5aWxYVHVtWG5sNWRCaDFxTGY1WlQ3K29Xb1k5dDVkdXZEM2l5OGtMU1dGMGcwYnVPcWhSOWkwYlZ2MGVPYisrek1tTUl6dU5EdTlOUUFBSUFCSlJFRlVIVHZ5Nm9LRnJOdThtVk1IRHFCRDY5WkFhR3VrTzE1OG1aL0tRb001VGgzUW56R0JuTGkyZmZEVlYweDUva1VnTkZ4NmJDQ0hrcVZMZWZiOUQramVzU1BYblhJeUVPcTlYdmp0ZDd6OStSZDgrUDMzQk4ycTVUZDZkT3JJYjA4L2pRWGZmTXVUNFo3b3dHR0hjdkd4UTdqcmxkZFkvSDM4OE9rOTJyZG40SDc3Y2tpdlh2VFphMDk2cFNjTUZtc3dTNEFUMlJ4Z1k0elppY1puU1NGUWVQOEh1cmRQdUVxVTBVaG9IMXdnZmp1bDdSMGVMVlZEcEdPVGFBRUg0V1RnNUxJU2x1Y1Y2U00rSHpPdUhDaE5zdmV6TEdYRnhQU0s3a2VMY0p5SU5PU2VRQ0twR2c0dE1DQzlvdnV0WlhDVFYrR050eDVickcwM1YvQXl3dERZY3MrUzMyVGJrQ21UeG1iSmxMRWVWV0hNN2tSVjQrYTQ5dDFyVHg2WlU4aTh6ejZ2Y3g1cjUzYnQrT1hSUnpIODhNTnF2SEc1ckxRMEx2bjFPUTdYbjNaS05QbDkrL1BQbVRwelZyU25GcUJOYWlxL09lM1U2Q3JTbmR1MVkrenduR2d2TlVEeDBxVjAvYUE5NDRZSE9IWGdBQUIrV0xPRzk3LzhpcUt2bDFMMDlkZlJZZE43ZCtuQ2hVT09ZZFc2ZFN6KzdqdFNmSDU4anNOYm4zMGVqUmNab3B5eC8vNWs3TDgvRlpXaCs2VHZmdkVsdDcvNFVzTDNsZXIzYzg3Z1FadzlLSXRVdjU4RjMzd2JkN3hUMjdiOCtmeVJ6UGxrQ1kvTm14OTlMVmV2WDgvTUR6OWk1b2NmY2QwcEp6VktBbXdTV1FKc2pERzd3RldENUFmZ3hrZSswZHl0cTdsUWhHdUJ3eVBIQlVMSmJ5VDdxMmN5ck5HTHF3cXF6UmZ1aVhCejBPV202Y1dhanpMajV3MjhrRHRVbWs0dmFHNnVHOHg5OEN4LzViYVBRSHFGa25vdmU0TGo0dnkrMDhUcHI1ZFBHVGZQbytER0k0OHMxRTZidGpGYmhBR1JNbFVRRCtmOHh0MWRVWUt1dzZYak0rVkpENkliczF2NmVzV0t1RVMzNzE1N3NWL1hic3o4OEtNYXI5bTNhMWRPUE9Kd0FvY2RTcXEvOXRUaTZJTVA1dnlqanVTcGQ5OERZRndnSjI0N293TzZkOGZ2VkEyT2F0Y3FqZHh6ejJXL2J2R3JQV2YzN2N1YTlldDViTjViQUJ5NjkxNWNPU3p1UGhrcnl0ZHkzNXZ4U3owYzFLTUhrODRlUWR0V3JTamR1SkY3MzBpK0ZFVC8zcjNqbnFlRXY2K2pEajZJUS9mZUs5bzczVFl0alpQNkg4RVptUmwwaXRrdnVTWkQrL1ZseUM4T1p0Nm5uL0h5Z29YUlJjQU82ZFdMb2YzNjFYbTk4WVoxaVJ0alRCTXhmWUVlSjBHdUJVWWtIUjd0NllUSEtnb3JnVWRjWmNhRUxGbnFmUTA3cHZQRXFVZXE4TGFFVWg2ODNlZ21MdlA1T1ZoSjM3VzNUN0NGanBxSXZHTHRxWkF2MERkYTZPWFBmNUpZb3B3eUprdGVUM3ErTVUxUVl3eUJYcnRwRTI5Ly9nVWZmUFUxcFJzMlJPZi81bi8wVVZ5eWVFRDM3bVR1dngrRER6eHd1K2V4cWlwM3Z2d0tSeDUwRU1mMU9TVGgrQ2MvTEdQU1UwOXpRUGZ1WEhmS3llelZwWE9TS0NHelAvNkUvMzFReEpSUjU5RXhTUUo2eit0dlVQRHhKL1JLVCtlc1Faa0VEajAwdW1wMDBIVVorWTkveGcxaDd0bXBFeU9QSEV6T1lZZldXT2ZYUDYvZ1gzUG5NZlRRZmh4MTBJRzBTazFOT09mcGQ5K0xHd0o5VFpKdG9BQitMQzNsM1MrK1pNQysremJhZkdBYkFwM0lYaEJqakdsaUhscWd2U3BkcmxGbHRBaGQ0ZzdXc3VoVmZkU3hpclNpdk93NC9HVjBocnkzWXpWNHEvT2thYmtRM3JMSTY0bWZzZk9CVlY4dG16TGhOTytDbXgzMVlJa2VXT2t5VzRTOTZ6N2JBMHFwK2poeDNFQXAzaW4xR2VPUnhwb0RIRkVaRE9MM1ZkMkxmWDNSSW5wMDZzVEJQWHZTTmkydE1hdm04NTkrNHFBZVBSSzJPRXJHZGQwYXoxdTdhUk5yMXE5bi8rN0prOHV0RlJVRVhSY2x0SGhWWFQzWXV5TkxnQlBaQzJLTU1VM1VQVjlxV3F0eUxsUzRCcUYvN0xISTFvWU56UWRyekNtVnVlcHcrN2dNZWFOaE5UUlFicTZUWHRHOVNJU0JvWFo1bHdSWDcwOVdHRmMyZVh4ZVRlZWJ4amRqb2ZiWFNnb1M1c1Y3OVRFL2NhWG5IeDAvdzhiMGx5OXF2TWFZSnFxeEUyRFRQRmdDbk1oZUVHT00yUTNNS05FVFhTVlg0TWlFZzE0a0NEV05MbFlXcWNQdFB3L2ttVndSTjhrWmphN2pqVlAzOS9uNEVKRzJvU1o1T0JBNlBwL2VVaEgwSGJIK0wyTXNHZG9GcGhYcE1RNjhqdEIrcDFTb2ZGS3BCSzRhSkQvWGZiSXhUWThsd0tZK0xBRk9WUGU0QW1PTU1idmNtQXg1YzF5bUhDWENTUXJ4dzVQVmd3Nnk4RUpiV2oyUTBGK1UvL1lzNFl1OEloMTd6NWZhdU9QZWtsaDcrNFNscnNyVlZTVWVmdWFMTHBzTlFDdS9FM3lPM0tjVEozU1pSaldqUkU4VW1CVk5majFkK3B1RUh4bFY1dm5iYzVRbHY4WVkwL0pZQW15TU1idVIyRVFZZUQ5U0hzMFZHcEliUm5wRGt5Y2VCeUJNVHkzbjI3d2kvZDFEbituTzZhVUxLNzl0L0tPcStqS0FJR2hDcHI1akJDQzgxVkw0NGFHZEsxYmY0VWx3VXk4emluU1U2L0tLQ0syamhSNE9lNjYrTXJvcUJkczZjY0lWaDhoNmIyb3d4aGl6TzdFRTJCaGpka05qTXVUTnNabHlaUFZFT0M1NTNkRWVORTM2TUJSUzZJRndSK1VHZnBoZXJMYzl2RUM3c3BPNFFTNUZXUjVxUjdMdWFvK0lYTmR4MHRSQTR3UTNzYWFWNkdnVi9pM1NlTnN5VnB2bi9hSUlKMTk3a0d5dDhRSmpqREhObW8wSk44YVlabUI2aVo0a1NpNHdPTGJjczVHa05mWElLVnRVZUZqZ2pyR1o4cjBYVmRXbTB5MVRqeGRYNW9pRXQwcjJkR0hvcWxkTFlYV2wzK216UG5mc2FxK2ltM2pUaS9WUEFuOW9yUGhKZnZhZldaN0JxRjAxbDkwWXI5a2NZRk1mTmdjNGtmVUFHMk5NTXpBdVE5NFlteWxIcW5BeVNZWkdhME16NFpxdUYxb0pURUJabWxlc1QwNWZvSDJUbk9XWjhsc256QVg5ZTdSNjhmTHpYMVdXTDdCSFNtWHdQeDRHTjJHcUt0T0xkVVpzOHR2Z244K0VTaEo2ZnA4Y2s4SDVsdndhWTR5eEJOZ1lZNXFSMkVSWWxROGk1ZUxWU3RFMVBSVjh3QVhpOGtsZXNiNlNWNnhER2xoYmpjcFM5cGlvOEZHa1lpK0hRbXY4R1BKQStzVHBFendMYmdDWVVjeURBcU1qenhXUGZqNWo0bFhMZmg4ZW04SEY0dTNkRW1PTU1ic3A2eEkzeHBobWJIcUpub1RMbjBRWUZGdnVhWWRielZzb3pSVS8xNDBaSUl1OHFpcWkvYVNwdjBoQkZnR3RhbXZDamxEVjBCemowSlBOTG02ZjhpbFhmK2RSK0JZdHIxaW5BdU9qQlVyb1ZyeUh5YS9FRjl3OU5rdCs3VTEwWTVvV0d3SnQ2c09HUUNleUhtQmpqR25HeG1YSUcrT3laTEFvNXdKZlI4cmpoa1kzVlB3S3U3SGx4MnVRQlhuRit1UzBoYnF2QnpWRnJaODg0WE5GYjRpcHVWcnZiUU9JVTdYS3RFaHJ3WGtDMUQ1QU5GRFM1TmZqbnQ5cXc1NG5XL0pyakRHbU9rdUFqVEdtQlJpVEpjOEJmUlIrbzFBV0tZOHVJT1ZSRXBKa0tLc0FGemhCUHM4cjBuL2M5NzUyOGFZbUtKczg0WDdRbWFGS0JOVDFKQWtXUWozQVZUbXdET2swY2ZvMURRN2NndVVWNlQ5SWx2eDZKQ0djOE90eG1YS0xkelVZWTR4cExpd0JOc2FZRm1Kc3BsU015NVM3M0ZRT0FPNEJLcUlIdzFOcFBjbURreWZWcVFqWCtSMlc1cFhvelhlOW82MFRMOXgrMjRLVkY2bnFLZ2h0alNSNHVjWlIxVGZnb0xkM3VQSCtBejBNM21KTUw5WS9JVndYZWU3cGdsZVNQUGtkbXlGM2UxU0RNY2FZWnNZU1lHT01hV0VtSEM1bFl6UGwvd2oxQ0w4WUtSY0pqMGoxYWxhWkpJNXdGYUVEeXBTMnFYeVZWNnhYUHEzcWEwZ1ZHLzV5N1NwWDlLSzRTajNLcmlTMk8xdWt0ZC9uUEdsRG9iZFBYckhlV0gyMVorKzJyUUxjaEgvdG15ejVOY1lZVXh0TGdJMHhwb1VhbXlsZmo4dVVFYTR5UkpXUEkrVmVEb3VPNjUyTGo5Y0xlS0NzaEkrbUYrbVpEYWxqN2VTclpxb3lOVnFOdWw2TjZDWTBJRHFTQkRPbzg4UnBOcWUwbnZKSzlEcmdMNUhuMGRXZVBWSjl0V2VGUDQ3TmxOdTlxOEVZWTB4elpBbXdNY2EwY09PejVPMnhtUnl1eXFVb3k2SUg0bllFOHFDaWNPZHN0UjdtUGlLOGtGZXM3K1VWNitBZERWMlcwdW8zb0o5RHRaNWJMOFNFVXBHLzJGRG91dVVWNjNpVWYwU2VlNXI4U3R4ZkViZVB5NVEvZTFTRE1jYVlac3dTWUdPTU1ZaUlqc3VTeHpaV2NERHdCNFVOc2NmVnhadUZpeUpEWUNVaFJSME12SmRYck0vUFdLUUhiM2ZjM011MnFQaEdLbG9Kb1VXeFBCdkpMVld4QkZMOVB1ZEpSajdkb0tIYnpkbU1JcjBjWW5yazhYYWYzNFJwM3NyZFl6UGxKbytpRzJPTWFlWnNMcE14eHBnRUR5L1FydHRjL2dKY0pvMThzelJoWHFnU0JCNXlXdkdIMFlmSml1MkpsVDVwNm04RitXc29qSWQ3QTRmL2p0ays2dmRsVThiLzFhUHd6Y2EwRXIzUVVSNG45cVgzTXZsTjNPdkk5dmsxalVvWExPaUs2M1lBT3VJNDdWRnRqZXVtNFRocDRiOWI0YnBwaUlTK1ZOT0FORUo3bEllZVI4cEZXb1dQcHdBcGlQZ0FQNkcxRVB4eHowWDhnQTlWZjVMeldnTnNXck5xVjd3a1pqZlRwdk1lY3lVckszdFh0Nk1wc1FUWUdHTk1qUjRvMFQ2dXl6U0U0MlBMVlVFY3ZFMXNvUHB2cFUwS2Q2VzA0NjlYSENMcjZ4bEkwaWRObXlQSThaSEFHdG9reVlNbVZrVlMyQmFzZFB1dHUvMnFyendJM1N4TUs5RUxSWG1zc1c2WUpGbEFhOXJZVEpuUUdIV1o1a0UvL0RDZGlvb3VxSGJCY2RxaDJnWG9pR3BISUpUVWhyNDZvTm9Ca1U3Ujh0RHpWcnV3K1hXeUJOalVoeVhBaVN3Qk5zWVlVNmNaUlJwd0lVK0UvZU1PZUx5ZmF3M1dva3dhbXlYMzFlZmsxaE9uN2RsYTlET1FkdUJsQ2h6LzdTcGFValo1ZkJhSWh4T09kMC9UUy9Ra2NYa0Z3UWVOY0lPa091VzVNWm1NRkxIWHZxWFFEejdZRzVHZVFBOGNwd2VxM1FrdHB0Y0Q2SUpxT3BHRVZxVERybXlyTVUyS3FpWEExVmdDYkl3eHB0Nm1GK3ROS0xlSVVMV1BiMk1rd2NsamZxZkNuOFpseUNOMVhkNTUwclRSd0F5STdEdnJ6YXhnRGY4WlNhaGQ1Zi9LcDR5L3A4R0JkMlBUaW5TQUErOGdWUFdXZVRuc3VWb3NoY0tmMXpNOGQ2aFVlbFNEMlVYMC9mZTdrSmJXQTlmdGdXb1BWSHVpMmcyUlhxajJRS1JuK08vT3U3cXRkZGlBYWhraVplRy95NEhRWThkWlMyalA5UXBVdDRVZmI0dDdEQlU0empaRXFzNnAvbmRxNmpZY0ovVGM1NnVRZnYwMjFOQVdZMHdkTEFFMnhoaXpYUjVhb0wwcWc5eURjRTVzdWVlOWZoSmFmS3Y2NnNHcUZJdHcrZGhNK2FpMnk5TW5UcDB2SWtNOGFrMVYvY1QrOHRRTitGUDZsT2FPWGxiekZjMVhYckVlb01yN0luU0JSdGpuVndndGVoV09xYkJZNE9peG1iTEp3MXBNSTlBRkM3cWl1Zy9RRzlmdERleURTRzlVOXdSNklyTDNMbTVpUE5WU1JNcUE4bWd5Vy8yeFNCbXVXNHJmWHc2VUV3eVdTV2JtNmwzYmNHUE05cklFMkJoanpBNTVvRVNIdWNvTTRJQkltWWF6UTA5L3VTVHZUYXhRK051Mmp2enAyb05rYTdMTE9rMjhyN2NqenNlTk14UTZKcGJ5WnVtVThTZDVFbmczY3QvNzJpWEZ4d0pnbjBhckpPWnVneXBMSzEwR1hUMVkxalJhZmFaZVZOWEhva1Y3bzdvUHdXQlZjaHY2V1lqODNXYVhOakpDZFFzaXk0QmxxQzVESlBUbHVzdHduR1drcGk3ajBFTlgybkI2WTFvT1M0Q05NY1kweVBSaXZWVmdVbXhaWTh3QlRUb3FXdmxHWU15WUxNbFBkazM2cEtsWENhRzV3NTczVHNad2NjOHBuM3pWL3hvbmV0UHoyR0p0dTJrYjgwVVlBRVMzdDJxOEtiK3NETHBrWGpWSWZtaWtLa3dNZmVlZDFxU2tIRUQxeERiU294dnF3VzBLVzRGdElEYXhqWDNzT011b3FGZ21nd2ZiRFJOalRCeExnSTB4eGpSWVhyRWVodklZUXY5b29jYnNBZXVsWkptdzhqakM5V016SldFNFl1eFE2RWJyQlVaL0x2WHJRZVJlMWV6bjVUMnQ2aXN0WWFiQXNHaGhJODc1QmNyRno1QXgvZVVUajJvd2dLb0tpeGIxeG5VUEFRNEovOTBIa1VPQWJydTRlVlZVdHdCZkFWOGdFdnB5M1MvdytiNlFnUU50R1dSanpIYXpCTmhzbDBBZ01CcDRPajgvZjIxOXpzL0p5WGxlUklhcjZzQ0Nnb0l2R3JsNW5ocytmUGp4cnV1T0JONG9LQ2g0WlZlM3g1aW1ibnF4M2lCd1oxemh6bGtwR3FCY2hldXJMNUxWYWVKOXZSMmNUeU43WjNwSFVIVVJpV3lOcFBlWFRaNXd0YmQxTkQxNVJmbzR3a1hSQWkvL2ZhdlArMWEyaUovanhneVFJbzlxYUhIMG0yOWFVVmIyQzFRamlXNGY0QmZBSVEzZTVrZkRkeXE4dU11bHVoVDRBdmdVeC9rYTEvMGN2LzhyR1REZzI0WUhOOGFZS3BZQU56UERoZzI3MG5HY2M3MktwNnJ2RnhRVS9CRWdKeWRubElqOFIxVS9keHpuOUZtelpuMVoxL1dCUU9BTjRNVEt5c28raFlXRm45VjEvckJody9aMEhPZitoclo3OCtiTkY3Lzk5dHR4KzRibTVPUmNBUXl0ZnE2SUJQUHo4eSt0WHA2UmtkR21VNmRPUzBTa3Q2bytXRkJRTUxxaDdUS21KWmhhcFBzN3dxTUN4MFlMRzZNM3VPWmV4emxCNWNvSldiSTBVdEI1MHJSZkEzZUZtdEk0dmNDcXFPdG8xdHBiSjVSNEVyd0p5aXZTeVFnVG93V05lWE5EQ1NLY01qWlRaalpTRGMxS2VOR3BVSktyZWdpcWZRZ2x1YjNaMGIyWnE4OGJFQUhYclhxOC9aYWpHdXJGaFM4aWp5VXpzODdQQjhZWTR4WC9ybTZBOFphRWhpNmQ2R0c4NkRZVDVlWGx6NlducHo4dUloZXI2bnM1T1RrakNnb0s1bnRWRjREcnV1MGR4em16b1hGU1VsTFNnUFhWaW84U2tRdUIyQVZ6MG9BZ2tKQUFkK3JVNmMvaDVQYzdFYmt5RUFnOG01K2YvMlpEMjJaTWN4ZE9QSStiVnFLanhlVnZJblNJTG95bGhENktlekZjTm41VDNsaERmZkJKWG9uZWluTG4yRXlwS0owODd1N09FNmVQUWhnVTJSREppN3hOa0dnN1JCREhsVWNaK1hSL25qa3Y2RUg0Sm1WNmtWNFJsL3lDdDhsdnRYOFVoWXZIV2ZLYlFGV0Y0dUtEZ1FHSTlBZjZvOW9mMSswZWQySjlFdFJrQ2E1cS9QUFk4K28za1g1dHNpUVgrRXd5TTIzMWJtUE1MbWNKY0ROVFVGRHd1K3pzN0JzYkdrZEVCdnQ4dnJkaXkwcEtTaXFBUzRjTkc3YmFjWnhmaThpc29VT0huajFuenB6WEdscGZFbTlWVmxhZXZMMFgrZjMrZDRERGFqdW5zckp5cjhMQ3d0WFoyZG50L0g3L0dsVk42TWtPQkFMbnFPcjFxanJmNy9lUENBYURpNENIczdPekJ4Y1dGcmJJN1U2TTJWN2pNK1NCaHhib3F4VXVUd3BrQTk3T0ZhV1dXRUlybENuQVJRK1U2T1dqTStTOXl1RDlGL3I4emljQ3FhRm1lTlFUTEVRVEF4RU9UZi9GNmh2SzRJNkdCMjQ2cHBmb1NZUlcvQWE4Ny9pdFBqcEE0Y1p4V2ZJZkQ2dllMZW1YWDZheFljUGh1RzRveVZVZFFFbko0WWkwalR1eHRxUTBXVUpiVXpMckp0bDNyTGI0b2EyRFNvQmlSSW9SS1pHQkE3K3IrenN6eHBoZHh4TGc1c2N0TEN4MEd4b2tFQWpVMUh1aHMyZlB2ajRRQ0d3Q3pxNnNyQ3dLbi8rd3FuWklPRm0xdjRqZzkvdi9tWk9UVTcxSEZoRjVLejgvLys0azlRUUxDd3MzQUdSblozY3FMQ3dzVDlhWVljT0dEWEljNStpTkd6Zm12ZnZ1dTV0emNuSmNxZWV3TEwvZm53T2tpc2pMc2VYRGh3L3ZyNnIvRXBFeTEzVXZmdlBOTjB1SER4OSttYXErNmZQNTNod3laTWlRdDk1NnE2eGVsUmpUd2wweFVINENodVlWNlZnVi9pYlFMbktzc1ZabHJwYWM5UWtxYitjVjZkOFJKdDc0d3JRL2dOd2VPdVJkVDdCS1RDcXQvS25qcEFlZVhqdDU5RGNlaE43bHBoWHBJSEY1SGdrTm8yMk1mN2ZZY0FyVHgyVktzN3FCVUIvNjRZZnBWRlFNUUhVQXFxR2UzZkx5UXhDcCtxeFdWNkliU1d3ZHAvYjV1YXJKajlmK0Q3c1dXSUJxTVk1VGpPc1dTMWJXMHRvdU1NYVlwc2dTNE9aRHNyT3oyOVo5V3UyMmJ0MGFmUGZkZHpmWGRWNStmdjZrN096czIrZlBuNzhCUUZYUEVKRXV0Vnh5UXJMRVZGVXJrNXdiTld6WXNGODVqbk4zSUJBNE5qOC8vNlBxeHgzSCtUc3dwRzNidG91QXdycmFYYTN1azhOdGVqRlNObno0OEV6WGRkOFFrUlJWUFhuMjdObmZBY3lhTmFzZ0VBajhXa1R1YWRXcTFjenM3T3pUQ3dzTGY5NmUrb3hweWNabVNkNzlIK2hyUHVFL0lod0Q0Yy9halRDSHRIbzRBUWZodDhCSnVTZGZjVUh1YXcrTkVwSCtrYVdydkdoQWRIaTNnSWlrT1ZUZUE1emU0TUM3V0Y2eEhnQzhDVVFYUy9KNmU2czR5bk5qTTVrd3JwSENOeFU2WjQ2ZmpoMzdFd3dlaWNpUndKRnMyeGJkVDd0ZWlXN3N1YkZsMVljeHgxNFhHN3YyWkhjRHNCRFZVTSt1MzEvTUVVZDhhWHZsR21PYUEwdUFtNG5zN096dWZyOS9lVVBqK1AzK3Q0RWh5WTROSFRyMGpNckt5bmZuejUrL0NpRFNRd3ZRdVhQbjdxdFdyVXI0YmVyMysxOEZUZ2dHZzRlcTZ1ZlZqOWV6dDdvajhPVEpKNStjOWZycnIwZm43d1lDZ1RQRGJTM016OC9mcnVRMzdDUlZYVkZRVVBCK09GNjJxcjRvSW0xVjlhTHE4NXZ6OC9Qdnpjbko2UzBpdi9INy9SOE1Iejc4akZtelppM2FnWHFOYVpHdUdpUS9xT3F4TXhid2Y3ajhCYUZWWE83cDhmQm9BZHo0WE9Hd3RMVFU0dXVIamJyN0g0WC9QUlFWZjZnWDJNT2gwRlVQVCtzNDZmNFQxazYrYXJlZHcvckFSOXJkM2Nwc29CUEU1RmdlYm5la0d2ZXl6VnkrZ1ZITk1jblNCUXQ2RVF3ZUZVMTJWVE53M2RaMWRxWEhKcktSWHQzcTF5UkxkbVBMNjBwNFZUY0RpeEFwUnJVWW42K1lBUU0rRTVFR2p5WXp4cGlteUJMZzVtTUxNVDJaTzBwVmx5UXJIelpzMk5HTzQvelA1L090Q0FRQ0YxWlBPSjk1NXBta1E2WURnWUNHNHdZTEN3dHI3ZTFOWnZiczJZL201T1NjSVNKbmJkdTI3VGJnTndBalI0NzBsWldWL1NVYyt3L2JHemNuSitmdzhBSlhNd0NHRFJ2MmUxV2REQ0FpRnhRVUZEeWQ3THFDZ29JYmNuSnl0b25JVGE3cmZoQUlCTzZvckt5Y1VsaFl1R1Y3MjJCTVN4Uk9idTUrc0VSZkNTci9CVEtpQnoxT2U2THpTbU02ZVFYU3VuVk0vLzBOZ1F1L25mSFdpL3V1Mjd3UjhiQVhPamFVbzNJL0k1OCtaSGRjRU91eHhkcDIweGJ5UmRnblV1YjVjUFg0N1k2S1V2Zmd6TnhNMmU3ZkUwMU5lTjV1QnNGZ0pOazlFdGZkdTg2aHh0VVhtcXB2b2x1VG1oUGVkY0RiaU14RlpDNFpHVVVpc3R2OWpCcGp6STZ5QkxpWkNNK1JIZEZZOFYzWC9jQnhuS25BTlVCK0lCRDRiWDUrL2o4YXE3NVl3V0J3ak0vbk94cjQ5ZkRodzErYU5XdlczTEt5c3N1QlBxbzZhMGRXb2hhUk04SVBuOC9KeVprbUltTlZkWU9JWEZGWldmbGFkbloydTVxdURRYUR0L2w4dm5KZ0NqREo3L2NYNDhITkIyTmFraXN6NUt0YzFVRTlGM0FqeWgrQjFNZ3h6MGRGQ3duN3kzWnAyMkhmNjRlTkNqNi9hSzV2OFk5Zk5jNVFiSkVETy8yaTlPcHkrS2Uza1J2ZjVncWVFdUZRQ0U4cGxVWVk5VnlWL0g2UjZ1ZUV5L2FUM2ZKR29pNWV2Qi9idG9XR01xc2V5ZHExL1luNWVhNGxFUTM5SGVuWnJkN0RXMVBDR3p2RXVYNFRzc3RSblkvSVhCeG5MZ01HTExEZVhXTk1TMllKc0ttWGNPL3R0VGs1T1orTHlEK0J1M0p5Y2pwRjlnaHVCTkhmL0lXRmhhdUhEaDA2eHVmenZlaTY3cU01T1RsSEFybUE2N3J1YjNjb2VHak84dGJseTVmUDd0bXo1MUpDdlZBM0F6UDkvcnJmRnFyNm5PdTYyVDZmTDVDZm4yL0pyOW10bmZYMm5ZY0dnNXpzb0lOVjVVZ1I5dHdaOVM2YS96ZDI4UndDWDhkK2NGeS9ScTNqYms2NE05bENmMDNhNjV2K3RqT3JPeGdvR3pIdnpwMVpwMmV1V0RlWFh6anRPZGpYaVlHK3p1eERrdVU0a2lXcTFSUGR1aExlWk1lVDl5U3ZRV1FlTUJmVmVXUm1MbXFPdzhxTk1XWkhXUUxjREFVQ2dVdFU5WVQ2bmk4aU0vUHo4eCtyejdrRkJRWDNEeDA2OUFmSGNlNE1Cb01QQUdSblo5ZjJjeVRoT253MW5kZTFhMWVOREtFV0VSK0Fxc2Jkblo0elo4NUxnVURnTVJHNVJGV0xnVjdBQTNQbXpGbGNuM1luc1JqSTZ0V3IxNFg1K2ZtUEFGbERoZ3hKVDB0TGU3S2UxMzh3Wjg2Y3Q0RzNkN0IrWTNhNTdEbTVyVG82YlhPMWtoc2N3UWZTS0tzeUc5T2NsZXBXM2cxdTVkM2dhaDVYT0N0bEgwYWw3bzgvTWdhL29XK3F5TlpFTmZja3IwQmtIaUp6VVowbldWa0pDMFlhWTR5cFlnbHdNNlNxZzBUa3d1MDR2eHlvVndJTW9XUTBPenY3dGNMQ3dzcnM3T3c5L0g3L3FycXU4Zmw4SDlkMHJLeXNiQzdoUFVJZHgvRUJpQ1RPQTZ1c3JQdy9uOCtYSXlKN3FlcDY0SmI2dHJtNllERDRXNy9mZjQ2cTN0cTNiOThubHl4WnNpMjh0ZEZGa1hPeXM3UDlqdU1jSnlLZkZCUVVySWk5UGpzN3UxVkNVR04ySTJmTi8vc1JyZ2FmRXZqRnJtNkxNYzJGSy9CYzVmY3NDSlp5ZFZvZjlwZDI5WnU3VzlQS3paRmo4WDRpMUxzN0Y4ZVpKNW1abnphdzJjWVkwNkpZQXR5TXVhNTdpdXU2TmM2UGRSem5XTWR4WHR1UjJKRUZyU29xS3JiNmZMN25rcHppQTg2VTBENUQ3NnZxc2xyQ2ZSTHpPQTFBVmJjbHFiTThKeWZuYzJCUFlOUFdyVnNUenRtTzlwY0hBb0YvaWtodXIxNjlUbXZkdXZYTDZlbnB2d1NJOUlZN2puT1I0emlQcU9wdmdMc2kxd1lDZ1Q2cStrRk9UczZUQlFVRnpYMjNEdE1NbmJENHpyYTZOdmljSUFmVWZiWXhabnQ5b3h1NGMrdEgzTnQ2TVA3UTlzbnhxaWU4dFNmSjM2TTZGNUY1K0h4elpjQ0FMNzF1cnpIR3RDU1dBRGRqanVOc25qMTc5b2FhamdjQ2dUcjMrMDFtK1BEaEI2bnFMYXA2YjBGQlFSRndicExZMXdFalZQWGI4dkx5WVNVbEpadnFHVDZ5K0ZSQ3UzTnljc2FJeURBZ0tDTGQwOUxTN2dFdTNwSHZBY0J4bk1kYzE4MEZUbXJmdnYxTHF2cDNZQzNoM25DLzMvK2E2N3F1aUp4TlRBS3NxaU5GcEIyeGk1d1lzeHRwVTY1VEVFdCtqV2xNUCtzVy9yM3RHeTVKcmZaV3E2dEhXRFVJdkkzanZJTHF5NUtaK1Ztak5kSVlZMXFnSkxjbGphbGRNQmc4bTFEaWVXMnk0OE9HRGR0VFZmOE1vS29UdGlQNVJVVFN3dy9YeFpabloyZnZDL3hOVlN0RTVFUlZYU0VpRncwYk51ejBhdGZYZTZHUG1UTm5mcU9xYTFTMVgyRmhZYVdJUENzaUJ3d2RPblJ3K1BoS1ZYMWZWWS9PenM3dUVWUEhLQURYZFIrdGIxM0dOQlZuenYzNzBRalg3T3AyR05NU3ZGRDVQWis2YStPVDN1UnplZGVpK2hRaUZ5SFNSYkt5anBlTWpEc3QrVFhHR085WkFteTJXN2hIRk5kMW4wbDIzSEdjZTBTa1BmRFk3Tm16WDQrVTUrVGtqTXJKeVpuWnQyL2ZHbnRPVmJWbnVJNlZzVlg2Zkw2SFJhUzlpRXlaTld0V0FmQi80YnFtWjJkbmQ0cTV2aUw4c0Y2akcwUmtGZEFsZk8yL3d6RXZpRGxsam9pSXorYzdFV0Q0OE9IOUNXMi85UFhzMmJPM2Uvc2xZM1k1Q1Y0TFl2LzNHN01US0RDcjhxZWFrdDZ2VUwwYmtSeldyOTlEc3JKR1NVYkdrNUtadVhZbk45TVlZMW9VR3dMZGpOVzI4bkxrdU5abmNZNFl3NFlOMnhQSVV0WDFyVnExZXJQNjhVQWdjQ3B3TnZEVGxpMWJycXRXMzhYQThKNDllOTYyWk1tU0cycW80aUNBMkRuRE9UazVONHJJVUZWZEVBd0dwd0FVRkJROGxaT1RjNkdJbk83eitmNE9YQkd1WXh1QTR6aHBnQVFDZ2NYQXZmbjUrUTlVcitpRUUwNW9Hd3dHOXhTUnI4TXgzODdKeVZrTm5EZHk1TWpybjNubW1hQ0l2Qk9PZXdMd3IyQXdlSW5qT0FBUDB3amJZaHJUMkFRNVpGZTN3WmlXWkprYkhnU2xHa1RrSFVSZUJsNlJqQXhidk1vWVkzWUI2d1ZveGxRMTMrLzNWOVQwcGFyNTJ4dFRSRVpJeUN1dnYvNzYxdGhqMmRuWm5WVDFmZzM1VlhoVjVhaXRXN2RlQ1pRQjF3OGZQanluaGlxR0FEaU84eGxBSUJESUZwRmJnVTNBeFpIRnR3Q0N3ZUFFVlYwdklwZkh4RnNiL3Q0N0JRS0JEc0Jod0RteEZmaDh2bnNEZ2NCVTEzWGZFcEgycWpvM2ZNZ1ZrWmtpMHFPMHRIUlkrTngzVlhVQjhPbklrU045SW5JQkVIUWN4NFkvbTkyVDZyNjd1Z216Y3lLbUFBQWdBRWxFUVZUR3RDVGZ1eHNxRUxtWXRMU3VrcGw1bkdSazNHbkpyekhHN0RyV0E5eU1xZW84b000dGlvQ0Y5WTBabWY4S1BCdGJucDJkN2ZmNy9VOEF2VlgxN3dVRkJiT3FYenQvL3Z6bGdVRGdOeUx5c091Ni84ck96ajYwc0xDd1BITDgyR09QN1FrTVZOV0t5c3JLa3V6czdCNnErcC93M3NCWEZ4UVVMSW1OVjFoWXVDd1FDRXdFN25GZGQwWkdSc1pod0dvQW44L1hJNXdjeC9VbWgzVUVJdC9IbTF1MmJJbHVwNlNxcjR2SXlhcmFHK0ROTjk4c0JUSUFoZzBiZHJyak9OMVY5ZVg4L1B5ZjZ2dWFHZE9raUhUYzFVMHdwaVhaaXBzaUdSbFA3T3AyR0dPTUNiRUV1QmtUa1QvbTUrY1g3c2kxcXRvNnRJTVJ3VWhaSUJEWVIxV1BBVGFYbDVlL0VTblB5Y25wTGlJUEE2ZW82anZsNWVVM25YRENDVzFkMSswaUlwMkR3V0Jub0l1SWRGYlZMc0FHRWRuVDcvZi9FLzZmdlR1UGo2bzYvd2YrZWU2ZG1TeVRmU09FUU1JT0Fka1hGWkNRR1ZCVVJGUmNjS0V1MzliYTF0YTIxcTdXMW1wYnJYYXZQN1YxVnhSVUZIQUJNc213eXlvZ0pJUTFCTEx2ZXpJejk1N2ZIN05rMW1TeXNPWjU5MlZuN3Jubm5udG0wSkRubm5PZWcrWE9kclJhN2ExRVJFS0lyV2F6dWNsZ01QeUJpSklCdkpXZG5mMjZ2MzVtWjJmLzIyQXczRU5FT3IxZUh5K0VPTzRJZWtlcnF0b2t5eklBblBUNmJEOVFWVlZqczlscXRtelo0dkdBb0xTMGRHVlNVdEw3N2lQTlRwSWtQZWk0M21jNk5XT01NY1lZWSt6aXh3SHdaVWhWMWJlSmFJK3Fxc0ZrajVRQXFGNWxSRVIzT2Q2N2ozUXVjK3pydThFOXM3TVE0aUVpdXQ1eGVFVnNiR3lUcXFvNnh6azQxc3o2YzUvQllGaGxNcG5XVFowNlZVdEVQM1hjL0cwQVVCVGxwN0lzbDh1eS9JL09QcTZpS0xkV1ZGUlU1T1hsV1F3R3cxZU9ObTZYSkNuRjhkN2plMUJWdGQ1c05sYzVqdzBHdzRORTVKRk4ybWcwK3R4SUNIRURFWUdJdm0wMEdoOTBGRGRuWjJmZjNVbi9HR09NTWNZWVl4Y0pEb0F2UTdtNXVUc0I3QXltcnNGZ3VCM0EyMFRVTElSb0pTS0xFQ0lLZ0RPejhqcTM2bmNEZ0JCaXRYc2JSUFJmQUU4Q0VFUlVLNFFvQjFBT29OeVJaYmxDQ0ZFaGhLaVVKS25TWnJOVmFqU2FCd0U4UlVTdnpKNDllMXhvYU9oOEFHa0FTclZhN1hzQTRCaUYvV05YbjhGc05ydW1PQ3VLa2l2TDhsRWlta1ZFc3dDMHU2M3hEZVFLQUl1N3VvOWpSQnhFZEtOYk1XZnJaSXd4eGhoajdCTEJBWEEvSjRUWUxVbVNKSVNJSXNmYVFDSlNBWndTUXZ6TFpESjlCZ0JMbHk2VnE2dXIzM0ZzZ2VRZUZNTmtNcFZuWm1iR204M21wbUR2bTVHUjhjZUJBd2ZlVGtTYk5CcU5zTmxzYTJSWjNrNUViM2duMStvT3M5bHNNeHFOdHdraDNpZWlaRlZWbjhqSnlhbnU3SnJTMHRLZkpTVWwvYm9uOTlQcGRKd0ptakhHR0dPTXNVdUUzNDNwR0RzZkZpNWNHT0llN002ZVBUdDI2OWF0OWZDZGtzMFk2eU0zYjM2ZUg5b3dkcDU5Y3Mzai9Qc1dZNHhkSkhnRW1GMHczaU85M3RzbU1jWVlZNHd4LzVyWGY4RVBORm1YOU5jdTVBZHdYbmdmWU1ZWVk0d3h4aGhqL1FJSHdJd3h4aGhqakRIRytnVU9nQmxqakRIR0dHT005UXNjQURQR0dHT01NY1lZNnhjNEFHYU1NY1lZWTR3eDFpOXdBTXdZWTR3eHhoaGpyRi9nQUpneHhoaGpqREhHV0wvQUFUQmpqREhHR0dPTXNYNkJBMkRHR0dPTU1jWVlZLzBDQjhDTU1jWVlZNHd4eHZvRkRvQVpZNHd4eGhoampQVUxIQUF6eGhoampESEdHT3NYT0FCbWpESEdHR09NTWRZdmNBRE1HR09NTWNZWVk2eGY0QUNZTWNZWVk0d3h4bGkvb0xuUUhlaHZwcnk2d2t4RWN5OTBQeGpySU5vZ1NBVkJFWUJDZ09wNFZRU0VhbitGODFVaGtQMjhnQ0lJcXYzVlVVOUFJWUlxQkJTNDJpRDdPWEllZDdRRkFRVWtWSURzN1FFS1FYVGNuNkNRSUZVUUZBR2hTSUNpZ2xUSmVTOUFFVVQyUGtBb1FvSkNxbENGZ0VLeVozOWMxeENwUWtCUkFVVVNVRlFpVlJKUWhBYUtVRlFieWJLUUhPZFZBVVVXamxldC9WV3kybFJGSnhSRlFOR29vWW9pb0doVktOWXdVaXdDaXJhNVZXMk5Fa3E0cWlvTmlxSVUzbjkvMjRYK0UyYU1NY1lZWTNZY0FEUFc3MUVveVBFTzNxOFVvTnorZngydmpuck9kcHdWQTEzcjFnYmNidTY4bTcvN09FdWQwMVpjOTRMb3FDUHNKNGdBUjNISHExZi9aRWZic3ZONjFYRkNWVjMza1p4MUNJRGlPSllseUlyamVsZ2hFUUFaMEZvQUxRRG9aT2djSVc4OGdQai92Zzh2allDd1FNQWlDQllBRmhLd3dQRmVDRmhBWkFHRTFmMmNBRm5nZUUrQS9YcUlkb0RzOWNoZXBwSm9KeUZaSU5tdlZRUXNKTU1DRlJaSlV0dUJzOTc5WVl3eHhoanJOemdBWm95eDh5dlNHYkc3bmhPNFB6RHdMblIvY2F2bi91REJ2VXdDMlo4RUNIdVJUQUJVeDNuVnF6NWpqREhHV0QvREFmQjV0dS8vN3NxODBIMWdsNTZwTDY4TmI3VzFTbUVheUJiRkt1bGtrcTFob1pLMlZjaTJVRVhTdEVHMlNwQzFxaXJaQ0xKR09GNjFHa214UXBZMXFxVFlJRXNFV1JWQ2tnZ3lTT2loU2hwQWFDRkxXa0JvQWFFbFFSb0lPSTRsclVxcUJwQzBKRlNOSU9nSTBFS1EvVHFRRm5EVUpkSzQzb08wSklRRzVIYmV6M1dDaE1hOURRTHBMK1Qzek5qRmJFcnNVQ3dmNXJtQ3BxS3RIczhjWHQzcmR2ZlhGa0oxUGpYeGNrWDBFRHcwSXN1amJPM1p2Y2d1L3laZ214TmlocUM0cFFiVmxxWmU5YTB2eGVzaUlGTkg2cE4yMVlaNmE4c0Y3QkZqakxFTGdRTmd4aTRCZTcrenFOLzlsamJwOWRVeFFyTHFoUTBSV2xMMVFoRjZJVkVFVktHWFNOSUxvVWFBSkwyQTBFdEFoQUQwRUlnZ2doNUM2RUVJRXdKUjlxQmFSQWlRbmdnUkYvcHo5WWJ3ZU9jWXpSVUM1QmcyRm81aWduQlZFWUk2UnBYOXh6ZVhIUW1FcE5EbzgzSXZpMnBEVFlBZ1R3SWhTaHNXZEZ0TnRqYlloT3IzWEl3MkhJK09Yb2hvYmJoSCtlbm15dUE3NjhmQ2daUHc3UkZHSEdzc3hWK1BmSWJTdGpxZk91RWFIWWFFSjNpVVJla0NmNjZGQXlmaG9SRUdWTFUzNE1tREsxSGVWdSszSGdHWUZKdmVxLzQ3bGJmVm82UzF0dE02ZjU1OEQrSjFIVDhDZGxVZnh4L3pQdW1UK3pQR0dMdDBjQURNR0xzbzdiOS9TUjBBMzkvR2UybnF5MnZEVlcyclhsRVFBVkwxV2tub1ZSVVJJT2loU25xUzFBaW9wQWVnSnlBQ2dGNEFFWURRRTBFUGUwQWREVUV4SUVRRGlPdnJQZ1pDZnQ1NUxMaUdjRXlMSmdqSGUrZHBBUUpSLzRpQUUwSWk4ZEwwaDg3THZRN1huOEd2RDM3ZzkxeFNhSFMzK3ZHYmd4L2dVUDBaditkK09PWUduK0FYQU9Za2pzV09xcVBZVVhVczZQczRYWjB3Q2crTk1BQUFSa1lPeEl0VGwrTi94M002SGRudGpBVENnOE96Y0gzS1pBQkFVa2cwbnAxNEYzNTdjQ1hPdHRiNDFOZVFqQ2ZIMzlhamUzbjcrTXd1dkYyNEdjbWhNUjZqdkZYdGpXaFhyWDF5RDhZWVk1Y0hEb0FaWS8yS1l6UzlCVUR2aHM3Y1RIanJMYjFzMVVhVFN0RkNrbUpJMktJaEtCcEVNUUJGazFBamhEMVFqZ1lvQmhDUkFHSkJpS2FPUUxyWHlDMFlKdkpjNzB2OVpmajNNblRIa0tzeEtTWXQ0UG52ajdvT0p4b3JVTkh1ZjZUVkh3bUVPOU5tMmRlTU80UktXbnh2MUxVWUh6TVlMeDNiMkszQVVhOEp3ZU5qYjhKRXIzN0c2U0x3cldHWitNUGhqNE51cXplZW0zdzNJalVkbzlQUEhQNFllMnBPbnBkN004WVl1elJ3QU13WVk3MTA4TDc3bWdFMEF5anBhUnNqM25rbkt0UWlSMHNxUlV1Z2FCbHFEQUMzUUZvTmgwQUM3RUYwdElDSUpHZFFUUlFOSUxKdlBnMjdtTXdiTUE1M3BsM2RhWjF3T1FRL0g3Y1l2enJ3UGxvVlMxRHRxaEQ0NVlFVmVIenNJa3p3Q2xybkptVmdlTVFBL0RsL0RjNjJWSGZaMXVEd2VQeHkzQklraDhiNG5Nc3RQNHlYam0wSXFrK01zWXVIMVdhRFZ1TS9UQ2lycTRPaXF0Q0hoaUlpSkFRYVdUN1B2ZXMrVlZYUjJHYmZva0VpQ1pGaG9YM1dkbk43Ty9RaElYN1AxVFkxb2I2MUZlbUppWDEyUDlaN0hBQXp4dGhGNFBnOTl6UUFhQURnZnc1c0VESmVYNWtjQmlSQ0ZRbXFFQU1rSVpKVW9uZ1NTQVpFSW9BRUFIUDZxcytzKzFxVWRnRDI2Yjg2eWZPdjREcExzOGZ4eEpnMFBETHlXcDgyRHRZVklVeldZbVRrUUZmWlVIMFNmalh1RnZ6KzBJZXdxTGFnK3RKa2E4UHZ2dm5RWTlxeVUycDRQS2JIRGVzeUFKWkFlQ0pqc1Uvd3F3Z1ZyNTgwNDdPU2ZRR3ZGUkE0MFZUdWRzODRoRWhhMTNHdHBkbGpmWFZTYURRaU5SMi90RGJaMmx6cmk2c3RqWjMya3pFV3ZLYTJOdnpzbmZjd2VXZzY3cDB6RzZFNm5ldWMxV2JERSsrdVFGMkxQVFhKOXhiTXg0S0pFL3IwL2cydHJmamxpZzl3cHJyajU4KzQxRlQ4NXRZbENIUHJTM2RVTmpUaTI2LytGd0FRR1JxS2QzN3d2VDdwNjZhOGZMejQyZWRJall2RHlJSEpXRDczR3NUcTlUaGRXWVZmZjdBU0RhMnRDTlZxOGNxM0gwSjB1Tzh5Rm5aaGNBRE1HR09YaWJ6N2J5OERVTlpablNHYm4rK1hjNkVyMnh1UVY5KzdQWkFsSXN4SkhOdmo2MVVJM0wzOW53Q0FaV216c1hUSWxhNXo1VzMxSHV0a3gwY1B4aE1aaTZGeFc4OEtBTlh0alhqaHlGcUV5enE4T0dVNXd1U09Yd2JIUmFmaThiRTM0Yzk1bjhJbWxLRDc5T29KRTA0MVYrQTdJK2E3N3JlcWFBZFduOTBkMVBYUEhsNk5QMHk0RTdFNmV4TDNXa3N6bnM5ZmcveUc0azZ2dFFrVlAvMzZiZGZ4WHliZmkrRVJBMXpIT2VXSDhFN2hGdGZ4ajBaZmo3bEpHYTdqL2JXRmVPSEl1cUErSjJNc09LcXE0b1YxbjZHNHRoYkZ0YlhZZS9JVUhydGhJVWFucEFBQU5oejh4aFg4QXNEaHM4VW9LQzN0c2wyZFJvUHZHQTFkMW11MVdQQzdEei95Q0g0QklGU245ZDc0cjFkYUxSYThuRzBLdW41Y1JBVHV1OGJ6K1hGamF4dmUyTFFaQUhDMnBnWVJvYUdJMWR0L0RxWWxKbUJRWEN3YWlsdlJaclhpNDEyN2NYL21YSjkyMllYQkFUQmpqTEhMWGtGRENmNVc4SG12MnRDUzNLc0EyTjM0bU1FZXg3dHJUcmplVDRzYmpzZkhMdklaSWJZSkJYL09YNE1HYXlzYXJLMTQ5WVFKajQ1YTZGRm5XdHd3L0g3Qzdmamo0VS9RYUd2MXVlK1lxQlRmL2FNQkZMZlVZTVhwcmJnN2ZRNE8xaFhoNjlwQ2pJMGFCTUErR3V3dE1TVGFkUjRBM2kzY2dvZEh6a2VUclIydm5yRC9VdWwrM3Ftb3BRck50bmFmY3NiWXhhR2hyUTIxelIwQmJtbGRIWDcxL2txODlOQURDTkZxOGY3MkhSNzF6WGw1UWJVYnF0VjJHUUJYTmpUZ2o1K3N3WW55Y3A5emUwK2V3cE1yUDhTdmIxMkNxTERPcytzWFZsYmlpWGRYQUFEU0VoTHczRDNMZk9wWWJEYmtIZzZ1N3dBd0tEYldJd0FXUXVCdm4zK0JtcWFPV1NySHk4dHh4OS8rNFRxMktoMFBJai9kc3hkZjdqOFFzUDNsYzYvQjlaTW5CZDBmMWpzY0FEUEdHT3Qza2tPalVSWmdleDZuSDQ2K0h1VnRkVmg5Wm5lZlpoTFdTUnFNakV6MktOdFZkUndBa0RWZ0hCNFplYTFISm1Pbmw0NXR4TEhHanBHVzNQTERHQldaZ3VzR1R2U29OelpxRUo2ZmZBK2VQYndhUlMxVkh1ZWVtWGlYUitJcmZ5YkZwSFdhZEFzQXJoczQwZWUrZ0gyN3BwK052U25nZFowbHBmSU96QVVuYm1Qc3ZJc0pEOGZ6ZDkrRlYzTnlzZjdBUVFEQTdWZGRpY1NvS1B6cGt6Vm9hUFY5c0JhTWtBRHJpWjIrS1RxRDU5ZXNSYjFiK3pkT21ZeklzRENzMkxZZEFGQlFXb3BIWDM4VFA3aHVBYVlPR3hhd0xTRUUycXoybjludHR1Q1doSFRYYTdsbTdEbnArYlBNcGlpd0tmNW4zN2ozeVIrYkd0eXNIZFkzT0FCbWpESFdiNFRMT2p3OGNqNW14by9Fei9lL2gxUE5GWDdycGVzVE1UY3BBd1JnUWZKRXJEaTlEWnNyOHZ1a0QyT2lCa0ZESFVsam1teHRPTlpZaXUrT25JOEZ5YjVCSlFCOFVMUWRPZVdIZk1wZlBaNk5oSkFJVElzYjdsRStJRFFhTDB5NUY2dUt2c0xIWjNZRzNGLzRZaUo1WlM0WGdnTmd4aTRFclVhRFJ4Yk14K0Q0ZUJ3K2N4YTN6SmlPajNidXdvNWpIZHV0L2Y3MjJ6QnE0RUMwVzYxNDZPVlhYYU9kLzM3Z2ZzUkgydmZiZm5mTE5xemRaODhEc0dqcUZMLzNhbTV2eDl1YnQrRExBd2M5L3B1L2E5YlZ1UFBxcXdEWWcyZm5WT1BhNW1iOC9xUFZ5Qm8vRHN0bVhZM0VxS2dlZmNad25RNlBYdWViWThIZDBkSXlmSG5BYzlSV1ZWVzhzV2t6MXV6MXpHL3d0K1gzSVRIS014ZmxKN3YzWU5WWE93RUFtUmtaK0QvRHZJRDM2dW9CQWV0Yi9HMHp4aGpyRjhaR0RjSmpZMjVBWW9qOUY2YWZaU3pHVC9lOWhXYkZkMHJ1N1VPdWRvMUh4dXIwZUdUa0FveUlIT0JUcnlldThKcitYTmhjaVdjbjNZV2graVMvOWZmWG5ZYTVQTTl2bG1VQWVLZHdLd2FISjJCQXFPZHVXaHFTY1ZmYUxJeUlUTWF6aDFmM1NkLzdrbmZpTGU5OWpvZEhKbnZVU1FuejNISjdZRmlzeC9rZFZVZlBRUzhaNjcrdW56d0pOa1hCRSsrdHdBT1ptUmlhbElSVEZSVllQRzBxSnFiWlo0bXNQM0RRWTZydmh6dDM0b2NMcndNQW5LeXdQMkNNMWV0OUFtQlZWV0hPeThlYm16ZWp6bTNLdFU2andjTkdBd3hYakhlVkxaa3hIYkVSZXJ5MElkczFpcHB6NkRDMjVCL0JkUk1uNHFacFU1QVUzYjNkQkxVYWpjYzlBdFh4RG9EWDdmc2FuKzdaNjFQM1ZWTU9kRnJQc0txOHJtT1cwVGRGUmZqTHVzLzgzbWZhc0dHNGNjcGt2K2ZZdWNFQk1HT01zVDQxVkorSUd3ZE54ZENJSkF6VkorRlVjd1ZPTlZWZ1hmRmVuR3J1cysyWHV5VkNHNFlueDkrR1VMa2p5M0J5YURSK09PWjZuK0F3WForSUt4TkdlcFNwRVBpeTVFREFFZHJ1OEI2dHpTMC9oRzhOeXd4WWYxSk1HbDZhL2xDUDcvZGx5WDdYKzFwTHM5L3AxZDVra2p3eUxnZlNvclREMG8ycGU4NjZFZ2ovTjd6ejlZQlRZb2RpU3V6UWdPZUhSd3p3U0pwMXFzbi9hRDVqclB2eXpwN0ZLNlpjbkhJRXNTMldkcnh3Nzkwd2ZYTUlXZVBIQVFEMm5EaUp0N2RzOWJndTkzQWVMRFliL3MrUWhXZnZ1Z09uS2lyUjNON215aVJ0VXhTWTgvTHcwYzdkS0ttdDliZzJPU1lhUDE5OEU0WW0rVDRNek16SXdJZ0J5WGh1elZxY3JySXY3YkFxQ3RidTI0ZTErL1poWXRvUUxKbzZCZE9IRC9lNXRpOWRNV1NJMy9MRFp6dFBzbGpkMUlScXQvWEM3cEo2T0lyTmVvNERZTVlZWTMzbXpyU3JjY2NRejMxcmgrcnRnWERXZ1BGNC8vUjJmRkMwL2J6M3E4bmFpdGRQNXVLN0l4ZDRsRStQRzQ0bHFkTTlNaDQvT0R6TFo1VnNidm5ob1BiRTdVcDhTQ1RTOVIzN1FiWXFGbXl1T0FLdHBNSERJK2IzdW4xdnUydE9ZRi90S2RmeFF6di9YNWZYVElrZGlvZEdHSUlLZ0NXU2NLRDJCTXpsaDNHd3JnZ3FyOXRsN0pKV1hsZVB0elp2d2RhQ0FvL3lkZnUreHZUaHc3Rmc0Z1NVMXRiaTQxMjdzZkdiUTY1cHkrbUppU2lycTBPYjFZcHRCVWV4di9BMEZreVlnTGtaWXpCK2NNZXNsOWZObTdCdTM5ZCs3eTBFOExmUHYreTBmNEhXMkI0NFhZUjU0ekw4bnV0TFE1TVNNU1ErSG1kcWFqeW1iUC8rOXFXSWk5QjcxRjIvLzZCckN2alZvMFppMmV4WmZ0dU1DTzI3UFlsWmNEZ0Fab3d4MWlmOEJiLys2aEFCNzU4Ky8wSHdocktEbUJpYmpxc1RSbm1VMzUwK0Iva054VGpTVUlJNWlXTXdQdHB6aXJKVktIai85TFkrNmNOMHI5SGZYZFhIWVJNS05wUWV3QTBwVXpBNFBCNHFCQTdWbmNHRUdQOGpEWjBwYks3RTVvbzhMRXVmRFFCNDdVUnUwTmRPaVIyS3hhblRNS0dMQkZqdVFpVXQ1aVpsWUc1U0Jtb3R6ZGhja1FkelJSNEtMOUJJUDJPc2QxYnYzdTBUL0U1S1Q4TzQxRlM4dVdrekRoWVY0WGlaWjVibUFkSFJlR3JwclRoZVZvWm5WMzhLVlFnMHQ3ZGo5ZTdkV0wxN042TEN3cEFhSDRkYlo4ekEwaXRuWW5QK0VWY3lyUUhSMFpnelpqUSszTGtMNWZXZEp5WjBkOC9zV1Npc3JITDFOU04xRU9hTkc5ZkxUeCtjR1NPRzQvcW9TZmhmanRsaitqZTdkSEFBekJoanJOZUc2aE83REg2ZDdoaHlOWFpXSFR0bjA2R0pBbWM1L3MvUjlSZ1ptZXhhQnd6WXAvditkTXdpL09MQUNpejNNeFg1eTVMOXFHcHZoTll0Y1ZWUFRZLzNESUQzT2pJaUN3RHZGbTdGdDBjWThPS1JkWWpTaHZjb0FBYUExV2QzNDBEZGFZeU5Ta1ZaVzEybmRkUDBpYmdxWVNUbUpJNUZTbGlzM3pwTnRqWkVCREVhSEt2VFkzSHFkQ3hPblk3QzVrcmtsaC9HcG9vODFGdGJmT29LQ0d5dFBPSTZuaGliaGtoTng5WW1iYW9WZTZwUGVGd3pPaXJGNDgrdHNyMEJCUTBscnVONmF3c08xWjJGWHFOeksrdklLTnRWOW12R0dIRERsTW40d3JGZFQzUjRPQjdLbW9kcnhvN0JuejVaNDVFRXkybjY4R0Y0ZE9GMWlBb0x3L1Rody9IblpYZmg3MTk4aWJNMUhmdWFON1MyNGxocEdZWWxKU0ZHcjhmOW1YUHhudzBic1dUR2ROdzJjd1pPbEZmZ3c1Mjd1dFhQbExoWUxMM3FTdHhXTVFQdmJ0Mkd1d09Ncm5hbW9yNGV6ZTJCdDJXcmJQQWZrQys5NmtxRWFyWDRYNDdaVmZia3lsV2QzbXY3MFdQWWZ0VDMrd09BYXlkT3dDTUwrbjRHRUF1TUEyREdHR085dG1qUXRHN1gvOGZSTDg1Slgvd0ZPczZKYXMxS08xN0lYNGRuSnQ3cHNSWTJQaVFTZjUyeUhIcE5pTWQxZGRZV2ZOQ0hvOVdubWlvODFyVXVHalFOMnlvTG9FSmdaL1V4SEs0L2d5WmJHelFrNGI0ZC8rNTIrNm9qMi9QSnBncWM5TE1tTmw0WGdVbXg2UmdibllweDBZT1JIQm80Y1l3QXNLNTRMd29hU3ZEVHNZczh6cTByM290V3hZSUZBeWY2Sks4QzdPdW83eCtXaWZ1R1hvTjl0YWRnS2p1RVBUVW5vRGo2SndDOGNHUWRBQ0F4SkFyL1NmQmM0N3k3K2poZVBPS1pNT1pIbzYvSDNLU09LWTRGRFNXdU5weWV5Ly9VNzJjWkh6MFlzVHJQNllrOFhac3hYNFBqNHpFcFBRMHg0WG84bERVUGtXSDJoMThQekp1THZhZE93V0t6UVI4U2drbnBhYmh4eWhSa3BIcnU5ejBxWlNEKy9xMzc4Tld4NDhnK2RBaUh6NXlGeFdaRFprWUc0aHpab2JQR2o4TVZRd2E3TWppUFNSbUk5My80QTQ5MmZ2L1J4OGc3V3d3QXVHTHdZUHpxbHBzOXpqdXpKZzlOU3NLdmIxblM1ZWR5MzFaTmx1dy8rOS9jdEJsYkM3cWZQQzlVcS9VcEc1ZWE2amNKbG5PZGMzeEVCSVlrSnZodGIwaUMvM0oyN25BQXpCaGpyTmVHUnZqUFlCeElla1JpMTVWNnlOOElzT3EyRFZCQll3bFduTjZHZTlMbmVOVHhEbjRCNExVVE9YNnpSUGZVZTRWYk1UNTZNRVpIcFFBQVJrWW00NWJCTS9IaG1hOEEyRWRiQWNBbVZEVGFQUGZiVEE2TndaaW9GSXlPR29TRGRhZDlzaDRUMEdWSWx4UWFqZStQdXE3TGZwNXRyY0gvanB1d3YrNDBac2FQOERsZmEyM0d4MmQyWVZYUlY3Z21hU3dXRFpxS05MM3ZuNmxNRXFiSERjZjB1T0VvYks3RVkvdmU5S2x6MjVDWjBIZ2w1dHBXV2VCVEwxalhwMHpHdlVPdmdWVzF3YW9xa0VoQ2pKOGd2ZEhhcy8xTUdidmNQWEhUSW9TSGhPRHBqMWFqdWIzTlZhNlZaVWhFU0kyTFEwMVRFOTdhdkxuTHRzWU5Uc1h5YTY1QlRIaVlSN243OWtXU0pDRk1wL000Nzc0dG1pU1J6L251Y3ArcUxFbGRKd0xzcnVWejV5QStJc0tqYk8yK3IvSEo3ajBBbk4vREhIK1hBZ0RxbXBzUm85Y0hQTS82RmdmQWpESEdlaTNkVC9EVG1VQmIvdlFGZjFtT3ZmZkIvZmpNVGt5SVNldDBtdkgrdXRQWTRqWk50eStvRUhqOXBCbC9tclRNVlhaVDZqU3NMZDZMZHRXK3ZVZUlwTVc0NkZRa2g4WGc4eEo3c3BobGFiT3hkTWlWcm1zaU5hRWVBVEFCK04vTTc2SzR0UWI1OVdlUlYzOFdSeHBMMEtaWVBlNmYzMUNNTFpWSE1DZHhqTi8rMVZ0YnNMSm9CNzRzMmU4YUlWV0VpamJWc3gyYmF2OCtyVUtCcWZ3UVRPV0hNQ0VtRFRjTm1vb3BjY1A4VGpZMmxYM2pVellwSmczRzVBa2VaYVZ0ZGRoVmZkeHYvNEpSMWxxSFVFbUxVTWwzbE1aZFhuM25XVnNaNjYvQ1Erd1BBd3RLU3REWTF1Wnp2cUMwTk9pMklrTkRNVFRKOSsrSHlvWUcvSGJsaHdHdnEyeHNkTDAvVWx5Q1IvNzdXc0M2djd2OXRpNzNBMjYzZHZ3TWM0NGVKMFZISXoweDhOOWR6ZTF0cUd4b0RIamUzYy9lWGRIcCtjMzVSN0E1UC9EZkoyTUhwZUJQeSs0SzZsNnM5emdBWm93eDFtdUZ6WlhkQ29MUFpaS2tFRCtCanlJOEU1VUlBSDhyK0F4L25iTGM3eFJlaTJyRHk4YzJucFArRlRTVzRFaERDY1k0Um9Fak5hR1lrelFHUnhwSzhQQ0krUmdkbFFJTlNWQWhzS1VpSDQyMk5oeHQ5UHlGYzV6WFhzTHAra1RFNnZTSTFlbGRTYnoyMUp6RU00Yy85cm4vTzZlMjRPcUVVUjRQQ2s0M1YySnQ4VjVzcXNpSHpldTcybDliaUllKzhzd2UzZTRWRUFQQXdiclRPRmgzR3FuaDhWZzhhQnJtRHNod3JadXVzN1pnUTlsQmovb3gybkQ4ZU93aW55bnJLd3EzQlRVNWVXaEVFcjQxZEM0QSs0aDF0aVBBUHR0UzA5bGxBT3ovL20zdHhTZ3pZNngzckRZRnhWN2JJQVhTYnJOMVd0ZHE2em9SVlkzYkZrVDZVSHVBdjN6dU5WZys5NXFBMTJ6T1A0SVhBdXpkNnkxRW8razAvMFJYZEpyT0g5aXh2c1VCTUdPTXNWNDcxVlRSclFENFhPN1pHaUw3L3RYbVBSSUsyUGZFTlpjZnh1TFU2VDduQ2hwTGZCSklpVDVjTTdxcityZ3JBQWFBU2JIcDJGRjVGR09pVWx5QnFRVEMxTGhoTUZma0liLytMRlFJVjdBWW93M0hvTEE0RkxmYWc3MngwYWsrOS9pcXl2L2F0b3IyZXVSV0hNYVUyS0hZWGxtQXpaVkhjS3d4OElqT3dwVEplR0RZUEkreXZ4ZDhEbk5GbnQvNloxdXE4ZTlqNi9GTzRSWXNHalFWMXcyY2hOVm5kc0dpMmp6cTFWbGJzS0p3Szc0MUxCTTZ5ZjVudHFmbUJMWlU1dnR0dDFXeG90SFdDZzNKQ0pOMUdCUVdoMEdwY1FDQXIyc0xYUUZ3WlhzOUxLck4xYWE3TnRXS3JaVkg4T2JKVFQ2QlBtTXNzTzlmdXdDeng0eDJIWmZXMXFLMHp2NHpVaVBKbUpEV01adG02NUVDL0d2OWh2UGV4ODZVMXplNDNzZDVUVlh1cWR1dW5PbmFsdW5tNmRNOHRqUGFjT0FnUHZ2YXZnZjdWU05INE01WndTV0paT2NIQjhDTU1jWjZiVzN4SHN3YkVQd1dGR3VMOTV5enZvVEp2bXZGV213V243THgwWU54NDZDcGZ0dTRJbm9JNWlTTzlRakd2S2RSOThZWnJ6MkZ4MFFOUXJQU2p2eUdZbzl0bUtiSGo0QzVJZy9OU2p1S21xczhIaktNanhuc0NvREhlVzNkcEVMNFRDTW1BT1FJb0Y4N2tZdVgxWTFRSGZ0WWRwWWgyZDhJZVhWN1U1ZFpsUnV0clhpdmNDdFduOWtGUmFpdSt1N0pwNzRvM1krOGhtSjdraTBoOFBlQ3dJblJYajYrRVM4ZjM0aVo4U1B3ODR5YkE5WVRBSjQ1dkJvNlNRTlZxTENxQ2l5cURZMjJWcFMzMWJzU2NUSEdncWVSWlk5MXVCL3YybzB0Uit5ektFWWtEOERNa1NNODZuWWxKUzRXSC8va01RQ0ErWEFlZHAwNGdaL2VlSU5yZmU1dlBsaUZ3MmZ0eXhRbURCbU1wNWJlQmdCUVZCVlBybHlGY2FtcFdESmpPc0owT2xkU3E4NGNkWnUyblJMclArTjlNSnJiMnZEbk5XdDl5cC96S2l1dnIwZFpuVDJMZEVOcksvS0tpN3RzKzRiSmt6MitSM2J1Y0FETUdHT3MxMDQxVitLRG91MUJiWVgwUWRIMmM3WUZFZ0JFK1FuWVdyd1NXUTBJamNiUE1tN3l1MTdZNmVHUlJ1UTNuRVZWZThjYU1QZFJXS0Fqb093dTd3Ulh6aVJOdTZ0UGVBVEFrMlBUb1NFSk5xSGlVUDBaandCNFhIUXExcGZhdHlzWkcrV1ppZlZRWFJFYWJaNXI5eDRhYnNEMUtaTjcxRjl2djU5d2U0K3VhN1MxK21TM1B0dFNqVDhlWG8xd09RUWhrZ1lodXM1SFo5eTNTM0xTU2pMaTNhNHI5bnJBNE9UOG50dFZteXZoR0dPc2U1cmEydkIxWWFIcmVQemd3WjNVN3J5ZEY5WjlqZ09uVHdNQTNuRG52ZmNBQUNBQVNVUkJWTnE4QlE5bTJXZWJ1TThtSmlKWGtMdHl4MWZJTHk1QmZuRUpObjV6Q0UvZXVnUWprcE05MmsxTFNIQmxsWmFJMEdheFlPL0pVNjd6azlLRDMrdmNtMDFWY2VCMFViZXVxV2xxOHBpQ0hjaU00Y083ck1QNkJnZkFqREhHK3NUN2p1MkNPZ3VDUHlqYTdxcDNydmdic2F5eGRQenlFU3ByOGN0eFMvd0dVdTdDNVJEOGFQVDErTTNCRDF4amxsYlY1ckhHdUtkcnZwSkRZenlPWlpJUUp1dXdxL280N25mYml6aE0xbUZzVkNxK3FTL0MwWVpTb0dQV05NWkcyYWM5RHd5Tjhkbml4enREOU1Vc1haK0l2MHkrdDFkdGpJOGVqUC9PZkRqbytqdXFqdUs1L0RXOXVpZGovWkdxcW5ocFF6YWEyam9lS3A2cXFJRHBtME9ZbEo2RytNaEk2RU4wR09RWVpZMElDN3lIZUdSb0tJVGJqSXcxZS9jaEl6VVZWNDBhNmJmKzhiSXlyTnp4bGVzNE9Ub2FRNU44RXlwNlo1WCthT2N1MTM2LytwQVFqRS8xWFRJU3JCQ05Ca3V2bk9sVGJsVVVtUFB5VU5mc3UrKzV1MUN0RnZQR1pYaE1sM1lhT1REWnp4WHNYT0FBbURIR1dKOTUvL1IyN0t3NmhrV0RwbUZvUkJMUzlZa29iSzdFcWFZS3JDM2VjMDVIZnAwRytObmIxam1LcXlFSmo0KzlDVVBDZmZkZExHK3I5N2wyWFBSZzNKdzZBNnZQN2dJQXRDdWVBYkQ3VmgxL21Yd3ZQaS9aaDgwVitRR25TeTl5VExtK3ljKyt5UmJWaHJLMk9wUzAxaUlsckdPSzNwUzRvZmltdmdqSHZkYnBKb1JFSWo0a0VsUGlobm1VMi9jVTdua1daY1lZQTRCL2ZHdTVhd3U1c0pBUTdEbHhFaXUyYjhmeHNuS1BlZ2RPRjdsR1JkTVRFekE1ZlNnZXVYWStNZ1lONm5UTElVbVM4Sk1iYjhCamI3M2pHaUU5VWxJU01BQTJIVHJzV3JZUkhSYUd4Mis2c2N2cHo4Zkx5ckJpVzhkRDE1dW1Ub0VzU1dqeWs5M2FtOFhtbXpzaVZLZkRQWE5tdTQ3cm1wdGhPblFJT2ZzT3U0SmZyU3dqTFRIQjlUMWRNWGd3S2hvYVVGNWZqemFyRmVhOGZCakdqMFBXdUhFWW5qeWd5MzZ3dnNjQk1HT01zVDUxcXJrUy96Z2FlQzNudVpZUzdydStxN0t0QVJJSVB4NnpDRk5paC9xY3o2cy9pNmNQZjRUbko5K0wxTEE0ajNQTDBtZGhUODBKbkdtcFJwdHFRUlE2Um82ZDA2RTFKR040eEFEOFlOUkMzRHQwTG42eTd5Mi9mYnNxWVpUUGRHWEFucGpLdVRiMW03b2lud0Q0elZPYlVOcFdoMlpidThkK3hSbFJnM0JsZ3Vjdml3VU5KYWkxTlB1OVAyT01kYWJOYWtWOVN3dnFtMXRRM2xDUDR1b2FIQ3NyUjM1eHNXc1UxU2xVcTBXN3pRWWhPdGIxRjFaV29iQ3lDcXQzNzBaRWFBaW1EaDJHNlNPR1lVcDZPdlNPVWM5VEZaNUpFSmRNbjRhM3QyekZzbGxYWTFKNkdrNVZWS0RWMGhGOHRscXNPRlZSZ1FVVHJrQjBlRGcrM3JrTHQ4eWNnYWEyTm85QU5pMGh3U1BnUGxOZGpUOTgvSWxyRCtBWWZUZ1dUWjJDc3JwNmZQZC9nYmRWNmtwVlF3TytManlOYlFWSGNiQ29DSXJhOGNBek9TWWFqeSs2RWZ0T0Zib0M0QUV4MGZqcG9odnc0cnJQY2FDb0NLMFdDOWJ0K3hycjluMk5oTWhJVEJtYWpqRXBLUmliT3FoWDY1Tlo4RGdBWm93eGR0bVFRQmdaTWRDanJFVnBSNjJsQ1Q4Y2ZUMnVTdkFkV2FocWI4UnorV3ZRcGxqeHI2TmY0dG1KZDNtczg5V1FqRWRITDhRVFg3K0xabHM3MEJGL1FuWnM4eE90N1FpS1k3VGhzQWtGT2o5L3hSNXZMUE1iQU8rcVB1RjYvMDFkRWE0ZE9ORjFQQ1E4QWZHNkNGUmJtbkNpcVF3VFl0S2dDQldGelpVSWswT1E0WlVCT3REMDU4OUs5blZyWkhqUm9LbVk1bWQwMmYyN3NhZzJ2SGxxVTFCYkR3SGd6TXVNWGVTMjVCOEpLb1B6NFBnNC9IenhZa1NFaFdKSHdWRnNQM29VaDg2Y2RZM1FBa0JUV3pzMjVlZGpVMzQraGlVbDRhL0w3NFdpcXZqUm0yLzdiZk9OVFp1QlRiN2xSMHRMZmE1NTNleGI4ZDBmZk04MXRmaGdVUkdlWDdNT0RhMzJmQXRFaEIvZmNBUDBvYUdvYjJuMXVUWllPNDRldzU4KzlWMCtvZE5vY092TUdiaGx4blRvTkJyc08xWG9jVDVHcjhmdjcxaUszTU41ZUd2ekZ0ZUlkMVZqSXpZYy9BWWJEbjZESDExL0hRZkE1d2tId0l3eHhpNGJvNklHSWxUMjNFL3hkSE1WSGg2NUFIT1RNbnpxVzFRYi9waTNHdlZXKzlTMWdvWVNmRkh5Tlc1SW1lSlJiMFJFTXBZTW5vRkdxK2N2VGpySkhnREhoWFFrWUxJSkZZM1dWb1RMSWZCVzFGTGxVMVpqYWNLSFJSM3IycjZwTDRJQVBOSnJUWXBOaDZuOEVGWVZmWVZWUlYvaGFHTXBMS29OV1FQRytXUmpEaFFBbDdUV29xUTF1SDAzNzB5NzJpZjRiVlVzK1BmUjlmakoyRVd1Tytva0RlNU9uNE1YajZ6RDNwcVRRYlh0N1V4TE5YNjg3ODJnNjQrUEdlS3pMZE9SaGhLOGNqejRmWnViYmUxZFYyS3NIOG9hUHc0Zjc5cU5rZ0Q3N3FiR3hlSDZ5Wk93WU1JVjBHcnNZY1RDeVpPd2NQSWsxTFcwWUh2QlVXd3JLTURoczhVZUk4TjN6YnJxdlBUZktWeW5RNGhXQ3pnQzRIdm56TVpFeDFaTnNpeEJIK0w3ODltYlRWSFFidlBjdnUycVVTTXhmbkFxRHAyeFo2aldoNFRndWtrVGNkTzBxWWdKOTgwLzRXM2V1QXpNSGowS20vT1BZTzIrcjEyajRXTlNVakJ2WFBBN0tiRGU0UUNZTWNiWVpjTmZrSHU4c1F3akluMlRpNmdRK0Z2QjV6anB0U2Z4MjZlMllFYjhDQ1NHUkhtVTM1bDJOUW9hU2p6S3doM1RrWk5DT3RZTzExcWFBdTRZWE5iYXNiZHdxMkxCanFxamVLZHdpeXNBQjRBR2F5dUttaXNSRnhLQkE3V244WFh0S2V4eEJKZUg2czk0dERjejNuTkUrMWhqbVVmVzZ1NUtEWS9Id3lPTVB0c3FBY0Rxczd1eHJhb0FvNHRUWEd1WkFTQmMxdUdYNDViZ3k1TDlXRm0wdytPekJNT2kycnExTmp6Snp4cnZWc1Z5WHRhWE0zYTVreVVKUzZaUHc3ODNiSVJFaElFeE1VaExUTUNvZ1FNeEtUMGRRNU1DNy9jZUV4Nk82eWRQd3ZXVEo2RzZzUkZiamhUQW5KY0huYXpCakJIMjdYMEl3RlVqL2EveDdTMk4yL1RuRWNuSmVHN1pYWGpxdzQ4d2MrUUkzRHB6aHV2Y2dPaG92UGZvOTd0c2IzUCtFYnl3N2pPZjhnY3lNL0htcHMyWU4zNGNyaG81QXFFNjM2MzNPcVBWYUdDNFlqd01WNHhIY1UwTmRodzloc25wNmQxcWcvVU9COENNTWNZdUMrR3lEdGNramZVcDMxVjlIQ3RPYjhQdnJyZ2RJOTBDNFZlUG0veU9scmFyVnZ6bjZIcjg5b3FscmpLTGFzUEx4N09SRWhickVSekc2UFFJbGJVWXJJOTNsWlczMVFmczQ5SEdVanl4LzEwMFdGdFIzbFlYTUZCKyt0QkhxT2tra0Fic282K1RZajEvYWVwcDl1ZlJVU200TVdVS3JrNGM3WGQvMy95R1luemtHS1YrNDZRWktXR3htT28yUWl5QmNIM0taR1FsajhlNjRyMzR2T1JyWG9mTTJDVXFhL3c0VEJtYWpyaUlpRTZUV0hVbVBqSVNOMCtmaHB1blQ0UEZiUlJWa2lUOC9PYWIrcXFybllxTGpNRHo5eXl6andUM3dEVmp4K0Nhc1dOOHlvY25EOER2NzFqcTU0b090MTkxSlc2LzZzb3U3ekVvTGc2Mytja3F6YzR0RG9BWlk0eGRGbTRZTk1WbjJuR0R0Ulg1RGNWUWhJcW5EMzJJWnljdFEycFlIRDRvMm80dlMvY0hiR3QvM1dua2xoL0d2QUhqVU5GZWp6L25mWXFUVFJYSUd1QTVSVTBDNGYrR0d6REdiVjF2U1d2ZzliQVcxWWFqWHRtY0FlQlg0MjdCNktpQmZxNElUSUlFbmVUNTEvaHRRNjdFa3NIVFhjZHRpaFhmM3ZXS3o3VTZTWVBSa1NtWUVqY1VNeE5HWXFEWHRrenVDaHBMOElkREgwRjFoT01xQko3UFg0dWZqN3NaazJJODk5TU1sYlM0YmZDVnVHWHdUQlEwbEdCN1pRSDIxSnhBbWRkREFRM0ptSlU0dWx1ZjEybDRoRy9XMUZpZDN1L29mekRPdEZUNXpBSmdyRC9UeURJU29xSzZyaGdrbmViQ2hSczlEWDdaNVkwRFlNWVlZNWU4T0YwRWJrbjFmWXErdVNMUGxWMjUwZGFHcDc1WmhRWEpFNExhaS9oL0ozTmNyODQxbzhjYnkzM3FaUTBZNzNGOHFxbjdVM0gxbXBBdTl5VU9ScmpzT1JWUDZ4WWdYNU0wRmhOajBwQ21UMFM2UGhFeWRUMnlrMTMyRFY0OVlZSkY5VndIMTY1YThjeWhqL0RJeUdzeGI0RHZ1alVKaExGUmd6QTJhaEFlSEo2Rk5zV0tvcFlxRkRaWDR2VVR1ZEJLR3Z4bzlQVTkvSlMrMHZXSlBXN3YwN083T1FCbWpMRitoQU5neGhoamw3elppV044a2w4SkFPdExEM2lVVmJjM1lzWHBiVUcxMld4cjk5bk9xYWlsQ2xYdGpVZ0lpUXg0M1pHRzR1QTZmWjVWdFRjaTAwL1NMSC9PdHRiZ2paUG1UaE5iMllTS2Z4ejlBb2ZxeitEQjRWayt3YmU3VUZtTFVaRURjYWp1RE5wVXEwZGd6aGhqakoxUFBadll6eGhqakYxRTFoWHZ4ZTZhRXg1bE82cU80bXduMDVGNzZxTXpYd1U4VjlaV2g4S0xOQmxUWHYxWmZISm1kNmQxQ3BzcjhjK2pYK0tIZTE0UE9xdHpUdmtoUExMN3Y4Z3BQK1NhSnUzUGlhWnl2SGQ2YTdmNnpCaGpqUFUxZmdUTEdHUHNrcWRDNEMvNWEvSDBoRHN3S25JZ1ZBaDhFTVEwNTU1WVgzb0FVK09HWVZyY2NKOXpiNTcwczRsbEVENHMrZ294dXE2MzBPZ3VtMlA2dDlPSzA5c3dQWDQ0Qm9kM0pPMXFzTFppUjlWUmJLN01SMTc5MlI3ZHA5N2FnbjhlL1JJcmkzYmdwa0hUY0UzU1dFUm9RbDNuTGFvTmZ6M3ltV3M2dWdvVlpXMTFnWm83cnhwc1BkOFRsREhHMktXbjYzbFFqREhHTGhzM2IzNitzOFRDbDd4b2JUaWVuM3dQZGxVZngzOVA1Snl6KzhnazRlYlU2VEFrWDRHRWtFaVV0ZGJoZzZMdDJGWlo0S3FUSEJxRGw2WS81RHBXSVhEcmxoZk9XWitDTlRveUJROE1uNGNEdGFkeG9LNFErZlhGblk3YzlvU0dKRXlKRzRhcGNjTXdJV1lJUGkvNUdtdUw5L2JwUFM0bG4vdzNEUUFPQXpnS2lLTUFqb0pRQUZWN0RHL2Z3Z3VRV1k4MHIvL2lzdjU1enZxRy90cUZITzk1NFMrRU1jYjZrY3M5QUFic2U5bld0amVoV1dtLzBGMWhESUFyQVBaUG9ONFZGSVBzL3dqbEtNaFNnTGZ2NDcya1dFQWNBTE5nY0FEc2k2ZEFNOFlZdTZ5Y2JhbSswRjFnTEhpRWFJQ21BM0RzWHlVQWtnQ0VBdmV0cklZUUowRjBHaENGRUNnRWNBcVNmQm9oSWFmd3lxS1dDOWh6eGhpN0pIRUF6QmhqakRGMnJna0NTQUJDQU9RWWtCSG9haTVlUElqaUFVd0hxS091VUlHMlZ1QytsWlVRb2hDRVV4QW9oS0JDU0ZRSW9SU2lUU3JFcXR0NWdUTmpqSG5oQUpneHhoaGo3RndqeDJ4VmNvdDR5ZjJOY1B6ak9PNDZPQWFBUkJBbEFwZ09jdFozakNDSEFiaDNaUVVJaFI2ang0SUtvWkVLMGF5ZTVnQ1pNZFlmY1FETUdHT01NWFpPZVFlMnd2RXFPVTRKUi9EcUx6aDJiNFBjNmdleHJJK1FCQ0FKb0JtdTlnaUFxdG9ENVB0VzFrQ0lFb0JLUWFJRWdrcEJWQUtJVXFoVUFoS2xxSW9vd1JmWDg0SjZ4dGhsZ3dOZ3hoaGpqTEZ6eWp1d0piZlJXai9WWGZHeWNCc0pKcmZySmMrNnpyWkVrSUZ4aHpnUXhRRVk3OUVuQUpBY3I0bE53SDByNnlCUUFrSXBCT3dCTWxFSlZNZXJwSmFDV292eHh2MXQzYms1WTR4ZENCd0FNOFlZWTR4ZFROeW5SdnVOWjRXZnV1N255SE5rV2FDN2diRzNHQkJpQUdSNEJPT1NjeTJ6QkFnOWNPL0tKZ0FWQU1vQVVRMUNwZjA5VlVPZ0VnSmxnRm9OcmFqRTYzZWQ2VTJIR0dPc3B6Z0Fab3d4eGhnN2x5UU1oQldKa0VVQ2hEUUFoRVFJa1FBU0F3Qktna0FpU0RoZUtiYkg5L0ZaWCt3K2Fud2VFQ0lBUkFBWTVuTlQxeHBsQ1ZBQTNMY1NBQm9CNFFpWUhVR3llL0JNVWdVRVZVS2hTcng3NjluejlDa1lZNWM1RG9BWlk0d3h4czZsTjI0dkExQVdkUDE3UGhvSVdKTWdVU0pBU1FBU0FSRVBnV1NBa2tBaUZxQjRBREVRaUhZRW5wZWlTSUFpQVF3SDRKVVVEUFlwM1JDQURIdkFMTkFLaUFZUU5RQm9BRVFEaE50N1FnMEV0ZGozVnFZR2tOb0FDZlVRY2lQSTFnQkphc0RydDFlZTd3L0pHTHU0Y0FETUdHT01NWFl4ZWVmV1VnQ2wzYnJtdm8valFaWVlRSXFCUXBHQUdnOEowUURGQUNJS0FuR085ekVBUllFUUN3SDdNVkhVdWZrZ2ZZd1FCbEFZZ0FIT0FwK2cyVDBidG1zcXVHcWZwdDB4OGd3SVVXVVBrcDJCTkZvQmFnT2h6UkZvdHdGb0JkRG1LTGVmRjJySGUxQWJoR2lCSk5vQmFvTU5yUkJ5RzFSTEd5UzFGVlp0RzJmYVp1eml3d0V3WTR3eHh0aWw3cTFicWdGVTkvajZaZS9HUXRiR2dLUVlrQklKRmRFZ3NvL1FxbW9rSkVsdkQ2UkZKSUJJRUVWQ0lBSVE5dmVBL2ZoU0dZMG1TZ0NRNERqd25MSHRuWkhieFR2Sm1IT050YU5NQnV4UnRtei9SNE9PZ0p1eEMrWGVsV2E4Zlh2bWhlN0d4WVFEWU1ZWVk0eXgvdTY5dTJzQjFQWkpXdzk4R29tV2xraG81RWpJaUlCQ2tTRFZIaWlyaUFCUnBEMVFGbm9JRVE1Q09FRGg5dmNVRG9Fd2U1a0loNkJ3MTN0UWFKLzBqekhXcjNFQXpCaGpqREhHK3M1cml4c0JOSjZUdHU5OVN3OU5hRGphNVhEb1JCaHN0bkNRRkE2SndxR285bGRRT0lScWZ5VVJDZ0VkQ0ZvSWFBQm9BZEtDaEJad0t5T3lIME5vSVVoalArOG9FMElMSW8zalhFYzlJbzNqblA2Y2ZOWXU2Tjg5TjE4eFk1YzdEb0FaWTR3eHh0aWw0ZTM3bWdFMFgraHVNTVl1WFZMWFZSaGpqREhHR0dPTXNVc2ZCOENNTWNZWVk0d3h4dm9GRG9BWlk0d3h4aGhqalBVTEhBQXp4aGhqakRIR0dPc1hPQUQyWTlhc1daRUdnK0V2V1ZsWlM4OUYrL1Btelp2YTJ6WXlNakowQm9NaFB0RDVCUXNXSkhtWExWMjZWTTdLeXZxKzBXajhRYURyTWpNelV3MEd3Ny9tekptVDJObjlEUWJEbjdLeXNyN2Z2VjVmZXViUG56L1hZREQ4eTJBdzNIaWgrOEpZWHhCQ2xGL29QakRXbi9CL2M0d3hkbkhoTE5CK2FMVmFQUkg5Qk1EL0FLenlQbTh3R0g1QlJETTdhNk8xdGZYZWJkdTIrZVNuTnhnTUx3QjRMQ3NyYTNsT1RzN2I3dWN5TXpOVE5ScE5yQkFpQW9DZTdHbjE5YXFxUmhIUllDSktGMEtrQTBnam9vRkNpSHdBNDczdllUUWFiMVVVNWUyc3JLeEhjbkp5M25DV2w1V1Z4ZWwwdXQ4S0lhSU5Cc05YSnBOcHQvZTFzaXovaDRnV2hZU0VEQVJ3YTZEUFIwUlBBTmdMNEYvT3NxeXNySHNsU1FwNFRRQy95ODdPL3RxdGpVR1NKUDI3bTIzNDhQZjlHd3lHQndITTg2NUxSRXAyZHZaeTcvS3BVNmVHcTZyNkpoR2xDU0ZDQUt6cmJiOFl1K0NJOWdPNDlrSjNnN0Yrdy83ZkhHT01zWXNFQjhBOTRBaCtGOE4vR3Y1UUFMSldxdzJCbnozd2hCQ2ZFdEVqa2lTOWJqUWFtN096c3o5Mm50Tm9OQjhDbUVsRUh0ZElrc2RBdlkySUtvVVFCd0NVWFh2dHRYSHIxNit2OGVyZlFRQVdBSzhZamNiQzdPeHNNd0JzMmJLbDBtZzBmZy9BQjBLSXR6TXpNeWVaemVZMjUzVkdvM0VaZ0VWQ2lDcEprZ0tPRWdkQ1JPTUFMQlpDdEJHUjBsbGRJWVNPN0h2dS9jVzlYRlhWU0VtU0ZuZjMzdDRDZlA5WEVkSGRBTnJkeWtJQUtBQjhBdUNZbUpqZk80TGYwMFQwa05Gby9EQTdPM3Q5Yi92RzJBVWxzQi9FQVRCajU0MEFCOENNTVhZUjRRQzRGNFFRYVNhVHFkcTl6R0F3ZkVoRUFVZEJjM0p5Tm1kbFpkMU9SSjhBV0dFd0dCYWJUS1l2dmFyOVNRaFJLb1NvQlZCSFJIV0tvdFRxZExxS0RSczJWQUZRTyt2WHhvMGJqODJiTis4K1daWS9GVUtzeXNyS21wYVRrM01hQUxLenMxY2FESVo3aUdpUkxNdS9BL0FFQU15Yk4yKzBFT0wvQVJBQTd0KzRjV05KdDcrUURrdXlzN085UDVNSGc4SHdYd0FQQ2lFYUFsVFphclBaRm5iM3hocU5aanVBS3pxclk3UFpVczFtYzFWbVptYUVScU9wRmtJYzg2NWpOQnB2RlVMOFdBaXhSYVBSM0t3b3luNEFyMlZtWnM0MG04MW51OXN2eGk0V1FsWmZoeUw5aUFnaEY3b3ZqRjMraEVXeHp5WmpqREYya2VBQTJDRXpNMU1ESUJVQVpGbDJybitOeU16TVRIZVVOYm9GdXdNQXFIRnhjWFU5dVZkT1RzNWFnOEh3T0JHOVFFUlBBZGdBdDZEV1pyTzlZRGFicTNyNldRQWdOemQzamNGZytBOEFJeEZGdTUrVFpmbUhxcXJxaEJBZnVKVzlDQ0JTQ1BHMHlXVHltZXFia1pHaEd6Um8wQVRuc1JBQ1JCUStmLzc4YVk3akNpRkUwUDBqb2xnQXNGcXR0UUdxS0dhenVRa0FNak16WTh4bXM5L3ZPaXNyYTRZa1NWYzNOemUvdkdQSGpsYUR3YUI2ajZBSG90Rm9EQUIwUkxUV3ZYeisvUG1UaEJCdkVsR3RxcXIzcmwrL3ZtYisvUG4zQ3lIV3k3SzhmdmJzMmJPM2J0MGFxTitNWGRUV3pINmk0T1pOei84SndHOHZkRjhZdTl3SmdkK3VtL3N6bjRlc2pESEdMaHdPZ0R1a2FqU2FVKzRGUkhTSFJxTzVBd0NFRUM4RGVIanExS2xhQUtNQWxLOWF0YXJUYWI2ZE1abE1MeHFOeGxhYnpmWTJ1aGpSRFZabVptYUUrN0dpS0wvVjZYUy9zMWdzTGU3bkxCWkxKWURiM0sreFdDd1BhN1hhN3pZMU5mM0Z1NTJLaWdwTFVsSlNpaERDZTgzd1dHZVo0L3Z4Q1ZJTkJzTUFBQ2d0TGEzTnk4dXpBSURSYUx3Q1FDYUFoczJiTnhkMzlwbXlzcksrSlVuUzM0eEc0NXpzN094dnZNOUxrdlFDZ05sNnZYNC9BSE5uYlhrVFFpeDBCTXVmT3N2bXo1OC9UVlhWTDRsSUs0Ulk2Qnc1MzdoeG84bG9ORDVHUlA4SURRM2RrSm1adWNoc05wZDE1MzZNWFN6YVUwTCtxQ3R0dTVOQW95OTBYeGk3WEFtQnIzWFhwRDkvb2Z2QkdHUE1Fd2ZBRHEydHJUV1JrWkdQQTRBUUlwS0luaFJDN0NJaVp4S3MvUUFRR3h1N0ZFQ2NFT0xkQUUzWkhLOHhBRG9keGMzT3puNnBEN29PQU1qTXpFelFhRFNWM3VXcXFrS2pDZjZQT1RJeThoZmVaU2twS2MvWWJMWS9xYXA2djdOTWtxVFhoUkNGUW9qZkFRQVJGY0MrTHRvREVkMEg0TG1VbEJTa3BLUlloQkFxN091a0lZVDRNNElML3FNQnZMdHc0Y0xwWDN6eGhXdjlydEZvWEF4Z05nQ3pjNTF6TjEwbmhDZzNtVXc3SGUxbE90Wm82NFVROTVoTXBpM3VsYk96cy85cE1CalNpT2duR28xbTEvejU4Mi9hdUhFanIrMWlsNXd2Umo3YWZ2T1c1eCtHUU82RjdndGpseVVCUlVCNmNCWGQzdU1INVl3eHhzNE5Eb0FkZHU3YzJRQkhRcWJNek14a2pVYnpKSUJ2c3JPelhVbWFEQWJETUNIRTM0a0lraVM5SHFDcFBBQ1FaWG1qMFdqY0oreUtpT2dJRVMxelZoSkN0SnBNSnI5clhHVlpmc1ZnTUZpQzdidXFxbisxV0N4NXNpeC80Tzg4RVMwRUVDV0UyQXlnMU0vNVJiQW5nL3JZRWFCNm56L29tSTdzeWlodE5CcGZCMUR0bm1YYVlERDRCTUNLb3VUSXN2d1pBSTBRd3BuTnEwd0lzZDVrTXEzbzZyUGw1T1M4WVRBWWJpS2lKUmFMNVZrQVB3SHNXenJWMXRiK0VRQ0VFRTkyMVk0M2c4RXd3WkhnNmhVQXlNcktla0lJOFFmSDUxMW1NcGxXK3J2T1pETDkxR0F3V0lqb0Y2cXE3aklhalgrMjJXelB1Q2NUWSt4UzhNbWN4ODFUOTd5c0c5elM4RHNJL0F3RStVTDNpYkZMbm9BaWdMK2MxVWY5WnUrMDcxZ3ZkSGNZWTR6NTRnQTRTRmxaV1lzQXZFSkVDUURlMnJoeG84bGZ2YWFtcHI5RlJFUk1JNklGQUc1eFRMRjlFMEFhN0tPVkFDQVRrYjhNMGdBQUlsclNuYjVKa3ZUaHRtM2JkZ0s0MDArLzd5S2lPNFFRQit2cTZveDc5KzYxR2d5R1h3SVkxZDdlL3RqV3JWdHJqVWJqNHdDZUEzRENaREw1akFEM1JtNXU3bDRBdmRwRFYxR1ViOHV5ZkRXQXgrYlBuNzltNDhhTm0ycHJheCtBZlFyMlJ1K1IybUFRMFUyT3Q2c05Cc05MUlBRZElVUVRFVDFvczlrKzk1NEc3dFdmWjJWWnJnUHdESUJmYXpTYVBYQ2JSczNZcFdMdnRPOVk5d0svWExMdCtmZFVtN2lPQ0ZkS3FwaWxTbEx5aGU0Ylk1Y0tJVkJNSkw1U1FUdGxEYjc0Wk5iamh5NTBueGhqakFYR0FYQ1FKRWxLQlpBc2hQaENVWlR2QmFybkdFbStDWUNVbVprWkR0algwRHJXdi80S0FBd0dRNkVqa0E1a2lzMW04MGl5Sk12eUswUTBuNGlNVnF2MWhQdTV4c2JHQ24rTkdJM0dLNFVRcndnaDJpUkpXcjUzNzE0ckFCRFI5UUJtYVRTYVh3T290ZGxzZjlWb05Nc0EvTnhnTUp3MW1VemQzb2MzSXlORDUzYjRIWVBCY0YwdzEwbVN0SHJqeG8yYi9KeHlaZFF5bTgxVjgrYk4rN1lzeTUrcXF2cUd3V0M0RXNCVEFGUlZWUi92Ymw4QlFBaHhFeEcxbDVhVzVnd2NPUEFrZ0trQWZnbGdRekJUeG9VUUg2bXFtaW5Mc2pFN081dURYM1pKKy9qOWw0K1ZSOUVWQUdJQU1RRGVpZVNFZ0NDQ0JMZi9NSHRGQUNENy93c0JuL3ZaSFlEQWEySGExbmVpbnpwYjQ2OUMwSGRiaTNCVkc3OFh3Qmp2UGdTOHhxcEIxWWZUQVZVS3FuNlFQWEcxSVlUNGFPQTdhMi9yWllQZDlsUjIxallBVnpzNkVlaTc3NmFPejZVVktoNVY4eEF1ZWp2elYwQ0FQTDl4SWQ2WGh0UXNwM0VJZW9ZVVk0d3g1bzBENEM0WWpjYXhBTzdPenM1KzBtZzBGalUxTlcwSkN3dnpTVGpsVDJOalk3c3o2T3dPbTgxMnhqc0x0TkZvYkFFQXE5VmFiRGFiQzd0cUl5c3JLOHV4bmpWTUNIRmJaMnRWeldhenpiR2VkZ2NSL2N0Z01BeFRGT1VKczlsc0MzU05RNlJqOVBoV0ljUldPTlkvRTlITlhmWFBTUWhSQ01BVkFCT1I3Q2ozbUlxZG01dTd4bWcwdmtWRTl3a2g5Z0JJQWZCcWJtN3VnV0R2NWVVQWdPa3BLU2wzWjJkbnZ3NWcrdXpaczJORFFrSUNyZTMydGlzM04zY2JnRzA5dkQ5akYxemxiNFpQdGFuMFFEbGhHZXg1QytBWjVObURFTWtSSlBVKytCV0FJSHRnUTQ0N3VRVmdBcWdoSWQ2VEpMeVc5UFR4cjN0OU93ZEZHL2MydVlKZmUxZ2x1Z2htVzQ4a2R3Uy9mUlFvZW9UUUtuWDdRV09mSVB3QUFudnQ3L3NpK0lYais3U3prb1JjS1JrM0tKM21Od3k2VmVGNFp5K2lPNVV6Y1VQRk9tVWgzVmpQbWZnWlk0ejFDQWZBZnNpeVBOVHg5bTRBRHdKQVptYm1INFFRU3lJakkzMjJDQW9rTmpiMk1RQi9Pd2RkREdqcDBxVnlUVTNOcndEOGhvaElWZFVmcWFxYTdSNndDeUVrSW9Jc3krSE9jcHZOVmlQTDhtMUU5QmtSL1ZpVzVXdm56NS8vUGEvUldabzNiOTRNV1pZWEFRQVJqUUx3bkdPZDgxb2lpblRVdTBNSVVVbEVPYXFxL2xwVjFaZTkrNm5SYVA0T1lKbWlLRWZkeXlWSmtoMXQrd1RmTnB2dGg3SXNHNGdvVlFqUkNPQTNQZjJlRkVWNVhLUFIzQ3FFZURvakkrUGR2THc4aTJOcm8zdWNkVEl6TXpXU0pGMURSSWROSmxPNSsvV1ptWm1oUGIwM1l4ZFM3VlBwTWUxVzdYMGdQS0FJVFBTSmdZUUFuTUVwZWgvNEV1eGh0Q3VRSWU5eFZLRUtnWTJROEZxeXJQdUVuc3JyMDlFOTVjdTRud0IwUzhmdEFORlYzS2RJYURreTBIVklSTDBPL2oyL1QzRms0SHRyTDBnQ3NxY01PZnVleXM1Nkg4NGxNMzBRM0h0L04vc29Iak9vR29taXQ2a1JIS0d2MjVNREFzMVVaWG1QeUk1Y1NNYkdvNTFjekJoampQbkZBYkJEWm1ibUNFbVNIcEVrYVJHQUVXNm4xZ2doVnBuTlpvdkJZREFMSVNZUjBWUUFLNFVRZnA5QUU5RmNBR01jUVZyUWhCQkVSTEJhcmUyT0pFMTEyZG5aUmNGZWJ6QVk1dFhXMWo1SFJOTUExS3VxZXJza1NXc2tTZnBuZ0g0VytKbnV1MXdJOFNnUlRSVkNtQTBHd3c0QS93WlFBZUJ0SWhyZ1ZyY0d3Tk5DaUZVNU9UbkZCb1BoVDQ3UDBXQXltVFlaamNZYUlwcGxOcHVmY2IrQkk0R1ZVUWpSR0JvYTZyMldPc1RSaHM4dndXYXp1YzVnTUJRQUdBU2dwYjI5dmNlL0tKdk41anFqMGZoM0lub3FKU1hseHJDd3NMV3hzYkYzQVVCMmR2WmJBQ0JKMGoyT2JOYy9BZkNpODFxajBUaFdDTEhMWURDOGF6S1pIdTVwSHhnN1g4UlRrQ29zSStZTENRKzBXYkdZeVA3Zm1VY2RZWTh5SkVldzEvdWcxeDViQ2JLSE1UNGhsaERIUWVJTmpaRGZTSGptYUcrSEMvMFM2Mk91VVZVODUzSHpJSUs5MXVNRElDejJWUjJpVDZZKzI5UGRkNHord3UvUDVQTkdWbjhCaFc0RlNHdi9QdnJtTTNZRTA0UXZhQkR1WTQyT293QUFJQUJKUkVGVUV5ZTZ2Q1FvcnE0NStrazBUTFZwZDRrdlk1YlFkWFdjeVp3eHhsaTNjQURzSU12eUpDSjZUQWhoSTZKTkFPWUNlRGM3Ty9zaFp4MlR5ZlJPVmxaV0NSR1poQkE3VFNiVGk5N3R6Sm8xS3pJME5QUWtFZFcwdGJYNXpTVHNMVE16YzRUWmJENE9JRm9JWWR1MmJWdVR3V0I0QThCRW85R1lxNnJxbXdEQ09tdkRZREFzSnlKblJ1WTlpcUxjazV1YlcyQTBHajhXUXVpOHFtY1NVVHlBejRVUXJlNG5WRlhkSzRTWXJkRm9mZ3ZnTVNLNnlySGV0VmFXNVFGQ2lMMUU5RDZBNTRVUXAwd21VNkFSYmhYQVp3RHVtajkvZnNyR2pSdExuQ2RxYW1wdUk2SWtBUDl6MzliSXdUbFMzZVRuTTM2YmlMSUFLRVEwSUNRazVCOEE3dTNzZSttTUpFbHZxYXI2RklEcklpTWoxd2doWGdCUUQrQXRBTkJvTkorcnFxb1MwUzF3QzRDRkVFdUpLQUtBOS9mSzJFV2w5bGREMDlwSWVyRE1TdDhpaVFZRG52R2ZFUGJwd1BhWXBYZWp2YzVtM1lObjM5RmxOQk93aW9EWGs1NDV2cm1IdHdxSzJKQ1FvcXJxYWhCSnpuNVJNSUdlU21nNWxPbzY3Sk5Kd2tLQW5OK3ZFTFhKbHRCQXV3aWNGMC9OTXhjK2xUM3Zud0IrYk8rVS9kK0JYbzl5dTdWeFdvckFNUkdCa2NMblIzblAyM2ViRkExUXRDcWtqYll2NDc2cnVhN20xVDY3Q1dPTXNjdWUxSFdWL2tHU3BBTUFIclZZTENrMm04MG5tN0pUVGs2T1dRaHhFc0FQRmk1YzZET0tFaG9hK2pRUkpRZ2gvcnh0MjdZdVI0RG56NTgvVGFQUmJGKzZkS2tNSUo2SWFwY3VYU281a2xjZEFtQ1FKT2t0QUFzYy9SenByNTI0dUxoM0FIeXVxdXJQWTJOanI4ek56UzBBZ096czdHVW1rK2syOTMrSTZBZ0EyR3kyNzNpZnk4M05QV3cybTl1eXM3Ti9ZYlBaeGdnaHZtY3ltVjdRNlhSZjJXeTJrU2FUYVpyNzFsQmRlSTJJTktxcS90Q3RUQ0tpbndPQW9pZyt3VE1SeFRyZU5yaVhaMlptcGdQNGl4RENTa1RYQ2lIS2llZ2VSM1p1OSt1RC9oMXV3NFlOcDRRUTFVS0ljV2F6MlVaRUh4TFI4SG56NXMxMG5LOFFRdXdVUWx5ZG1abnB5b3BMUkhjQ2dLcXFid1JxbTdFTFJmeGdSRWo1cjBiY1hmYnJFYVoyeUtjSTBtK0k3TUd2cTQ0alRKVWNDM0Y3Ri9nSXQvOEZyTE1OcW5oUTB0WWxEM2ptMlAxSnp4dzd0OEh2SG1oVlZhd0ZLTTdaUi9jcHlKMXBQNVVBdGMweCtpdDgwakQxakZzVFJQZ1ByVnJWR3JqeWVSTFI4anNJeDg5WlFxZC9lc0VTcnJGL3V3MVNLa1NYODgyNzB6N2djUXNpbVVDdktGL0UvMXNjNWdlU2pESEdnc01qd0E0Yk4yNDhCdUFZWU44SHVKT3FLaEg5QWNCckZvdmxad0NlZHA3SXl2ci83SjE1ZkZUbDFjZC81N2t6V2RnellRbUxDZ3BhVWRTQ1ZsblVKRE1oQWJkYVJGdFJxOVczcTF0OVhlcGJxNE90UzYzNzF0MlZXZ3RWcXloSllMS0lBbHBGUlFSUkFYZFpzd0VoeTh4OXp2dkgzSm01azBuQ1pPYUdCRGpmRHlHNXo3M1BlWjU3YzJjeXYzdk9jMDdoZEFCWEFsaGRYMTkvMzU3R0xDZ29tTXJNcndBWXVHM2J0akV1bDhzRFlPMkNCUXRNQUg4QzhLZkN3c0lwUlBReklwb05JRk1wOVpMUDUzdVBtZjlLUlA4SUJBSU5BR0QxT1MyMXMyOGZLOW5Xb3dCUVhsNWVpM0RJYzlJRUFvRnFyOWY3TGhGZFZWaFkrSmZLeXNvTmhZV0ZQd2R3SElBRjFkWFZDYVVpbUhrNEVZR0k3Sm10eVRDTXg2dzF4djRsUzVaVWVMM2Vxd0E4cTVUNlUzNSsvbXZWMWRYMVZ2K2c1V2xKNnQ0bW9tM01uR3YxZllhSWZxcVVPaC9BbTlZaFZVUTAyVENNWWdCUEZoVVZIY2ZNUnpMemhzckt5aTZYWHhLRTdtTGJydzg5UGdTNmRBdndBeEFOQkJBbnZHSkxQV09pTGhYSkUvWDBzdFdiMmcxdlpoRGVJT2JuM1M2ZTc1bTdNZW1sSEU2Z3QzditER0NpTlpma3Zac01OSzZKUFN1SWwzTXB3b2g1MXhtdGFBazlrSzVKSi9DZjlPWU9mNkJnTGtEM0FIRE1DeHkyQllDQVdzckVTc09EU2ViMnFBYzhmZHZXUXh1YlZ4MkVuK3N2YzAva3NxWXpxR1IzUXExN1FSQUVRYkFqQWpnRmNuSnlucXFycS9zSmdKdDlQdDlybHRBN2hvam1NM05qS0JRNnY3UHN6eFQrcTUxbEdNWmlaczVtNWl1VVVvY0NVTXo4cHYzWXlzcks1UUNXKzN5Ky9nRE9BbEFINERnaWVvU1o3L1o2dmM5VVZGVDhEd0NlUFh1MnNXM2J0azVEcFlIMmsyQjFSSFoyZHJDZE1PV2tJYUliQVpRUjBUTUZCUVZYRXRGZEFCcGJXMXYvdDRNdTQ2dzVmaFZwOEhxOXZ5S2lBbVoreHpUTjJ3Q2dvcUxpWDE2dmR3NFJuV0VZeGoyd2twVVJVU3NBS0tVeUFaRFA1MXNGNEtGQUlKQVFJamQ5K3ZTK3BtbU9KS0lObHMxbFhxOTNPNEJ6WjgrZWZjMkNCUXRNSWxwdTJaME80RW5UTkM5U1NnSEFZM0NxSW93Z3BNaTIveHM3MFZRNGh4bXpUS0xERXlWR0xQbFVPRGlDa0ZwUWJ5eUFPRXBpcVNTVENhOFQrRG5sTmhjTTlYKzJPWVdCMHNZc3ova3htQzZKbTFxUzU5enlsUWZtenV4SUoyZVd4VkxzZ1FNUlA1MjNvSFJiK2xhZFlmaWdIUTl0cWg5d0JVQ2p3NklTRHB3ekFSUXpWS1h5TUo0YjBFY0hIVWttRmgwbG90Wmo4NTJrT1hzVmwyWE9vcEk2ZVRncENJSWdkSWlFUUtmQWdnVUxUR2EraUlnYW1mbWx3c0xDeTRtb0d1SDFxeGUyNTltTWtKK2ZuOFhNSXdBWUFMS0k2TkxLeXNxSGxWSUZBR0NWRStxTVU3WFdGekh6S2lMS0J1Q0JKY1JxYTJ1TFhDN1h6ajE5RWRGa0lKb0VxOU5qVzF0YkV6STRkNFZBSUZBTzRDa2krbzVTNm5XckxOTlBsaTVkK21VSFhhWUJnRkpxSFFENGZMNThJdm90Z04wSVg5dG9kbWpUTkgvT3pEdUo2RWRGUlVWZXE3a0JBSmg1a00vbkd3QmdBb0JaOWdFTXczakk1L005cXJWK25ZajZNM01rMDdVbW9zVkVsRmRiVzF0b0hidUNtZDhCOE9IczJiTU5Jam9mZ0ttVWt2Qm5vVWZZL091eEoyMzY5YmcvYkw1cDNFWlQwVXFBYnJReXNzZGd0Z3I5Mk5OUGRWM1pFTmdXZDlxT0JVWVE0TVZnL1pNK2JwVTMvSGZyOC9OK3QrR2huaEsvWERad0lwZ2VqazJ2YXhtT0cxZmJJc1VwK2wvS0VDd3RDQURNYkpCNVYxb0dIZVlueDY4TUFueGp0SUdTZlZTd0J3aVdtZ2FhNFVLQWhnTkVrUVRqemhHWEhBc0FZWWhtcWpMTFBkYzZPWXdnQ0lLd2Z5RWU0QlNwcUtqNHVLaW9hQll6TDRsa1dXYm03MWRVVlB5bnMzNHVsK3QvQUxpWU9RVGdnb3FLaW45WkpYVitCRUNIUXFHMldaSGpDSVZDd2VycTZxY0JQTzMxZW91SUtGb3ZXR3U5U1NuMXJ5U203eVdpd1FobnVPNTBMUm9SdmRuWi9tVFFXaitwbExxSWlGek0vSmxwbXVYdEhYZnl5U2NQQnpDUm1ZT2hVR2hsZm41K0hqUC8wNm9OZkhsRlJjVmErL0hWMWRWZitYeStYd040VUd2OWwwbVRKazBBc0IwQURNUElzOFJ4bkRmWllpQWlKVUNBOHVibTVtZzVKV1l1SmFJWnpId0lFQTM5bmdRQWhZV0ZaeWlsaGpIendrQWc4QTBFWVMvQUFHMzc5YmlUTlRDTGliOEgwS2gyUllTbFZSVUJuTEtuelo3ejJLcVZtK0RvNVJZQ0ZqUFQ4NW1tK1lMbjl4c2JVaHJLWWJpODMxRE5yb1VBM0pHMnJvaXQxczBEWWRhRkEyS1lyZXVZN3B4czRjOEFMUnJ5MUtKZVY3Ykg3NnQrMWg4b3ZBN0F4QVF2ZjZvdzJaUS9zRXA1TUpGck1RcU5ZZnVNOE9OM2g5ekJCSXA1cjRrTU1QNFFLdk5NTnFqMklpcEdvek9qQ0lJZ0NQc0xJb0JUeE92MWxqRHpIeWgrWWRNTlhxKzNvYUtpb2h3ZC8ybC9pcGwvQ09DK2lvcUtmd0dBWVJnL0FqQVV3UE9kZUVZVHFLaW9XR0xmcnFxcVdvV1lzT3NRbjgvM09vREJvVkRvRjlYVjFXM0ZvYVA0Zkw2ZndhcUZ6TXhmRTlGb3d6QlcrM3kreXdLQndDdjJZOTF1OXl3aUltWit2YnE2ZXBmWDYvMGRFZVVCZUNvUUNMU2JOVFVRQ0R6aTlYb3ZJS0tNdm4zNzVqTHpla3YwSHFHMTNtVVlCZ0JzdFBkaDVpdTAxcTVRS0ZUNzJtdXZ4WVVqYnRxMGFmN1FvVU9mdFh1YUl5aWxMclg2UzhaUm9WdmgyVEMyakRzMG41V2F0UVU0RzBBZUFMU2JrTWtXMmR6Vk5hdlI0OWtTdnUydDV3WEE0TjFnS2lYZ09jUGRzSENvZjV0enFYMGRnT2ZETUhYR2kwUVlZV3RGVnlSdzA1cVIwWi9EdVliVDkxWGFaOERReVNZUDNQc1FyZ0JqR1FCRW5PYnBhOVA0Ni9lOEd0VjZ1Zmx4aGtMWURjd2F0ckQ4OUFnSEtURFlXc2NjSHAyK3AzWHVVVnphZWhiTjJQbFIyb01JZ2lBSSt3MGlnTnZCTUF5clhBakYxWm5Oejg4ZnJKUTZSeW4xY3dBVE9Kd0Y1Z25UTk84eERNTlBSTE1BbFBwOHZrK1llUjRSTFF3RUF1L0I5bGtpRUFnMFRKbzBhWEpralhCK2Z2NVlJcm9EQUxUVzkreXRjMHdIS3lNemlLaTVvMk44UHQvQnpQd3dnRE1BMUdxdEw5TmFseHFHY1Q4Ui9RVEF5ejZmcjV5SS9yQmt5WktLU1pNbXVZbm9Xc3Z1MHdCZ211YTFobUZzTVF6andVNm1vMDNUbkxWMTY5YXRhOWV1YmZWNnZXOVlOczVWU28yd2ZsNFgxMEhyaHVycTZxam4zT3YxWGtwRWNkbWtmVDVmd2tETWZKcVZvT3ZIUHAvdlVxdTVNUkFJek9sa2ZvS1FGT3lIYTF2cllVVmEwYXpOb0xNSUdOeStOR0Fyb1ZWWXJIWWx5VzVNSUlmRlFuU3RacnZDbDNjQWVKbWdueHZtMG92SS8xbUhyL2VlUnZmMy9KMklUZ3B2UlhJUkozOWh6UG8rYU4yY0U5MTJacTJxTFVrVCtJUGg4MTZ1VHR0a04rSDNWaTczTHlsNEVVUm5wWjhWUEViNDl4Qyt4eG9vSzZOQ0RWdFhwRGQvQzdBYzQwNG0zZ0tCRkFBZGliTW1nSENFUnNaS0xzMjlpR2JVUE8vSU1JSWdDTUkrandoZ2k4bVRKMmYzNmRQbkd3QU5SRFFFQUpqNW8vejgvRUdHWWZ3U1FENkFLVllZTHdONGdabC9WMWxaK1k1bDRwekN3c0pUaU9nM1JPUWpvcmtBNXZwOHZnWm1YbUFscWdJQTJCTmt1Vnl1V3dFTUFQQzRsZkNxVnpKanhvek0xdGJXcndEc3NNS25BV0J0QjRmUEF2QnZJdXJMekMrYnB2a3ptNmY1cHo2ZmJ3a3ozMitWTXlyMmVyMjNXQ0wxRUFDYjNHNzNNd0JnZVdIdjJOUGM3RjVzMHpTckRNUDRtSWltRXRGVUFDMjJOYjRkTVFIaEJHT2RFdmt3UzBTbjI1cDdSZmluc0cvQ1Y0ek4zRElBSlF6TTJoTENHVkEwQ0VqMGlVVlNVRVVFYkxTbWJKTGpFQUJ0UzRpRlNPM2ZOaU14VUV2Z0Z3RjZmdGpXOWVYMEYzU1l6SyszWUpibVhBZWlIOXJidXVxOWpWdjd5d3hPTTJNeHdkSmhVVE4wVzFvRzl3YWtyZ2Z6NlNBWVRwbHNlMysrb1lZZWNqVHFIeGl1bThPbDhTZyttN2dqQTVJbHFtTVp2ZnBxd25ObXFlY1BhbWZ0alhRdXpQUUhFZ1JCRVBabFJBQmJyRml4b3NubjgrMUFXSVMxTUhOcGMzUHpZOHVXTGR2bDgvbE9CWEFLTTY5aDV2bW1hVDVsbFFpS283S3ljaW1Bb3NMQ3dzT1VVaGN3ODJrQXZnM2dtWTdHMVZyZlNFUWpEY080b3J2T3pRbEtTMHRidkY1dkl4RWRDc0JrNWhWV09hZ0VyRXpXeDJxdGYxZFZWZlZTMi8yQlFPQzV5Wk1uTDhyT3pyNUdLVlcwZS9mdVAyUm1ackpoR011SjZJbDBzazVYVjFlSGZEN2ZPY3o4TEJIbGFhMXZxS3lzck9tc3o2Wk5tNjRmT25Ub1RhbU1sNUdSSVptZ2hTNng3YVl4UjVqc0ttWkM4UmJHcVNEMDdkRFRpMGgwYy9qL0xnbmVTQTNiYUxMY2RzT25nd3k4cWNCTG9MQmsyTHIxLzZVRis0NUE0Tkxjc3pYeDc2UGI5dEk0U2FJYk05SHlSYTZ0eFlHUVhJNDlwQURqbTJGalg1cWZ0dEZ1eHUrcitOaS9wT0F2QVAwTWdMMXVWbHFFMStkR2JGSDIzK2p3TWJlb1ZjWGF4TE1neW9tV2lJcDR6QjE0UjJVcmNWdmNLUkJkWnc3d25NU0xXbWZSekYyOUpoTzNJQWlDc1BkeE5DSGova3ArZnY0b0lON1RtQ3pUcDAvdnUzang0ajBsNFhDazNHUjNNM3YyYkdQTm1qWEcyclZyUXdDMDAvYW5UWnVXOC9ycnJ6ZDBoMjFCNkNtMlhYOUVmKzNXMHhtWXp1QmlJanFrbzJQRDVYTWphekNUZTN1T0hLV1RGSDhNZkVoQUFNeEwwTEt6TXUvdUxmdGtraUF1R3poUnM3RUNSQm1BcmR4dUY5OUpkNzV4R0pvM1dLWGZIVm1TR3BsQU5QejVsM2xQTDd3L1hhdDdBMy9aWkE4YjJWOFFvUzhBQjBWdy9LK0ZDRE52RHI3eG5zbFp6OGRDMTRGSTJEZzc5ZGN3SFByUTluZTZTV24rSHMyc2ZjT2hVUVJCRUlSOURCSEFnaUFJRHNKK3FDM0JzZDhoWURvRHhRQk9SRGlUZVVjOWJNS3JDMi9KOXFLdG5YYmpyV0NxWU1JU3d4VXM3YWtTUlU3Q0ZZTU8wYTNxYlVTV1k2U1l0bGszdVZIend2RUFXeFVCblJEQThhSng1N0RtekdHMFlFR24yZlo3RTNNcjhuL05yS3pvbm5BVWdUTjYxSFp4bWI4YzBMZjVpR3VtckdneXkzTHZCSENESTBNa00zYXM2U3BqUmsxbitTVUVvZGZUV0Y3YTY1MG5Rcy9UdDNpRzZMMDJTQWkwSUFoQ21tejFqODdUSWRkcHpDamVIQ0l2RVR3ZGZTcGhjRFQ1VHpSWlV5ZC9tdXlKaE5nU0pPRWRIUVJPTXpjUjRUVUdCUXlOSlVOdVg3L0t3YnhHUFE2L1BEQkhCNDBBQ0RIeG0ySU16ZTRQUjBURmJ5cmgwKzNPRDdGZkp6RS91aStKWHdCZ2hYdGc0bWNBUmtidU9XZWVsVWRYc0FORUIrM1luWDBMZ0Y4WkpUVy80ckpCNVpyVmZNVHlTOFRmNjA2TUhhMU5ISDFvOUVDb3pEUGR5QXhlVEFVN3QzZldXeEFFUWRpL2tDY0NnaUFJWFlUOW83TzJoWXg4RFpyT2pHSWlHdDk1QjZzMDZoNDhhbEd4RzhuUXpKMkw0N0J0WmdiZVZlQUFpSmNNYlZDdjBVUHJVMTVIMzV2aHQrRTJ0M21XeG1kOFRzMUR5VUVYdHYvN0JFQ3JTQXNjY1AvQzV1VU1jVXRveFBBRnBmdmNldE81RllVL1lJN2tybkJLQUxlMXhVRkRZY0p2Q3FzK0FnQitwVytlYVdUK2kwQ24ySThQSjdSeTdxTkt3dGt3Tml2Z0FwcFJVK0hZSUlLd2x4QVBzSkFNNGdGT1JDNklJQWpDSHRoeDQ4amNKcFYxaW9hYVFzUlRtVEdSaURJN09qN3NUYlI1ZURzZ3ZnNnZKZVgyN0lYY0JmQi93YlJjc1Y3dU1ubTU1L2NiRDRoczVHYVo1MW1Bem5QQzF1N1ZvOUQ0dnJVYzI2RzFyblo1eFl3bmg4OTc2V0lIalBZSS9rQmhKWUNDeUxZVGlTcmFPbUVCTFBmN0txZEdOcGloZExubkpqQnVBWkdLOVhTc09IR2N5ZGc4bUFINmd4cGNjeE1kMy9zem53dENCQkhBUWpLSUFFNUVRcUFGUVJCc01FQ2Jmek4yUEdtZXlsQlRDRHgxTjlGWUlQSjVtUksxRWdOTVlRa2JYc3FiV0tZb0ZnREswRzFGY2JRT2I3dVptamNDdklLQjVRYlQ4aUVabjd4UC9nTXZVWnhaNXBrYkwzNVQ5MHh5U0dIM2h5T2RtVmljWVVTbjVGS2gyNTBmWUc5Q2x3RjZIVUJ1QUxaTXpxbGpKV2VHN1VKTjhWY1VYdXozVmo0QkFFVFFRTzJ0WEpwVHFVSC9CakRNbWd0WU8vU01JZ0xGbFFVakFOZnI3WjVpWG1UT29wa05HeHdjU1JBRVFlaGx5Qk1CUVJBT2FQaVhvN0kzWjJlZVJBcFRtR2txRVNZRDRYcThlK2hwZmJldGJZemJSOUZ5UkVqU3U4dk1MVVI0bTVsV0tPamw3TWF5UFArR3JhbWMxLzVFcU54ekhqRTlHMnRKTHl6WDd2MTFhdTF2blBjWEtCLys5RXNsRGhqdFVmeUJnbHNCK2sxNHE5dENvYmZENEhIK2d1cjZ1Q09xK2c4Mld6TG1rODBMN2VnVW9nYlIxdWd1Smx6dUtxNTUwc21SQktFN0VBK3drQXppQVU1RVBNQ0NJQnhRYlBXUHpqTk4xeW5FUElXWnBtNGhPbzZzOThMT2RGREVleHN2ZURuYXBtRVR1akVoWkJOWDdSci9oc0hMRldNRkE4dnozQm52a0g5dHF5TW51cC9BNVlOTzBZeW5vOXZvb0taeHN2WmFqVGp2cjFQcG5UVEhJZ01VMGQwT21PMXhQSzFadDlWbXRNd0JjR2k0b0xSVG9lTDIxeEFOUmdoM0FmaHgzQkVGTzdjenc2dkxjNjRINkhjQXVhTExxK0dVRHJiaUxnaGdIVDIzZnNSNHdpenp6RlFHLzVpSzZnNkk1UVdDSUFnSEV2SkVRQkNFL1JiMlEyMHp4eDVyTXFZUTAxUUdUK21zRG0rMEg4STVxRUQyVExUaGRicGhEWkRhUjNBR3J5VFFjakJXWkNLMFBPZTJUei92c3BFRENDNGJNRmF6YXlXSUJqaGxzL0c5ZzdGN3pVRmgrM0RvajJEOGV0SVA4cDVlT01FSnM3MkJ1UUZ2QVlNckk5dGs2V0RIMGZvRS8vVHF0OXZieFlzOEoybkNzN0MvZGhtQXNoTEZPUUluUGx4aC9rb0I1OUtNMmhVT0RTSUlqaUllWUNFWnhBT2NpRndRUVJEMkM3Yi8rdkNSSnV1am9maG9zRHBhRTA4QVl6d1JaZStwcjkyN3F3RG9hRW9xdHBKVW9XdGhzc3hiUUxTYW1kOEgwMm9YK1AwaHQ2OS9KOFZUT3lEaHF2NkRkYlA3N2Fqb1NiSFdiNXpOVmdNMUw1d0FEbGxsbVIxUXdKRXc5OGo5UVJvWER2dkhTL1BTczlxNzhBY0tGd0E0QndCZ25hdmpuN29acThmWDVYNzczSE1YbU8zdVhvNXMzZUM1RTRRcjdHNW94Nk9pMjRaRk01dFFkSmZLcmJsRkVtUUp2UTBSd0VJeWlBQk9SRUtnQlVIWXA2aTk0ZENCb1F3K2h0azRXZ01UQURvYXpFZUhpSFBDbjR2Sit0ZCtDYUZvZlZITGpSVU5YTFkrVTRlelMwVSs0RWVTV3JVL0YyWnVBbUd0WWxyTnhPOFQ5T29zVitzN0EvMWYxVHA3MWdjV3ZCelpla2RHT1FpVytIWEc4N2g3elVpYitMWHFCNmNwbitMV0VETytHZnIxam1jNzc3RVBZdWdyWU5KcEFHV0RxRzBtNTVTeDE3Z0dZY0tIT2R1dkJIQmZ1OGRPUVJOUWV4VXZ6cG12TmVZQk5EcGl3MWtWVFBIWnFva01NRzdVMnoxbmNwbWVReVgxcTV3YVNSQUVRZWdaNUltQUlBaTlFdmFQenRvZVZFZUgyRGdhQ3VNSmZDeEFSd01ZMFVOVCtoVGcxUXhlcFJqdkd0cjhjUEFkbjYzcm9ibnN0M0FWWEdhejV4VWltbTYxcEZ6ck44NXVpeHZiWHpnZU1LM3FPdDFRK29pWXJ4czJiK0Yrc2Y2M0xYT1hGUHlTaWU0RkVINGdvWndLaFk1TGlOVUVndy8xRjFSdjdyVEhjbVRySFo0N0FGelpmZDdnOWhKa2NRakE3V3B3N2UvRUd5ejBCc1FETENTRGVJQVRFUSt3SUFnOUFnTlU2eDg3MGd6U29ZQWVZeEtOQVRBR29ESEVPSFJMa0VlQXlCWjV2SGZldjVtNURxRFZpbmcxTTc5UGlsWnowODczOCs3ZTByaFhKbkFBd3d4bGxudWVqWWxmV0NXbTByZmR1SHBrVlB3eW5NbjgzR2JONkU2VlFYOU8yMmd2NWNpNndRK3V6YW01QklRSjRRQUtaK1FtZ1d3bGxpZ2JKaDVHSk55Nm96NWhiL0RWdkRoblFmZDVneU9GeVJqTWtXZ1NjZ0c0V1cvM3pPSXluRWNsdFd1Y0dFa1FCRUhZdThnVEFVRVF1bzBHL3loUHE1azVocG5HbUJ3V3VvQWxkSWxHRTVDeDF5ZkZ6RXo0R2t3YkZiQ1JnUTFRMkFqTkcrSG1qVkoycU9jd3l6eVBBM1J4ck1VWk5hT2IzYWo1ai9QZTMyZzRmZmpuZTRZL3ZmRGF0STMyWXZ5TDg0K0hVbTlGdGlPNW5OT2xyUjFpUHYyV29xcFhrdWtiOVFZenJnQ1JpcmFETzY2dDdRZ2NCTk90S3F2bVRpcEFxSnNHRVlST0VRK3drQXppQVU1RUxvZ2dDQ25EL3RGWk5TSDNtQ0RNTVlBYUE4YWhGQkc0NERFZ0d0Z2o4d0x2SnVCVEFCdkEyQWppamF4NW81djFodHpNUGh1bDFGRHZ3eXpOdlFPRVg4VmFuQXRvM2ZYV0dEUjliRVhPT3hYNmJMUERqRmJERlRwazZCT0xPZzNkM1Ivd0J3ci9DdUN5eUxaVElqanU5ODNZQ3JQcFNIL0ppcVRYMHZQaW5LbGFxeWNBakUyMDZaUzMydTROam82eFNuSHdQSnF4ODZPMEJ4Q0VMaUlDV0VnR0VjQ0pTQWkwSUFoUjJEOCtvemJZTWt3ekRkSEFFQmdZd293aEFJWWc4aDBZQWdwLzN4S2lRUUJBc0JJTHhiM0ZkdlA3TFdNVGlEY3lZeU1JR3hWakF4UnZWR1pvNDVEYlA5L1V2WU1MVG1LV2VhNENZdUkzV2ovWmdZOTJ1dG1GcGsveTBqY1VCOE91Z3dqNDQ0RWdmZ0VBaHI0T0puMFhvTUdBVStMWElwcDRDa1BoeW40RXdBK1M3VXJUNjVaeEZTYm9GczhkWUZ3WjlnYkgzb1BJNWhOT2ZYclVqcDZtWXpVeVZwbWxPWDVWVW5jWGtaVkhUeEFFUWVpMXlCTUJRZWpGYlBVUDZaZlJuTzF1em5LN1hVSERiU0RvQ3ByS3JWektiZXFRV3huS2JXcHlLMlc2TlNzM1FQMUEzQWNtOVdIaVBvRHFvNGl6ZFh1dmRhYlJFU0ZMSEJXMmZmZjZTYmFkRnZQbkJHd0NzQVZFbXdtOENVeGJHTHdKaWpabjZ0Qm1xWis3L3hBcXpiMllDSTlIdHNQaUY0NHBxNTF2SElybURjUHQxdE0zYXZmK2dwc053eHh6d0FoZ0FIT1hGRjdDaE1jQU9KeDVxbzB4NWxuK29xcm51MnlsYk9CRXpjYmpJRG9tcnAyZFdmc05kT2dOZms4cGZRbE5yMy9Qa1VFRVlRK0lCMWhJQnZFQUo3TFBYWkJOTjQydEp0Q3BQVDBQUVJDU2hUV0E3V0RhRE9MTkRHeFd3Q1ptYkliaXpjeTAyVzJHTmh1WjJKemovNnkrcDJjcjdEMjR6RE5MTStaSDFtNkdkYVZ6aXNyY2xZSGFGNCtQMlhNay9KbHRLaDBBODMxNTh4WmVrNmJSZlE1L29IQVpnQ2tBSE15bzNjWVdveFptMDdpdWhFTGJ6Q2hkbnZzemdHOERiRXN4SEM4Y25DRGFUUkFlVWxSN0V4VkRFdWNKM1lvSVlDRVpSQUFuSWlIUWdpRHNHVVlqZ0hvUTF3T29CNmdPNEhvdzZnR3FKM0FkTStwSjZYb0cxU3VpT3MzQitxd1Exdy9NK3FLQi9CSVdLTVREaXozVHRjYXowY1JGVm1rZFIxSStJK3p0MjczNllOaEs3RGkwOWpmbTlXTndjMS9sdWkxOW8vc2VodUlmbVNhdEFjR0l1ZXdkS3c0Y0NZWDJ3TWo2STREenVteUdvSUdhUjNoUnYvbWFNdThGNFlLb2ZjQzZIZElQaTdieVdNZTh3VVFHZ0t1MTlwekQ1WFFGRmRmOEo4MEJCRUVRQklmWjU1NElpQWRZT0pCZzhHNWlCQmtVSXVJZ000SUVDakloU016V2R3cUNPQWdnQ0U3Y3g4UkJZdXdBVVFNRERjUzZBVUFEUUdlRHFCN2dXZ1lhRktpZVdkY1RxMXBOb1FhWHBub3prK29sSzdMZ05GenVtYUtaS2dCa1dTMXc3TThSQWF3WnVqRUx0UzlPaXRvbFI4b3B4WHQvbWZudTRmTVdYcGV1MVgwVmY2RGdMb0RDNTg4QWxFTTFxOXFTWWloMG5JbHl6eFN0NlRFUWpvamZnZkROa2U3OVJ3QTBSOG9sMmN6eks0YkdUMmxtN1ZmcERTQUlpWWdIV0VnRzhRQW5JaGRFRUFSQjJHdHcyYUJqTlJ1dmdkQS8ydWlNT3JWRVNQajdqbVhqMFBMWlVHdFFwMEowWTBLSndjMTl5VFZxd0ZNdjFEaGdlSi9rM3VXVHMzYzBabjBFb29NY04rNVFLSFNjeVNxNGRIUE9MMEhxRnNDVzc0RFo5bWtvdmZ1RUxITnR6T3dDODgycXBQWUJTWklsT0lrSVlDRVpSQUFub3ZaOGlDQUlnaUNrRHdmNkg2NmhLbUxpMXdwQWRWajhtZzNaYVBsc1NKdWQ2Y0p4aWJrVTZNRURXZndDd0RWVFZqU0IrTXI0Vm9jK2o5c1RvWVZEb2YrYXRza0NoSXdaZFg5UWlnNW5jTXlqVElTNDJPZzBZRVJNeGQwdi9VQjByeTczck9URkE0OVBhd0JCRUFRaGJVUUFDNElnQ04wT2wzc08wcUdNS29CeUkyM2gxWk1PWVlsZkFHaDgvNkRZUnB4M0x3M3NpYS9BamRsazNPV0ExWDBldjYvNlB3Qmk2MXpacVJUZWJld1FmYysvcE9CY0J3eURwbS8veGxWU08wc3hmQUN2aVIrVDRuL1ZxWThTRHNlUHV4UjBuRGFOTjgzU25BZjU5Y0g5TytvcENJSWdkQzhpZ0FWQkVJUnVoY3Y3RGRVYTFRQkdXQzF3cU15dlpTNG1jczJHYkxSOFlmUCtPcFdkT0o2SERuVHZieHlocGt2QkNPY0thTE1HTmkyb3JZS2tQL3JMSm51Y01RN1FqSm9LVlZ4N0RJTi9oSERwdFhBN3dzT0dSMDd2THFWSXpyVEllUkFwa0xwQzcrU1BRNlc1RjNQNldiZ0VRUkNFTGlJQ1dCQUVRZWcydUdyUUlNMFpsU0E2Tk56QVljK3ZVK3EzemZyZUhXOGV0amx1bnpPRHhIbC9NNXFiN25USThINkJ2MlJGTFNsY0hOL2FlME9oNDh3VHRLdWs5bkZGTmVNQXZoV01KdnZRQU5LK2orTERvaU5DR0hsRWVGeVhlOTdseFRsVDB4cEFFSG9JclRYV2IrNytFdWlOemMzWVpYMXB2ZjhzbzI5dWJlM3BLUnl3aUFBV0JFRVF1Z1d1UWorelJaVURkRlMwa1J3TWU3YnNSV2pkTXJBcXRHMWdYblNYUTg2MU5rNGZRc2g5QUFBZ0FFbEVRVlM2K3owTEFnMk9HTjZQdU1WYldRcmdpV2lEazZIUTlzdFA5RDEvSVAvN0RoaU9INlVZalVaSjdTMksrWEFBVDltVmFyVE1FNlVUVGg4T3I2YUUrNStPMVZxOWJwWjUvc1VWZ3c1Si9Rd0VZZS9SSEF4aTRjcDM4Tk8vUFlicjVqMkRUemFsTG9KdmZPWlorUC85SEo1Nzg3K28zYldyM1dNdWYveEp6SG5vRWN4NTZCRnMzSnBhWVlwUHQyN0RuNVlFRURMTlRvLzdTNkFDS3pkdVRHbU05bmozMDA5eHpWUHpFbXcydDdiaXAzOTdETGUvOENKV2YvR2xZK01KeVNGMWdBVkJFQVRINFNyME01dHpLNGx3UXF6UnFXek1TS2ljeEl5WEdwWWM1WXJsTW1Ld0kzVi83VlBteG96bXBqK2tiM1QvcEsvcHVyeFJoYWFETUNLdW5xOGoySXl4ZXNSZlBxWFNYN3pjOFJKdFZybWlIM0w1d0FkTmJUeEFSSlozTmhLemI0bmdGQk8zZFh4SjZGd2ROTTQwU3oxM3ExRHRIWFFHZHFjMGdDRHNCZDdlc0JGL3E2eUtiait5ZUFudXZYQU9sT3FhWDYydXNSRnJ2LzRhQVBEdXA1L2hoTU1PaGFkZlAwZm55c3g0OGUyVm1QZmE2d2lhSm5hM3RPQ1hwODBFdGZQM29mS0ROWGpsM2Zmd3lydnZZZnlva2JqdzVKTXhmdFRJdUdPK3JLbkIzNnVxOXpodTNzQ0JPSDNpUk14OTdnVXdNeDR1WDRLSEx2a2grbVdGcS8rVnJub2ZkWTJOZUhQOWVyeTFZUVB1LytGRk9HVElZR2RPV3RnajRnRVdCRUVRSElXWDVBdzBXendWOGVJWERvcGZiaXQrRjI1N2V2SnRJSm9aYlhSb0xJNGJoKzhWNzIvSFhGZTh1QkVLRjBZYkV0Yndwb2s5RkZwbFB1YWM0VVNvdUdHbGEwYnRORVU0RzhCNjJ4NEh2ZHZXUXVPWXFTd1EzYVRkdVorRXlnWmRLT3VEaGQ3S3RHOGRnZkVqWThMdzA2MWJzZmo5MVYyMjg5NW5uMFYvenUzWER3Y1BkbDRBQmswVFN6OWNoNkRsK1gzMXczVjRhdWxyQ2NjMTdONk5KNnBmalc2di9lcHJiR21vVHpodWQwc0wzdjMwc3oxK2ZmajFOeGlWNjBIeE1jY0FBR3AzN2NLODExNEhFUGFndi9EbWY2TTJaMzc3T0JHL2V4a1J3SUlnQ0lKajhDTFBBRzFTTllHK1kydDF6aFBZUmtnenVNdzR1T1ljVXZUYldLTkRvaXRPZ1hCalprdnpQYzRZM24veGV5c3J3WGc0MXVKVUlEckZQOU1nT20xdUlIK09JNlk3RzdXNDVqOXFjTTE0Z0g4SjVqcjdmR0trZXI5WjRkMHE3S1d5TVlKZ1BLWExjOS9pOHR3VFV6UXVDTjNLLzNnTFFFUXdsRUwrK1BFNGN1VElQWGRxdzlzYlltSEIzeDR6R2sydHJlMSsyV2tKaHRvOXBqa1liSGVNREpjTE4zNzNUQXpNem82MlBmL2Z0MUQ2N250eHgvMXhjUUFOVGRFVUFEaDM4a2tvT09vb3BNdDVrMCtDMnpBQUFEdWFtcUMxeGl2dnZCTWRLNmR2WDV3L2RVcmE0d2hkUTU0dUNvSWdDSTdBTHcvTTBTNmpFcURqYksxd1dQM0d0aGlWeHNFMU03YmZlY1prRTFUdDlIQjJVOFR3RDV2MzBseG5MTy9mK0t2eXMyRFNCd0FkQnNEWjBIZmJiNFVaRGFTYkQrK09VT2gyUjY0YU5FaTNxRitDY1RXSUJpUk95enJQRlBVd0VhQ3RKSEZ4cHBsZk1CQzhrV2JzL0NqRnFRdjdLWTNscFk2bVZMQno5Wk5Qb1dGM1U2ZkgxRGMySXNQbFFwL016RDNhTzMvcUZCUWRNeUc2M1JvSzRjS0hINDBLMTErZmZSWnVlK0hGbE9lYjVYYmpYMWZIeXBJM0I0TnhENWJlLy93TDNQNmZzUDB4UTRmZ3Foa2x5QnMwQ0FEdytycVA4SEQ1NHVpeEp4eDJLSzVwRXlidE5neTREQU5hYTZ6NjRndjRGendIQUpoK3pBVDhxQ0EvZkk0UFBnek5qSU55YzNIUGhYT3c5TU4xK0thdURpcysvZ1JEQnc3RVljT0dBZ0NXdkw4YU81dWJBUUJIamh5QkkwZU94TkFCQXpEajI3WS9uUTdTdDNpRzZMMDJ5QnBnUVJBRUlXMHM4ZnRhWE1Jcko4T2UyeE8vV1RXbjRTZ0VReGZRbzJSVHFvNG9ZT2JZaHg5R0ExUHozZWtiUFREd0YxUTMzeG80OVFlYWpUZEFVTkVrVWc3OFhxSVp4TU81cVFaYW9kQ25wMjA0bWJFTDZ1c0IzTUpWZys3VExYUXRXRjBKUW45cllnQUl6QXhGcVdVNUQwZjJSKys1Nk9VaW9yTTF1ODh5eTNMbktVUC9ob3Jxdm5EZ2RBU2hVMnAzTmFKaDk1NlhvamNIZ3gxNlgrMDBCZU05dWU5KytsbTBYNWJiamVOR2owNXRvaDF3d1VPUFJNT2UyL0xwMW0yNCtzbW5PK3o3MW9hTitNR0REOGUxelprMkZlZE9QZ2xLS1dTNjNORjJsMkVnT3lNajdsZ0NrT2wyNDdWMTY3RHE4L0RMZFZOOVBWWjkvbm5DV0I5Ky9RMCsvUG9iSERseVJMY0pZQ0VSQ1lFV0JFRVEwb0tyK2c5dVgvdzZOUURRbnZpbEFqUnZ2dkNNSHhKaGZQZ3c1d2ExSjlBaTRKNjhweGMzT21MNEFPRm0zNnR2QWJqTDN1YkVieWJobVFyUmFYTXJDaS9zNlBqdWdBcnE2NDJTdXBzVUJVZURjU2VBNkwwUkVlak1qTFR5blZQODRtQVFLUUFYYVpQV202VzVqM0I1djZHcEd4ZUVubWZaUng5SGY1NXc4RUhJY0xrd1pFRC91QytYRlRyY0ZpSktPSGJJZ1A1N2ErcHhyTis4QmZOWHZJSDVLOTV3dHNLQjBLMklCMWdRQkVGSUdhN3FQMWkzdUt2anhhOXpJYTl0VFRFNFlJUnF6NklDTlBPTUdabGJtRzZMZXNvY0dURThpczBUMThEVWZLOWpwZzhrWFBvM0hGSm5FZUZJUk9RZ2Njb1psQ053OVA5SUtEUS84cnRYVDZtKzZkU2xlN1dXQ0pYc3FBVndJMWYxdjBjM3U2OEg2QmNnOUFFUUxYZkV6TmI5MjlWenR0M1VVWGN5QVNBM0NEL1hPdk5pc3l6eklaVnAzbWw1cGdYQlVlYk9uZ1d6azVxN0w3NjlFa3MvWEFjQVVFVDR3d1huZDJwdjhJRFlxb0ZkemMxWThja24wZTFNVjFpTy9PMG5QNDYyN1docXdvLysrT2QyYlRFemZuMzIyUmd6ZEVpSDQyVzUzVEE2eVVvZE5NMjQ4OHR5dXpzOEZnQmNIZGo2ZU5NbWZMeHBVN3Y3TGo3MUZPeG9hbzV1My92S29xaFgvWmVuemNDZ1BuMmorL3BsN1RtTVhIQU9FY0NDSUFoQ1NuQlYvOEc2T2VOMUVJNkkyK0dJK0dWTC9Ob1RYdUZsWTNEdDkraDRCQUZnYTY3N2VoQkdXRWVEbU5KV3dZbjVmZmt1OGY2bWhyK2dPblJyWmNFUHRNYmJBSVUvYnpqa0lxRTQveXIxRDdVYUMveFYrZFA4QmRVaFowYm93bHdLZG00SGNEMlg5N3RiYzhZTllQb1pDTm1BN2Y2TlBzbnBZcFJDbStpSGFQK3cwTDVCdDZpZm11VzVmMUN0TmZkSjZTVEJTY1lNN1R6SVlHQjJuN2p0c1hsNUhSeVp5TklQMTZFMTFQbEx0V0wxQndpYUp0eUdnU3kzTzdwbWRtQjJOaHFhbXJCdzVUdTRja1p4aC8zblhmR0xUdTMvNC9WbG1ML2lEUUJoQVc5ZlArd1VodzRiRnJlZDRZckpycU5HamNLUUFRUGFkaEgyRWhJQ0xRaUNJSFFaRHZRZGxpQit5VEYxQTJhS3I5UEkvS1JSWEhOV1JQeHVtajFqaUNiK1ZkelFEdWh1elRaRGpBWlF5d1BwV3oxd3VibXdhaFVSKzZNTlRPbUZCa2ZNdFAySjZFU0UxRzg3T0h5dlFNVzd0aG9sdGYrclZNdG9nQjhBRUhQOUpEd1VTajF6ZEh4UEdnakc3N1E3OTFPenpITVZyMEZHQngwRm9WZWd0Y2JDbFNzN1BTWVlDbUdSbGFYNW1FTU9odHNtSEU4Y054WUFzUFRERDdHcHJxN2Qvc2tRc3EwUGJxOG1jTEpNUDJZQ25yM3FDang3MVJWUWU3Qmo5emhMVnFxZVJUekFnaUFJUXBmZ2NzOUJPb1NsSU1TeWxqZ1EybXBaRDR1a09GUDZZV05HM1JYMkZzcDAzUTVRbjBnWFI3ek9iVVUwNnp2ejVvbjNOMTI0c1BvT3JpZzhpNEFUa0hxUzVBNk0yN3oreERmNEt3cEwvZDdLcFU0TzBWV29lTmRXQUZmem9uNjNhZVcrQ3FDZkFlU3g5b2EvUmJKRzI5dVN0UStBaUtIdFNiT0FvUURkcjcvd1hHZVc0VzQxb1BiUE5BV2RwL0FWaEI3Z3pmVWI4RTFkNTFIN2k5NWJoYTA3ZGdBQUpvOGJoMCszYm92dW0zTDQ0YWhjc3haQjA4UmZLaXB4eXptejR2cHFyZEd5Qis4eUFMVFlFbmNwb29SeVMrM2hVaXBPakFQdEo4RUNnSzBORFhoai9mcTR0dDB0TGRHZkE2cy9RSjgyWWM5amh3M0QrRkdqOWpnUElYMUVBQXVDSUFoSncrVzUzOUtNU2dERDQzZDAxL05zL1N1anBPNzM5cFpOYzg0YUQraExiWVBEa2VmcEZGdjd5MEJObm52WC9la2JGZndFL2RzSy9NQmsvZ0NnTEVkOUg4cis0SVVJelAveVYrVlA4QmRVYjNkdWtOU2dtYnUyQWJpSkYrSjJuWkY3S1poL0NkQ1k4TTdJbk1PcDIxUTRpRDlwMjh6aE81V0FzQkNPWFlLUkFPN1RPenczbVdWNFFHWHFoMlNOc0pBcTlZMk5jWjVTTzIyek9tKzNCR3Q3OU12S1FwWWxFalYzdks0WUFIWTJOV09CRlpxYzVYWmoycmVPd0RQTGxrZjM5OC9Pd3VSeFkvSGF1by93enFlZlllbUg2M0RLa2QrSzd2OTgrL1pPTXp5M1I5QTA4ZjBISHRyamNkT09PQnpYblhsR1hOdkhtemJobjliOHRDMzkrMWMxdGZoN1pYV0h0djY1ZkVWQzIvZStjNElJNEwyRUNHQkJFQVFoS2Jnczl6dWF1UnlnUVZZTG5BL2tpZ29EWnFKTFhNVjFUeVljb3ZTamtZLzhERTRyZk0xT1hOMWY4SzMwUkhWelo4Y0x5Zk1iYitXR3VZSDhYekhJZXFnUS9yMmxVaTRvRG80SlNjczNtZ2NUL3dSUWxLWmx4d2l2emExNWlCbVBtR1dlV1FCZFI0UVRyTDNXdW5PSzNYOWRpS2FJQkQ4UUdEcXVnakRsQXJoVk54dlhtYVdlUHlsM3l6M2thOXppN0prSit6dTN2ZkJpaHdtZTdHaG1YUHJudjNhNC8rcVpNMUJ3MUhnQXdNR0RCd01JMTlWdHIwelJINWNzaWE3M3pSOC92bDN2NnN4dkg0Zlgxb1hMWWo5U3ZoaUhEQjZNUTRZTTN2TUpkUVByTjIvQitzM3kwdHJYRUFFc0NJSWc3QkV1RzFTZ0dhK0FLTnRxZ1RPck9TT0pwK3p5azRPSzZmdFVVdk44MjJPM1hIaGFNWU5PRFIvbW5QaUZQZUVXWS8yd2xxeEhuREVzUkxqRlYvMkFmMG5CYkJCTmhWVXVLREhwV0lxUVBiYWFmUDRsaGRmNml5cDdWZTFtSW1pZ2RnR0FCVncrNkJTVGplc0lmQnJhNW9rT3A0K08xaFpPaGtqc1FrSm9OS0UvUU5mcFlOYVZabG5XNDhyUWQwZ2RZYUVuR1ptVEE3ZGg0SnlUVG94NlRpTlVyVmtUTFkra2lQQzk3NXpRcm8zeG8wWmh3a0VIWWZXWFg2STVHTVNkTDc2RU8zNXdIZ2IxN1FzaTJtTkdaODJja0lUTFVBcnVEc291UldnYi90d1pZNFlOeGZWbnhrcVVyL255Szd4aXJXc0dnTUg5KytOSEJhZkc5Um5wOFNSdFgwZ1BFY0NDSUFoQ3AzQnA3dmMwK0ZrUXdwOHFHQ0RsZ1BjT1ljOFZSNE01QVRDYUZPblRhRVo5VmNJOEFOck14cjJ4Y00vMHg0K3pIakdvK0ZwYXNLRDl1RDhoTFZ5S3pnc3lWaEdRQzhTdWV0cTNVcVJzYm13OThCMjNMam1sNHVhaXBlK21hN283b09MNnBRQ1djbW4vSXpUYzF3RjBBUWpXZ2tDeXZSeTZkcHZIUXFNdElVeFJJWndKNEtjNlJQOWpsdWIrVXpIZlFUTnIxenAyUXNKK1NiYmJqYjZaN1pmbmFRbUY0c0tqT3pvT1FKeXdWRXJoek9Nblllb1JoOGNKNEhWZmY0TkhGd2VpMjhYSEhvTmhnd1oyYVBQOGFWTnc0ei8vQlFENHBxNE9OOC8vTjI0OWJ6WkdEeG15eDR6TzgxZThnWCs4dml5dWJmaWdRWGpnNG9zNnJEM2NFU1hISG90TEMvTUJBT2ZkLzJBMEREcW5iMTlNUFNLV0kvTHRqWi9HOWR1K2N5Y09HVHdFbzNKRjlQWUVJb0FGUVJDRURnbVY1LzVRTXo4ZVhXVm9yVGQwUXZ4R1NoM1pYRi8xaXFpWVN1ci8yOTdSV3k0ODh6SUN4bHM5SFNsN0ZMVVZQVDErZGZoVEMxOU0zNnJRSGpkNUs3K2VHL0RPWnVnS2V4aTdJNzlJeFlDR1paWmNKb3puZnYvNjFHTnZtTFpzWi9yR3V3ZWFzZk1qQUpkeFZmOWY2V2JYWlNENkNVRFI1SEp4WHVISWl5OEpHQlFOalk1MERUZVFBZUFDVFpnVEt2VXNOc0FQb3FTdWxKd0o1aEQyTTI0OWIzYUgrLzVXVVlXRjc3d0RJT3l0ZmViS3k1TzJlOEcwcWZqYWxzRjVTOE1PM1BiQ2Y2SmUyZjVaV1pnemJWcW5Oc2FQR29XQ284YWphazM0T2M3bjI3ZmprZkxGK1BYWjMrMjAzNmRidDJIQkcyOG10SDlWVzR0NXJ5M0R4Zm1uSkgwZUFLQVV4WlUzQXNMWm5qLytaaE5HZUhMUUx5c0x3VkFJS3pkc0JBQ015TWxCdys3ZGFHeHB3YUozMzhXUGZkNHVqU2M0Z3doZ1FSQUVvVjNNMHR5YndQaXRYWnlRY2tEOEVoQlZ2ckZQK0Y4b1Y3Q0lmRHMvYnEvTE4yZWMwWWZCdDBWQ083c1FIYm9IWW9tdkFBQmEvZHdKcTBMSDNPS3JxUEl2S2J3VmhGc0FSTE4rcCs4RnBuQnhSK3ZlSXFJeFRjMFpqd000SjEzVDNZMVZTL2hPWnZ3ZWkzTktURlkvSithWklBcVhxNHpjOE14Z0lxZ2tIMEpGRTJ1UjVTS1Baa3duSWtLeEJoV2pQSGU5V2NZUHEzN3FNWnEydmRjK0xCRDJINVNLcjhLNmJlY083R2lLSlMzUGRMdnhpOGNlajI3Yjkva1hQQmZ0SHpKTjlNbkl3RzRyZy9QcEU3L2Q2YmhmMTliaTF1ZWVqd3B0dDJGZ3dzRUg0WjFQUHdNQXZQRFdXeGpZSnh0bmR4QjYzUjQxTzNlaDhvTTErS3EyTnVyOS9icXVEdGY5NHhrOGV1a2w2SmVWaGRKVnE5QmduY09rTVdQUUZHeEZZUFVIS0gxdkZZcU9tYkRIbXN1QzgwZ2RZRUVRQkNFT1pwQlpsdk1RQ0xhNnFoelpsNjUxc0U3dytLMVVtY0ZKSFlsZkFLQ0IvQ3NDRGJFc2hMMi9UbUN6dzR3bmgvL2pSUWtMM1F2YzRxdWNDeUFjNWs0T3BsT3poLzJHamMrYXU2VHdFaWRNN3cySXdGUmNWK29xcVRsREtZd0c5TzBBdHRvUGlENC9BbHMvSlBPaXRKWVp0Qjl2UGhhZysvVXUvc1lzeTNtSUZ3OFk1OFM1Q0VLeUhEMXFGS1paNGNKRkV5YmdXeU9HbzJIMzd1Z1gyLzd3N0d4dWpyWTN0clRncXBrbGNCc0dUajN5V3pqMmtFTTZIT1BOVDliaituODhnOXBkdTZKdDUwMCtDZGVlY1RweSsvV0x0ajN4NmxMY3Y2Z1V1NXJiejRINDFvWU51SDlSYWN6dSt2VjRvTFFNejcyWkdMZzBJTHNQNm5mdnhyOVh4RHpPa3c0ZERlL1JSd01JcjBXKzc1VlM3R3lTaW1WN0d4SEFnaUFJUWhSbUtGM21lUVpReWNlekpZdmx0YklMRkFaZVZwazEweXdQV0x0cysvNlpJMEIwdmMyTVl5V0hZMnN0dWNVVnd2ODVZRlZJQWlKd0JtZzJnSzhqYmN4c3E0MmJPbTBmMG1qZ0lYL0FlM2phaHZjeVZGejdwVkZTOTJzMXVHWVVFMytmd1czcUcxUEVtMnNGT2ljcGhPTnFYY2Z0N0Flb3k3VjJmUlFxOVpSeGFjNU03a3B0SmtGSWc4dThCWmh3MEVINHNhK3dTLzJPR0Q0Y1Y4NG93U1VGK2UzdS82YTJEbmU5dEJDMy8rZEY3R3FPMWVFOWFkeFluSFBTaWVpYm1ZbXJaczZJVy90YnRXWXRmdnJYditPNU45L0V6cVo0SWR3bkl4TmJHaG82blZPR3k0VVR4eDZHVExjTGQvN254YWozOStEY1hCdzNlalRHanhxSll3ODVHRUE0ZFB2VzUxNkk4M0lMM1krOHNRbUNJQWdBQUY2SVBxYkw4endSRlVmYk9CejJuRzU4YXZ1T0o3NVhGZGRldTZmMWg1c3VPUE1KSXZ3d09oK25uTDhjdC9iMzF1RlBMN3pGR2N0Q3N0d2FPUFVFRGJVY0lHdEpscE9sdGV4UE9QZ0RqTmd5eVgvVTJ0Wk91L1J5ZUpGbnZGYjhNekJkQktJQmlRZFlJZEt3SGhJbDhicU5KY3dLYjdYaEV6QWVWdjNwY1FtUDduMDBscGM2dm5aNzlSZGY0bmZQdjdESDQ0S21DVlBIYXZydUtmTXlBRXdjTXhvM25IVW1BT0RMbWhwYy90Z1RBR0wxZGJYV1VFb2hHQW9oWkxQOTg3OC9IdlhjM3Y3OTgzRG9zRmpJY0piYjNXNDFnTFZmZlkxRjc3NkxaUjk5SEZlZkZ3QW1qeHVIL3oxOVpseFc1M2MvL1JSM3ZyZ1F6Y0ZnM0xGdXc4Qnhvdy9CcERGamNQVEJCeUduYjEvTWVlaVI2TmlqaHd6Qm1LRkRjT2l3b1hoMGNRRE1qSU56YzNIYkQ4N0QzUXRmd2FyUFA0L2F1dWEwbVRoMS9KRUFnUFdiTitQYWVjOUV2ZHM1ZmZ2aXFwa2wrUGJvMFhDYXZzVXpSTysxUWRZQUM0SWdDT0NLM0pHNmxSY1IwVEhSTm9UTHFxVHJiclV2K1EwYlpzMkVuN3BLYWpzdUhHbXhhYzVaNHduNm9raG41Y1JhMGZBYzdPSjNHOWZqOTA2WUZickd6YjVYMy9JSENtNEFjRStzMVJrUkhGZGVpK2hvZkRQc2JtQnQ1K2xoZXpsVzV1WXJlRG11TjNma25BM1FoY1Fvc3BKYnhVS2tnZkNMTG9uMTFaR0VXYkdRNmpndjhUZ1FIdEM3K0hhenpMTkFnUitqa3JyWHV1djhoSjdIMURwQkJDWkRNbjFhUTUwbjE0K3M3WFc3WE9oSVRtZTZYZTNXQm82d3BhRUJOejA3SDF0MzdFaTBUNFR6cGt6R2VaTlBTaEROM3g0ekJyZWVldzd1ZVhsUm5JYzNhSnA0YThOR3ZMVmhJeTR2bm82aVl5YmcvNzU3Rmc0YW5Jdmhnd2JGMmZuajRrRDB0ZmJBb3JJNDhYdlN1TEZSOFFzQVkvUHk4UDNKSitHZnkxY0FBT29hRzlFYWpDL05KSFFmRWdJdENJSndnTU9sT2Nmb0lGYkNKbjRSS1VQcWdCRGhhRTFUQUl6ZENwaVpqUGdGQUNqOXFFMnBPbFozT002TnpIekRpSVVMZHp0Z1drZ0J2Ni9xWGpCYm1iZWR1dXNpQ2FCc2xvaXVtTHVrNERRSFRQYzROQVZOcnBLNloxd2x0VE9VYWgwQjVtdkFhRlB5aWFMcnF5UC9kMzVkclpEcVNCaDYvSXV0TDBBWGE2aWxabG51SjJaWjd2OXhSZTVJWjg1R0VKeGoyTUNCOEUwNE9xRjliTjR3M0RYbmZIeC95dVFPNjhjZk1XSUVIdm5SeFRoLzZwU0V6TTc1NDQ5RTBURVRBQUFuamh1TEVUazVuZGFodjZ3d0gvMnpzZ0NFTXo5ZlhseWNjTXk1azAvQ2lXTVBBd0I4Wit4aE9ISGMyT1JPVWtnYjhRQUxnaUFjd0hDcHAxaURuZ2ZRSjlib1VKeHh4SkVYc2NYOHRRTFBwQmwxN3lmVGZmT2NNMDRINk5RNFd3N0F0dk5qeHRxOGVTOC80WXhsSVZXeXMxc3ZiR3JPZUQ5Y0FzamhtanoyU0dqQzAvNnEvUEgrZ3VyTlRnN1JrMUR4cnEwQTdnTndIeS9KUFZLYitDR1k1NEJvbE8wb0FEYlBNS3lNN21qUFBSeXRIUXdpaE1PajQ5OFR4Z0s0VGJmeWIwTmxuc1VBSGpjT3F2MFBIWVY5T3J4Y0NIUEVpT0c0LzRjWGRvdnRQclphd1lvb0dqYnRkamtyUjg2Yk1obWJHeHBRK2NFYUhESjRNR1pQUGhIVGpqaWlVOEVhd2UxeTRid3BrMUY4N0RGWSt1RTZWSzVaZzZiV1Z2eTB5TmVsT1F6UHljRzFaNXlPeDZ1cmNjdXNXZWlmblpWd2pGSUtONXgxSmg0cFg0S3p2M044bCt3TDZTRXg0WUlnQ0Fjb29UTFAveERqVDlGU0s5RlB3dW4rYWVDRVpGZGdmbCs1VzZhVHIzRkxVaFptenphMlpMYXNBMkZzZEdyZDhCZkxBT2NQZVhyaHE4NWJGcnJLclpVRngycU5Od0N5UGlsMlF5aDBtS1h3VmhiNENicmpYdnMyekZCWVBEQmZzM0VobUdhQjBML2pnNTBvYjhhMUFEK2pvQitua29aMzByRWtKRTkzckFIZVh3aUdRbGozelNaTU9QaWd0RzAxdDdZaXE1T3c2ODR3dFlhaGVqYmdWdFlBSnlJaDBJSWdDQWNZekNDejFITXZnZjVpRjcvVU5tUTBCUWpSR3F5MjhiaGNoV29uSnl0K0FXQnJac3VQSStLWHdjNGx2b3JmZWxuRWIrL2g1c0txVlFTMlpSOVBNb3ZUSG1oSFJwK0NRT0hOYVJ2dXhSQkJVM0ZEcFZGU2U0bmltaUVLNW5mQm1BZHdZdnJhU0UxaERxOEJKbkNuYndQaDVjTGNSakdUQjFDWGE3aFdtbVdldFdhcHg4K0xQT01kUGkxQlNCcTN5K1dJK0FXUXN2Z0YwT1BpVjJnZmVTSWdDSUp3QU1GVnlESmJjaGNRY0xxdDFhSGFRaHpKbkdWdnZFc1YxOXhJWGZDMjFjeVpNYUNWWEo4UlVVN1lyRk1oMlRZN0RGTUIzeG82NzZYMTZSc1duTVMvcE9CSkVGMFUzckorWjA3NHVlS1VNRFBBMC8yKzZvQURsdmNaK0cyNHNkM2oxWXh6QUp3Rm9zRWRIc3NBS2V1aXRYdjlPVmJhTFBGMUh6R3lGZ3J6RllXZW9lazdQbkhvTkFRTDhRQUx5U0FlNEVUa3NZUWdDTUlCQWxmMUg2eGJjbCszaTE4R0xJR1J4dC9IU0FiWmFGMVNBRUNqWXN3eVNtcHU2SXI0QllDZ2N0MFlFNyt3UE5QcHdtMC93LzlSeEc4dnhjVS9BWGhOZU1PcHROOW84OGlmQ0t5ZTh3ZThoenBrZlorQWprZVFTbXJMakJtMWw2bWR0WGtLWmlFWWp3TFlsSEJzNUtGWXRNU3dWUlE0V3FzNS9MNUI4YS83dGtiR2c4bXZ0ZnRqczh6emdWbm11WmtYRHhqWEhlY21DSUtRTFBKRVFCQUU0UUNBeXdZZHExbTliRStNRTVhczZhNno1R2p3dEsxcGcwTHJhVFJqNTBkZHRiYmwvTk1PMVlaYVM2Qk0reXpUeFY3ekY4dzdzclFlUGVpWlYrclNOaXgwQy82cS9MRXc2UjJBT2w2N21qTDJyRmhZalp5R2svekhyenpnczRCenVXZUtac3dDWXhhSUR1bjAyTWlydnAweWFXVHQ3ZnlseXg4QW1LKzArUXpOYk5qZ3lBa2NnSWdIV0VnRzhRQW5JaDVnUVJDRS9aeFF1ZWM4emNhYmNWbGhtZE11T0JOMi9NYUxYMll1Vjh3VFV4Ry9BTUNHOGJlSStFMm1jRXN5dEYzWlRNQnZSZnoyYnZ3RjFldUowVDJwYU8waDFZUUpxQnZ3ZExlTXM0OUJ4YlhMalpMYS96Vm0xSTVXaGo0R3JLOW5SbVc3eDlyU2FrZVdQaENGWGNXUmQ1WndGU2EyZVpEakxCd04wSzFhdWRhYnBibnJ6RExQZlZ6dUtlSTFTSDJ4cFNBSVFwTElFd0ZCRUlUOUZKNFBRdy93M0EzUTFiSEdTSUtiTk4vK2lRRU5XK2dqTXhpM3FwTGF1WlJpRlpzdEY1d3hpNG4rSFIwQ1RrVy94bHhSelB4NVhwOXZ4dEZmVmdZZE1TMTBLLzVBNGYwQXJnSVEvalVxT0JjU2JZTVlWOTVTVlBtUTg1YjNmYmdjZllHY1FzMXFCc0FsQUkzcDlIakxPMHlSNUZvV0JBWnpUQngzMEhrM0V5cUpkYW5LNEZmSVcvKzVRNmV4WHlJZVlDRVp4QU9jaUZ3UVFSQ0UvUkFPOU04MVErNFhDSFJ5ckRIc3BlRzAzdnJiS1pYRXZFTUI1OUtNMnZLVXJjNmVuYjBscTNralFIbXhjUnhNL1J5TmVNVzV3NTkrYVlFemhvWHU1czl2VDNKL1V6OXdHUUVuQUhEdUFVN1lHR3czaGdub2FmNmk2amNjTUx4Znc0SCtoK3RnUmdrVGx4QlRQZ2pablhldy9xUElJeTJLaFVudm1YVmdMbFZFaTZpazVvQktXSllNSW9DRlpCQUJuSWhjRUVFUWhQME1Mdk1jcFJsbFRxLzNKVmdlbmJpWVozeWtPSFJhdXV2NE5sMXc1bDFFdUM1dXJIUU1Sb2pML014djVNMWJPTmtKczhMZTQ3YWxKdzhQdHJoV2dXZ0lnSEQ0ZnFwaEJuYmFybDlsYklWdW51QXZYcjQxWGRNSEVsenFLZGFFRW9CS0FId3JxVDRSTDdIdG5hbWRiQUp0T3pVeHNJSVVMMVZhdjBvejZxc2RPWUY5R0JIQVFqS0lBRTVFTG9nZ0NNSitCSmZtZms4RDh4SzhNazRveWpibGlCajh2RUcxRjFFeEd0TXh1KzJDTTQ4d2dUVWdHTzJOa3lwdHZVeUtNSEhvVXkrOW03WmhZYS9qcnlqOERqU1dndUJvY3JUdytsV0ttV0orWTNqT2psTitjcnlFeUtjQ2wvY2JhdXFNVXdtWUJxSnBBQ2J1dVpOTi9FWXkwMmdrOWV0bDVtVkUvS3BpV29wUTdXdDBCZzZvWkdZaWdJVmtFQUdjaUZ3UVFSQ0UvUUJtS0YzbXVSTkUxOWxhNFhnRzViRFpGaEN1TlVwcUhrN2JPSURORjV5NURJUXBZZFBPL0dFaUFOcXVvNW4vbVRkdjRma09tQlo2aUxtQi9QTVk2dGxZaTROaDhuRzIrRkcvcitvWERoaytvT0VxOUVQUU0wVnJUR1hReVFSTUJwQ1ZWRi9yTzhXRlVPK2hEK010QXIrcUZDK0Z3bElxcW10SWVmTDdBQ0tBaFdRUUFaeUlYQkJCRUlSOUhLNGFOTWhzTnA0alFxR3QxWEw2cGhueW5EQVlQbExFczZpa2RrM0tobTFzdWZDTUN4bjBWTmkyTTU3ZnNDbDcyU1BzVXE3UXVLRlBMTnJzaUhHaHgvQUhDdThFY0FPQXFDWnlRZ0VrM092TWMveEZWYzg0WUZxd3dmTmhvSC91UkEyZXhvUnBCSm9LWUZnM2pjWUFyUWY0WFlEZlVVVHZnRU1ycVdSSGJmZU10L2NSQVN3a2d3amdST1NDQ0lJZzdNTncrY0JKbW8wWEFEb28ycmFudFhSSkdiWStWOFY1ZnZudktxdjJjaXBBYzNyR3cyejcwWm45UTYyOGtZZ0doODIzOFRTblE1eHprSy9LZTNyaGc4NFlGbm9TWnREY2lzSlhBTXdJTnpnbmd1UFhpNk5GSVhUQ3pVVkxWenRoV3VnWVhwSnpNTFNhcUprbk1qQ1JRQk1CRE8vR0ViOWswRHNFZmtjUnZ3T1hlcGU4TlY5MzMzamRod2hnSVJYcngxZ0FBQ0FBU1VSQlZCbEVBQ2NpRjBRUUJHRWZ4U3pOdVE1RXR3SGtqclRGVnIybS92YWVLRVM1UVJGZFRNVTEvMG5aYUR0c3VmRE1oeG40UmZ0anBrNWNNQ3Z6eXJ4NUMwOXdTaU1KUFkrL0tyOGZUSG9ib0NNaWJVNHNjVS8wQXVPTExLaGpmbFVVMksvRGFIc2pYTjV2S09DZXBLRW1Ndk5FQWlZQ05Mb2JSNnhuNEdOaStnVEVIelB6SjRhaFAwRWY5MGMwYmZ2TzdoczNQVVFBQzhrZ0FqZ1J1U0NDSUFqN0dQenl3QnpUTUo0bG91bXhSZ2FVRXpJdllWM2xTa1Y4TmhYWGZwbXVaVHViNTV3MUFhUlhSVld2UThzNTI0UStteUR6dUx5blgva2dmY3RDYjhJZjhCNEs1cmRBOEFCd0xqTjBZbEtzVjRmbjdDaVNwRmc5RHkveURBRGhLQk1ZVDRUeERCeEpqUEVnT3FSN0I4WTJCbjlFd0FZUVdlTFkvQlRCMEZkMFdtT1BMcXNRQVN3a2d3amdST1NDQ0lJZzdFUHdJczlKV3RIemlBc1I1R2hCa1JTdFd0R2ZjZUhPR29wK3J6SnFicVlDaEZLZmNYdWpnVFpmZU9aL0NUZyswdEE5dVl6NHZyeDVDNjl4eUxMUXk3aGxTZjQwZ3FxT1pnOTM2RVlpQ2o5SWlkVUk1bWY4UlZWejBqWXNkQXU4RUgyUU1mQklVNnNqU2FueHpCaFB3SGd3SHdvaW81dEhEd0w0bWhsZkUrRXJJUHlsQ0YvQnRMWjMxVzZpYzJGMngrZ2lnSVZrRUFHY2lGd1FRUkNFZlFCbWtDNzMzQVRHTGZZUGRlblg5NDNtV3JVM2JsRXdmMEFsOVZVcEd1MlVMUmVjOFJNbStsTmtlS2ZXY01aclgzeVYxNUo1T0MxWTBPU0FhYUdYNGc4VS9CaWdQMGUySGFzZjNmWTF4YmpPWDFSNXR5T21oYjBHbHcwWUMzWWZZaEtQSWZCb3NCck40RU1JR0FPaWtYdHZJcndEUUIwSWRReXFCM01kRWVvQjFJR3BEb1I2Smwxbk1PcEJ2Qk5hQmFITTF2QjMxUW96RklSaHRDTFVFdjdlTHlOSTA3YnZGQUVzSklNSTRFVGtnZ2lDSVBSeU9OQjNtQm5LK2ljQkJYRTd5QXJYVE0wcW1LbWRwTXY4TDRYUXo3c3JVK3FPSDV3eGVMZUxQZ0V3S0R4Yzk5VDhKWmdsdzU1K3BUeHR3MEt2eDcrazhDRVFMZzl2ZFY4NEFjQm4rbjNWTHp0a1hPZ0ZjTm1Bc1lCN3RBbExJRU9OWnVaRGlHZ01nQkU5UGI4OTBVenplbm9Ld2o1QXByN2dWZGVNbXZ5ZW5rZHZ3dFhURXhBRVFSQTZoc3NHRmVpZ21rK0V3YkhHU0pobWFoLzB3Mkt4amU1a2JGTXdMNk1aOVMrbE4rUE8yVzNnTGtURWI1SzFQZmRFdU9hdlRjd3pYaGcyVDhUdmdjTDR1dHlyMStac1B4SkUzb2dQT0wwbEFXRUlGQTZGSm9MMTMzeC93SHVTMzFmeGZ2cXpGbm9EVkxKalBZRDE3ZTNqK1RBd2FQQXc2R0FlU0Ewem1mS0llUmlJOGdEa01XZ1lBWGtJdCtYczNaa0xncEFPNGdFV0JFSG9oZkFhWk9ndlBiOEhjRldiV2tUVzl4VGZ2dHR4a0RIakpZT0NsM1IzZmN3dEY1dzJoY2xZNXJSZHFma3IrTjg0Y1FCMjlua1RSTjhDNEZob1BRRTJFUXdBdkJrR2Y5dGZVQzMzbHhBSEw4azVHS2JLQTloakFnTUFEQ0FPZjQ5OGNlUm5RaDhDUEFENmgvZlJvQjZjdXJDZnd3enhBTGRCQkxBZ0NFSXZnOHNHSGF2WitCY0lSOFFha2RZN05oSEF1bzBONXUxTStJV3JwSForNnBhVGcyZlBOalpudHF3aCt6azVaaHhTODFmQTd5b0tSNFlZYndJSXIrMTBLRE4wK0xVVEY2M3cvb0ErVFNkZE0yV0ZyQzhYQkVIWUIxRTlQUUZCRUFRaERGZkJaWlo3YnRGUWJ5ZUszMVEveGpPWXcxbWU0M0w2TUY1UzNEcCtiNGhmQU5pUzFYeGxkNGhmQm16SmVubmxzS2NYUHVUMEdNSyt3VTNleXE5aGFCOFlPd0FBRkFsaFRrOENSeDNBTVRQSDdOaWRQWjlabkFpQ0lBajdJaUtBQlVFUWVnRmNObUNzYnZHOERTWS9RRlorQnVzVHQwckIvVXZXRjFOOGVTTndEYk0rM3pXajVpeWF1V3RiK2pQZk0xc3ZucGtIME56WUZCekswMnRYSUF5VFNGL3NVRUpwWVIvRlgxQzlEZ3BuZ05FS0lLeGNkZnJoYmd3Q3hYOWlPbjF1b1BEMk5NMEtnaUFJUFlBSVlFRVFoQjZFR1dTV2VhN1djSzhHNkZqN3ZwaTQ2OXJIZHdLSFF6WVRLcmx3cWRLdFI3cG0xUDB6dlZsM0RXMGE5eU84MXMxS3Z1V000NHppNDdrZnpIdjZsUThjTVN6czAvaTlsVXRKNGZ2Ukp5ME9oRUVEN1R5M0lmekt2NlRnZkFkTUM0SWdDSHNSQ2Q4UnVwV1RUejU1aUdFWW1kWFYxVi8xOUZ3RW9iZkJpd2VQTUUwOW40aW1KdXhNcDZCcDI5SkN6Rjhwd3RWVVV2dGNpaFpUWnRQNVp4YVFnY29PNTVZaVV2TlgyQlArUU1HVkFEMFFiWENxUWxMOG12T2dnajcxWnQrckt4eXdMQWlDSU93RnhBTzgvME0rbjIrZ3ZTRS9QNzlmT2dhOVh1L3RYcTkzYzNGeHNXZFB4MlptWmk1d3VWeGY1dWZuWjZVelprOVJWRlIwcXRmcmZkanI5WjdlMDNNUjlpOUNaWjVMdEtrL2pCTy9jY2xtdTJyUjFpRm1KQVR3UFNwVWUwUlBpRjhBSUFOL2pmek1DYldYVXJUSjhUcUdtSDhtNGxkb2k5OVg5U0RBOTBZYkNIQWlRajcrRmlhM2hscjAyOG9DNTVPN0NZSWdDTjJDMUFIZUQ1azBhVktmbkp5Y2t3R2NCdUM3QU9vblRabzBhZVhLbGNGVFRqbmxJTU13Tm5xOTNzc3JLaXIrSE9sVFZGUjB2Tlo2ck4wT001dVZsWlVMMmhsaUFCRU5hMmxwY2Z3QlNtRmg0VWlsMUNQcDJtbHFhcnB3MmJKbE8rMXRYcS8zVWdBRmJZOGxJak1RQ1B5d2JmdWtTWlA2YUsyZkpLSkRtRGtUd012cHprc1F1Tnh6a0tucENRSUsyeVNsc21yN2R0bWlWZldVMnJiKzE5QzRoR2JXcmsxNzBpbXllYzZadndWd21EVWZSMEtmQ1VCY01tdkdDM24vV0NpdlRhRmRidkZXWFR1M29uQU1nTE1CaEpjVEtLU2xneVBQY1dLWm9XbVFhYUxTdjNqcUNmN3B5NzV4WU5xQ0lBaENOeUlDZUQvRDYvWGVDZUFhQUc0QWpRQmUxMXBYRFJvMGFBQ0FHcmZiZlRFQUtLVVcydnRwclM4am9wL1kyNGlvQlVCN0FyanRtS2NUMGJNZDdNNEdBSmZMdGQzbjgzVmtZbVFnRUdpdzV0RmZLWFhXbnNiY0UyNjNPeFBBempiTms0bG9Eb0FXVzFzbUFCTkFnZ0FlTkdqUXJaYjQvWnlJTHZQNWZQOE9CQUxsNmM1Tk9ERGgrVEIwLzV6cnRLYWJpY0t2QzJzUGdGVFd4WEwwUTN4OGppdmV6Z28zR05OckgzZG82V05LYkxub3pHT1ljVk5rVzhHWnlXall6NWNiWFlxdmNNQ3NzSjlDQlBhdjJmeDliTXBiQXVDVXlCTVVvdkNEbzFSaEJxQWlUNndJSUl3QVpWVDZxL0pQOGhkVTF6czBmVUVRQktFYkVBRzgvNUZIUkVIVE5BdDI3Tmp4MzVVclZ3WlBQUEhFQWRuWjJRUHk4L05IQWJnWXdOSmdNS2lzYlFDQTF2bytacjQ3c3UxeXVlNEgwS0ZpdFVORUd3RGMzOEh1Q3dIOFAzdDNIaDlGZWY4Qi9QT2QyUndFd2lua1FFV3JWc1dyaWxhUmdKdWRDUmd3ZUtKVndMUGF1OXFmVmVzRkM0clZWcTNWMmxiYktuSjU0RkVKaDVEZDdIS0RvcUlXdlBEQWd5UmNDU1JBanAzNS92N1kyYzN1NXRyc2JrS3krYjVmcGV3K00vUE1zMDdZekhlZTUvaytSd040Q3Y1QXN3bWZ6MWZYVFBFYW44OVhHTTM1UTlsc3RuVUFUbXR0SDUvUGQ2VFg2OTF0dDl2NzJHeTJQY3o4ZWVRK3VxNWZ6c3oveDh5cmJUYmJKWVpoYkFid25OMXVQMWZtTTR2MjRyZjZuV1d5T2hkRXc4UEtnN2ZnTVFTL1FKUElGOEIvbEhUekRzcXZPcXczNE95RVVyR041d1RheHdtYmZHbXRhTk5ZMVQxSHpGbjhmVUlxRmtuTGVjcldldWVHekNKVVoyd0UwVWtnZ0puaURvS0RhM0FGZnlicFJCaTAzTGxsK0dqbktWdnJFOUo0SVlRUUNTY0JjSEpxOEhnOGF3TnZNak16L3cvQTlKRHRQN0RaYk4rR0hzRE04OTF1OTVUQWUwM1RhdHJxa2JMWmJML1NkWDJSeStWNkgyanM2UW1sNjNvZWdLTjlQdDhNcjlkYjI0N1BZSGk5M2hvQXNOdnQvYjNlNXArb094eU9IeXVLY3Y2QkF3ZWVXYjkrL1NGTjA4eG9lOUpzTnBzR0lKV0l3bnJEQ3dvS2ZzVE1MeEJScFdtYVU1Y3ZYNzYzb0tEZ0JtWmVycXJxOHJ5OHZMdzFhOVpVdHVPemlCNktsdzdzYXlyMGlNbDhDeWhrRVJWbUt6WnNaM1puWXBqY2RMZ3ptTGNxUkRmUWhYdmVqci9WOGF2NG91aHVVR05HNnlidGpWSG9GR0ptZmpkN25xejVLNkxqUEcvai9nZmREdDNIMkFoZ0tDZ3c3U0RPSUJqd0Q2bHVISmYvWSt6SVd1amtyWmM2Q1dhODdSWkNDSkY0RWdEM0FNeThBTUFtSW5vQVFEOW0vbTNrUG9xaXRObXJxV25hbllxaWJEVE40Ty8wbTVqNTV0R2pSNStUbXByNlJ5SzZvcG5EV2gwQ3pjeTN1dDN1LzdSMFRvZkRjYjJpS0Uvb3VqN2E1WEo5MUV5N0h3T1ExN3QzNzgwQXZHMTlob2h6RjFyQjhwdUJNbXN1OUZ0RWxNTE1oYVdscGRzQm9LU2t4SzNyK3UrSTZNbjA5UFFWZHJ1OXlPdjFscmZuZktKbjhTMGZlSlhKOUJjQU9TRlJtLzl2UXZ0dXVnUHpEWnVHa2hWZ2M3cFNYZmx2dXJMNUVSYWRiZmZWUlNmNVFBOEczaWV1N3plOEhrV2hHMlhOWDlFZTkybWwzeit3WWt5K1FlcGFFQTBHa1g4dDZRVDBCSWZWUVRRUjd2eG5BYzlQRTlOeUlZUVFpU1FCY0hMcW8rdjZoc0Fid3pCdVVsWDFRd0NuTWZPZFJMU2FtWjhCTU0vdGRpOEdnTkdqUitlRUhzUE14MGZVcVFDWVpacm1ud0lGcG1sZXJ5akswdFRVMUpjQS9CMUFjMEYwVzBPZ1A0emk4L1FETUwrd3NQQ2NaY3VXQllkTDY3cCtNWUE4QUY2WHk5V3U0TmR5SVROWHVOM3VqVlo5ZG1aK2s0aDZNL01VdDl1OU9uUm5sOHYxbEtacHc0am9kcHZOOW5aQlFjSEVrcEtTelRHY1Z5U3hZSklyaGlPc25CbUs0aDk2Mlk3YS9DRWVSOHdSWmh3Q21ZOHJWUGxIdWhBSEV0UHkrREZBNVNybWhBV3FTRVNVR2hoRUhYeVE4SmVzdWNYUmZIY0lFZWIrc2FzK2Y2Qmt6QVVHMjlhQU1EQVlCQ3V4SktCcnhNRjF5d0kvL1hTVDA1WC92VlAzVEcvbE1DR0VFSWVCQk1ESnlXRG1ZR0NXa3BKeTBEQ01YeE5ScldFWXp3SG9aYlBacmdLd0NWWm00OVRVMVByUVl3QWNBU0M0WEpMZGJzOGxJaHN6ZndOcmpxMXBtaDhxaW5LamFacWZlanllZHdHOEhObVFPSVpBQXdCS1MwdG5hNW8ya1lndXJhK3Zmd2pBN1FBd2FkSWt0Ykt5OG84QXdNelQybHV2cG1tbld3bXVuZ1VBaDhOeEZ6TS9DQUJFZEkzYjdYNmx1ZVBjYnZmdk5VMnJKNks3VGROOFc5ZjFSM3crMzZ4WVBwdElMdXhCdWxrLzhDN1RwTHZDa2x3eEFQSm5RSTcrQnR2YWtTbWkrNVFab0htS1NuK2dzWlZkTHR2c3ppbEZ0eFBST1FDQ2FhMFRFL3cyOW53eitCdWl1dnZqcmxiMFdQY1hyUHJZNmRMeW1Ya1ZFZnFCQ0d3aTdpQzQ2VmdIbWpiRFpmOW11dTV0Y1pTVEVFS0l6aWNCY0hJNjVIYTdmeDVhb092NjZmQUh2dCtoOGJmMExGM1huY3o4bnR2dEhnTWdlSXltYVM4QkNDYkpTa2xKT1k3OWR3YmJFWkpreXVWeUxkQTA3V3RkMTQ5b29TMXRab0ZtNXFmZGJ2ZGRMWDBZd3pCdVVWWDFmQUMvS3lnb1dGUlNVckt5c3JMeVJnQW5NM05KWkU5dE5JaG9vdlh5RFUzVC9rRkVQMlBtR2lLNnllZnpMVzF0cldURE1CNVNWYlVLd0N3QTk5bHN0azBJR1VZdGVoN2ZXd092Tk92d1o0Q09EbHZhQ1A2YmFyU24xNWU0Y2Yrd1paSjRyYXFhdjZheFZWMXkxRUhGZFlYSG1RYk5hbXh5NGdZK055WjlabFpnWHAwMWIwV1g2ZlVXM1pOVGQzODRzelJmTTAxNEFlcmpuMmFRZ0NDWU9DeFZPYlB5ckxNMGY1ZlQ0Vm1Va0lZTElZU0ltd1RBUGNlL0FMZ0FnSmt6aVdnYU02OGdvcFVBMnB6TGFoakd5WXFpd0RDTVQxUlZ2U2hpOHpNQWVzZmFNTk0wMXpWVEhMd0Y4WHE5dS9QejgyOVJWZlZOMHpSbmE1cDJIZ0NuLzFEempsak95Y3dUaWFpdXJLeXNOQ2NuNTBzQUl3RGNBMkNGemRiMlB3dG1mczAwVGJ1cXFyckw1WkxndDRmaXR3YWVZakNlSWRDbzhBM3c5L3FpUGJOVXJlR1RrY0V5NHpPRmpEdXBzS3JML3B3eFFPV0c3VVVpcEFMV2NPOEU5UDRTVzRPZkE4RUU0ZkhzdVV1YSs3NFFvdDJtT1R6dk9rdnNCUUM1UWNnSUJzSHhUQzVuQWhRR0Ftc0VFeFFZdEhCNmlWMmJVZUJkazhqMkN5R0VpSTBFd0VtSW1WVmQxODhMdlBmNWZKdGNMdGRyZ2ZkMnV6M2Jack5OSTZLVkxwZnJVYXZNWnJQWnpnNnBZMUJvblVSMEdvQ0RYcTkzdTZacFllZHp1OTEvVEZUYmlVaTF6aCtXUGRQajhTelNkWDBPRVYzTHpKc0E1QUw0bDhmaitTREdVMzBBNEp6YzNOekpMcGZyZVFEbjVPWGxEVWhMUzVzZjVmRnZXNW0yMTdhNXAwZzYvRmJmZ1NaU1pwbk1Od2QrWnEwdElhbUtvK3NCOVM5THlrM1RXekh2aGtJemxiUTkvNkI4K0JMVjlvNVFQbVhpcjRod1R1QjlJb0pmQU9DUU5ZOFkvRWwyYmZvOUNhaFdpQ0JuZ1hlRDArMG9CUE55Z05MOTJhRWJIN3JFaE1rZlJITXdDRTRsMExLWnBmbjJhUTdQdTRscnZSQkNpRmhJQUp5RWlLZ1BnUFdCOTRxaWpISTRIR2VGYk04RUFHWWU1WEE0YXEyeVR3Q1VoT3dEQUhVaDc1Y3k4L2RvNGNHNHBtblhFZEhUN1drbk03L3RkcnZERWdVcGlxSmE1MnR5dysveitXNVZWVlVqb2lPWnVScEF6UE1BRGNPNHcyYXpYYzdNRHd3ZlBueisxcTFiNjYybGpZSkxRZG50ZHB1aUtHT0lhSXZiN2E0SVBkNXV0NmZIZW03UmZmRXJVTTNNUWI4eW1aMGdEQWk5U1E3ZU0wZDU0MHp3TDJrRWlzenR6SHRBOUJlbGovSWs1ZTJ1VHV3blNMekthOFlQcXlYK2MyakFuNURVektGQkNMTlBVZWdxV3JoUTFsWVZDZWZVU2xjNVhmWWlBTXNBc2xuUnE1WEJMYlpBMlA4Y3pKcjM3MS95ckk5aHdPMTBhV09jdWxzU3VBa2h4R0VrQVhBU3N1YXlGZ2JlRTlFSlJQUkU1SDVFTkpHSWlxeGo3Z0V3T21TekUvNE15d0FBbDh1MUJNQ1NWczZaUWtTOUFheGc1aWJMRlRWejd0dUpLS09aVFdsV2ZVMXVkTDFlYjVXbWFaOENHQXJnWUYxZFhjdzN3MTZ2dDByWDliOFNrVE0zTi9laVhyMTZGUThZTU9CcUFIQzVYSE1BUUZHVUtZcWlQTS9NdHdONFBIQ3NydXNuTS9QYm1xYk5qNXhyTFpJWEwrL25NRTMxS1JDR0kyS2lMeEZIM2V2clg4c1hBQ2c4Vm1iZURRV1BLTmo3RHhyWGRUSTd0NlZPc2MwbndQOUFLRUZySGhFek9QVGhBbWhXOXB4RkVqU0lEdVBVdlM2bnl6NEpUSytDb01ZM0R0clBId1N6RlFRVGlOQVB6SjRIVm93NTcvNnhxejVQUkx1RkVFSzBud1RBU1lpSURKZkxGVHJYYUEyQUZ3SnZyQ0hRWlFEdUNneUJqcVJwMm02S1lRaVlhWm9MUzB0TC85M1dmcnF1Mzk3Q3BrRHlxWnBtMm5RTEVUa0FHRVNVbFphVzlpVDh5eXpGUkZHVU9hWnBPZ0ZjbUptWnVZaVpId093RDhBY0FMRFpiRXROMHpTSjZES0VCTURNUE1ucVpVK045ZHlpKytBVi9jNDJETnNqSnNNUmtaRzVjVzVxTklFdkFKT2JYY3QzSjRqL3JQVGQrelNkajBPSmFuZG5LSjl5MFU5QmFKei9uSWpnRndnTGZnSCtNUHU3NmdkYjJsK0lSSEhxM3YvT2NOa25NeXNMUUZDQ0cwSVQwN1VUZzZ3Z09EZ2NlcUFCZGVVRHk4ZU11bi9jcXE4UzFYWWhoQkRSVTlyZVJZam9LWXJ5TjEzWGE5cjYwOUx4UkRUQWVyay90Tnh1dHg4RDRGRm1iaUNpY2N4Y1FVUlRIQTVIVWNUeFVUK3pYN0ZpeFZmTXZJZVpUL0Y2dlQ0aWVwV0lqc3ZQenovWDJyNlRtVGN5OC9sMnV6MDc1QncvQVFEVE5HZEhleTdSL1hESmdOTjhidzBxTmszYk8wVGhhL3I2UmRkRFJQRDNBQVdHUkliWUNmRHZsTFE5dzlSeGV4L3Ric0h2cnA5TXpFWFl5SktFREh3R2g2VGdaVWE5elllcnlPdnQwbk9nUmZLWXJudGZKZ1hYaCtXQ051Tjd0c09CMFI2QkdvbHlERVZkK2VES01VZkYwMVloaEJDeGtSN2dKREZpeElpTS92MzdUeU9pRVFEU05VMTd1S1Y5cmFIS1lPYnhtcVkxdTN3UkVaME93S1pwMnNQTVhGcGFXcm9pbW5aWW1hWGZpMkxYNlMwY24wTkVJS0tkb2MxUlZmVTVhKzZ5czZTa3hLMXAycTBBWGxJVTVaOTJ1MzIxMSt1dHNvNXZzSUtNcUg2MmlXaFhJT0VYTXk4Z29wOHJpbklOZ0kzV0xoNGlHcW1xNmpnQUx4UVVGUHlJbVU5bTVpOUtTMHZidmZ5UzZQcDRXZWFKSnFYTU5BMjZNdkttdDkwamZLMmh2QkdES1hZQy9FZjF3cjFOcGlWMEowWUt6d1VvSlB0N2dwWTlDdm1QcFlEdlBlTEY0azhTVTdFUTBabXVsYzZkNGJLYnpEUUhCQVZFL2djemNjMEp0dGIwRG55SkVCM1ZVSyt1bkxWcTlLaDd4Nnd1UzJEemhSQkN0RUVDNENUUnYzLy9Ya1IwVytCOTZPc1cxQkhSK1FET2IyVWZIeEhkUmtTSEFFUWJBQzl5dTkzUkRJRnVOZ0FHY0lKVnozZUJBazNUL2tCRStjejhubUVZc3dEQTdYYS9yR25hWkNJcVVsWDFNUUEzQVFBUjFRT0FvaWhwQUVqWDlROEFQT1Z5dWY0VmVhS3hZOGYyTmd4aktCRjlZZFc1VnRPMDNRQ3VuRFJwMHY4dFhMalFJS0oxVnIxakFieGdHTWExaXFJQXdITklWSmVYNkJKNGViOWpUZE0yMDZUR1JHakJiUXdvVWQzM2N2Z2FLcUdSTC9OM1VQZ0JkVnpsc3dscDhHRlVQclhvSm9DQ3ZlSnhqQkFORi9xRWdiRnV5THppeHhKUXF4RHRObDMzenA5UmtsL0R3RUtBVWdML3JrTTdjbVBoWDJmWW1ncEJkR3hEWGNyS2gxYU5IblhQbU5XN0V0UjBJWVFRYlpBQU9FbTQzZTQ5Q0NTaWFjYnc0Y05UdDI3ZDJ1RVpWSWxvb3E3clI4WlJSUjRBS0lyeUNRRG91bTRIOEFDQWd3Q21la09HUWhxRzhVdFZWZTFFZEdOQlFjR0NrcElTTi94emVNSE0vWFZkcndKd0dvREw0VjhIR1FDZ3F1cFR1cTVYbXFZNWtvZ3ltWG1sdGNra29oVUFydG03ZDY4RFFJbXFxdXQ5UHQ5N1JQVHhwRW1UMUwxNzkxNER3RkFVUllZL0p3bCtLeVBINUhTbnliZ0JoSlN3YldBb1ZzOU42emU5d1lpM3lZN00yQVNZajZ2cGxRdTcrbkpHMFNpZlduUXNnTDhHQ3hJVy9JWXVQY01IVW9tdmpqOE5rUkN4bTE3Z2VYUEdpdnhDSml3QkJSSTB3di9FSjhZUkQyd2x3R3ZzQ2NZSmRYVXBLNTF2amN4elhyaCtiNEthTG9RUW9oVVNBQ2U1d3NMQ3RJYUdoaHNCM0oyVGszT24yKzErS1hTN3crRzRXbEdVTzVuNWliS3lzaGZqRFpLdG50Sm01a3UyYmZUbzBUa0F6bUxtQnAvUDk2N2RiczltNWhldGRWWi83WGE3dDRidTcvVjZ2OU4xL1Y0QVQ1cW0rZXlJRVNOT0E3QWJBRlJWeldibWF2OHlGSTI5eVpaK0FINWl2VjVlVzFzYlhFNkptWmNSVVNFekR3T0E1Y3VYN3dVd0FnQWNEa2VSb2loWnpGenNjcmwyeFBJWlJkZkJiL1U5M21UYkgweW1LWUdiMitBMkFJcDFoOXBhQkJaSWJPV1AyOEo2ZTAwbUtsYkplSnd1ckZxVitOWWZIdXlFVXY0RnZVYUFmeG9GNGxzdU5ZQVFudldad0w4Zk9IZnhOL0hYTEVSOHBvLzF1R2U2TGlnd1dGMUdoTjVXbHJhNGdtQWdjR2lnSnhnbnc5Ykw4M0NKUHVZUEJhNTlDV200RUVLSUZra0FuS1JHamh6Wkt5TWo0K2I2K3ZvN2lXZ29nTXFRQkZOQlJIUWFNNTlFUkxOemNuSWV6c25KK2J0aEdQL3dlcjI3WXptdmFacS9qaklMZEpPNElpVWw1WElpSW1aZTQvVjZhelJOZTVDSXNnSE1jYmxjenpkWGo4dmxlbHJUdENsRWxOcTdkKzlCekx6TkNucFBORTJ6UmxWVkFQZ3k5QmhtL28xcG1qYWZ6N2QzOWVyd1lXZGxaV1d2REJreTVDVnZNMGwzRkVXNXlUcSt5WEJxMFgzNHN6cXI5NWlNaTBFVW5nalE2b1gwRDNOczRlWTJNQVl5T0w4M2JMOERBR1lyS2NianBPLzdzdG5qdTdHZDJ5YmVUNFF6QVFETWtaODlabVpvWm14bWI5YTh4ZjlNU01WQ0pNQTBmZVhxbWFYNUY1Z0dsWUxRTnhBRUUzRlVHZUJiMVJoSG4xNUxodHZwc2R1ZCtkNFdFMFVLSVlTSW53VEFTVWJYOVg3TS9Fc2kraDJBd2N4Y3hjelRhMnBxbnRpNGNlUCt5UDNkYnZjOVk4ZU9mY0l3akY4QitDVVJ6VlJWOVc1TjArWUFlTnp0ZG4rVzZEWmFHWjNCek5XQnNoRWpScVFRMGU4QmdJam1Bb0JoR0w5WFZiVkNWZFVuVzZuT05Bemo4cDA3ZCs3Y3VuVnJ2YVpwRzZ3NnJsUVVKZGQ2SFpaRXh6VE5mYUVCdnFacE53WFdRdzdRZGIzSmlaaDVncFdnNnhaZDEyK3lpZys0WEs3SjdmajQ0akRodHdaTU1FQjNtaWFOYVJLM0JXNUNsWllIM1JJeDJBd2R1aGhXeVE2dytaUml3eitvb0RJcGUzQjJYanZ4VEpNeExkSDFobzk4NXYwcTZxOUo5RG1FaU5jMGgrZGRwMHNiemVCU0FnYjVSekhIK3dDSXJNUmF3UytWRVd4UXFYUER1YnJ6dkthL3I0VVFRaVNHQk1CSlJOTzBtUUJ1SmFLK3pGeEZSRTRpZXNMbGFuMUkxWW9WSzNZQ21ENXk1TWlITXpJeWJpU2lPd0g4RE1ETm1xWXRNZ3pqaGtDVzVWam91cjZCbVk4aG9vTUFmTXdjbUNPOExyRFBnQUVETGdVd0RFQlpTa3JLQWdDd2VtSC8yRmI5WHE4M09NVFpNQXlQcXFxZkVkRW9JaG9Gb0M1a2ptOUxUZ053Y1Z2bkNmUjJFZEZGSWNWSkdld2tDL2JBWnRRTnVvYkFkNWlnVTV2R3ZSSERseU9EWDBMdzVwU1ptbzU0Wkx6UFpQeEZUYXQ2TVJubTk3YWtmT3JZM2liemEvNFVQckJ5ZmJVK1BEdzY0YjNJeEh6OTRQbkxKU091NkpLY3V2dkRCMWFNR1dtUXpRdENMb0FZVXNOSDRKQy8vVjh4NTZBNlk2WFRZeTl3NXNjMkVrc0lJVVRyWkIzZ0pHSmxRR1ptbm1rWXhyRXVsMnRHVzhGdnFQWHIxeDl5dTkxUFYxWldIbSthNXMzTS9CV0FnZkVFdnhhUHRhelJBUUMxUlBRaGdFZXJxcW9lQ2V6Zzgva1dNZk02QU5PWExWdFdGK3VKclBWOHIyRG1yUUQybXFiNWF5dEJXSXZLeXNydTlQbDhtYkg4VVJSbGFLeHRGUjJIbC9UT05wWU5kSnAxZzdZVDhBSkFwNFp0NTBEK0dXbzJnNU4vbERPSDlNeUVxUUg0T1lYNWZMVnd6MW0yQzZ2bUpuUHdDd0RndENjQU9oWm83TEZOVEhhcXNIblR6MmJOWC94R1Fxb1Zvb1BjUDNiVjU0eTZrV0Q0NTZoYmMzbmo2d3NPekNtMi9sVVIvUWdHclpubDByTGlxbFlJSVVTekVyUndvK2dLN0hhN0RVQ2ZCQVNzQUlCSmt5YXB1M2J0R2hEcmZPRDJ5c3ZMRzdCbXpacDlBTXpPT0o5SVByeThuOE5nOVpjRVhBeFErQWdYSytyMXp4RnY5bWlFTDlRWnVaVTNBdmlQbXJiM1JjcEhqNW1qVnpabDRnUWlMQTRXaEkxWmpnMEJNTUVoTTM5NVM1WmFmVGJOOXRiR1ZiRVFuY1M1WWxRdUtNMEw4aS9kQit2bk9hNGxrbUE5ZUd2OC92blNSbkRjcDVWdWo2dXhRZ2dod2tnQUxJVG8xbmpwd0w0bTBmVWcvQUxBU1UxM3NQNVcwSHkzcFRXM2w5QmNZTWQ3QU14VFREeEw0L2R1YmVib3BMYi82cUlqRHFqNExKQkFqOE9DMXRpRnh0QU1ybFVOUG4zSWdzV2Z4MTJ4RUozb0laYzJxQjY4Q3NEd1JOWFpUQkQ4UFVCam5Mbzc2WkxxaWZnZFdMNU1sb3JyQkwzSEZVcThsR1JrQ0xRUW9sdmlrZ0duR1c4TmZOWWtLZ1BocjJndStDWDJmOHNGT25aRGoyZHJ5Q0dUUHhnTHljVEVZQmV6ZWJWeXhONGM5Y0s5dC9YRTRCY0FEdHJveFdEMmVJNC81WSsvbnZEbkRNUzRWWUpmMFIzZG83djNwTE55UHBya21ZajkzNHIvYXlyc0Myc293T3RtbHVhZkVtT1ZRZ2doSXNnVERTRkV0OEhMK3d3eHpkVEpBRTFGWURtZXNCMzhTeE0xN2V4bDYvOEoxUElRM25kQi9KSkN5Z0lhdTd2SHIvTmNOdldpWHhHVXYzWG9TUmh2Wk05YmRGbUhua09JRHZiTXBoRXBaVlY5bndlb2NVVUFhNW13V0x2bkNHeWxJQWcrbUt1RXlRN25XTy9tZU5zcmtvZjBBSGNPNlFGT1BuSkJoUkJkR3E5REw2TjZ3R1V3YVNvQk9valVwanRaL3hjVzJJWUV2UzFXemx0QmVFbUI3MFc2Y1ArMkJEZTkyOXAxN2ZnZitsajlnRURwL3BKNFU5Mmk4WWxFWU9nejR6dGJLb1lQZm01UmRZdkhDTkdOT0YzNU13QUtXU29zdm44M1RZWkRNL1pEUWFGVEsxM1gybkdpNTVBQXVITklBSng4NUlJS0lib2NaaWhZTVZBem1hWUN1QlJBbjJiM1F6TmZPU0ZZdEFBQUlBQkpSRUZVWXVRZnhOeHkyTXRmZ2VnbHhUUmZvc0xLRHhQWDZ1VEFkcnV0NHFqTTk0T1pzeE1RKy9yckNaMzR5ejQyZVZUT2dzVnZKNkJtSWJxTUdTNzdaR2JsQlJDc0IzV0pDSUpEOFNFd2ozY1dlTDJ4dDFJa0N3bUFPNGNFd01sSExxZ1Fvc3ZndC9xZlliSXlCVVRYQU5ZNm0wMTJnclZrQ0FYKzU1L1AyOXc2dlkxMkFQeUtRdlFTamR1enNTUGFuaXpLcHhiOUVhQS9BSWg3R0dkTEdMZ3JaKzZpUHlXNFdpRzZCS2ZMcmdQME9rQ1pBSUtEVTJJZkRoMXhMS09Pd0pkUEwvQXNpYk9wb3B1VEFMaHpTQUNjZk9TQ0NpRU9HMzRGS3ZyM3p6Tk5wUWlnaVVCZ1NaRW1ld2FUVlFVR05uTWdlVldMbGVOOWdKY29DaTJXb0RjNjVWTXZQaGRzcmdjMTVtaE94SytKc096UnpPNnNlY1VGQ1Z0S1dJZ3VhR1pwL2ltbWliY0FPaEpBUndUQkJwRjUzWFRkT3ovT3BvcHVUQUxnemlFQmNQS1JDeXFFNkZUc1FSK2pmdUFFTXFrSXhJVUFEV3grUjMvZ3BCREFSSURaeHZxempJTU11RWd4bHloY1Ywd1hIaXpyb0krUWxQWmZlK21nZyt6N0FLQ2gvcEtJU2JzeENYOVF3Y3k3ZXhzNHVlK0x4WjJ5dHJnUWg1UFRZOCtHUVM2QVFqSTR4NzVlY0ROTEpJRUl6dWxhNll4NDJ5cTZKd21BTzRjRXdNbEhMcWdRb3NQeDhvRkhtU1pkeXNCRUltaHQ3bS85U2lkcW93ZVNlVHRBU3hURlhFempLcGNscUxrOURnTlVNYVdvRkVUMllFRWl1bWhETHg4emc3a2dlLzVpZDd6VkN0RmRQTEptVk9haDJ0VFhBZEtEaFd3dHo4YnR2d1ZyWmtVM0FEeC8rTjRqcnJ2eXlvVkdIRTBWM1pBRXdKMURBdURrSXhkVUNKRnd2S1IzdHFHbUZCQXJvMEFZQTlESkNhdWJlUzJCbGlnMmN6RVZWSDZVcUhwN3N2S3BFKzhEOEVBaTY0eThVU2VHTTJ2ZUl1bXBFajNPSzY5TVVyY08zUDBzUURjMmxzYlpFOXprMlNDN2VxWFhYM1pYM2xySnF0NkRTQURjT1NRQVRqNXlRWVVRY2VNVlIrUWF6QVhFZkFFQU8wREhKcVppMURINEhWSm90UUp6TlhxcmF5aHZ0OXpnSlZERnRSZU5aRmJXd044bkZaNnRPUTRSMWJpeTVpNGFLL04rUlU4Mm84VHhHeVorSENBYmdQaW4yRGNOZ3JkQTVRdWQrZDd2NHFoVmRDTVNBSGNPQ1lDVGoxeFFJVVM3c0x2L01OU3JaNW5nc3hnNGk0ak9CSkNUbU1wNVB4UFdFZEVhQmNacUdGVWJhVHpxRWxLM2FLTGk2b2xaclBJSElNcnlsOFEvNzVjWU1NTVRjbitSV250d3hNQ0ZybjJ4dDFTSTVERFRkY0ZvazVYWFFEUTRXTWdBRkk1cFNIVHcrT0NoWEs0bzBLYzVQRnZpYktyb0JpUUE3aHdTQUNjZnVhQkNpR1l4ZzFEUzkzaURiV2NSMDFrTVBvdUFNd0VhbE1EVFZEQjREUUdyRlJpck1XN2ZaaUtZQ2F4ZnRJQ2RVQ3ErS0ZvRDBFaC9RU0xtL1FaUzlGRGczY0VVSDBZYzhXTHhKL0cyVjRoa01XdlY2SnlHZWxzeFFDT0NoWEVzT2RaMFNEUlhBM3laVS9lNjRtK3Q2TW9rQU80Y0VnQW5IN21nUXZSd3ZBNjlVTlgvSklQb1JBS2RCT0JFZ0U0RTRZY0FlaWZ3VEY4emFET0IzMWZZM0F3YmJhYUN5bThTVjc5b2ovS3BFeDhDY0hkQ0s0MFk5MHpBNVZsekY3MmUwSE1Ja1FTY1c0YW5Za2YydjBHWTJsZ2ErN3hnLytFaC8vNWttYVFlUVFMZ3ppRUJjUEtSQ3lwRWttTjMvMkdvVTNLZ1VyWUpNd2RNZzhGUUdKUkg0Qk5CMWpxVkNUMHBmd1NpelFDL3A4RDhBQ3E5UndXVk1nUzJpNmlZWERTV0NXOEYxL3ROd0x6ZnlLUlhESDRzWjI3eDcrT3FWSWdrNTNRN2Znb1RUNE9RQ3NBL0VrTnB6SVRmSHMwdGt3VEdvOUJMNzNMS3lKcWtKQUZ3NTVBQU9QbklCUldpaTJJUCtxQytUd1pNV3daWXlZRE55QUNUL3pWVGhnRXpneFQ0eTBBWllHU0NNSlRCMlFUa0FzaHBjWTNkaERTUUt4bjRsQWlmZ1BsVFJWRStnWUpQWWR2ek9lWEQxMkhuRlhIWmZlMUZRMzJzL0E5QWYzOUpJdGI3amVoOFlxektQbjVSUGpubHBsdUl0c3dzelI5aEdpZ0dVV011aFJnVFpMV3dURklwVkw3Y21lK3RpcjJWb2l1U0FMaHpTQUNjZk9TQ2RqTGZza0ZlSWx4d3VOc2hSSFI0TDRBZERHd240Rk1RZjZvd1BvYXQvalBTRDFRYzd0YUo5bUc3M1ZaK1pPWUdJbXZ1WVFMbS9UWkplc1hZMGF1dTdyUitDNWZ2amJlOVF2UVVENjBhUGJpK1B1VTFBS09EaGJIT0MyNG1FeDJBN1lyQ0V5UTVWbktSQUxoelNBQ2NmR3lIdXdGQ2lNT2lESXhxQnI0alFqbUE3d0F1WTJDSHF2RDNVTXd5MHZkOWViZ2JLUktyNHNpK2p4S2hNZkZPQXBKZStlK3pnL2NHRFNyTUlnbCtoV2lmZThhczN2WEtLNVB5dHc3Yzh4aUFXd0VBUk9CWTVnV3pGZnlHWjhjYVpwcDR4K215WCtuVXZZc1QzSHdoaE9oVzVJbEdKNU1lWU5FdWpJTWdiZ0NqQVVRTkFQdkFhQUNvd1Y5T0RSellEcW9GOFQ0QzlzSC9weEtNYWxhd1QyWHNBMmdmR1B1UVVyOFBNUGRKRDI3UFVqNzFvaUpBV2RSWUV1OGlwRTJyWURadnpKbTMrUG40S2hXaVozTzY3SmN3SzdPSjBDOVlHR052Y0NDRWJzUU1wbG5UOWRKcE1TYWRGbDJJOUFCM0R1a0JUajV5UVlVUUlzbFZYak4rV0oxaSt4OElmZndsQ1pqM0c1azRpL21aN0huRlA0KzlRaUZFd0lNcnh4emxxMWNYZ0NndldCaFhzcm9tVDZ1V0kvUGdsYzd6TnU2UHE2SGlzSklBdUhOSUFKeDhsTVBkQUNHRUVCMkhKMDNxVmFlcWk0UEJMd2VHTE1lWjlDcnNYcHJmeThyWThadTRLaFJDQk4xM3dhcHZvWHN1QU9OK01Bd0F3UW43MUdSNmI5c0lGSjVhbW1nY2FqTGVlOER0T0M1eHJSWkNpTzVCQW1BaGhFaGlGV20xQ3dBNkZZQTFqSkxqSHZjWW1KZG8yV256VVJFOSsyNURuTlVLSVVJNENhYXpvUFJCd013RDg3Y0FFSWhqbWJsZG5jRU1BRVFnNHBDSi8zU2NZZUs5R1NYNTR4TGNkQ0dFNk5Ja0FCWkNpQ1JWTWJWb0dvZ3VDUzNqT0hwK3lWOUJNUGhsUnIzS1p1SGdseGJ0aUtlZFFvaVdPUXU4RzlLaG5nYm1WNEtGUk9BWUZobGpKditkWCtNc2lMNU1XT1owT1I1MmV1eVNHRlVJMFNQSW1IWWhoRWhDT3ljWEZacUVKU0FLeEszeERub083L2RsWm1LK1BHdis0amZpYTZrUUlsb3pYUGJyR1BRM2dQcUViU0FPbjVmUUJ2OTZ3WkhmQ3Z3dVZMN0NtZS85T2lHTkZSMU81Z0IzRHBrRG5IemtnZ29oUkpMWk5XWGlpUWF3S1h6ZWI3dnVqNXRnS3d0dHlQcy81TXdyZmlUT3Bnb2gydWtCdCtNNGcvbGxnRWFFbHZ1RDJuWWdCa3hFSk5iaWFvQi82ZFM5OHhMUVZOSEJPaklBWHJUcFhSeWZuWVhoUng3WjVyNWY3ZHlKZjVkNmd1K2RWMXlPRkZ0MEF3cHFhbXRSWGxXRjcvYnV4ZmQ3SzFGWmN3Qy92bkFzQU1BMFRUaGZmUjFmNzlvRkFMaitnakZ3bkhwS0RKOG1QaElBSng4WjdpS0VFRWxrN3lTOVh6MTRLY2pmUThSZ0szZE9QTCsvSTROZnZDREJyeENIeC8xYTZSZE9qLzA4R0pnRjRJNUFCTXRBKzVaTDRwQnNXc0hPWU1vRWFLNnpKTDhJTnI3Sm1lK3Q2WUNQSUxxNFZ6ZHN4TnpWYTZBUTRhcVI1K0dxODBlRy9RNklWRk5iaC85OSsxM3dmV3MvZjFVSER1Q0IxOS9Bdm9PSFVIWGdBQm9NbzhrK2wvNzRiQXdkT0JERjc3MlBEN1p2QndEazlPK1BNU2VmRlBObkVpS1VCTUJDQ0pFazJBbWxZbHV2MTBEMGcwQVp4VDNRcDhuZ2FWZDJYZHBOY1ZZcWhJaURNOS9yQTNEWHpOTDhSYWJCczBGMFBBRC8zT0FZSmp6NEg1S0ZIRWQwSlF6OGVHWnAvaFhUSEo1M0U5cDQwYVh0cmE3QmY5L1pCQUF3bWZIaXV2WDRjdWN1L0c1Q0lYcWxwdUsxalJ0UldYTVFBR0EvNVdRY241M2RwSTdhaGdZWVp2Z2tkWVVJYVNrcDZKZVJnVzkzNzBHZHo5ZGlHejc4NWhzb1JKaS9lazJ3ckdMZlBreCs2dWxtOTc5NjFQbTQ1Snl6Mi8xWlJjOGxBYkFRUWlTSjhpK0sva1JFV3VCOXU0ZEVSaUFBSmxOd2hDU0RQeUhVWFVJTEZ6VjlaQytFNkhUVEhKNjFUby85TkJpWUJhYmJRRkNDUVN4em9GZTN6WHI4b1c5a3p6RWRZNXE4Zm9iYmZ2ODBoL2RQMFhZc2krNXRZR1lmUERMNWFzeDg3WFdVViswREFHemN0ZzB2clZ1UEcrd1h3THZsWTN5elp3OEE0TGpzckdZRDRLbC8rM3VUc2gvbTVPRFBVNjRCRVdGSXY3NzRkcy9lc08xOTB0TXc0Y3d6Y2V5UUljZ1owQit6M3ZodldKQnNNcU8yb2ZuRkJpS0RiU0hhSWdHd0VFSWtnZkxKRjEwRjBPMk5KUngzeG1jemRONHZjMFdLd3ZvUmMxWWNpSytsUW9oRWN1Wjdhd0hjUHJNMC94WFR4QXNBblFqQUdobk5VVDhJYTB3TWJTMFo3QStlVTVqcDRSbHV4N2haTHJyNlh0MWRrZmhQSUxxYW9RTUg0cEhKMTJEYXl3dXhmZmR1bkRIc2FFekpHNVd3K2dOemhBL1YxK05uLy9vUEFHQmc3ejY0Sm04VUR0YlY0ZjVYRmdZRDVFRjkrdUQwWVVlSEhYK2dyZzV2Yi9zQ0FKQnFzK0hIeDh0eTFxSjlKQUFXUW9odWJ1ZTFFODgwbUY4SVR1ZGp0RHBmS3hwbXlMeGZaaHdpVmdxT21QUG05M0UyVlFqUlFhWTVQQnNCbk9SMDVjOEM2QjUvS2JWN2JqQURJQVZnazBNVFpPWFhnN2M0Uy9KLzZ5endMT2lBNW9zdXBuOUdCbWI5NUVyTVc3MFdOK1JmRUhWU0t3QTRZOWd3S0VyNDc2Q2pCZzRNdmo2aWIxOEFRRzE5MHg3ZGo3NzVGbC90OUNlOVNyWFpjTjlsbCtBSFdWbGgrenhhdkRqNCtnYjdCVGhxMEtDbzJ5WUVJRm1naFJDaVd5dWJWRGlZMGxJK0FDRUg4Tis4aGk3ekdZdUlHWVFtd3l6S21idDRhVHp0RkVKMEh1Y0srNDlBTkJkRXB6YVdXZ254MnBNT3ZybnB4TXhMVXRKOE45ODdablZaSXRvcVl0ZFJXYUNyRHgzQzNwb0RHRGI0aUNiYmZ2UGM3T0FRNk52R0Z5TC9sT0g0Nkp0dmNkL0xqY3RVTC96ZHJVaHRJV0N1T25BZzJIdGJYWHNJYzFiNTUva083Tk1IVjU4L0VnQ1FucHFLeHhZdmdVTFViRDJoUTZIVFUxSUFBSVA3WnVKdk45NFF5OGR0azJTQlRqN1NBeXlFRU4wVTN6SWlwZUtRYlRGZ0JiOGNTR1lUUjUySXZOL2wzMG53SzBUMzRoenIzUXpnTkdlSnd3bkNkSDhwK1ljMk13TktsRjhVWlAweDBmakZRRFNob2Q2MlpVWkovdFRwQlo0bEhkQjhjUmcxK0h4NCtNMUYrTHlzSEw4WXF5UC9GUCt5UTN1cXErRXpUUGpNeGhRUTFiV0hVRkcxRDVVSHdtZkc3TnkzSHltcTJxVHVmcjB6VUxGdkg1NWVVZEprMjk2YW1tRDU5TXN2QTlENnZOK0F3UGEyOWhNaWxEelJFRUtJYnFwOFN0RmNFRTFwTEdsLzl0ZHdrY2Z6dzlsemkrK09vMEloeEdFMncrMG9aSk1mQjFINEdqTHRXVElKYU9IcmhmL2VLNzMrRDNmbHJhMk92NldpdlRxaUIvaWZKUzRzMi94QjhIM1JXV2ZoeHZ3TDhPdm5adVA3eXNxNDZyNXRmQ0Z5Qi9USG5mTmZiSFUvNXhXWFljdDNiYys0cWZmNThPWW1mNUx5d1gwejhlK2YzUkpYKzFvaVBjREpSM3FBaFJDaUc2cVlXalNOa2NqZ0YySEhFM2gybGdTL1FuUjcwN1hTWlFDV09WMzV0ekRvSVFMOEV5YUR3VzlvK3F0V0JGY2JEdDJQZm5ub1VOb2xNOXlPbjAvWFNvc1QyM0p4T0V3NDYweTg4OFdYMkYzdGY2WlIvTjU3U0UxSlhMalFQNk0zeHAvNUl3REE1cSsveG83S0tnQkFabm82Umx2ci9BN3UydytYbnp1MHplek9OYlcxd1FCWWlQYVFKeHBDQ05ITmxFMmRPSW1BNElRckRzM1dISVBJTExITS9GcjI4Y1ZYa2hPeXRvUVFTZVNSTmFNeUQ5V20zUXZHYlNDa05XNWhLMmwwMnozQ2pWbWltengwZXhWRzdhK2M0OWJ0VEhDelJRczZhZzd3cnYzN01lMlZoZGhSV1lXc2Z2M3c2TlRKZUhYRFJ1eXBqcStqZjhKWloySDRrVU1CK0pjdXV1RWZ6MkRmUWYrYXdrY1BHb1NuYnJ3K3VPKzlMNzJNLzMzN1hkUjFTdyt3YUErNW9FSUkwWTNzbkhwUm5zbmtBWkVOQ1BUSHhONzcyMlNKRkdadjFuZlZCZVQxK2xvNFJBalJ6VDNvZGd6ek1UOEcwT1hoVzZ4aDBUR0dWY3pZUjhSM1R0YzgvNUoxZ3p0ZVJ3WEFBRkIxOENEKzlHWXhmakZXYjVKbE9mS2g2eWZmNzhDbUw3OEVBUFR0MVFzVHp4N1JadjFyUHZrVWZ3N0o1bXhUVlp3eDdHamNmdEVFOUU1TGczUGhhL2o0KzdhSFFRZm0va29BTE5wRExxZ1FRblFUdTZaTVBORWd2QU1nRS9EZmhDangzbVVHTW1mNTYzdUg5OEdlVzF4OE1QN1dDaUc2dXBtbCthTk1FMDhEZEViWUJtYVEwbllnSE93TkRyeHBQSDZEeXNhMTk0OWQ5WGtpMnl2Q2RXUUEzSks2aGdiYzg5TExPTy80NDNISk9XY2p4V2JEb25mZnhYOUt2UUNBb1FNRzRPOC92UkdBLzNmVXMrNVMySWVmakJOemM4UHF1WDN1UEd3cmI3cXM5RkdEQnVIdVN5YWlYMFpHbTIycHFhME5yaU1zQWJCb0Q1a0RMSVFRM2NDdW4wek1OWUJTQklKZnhCLzhNa0tmNHZPV2RKczZka0R4ZnlYNEZhS0htT2J3ckdYR21UTmRqdXVaK0NHQXNnSDQ1d2N6QTB5dGRwVXcwTGc5ZENBSzBYa0diQjg1WGZrUElhZmlZZWNwVytzNzdsT0lqbEJXV1lsM3Yvd0tvMDgrS1N3WS9ZL0hpMjNsRmRoV1hvRTFuMzZHeDYrZDBtSWRiN3o5RHBhK3Z4bEwzOThNL2JSVGNZdm1RRnBLQ3RaLzlubVQ0RmRWRkJpbWlXLzM3TUU5TDc2TXFvUHlxMGgwSE9Wd04wQUlJVVRyZHQwNE1kTm5ReWtJL2tmb3pGQ2ltS3ZYS2diSXVsdGw0RnZBNWhndys3OVY4YmRXQ05HZEVJR25GNVErMzl0SU9SN2dod0N1dGJZMHpwRUl6dmx0dFo3R1BGbit3OU1BbW9FZDJmOXpsdGpQNjdBUElEckVoOTk4aTMrVmVuRERQNTdCUDB0Y0FJQ1ZXei9HOGc4K0RPNlRmOHB3cUVyem9jUUgyNy9CL0xYcmd1LzNWTmNnTFNVRnRRME5lTTdqN3kwKzVjZ2pnOXVIRGhnQTdkUlRjZFNnZ2ZqbDJJS08rRWhDQkVrUHNCQkNkR0ZzdDl2S0czZ3BFWjBZS0NNUU9JNEJXZUU5djlpcEdJWTlhOEVpU1Z3alJBOTJ4N2dWQndEYys2RGI4YXpQNUQrQjZFb0FqYjI2Sm9YRnhKR0NjUyt4bFNUTE9wQndBa0Rybks3OEJiWVU0Kzc3TGxqMWJZZCtFSkVRbit6WUFjQ2ZyTXBreHBadnY4TlRieTBQYmo5NWFDNG1qamlyMldNM2ZQNDVIaTFlQXAvaFh6TzRiNjllK08yRjR3QUErdzhleE03OSt3RUEycW1uWU10M2pZbXVidEh5Y2FpaEFRVGdWMk1MNEROTjdLMnBBUUQwU2szRnFvOC94dGU3ZHNPbXF2aHB2ajBZZkp2TWFEQU1DQkV0NlFFV1FvZ3VyUHlvdmdzSWxCY3NZSTQ1K0NXcko0Y2F4elJXczQ4ZFdRdVdmQmx2TzRVUXllRStyWFM3czhCemxhSndIc0NOYTh4WVh4ditvZEV0SDgrZ2tMdkx4ckFZb01tK2V0dm5UcGZqMFQrdXpodlFFVzBYaWJNMUpEQTlLVGNYank1ZUVnd3krMlZrNFBhTEprQ3hBbENib2lJOUpRWHBLU25ZVlYyTlI5NHNEdTZiYXJQaDNrc3Z3Y0RNUGdDQUlmMzY0YmlzTE9RTzZJOVRqejRxN0p6cHFhbndHUVlXckYySGdYMzY0QWREaG1EaGhvMVl1R0VqdHUvYWhmRm5uZ2tBOEJrRzBsSlNNUGFNMC9IeGpoMTR6dU5GeVljZmRmaC9FNUU4SkFBV1FvZ3VxbXhxMFF3Q0pqV1dOQ2FzYWpjR21ManhKaFpjUzJ4Y21QTmk4WmI0V3lxRVNEYlRISjYxVHQxek5oRXVBL0JlY0VQWVdHZHVmb3F3OVpTT1FGWU1iQVhDL3FXWGJxK3JTL2xpaHN0K3UzUEw4TlFPL0FnaVJudHJhbEJldFMvNC9xeGpqOEgwS3k3RGtRTUhJa1ZWY2UrbEYyTnczNzdCN2VQUC9CSHV1ZlJpSERWb0VPcDlQcGhXWnJRVVZjVmRFNHR3MHREd0JGZ2pmbkFzTGozbm5HWWZwSGkyYk1YeUR6N0VBNisvZ1hXZmZSYTJMZStrRTVIVHZ6K3VISGtlMGxOVFVGbFRnLzRaR2FqeitiQjk5MjU4dTJkUEF2OHJpR1FtUTZDRkVLSUxLcDg2OFdZQTA4SkxZeC8zN005UEUrekM4U21NaTdQbUwxblg2a0ZDaUI1dnVsYjZCb0EzbktYNTQySGdmaEJaODNrRE9RUmFUcGJWbUNTTEFudGEzME0wZ0VHUG9pejdOODZTckh1bTY1NFhaZG1rcnVQRGI3NEp2aDUyeEJIbzM3czMrdmZ1alQ5TnZocWZsMWNFTXpwWEh6cUVOWjk4aXRJdFcvRlpXVmxZSFgxNzljSTlsMTZNazRjT2JWTC9xQk4vaUtFREJtQnZ6WUd3Y21hR1o4dFdBUDRoenlOL2VBTGUzTlE0Q0tGM1docitlZk5OQUlCSGl4ZmowZUlsT0hMZ3dPRDI5Wjk5anFOR2hpL1pKRVJ6SkFBV1FvZ3Vwbnp5UlZlQitabVllM3NqaGE3WnlPeGowQ1haOHhldFNFemxRb2lld09ud0xBV3cxT215NjRCeVA0QXgvaTNoMmEvOG9XNXozMTBFaFFBMncwYXlEQVBSL0JtdS9MdG5sdUxYMHh5ZWxSMzhNVVFVTm4rOVBmajZ0SkJoeWd6QXBpcDRhZDE2ZkxqOUczeGFWaGFjNXh2cTlLT1B3bTh1SEljaC9mbzFXLzh4Z3djM1cvN3VsMTloUjJVbEFHRDBTU2NpUGFWeGdNRDNsWlV3VFJPS29xQzJvUUVmZnZNdEROTkV4YjU5eUV4UFIzVnRMVFp1MjRZclIwcStOZEUyQ1lDRkVLSUxxWmhTZEFtRDVqZW1hUFlIcjdGMGpmalg2QXk3Mld4ZzBLVTU4eFl0U1ZCemhSQTlqRlAzdWdDNG5HN0hHRERmRDVEdTN4TDh5Z3A5R3lhUUhJc0lZRE5rSDZKVFRSTmVwOHV4VEdYZjdmY1hyUHE0WXorRmFBa3o0NFB0alQzQXc0OGNpdWM5WHF6NjVOTmdRcXFXRE96VEIxZWZQeElGcDU4V21tZ3hhcXMrYnJ6czQ4LzhFWTdJekF5KzMxWmVnWnVmL1RmNlpXUmc1NzU5cUs3MUp5c2YrY01UWUpxTWxSOS9qTjNWMVRoWVY0ZU10TFIybjF2MExCSUFDeUZFRjFGeDdjVTZtK1pDRUZSL2lYL09icXpCcjhsaDJaNGJpREVoZTk2aWtzUzBWZ2pSa3ptMTBsVUFDcHdyN0dlRHlBbWlDUUJDQWwrMjBoWTBmWUFYZUM0WG5CN2NHQ3NWR3JDTmM3cnkzNERKRHp2SGVqZDErQWNSWWI2b3FBZ0xkSWNmZVNTT0hUd0VLMXBKTW5YTTRNRVlkOGJwMEU4N0ZhbTIyRU9MMjhZWEl2OFVmMmJvWTRjTUFlQ2ZmL3plVjE4REFIWlhWMk4zZFhWdy8vU1VGRng1M25sZ01DYU5QQmRIRFpMaHp5STZDUnBmSjRRUUloN2xrNHZPWXdVZUFxVUQvdGx5Q3NlKzNCR0RROWI1NVRxRnFTaExnbDhoUkFlWldUTG1OSk5zTXdDK3BFbTJQdlkvekNPaXhoN2lzTzNXMzVIZmQ4eHVFRDlzOVRxTENBZVdMMHY0dk9sOUJ3OWk3YWVmNGUxdFgyQnZUUTJldk9FNkFJRHJvNC93MUZ1Tk0yZU95OHJDMlQ4NEZ1Y2VmenlPeTg2SzZWd1ZWZnR3eTcvK0RRQTRldEFnUEhYajlVMzJPVkJiaS85dWVoZWZmUDg5cW12cndNeElUMG5Cc01GSFlQeVpQMnB4T0hVaTlSNVhLUEZTa3BFTEtvUVFoOW11YXlhTU1CVFZDNEovblloV2tzcTBKWExZTXpNT0FlYjRuSG1MdllscnNSQkNOTS9wMG9ZRGZEOFlWNElpVmh1eGVuc3A1RzBBZ2NHQkozNU52dnY0WFlBZmh1WjkzVWt3TzZibDNVOUhCTUNoZklZQm02b0czeS9idkJuWi9mdmpoems1Nk4yRGhobExBSng4NUlJS0ljUmh0SHZxaEpOOXJLNEh3Wjh0eEZxcEtLYWVYN1o2ZmtPQ1h3V0dualZQc2owTElUclhnMjdITUIvekxRRGRCS0NaTHNMQTJPZndNZEJFMWx6aDhPTEFJWjlEd1o4RzFxWE4vZTM0WlhVZDFmYnVvcU1EWU9FbkFYRHlrUXNxaEJDSFNmblVvbU1aMkVpZ3dVRDRzT1gySWpCTWE3NGQvSlhWRUl4eEV2d0tJUTZuWnphTlNDbmYxKzhTWnY0NVFJNG1PelFYNkFLTmliTFF6SGJtTWdMK2t0NnIvcDkzNWEydGpqeTJwNUFBdUhOSUFKeDg1SUlLSWNSaHNPY25GeDlWbjhKckNmQ3ZNZEhDVFdEVVFyTTlNMnFZMlpFenYvaWR1QnNxaEJBSjhzQ0tNU2NZaXUxbllOd0F3c0FtT3dTU1l4RUhoOEVFaDB1SFo3UVBsRllCK0h0cXF1K0plOGFzM3RXaGplK0NKQUR1SEJJQUp4KzVvRUlJMGNuS0poVU9wblRiUm9DT0JlTHIrWVcvZ3RDN3hQM00wQ1g0RlVKMFpVNlhmUXFZZmc2aVVVMjNjdVAzbWpVbkpEQll1dG1uaFl3NkVCWUI1blBRdkN0NnlqeGhDWUE3aHdUQXlVY3VxQkJDZEtMeXFaY09BZnZXZ09nRXdOOXhxeURHT2IrUnliS1k5eXVtY2NHUUJVczNKNnE5UWdqUmtad3ViVGlZZndIZ1doRDZOcnRUWUVrM0t3cHVadm1rVU44RC9BS2cvTWVwdTcvc29HWjNDUklBZHc0SmdKT1BYRkFoaE9na3UzNHlNZGRJNFRXQm50KzRzSCtZWUhDcEkrWksxVFFjRXZ3S0licWp4OWVON0ZWOU1PMGE5dmNLbjkzMkVmN3Z2ellpd05YRWVKNXQ1a0pudnJlbTlWMjdId21BTzRjRXdNbEhMcWdRUW5TQ3ZWTXZPcm9PdEpwQVJ3T0pHUFljdHRUUmR6WkFIenh2MGFjSmFhd1FRaHhHRDZ3WWM0S3BLbGN5SzVjRE9ET2FZNGpZbnpTcnlUeGhBT0FhTUJZeStMa1pCZDQxQ1czc1lTUUJjT2VRQURqNXlBVVZRb2dPVmo2MTZGZ3dyUUVoRndqUFZ4VS8zcUtvaGo1azl0THlSTlVvaEJCZGhkTmpQd1krNVFxQUx3ZlJlUzN1eU94UG9BVUFvSmFIU0RNK1orTFpLVVF2M0tlVmZ0OHhyZTRjRWdCM0RnbUFrNDljVUNHRTZFQTdyN25vQkZOVjFnQVlBc0M2S1d0L3ltZi8xTGNteDduVUZGdzIrTGxGUFhZWkVDRkV6K0ZjTVNvWGF0cGxNUGtLRUYzUTRvNmgzN090ZjkyK1RZU2x4TWJTYWZyS2JwYzRVQUxnemlFQmNQS1JDeXFFRUIya2JQTEZ3Nkh3S2dJR0FZaDVxU01DWUVZZXlwaWZWWmQySFMxY2FNVGZVaUdFNkY2Y0h2c1JNSlZMWVBJa0VJMk50ejRHOWhEekVsTG9yZFRVK3JmdUhyMm1NaEh0N0VnU0FIY09DWUNUajF4UUlZVG9BQlhYVGp5ZEdTc0I5QWNRMzdqbnlHT1pIOHFlVjN4di9LMFVRb2p1NytFU3ZWOHRqSXNCWEE3Q1dJRFM0NnFRWVFDOGdRbEx5ZVNsenJIZUxwbGNVQUxnemlFQmNQS1JDeXFFRUFtMjY1b0pJd3hGS1FWUlh3QmdaaWprejFuYUhzVHM3L2x0REg1Tm1MZzVlLzZpNXhMYllpR0VTQTVQTGkxTXEweXRQeC9FWTVoNURJQ1JBUFdLcDA2cmQzZ2pFVFl3MGNaZWFYWHI3OHBiZTlpbm5rZ0EzRGtrQUU0K2NrR0ZFQ0tCeWljWG5RY0ZMb0I2QS83Z2wwRHQvN2FOWE9ZSVhLdWF1R3pJL09KbGlXNnpFRUlrcTJjMmpVZ3AyOWZ2SERZeGhnaGp3QmpWNG5yRFVXTm1waytJc0pGZ2JpQ0ZOcGo1bm8rY0JETXhyWTZPQk1DZFF3TGc1Q01YVkFnaEVtVG41S0pDUThIclpBMi9pem40OVIvY3VNd1JlSmNOTkg3dzNFV2JFdGxlSVlUb2Fad01SZkhrbjhrR3hqRFJHQVpHQi9NMHhJRVpCd2k4Q1VRYkFITkRhcXF4OXA0eHEzY2xvczB0a1FDNGMwZ0FuSHprZ2dvaFJBS1VUNTU0SXhUOEM0QUN3RnFTZzlDZXV4TUNZRnJIaGZnaXpmQnBBeFlzM1o2NDFnb2hoQWh3ZXV6SGtJL09BT0YwQnAwTzRIUXdqZ2RaMytjeDR5b3d2Z2F3SFlUdEFMWVRZenN6YjA5Tk43YkhHeUJMQU53NUpBQk9QbkpCaFJBaVRtVlRpMllRYUZwb21YL1pvdlpnTkE1NERwUmdVMFp0M2JoK0M1ZnZUVUF6aFJCQ1JNbnBzYWNyVEdld1FhY3o0UlFBWndKOEprQ1ppVHNMSHdMd0RSaGZXd0h5OTJBNkNPS0RJRHBJd0FHWWZKREJCNkFvQjZHWUIyR29CNkVhQjN1bE5CejQ5WUg3OWlldUxhSWxFZ0FuSDdtZ1FnZ1JJM1pDcWRnMmNRNElrNE5sQUJRR3VCM2ZyZ1FyMlZWNCtQdHkxbTdmZGJSc1dWM0NHaXlFRUNJdUQ2NGNjNVJScjU1dUVzNGc0SFJtT3AyQUg0S2dkblpiN2pEdTZPeFQ5a2gvVnY2MDBsbmdzUi91ZG9qRXNSM3VCZ2doUkhmRTE5dlR5N2Rsdms2RXdtQVpHQXFvbmNGdllMcXZkUkN6RDRRN3MrY1cveVhCVFJaQ0NCR24reTVZOVMyQWJ3RXNDWlE1UFhZYmdHeVlTaTdZekFVb0YweTVBT2NDeUFVb2x3bTVpWmhyTElTSW4vUUFDeUZFTysyYk5HN2d3ZlMwNVFTY0hiNkZFZTNYYW5ORHBCbllvN0p4NlpCNVMxWW5vcDFDQ0NHNkZxZkhma3hZb0F3Y0FhWmVBTkpCN1A4YlNBZWpGd2pwMXBwais0anlBQUFZR1VsRVFWVEc2Y3pvQlhBNkFlbitjdlNLZTcxakVSMW02UUZPTWhJQUN5RkVPMVJlTTM1WW5XcHpBemd1VU5iZStiNysvU09DWmVZUFV0aDMwYUQ1eTc1TFVGT0ZFRUlJSVVRRUNZQ0ZFQ0pLWlZjWG5RSWJQQVFhREFDd1ZpcHFYL0RyVDNZVlR1YjdDaUdFRUVKMEJnbUFoUkFpQ3J1bUZsMWdnSW9CWkFMTjVXeHVXNU9lWW1ZZlFML1BucmZvcndscnFCQkNDQ0dFYUZHblo2d1RRb2p1cG16cVJiOWlLUE1COUFJQ3lhNkE5ajFEREIveXpNQWVGZWI0ckhtTFgwbGdVNFVRUWdnaFJDdWtCMWdJSVZwUk1iWG9lUVpkSHl5SVBzOFZnQmFTWFRHL204cStTMlMrcnhCQ0NDRkU1NUpsa0pLVXJ1dDNBSmdBNEZxWHkvVk5JdXZXTk8yM1JQUzRZUmpuZWp5ZWQ1czU5NThCL0lhWmg3cmQ3ajBoeHoxQ1JMOWk1bUdoNVYxWlFVSEJCYVpwVGdMd2x0dnRYbnk0MnlNNno2NHA0M0o4U0gyVFFlY0V5cGdCcFIxemZwc1BmdkZDenJ6aTY1dmJYd2doaEJCQ2RDd0pnSk1VTTU5SVJCZjRmTDZNMFBMOC9QenhxcXIrTnNvNkRybmQ3a3NqeTRsSUFhRGFiTFptKzhHWU9ZV0kwZ3pEaU55ZUJxQjNNK1ZCRG9kanFLSW9UMGZUdnRZY09uUm82dHExYTZ0RHl6Uk51d2xBZnVTK1JHUzRYSzdySXN0SGpCaVJZWnJtQzBRMGpKblRBRWdBM0VOVVRKbHd2a0hxR3dRTUNTMlBPdUVWKy8rUHFVbXlxMXR6NWhVL21hQm1DaUdFRUVLSWRwSUF1SWNob3FNQmpHUG1XaUl5V3RtMUZ4RWRpcWJPRVNOR1pQVHYzLy9aa0hPTUFBQlZWZitoYVZwZFcrV0dZZHptOVhwM0E0QnBtcG1Lb2x6Y3ZrL1ZWRXBLU2hxQTZvamlrVVEwR1VCb3B0MDBBQWFBSmdGdy8vNzlaMXJCNzNZaStxbXU2Nis2WEs3bDhiWk5kRzNXZk4rL0FFZ0IydC9yRzB3TkhiN0UwZWRnNWZMcytZcytTbkJ6aFJCQ0NDRkVPMGdBM0hOTmRibGNyN2EwVWRmMURRQk9qYVlpbTgxbUE2Q0hGR1VDQUJHTllXWnVxOXcwelY3TlZMdkc1L01WUm5QK2lMYXNBM0JhYS92NGZMNGp2Vjd2YnJ2ZDNzZG1zKzFoNXM4ajk5RjEvWEptL2o5bVhtMnoyUzR4REdNemdPZnNkdnU1WHE5WDVtMG1JWjQwS2JVOHZmYmZCSnJhV0Fnb3pTNWIxRlFMYS9zeUVmMTlpSzM2OXpUYlc1djRWZ3NoaEJCQ2lQYVFBRGlKYUpwMkhUT25BQUFSblFnQU5wdnRDb2ZEVVc2VmZSQWVqL3FOSFR2MjJJYUdoZ3lQeDdNbGx2TnUzTGh4UDREc2tIWThRVVMzK255K1V3STl1NjJWdDhEd2VyMDFBR0MzMi90N3ZkNnE1blp5T0J3L1ZoVGwvQU1IRGp5emZ2MzZRNXFtbWRSazJHbnpiRGFiQmlDVmlJcER5d3NLQ243RXpDOFFVYVZwbWxPWEwxKyt0NkNnNEFabVhxNnE2dks4dkx5OE5XdldWRVoxRXRFdDdKb3lMcWNjdGNVRS95Z0ZBUDZ1WDFBenc1aWIxeVQ0QlhhQytacXNlY1h1UkxaVkNDR0VFRUxFVGdMZ0pFSkVUeE5SNzRqaUJ4VEZ2MkFMTXo4QzRPdkk0MHpUZkY1VjFUeTA4dk9nNi9wdm1Qa002KzBwVm4zM2Fab1dHTHI4WjQvSDg2bTFmUzh6Yi9mNWZKRkRyRnNxYjVIRDRiaGVVWlFuZEYwZjdYSzVtZ3dmVlJUbE1RQjV2WHYzM2d6QUcyMjlWdnNMcldENXpVQlpRVUhCMmFacHZrVkVLY3hjV0ZwYXVoMEFTa3BLM0xxdS80Nklua3hQVDE5aHQ5dUx2RjV2ZVh2T0o3cW04c2xGNS9rSWl3ZzBPRkRHWUVUeklDV1k1SW9EdzU2RE5SUm5rTzJHdnZNWGRZdGtiMElJSVlRUVBZVUV3TWxsTkJHcGdEODRCWEF4Z0N1SWFEc0FtS1paQnFBb2xvcVpPWitJeGx1dlU2M2dvSkNJR0FDSWFJNm1hUmNUVVNEcDF1ejA5UFJiZFYyUHJDcTAvRE9YeTdVZ2l0UDNBekMvc0xEd25HWExsZ1huNytxNmZqR0FQQUJlbDh2VnJ1RFhjaUV6VjdqZDdvMVdmWFptZnBPSWVqUHpGTGZidlRwMFo1Zkw5WlNtYWNPSTZIYWJ6ZloyUVVIQnhKS1NrczB4bkZkMEFleUVVckd0NkE4QVpoRElCalRPOTQxMm5TTVREQUkxQnIrTUdoRGZsajIzK0Q4ZDAyb2hoQkJDQ0JFUENZQ1RpTXZsZWovd1d0TzBQVVFFSXZxd3BLUWtPTWZWNFhERVZMZmI3YjdNZWttYXB1MEFrRTFFbzBwS1NqYUZuUE4xQUFNQVJKTThxemVBSlFCYURZQkxTMHRuYTVvMmtZZ3VyYSt2ZndqQTdRQXdhZElrdGJLeThvOEF3TXpUMnZ0NU5FMDczVXB3OVN3QU9CeU91NWo1UVFBZ29tdmNidmNyelIzbmRydC9yMmxhUFJIZGJacm0yN3F1UCtMeitXWjV2VEsvc3p2WmZlMUZReXUyS2ErQWNINndNTXI1dnNUV2NHY2lmL0FiT0p6NW5YVFRtRFJnd2RMdEhkWndJWVFRUWdnUkZ3bUFreFJaWGJTR1laaHQ3Y3ZNQktETi9RQkEwN1N6aVNpN2xWM1d1MXl1dkxicTBYWGRGODM1QU1Bd2pGdFVWVDBmd084S0Nnb1dsWlNVckt5c3JMd1J3TW5NWEJMWlV4c05JcHBvdlh4RDA3Ui9FTkhQbUxtR2lHN3krWHhMN1haN24xYmE4NUNxcWxVQVpnRzR6MmF6YlVMSU1HclJ0WlZQdmFqSVo5SThFUG9HeWhvelBiZmQ4OHVSUGNUTVBpSThrRldYUG9zV0xveDZlTDhRUWdnaGhPaDhFZ0FucjhDMWpTYlFqSHJKSXdDWEIxNHc4eVc2cnY4d2RCZ3pNK2M0SEk1ZlIxRlBXNUZHTUZ1WDErdmRuWitmZjR1cXFtK2FwamxiMDdUekFEZ0JtS1pwM2hGbHU4TXJaNTVJUkhWbFpXV2xPVGs1WHdJWUFlQWVBQ3Y4U2EzYlBQNDEwelR0cXFycUxwZExndDl1WUVkUlVZYlNEMzhENkFZRVJ5ejdoekMzdWI2dnRhNHZJdWNGTTMrcEtIVEZrRG1MM20vdU1DR0VFRUlJMGJWSUFKd2s3SGI3U2FxcTNoWlNOQklBaU9oQlRkTU9XR1g3bVBtcnlHT0pxQmN6UnhNQUt3Q21NUE1lSWhyRXpKT0k2QmlIdy9GZGFXbnBLcXV1SHhEUkUxSFcxVVRJSE9hd0htbVB4N05JMS9VNVJIUXRNMjhDa0F2Z1h4NlA1NE1venRXY0R3Q2NrNXViTzlubGNqMFA0Snk4dkx3QmFXbHA4Nk04L20yUHg3TVd3Tm9Zenk4NjBjNXJKNTVwbXZ3cWlINFFLR013RkZDYjYvc1NtdW4xQlJvQVBKcGxxNTRweXhzSklZUVFRblFmRWdBbkNWVlZqeVNpbjBXV0U5R1V3R3Rtcm9DLzV6VFNFQ0xhMzlZNUhBN0hCQ0lheXN3dkFMaU9tWDhCNE8rS29yeWhhZHBJYTdlMThReUJWaFJGdGRyZFpMdlA1N3RWVlZXTmlJNWs1bW9BOTdkMW5wWVlobkdIeldhN25Ka2ZHRDU4K1B5dFc3ZldXMHNiQmY5NzJlMTJtNklvWTRob2k5dnRyZ2c5M202M3A4ZDZidEY1QW9tdVRJWVRSQ21oMjZJSmZ0SGNuR0RHT2hXNGNmQzhSWjgyZjR3UVFnZ2hoT2lxSkFCT0VtNjMyNFdRTGlwZDE5OEhNTnpsY3FXRjd1ZHdPSDRlK3I2d3NEQ3R2cjUrTUlEL3RYVU9Jdm85TTM5QlJKc0JYS2VxNm42ZnozZVZxcW9MVGROTXNaWmI2cWZydWoyS0pyYzBCRG9OQUppNVBuS0QxK3V0MGpUdFV3QkRBUnlzcTZ0cnNrKzB2RjV2bGE3cmZ5VWlaMjV1N2tXOWV2VXFIakJnd05VQTRISzU1Z0NBb2loVEZFVjVucGx2Qi9CNDRGaGQxMDltNXJjMVRadnZkcnQvM3NJcHhHRzI4L3J4MlJYYmJLK0ZKcnBpK0ljZU1Gb2U4dHpTMGtiTXZCdUVPM0xtRmMvdXVGWUxJWVFRUW9pTzFPd3dWTkg5TWZPUkFHclBQZmZjdnEzdFYxOWZmN3FWTU92TDF2WnpPQnhqaUdnTWdCZEN5ejBlendjK24yKzR4K1BaWWhXZENzQVR4WitXZnZZQ3lhZHFJamRvbW5ZTEVUa0FHRVNVbFphVzltUnJiVzZMb2loenJKY1habVptTWpNL0ZwcFIybWF6TFFWZ0V0RmxvY2RaUTcvN0VGRnFQT2NYSFlNQnFwZ3k4UmVtei9aSlpQQWJERzViRVJ4N0gxemFpQm5nLzZUYjFCTnk1a3J3SzRRUVFnalJuVWtBbklUR2poM2JtNGlPQU5BM016TnpoYTdyL1ZyYWw0aEdXWCtQMXpSdFUwdlpqeFZGZVFSQVBUTS9GN25ONi9VR2hpdjdtUGs5SWpvbjhJZVpYd1lBWmg0VFdnNmdEa0NUakxsRU5NQjZHVFlrMjI2M0h3UGdVV1p1SUtKeHpGeEJSRk1jRGtkUnhQRnRqMnExckZpeDRpdG0zc1BNcDNpOVhoOFJ2VXBFeCtYbjU1OXJiZC9KekJ1WitYeTczUjdNZkUxRVB3RUEwelFsR09waWRrK2RjSExGbEtKMVRQZzdDUDBBZjBjdXVQWDh6djdBbUlPdkE1aXhsVTArTDN0dThVOEh6UDV2VlljMVhBZ2hoQkJDZEFvWkFwMkVUTk8wQXdBenZ3dmd4MFRreXN2TEc3dG16WnBLSXRyR3pDK2Jwdm10dGMvVjFvcEozeExSdWJCK0pwajViZ0RCd0ptWkR3S1lWMXBhK3IydTY4MmUxKzEyTjFrZVNkTTBINEM2WnBZcWFuWU9MVFBuV09zWDd3d3BKbFZWbnlPaVRBRE9rcElTdDZacHR3SjRTVkdVLzIvdi9vT3Nxczg3am4rZWMvWlhKQUlMWVJkS25FeW1jY1JPelpodXg4WWk3WVY3SUVGaGJjUzFCcEFZbURqVmlXblQwcWhqMHVoa1dtZFNhZk56VEVtTUNnb21aQ1pGMUpYMTNzdHRZRW0wd1V6YkNiRUpwS2sxTGl5NENwUVY3dTQ1VC8vZzdIcnYva0M2MlYxZ2ZiLyt1WHZQOTV6dmVlNnljNGRudnVmN1BOL0laREk3aThYaTYrbjFQZW5uT2FPL2JUTTc1TzdUMDJzM21kbWZCVUd3WE5KejZTazd6T3pLTUF3L0pPbVJoUXNYWHU3dWw3cjcva0toOFA5dXY0U3g0UzB0TlFkcTMvaHNqd2QzbUtsL1pkNTErdlpHNWxLU0RsWDA5SlYzUzNidnpKTzE2Mmh0QkFBQU1IR1FBRTlNSDA1Zjd6S3pQNVIwVDExZFhWc1VSVkV1bDh0SnlrbFNOcHVkWjJaWHVQdS9TdHFYSnNDU3BIdyt2ME9TNXMyYk4yUG56cDJIa2lUNXNwbnRHZXBtOCtmUHZ6b0lnZ1ZEalpuWlBIY3ZaYlBaKzRjTDFzeStrc3ZsWGtyZlhpeEo3djV5MzNnMm03M1R6T2E3K3d0eEhQOXRHdDkzc3Ruc0NqTmJHb2JoT2tscjBybEtraFFFUWEwa2k2TG8zeVI5TlpmTGZYUGdmUmN0V2pRcGp1UFpaclkvbmJNOW04MGVsblJEUzB2TFgyN1pzaVUyczkzcHZJc2tQUkxIOGFwMHIvTzM5ZFpQMDJJY2RLNjhadDVCblhqUUxMaTRZaURkd2p2VVA1SkpTdHpsVnBuNHBwZHRyK2tKUGpIOThhMy9NM1pSQXdBQTRHd2dBWjVnMHFKVzEwczZWbE5UODRQVzF0WmNOcHY5WFRPN1h0SXpjK2ZPWGRUZTNuNnNxYW1wV3RLWEpNbmQvOTdNcmgxaU9xdXBxWGtwaXFLSGM3bmNyY1BkTXdpQ1B6Q3pvWXBCVlV1cVNWZGtQeTFweUZaTDZXUFNmUW53VmVtY0wwcFNXbERyQzVLNkpkMVU5cmkxNGppK0xRekRqSm10WHJodzRhWm5uMzAyTCtsSU91ZlVLSXBlbDNTWlR2VXU3aytBd3pEOGFoUkZyeVZKY3FXWlhlanUvNUlPSldiV0ptbDVWMWZYQWtuUGhtSDR3OTdlM2hmTTdHY3RMUzFoVjFmWGNrbHhFQVE4L255V2RiVkVVMHAxNzFpWHVGYkx5cXRWU1dZdUg5aXpWMi91QVhhcDRwTDBzcDhFaXUrYXVmR3A3V01iT1FBQUFNNFdFdUFKcGxRcTNXeG1NeVU5ME5yYWVsS1N3akM4T1k3amk4M3NnN1cxdFIrVDlMWDYrdnAva1BSNzdyNnpVQ2g4TDV2TkRrcUE1ODZkKzA0enEzUDNwdFBkTTUvUGYxN1M1OHVQUlZFMHhkMTNtOWtsN3Q0bUtYTDNXd3VGd3NiaDVwazNiOTZzTkthZTN0N2VQWmxNWnFhN2IwNTdBMzh5bjgvdkxUKy9XQ3krSEVYUjNaSytraVRKK3FhbXBzc2tIVTQvODB4M1AyWm1GYXZKcVNtU2JreC8zbjdpeEluK2RrcnUzbXBtaTkzOVBaSzBmZnYyTGtsTmtyUmd3WUtsUVJBMHV2dTJYQzczeXVsK0p4aGJCMjVxdnJIay9pWEpHdnNYY0QxZDZ6VWI0cEhuVTJPSm13Ymx4ZTYvVktEUHpkeXdiZk13QzhZQUFBQ1lJQ2lDTllFc1hyeTRWdEpmcDI4ZjZEdmUxdFoyM015YUpkMWJLQlMrbHMxbS8wclNKeVVkamVONHRZYjVUMzl0YlcxRCt1UEFCUEswb2lqNmdMdi93TXgreDkzL0pvN2paa25QbU5rajJXejI2NWxNWnVwUTExVlhWeTlMSzFMdktoYUwveHVHNFoxcE1yOGhsOHM5Tk5RMXVWenU2KzcrdkprZG5UUnAwblIzM3lkSjduNUpraVN6MHRNcUtseTcrKzF4SE04NWVmSmtReTZYKzNCN2UvdXh2ckdPam83djl2YjJOaFFLaFc4TnZGY1FCR3ZTNndjOVRvM3gwYm44NnNzUHJHemVKV216ekJvckJrMGFuTjJxN0s5N1VQTGI2YTdiR3k5NFpjN01EZHMya2Z3Q0FBQk1mS3dBVHlDbFV1bGVNL3R0ZC85T1BwLy9qL0t4ZEkvdFBWRVUzU25wUGtteHU2OG9Gb3Y3Sk1uTXVpV3BxcXBxbHFTK2FyZnZUOGYybjhIdGJlSENoWCtVSk1tdDdyNU1rcnY3Mm53K3YwNlNtcHFhbGsyZE92VitNL3RVR0laL0drWFJRKzYrTVkzVG01cWFxczFzYlhxL2paSVV4L0hhTUF3UGhtRjR1blpIU1J6SHl6bzdPenYzN3QxYnltYXpQMHJudUNFSWd0OUtmMzZ4NG9Ja09WSXNGZy8zdmM5bXMydk1yS0thOUZDRnZ0ejltclJBMXkxUkZLMUpEeC9QNVhJcnp1RDNnOS9BcXpkZWUxRlBsZCtYeUpkWFZxdnlkSit2YVdCcjZmN0t6alpvN0ppNTFybWR1SC9XbzIzSHh5RjhBQUFBbkNOSWdDZUl0RHJ4V25kL0l3ekR1d2FPcDN1RHZ5SHBaa21KdTYvSjUvTlBscDN5RStuVUk4QlJGTzEyOXlBdC9DUjNmM3E0KzJZeW1YZUhZZmlQa3VhbjFaVGR6Rm9sM1puTDVmcVQ4RDE3OXZSSSt2TnNOdHRxWmwrVXROYk0xa1pSZENSSmtnVkJFTHhQMG5za2RWUlhWMitTK3RzcjNmZFduNzFZTFBhdlVNZHh2Q01NdzUrYjJkeTB4ZFBKc2oyK3c3bE0wbEI3b0N2MDdSazFzeVZsaDQrODFYVVl1VmRYTEo3Y0cxVGZYVkx5S1pQVjlTZXlhVk5mTTZ0WXRpM2Y0L3Zta2ZRU1Y4bk0vK2tDcTdwMzhzYnZ2em9lOFFNQUFPRGNRZ0k4UVFSQjhGSWN4NTFtOW9XMnRyYi9HamhlS3BYZWIyWTM2RlF2MzQvbDgvbkh5OGVycTZ1LzNkUFQ4OEcwR0ZaZmE2UU9kNytqcnlMMFVJckY0cStqS0hxM3BFNTNYeC9IOFlaaXNmamljT2ZuOC9sbkpMWE5uejkvU1JpR0t5VzlYaWdVWHNoa01udkRNTnh0WmcvMzdWMGVpV0t4MkJ0RjBmWHUvcmlaelV5UzVJNUNvWERhWktlam8rTXpEUTBObngzSi9XcHFhbmhzZGd6NExVM1ZCN3RuMzFZeWZjNms2ZjJMdm40cTgrMnI3anp3bCs5OWlYSGxRWmRwczNyRHUyYysvcysvR28vNEFRQUFjRzRhdWprbXprdFJGRjJheStWK050ejRnZ1VMRnJ2NzBSMDdkclNQNW4wem1VeFZlWFhta2JycXFxdnFkKzNhZFVSU01ncGg0VHpWdVdMSjlZa0Y5OG4wdm9vQjE2bkd2ZVZmVzMxdjNRZnQvM1ZYeWVTUEJiSy9hM2owaVgxakhUY0FBQURPZlNUQUFNNDZ2MGZCZ2YzTnl5VGRaZElIQm96S1pJTXJWQTNUeDFmdVIxMWFIMWJGNnhvZWZ2ckFHSVlOQUFDQTh3d0pNSUN6eGpPWnFvT3pKNjl5MDJmTWRFbkZtSjhxVSsvOTMxTHBjbTladTZQS3lkVGg4aS9YZU84RDB4OXJQVHJXc1FNQUFPRDhRd0lNWU56NXpabTZnL0dGdDdoc3JVa1hWUTYrbWR2MnJmcWV5bm05dnhCWnhlbXUvelFsOXpkZTBQR0lyZC9UTTZhQkF3QUE0THhHQWd4ZzNCeGEzWHhoWFBMYjNmUVhKcHRSUHVaeXlhVWdUWEpkUTI3dExiL2loK2I2WXNPajI3YlN3eGNBQUFCbmdnUVl3SmpyYUZrOHcrcXFQeTNYYlRKTktSOXp1UUpaZndWbjkvU0xhYWh2SjljUk4yMnVraDZjc2ZHSkg0OUg3QUFBQUpnNGFJTUVZRXk0WkoycnJzMjYreHFYZjBSU2JVVUI1M1IxMS9yUFAxWHNhcWdWWDNmdERGMFB6aWpWZnRlMmJIbGpQT0lIQUFEQXhNTUtNSUJSZFhqVmt0bHhFcXgyODQ5TDl0NkI0eTRwVk5ycnlpVTNIMXpKV1pMY0Q3cHNReWl0cDQwUkFBQUFSZ01KTUlCUmNYRGwwbVdKdE1iTUZnOTdVdDl6enFmNTVuSDUwMEhpMzJwODdNbnZqMzZVQUFBQWVEc2pBUVl3WWdkV05qZWIrVWRjOWllU3BvNTBIcGUvWkxKdlZsbnkwTHMyUFBuclVRd1JBQUFBNkVjQ0RPQ01IYmhwMFNUMzJtdk1kSjFrVjB1NmNPU3orVS9sMnVxSmI1MjE2Y25uUnkxSUFBQUFZQmdrd0FCT3E2c2xtdEpUVzNldG0xM24wb2RNVmplaWlWeXhTN3NEMDlhYXVQZDc5WnVlL3U5UkRoVUFBQUE0TFJKZ0FJTWMvZWpTZDNXSHVrN1NNcG5ObDFROWtubGMzbTJ1TmpkdGZVZWNiSjI2NmFuWFJqZFNBQUFBNE15UkFBTnZjNTdKVkIyK2FQTGx2WWxmSWJNclpINkZ1ZWJJaG1wSWRBYnp5UStaYkp0Y1d4dGY3ZGx1cmEwblJ6dG1BQUFBWUNSSWdJRzNpYzZXekR1dGJ2S2NKTkVjbWQ3cjVqTWsvYjVrVi81R0U3di9RdEp6WnQ0dUMzWTNibmppMzBjbFlBQUFBR0NVa1FBREU4emhWVXRtOThhYTQ0SG1tT3dTeVM2Vi9GTEpaby9PSGZ4NWQ5c1ZtTnFURXowN1oyMXBQVFE2OHdJQUFBQmppd1FZT0VjZC9HaHpZeWl2ajhOa1dxS3dQakNmNWxLOXVkVzcrVFM1cGtsV0wvTnA3amJOVFBXU0drWXpCcGQzbWJSYnN0MUJyUFlaci9VOHh5UE5BQUFBT0YrUkFJK3pqcHVXRmszMngyYzdEcUNjeTE4MHQvMW0rcW03NzNmNXo2c0QvWUtldkFBQUFKaElxczUyQUFER2xydGVscnpEWkIxOXJ5N3ZNTmV2NU1tK3hrMVAvZkpzeHdnQUFBQ01CeEpnNEp6bHgxM3FscXRibHI3S2pwdjhoRlIyek5RdHFWdUpIL0hBRGdTSlhsRm9CNUkzZWpyWW53c0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lEaC9CL3dhQ3NSTlQzUmxBQUFBQUJKUlU1RXJrSmdnZz09IiwKCSJUaGVtZSIgOiAiIiwKCSJUeXBlIiA6ICJtaW5kIiwKCSJWZXJzaW9uIiA6ICIxOSIKfQo="/>
    </extobj>
  </extobjs>
</s:customData>
</file>

<file path=customXml/item29.xml><?xml version="1.0" encoding="utf-8"?>
<s:customData xmlns="http://www.wps.cn/officeDocument/2013/wpsCustomData" xmlns:s="http://www.wps.cn/officeDocument/2013/wpsCustomData">
  <extobjs>
    <extobj name="C9F754DE-2CAD-44b6-B708-469DEB6407EB-1">
      <extobjdata type="C9F754DE-2CAD-44b6-B708-469DEB6407EB" data="ewoJIkZpbGVJZCIgOiAiMjg2MTc4NTgzNDUwIiwKCSJHcm91cElkIiA6ICIxNzE5MzUyOTM5IiwKCSJJbWFnZSIgOiAiaVZCT1J3MEtHZ29BQUFBTlNVaEVVZ0FBQThBQUFBSjhDQVlBQUFBeHFjZ2hBQUFBQVhOU1IwSUFyczRjNlFBQUlBQkpSRUZVZUp6czNYbDhWTlhaQi9EZmMrOWtKMlJCa0VYWktZcTdRV3NWNnBCN3c5S3F1R0VWck5hNnNLaHR0ZFdxaVcxYUFXdGJ1MmdoZ0x1dGUvdTJDaFZDWnBJUlVBUUZwY3JpZ29naUtFc1dJSkJsNWo3dkg3a3ptWVNzSkd6SjcvdjVCR2JPUGVmYzV5cE1lSEkyZ0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TZDamw5WHE3ZUwzZVU0OTBIRVJFUkVSRVJNMHhqM1FBZEhqWXRuMTUvLzc5TCt6VHA4L0dMNzc0b2lKY2JsbldSUU1HRE1qczE2L2ZsczgvLzN4dmEvc2ROR2pRYjAzVGZHN0FnQUg3TjIzYTlHYjdSbjNrWldWbFhUaGd3SUM3Qmc0Y2FHemF0T25qSXgwUEVSRVJFUkVkUE0rUkRvQU9EMVc5enpDTURJL0hzd3hBU2JoY1JING1JcFpoR0I4QytMbzFmV1psWlExUjFaOEIyRkZWVmZWVWU4U1ptWm5aeHpDTVdXM3RaLy8rL1Q5ODg4MDM5MFNYV1paMUk0QlI5ZXVLU01qbjgxMWZ2endqSXlQUmNaeG5SS1NmcXNZQldORFd1SWlJaUlpSTZNaGhBa3dIWmRpd1liR080N3dnSW5HcW1oWVhGN2ZKdHUwV3QxZlZhLzErLzMvcWx6dU9rMndZeHZpMnhoY1RFeE1IWUUrOTR1K0l5Q1FBbFZGbGNRQkNBQTVJZ0ZOVFUzL3JKcitiUmVRbTI3Yi82ZlA1OHRzYUd4RVJFUkVSSFJsTWdPbWc5TzdkKzJFQUdlN2JEMVIxWlF1YURST1JrZTdyNXFaYkx3c0dnK05hRzVmSDQza0x3R2xOMVFrR2d5Y0VBb0dkWHErM2k4ZmoyYVdxbjlTdlk5djJGYXA2cDZvdTlYZzhsNFpDb2ZjQlBPbjFlcjhkQ0FTMnREWXVJaUlpSWlJNjhwZ0FVNnRabG5VM2dOc0FyRkRWUVFBR0c0Yng0NEtDZ3ZjYmE1T1ptWG0rWVJnTEFFQlZIL0g3L2I1bWJoTUtCQUo3QWNEcjlhWUdBb0hTUnZvOTF6Q004OHZMeStjdVg3NTh2MlZaam9pMDZEazhIbzhGSUZaRTVrZVhaMlZsbmFtcXo0aElpZU00UDh6UHp5L095c3E2UVZYelRkUE1IekZpeElobHk1YVZOTkl0RVJFUkVSRWRwWXdqSFFDMW40eU1qRVRMc3FiWnRuMTdXL3V5YlR2RjdTc2x1dHl5ck1raThwQ3FiZ3dHZ3hlcDZpUUFDYXBhT0dyVXFBc2E2c3V5ckdtR1lSUUJTQU9RNS9mNzcyaHBISm1abVQveWVEeWYyN2JkNEtpdVlSZ1BBL2h6VWxMU3QxditkRFZVTlR6Qy9HcTRMQ3NyYTdqak9ENEFNYXA2YVdGaDRXWUFLQ2dvOEFPNFEwU0d4Y2ZITC9aNnZUMWJlejhpSWlJaUlqcXltQUIzSUNrcEtXa2k4aWlBbkdIRGhzVzJwUzlWdlZwRVpnR0lyTk8xYlR0SFJPYW82azdIY2I0ZkNBUjJGaFlXTGxiVjYxUTEyVENNSXR1Mjc0RDc1OHF5cklHMmJlZTcvWmlPNDl6ajgvbW1BWEJhKzJnQW5oczNibHhjZEtGdDIrTUJqQUFROFBsOGdZTjR6TEdxK28zUDUxdmg5dWRWVmIrSXBLcnE5WDYvZjJsMFpaL1A5NmlxUGd4Z3VNZmpXWm1WbFhYbVFkeVRpSWlJaUlpT0VDYkFIVWhoWWVGWHFwb1BvRWV2WHIwdWIwdGZJbklEQURpTzh3d0FlTDNlazFRMUc4RDJVQ2cwcXFpbzZLT28rNzRBNEdJUjJRdmdUN1p0cjdCdCsxRVJXUTlnTklCUEFYZ0xDd3NmT29obmVscFYvdzNndEtxcXFwbmg4Z2tUSnBnQUhnUUFWZjFWYS91MUxPdDBFZWtIZC9RM016UHpsNnBhb0txSkFDYjYvZjRYRzJybjkvdC9vYW9QQWpqUmNaeVZ0bTAvNFBWNjQxdDdmeUlpSWlJaU92eTRCcmpqZVJMQU9CR1pES0RCSks0NVhxLzNKQURmQmxCV1ZsYjJNZ0FFQW9FTm8wYU51c0kwelUyQlFHQjkvVGFoVU1obkdNYWRobUU4RG1DNCt3VlZYVjFWVlRWMjZkS2xPdzcyZ1VLaDBDMm1hWjRQNEk2c3JLelhDZ29LM2lncEtma3hnSk5WdGFEK1NHMUxpTWdsN3N0L1c1YVZKeUtUVlhXdmlOd1lEQVpmOTNxOVhacUlaNlpwbXFVQVpnREk4WGc4N3lKcUdqVVJFUkVSRVIyZG1BQjNNTnUyYlh1dFY2OWVPMFhFNi9WNlR3b0VBaHRhMjRkcG1qY0FnS28rdldyVnFuM2g4cUtpb3RmRHJ5ZE1tR0NXbEpRTWN4em5RaEc1RUlBdElxbHV1MjlFWkJ1QU0wWGs3TmpZMkM4c3l5b1FrU0lSV1ZwZFhmMWhJQkNvYUNZTURiOElCQUk3UjQwYWRZdHBtcTg2anZPMFpWbm5BY2dGNERpT2MxZHJuOCtOOFJJUnFkeTJiVnRocjE2OVBrUE5qdGIzQVZqczhUVC8xMEpWLytVNGp0YzBUZHZuOHpINUpTSWlJaUk2QmpBQjdtRFdyVnRYMWJObno3K0x5QjF1SXZ2TDFyUWZOMjVjWEZWVjFmV3FxZ0JtaDhzek16TXpVWE9NMGNraWNrWkpTY2xaQUJJTkl6S0xmcjJxTGxYVjF4M0hlVHdRQ0FTenNyS0dPSTV6SllBc0VSa040R0pWaGNmamNTekwyaVFpR3dGOERlQmxuOC8zWHdBUUVSTUFWTFhPT3VHaW9xTFhiTnQrVmtTdVU5VjNBZlFHOEZoUlVkR2FnL252QkdBTmdITjY5KzQ5eWVmelBRWGduQkVqUnFURnhjVTkxOEwySzR1S2l0NEU4T1pCM3ArSWlJaUlpQTR6SnNBZGtJaThBT0FPQUpNQTNJdFdiRHBWWFYwOVVVU09CNUR2OC9rK2p1cnpHaEc1eVgyN0Q4RC9WSFdGcXE0QXNLU3dzUEFyeTdLMkdZWXhwckN3Y0M0QUZCUVVmSUthZGJvUGVyM2VlTk0wendKd05tcEdob2VvNmpBQVBmZnUzUnZadGRvd0ROTzlYN0IrYk1GZzhLZW1hVm9pY29LcTdnRndmMnYrdTBRTGhVSjNlVHllSzFUMWdXSERoajIzYnQyNkt2ZG9vMnZEZGJ4ZXI4Y3dqTytLeUZxLzMvOU5kSHV1K3lVaUlpSWlPdll3QWU2QS9INy9PNVpsZlNZaUF6TXpNKzNDd3NMRkxXMnJxajl6ejlIOWM3MUw5NmpxZjBPaDBJZUJRT0F6MUV1cU16SXlZa1NrQjREUEVEVjlPY3lkOHJ6Yy9XcEtuQnRIVlFOOWxGcVc5UkdBUGdEMlZWWldIbENucFFLQlFLbHQyMzhWa2R6ZXZYdGZsSkNRTUQ4dExlMGFBUEQ1Zk04Q2dHRVkxeHFHOFpTcS9oekFuOEp0YmRzK1dWVlhXcGIxbk4vdm4zS3dNUkFSRVJFUjBlSEZCTGlERXBHWEFkeGpHTWIxQUZxVUFHZGxaVm1xZXJxcXJ2WDcvZm5SMS94Ky95NEEvN0Z0ZTdabFdZa05OSTlIemE3aUtaWmxQZDNjdmFxcnErOWZzbVRKbHcxY0NtOCt0YmYrQmN1eWJoR1JUQUFoRVRrK0xpN3VFUUEvYk81ZWpURU00MW5IY1hJQmpFMU9UbjdOUGVLb0RNQ3pBT0R4ZUY1M0hNY1JrY3NSbFFDcjZnUVI2UUtnVFVkTkVSRVJFUkhSNGNWamtEb29FWGtKQUZUMWV5MDlFMWhWNzNEYi9yNkphaE5GNVBvR3ZuN2dYdS9leVBVNlh4NlBwOEdZUkNUTmZiazd1dHpyOWZZSDhFZFZyUmFSTWU1R1c5ZG1abVplWEsvOUFhUFBqVm04ZVBFbVZkMmxxcWNFQW9HZ2lQeFRSQWFOR2pYcTIrNzE3ZTQwNy9POVhtL1BxSHRjRFFDTzR6U2I2Qk1SRVJFUjBkR0RDWEFIVlZCUThENkF1NnFxcW9hdFc3ZXVSVk9GSGNmNUZZQzhZREQ0ZkdOMURNUG9Fd3dHayt0L3FlclRiaC9YTlhROS9BVmdtVnV2cktIK1ZiVVhBSWpJOXFoaU1VM3pTUkZKRnBFWkJRVUZmZ0EvZGVPWjQvVjZVNlBhVjdzdld6UzdRVVIyQU9qbXRuM2U3WE5pVkpVaUVSSFROTWNBUUZaVzFwbW9PWDVwWTJGaFlhdVBYeUlpSWlJaW9pT0hVNkE3TUovUDk4ZlcxQzhzTEZ3TllGcFRkUll2WGx4ZXYyekVpQkZwcG1sZXFxb1ZqdVBNRHdRQ0IweGZEck50TzV5c2xqWlNaUWdBcU9xV2NJRmxXZmVJeUNoVlhSMEtoV1lBZ04vdmY4bXlyRWtpY3JGcG1nOER1QkVBUktRS0FBekRpQU1ndG0ydkFmQ296K2Q3clA2TlJvOGVuUlFLaGZxNHUxSEQ3L2UvYVZuV1RnQlhUWmd3NGM1WFhua2xKQ0p2dWYyT0J2Qk1LQlM2enQzNStrazBzTmFaaUlpSWlJaU9YaHdCcGphTGk0dDdVRVJTUmVUcFFDRFFXR0liMWsxVjl3UUNnUU4yZVhhTkFBRERNRFlBZ0czYlhoRjVBRFU3VC84d3VsMG9GSnFtcW50RTVNZFpXVm1XVzF3R0FLcWFhdHQyVndDbkFiZ2krZ2FtYVQ1cTIvWnN4M0dXaVVpeXFyN2hYbkpFWkxHSTlDd3VMczUwNnk1WDFkVUExaytZTU1FVWtZa0FRb1poY1BvekVSRVJFZEV4aGlQQTFDYnV4bFNUVlhWblZWWFZyMXJRcEJ1QUxRMWRHRGx5WkM4QVo2dHFkVEFZWE9YMWVudXE2Z3Z1MmNDMytmMytkZEgxQTRIQUZ0dTJzd0U4NGpqT3ZJeU1qTk1BN0FRQTB6Ujd1c2x4bmRGa1Z3cUFxOTNYK1JVVkZaSGpsRlIxb1lpTVU5VitBSkNmbjE4TUlBTUFNak16THpZTTQzaFZuZS96K2JhMjRGbUppSWlJaU9nb3dnUzRnNWd3WVlLNVk4ZU9oQ2FxR0FCZ21tYUMxK3Z0RWxWdUFvQ3ExaStQcUt5c0RDMWZ2bngvdldLeGJUdGJWWC9ycnJ1ZHVIVHAwaDFOeFdqYmRsOEFzU0xTME83UGlJbUp1VUpFUkZXWEJRS0J2WlpsVFJlUm5nQ2U5Zmw4VHpYVXh1Znp6YklzNjFvUmlVMUtTdXFtcXArNlNlOVF4M0gybXFZSjFCek5GS0dxdHp1TzR3a0dnOFgxWTk2MmJkdkxQWHIwZUxHaEVXckRNRzUwMng4d25acUlpSWlJaUk1K1RJQTdpT0xpNHNzOEhzOHJ6ZFVUa1pVZXo0SC8yMFZrY1VQbEFHQ2E1bG9BcDRiZlc1WjFPb0MvQVJncEl2c0FUUFQ1ZkFYUjNlSEE5YkVHZ0hzQlFGWGZySDhQOXh6aFg3aXgvQjBBUXFIUUwwelQvTVkwelVlYWVDUW5GQXBkc1gzNzl1M3IxcTJyc2l6cmJiZVBxd3pENk8yKzNsQ25nZU9VQlFLQm5WSFBjNk9JMU5sTjJyYnRBMjZrcXQ4WEVZaklMYlp0MytnV2wvdDh2a2xOeEVkRVJFUkVSRWNKSnNBZHgxY0FYajFFZlc4R0lKWmxlVVhrTmxXOXpCMnAvWi9qT05jVkZSV3RpYTVzMi9ZanFucXRpT3hVMWQwaXN0K2RVbnlDcXBhcTZyejZOMGhMUzdzTVFEOEEyMkppWXA0SEFIY1U5c0htZ2dzRUFwRXB6cUZRcU1nMHpZOUY1QUlSdVFCQVpkUWEzOGFjQm1COGMvY1JrZkR2RjBVVk43aWJOUkVSRVJFUkhYMllBSGNRZnI5L09ZQkxEMVgvbVptWmcwUmtQb0FrRWRubU9NN01zckt5dWF0V3JhcXVYMWRWM3hlUm13RU1EaWVOcU5uMU9WOUU3dlg3L1p2cnR3a0dnNitacHZtV2lEeTljT0hDeW9PTk14QUlCRzNidmxKVlh4U1JubzdqL0xLd3NIQlhVMjIyYmR0MmQ0OGVQWElPNW42eHNiSGNDWnFJaUlpSWlLaWp5Y3pNdkN3ek0vT2FZY09HeGJhMFRVWkdSc3k0Y2VQaVdsSjN4SWdSYWVETzVFUkVSRVJFZEloSTgxV0lpSWlJaU9ob1VwNi9rTFBRNkloTEdqUHVtTXNuT2RwR1JFUkVSRVJFblFJVFlDSWlJaUlpSXVvVW1BQVRFUkVSRVJGUnA4QUVtSWlJaUlpSWlEb0ZKc0JFUkVSRVJFVFVLVEFCSmlJaUlpSWlvazZCQ1RBUkVSRVJFUkYxQ2t5QWlZaUlpSWlJcUZOZ0FreEVSRVJFUkVTZEFoTmdJaUlpSWlJaTZoU1lBQk1SRVJFUkVWR253QVNZaUlpSWlJaUlPZ1Vtd0VSRVJFUkVSTlFwTUFFbUlpSWlJaUtpVG9FSk1CRVJFUkVSRVhVS25pTWRRR2VUbGpNN0lKQUxqM1FjZEl4UTNROUJ0U3FxeGYwZENMK1dhZ2lxUlZHdGdtcUJsaXZ3TlZTMnFzalhodWcyaFc1ejFOeGFWbDYrRlgrK2MvK1JmaHdpSWlJaW9pT0pDVERSMFV3a0FVQ0NTUGh0OUtYd0MwRGNGeEo1cjREV2xKaHdrSjZVQU9UTTNnMWdtMEsyUWJGTmdCMkFiblpFUDFlUnpZNXBidDZUTzNubjRYczRJaUlpSXFMRGl3a3dVYWNoWFFGMEZXQW9Jb20wd0lBQUNwaEJCK25aczhzQjJheUN6d0ZzaHVKemdiTTVCSE5qMll3cDd4NjUySW1JaUlpSTJrNmFyMEpFUjhUZFR5UW5lWnhFajRGRVV5b1RnNUJFd3pFVERFR2lnMUNpaUNUQ1FhSUNpUUlrQWtnRFpBaUFRU0lZaUpxeWRxYnJGYklHMFBjQjQ0TUsxVFg3WjB6OXF2M3ZRMFJFUkUwcHoxK29Sem9Hb3FReDQ0NjVmUEtZQzVpSVdpWXBkMWJQdUdvTWRBeHpzS0U2VUJXREFSMGdJb01COUdpdis2aWlUQVNyQUh6Z1FOZW9HaDl3dEppSWlPalFZZ0pNUndNbXdFUjBiTWlkbTRqY3lmdTYzai9ySEVQbFZFTnhPaUNucVdpR1FGTGI0eFlLTElmcW00Q3h4QWs1eThwK042MmtQZm9sSWlJaUpzQjBkR0FDVEVUSHZNVDc1dmFLTi9RTWhYTWFnUE1CR1NIQWNXM3ZXZGNySktDSzVRaGhhZW52cG43ZTlqNkppSWc2SnliQWREUmdBa3hFSFZKeXp1eWhNUTVHcW9HUlVQbXVDUHEzdFU5Vi9SS1FaUkFzaFlPbEpUT25yQVdFMzh5SmlJaGFnQWx3MDRLaEVQYnNyemtCVWd3RHFZbE5iNDFTdG04ZkhNY0JBQ1RGeHlQVzB6NTdCVHVPQThNdzJxV3ZveEVUWUNMcUZKSnlaL1dNRFJsZU9CZ0p3VWdvVGhWcDIrZUpxdTRRNFBXUUdBdktQS0ZGeUwxMWIzdkZTMFJFMU5FY3lnUjQxV2Vmd2YvaFd0enh2WEdJYVNZUmRCd0grNnVxVUZGZGpYMVZWYWlvcXZsOVgyVWw5bFZXNHJTK0o2SkhTc29CYlNxRHdUYkg2VEdNUnVQN2FPdFczUDNjQ3dDQTVQaDQvT1AyVzV2c2E5cmpUK0tya3ByVldqKy82UHY0N3NrbkhWUk1JY2ZCUTYrK2htL0tkcU9rdkJ4N0t5cncyQzAzb1Z0eWNxdjcrdDhYWCtBdi8xMkkwL3YxeFZuOSsrUENZU2ZYdWY3Mko1L2c1ZVVySXU5L2ZlWGxTR2ttMFc5dngySUN6R09RaUtqVnluTnYvYm9jZUJFMVgwak9uWHVjV2VWY0lvSkxCRHJhUGIrNFZVU2tPNERyVGVqMWFkVkd0V1RuTFhHZ0MxUmlYaTJiZnZPbTluNEdJaUlpcXF1aXFncS9lM1UrM3Z1OFpwVlNXbElTYnJZeUFRQjc5dS9IZlMrOGhPcFFDRlhCSUtxQ1FWUlVWNk02RkdxeXoxdkhaR0gwNmFmWEtWdTc1U3ZrdlBSeW0rTzlkSGdHYmhqbGJYVzdGWjk4aWsrKy9ockpDUWs0WjlCQTlFNUxhM01zWWFaaG9FdDhQRlo4dWpGU3RtVERSN2pzbk9HdDd1dmRqWjloMTk2OUtGcTdEc1Y3OWg2UUFMKzdjUk0yZnZNTkFLQjcxK1REbnZ3ZXE1Z0FFMUdiN2NtZHZCUEFrKzRYMG5MeUxvTHF4UUN1RUpGdVRiZFdRS1hPZkJRUnhBQ3dESWdGQlArY25wMjNRYUVMVk9TL3BkT25CZzdWY3hBUkVYVm04Ykd4U0UycVRhSVdySDRQWncvb2o0eUJBNUdja0lDUzhuTHNxYWhvVlo5YmkwdmJPOHcyODMrNEZpcysvUlFBMExkYmVxc1M0Rm41aStINzRNTW02OVFmbW44NjhBYWVmV05KazIyZXVYVXF1aWJVSFQ5NGQrTm5rZGZlVTRZZDBHYnRsaThqcjA4OThjUW0rNmRhVElDSnFOMlZUSis2QU1BQ0FKUFRzMmVmcDVEeElqb2VrSk1QckMxUWFDVC9WVFF3bDFwd2trQk9FdUFYYWRtemQwSGtueXI2UXVrRDA5NDRwQTlDUkVUVXlkeGlaV0w5VjEvaDY5SXlBTUNzL0FJOCt1TWZJU2t1RHVjT0hvenRaV1dJajQxQlFtd3M0and4MkxCMUs3N2N0UXNBY09rNXc5RW5QUTF4bmhna3hNWWdMaVlHUGJwMmJmYWV3L3IwZ1dHMGJDYnRwdTA3VUY1WjJhcG5xcWl1eGxzZmY0enZEQmtDRWNGbjI3K0pYT3VkbHQ2cXZoeFZPTnI2MmVmTnRkRjYxemZ2MkJtWmtoMGZFNFB2ZkdzSWJuL3lhV3dwTG02d3o2SzE2L0RHdXZVTjlqMjBkeS84YnVJMXJZNjVvMklDVEVTSFZQR01hVzhEZUJ2QXZWMXlacDBjby9KamdVeUNvRmU0amtqdE56MVJoYm9MaWhVMTZYSDA4TEE3b2p4WlZDYW41OHplQ3NoTFFYRmUyUDNBcmU4Y3JtY2lJaUxxcUJMajRqREZ0cEQ3ei84REFDUW5KR0RYbmoxSWlvdkRUOGFOT2FEK1gxNWZHRW1BdmNOT3hvQWVQVnA5ejk5Y2RXV0xONTM2MWN1dllNM21MeHE5WHJKM0w3ckV4OWNwcXc2RjhOQ3I4OUczV3pkTUdua0JkdXplQXdBd1JGQmN2aGVsKzhwUkZhcGRrL3gxYVNrKzJycTFUaDk5anpzT0NiR3hkY3A2ZE8ySzAvdjFiVkhjOWUydHFNRGJuM3phNlBYQ3RXc2pyODhiTWhnSnNiRUlPVTZUaVhSajEwSU85MHVMeGdTWWlBNmJ2ZE52WFEvZ0xnQjNwZWZNR2F2UTZ3VzRGRUR0ZDZySWJsb0t3SWhNSTRwT2pHdEpid0IzZU5TNEl5MG5ieU9BRjBWQ0x4US9jTnRhRUJFUjBVRTVhOEFBakR2ekRBenVlVHd5VHprRlJXdlhJZWVsVnhxc3V5OXFOUGIrbDE1cGRNZmpXVCsrQWNrSjhRMWUrL3VTcFRDa1pTUEFXMHVhbmxMOTYxZitoYzA3ZCtMMnNhTVB1UGJGcmwzNFl1ZXV5SHRIRmZjOC8rSUI5WjViOWlhZVcvWm1uYkxmVDdvR1EzdjNybE0yNlBqak1jVzJzSytxcWtXeGh4a2kyTGxuVDZNSnNPTTRkVVp6dzlPZnp4azhDSVAzMXV3UitzR1hXMURzdms1SlNNQ1ovZnMxZXI5ZTdiakd1U05nQWt4RVIwVHg5Q21MQUN6QzNVOGtwOGRXWGEzQTlRSmNVRnREM01uUmNJZUNhNU5mZFFlRm83OVZDakFJUURiVXpFN0x6dnNRMEJjY2lYbUJHMmdSRVJHMTNwUXNPL0o2ZjFVVnl2YnRhN1pOVSt1REhYVWF2ZmJhcXRXdEM4NjF0N0lTanl4Y2hBdUdmZ3VuOWUyTFdJOG5Fa055Zk8xNjJvVFlXSnpacngvSzl1ODdxT25MVFNsYXV3NnpGaGUwcWszM3Jzbkl2dXpTUnE4di8rUVRsSlNYUjk2ZjBiZG1sUGtHNzRXUnNwdm16b3U4UHU5YlF6QnRkRmFyWXVqTW1BQVQwWkgxK3h2M0ZBT1BBWGdzT1dmMlVJL0tiUUpjRDBFeTRDYTVicWFyN25UbzZCOFNSMGFJbzdvVXdhbUF6REFSbkpHV00vc05VYzByanVuK2IrUmUxYm9mMFJJUkVYVWlqeTdLeDFkUmEwd0I0S2JNVVRpcFQyOU1HbEg3TStyM1B2OGM2N1o4MVdnL2NSNFB4cDExSnBMaTRpSmw4VEV4N1I3dk42VmwrT0RMTCtIL2NDM082TmNQdjczcVN1elp2eDhpVW1lMDJXTVl1T2ZTUzdCbmZ3Vis5WEx0U0hiM3JzbElpS21aMXJ5MXRCUkJkMGZyYmwyNjFJa2RBR0k5TmZHZk0yZ2cwcEtTQU5STWk2NW81ZWh2V0dwaUlpYWM5KzNJKzdpb0tlRC9Ydmx1bmJxR1lhQ2l1anF5VG5oNzJlN0lORzRBR05xckYvWTNFMGRUUjBaMU52eXZRRVJIalQzVHAzMEU0SGJjL2NSOWFiR1YxNG5LYlJCRUR1S0xqQUdyUXNXQVJHMmVWVk1lcVlpb05oZEM1TUwwNEs3dG1qUDdLU2VJZVdXL20vWVppSWlJcUk1TjIzZEVqdFVKMjF0UmlUUDc5OFBnbmowUmNoeTgrTmJ5U1BLYm1wU0l2dDI2NFg5ZjFPeEdmTUhRYitITmp6NUdaVENJcGVzMzRQYXhvM0hXZ0FFSDNLZitiT2VucGt4R2wwYW1SemVsOE1PMStPRExtbnNQNk5FZDVSVVZxQTZGa0pxWUNMT0JxZGlWMVZYNGJQdjJ5UHNIcjdrYTNkMU51cUxQQWY2Ujk4Skd6d0UrYjhnUW5EZGtTT1I5OGQ2OStNMkVLMXNWZDZ6SFJGcVhMcmgyNUlnRHJuM3d4WmY0NU91dkR5aS85dEZaalI0NTljaWlmRHl5S0wvSmU0NDZaUmgrOXIxeHJZcXpvMklDVEVSSG45L2Z1S2NFbUFWZ1ZzcDljeXpEY0c0VFNPMWNJYW1aSGwweklCeTFTWllnYXNzc2hXcWREYlo2Q09TWGhvbTcwN1B6Rmp1UXZOS1AweGZnbGF1YVBzQ1FpSWlJc0duN0RzektYeHhKem1KTUU5bVhYb3JYMzM4L1V1ZktiNStMcW1BUTc3am4xK2IrOC85dzFvRCtHSjl4ZHAxRXVQNG1WZjkrNXgxY2Z1NDVpSyszeVZSalFvNkR6VHQyNHY5VzF1NS9lVkx2M3RqbHJvbE42NUxVWUx1VlVjY0tuWkNlSGtsK0Q4YTJraEo4OHZVM3pWZHN4SkwxR3hBZjQ4RzVnd2RIeWxRVnp6UnpYQksxSFJOZ0lqcXFsYzJjNGdmZ1Q4K2VkYUxDbUFiQlRRSWNCeUJxZnJSQ3RXWnFkTlIrMGJVL1lhN0poR3RLYTRhUnh4alFNZW5mMnZVVmN2SWVyL0FFNSszTHZiM3VkbzlFUkVTZHpDMVdKdlpWVnVMUHJ5L0U3djM3QVFBVjFWWDQyNkxGOEgvNFlXVDliSXhwNHE2TEw4SzNldmVxa3dDTENPNis1R0pNLzc5L1IzWnFmbS9UNTNodjArZTQvL0xMTUh6UVFBQkEzMjdka0pxWWlGSjNYZkZycTFZZjlEcGdBUENZSms0OThVUjgrdlUyQUdnMHNUMmpYMStjTTJnZzN0bjRHYzRkUE9pZzd3Y0E3MysrR1hOOC9qYjEwYjFyY3AwRStJMzE2eHNjL1FVQTc3QmhDRG9oN0srcXFyTjUxaWtubklBZUtTMDdhb3BxTUFFbW9tTkM4WXhidndSd0wzS2YrazFhZGNWTmdONHRJdTZwNzdYSnJxcldPVmFwNW5MdFlVb2FmZEt3b0ErQVg4ZFZlM0xpc3ZNV2lNaWM0dW1UODkxaFpTSWlvazdscEQ0MXV4eDdURE5TRmg4VGk3MFZGWkhrTnpVeEVmZGROajZ5STNKU1hCeFNFaE1CQUlZWWlQVjRrSFA1WmNncjhLSHd3NXBER1RJR0RvZ2t2MERObXRaYjdFdzh2T0IxaEp6R044ZHFxY3ZQUFFmSkNmRkk2OUlGM3g0OENDZDI2OVpndlQ3cDZianYwdkY0NitOUGtKS1lpQkozeEJpb2U0VFF2c3JLT3RjQUlDVXhzZEVkcmtXa3pocmVwb1FjcDlHcHpLcy9hM3pmenR2Y1hhMFhySDR2a2dBYkl2akZSZDlIZW5LWEZ0MmJhakFCSnFKalMrNE5GU1hBMzNETDNMbnBQWUxYcWNvOUloTDU4YW1JUkVaOG8wOFFqaDRacnI5VVdBUW1nUEdBamsvUHp2dlkwYnlIU25jYWY4ZTh5ZFdINDVHSWlJaU9acmVOSFkyUHQyMURTWGs1VGozeEJMejl5YWVSSkN6VzQ0RjE2aWtBZ01DNmRaRTJKNlNuNDg3dmZ3OHZ2clVja3kzcmdENHZHRG9VSjZSM1ErR0hIMkx6cmwyb2pOcmtxVGtpZ2hqRFJJK1VGSnovclNFNGUyRE45T3IrM2J2alBuZDM1ZnJuK0laOVhWcUdQOHhmMEdUL2VRVSs1Qlg0NnBUTnUva21ISithMG1EOWZzY2RoNy8rNkxvV3hiNWsvUVk4dk9DL0RWN3IzNzA3M2xpL0FUMVRVN0JqOTU0R2Z6aXdiTU9HeU9zdThmRjRaY1dLWnU5NXlna25ZTVJKUTFzVVgyZkFCSmlJamszekpsY1hBMDhnTi9lcHRPcWVQNEE0MlFLcCtRNGNudTdzbnBlazBsQWlYRVBkWDJ0SGhlVmJodUNKOU83T2I1R1Q5M0J4UmRJOC9QRzZjaEFSRVhWU1hlTGo4ZENrYS9DUHBXL1dTWEtiTW56Z1FOeC94V1g0N3NrbkhUZ3p5OVd2KzNHNFlaUzN4WEc4dG1vVmxxNy9DSUJpOFBISDQ4Yk1VUzF1ZXloOXZtTUh4di9oNFRiM002Qkhkd0RBWk12Q3pQKzhpb2JHaWZkWDFmNXNmdmYrL1hqOXZmY2JxSFVnSnNDMW1BQVQwYkV0TjljcEFWNEE5TVhVbkx6eGhrbzJCTU1CMU5sbU1ubzBPSnFFZnoxZ1dCaDlBUHdwTGI0OFIzTHlIZ2w2WWg3ZG5YdFRjUU5kRUJFUmRYaDdLeW9RRitOQmZFd01xa09oeU9oa2pHbEdkbHl1Q2dZalU0bFA3VnV6U2lrNitTMWF1dzR2dnZYV1FjZXdaMzhGeWlzckFRQ2JkK3pBeW8wYkk5ZlN1M1RCZzlkYzNXd2ZoaUVOSHNsVVVWMmJXRVkvVTNTN3hwaUdnZlJHTnQ2cXI3STZHRmxmWFYrLzd0MXh3ZEJ2UlVhMDI0dlJ5QThnT2lzbXdFVFVRWWlXVHNjU3dveFVBQUFnQUVsRVFWUi9BUHduSldmV2FBTkdqZ0FqZ2RxY3RyRWtHS2gzSVhyVExDQWRRSzZudXVxdTlKeThlUldPOFlkOU15ZHZPelRQUUVSRWRIUUpoa0o0ZU1GL2tSQWJpMm1qc3pCdGRCYis4dnBDRksydEdRbk92dXhTbkRXZ1B3Qmc2dU5QWUd0SktRRGcwMjFmUjNZMEhublNVQXc4L25pVVYxVGc2OUt5ZG9tck1oaXMwMWRWc0dXSE92Uk1UY1ZMUC92SkFlWFJ4eUQ5Wk56WVJvOUJhc2lKM2JxMXl4VG85QzVkY0xPVjJXVDczMCs2cHM1NjVmb1cvKzhEUEZrVWlMenZsWnFLSzc1OWJvdGk2eXlZQUJOUmgxTTIvZGJGQUJhbjVNd2FiYWo4UVVST0I2SnkzQ1l6WVVTUzN6clZSSklBM0JFbnptM3gyWGwvRDRhY0IzZi83dFpQRyttQmlJaW9RM2cwUHgrbDVmdnFKSVFmYmEzOU9YQlBkMTNzanQyN0k4a3ZBQ3o3NktQSTYvN2R1MlBnOGNjZmhtaVBqTTA3ZDJMaUkzOXJVZDFnSXh0Z2hhVWxOVDJTWEJVTTRnL3pGMkQ0b0lINDdza25JOVhkZ0F3QS9ydjZ2VHJKYjgvVUZFei93UVNrZCtFbVdkR1lBQk5SaDFXVENHdEJhbmJlZFliSWRBQW5BSWhrdGFvS2lCRzFMVlpkdGFjbzFlNHNMWUlZQUQ4MlBmS2o5T3paZndmMGZuZUhhaUlpb2c0aGV2T2wwdkthbzRxK0thc1piWDEzNDJmWTZvNlVwaVVsb1ZkYUdnQmcwL2J0Nk9PK0JvQ3Z5OG9pL2NTNk95U1BQZk1NV0tlZEdxbFR0bThmN3ZySDg1RXB3ZDgvNjB6ODhMc2pHNDNybVRlV1lPSDdhd0FBWi9UdGkzc3ZHeCs1ZGlRbithcHFaR3Iyb2Zic2txVllzL2tMck5uOEJaNE9MTUU1Z3dZaTY3VFRzS1c0R0U4RjNvalVPejRsQmROL2NCV09hOE5aeHgwVkUyQWk2dUJFUzJmZ0dlUSs5VkphY1A4ZEF0d0RTRmVnWmwyU3FrSWpweUkxMGtONFJEZzZFYTdKbks5WHhkWHBPWG16cTBPaEdYc2V2RzNYSVg4Y0lpS2lRNmk4c2hKbDd2bThZVWx4Y1JnL1BBUGJ5OG93YTNGQnBEeDZWUGpjd1lQcm5HbDcvZXk4U1BLY0VCc0xvT1o0cGVnamxoSmlZK0VkZG5Ma0RPRC92dmMrS3FxRHVIVk0xZ0ZyY0FFZ0dLcE56QTNUaVBSN0pKdzNaREQ2ZGUvZXBqNWlQV2J6bGFLVTdkdUhkNk9PU2dvNVRwMGR1Y042ZE8yS0dWZGYxZWg1eUowZEUyQWk2aHhxams5Nk1QbmV2ODN6bU1hdm9USkZCREhTNG5uUmRSTmhDQ0FRaUVnY2dEdGlUT1BHdEp5ODM1ZVU3LzhUL254bnc3dGJFQkVSSGVVKy9mcnJPdThIOU9pT2U4WmZnaTI3aW5IWGM4OUhrdG80andmamgyYzAyTWVXWGNXUmVnQWk1d1EzNU1iTVVZaVBqY1hMeTk4R2dFanlYYnhuTDJMZFRiY01FV3phdmdNclA2MU45THJFeGJYNjJkN1p1QkYvbk4vdyt0dm9UYkFlV2JnSXMvSVgxN21lbkJDUEI2KzVHazhVQnVvM2JSZmY2dFVUbHplelZqY2xNUkdQVDc0WjcyemNpTVgvK3dDck4zM2U0TkZSM2J0MnhWZkZKVGd1T2JuUkhiZzdNeWJBUk5TcHVLTzBQMG5KbWZ0WFU1MkhJTGlpNWtwNFhqU2FuVWNsSWxDRXp4dU9sSFlWWUhwNlV2eHRtajM3TnlVeDJ4OUhibTd3MER3RkVSSFJvWEZHdjM3NDNsbG40dlgzM2tmbXFhZGdhcGFOUDh4ZmdKV2ZicXhUNzhiTVVlaVduSXlxWUJDM1BmazBUTU9BQUZBb2R1emVFNmtYSHhPREU5TFQwSlJKSXk2QUFQamdpeTl4OXlVWHdUUU0vSFhSSXJ6LytlWkcyL1E5N3JoV1AxdkljZW9rdW8ycERvVlFYVyt0Ym94cG9yeXlFc3MvK2FUVjkyMkpwamEyaW1ZYUJzNGJNZ1RuRFJtQzdXVmxXTFRtZi9CLzhDRktvMGJ0MTI3WmdsKy84ay8wTys0NC9PSGFpWWhyWU5mcnp1ekF1UVZFUkoxQTJmVEpHNHRuVEwzU1Via1EwTnFkT3R5OHRwRmx3VkhWMUQwOXFmNEtZdWtwSW5scDFUM1dwOStmZHhVaUU2eUppSWlPRFQvMlhvaWZmVzhzZmpwdUxHSTlIb3c3NDR3Nkk0bFhuLzhkakRuamRBQzE2M3UzbHBUZ3E1SVNiQzBwclpNOGpqM3pETVI0bWg5em16amlBdnoycWlzanlkcFovZnMzV2pjMU1SSGp6anpqb0o2dEkrbVJrb0xydmpzU2owKytHVDhkTnhhRGU5YmRhT3lzQWYyWi9EYUFJOEJFMUttVnpwaXlCTG01cDZZRmU5d2hpbDlESkVsYVBoaGNKLzJ0dTFtV0RJYmlwYlRzdkh2Vm1QMnowZ2VtdmRGWUgwUkVSRWVUR0k4SG8wNDVKZkwrN0lFRGNQSFpaMkhKK2cyNHhjN0VCVU9IMXFuZnYzdDNmRk5XQmtNRXNaNmFhY3VwU1ltNFlPaFFYTm1LSTNpaUUrVlRUenlodHR3MEVldnhJQ1V4QWNOT09BRVRMemdmeVFrSnJYNnVqQUVEOFBUVXlhMXVCd0JpR09nU0Y0ZDVOOTkwVU8yYkV4ZDc4SWxxak1lRHpGTlBRZWFwcDJEZGxpMzR6enVyOE5uMmIzRE5CZWUzWTRRZEIwY21pSWhjaWJtUDlvNnY5anhTT3kzYUZYVXVjSFBVclY5L3pZMUNGMG5JK0hueGcxUFd0Vk80UkVUVWlaWG5MMnpabk5sMlVsRlZCVWNWaVEyc3ZkVUd2dS9Sa1ZVVkRFWkc1dytscERIampybi84Y2Rjd0VSRWgxcktmWE95REhIbWlNakF1bGNVQ21uUkIyZGpvOGNLbllWcU03dmtvY2xsN1JBcUVSRjFVb2M3QVNacXlMR1lBSE1OTUJGUlBXVXpweFNVN0E0T2MxUi9EYUNpOWtwNGdYRHphallDQ1UrUTFxaHl1VlZpbkk5VHMyZGZ6L1hCUkVSRVJJY1gvL0ZGUk5TRTFIdnkraHNtNWtBd0pseFdNeU82NWFQQmJpdW9TdDJaMUlxVnFucHp5Y3hwLzJ2UG1JbUlxT1BqQ0RBZERZN0ZFZUJqTG1BaW9pTWhQWHYyQkFYbWlranRXUTZ0V0JzTTFJd0loMyt0VzQ0ODljVGZWNXA3UTJuN1JFdEVSQjBkRTJBNkdoeUxDVENuUUJNUnRVRHhqR212VkR2Qm9RcDlMVklvQXRXYWxjRXRJVkhKcjlZcHgxUUpWbnlTbmpQclJrNkxKaUlpSWpwMCtBOHRJcUpXU3J0LzlrUTQrRnVkMGVBV0hacFVWM2g5Y0oySjFJcVZJVFdtbHMyY3ZMb2RRaVVpb2c2S0k4QjBOT0FJTUJGUkoxRHl3TFRucXpUbVpFQjl0YVhTNHBIZzJoWUFZTlRkV0V0d3JtR0Uza25ObnYwd2NwK0tiNDk0aVlpSWlLZ0dFMkFpb29OUVB2UG1iNHFuVDhzQ25KdWcyQU1nTXBLclFJdFRZVUh0T21LTmxJbGhpTnlaVnIzL2c3VDc4eTVvNTlDSmlJaUlPaTBtd0VSRWJWQTgvZFluQU9jVUJRTGhNZ0ZhZkZ4U05BR2dVZTFFWkRBY0xFM1B6dnNyN3ZoVFFqdUVTMFJFUk5TcE1RRW1JbXFqNGhtM2Zsa3lmZW9vaGQ0R1lCOEFTTlR1MEsxSmhTUHROUHdlQXNGUDBoSVQxbkUwbUlpSWlLaHRtQUFURWJXVGt1blRaZ1VoWnlyd1FkMHJCN0ZQaVVpZFVXUVI5SWVEcFduWmViUHdpMmVUMmhncUVSRVJVYWZFQkppSXFCM3RuajdsazVLeTZuTlVkVjY0VENCMXBqYTNUTTNhNFBCTzBVRE5hTEFJcHFYRjdWMmZtcFBuYmJlZ2lZaUlpRHFKWTI3YmFpS2lZMFhhL2JNbmlvTjVFS2t6WXR2YUE1TVVBRlRyVEt0MnkrZVdWTVhlaGQvZnVLZk53UklSMFRHRnh5RFIwWURISUJFUlVVVEpBOU9lRDRweFZsdW5SQXRxMXdiWDJTUUxtSndXVTdrMjVmN1pHVzJObFlpSWlLZ3pZQUpNUkhRSVJhWkVBM25oc29PYkVoMXViQUJhdXp4WVJFNDBGRytuWmVmZEErZ3g5MU5ZSWlJaW9zT0ovMWdpSWpwTVVuTG1YR21xUGdsQmNyaE1hNDhCYnIxNmpWVzFxRXBqcmltZmVmTTNiWTJWaUlpT2Jwd0NUVWVEWTNFSzlERVhNQkhSc1N3bDU3RUJCb0wvRXVDczJsS0ZRbHI5Z2F3QXBONkNZZ1YyT25BbWxVMi9kWEU3aEV0RVJHM3crR3J0RndTNkd5RjBWMEVQQmJvRFNCZEZUeFYwRjBXeUFyRUNlQlR3QUlnUmdRZnVlMUgzOTVxeUdOVFVTUUtBYTNjdE9uSVBSdVQ2Ui9yWU55YWZJOGZVeHB4TWdJbUlEcmZjbDJQVHFuYzlLWUpKMGNXdDNSeXJydnFac1A2bGVJZDVOK1pOcmo3b0xvbUk2QUJ6MzlWZUFQcEdmZlZTb0xzb3VpdlFYUVRkVVpQb0poN0tPSmdBMDlHQUNUQVJFYlZZYXM3czJ3WDRrMEE4UUZzVDRBUGJLN0RHZ1hGRjJmVEpHOXNTSnhGUlovR250elFoTVI0REVFSWZNVEFBRHZxcTRFUUJUbFJGUHhFTVBOSXhFaDFWRkV5QWlZaW81Vkx2bjMyaE9QaTNpS1JGQ3R1d01MaG1jeTJwYmE1YTdnQzNsczZZOWt6Ym95VWk2aGdlWDYzOWdvclRCVGhORmNNQkRBVFFWNEMwNXRxMmxTcDJBZGdKWUNjRU93RnNFMkFyZ0RKSHNOdDBmemNFdTROQjdKWVk3SVdnT3NhRDRMNDlDTVo1RUp3OFhQWWQ2amlKT2lvbXdFUkVSMWpxUFhuOXhjUjhFWndhTGp1NFZjSGh0alhxalFhL1hPSnhia1R1clh2YkVDb1IwVEhscVUwYVg3VUxaemlDMDBWeENvQ3pCVGdkUU1vaHVOME9CVGFJWXIwS1BsZkJUaFBZcVlvZGNCUGV5Y05sNXlHNEx4RzFBaE5nSXFLalFlN2N4TFJxNTNrUmpBOFhOWlRJdHBRQ2dHcmsvR0MzYkdNUSt2MDkwNmQ5MUtaWWlZaU9Rbm52YVg4SjRnd1JuSzdBNmFJNFhRV0RwVDJQL1ZTRUlOaWt3QVlBR3d6RmVuaXdJV2hpL2JUVHBhVGQ3a05FaHd3VFlDS2lvMGhhVGw0MkZBOUlaUGkzTFdQQjRVUVlkYVpFcThqVkpkT25MbWg3dEVSRVI4NWpxM1JrU0hFK2dCRUNqQUNRMnM2MzJBRmdKWUFWQURZWWdvOXV6cEQvdGZNOWlPZ3dZd0pNUkhTVVNjdVo4ejJCOHhJZ1hZRHdrbUJCN1podzYyblVhTEFxVkFTL0xaNCs1VGZ1UVVwRVJFZTF4OWRxZW5BZlJncHdBWUFMSUJnT0lMYTkrbGZGZmdDckJWaXBCbGFvZ1JWVHo1TFAyNnQvSWpwNk1BSHVRTHhlYjMvVE5COHpET091Z29LQzl3L1hmUzNMeWhLUitZN2ovS0t3c1BCdjBkY21USmhnbHBTVWxLdnE2MzYvLy9MREZWTjd5Y3JLdXRCeG5Ba0FGdm45Zm82WTBXR1RmTy9ja3p4R2FMNklEQTZYdGZjdTBWRGtJNmI2cXVMY24reHVRN2RFUk8xdTlqczYxQU5jb082WENJYTJZL2NLWUlNQ0s4UWQ0VTNMd0pxclJFTHRlQThpT2tveEFlNUFNak16SnhpRzhiS3FmaFlLaFRJQ2dVQnB2V3VUVzlPZnFpN3grLzIvZGQ4YVhxKzN3ZlBzVE5PMFJlVGZxdnJMVUNnME8vcWF4K014QVpTcTZxSlFLRFNoa1ZzRkE0RkFoUnRuSDhNd1pyVW16b2JzMzcvL2gyKysrZWFlNkRMTHNtNEVNS3ArWFJFSitYeSs2K3VYWjJSa0pLYW1wcTRUa1g2cStyamY3Nys1clhFUnRVYmFMK2VtSU1aWktNQjN3bVhxN2hCOTBGT2lHMWdYN01BWXc2T1NpT2hJbXZ1dXBxaGdMQlJqQlJnRG9GZDc5cStLTHlGWXJJTEY4UVlXMzNDV2xEYmZpb2c2SXMrUkRvRGFUMkZoNFN1MmJUOHJJdGQ1UEo1L0FMZ1k3cHhKd3pENkFiQmEyV1hrbTROdDIrY0NXTjVVWlJGNXlPUHhQTlRJdGJFZWoyZFBROWNBK0FIWUFPQTRUckpoR09NYnFkZGlNVEV4Y1FEcTMrODdJaklKUUdWVVdSeUFFSUFERXVEVTFOVGZ1c252WmhHNXliYnRmL3A4dnZ5MnhrYlVVaVVQVFM3RDdZK01TdS9xK1R0RUpnRHVWT2cyREFXTENCVGlicEFGQ0RESVJHaDErbjE1VnhYUG5Nby8zMFIwMkR5MlNzOExLVVlER0FmZ3ZCWXR5R2o1NTk4K0tONVFnYy93SUgveW1iSzJEYUVTVVFmQ0JMaUQyYjkvLzIwSkNRa2pBWHpmdHUxc244ODNIUUJLU2tyK21weWNQS2VWM1FVakw0TEJMUjZQNXpjTlZWTFZ3VzVpbVEvZzdYclhEQkc1SDhBbkFKNXY1RDZmTlZDMkxCZ01qbXRsdlBCNFBHOEJPSzJwT3NGZzhJUkFJTERUNi9WMjhYZzh1MVQxay9wMWJOdStRbFh2Vk5XbEhvL24wbEFvOUQ2QUo3MWU3N2NEZ2NDVzFzWkZkTkFlL1VsbE1YQlZXczdzM3d2a0xnQkEyM0pnQ0xTbWo4aG9zSFJWd2NMVTdObS9LcDB4YlhwN2hVNUVGTzNKMWRxOTJzSDNvQmdMWUxTalNHL3FjeXh5SkxvQTZ0Uytic0pxQUlzQkxKNDhYSXJhTFhBaTZsQTRCYm9EeXN6TVBOOHdqQ1dxV3EycWd3c0xDNzg2bFBlekxHc1VnQmRFNUg2ZnovZFk5TFVKRXlhWXhjWEZYd0VvOFB2OVAyeXVMNi9YZTVMSDQxa1A0QTJmeitkMXkxS2pwM05IeTh6TVBOY3dqUFBMeTh2bkxsKytmTDlsV2UrTHlCbkJZTEI3SUJDb2M5YWVaVm1QaThpTjRXdTJiWThIOEI4QXYvUDVmUGVHNjJWbFpaMnBxc3NBVkRxT2MzWmhZZUhtckt3c1MxWHpWZldqeXNyS0VjdVdMZU5SQjNUWXBlWGtUUVgwYndJeGdMWWRreFJXUDVGV1lFRkpSZExWK09OMTVXM29sb2dJdVVYcU9iNExSb2hnckNqR1FIQUdHdm5JMHNndmdPSCtrSzhGUCtqYnFzQmlLQlo3RXBGLzB5bFMzSTdoRTFFSHhSSGdEcWl3c1BDdHpNek0yMHpUZkx1Z29LRGRrdC9Nek14TXd6QysyOGpsT1FENjJMYWRHMTFZVWxJQ0Vaa0RBUFd2QVlDcVZ2bjkvcGxOM1BOSGhtSDh4YmJ0a1Q2Zjc0UDYxdzNEZUJqQWlLU2twUGNCQkZyelBLbzZ6bDBMK1dxNExDc3JhN2pqT0l0RUpFWlZ4eFVXRm00R2dJS0NBcjl0MjNlSXlDUHg4ZkdMdlY3dnhZRkE0T3ZXM0krb3JVcW1UODFMdTIvMjV6RHdmd0RpSXljYm9TMmp3WFhYQlF0d1VWcjgzaFdTKzlqWTR0eWJPZHVCaUZvbHQwZzl2YnNnU3dVL0FEQWU0YU9KR3ZxUWl2b3BYbmhyQXRWbWY3aTNUWUdYVGNHTE4yZkkydzFYSVNKcUhCUGdEcXF3c0xDMTA1MmJaUmhHSm9Eczl1eFRSTW9CTkpvQXUxSUFQRGR1M0xoekZpNWNHRm0vNjQ3Z2pnQVE4UGw4clVwK1hXTlY5UnUvMzcvQzdjK3JxcStLU0pLcVh1djMrNWRHVi9iNWZJOWFsdFZQUkg3dThYaFdabVZsWFhJNGQ5c21Bb0NTbWRNV3BtVFBHV21JNWd1UURxRE4yME1mdUM1WVRrR3crcDMwKy85bUZ6OXdHOWZORVZHVFhsWTFTMWJCVXVBcVVWeW00bjQyMVJPWjBod1dudExzSVBJNUpnMThsaWxRSXNDLzFNQ0xYNStGb2x3UjV4QThCaEYxRWt5QU96N0RzcXptRXN3bWhVS2huRUFnRUZrUHJLb1hoMEtoZzBrNDYvQjRQQ3NCOUcycVRtRmg0ZE9XWlYwaUlwZFZWVlhOQlBCeklISzgwb051UEw5cTdiMHR5enJkM2VCcUhnQmtabWIrVWxXbkE0Q0lUUFQ3L1M4MzFNN3Y5Ly9Dc3F3cUViblhjWnlWdG0wL0ZBd0daNFIzc1NZNkhNcG1USGszSldmdXVRYWNmQUVHUlVaT29EalkvYUVGQ3EzVFZIckNNWmVuNU15K3ZHejZORitiZ3lhaURpVlgxZWo1SGtaSkNGZVZyTUxsQUk0VDRNQWZ4aW1nNHVhNjlhNnB1dFViL3RncVYrQTFDRjRReGFMSnc2VzZ2WitCaURvbkpzQWRoRzNiZjBiVVVTa0E0RGpPRHh6SCtVcEVmdG5HN25NUnRTRVdnSXBBSUxEWHR1MlRSU1N1dFozdDNyMzdzeFVyVnV5MkxNdVJobjdVVzA4b0ZMckZOTTN6QWR5UmxaWDFXa0ZCd1JzbEpTVS9CbkN5cWhiVUg2bHRDUkc1eEgzNWI4dXk4a1Jrc3FydWRkY0l2KzcxZXJzMEVjOU0welJMQWN3QWtPUHhlTjVGMURScW9zT2hiUHJralYxekh6L1hVMTJkRDhGd0FHN3llL0REd1hVT1I0SUFnbVJEWlZIcWZYbTNsTTZjK21RN2hFMUV4ekJWbGNmZXczY2RCMWRoRmE0VW9FZXpIemR5d1BuamtZSUcvZ2xRQmNVaUFWN1lXNDFYN3p4ZjlyZFQ2RVJFRVV5QU93aFY3UzhpcDdwdjR3R1lqdU1rQkFLQmtHVlpXZldxRHhPUnZ3TFk1empPMVNKTmY0TUpCQUpWN2oyK0ZKRVZBTXJjOS9NQkRHcHRyRjI2ZExrWXdBSVJXYU9xMnh0N3BLajc3eHcxYXRRdHBtbSs2ampPMDVabG5ZZWFwTnh4SE9ldTF0N2ZqZjBTRWFuY3RtMWJZYTlldlQ0RGtBSGdQZ0NMUFo3bS8xcW82cjhjeC9HYXBtbjdmRDRtdjNSRTdNNjlxUmk1VDQxTXE2NTRVUVR1OFdGdDNDTGE3U004bWl3Q1V3UlBwR2ZQSGxBOFk5cjk3UkEyRVIxRFZGWG1yY0lGQ2x3MWJ4V3VCTkNyc2VXOG9nQU1SSDBIais2bmlWMmNGUjlETUMvV3hCTThuNWVJRGpVbXdCMkUzKysvTFB6YXR1MUZxRGxFSGdEVTcvZlhtYjVvMi9aVUFGRFZod29MQytlSHl6TXlNaEpYclZxMXI0bDd6QVV3dDE3eGJsVzlvb1ZoVGhLUkg0WGYrSHkrU2ZVcmlJanB4bFpuZlU5UlVkRnI0VE9PVmZWZEFMMEJQRlpVVkxTbWhmZXVidzJBYzNyMzdqM0o1L005QmVDY0VTTkdwTVhGeFQzWHd2WXJpNHFLM2dUdzVrSGVuNmg5NU41UVVRSzlMQzE3enQ5RlVQTjNxczRSUndlcjNtaXlTRTVhZHQ2QWtoM0dEWmczbVZNUmlUcTR2RFhhUTZweDQ3eDNjVE1FQXhyTVc3WGUxT2J3eDBZREd2ZzRxbGJnMzZaZzdzM0RwYkNkd2lZaWFoWVQ0RTVtMUtoUkdRQXVCL0Rsdm4zNy9oQXV0MjM3ejZwNjJaZ3hZODdPejg5djhURUNxbHBkUDhGdWpHM2I1elZYeHpBTUV3QkVKRmovV2pBWS9LbHBtcGFJbktDcWV3QWM5R2hVS0JTNnkrUHhYS0dxRHd3Yk51eTVkZXZXVmJsSEcxMGJydVAxZWoyR1lYeFhSTmI2L2Y1dm90dDd2ZDc0ZzcwM1Vmc1RMWm1oUDB6TG1iTmJnS2tBSXNudndRNEdoL2VFanQ2MFJnU1QwbnFFVHNBdjU0NHZlV2h5V1h0RVRrUkhEM2UwTjBzVmsxR0ZTMFRncWY4QkV2MlpVcnYvUU9OMURyd0hQaFBCWXdBZW56SmNkalpTallqb2tHRUMzTWtZaHZGN0FGRFZ1NWN2WHg2WitxeXFlMFNrWHlnVWVnb0lUNlZza1ZqTHNxNXNTVVZWUGFVRkkxSnhidDJxK2hjQ2dVQ3BaVmtmQWVnRFlGOWxaZVVCZFZvcUVBaVUycmI5VnhISjdkMjc5MFVKQ1FuejA5TFNyZ0VBbjgvM0xBQVlobkd0WVJoUHFlclBBZndwM05hMjdaTlZkYVZsV2MvNS9mNHBCeHNEVWZzU0xabU9hZW5ac3lzaDhyTkk4UUhicnJheTEzb3pxZ1Z5SVdKQ0sxS3ovemFtZE1adG05c1dNeEVkRFE0WTdXMWdzeXFnNXZOQUdodmxEZS9tWEgvTmIwMzdJQVR6RGNIY1d6S3dXRVFhR1NjbUlqcjBqQ01kQUIwK3RtMVBGSkZNZCtPb0Y2T3ZsWmFXUHFDcTd3RzR4TEtzbjdhMFR4RkpGcEZYV3ZoMWRRdTZERzgrdGJmK0JjdXliaEdSVEFBaEVUaytMaTd1a1piRzJSRERNSjUxWDQ1TlRrNVdWWDA0ZWtkcGo4ZnpPZ0JIUkM2UGJxZXFFMFNraTRqRXR1WCtSSWRDOFl4cGQ2aHE1TGd5RVlGcTIvNnRHVGx2T05LTkRCVVk3NlRlTit2TU5uVk1SRWVNcXNyY2QzWDBuSGYwWDFLRnJ3U1lDY0dBdXBWcWZvc2t2bEZsZGZ0Q1k4TytYd0Q0bGNhaXo1VGhjdmt0R1pMUDVKZUlqalFtd0oyRWJkc3Bxdm93Z0gwQURoaTFYTFZxVlhVb0ZMb09RSldJL042MjdkT2E2MU5FRmdKNE5oZ01EbWpKbDZyZTVHNGV0YTJKUHRQY2w3dWp5NzFlYjM4QWYxVFZhaEVabzZyZmlNaTFtWm1aRjlkcjMrSnZySXNYTDk2a3FydFU5WlJBSUJBVWtYK0t5S0JSbzBaOTI3MitYVlZYcU9yNVhxKzNaOVE5cmdZQXgzR2VidW05aUE2bmtoblRaaW93VGJYbW42bzE1L3hxWTB2eldrd2tlaVJJdWhzaXk5THVuejJ5amQwUzBXR1V0MFo3ekhsWDc1MzNMallDeUJmQjVTSzFNd0kxOGd1YVhUOFJxWGJnaVBHSEFDWnR5OENBeWNQbGdhbG5TR01iWGhJUkhYYWNBdDBKakJzM0xxNnFxdXBGRWVrSjRIbkhjVTV5MStPbXFHb3FnTFR3bDZydUZwSGpWUFVacjlkN2J2VDV2L1g1Zkw3Yld4bktFKzVYbzFTMWw0aEFwTTQzU3pGTjgwa1JTUWFRVzFCUTRIZEhxVjgwREdPTzErdGRHZ2dFU3QzMjFlNDA2eGI5MlJhUkhhcmF6VzM3dkloTU1ReGpJb0FWYnBVaUVmbU9hWnBqQUR5VGxaVjFwcXFlcktvYkN3c0xXMzM4RXRIaFVqSjlhbDVhZHQ1dVZmeGRCQ0tvR1FsV09kaVRnbDNSalVXUzRHaEIybjJ6THl1Wk9XMWhHME1tb2tOb3pqdWFCY0d0VXUwdWMycmtnNkNKYzNscnFEdlkyL0JVNTNkaDRMZFRoc3Y4aHBvU0VSME5tQUIzQWxWVlZmZUp5RmozN1VUVE5DZUdyOVZiazF1cHFpVUF5a1RrTEkvSGt3M2dOL1g3czIzN1FRQjN0REdzb00vbmEraXMzU0VBb0twYndnV1daZDBqSXFOVWRYVW9GSm9CQUg2Ly95WExzaWFKeU1XbWFUNE00RWIzZWFvQXdEQ01PQUJpMi9ZYUFJLzZmTDdINnQ5bzlPalJTYUZRcUkrSWJIVDdmTk95ckowQXJwb3dZY0tkcjd6eVNraEUzbkw3SFEzZ21WQW9kSjFoR0FEd0pCcmQ2NUxvNkZBeVkrcHo2ZG16cXhSNFhpQ2V5SFRvdHF3SlJ2MU5jQ1JPUlY5THo1NDlzWGpHdEZmYUkyNGlhaCs1UmVycDJRVVRSZkFMQUEzUDdHckpUbm51WC96R0VsOEFSV3BneHBTenhkKzJpSW1JRGowbXdCMlFxaHJSaVcxMWRmWGpzYkd4TjZqcUdsWDlSRVMyQVBnR3dEZUdZZXlzcnE3ZVdWbFp1U3U4S1pZN092eW1xbDZla1pFeGM5V3FWZFgxK284UmtUZ0FqNkZtZlU5clRRVndmQ1BYUmdDQVlSZ2IzRmk4QUI1QXpkVHRIMGFQU0lkQ29XbW1hWHBGNU1kWldWblBGeFFVK0ZGN1JuR3FiZHVscVBtR2Y0VWJLd0RBTk0xSGJkc3VjUnpuT3lLU3JLcHZ1SmNjRVZrTVlHSnhjWEVtZ0FMVE5KY0hnOEhWSXJKK3dvUUpabkZ4OFVRQUljTXdPUDJaamduRk02YTlrbmJmN0wwcWVGVUVNUkxaMWFxSjgwcWFVYnNtdU9hb0pZRjRGSGdwTFRzdnRtVEcxSlllSlVaRWg4Z2piMnZYdUJoTVZzVlBwV2JqeURycTVMeE5KYjhDaEE4bGJPQUlYMVhndnpEd215bG55N3Z0RURZUjBXSEJCTGhqRWN1eWNnRFlBR0NhNWpVQWZyMWt5Wkl2QWZSdGFTYytuKzl0eTdMR3g4YkdGdFJQZnV0NTF1ZnpMV3R0a0pabFhTb2lCeVRBSTBlTzdBWGdiRld0RGdhRHE3eGViMDlWZmNFOUcvZzJ2OSsvTHJwK0lCRFlZdHQyTm9CSEhNZVpsNUdSY1JxQW5RQmdtbVpQZDJmck9xUEpyaFFBNFEyNThpc3FLaUxIS2FucVFoRVpwNnI5QU1BOUVpb0RBREl6TXk4MkRPTjRWWjN2OC9tMnR2YTVpWTZVa3BuVEZxYmNOMmVjQ1djK1JCSnF6Z2wyMm5oT3NEdUR4QjFSRm9HbzR1OXBPWGxkUzZaUHpXdW4wSW1vRlo1WXJiMkREdTRFTUFXS3BBUCtocnVaYjdOLzg4TS9IMnRrd29nQ0w4REE5Q2xueTdvRHJ4SVJIZDJZQUhjUVhxKzNpOGZqZVFZMVoveHVVdFV0SXZJcjI3YlBVTlZmK2YzKy83V21QNy9mditEUVJOcTRtSmlZSzBSRVZIVlpJQkRZYTFuV2RIZmQ4ck0rbisrcGh0cjRmTDVaLzgvZWZjZEhWV1lOSFArZE81T0VEZ0dwRnV3cllBR1NnQVUxa01GZXNLQ3NkUzFVeSt1NjdxNEs3bVpYY0hYZGRWMExFS3hyMlYzYjJoc2tFTUNlaEdMQmpnMUZXaEo2U2VhZTk0OHBtY2xNQ3VRR1FuSytuMDlnNXJuM251ZkprQ0Z6N3ROeWNuSXVFcEhVdG0zYmRsSFZyOEpKN3k5YzE5M2c4L2tBbHNaZW82clh1SzdycjZ5c0xKMC9mLzZxMkdQTGx5OS91bHUzYnY5Tk52ZlpjWndyd3RjbkRLYzJwcWxiZTl1NGdrNFRwNS9rb0c4Q3JTSUxZelZ3Um5Cb1RuSGtRM1VvMk5UMFNWTTdsVTJlOEJjdjJtMk1xZHYwQmRwWGd0eFU2WEkra0ZMamlmVjR1NnZXZUZxRndtTytGS2FNUGtLKzJiR1dHbVBNcm1jSmNEUGg4L2tlQU01VzFTV080d3pmdkhueit0YXRXejhMbkNraVorYms1SHduSWw4QnBlRTlkaXVBYlVDRmlGU29hZ1hnRTVFMlFGdFZiUU8wQmRxbzZrMnpaODkrSjBtMUZ3WUNnU0hiMjFaVjdWRzlMQ01qSTBWRWJnQVFrY2NCZ3NIZ0RUNmZiNFhQNTZ0dHV5TTNHQXllczNMbHlwVkxsaXpabHBPVDgxNDR4bm1PNC9RS1AvNHM3Z0xYWFZ0WVdMZzY4anduSitjS0VZbGJUVG9RQ0NScjk2bmhCYnJHQkFLQks4TEZHL1B6OHkrczF6ZHV6QzVXUG1YY3ZJNlRwcDd1UTE0R1dna1NYaHQ2eDlQZ3lJSTVrZUhRb2FkeVcrZUpVN3VWVHBuUTBMVUNqREcxeUN2V0V4UnVFSmZoeWNZbmk4TjJ6WFJJdGtTQWhuYjNmVUxnbG5HWnNpUFRub3d4cGtteEJMaVpFSkVuZ0tOVjlZUlpzMlpGaHVlZW1KT1RjNjZJL0VwRWpnSnl3dWNtdTc2bTV5dkx5OHVMYXFoMjlBNjIxUWNFWTh2UzA5UFBBbm9EeTFOU1V2NE5FTzZGcmJNWHFiQ3dNTFNLWFpBQUFDQUFTVVJCVkRyRU9SZ016dkg1ZkYrSXlERWljZ3loaGIzbTFuSTVoT1lKbjFtUGRrZitQaTJtZUcxZDF4blRsS3lkUENHLzQ2U3BwenZJcXdLcERlMEJqb2dkRGgwdXVDNTkwclMwc3NuanJnTGI5OU1ZTDAwdjBsTUlMVktabWJBU00rSDV1anN3elQ5Sjh2dThxOXcwSVVzKzM5RzJHbU5NVTJNSmNET1JuNS8vNm5ISEhUZGszcng1UDhhV0Z4UVVQQXM4QzNEVVVVZTE3dENoUSt0Tm16YjVmRDZmTHlVbHhkbTZkYXZQNy9jN0FKV1ZsYTdqT0pxU2t1SldWRlM0cWFtcHJ1dTZXMnVaQjV5OWczT0FpMFdrZjJ4WlpXWGxTejZmN3gwUmVmVDExMS9mdXIweEl3b0xDeXNEZ2NDNXF2cGZFZW5odXU3dlo4K2V2YWEyYTVZdlgvNjdidDI2VGRxUitsSlRVKzJEdmRudHJKMDhJVDk5MHZTekZQZEZRY0svQitxekZHd2RvZ3RzaFovQytQU0owenVVcGVSZVFtNnUyN0RneHBqd1ZrWi9Gamd5dGp6dTN0TjJ4S3RwVVhpRldhcjhmbnlXTEd4QWM0MHhwa255NXRhL01SNFlNbVJJK2x0dnZiV1cwSEFyWTB3ajZ6UnA2Z2lCWnp4TmdpSGhVN1VxTDVhdGNrWXlZMnh0aStvWlkycVFWNnhEZ1Q4VDNpa2hJanBmMTRPaHp1SHlZaEYrUFRaVHR2dm10akhHN0M0c0FUYkdtQmFzMDZTcEkwVGxXUkY4RUQrWDEwc0tyNVg1VjV4SmJtN0NBblBHbU9RZUtORWpYZVZPUEVwOGE3bkg5YUVvdDR6SmtwZDJzS2xtRjlqNDV1czJDczNVcWUySkoxdStWNDJ6cXh0Z2pERm0xeW1mUE9FRndiMVF3N3Q5U25qaW9CZWZxbUpqQ0p5U1h0bnRHWEp6N2ZlT01YV1l2a0F6cHhmclRGZDVsNWprVnpXY3d6cFViVlZVSDFMdDc2cDRQNHR5eFpnTStsdnlhNHhwS2V5RGlESEd0SENsVTY1NlNsVitGVW1DSWJTcGIwT1Q0T3FmendVWmtWN1IvVkZRdXh0dFRCSjV4WHBBWHJFK0x5NUZBc09qQjhKdkpISENPZXoySnI3VnpsZllxbkJIbTFRT0hKTWxENHZZUW5YR21KYkRQb1FZWTR3Qm9OUEVhUmNML0N1OG42K0h3NkhqVTJHRkI4b21qeC9qUVdCam1vV3BIMnE2czQwL0NZd2pkaC9meU50bUI5NkdOVjJxOEx6ZjRkZFhEcFR2ZHFDcHBnbXhJZENtUG13SWRDTHJBVGJHR0FOQStaVHhqNHN3TnZKY1JEd2JESzFhRlVkZ2RQckVhZmQ2RU5pWTNkclRuMmhxWG9uKzFyZU5id1N1SVpMOEtqSDdHVzEvM01nYzRiaExsVS9FSVh0Y3BweHR5YTh4cGlXekJOZ1lZMHhVNmVUeEQ2RDZtOGh6MmE2SmhqVVRrZmdrV0xnNmZlTFVPeHNjMkpqZDFJd2lIVlc2bWM5Ui9ncDBqQjVRUXAvT2RxVFBKakpVT3Y3YVZTampsbWR5K0ppQk1uZEgyMnVNTWMyRmRZa2JZNHhKa0Q1cDZsOEYrVzNrdVVjYkpDVUxkR3ZwNVBGLzhDSzBNYnVEdkdJZHJNcDlJbVFtSE55UiswMUNhUFBBeERkb2hjSzlLZTNJdmVJUVdiOGpiVFZObXcyQk52VmhRNkFUMlF0aWpERW1xZlJKVXg4WDVLTEljNitTNElRNEtyOHRuVEx1Yng2RU5xYkptclpROTVWSy9pN0MyYkhsTmUzSjJ4QUs3L21FeTBkbnlLZmVSalpOaVNYQXBqNHNBVTVrUTZDTk1jWWtWZmI1SHI5UzlJMW9nVWNmdFJKV3NSVzlNMzNpdEt1OWlXNU0wL0xJTjlvcXIwaW5PRUUrVDBoK2FVRHltL3o5V0k0eWJtd0dSMXZ5YTR3eHlWa0NiSXd4SnJsbnpndVcrVnVmaGZJQmhENm9xMGZMWWlGVW54TjhiK2RKMDBaN0VkcVlwbUpHaVo2NGRUVmZJTndNcEViS0ZVQjJmRVJGNVBwcVpVKzdLZnhpYkpiazJiWkd4aGhUTStzU044WVlVNnRPdVk5MGtvb3Q4MFU0RlBCNHpHYlZnR2hWVk5EelM2ZE1lTWFqNE1ic0VnOHQwRjZWTHZjREkyTExHL3JXU1RvTlFWbUdjTVhZVEptNTQ1SE43c2lHUUp2NnNDSFFpYXdIMkJoalRLM0tjeThyMzZiK2dNTDNBRlJiMGJsaHBHcS9Va0ZVK0hmSFNkT0dlUlRjbUozcWFWVmZYcEgrcnRMbEM2b2x2OURBNUZjVHRqVUtvdnlqZFNxSFdQSnJqREgxWndtd01jYVlPbTI4YmZRS0YyZVlxcTZCeUI3QjNrd0xGa0lmN2tPUHhlOVRmYW5UTGRNR2VCRGFtSjFteGtJOXVyU0VEeEh1QU5vQ29KNU5uWTlQbnBWRjRpZHpiSlpjZjhrUnN0R2pLb3d4cGtXd0JOZ1lZMHk5ckowODltdDFaRGlxR3lHVXVBcUtlakNiUm1LM2Z4RnBLNjdPU3Y5ajNqNE5EbXhNSTd2dmZlMHl2VmdmMFNCdkNmU05QU1lObU9jYm1pZWZVRnFoY012eVRETEdESkJGT3hyYUdHTmFNa3VBalRIRzFGdjVyZU1YQmtYT1VOZ1dLaEhFbytIUUdwTUVpMGdYZ3U3czlqZmQxOFdUNE1ZMGd1bEYra3UvdytjQ3Z5STIxdzAvYXRBN28vcDhZZVVUOFROZ1hLWk16aFZ4R3hMYUdHTmFNa3VBalRIR2JKZTFrOGZQZHBVTG9nVWVMYThoMFQ4MDh2d0F2ODgzaXhzZWErdE5EY1o0NCtFRjJqV3ZTRjhVNGQ4aVJHL1NhTUlERHloQjRIYUVBV1A2eXljZVJqYkdtQmJKVmdYYnlmS0t0QkRoK0YzZERyTjdVR1V6VUZHZkx4RzJBWnZxKzZVK1B2R25zdWJLZmxLNlU3OHAwMngwbWpUdEZnZitISG1lZElYYUhWUnR0ZHpacGY0Vko1S2JXK2xSZUdOMjJMUVN2VkJjL2htYitBTGh5ZXdOaTExOWxXaUZiMzNDdWFNenBLUmhrVTF6Wkt0QW0vcXdWYUFUK1hkMUE0d3hOUk9oTmRDNlVXSUhJYmdacGhlcmkxSW1zRVpoalFpbENtdEVXYU5DcWNBYVYxampjeWtOd2hwSFdGUFptdEtyK3NtR3htaVgyWDJVVHg1L2EvcWtxWWNJRXVvTjlqQURyclphN3JET0ZkMytYWXFlRDdhL3FkazFIdmhJdTd0Ym1JRnlSdHdRWjYwMmgzMUhoTjg3TVQvM2luTC9wZ3ArZC8zUnNya0JrWTB4eGxSakNiQXhMWnlBUTZnbm80dFVsWVUraklXZk94cWFueG1aTStIZkRIbkZDc29LRmRZQWE0QlMwZkJqaDU4VXZrYjRldHhBV2JKVHZ5R3pVNVd0OVAwcXZadTduOEJSRWg2K3JJZ25lWEJjYjVqSXlQUkowMWFXVGVacUQwSWJzMTJtbCtoRjdoYitpZEE1dHJ4cTJQNE9FbEEzNFliUFQ2NXk0ZmdzS1d4QVpHT01NVFd3TG5Gam1yREhGbXZib0V1S0tpbEs2SXZ3WTZwOXFVdWFDdDJBUFRTVXpIWUY5Z0QyVUEwOUZxSEhMdmxHbEdVcWZDWEtVaFcrVXVGckVaYW10T0h6S3c2UjlidWtUY1l6SFcrY211N3p5L3ZBUWVEMVVHaEY0ck9ERzBvbmovKzdSK0dOcVZXNDEvY1JoSk1qWmRHZmI0OTZmYXNWUFpyU2ptdnQvMFZUSHpZRTJ0U0hEWUZPWkMrSU1TMU1YckYyQlBad2hOU2d5MTQ0N0NYS1hpaDdxYkNYRUhwY3ZhZWpFYTBHdm83OWNwV3ZYT1hycXdiSnp6dXBEYWFCT3Q0NGRYL0hUNGtnbmNEYkpEZ2htTHFqU3FkYzlaUlg0WTFKWm5xUlhvSnd0MEM2cDRHVEpNNEtHd1F1SHBzcEwzaGFsMm5XTEFFMjlXRUpjQ0o3UVl3eE5acStVQStTWUNoQlZtRlBoYjBsbEJ6dnBiQ1hRTGRHYnNJbVZaYUs4QlhLbHdqZkFGOEhsYThtWk1uU1JxN2JiS2ZPdDB3L1NsMTNqb2lrZ1hlRG9SVkNXeTJGZTRKVmRXdlEwV1BYM1hwVlVZT0RHMU5OK0NiaG84Q0lTRm5vWjVEUVBCRHZGN3BhckQ1R2pCOGczellzc21scExBRTI5V0VKY0NKN1FZd3hPK3llTHpXdDFRYjZ1QzZIaXRKUGxYNUFQeEgybzVIL2YxSFlpdktSUUluclVPSW9KZW10K2ZpOGZyS3RNZXMxdFV1L1pkb29VZjRUZWU1dFQzQnM1cUEvNDAvSktzMGR2Y3lyOE1ZOFVLSkhCbDJlRm1Gdno0TW5lek1vZHlQOGJteW1WSGhlbjJuMkxBRTI5V0VKY0NKN1FZd3hucnZySFczZFBvMitRWmQrQXYwUStpbjBFK2hONC82L3N3MzRXS0ZFbEJMMVVkSTVqUTh0S2Q2NUdtdDdwRkIvc2h1TnBxcUx5alp0T1pwL1hHK3I1Sm9HeVZWMWVoYnpCMkFTZ2c5aVZuaHVhSzl2a29XdUZNb0VSbzNObEprTmlHeGFPRXVBbTRhTlc3ZlNOaTB0NmJHeURSdFl1M2t6KzNidHVwTmJWY1VTNEVUMmdoaGpkcHJIRm12YkxXNG9NWGFVUTJONmpMM3ZiYWxTZ2ZLSkNpVUNKYTVTVXRHSnhkY2VKRnNic2M0V0wzM1MxTWNGdVNqeTNMc2t1SG9jL1YvcDVBbm5lQkRhdEZEM2Y2QjcreDMrRFF5SkZubzZkQ0dld25zQ1o0L05sT1dOVTROcEtSb3pBWDZwdUlRRGUzU243MTU3MVhudU55dFg4dURzT2RIbnVlZWVRNHEvWVJ2TjNQN0NTM3o0L2ZmUjUrT0dCeml1enlFN0hLOTB3d2JHUC9odzlQa1RWMCtJYStNRjk5eEgwSFVCdU91U2k5aXpjLzJXUVptNzVGUHVldlUxOXVyY21ZTjY5dURTNDQ4anZXMWJ2bHUxbWtsUFBjMjZ6WnRwbFpMQ2pERlgwckZObXgxdWYwTllBcHpJdGtFeXh1dzBseHdoRzRHaThGZlUxQTgxM2FsZ0NNb3hBc2NvWkFra3Y1MjYvVklRK2d2MEI2NXdCRkxMcWN3cjFpVW9KVGlVT0ZEaTc4eWl5L2FUTFI3VjJlS1ZyZlJkbnQ3TlBVRGdLS2hhOTZlaHY0VkRjV0xuRnN2WjZaT21UUzZiUEg1U0EwT2JGaWl2V0VjUW11L2JNZTVBNDN4Y1ZJWGJPMmR3eTNraXdVYXB3UmdQUFB2ZSt6dysveTBjRWM0LzZrak9QL3FvNnF2eHg5bXdaU3NmLzFBMUc2V2hXZm5UNzc3SHUxOStHVmMyYy9HSEhIblFnYVRXSTdHKzRmRW5xUWpHdjhXQ2JwQXRGVlV6RFg3eitKTngzOVBHclZYM3hHOTcva1g4UGw5QzNKdEhuRW4zVGxYL1ZhemZ2SVZINTg0RFlGbHBLZTFhdFNLOWJWc0FlbmZkZ3owN3A3UHV4ODFzcWFqZ2Z4OFVjVm4yOFhXMjNld2Nka2ZBR05NazVSWHJFSlNqQ1NYRXgwaG9yK0s2YVZXaXBiSjkvOGtwdkNmS2JJWENUUlc4ZGYzUllrTnJHeUJoZTZURUxZMTJXTUxDMENvWGxFMFo5NSthempjbTFpUGZhS3R0cS9rbndwakdpRjk5b1N0Q3E5MmZOelpUNWlTL3dwanQxeGc5d0tYck4zRHRvLzlpL1phcSs4R0REenlRWDU5Nk1xMVRVM251L2ZjcDI3QUpnT3grZlRpd1J3OCsrdjRISmozMWRQVDh4NitlUUVxMUJOSVJJUzBscGM3NlgxMndrQmtGczVNZUczVGdBZnp1OU5QcTdGMCs5NjY3RXhKZ0w5eDMrYS9ZdTB2b280aXFNdmwvTDFDOHRHbzlUci9QaDk5eG9zOHJnc0ZvcjdLSWtGWkx1eTg5L2poT0dkRGY4emFEOVFBbll5K0lNV2EzTUdPUkhrd0ZReFNPQVlZZ0hGem5SWkdQQmtMU2VYaDFYcTdNRTVnalB1YU1HU2h6ZDZUZExWMzdtL0lPU2ZHNUpVQWJhTHhGc1d4bGFGTmZNeFpwUDdlQzUwVDRSZHlCaHU3clcwTU1HL0pzR2t0akRZSCtzYlNVUHovM1AzNHVYeHN0RzVHVnlXWFp4M1BOdzQveS9abzFBRngzeXNrTTdkYzNJUUZPNXVDZVBibnpvZ3RxUE82NkxrKzg5VGJQdmY5QnRHenZMbDNvM3JGalhKSjVZSS91L1A2TTArbldzV095TUFDOFVySUF0OW9iY2RQV2Jmem43WGVpejMrVmZUdytwK3EzMGNOejVxSWF1dWFjd1lQbzFEWnh1UExRdm4xcDM3bzFBQS9ObnNOTEpRdHFiTVAydW1KWU5tZGtaSGdXTDVZbHdJbnNCVEhHN0pZZS9FUTdWMjdpV0FrbHhNY2dIRjNyQmJISk1GVTl4REZyS3RWTzJhTENPOEFjeDhmc01RUGtuVHF2TVFCMG1uVC8yUTdPYzVIbmpaZ0VyeEkwbzNUS1ZUOTRGZDQwTDNuRmVvSEN3M0ZUTEx6OGdVd1lta0RlOGcxY25UdFVLajJxd1ppb3hwd0RYTDVwRTM5NDZobStXNzJhSTNydnd5MW5uMFdLMzk4b0NmQ3FkZXU0OTQwM1dmeGQxWnpmYmgwNmNOc3Z6NmRUbXpaTWVlRkZGbjVUdFV0WSsxYXRHRHM4aDJNUHFYMU84RmMvL3h6dGdhMElCdm5vKzZwZkRmMzM3WTBUYzBkODRUZmZSajhtOU4xckwxcWxoSHByZlk3RGdUMTZSTTl6WFpkSDU4N2p4ZUtTdUxydXZ2UVN1blpvSDFmMlFsRXh6N3ozUGdEWmZmc3lPbWRvalcxTjgvc2JQRys2SnBZQUo3SVh4QmpUTE56MWpyWnVsMGFPcTV5S2NtcHRDMnRGOS9TczRYL0FlbjRlM3Fqd0ZqQkhsVGxkTWlteGVYMDFTNTg0OVU0UnVTSHkzTHVjbzlwZERHVko2YWJObWJZeXRJbVZPMGY5UGRwenI4QTR6NE1udjVHMlRaUXJ4MlRKNDU3WFoweFlZNjhDdlg3elpwNlkvemFYRFQyZVZ1SGh5L1ZKZ0kvbzNSdkhpWDlEN04yNU0xY01pMDhBZzY3THF3c1g4cCszM21IVHRxck5HdmJ1MHBrL2pUeVhMdTFEQ2VYV2lncnVmUGtWaXI1ZUduZDluejE3Y2NYUW9SelVzd2ZKWEhUdi9YRkR1WGRFMjdRMC9uM3QxZEhuTHhXWDhOQ2N3b1R6K3UyMUY2a3A4UW5zaXZLMS9GUldCa0NYZHUzWXArc2VTZXZJM0g5L1RoczRvRUh0ckkwbHdJbHNFU3hqVExNUW5xLzdTdmlMdkdJOUREZzEvRFVrOWx5Si9oRVM3VVFNRDErVTJCTzF4bVN0cmNDSndJa2lVRnJNdXJ4aW5RL01jWlhaS3pKWm5Ddmlldmd0N3RiS1VsYitQcjJpK3lBUmp2TTJjbWhKTEtyK0RmdW10MjMxM3pKMFJQZzJoMm5oN3Y5QWUvaUVGd1VHUmNxU3pOSGRNY2xYZDF2dUNLZVB6cFNTcE5jWTA4U3QzN3laMGcwYjZkMTFEOGFmRU5qdTZ5ZWRQYUxXeGFwYzEyWCtaNS96MzNmZWpTYUlFWU1QUEpEclRqbUpOakhiQ3FXbHBIRHppRE1UaGtoLyt1TlAzUERFa3h6UnV6ZW5ERGlDUVFjY2dCTXpCemRXdjczMm9sMnJWdlZxLzhhdFcrSVc5WXAxMkQ3N0pDMy9aRm50VzlLdjJiQ0JOUnMySkQzV3JVT0hlclhMZU1jU1lHTk1zelEyVXo0Q1BnSnVuL3FocGp0Yk9VbUUwMUJPUW9qYjN5RDZRVmlyUGhnTG9jZVFtUHhXRzAwZGlkR0JjTUx0Q1BRb29XeDZzYzRUbUEzTUdaUEJ4eUl0T0NITHpYV0R1UStlNWEvYzloRklyL0NnWmJ6b0I2NStRME9RTXpwUG12N0gwc25rTmppNDJhM05XS2hIYTVBWGdPZ21uRjRtdjZwVUcvSE0vRlNIY3k0ZktLczhxTUdZbmE2aXNwTGJYM3lKTDVmL3pQZ1RBZ3p0MXcrQU5ldlhVeGwwcVhTckJqcXQzN0taRmVWcktkdTRNUzdHeXJYckVoYkJBdWpZdGcwTHYvbVdSd3Juc21MdDJyaGpLVDRmbHh4L0xLY1BISmgwc1VUSGNiamt1R001cUVjUHBzL0twM3pUcHVpeHhkOTl4K0x2dm1QZ2Z2dnl4M09UNzRxWHVmOSs5T3FjWHEvWFlIbFplWTBKOEg3ZHVySlBseTc4VUZvYW5UTU04T2Z6UnRLNVhkdTRjOTljOUNFdkx3ak5Fejc2NElPNFlNZ3hTV1BXTnpFMzNyRXVjV05NaXpPdFNJOFI0VlFKSmF5SDEzaGliZmxacE53Tnp5V3UrMFAxVHlqL2MrRzVGWm5NYTZtOXd4MXZ6aHZvaVB1ZUNIVXZCN3FkWWhNYlZkUVY5NlMxazYrYTZYVTladmN3dlZpdlI3bERaS2ZkN0w4blBZUHJiU3FFMlZrYVl3ajA5Rm41dkw1b2NmVDU2UU1IY3ZuUTQ3bjY0VWY1c1ZwdjdmYTY3cFNUMlRNOW5kLzkrejl4eVdPYjFGVGF0MjVOajA0ZDZiM0hIZ2xEcFFFV0xQMkdGNHFMQWVqY3JoMUIxMlhlcDUvRm5mUG44MFp5Uk8rcUh0ckdHQUlOOFBpOCtlelJvVDBQelM2TXJqYmQwQVE0c24xU1k3QWgwSW1zQjlnWTArS016NUszZ2JlQm02Y3QwajJkQ2s1VE9GV0VITUtyRlFPMURwT083UWF1Y1VoMXZGNElWenR3ZGM4U1ZrMHYxaGNFbmwyK250a3RhWUdjdGJlTlhaQStjZXJWSUhrUTdtWGZ6dTJxYWhMN21vc2dEdkpVcDRuMzlTK2ZjdlYzSG9RM3U0bTczdEhXYlZQNEwzQkcxZFJ3RDllNXF2YitWdGlLY09tNERIbktveXFNMldWT0hUaUFvcStYc25yOWVnQmVYckFnWVc1clF4emNxeWVuRHVqUEt3c1cwall0alF1R0hJUHJ1ancwcDVBVmE5Zld1RlhleW5Ycm9vdGtSWHA2aHg5K0dJL05uYytYUC8vTWtRY2RHSmY4VmpmeHJEUFp2MXUzZXJYeDIxV3J1ZlYvejlkNGZPUlJSOUlxSllXSFpsZk5CZjdEMDgvVUd2T2RMNzdrblMrK1RIcnN4Q01PWjhJSncrdlZOdU1OUzRDTk1TM2ErUDd5STVBSDVOM3pwYWFscm1Pb3VPRzV3OEora2ZNa3BzYzNWRUNOMjZaVSszQWNQVDFHVjRIUndPZ2U3U25MSzlhWFJIaTJVeXRtbnRkUHR0SE1sVTJaTUtQenBLbEhnbHdtVXBVRWV5YWFWRXNuY0Y3aW1uc0djZSsxV3oyc3dUUlJEeXpXL2R3S1hnWDZSQXNWeE1HVExZNlNKTDhyVlRscGZLWXNiR0IwWTVxRXZidDA0ZllMUnZHSHA1L2hwN0p5dW5mc3lJaXNUQ3FEUWZZTEo4VTdxbnQ0NjZJTGh4eERXa29LSTdJeTZkQzZOZitOMlo2b2RVcHEwbXUzQmF2dUUwY1c1RHA4bjMzNDI4VVg4dTRYWDdKZnQ2NUpyNHU0OCtWWDQxWjlybzJydGY5bjBTckpmc1lOV1FScm56MlNsNXZHWXdtd01jYUVYWHVRYkFYZUNIOWQ4MENKWmdTVlN3VitDWVIrUTFYdjZhMGplWXM3RkZsUUsyNitLdW5BcGFwY1dyYUo5ZE9MOVJXRVo5TTY4OXBsKzBuRHhtNDFZYVVyZldQVHU3cEhpREJReE9PdGtTU3lOSllnSW9lbmQvUS9XQVlYZXhYZU5FMHppdlJrZHh0UElVVDNJbEU4U241SjNFZGNsWTlUZkp4NHhVRDVxZUhSaldrNnVuYm93Rjh1K0NWL2ZmRmx4cDhRb0VQcjFsdytORHQ2WEZYamVtby8rL0duNkY2OUhWcTM1b3pNMnZlemJaT1d4aVhISFJ0OXZqeG12K0V1N2RzbHZXYlYyblhSeDlVVDJhTU9QaWpwTmIwNnA3TmhjL3l2MGVYbDVkRUV0MHU3ZGttVDJWaXQwNUluNU5WZGV2eXhkR2tYMy9hWEZ5emtoYUxRc08xK2UrL0ZwVEhmYzNYbEd6ZlNxUkdIUVp0NE5pYmNHR1Bxa0Zlc0thS2M3TUtsSXB3R0pQNUczSjRNTHJ4dFN2Vmt1SnBOS0s4TFBGdlJobGV1NmlmSmw0L2NqYlhKdmJkWFdxWC9JeUcwS0Zra2FmVkNRaXhYUjVmZU51RkJUNEtiSmlldlJHOUdtVXo0WGVqWlFsYzFVZklSemh5YktadnFQdG1ZeHRIWTJ5QWxzN1dpZ3B2Lyt4UkhIbmdnSTdJeVNmSDdlYW1rSkRvY2VNLzBkS1plZVRrUVNwUm5GTXdtdTI4ZmZ0R3JWNDB4ci92WDQzeXpjaVVBbHh4M0xPY01IcFJ3enEzUFBSOU5zdFBidHVXUjhXTnJIQzc5N2FwVmNYT01Jejc3NlNlbXp5b0FvRk9iTnR3MDRrelM2am04VzBUWXQydDhML081ZDkwZG5RUGNVSDMyN01YdEYvelNrMWpWMlJ6Z1JOWURiSXd4ZFJpYktSWEFTOEJMVXovVWROODJSZ0dYQW9Pako4WE9OYXdyR1k2ZDk1cDhEMUdBTmdqbktKemoyOHpXNlVVNkUzaFdoQmZIWnNyYWhMTjNRNXR5ci9rcGRlTDBzeEIzamlDT0lKNGx3ZFZqcU1qVTlKdW5mbEIyMjRRUEd4emNOQmw1eFpxaThDREtKZEhDeGs5KzcxNmV5VzlhNmtKMnBtVllYbFpHeWRKdk9MYlBJWFJzVTdVMHhrTnpDdm5xNXhWODlmTUszdnI4Qys2NjVLSWFZenovUVJHdkxWekVhd3NYRVRqc1VNYmtEQ090V28vcnVzMmJvOGt2d0gvZWZnZFF6c3JLaW01cDVMb3VuLzc0WS9TY3NvMGIrV1RaTWc3ZGUrK2s5VTc2NzlOMUxuNVZ2bWtUdi8vM2YybzlKMWFybEJTZXV1N2FHbytuK2YwMUp1VDFrZXIzZkYxSVV3dExnSTB4Wmp0TU9GektnR25BdEFkTDlNQ2d5NjhRTGdiMmdjUUZzZXJzR1k0OVh0T2NZa2hET0IwNEhhaVlYcXl6Qlo3MXRlWi9WL2FUMGdaK1M3dFUrWlJ4ODlJblRyc0o0UTRndEtTMlI4bEw2S1VOL1NsQ2lzSkxuWElmNlYrZWUxbTVOeldZWFNtdldEc0NyMGkxZmI2OUhOc1c5L1pWZ3Vvd2VseW1QT0pkRGNZMFRSOSsvd01Qeko3RHc0VnpPZUh3d3hnM1BNRGNKWi95NXVLcWU0aEQrL1hGVjhPK3U0dS8rNTRuWStiMnJsbS9JU0g1QlhpMzJzSlFGY0VnajgxN2k3YysrNEpyVHo2Ui9icDFZOG1QUDdKeGEvd3lEcTh0WEZSakFyeXpuSHZrWUNyRFBjQWpzakxqdGpPYXVmaERYbDI0Q0lDakRqcVFVY2NjdlV2YWFKS3pCTmdZWTNiUWxSbnlGVEJKVlcrWlVVSzJ3aVhBdVFKVkU0RzI1OE40YlBJYlRvYVQ5Q2luQ0p3SW5GaTVpV2w1eGZxS0tnLzhuTWtidTJ1UFZObVU4WDlObnpqMU9CRTVWV0o3MGhzWU4vUVNTa3dTTEwybGN2TlRvQ2VGWDFXem01cGFwUHVqdkk1d2NLVE0wM25rMVZZblYyV2Q0K09Nc1FObHJsZFZHTk9VZmZaVGFHcDcwSFZ4VmZua2gyWGMrOGFiMGVOOTl1ekZHUmtEazE3NzNwZGY4cmVYWDQwbWh4MWF0K2JhazA1TU9FOVY0N1pjRXBIbzBPV2xLMWR5L1dOUGNOY2xGL0ZHekRrUjczenhKZCt1V3BVd0xCa2diL1FWS1BEMWlwVThVRENiSDlhc0FTRFY3K2ZxRTArSURudnUwTG9OKyt6UkpYcmRGejh0WjhvTEwxSVpETkkyTFkwcmhtWXorS0FEbzIwRDJMaGxDM2U4OUhKQ25YK3RWclppN1ZwK0RzOXRYcmQ1TTB0aWVyQnJjdXFBQWRINlRPT3lCTmdZWXhwSVJCU1lBOHk1NngyZDBDYU5jOEpETW5NRTRtNlAxMnVJZE9SRTRudVVxODlyRE85dk9rS0VFVDFMK0g1NnNUNFVkSmx4MVNENTJZTnZhNmNxUzlGUm5TdWtDT0VRQVBGb0VtY29RdXdxU0hKQzU0blRja3VuOE1jR0J6ZTdSRjZ4RGxaNG5kQUNjbEdlYlhORXdrclAzL29kaGw4NVVMN3lxQXBqbXJ3bHk1WkZIeC9TcXhkL2UrWFY2SHpYam0zYThKdlRUbzBPVWZZN3Z1aGlVcXZXcitlT0YxK09MalNWNnZjejhhd1JkRTZ5dU5XOFR6K0xHLzU4NWJDaExGMnhnb0tQUHdIZzZJTVBSbFY1Ky9Ndm91ZDBhdE9HOGsyYlVGV216Y3puTDc4OFA5cU9pSlhyMXZGaWNRbUZTejZObXd0OHlvRCtmTGQ2TmMrOS93RUFSL1R1emRtRHNxTEhIY2RoYU4rK3pQcm9Jelp1M2NvOWI3ekpFWjkreWptREIzSDRQcUV0bGlwZE43b2RVMzJWYnRoQTZZYTZsL0VZZE1BQjJ4WFg3RGliRkcyTU1ZM2svZzkwYjc5d2pRcFhTclVQNnhEelFYczcraUtGVUNKYzQwaGhKYWpDNndnek9nL2t0Zk5FdkZtaFl5Zm9PQ252QUIvQlJTRHRvUEVXeFZKRlhYRlBXanY1cXBtZUJEYzd6WXdpSGFYQ3Y0Z3NSS2ZFMzk5b0NFbGM2Um1sS0pqR2llR3BEOFkwS1kyMUNGYnBoZzFjTmkwdit2eGZFOFpSdm1rVGQ3NzBDaXZXcm1YS3FQTVNGclZhL04xM1BEN3ZMYjc4dWVyK2E0clB4NDFubmtIbUFmc24xTEY2M1RwKy9kZ1RyTnU4R1FqTnNYMWsvRmphcEtYeDdIdnZNK3VqajdqOWw2UDQ4M1BQc3pTY0pMZEtTZUcyVWVkend4TlBSaFBzRVZtWlhKWjlmRFR1TSsrK3h4TnZ2ZTNkaXhIV3VWMDdMaDk2UEZuNzc4K3o0UVE2VmtVd1NPR1NKWlJ2ckgxZHZGWXBLUXp0MXpkdXVIUkUxZ0g3MTdwWTJJNnlSYkFTMlF0aWpER043SkZ2dE5XV1VpNTJsR3VBdzZvZmIxQm5adzBiRFljUC9TandzT3NuTDd6ZmNaT1hmdlBVVThXUlZ4cTdIa1hMVmQzKzVWT3UvcTZ4NnpMZW1GNnNmeEQ0VTJ6WmR0NC9xbDIxa1JrS0wyN3J5UG5oN2RHTWFYSWFLd0V1WExLRWY3ejZPZ0M5OTlpRGV5NjdORlRmbGkxOCtmTUsrdS9iRzREMW16ZnoxbWVmTS91VEpYeXhmSGxjakE2dFczUHpXV2ZTWjg4OUUrS3YyN3laVzU1NmhtOVhyWXFXalR4eU1CY2RXeldkZi8zbUxkejM1cHU4OTJYVndJdXpCMlZ4NmZISDhmZFhYbVhlcDU5Rnk4OC82a2d1R0hJTUVOcE9hTUpEajdCeDYxWmFwNlp5N3VCQmZMTnlKVXQrL0lsdGxSVnMyQko2TzRzSTZkVzJIYW9NQnFNSmVjYisreUZJZE9WcFI0UVpZNjZrYTRjT2NkZVViOXhJd2NjZjgrcUNSYXdKOS9LbStIejA3cm9IWC8yOEFvREQ5dDZibGV2V3NXSnRhRWgwNjlSVWNnN3R4N0IrL1RpZ1IvZWEvaGs4WXdsd0ludEJqREZtSjVwV3BOa2lYQ3ZLR1FpK2hCTWFNSkd4cGtSYXdSWGxUWVFaNlJtODNOUjdoZE1uVHZ1TENEZEM0bjZURFJieitpb3NMUE92R0VSdWJxVjNGUml2NVJWckNzcGpDS01pWlR0aG02T0h4MlJ5WlhoNmd6Rk5VbU1sd0hlLzlqcHpQbGtDd0drREJ6QTZaeGdBRzdaczRkdFZxL2o0aDJWOCtOMzNmTDU4ZVhTZWI2ekQ5OW1iYTA0NmtXNGRPeVljKzM3MWF1NTQ4V1dXbFZhdDM5aWxYVHVtWG5sNWRCaDFxTGY1WlQ3K29Xb1k5dDVkdXZEM2l5OGtMU1dGMGcwYnVPcWhSOWkwYlZ2MGVPYisrek1tTUl6dU5EdTlOUUFBSUFCSlJFRlVIVHZ5Nm9LRnJOdThtVk1IRHFCRDY5WkFhR3VrTzE1OG1aL0tRb001VGgzUW56R0JuTGkyZmZEVlYweDUva1VnTkZ4NmJDQ0hrcVZMZWZiOUQramVzU1BYblhJeUVPcTlYdmp0ZDd6OStSZDgrUDMzQk4ycTVUZDZkT3JJYjA4L2pRWGZmTXVUNFo3b3dHR0hjdkd4UTdqcmxkZFkvSDM4OE9rOTJyZG40SDc3Y2tpdlh2VFphMDk2cFNjTUZtc3dTNEFUMlJ4Z1k0elppY1puU1NGUWVQOEh1cmRQdUVxVTBVaG9IMXdnZmp1bDdSMGVMVlZEcEdPVGFBRUg0V1RnNUxJU2x1Y1Y2U00rSHpPdUhDaE5zdmV6TEdYRnhQU0s3a2VMY0p5SU5PU2VRQ0twR2c0dE1DQzlvdnV0WlhDVFYrR050eDVickcwM1YvQXl3dERZY3MrUzMyVGJrQ21UeG1iSmxMRWVWV0hNN2tSVjQrYTQ5dDFyVHg2WlU4aTh6ejZ2Y3g1cjUzYnQrT1hSUnpIODhNTnF2SEc1ckxRMEx2bjFPUTdYbjNaS05QbDkrL1BQbVRwelZyU25GcUJOYWlxL09lM1U2Q3JTbmR1MVkrenduR2d2TlVEeDBxVjAvYUE5NDRZSE9IWGdBQUIrV0xPRzk3LzhpcUt2bDFMMDlkZlJZZE43ZCtuQ2hVT09ZZFc2ZFN6KzdqdFNmSDU4anNOYm4zMGVqUmNab3B5eC8vNWs3TDgvRlpXaCs2VHZmdkVsdDcvNFVzTDNsZXIzYzg3Z1FadzlLSXRVdjU4RjMzd2JkN3hUMjdiOCtmeVJ6UGxrQ1kvTm14OTlMVmV2WDgvTUR6OWk1b2NmY2QwcEp6VktBbXdTV1FKc2pERzd3RldENUFmZ3hrZSswZHl0cTdsUWhHdUJ3eVBIQlVMSmJ5VDdxMmN5ck5HTHF3cXF6UmZ1aVhCejBPV202Y1dhanpMajV3MjhrRHRVbWs0dmFHNnVHOHg5OEN4LzViYVBRSHFGa25vdmU0TGo0dnkrMDhUcHI1ZFBHVGZQbytER0k0OHMxRTZidGpGYmhBR1JNbFVRRCtmOHh0MWRVWUt1dzZYak0rVkpENkliczF2NmVzV0t1RVMzNzE1N3NWL1hic3o4OEtNYXI5bTNhMWRPUE9Kd0FvY2RTcXEvOXRUaTZJTVA1dnlqanVTcGQ5OERZRndnSjI0N293TzZkOGZ2VkEyT2F0Y3FqZHh6ejJXL2J2R3JQV2YzN2N1YTlldDViTjViQUJ5NjkxNWNPU3p1UGhrcnl0ZHkzNXZ4U3owYzFLTUhrODRlUWR0V3JTamR1SkY3MzBpK0ZFVC8zcjNqbnFlRXY2K2pEajZJUS9mZUs5bzczVFl0alpQNkg4RVptUmwwaXRrdnVTWkQrL1ZseUM4T1p0Nm5uL0h5Z29YUlJjQU82ZFdMb2YzNjFYbTk4WVoxaVJ0alRCTXhmWUVlSjBHdUJVWWtIUjd0NllUSEtnb3JnVWRjWmNhRUxGbnFmUTA3cHZQRXFVZXE4TGFFVWg2ODNlZ21MdlA1T1ZoSjM3VzNUN0NGanBxSXZHTHRxWkF2MERkYTZPWFBmNUpZb3B3eUprdGVUM3ErTVUxUVl3eUJYcnRwRTI5Ly9nVWZmUFUxcFJzMlJPZi81bi8wVVZ5eWVFRDM3bVR1dngrRER6eHd1K2V4cWlwM3Z2d0tSeDUwRU1mMU9TVGgrQ2MvTEdQU1UwOXpRUGZ1WEhmS3llelZwWE9TS0NHelAvNkUvMzFReEpSUjU5RXhTUUo2eit0dlVQRHhKL1JLVCtlc1Faa0VEajAwdW1wMDBIVVorWTkveGcxaDd0bXBFeU9QSEV6T1lZZldXT2ZYUDYvZ1gzUG5NZlRRZmh4MTBJRzBTazFOT09mcGQ5K0xHd0o5VFpKdG9BQitMQzNsM1MrK1pNQysremJhZkdBYkFwM0lYaEJqakdsaUhscWd2U3BkcmxGbHRBaGQ0ZzdXc3VoVmZkU3hpclNpdk93NC9HVjBocnkzWXpWNHEvT2thYmtRM3JMSTY0bWZzZk9CVlY4dG16TGhOTytDbXgzMVlJa2VXT2t5VzRTOTZ6N2JBMHFwK2poeDNFQXAzaW4xR2VPUnhwb0RIRkVaRE9MM1ZkMkxmWDNSSW5wMDZzVEJQWHZTTmkydE1hdm04NTkrNHFBZVBSSzJPRXJHZGQwYXoxdTdhUk5yMXE5bi8rN0prOHV0RlJVRVhSY2x0SGhWWFQzWXV5TkxnQlBaQzJLTU1VM1VQVjlxV3F0eUxsUzRCcUYvN0xISTFvWU56UWRyekNtVnVlcHcrN2dNZWFOaE5UUlFicTZUWHRHOVNJU0JvWFo1bHdSWDcwOVdHRmMyZVh4ZVRlZWJ4amRqb2ZiWFNnb1M1c1Y3OVRFL2NhWG5IeDAvdzhiMGx5OXF2TWFZSnFxeEUyRFRQRmdDbk1oZUVHT00yUTNNS05FVFhTVlg0TWlFZzE0a0NEV05MbFlXcWNQdFB3L2ttVndSTjhrWmphN2pqVlAzOS9uNEVKRzJvU1o1T0JBNlBwL2VVaEgwSGJIK0wyTXNHZG9GcGhYcE1RNjhqdEIrcDFTb2ZGS3BCSzRhSkQvWGZiSXhUWThsd0tZK0xBRk9WUGU0QW1PTU1idmNtQXg1YzF5bUhDWENTUXJ4dzVQVmd3Nnk4RUpiV2oyUTBGK1UvL1lzNFl1OEloMTd6NWZhdU9QZWtsaDcrNFNscnNyVlZTVWVmdWFMTHBzTlFDdS9FM3lPM0tjVEozU1pSaldqUkU4VW1CVk5majFkK3B1RUh4bFY1dm5iYzVRbHY4WVkwL0pZQW15TU1idVIyRVFZZUQ5U0hzMFZHcEliUm5wRGt5Y2VCeUJNVHkzbjI3d2kvZDFEbituTzZhVUxLNzl0L0tPcStqS0FJR2hDcHI1akJDQzgxVkw0NGFHZEsxYmY0VWx3VXk4emluU1U2L0tLQ0syamhSNE9lNjYrTXJvcUJkczZjY0lWaDhoNmIyb3d4aGl6TzdFRTJCaGpka05qTXVUTnNabHlaUFZFT0M1NTNkRWVORTM2TUJSUzZJRndSK1VHZnBoZXJMYzl2RUM3c3BPNFFTNUZXUjVxUjdMdWFvK0lYTmR4MHRSQTR3UTNzYWFWNkdnVi9pM1NlTnN5VnB2bi9hSUlKMTk3a0d5dDhRSmpqREhObW8wSk44YVlabUI2aVo0a1NpNHdPTGJjczVHa05mWElLVnRVZUZqZ2pyR1o4cjBYVmRXbTB5MVRqeGRYNW9pRXQwcjJkR0hvcWxkTFlYV2wzK216UG5mc2FxK2ltM2pUaS9WUEFuOW9yUGhKZnZhZldaN0JxRjAxbDkwWXI5a2NZRk1mTmdjNGtmVUFHMk5NTXpBdVE5NFlteWxIcW5BeVNZWkdhME16NFpxdUYxb0pURUJabWxlc1QwNWZvSDJUbk9XWjhsc256QVg5ZTdSNjhmTHpYMVdXTDdCSFNtWHdQeDRHTjJHcUt0T0xkVVpzOHR2Z244K0VTaEo2ZnA4Y2s4SDVsdndhWTR5eEJOZ1lZNXFSMkVSWWxROGk1ZUxWU3RFMVBSVjh3QVhpOGtsZXNiNlNWNnhER2xoYmpjcFM5cGlvOEZHa1lpK0hRbXY4R1BKQStzVHBFendMYmdDWVVjeURBcU1qenhXUGZqNWo0bFhMZmg4ZW04SEY0dTNkRW1PTU1ic3A2eEkzeHBobWJIcUpub1RMbjBRWUZGdnVhWWRielZzb3pSVS8xNDBaSUl1OHFpcWkvYVNwdjBoQkZnR3RhbXZDamxEVjBCemowSlBOTG02ZjhpbFhmK2RSK0JZdHIxaW5BdU9qQlVyb1ZyeUh5YS9FRjl3OU5rdCs3VTEwWTVvV0d3SnQ2c09HUUNleUhtQmpqR25HeG1YSUcrT3laTEFvNXdKZlI4cmpoa1kzVlB3S3U3SGx4MnVRQlhuRit1UzBoYnF2QnpWRnJaODg0WE5GYjRpcHVWcnZiUU9JVTdYS3RFaHJ3WGtDMUQ1QU5GRFM1TmZqbnQ5cXc1NG5XL0pyakRHbU9rdUFqVEdtQlJpVEpjOEJmUlIrbzFBV0tZOHVJT1ZSRXBKa0tLc0FGemhCUHM4cjBuL2M5NzUyOGFZbUtKczg0WDdRbWFGS0JOVDFKQWtXUWozQVZUbXdET2swY2ZvMURRN2NndVVWNlQ5SWx2eDZKQ0djOE90eG1YS0xkelVZWTR4cExpd0JOc2FZRm1Kc3BsU015NVM3M0ZRT0FPNEJLcUlIdzFOcFBjbURreWZWcVFqWCtSMlc1cFhvelhlOW82MFRMOXgrMjRLVkY2bnFLZ2h0alNSNHVjWlIxVGZnb0xkM3VQSCtBejBNM21KTUw5WS9JVndYZWU3cGdsZVNQUGtkbXlGM2UxU0RNY2FZWnNZU1lHT01hV0VtSEM1bFl6UGwvd2oxQ0w4WUtSY0pqMGoxYWxhWkpJNXdGYUVEeXBTMnFYeVZWNnhYUHEzcWEwZ1ZHLzV5N1NwWDlLSzRTajNLcmlTMk8xdWt0ZC9uUEdsRG9iZFBYckhlV0gyMVorKzJyUUxjaEgvdG15ejVOY1lZVXh0TGdJMHhwb1VhbXlsZmo4dVVFYTR5UkpXUEkrVmVEb3VPNjUyTGo5Y0xlS0NzaEkrbUYrbVpEYWxqN2VTclpxb3lOVnFOdWw2TjZDWTBJRHFTQkRPbzg4UnBOcWUwbnZKSzlEcmdMNUhuMGRXZVBWSjl0V2VGUDQ3TmxOdTlxOEVZWTB4elpBbXdNY2EwY09PejVPMnhtUnl1eXFVb3k2SUg0bllFOHFDaWNPZHN0UjdtUGlLOGtGZXM3K1VWNitBZERWMlcwdW8zb0o5RHRaNWJMOFNFVXBHLzJGRG91dVVWNjNpVWYwU2VlNXI4U3R4ZkViZVB5NVEvZTFTRE1jYVlac3dTWUdPTU1ZaUlqc3VTeHpaV2NERHdCNFVOc2NmVnhadUZpeUpEWUNVaFJSME12SmRYck0vUFdLUUhiM2ZjM011MnFQaEdLbG9Kb1VXeFBCdkpMVld4QkZMOVB1ZEpSajdkb0tIYnpkbU1JcjBjWW5yazhYYWYzNFJwM3NyZFl6UGxKbytpRzJPTWFlWnNMcE14eHBnRUR5L1FydHRjL2dKY0pvMThzelJoWHFnU0JCNXlXdkdIMFlmSml1MkpsVDVwNm04RitXc29qSWQ3QTRmL2p0ays2dmRsVThiLzFhUHd6Y2EwRXIzUVVSNG45cVgzTXZsTjNPdkk5dmsxalVvWExPaUs2M1lBT3VJNDdWRnRqZXVtNFRocDRiOWI0YnBwaUlTK1ZOT0FORUo3bEllZVI4cEZXb1dQcHdBcGlQZ0FQNkcxRVB4eHowWDhnQTlWZjVMeldnTnNXck5xVjd3a1pqZlRwdk1lY3lVckszdFh0Nk1wc1FUWUdHTk1qUjRvMFQ2dXl6U0U0MlBMVlVFY3ZFMXNvUHB2cFUwS2Q2VzA0NjlYSENMcjZ4bEkwaWRObXlQSThaSEFHdG9reVlNbVZrVlMyQmFzZFB1dHUvMnFyendJM1N4TUs5RUxSWG1zc1c2WUpGbEFhOXJZVEpuUUdIV1o1a0UvL0RDZGlvb3VxSGJCY2RxaDJnWG9pR3BISUpUVWhyNDZvTm9Ca1U3Ujh0RHpWcnV3K1hXeUJOalVoeVhBaVN3Qk5zWVlVNmNaUlJwd0lVK0UvZU1PZUx5ZmF3M1dva3dhbXlYMzFlZmsxaE9uN2RsYTlET1FkdUJsQ2h6LzdTcGFValo1ZkJhSWh4T09kMC9UUy9Ra2NYa0Z3UWVOY0lPa091VzVNWm1NRkxIWHZxWFFEejdZRzVHZVFBOGNwd2VxM1FrdHB0Y0Q2SUpxT3BHRVZxVERybXlyTVUyS3FpWEExVmdDYkl3eHB0Nm1GK3ROS0xlSVVMV1BiMk1rd2NsamZxZkNuOFpseUNOMVhkNTUwclRSd0F5STdEdnJ6YXhnRGY4WlNhaGQ1Zi9LcDR5L3A4R0JkMlBUaW5TQUErOGdWUFdXZVRuc3VWb3NoY0tmMXpNOGQ2aFVlbFNEMlVYMC9mZTdrSmJXQTlmdGdXb1BWSHVpMmcyUlhxajJRS1JuK08vT3U3cXRkZGlBYWhraVplRy95NEhRWThkWlMyalA5UXBVdDRVZmI0dDdEQlU0empaRXFzNnAvbmRxNmpZY0ovVGM1NnVRZnYwMjFOQVdZMHdkTEFFMnhoaXpYUjVhb0wwcWc5eURjRTVzdWVlOWZoSmFmS3Y2NnNHcUZJdHcrZGhNK2FpMnk5TW5UcDB2SWtNOGFrMVYvY1QrOHRRTitGUDZsT2FPWGxiekZjMVhYckVlb01yN0luU0JSdGpuVndndGVoV09xYkJZNE9peG1iTEp3MXBNSTlBRkM3cWl1Zy9RRzlmdERleURTRzlVOXdSNklyTDNMbTVpUE5WU1JNcUE4bWd5Vy8yeFNCbXVXNHJmWHc2VUV3eVdTV2JtNmwzYmNHUE05cklFMkJoanpBNTVvRVNIdWNvTTRJQkltWWF6UTA5L3VTVHZUYXhRK051Mmp2enAyb05rYTdMTE9rMjhyN2NqenNlTk14UTZKcGJ5WnVtVThTZDVFbmczY3QvNzJpWEZ4d0pnbjBhckpPWnVneXBMSzEwR1hUMVkxalJhZmFaZVZOWEhva1Y3bzdvUHdXQlZjaHY2V1lqODNXYVhOakpDZFFzaXk0QmxxQzVESlBUbHVzdHduR1drcGk3ajBFTlgybkI2WTFvT1M0Q05NY1kweVBSaXZWVmdVbXhaWTh3QlRUb3FXdmxHWU15WUxNbFBkazM2cEtsWENhRzV3NTczVHNad2NjOHBuM3pWL3hvbmV0UHoyR0p0dTJrYjgwVVlBRVMzdDJxOEtiK3NETHBrWGpWSWZtaWtLa3dNZmVlZDFxU2tIRUQxeERiU294dnF3VzBLVzRGdElEYXhqWDNzT011b3FGZ21nd2ZiRFJOalRCeExnSTB4eGpSWVhyRWVodklZUXY5b29jYnNBZXVsWkptdzhqakM5V016SldFNFl1eFE2RWJyQlVaL0x2WHJRZVJlMWV6bjVUMnQ2aXN0WWFiQXNHaGhJODc1QmNyRno1QXgvZVVUajJvd2dLb0tpeGIxeG5VUEFRNEovOTBIa1VPQWJydTRlVlZVdHdCZkFWOGdFdnB5M1MvdytiNlFnUU50R1dSanpIYXpCTmhzbDBBZ01CcDRPajgvZjIxOXpzL0p5WGxlUklhcjZzQ0Nnb0l2R3JsNW5ocytmUGp4cnV1T0JONG9LQ2g0WlZlM3g1aW1ibnF4M2lCd1oxemh6bGtwR3FCY2hldXJMNUxWYWVKOXZSMmNUeU43WjNwSFVIVVJpV3lOcFBlWFRaNXd0YmQxTkQxNVJmbzR3a1hSQWkvL2ZhdlArMWEyaUovanhneVFJbzlxYUhIMG0yOWFVVmIyQzFRamlXNGY0QmZBSVEzZTVrZkRkeXE4dU11bHVoVDRBdmdVeC9rYTEvMGN2LzhyR1REZzI0WUhOOGFZS3BZQU56UERoZzI3MG5HY2M3MktwNnJ2RnhRVS9CRWdKeWRubElqOFIxVS9keHpuOUZtelpuMVoxL1dCUU9BTjRNVEt5c28raFlXRm45VjEvckJody9aMEhPZitoclo3OCtiTkY3Lzk5dHR4KzRibTVPUmNBUXl0ZnE2SUJQUHo4eSt0WHA2UmtkR21VNmRPUzBTa3Q2bytXRkJRTUxxaDdUS21KWmhhcFBzN3dxTUN4MFlMRzZNM3VPWmV4emxCNWNvSldiSTBVdEI1MHJSZkEzZUZtdEk0dmNDcXFPdG8xdHBiSjVSNEVyd0p5aXZTeVFnVG93V05lWE5EQ1NLY01qWlRaalpTRGMxS2VOR3BVSktyZWdpcWZRZ2x1YjNaMGIyWnE4OGJFQUhYclhxOC9aYWpHdXJGaFM4aWp5VXpzODdQQjhZWTR4WC9ybTZBOFphRWhpNmQ2R0c4NkRZVDVlWGx6NlducHo4dUloZXI2bnM1T1RrakNnb0s1bnRWRjREcnV1MGR4em16b1hGU1VsTFNnUFhWaW84U2tRdUIyQVZ6MG9BZ2tKQUFkK3JVNmMvaDVQYzdFYmt5RUFnOG01K2YvMlpEMjJaTWN4ZE9QSStiVnFLanhlVnZJblNJTG95bGhENktlekZjTm41VDNsaERmZkJKWG9uZWluTG4yRXlwS0owODd1N09FNmVQUWhnVTJSREppN3hOa0dnN1JCREhsVWNaK1hSL25qa3Y2RUg0Sm1WNmtWNFJsL3lDdDhsdnRYOFVoWXZIV2ZLYlFGV0Y0dUtEZ1FHSTlBZjZvOW9mMSswZWQySjlFdFJrQ2E1cS9QUFk4K28za1g1dHNpUVgrRXd5TTIzMWJtUE1MbWNKY0ROVFVGRHd1K3pzN0JzYkdrZEVCdnQ4dnJkaXkwcEtTaXFBUzRjTkc3YmFjWnhmaThpc29VT0huajFuenB6WEdscGZFbTlWVmxhZXZMMFgrZjMrZDRERGFqdW5zckp5cjhMQ3d0WFoyZG50L0g3L0dsVk42TWtPQkFMbnFPcjFxanJmNy9lUENBYURpNENIczdPekJ4Y1dGcmJJN1U2TTJWN2pNK1NCaHhib3F4VXVUd3BrQTk3T0ZhV1dXRUlybENuQVJRK1U2T1dqTStTOXl1RDlGL3I4emljQ3FhRm1lTlFUTEVRVEF4RU9UZi9GNmh2SzRJNkdCMjQ2cHBmb1NZUlcvQWE4Ny9pdFBqcEE0Y1p4V2ZJZkQ2dllMZW1YWDZheFljUGh1RzRveVZVZFFFbko0WWkwalR1eHRxUTBXVUpiVXpMckp0bDNyTGI0b2EyRFNvQmlSSW9SS1pHQkE3K3IrenN6eHBoZHh4TGc1c2N0TEN4MEd4b2tFQWpVMUh1aHMyZlB2ajRRQ0d3Q3pxNnNyQ3dLbi8rd3FuWklPRm0xdjRqZzkvdi9tWk9UVTcxSEZoRjVLejgvLys0azlRUUxDd3MzQUdSblozY3FMQ3dzVDlhWVljT0dEWEljNStpTkd6Zm12ZnZ1dTV0emNuSmNxZWV3TEwvZm53T2tpc2pMc2VYRGh3L3ZyNnIvRXBFeTEzVXZmdlBOTjB1SER4OSttYXErNmZQNTNod3laTWlRdDk1NnE2eGVsUmpUd2wweFVINENodVlWNlZnVi9pYlFMbktzc1ZabHJwYWM5UWtxYitjVjZkOFJKdDc0d3JRL2dOd2VPdVJkVDdCS1RDcXQvS25qcEFlZVhqdDU5RGNlaE43bHBoWHBJSEY1SGdrTm8yMk1mN2ZZY0FyVHgyVktzN3FCVUIvNjRZZnBWRlFNUUhVQXFxR2UzZkx5UXhDcCtxeFdWNkliU1d3ZHAvYjV1YXJKajlmK0Q3c1dXSUJxTVk1VGpPc1dTMWJXMHRvdU1NYVlwc2dTNE9aRHNyT3oyOVo5V3UyMmJ0MGFmUGZkZHpmWGRWNStmdjZrN096czIrZlBuNzhCUUZYUEVKRXV0Vnh5UXJMRVZGVXJrNXdiTld6WXNGODVqbk4zSUJBNE5qOC8vNlBxeHgzSCtUc3dwRzNidG91QXdycmFYYTN1azhOdGVqRlNObno0OEV6WGRkOFFrUlJWUFhuMjdObmZBY3lhTmFzZ0VBajhXa1R1YWRXcTFjenM3T3pUQ3dzTGY5NmUrb3hweWNabVNkNzlIK2hyUHVFL0lod0Q0Yy9halRDSHRIbzRBUWZodDhCSnVTZGZjVUh1YXcrTkVwSCtrYVdydkdoQWRIaTNnSWlrT1ZUZUE1emU0TUM3V0Y2eEhnQzhDVVFYUy9KNmU2czR5bk5qTTVrd3JwSENOeFU2WjQ2ZmpoMzdFd3dlaWNpUndKRnMyeGJkVDd0ZWlXN3N1YkZsMVljeHgxNFhHN3YyWkhjRHNCRFZVTSt1MzEvTUVVZDhhWHZsR21PYUEwdUFtNG5zN096dWZyOS9lVVBqK1AzK3Q0RWh5WTROSFRyMGpNckt5bmZuejUrL0NpRFNRd3ZRdVhQbjdxdFdyVXI0YmVyMysxOEZUZ2dHZzRlcTZ1ZlZqOWV6dDdvajhPVEpKNStjOWZycnIwZm43d1lDZ1RQRGJTM016OC9mcnVRMzdDUlZYVkZRVVBCK09GNjJxcjRvSW0xVjlhTHE4NXZ6OC9Qdnpjbko2UzBpdi9INy9SOE1Iejc4akZtelppM2FnWHFOYVpHdUdpUS9xT3F4TXhid2Y3ajhCYUZWWE83cDhmQm9BZHo0WE9Hd3RMVFU0dXVIamJyN0g0WC9QUlFWZjZnWDJNT2gwRlVQVCtzNDZmNFQxazYrYXJlZHcvckFSOXJkM2Nwc29CUEU1RmdlYm5la0d2ZXl6VnkrZ1ZITk1jblNCUXQ2RVF3ZUZVMTJWVE53M2RaMWRxWEhKcktSWHQzcTF5UkxkbVBMNjBwNFZUY0RpeEFwUnJVWW42K1lBUU0rRTVFR2p5WXp4cGlteUJMZzVtTUxNVDJaTzBwVmx5UXJIelpzMk5HTzQvelA1L090Q0FRQ0YxWlBPSjk1NXBta1E2WURnWUNHNHdZTEN3dHI3ZTFOWnZiczJZL201T1NjSVNKbmJkdTI3VGJnTndBalI0NzBsWldWL1NVYyt3L2JHemNuSitmdzhBSlhNd0NHRFJ2MmUxV2REQ0FpRnhRVUZEeWQ3THFDZ29JYmNuSnl0b25JVGE3cmZoQUlCTzZvckt5Y1VsaFl1R1Y3MjJCTVN4Uk9idTUrc0VSZkNTci9CVEtpQnoxT2U2THpTbU02ZVFYU3VuVk0vLzBOZ1F1L25mSFdpL3V1Mjd3UjhiQVhPamFVbzNJL0k1OCtaSGRjRU91eHhkcDIweGJ5UmRnblV1YjVjUFg0N1k2S1V2Zmd6TnhNMmU3ZkUwMU5lTjV1QnNGZ0pOazlFdGZkdTg2aHh0VVhtcXB2b2x1VG1oUGVkY0RiaU14RlpDNFpHVVVpc3R2OWpCcGp6STZ5QkxpWkNNK1JIZEZZOFYzWC9jQnhuS25BTlVCK0lCRDRiWDUrL2o4YXE3NVl3V0J3ak0vbk94cjQ5ZkRodzErYU5XdlczTEt5c3N1QlBxbzZhMGRXb2hhUk04SVBuOC9KeVprbUltTlZkWU9JWEZGWldmbGFkbloydTVxdURRYUR0L2w4dm5KZ0NqREo3L2NYNDhITkIyTmFraXN6NUt0YzFVRTlGM0FqeWgrQjFNZ3h6MGRGQ3duN3kzWnAyMkhmNjRlTkNqNi9hSzV2OFk5Zk5jNVFiSkVETy8yaTlPcHkrS2Uza1J2ZjVncWVFdUZRQ0U4cGxVWVk5VnlWL0g2UjZ1ZUV5L2FUM2ZKR29pNWV2Qi9idG9XR01xc2V5ZHExL1luNWVhNGxFUTM5SGVuWnJkN0RXMVBDR3p2RXVYNFRzc3RSblkvSVhCeG5MZ01HTExEZVhXTk1TMllKc0ttWGNPL3R0VGs1T1orTHlEK0J1M0p5Y2pwRjlnaHVCTkhmL0lXRmhhdUhEaDA2eHVmenZlaTY3cU01T1RsSEFybUE2N3J1YjNjb2VHak84dGJseTVmUDd0bXo1MUpDdlZBM0F6UDkvcnJmRnFyNm5PdTYyVDZmTDVDZm4yL0pyOW10bmZYMm5ZY0dnNXpzb0lOVjVVZ1I5dHdaOVM2YS96ZDI4UndDWDhkK2NGeS9ScTNqYms2NE05bENmMDNhNjV2K3RqT3JPeGdvR3pIdnpwMVpwMmV1V0RlWFh6anRPZGpYaVlHK3p1eERrdVU0a2lXcTFSUGR1aExlWk1lVDl5U3ZRV1FlTUJmVmVXUm1MbXFPdzhxTk1XWkhXUUxjREFVQ2dVdFU5WVQ2bmk4aU0vUHo4eCtyejdrRkJRWDNEeDA2OUFmSGNlNE1Cb01QQUdSblo5ZjJjeVRoT253MW5kZTFhMWVOREtFV0VSK0Fxc2Jkblo0elo4NUxnVURnTVJHNVJGV0xnVjdBQTNQbXpGbGNuM1luc1JqSTZ0V3IxNFg1K2ZtUEFGbERoZ3hKVDB0TGU3S2UxMzh3Wjg2Y3Q0RzNkN0IrWTNhNTdEbTVyVG82YlhPMWtoc2N3UWZTS0tzeUc5T2NsZXBXM2cxdTVkM2dhaDVYT0N0bEgwYWw3bzgvTWdhL29XK3F5TlpFTmZja3IwQmtIaUp6VVowbldWa0pDMFlhWTR5cFlnbHdNNlNxZzBUa3d1MDR2eHlvVndJTW9XUTBPenY3dGNMQ3dzcnM3T3c5L0g3L3FycXU4Zmw4SDlkMHJLeXNiQzdoUFVJZHgvRUJpQ1RPQTZ1c3JQdy9uOCtYSXlKN3FlcDY0SmI2dHJtNllERDRXNy9mZjQ2cTN0cTNiOThubHl4WnNpMjh0ZEZGa1hPeXM3UDlqdU1jSnlLZkZCUVVySWk5UGpzN3UxVkNVR04ySTJmTi8vc1JyZ2FmRXZqRnJtNkxNYzJGSy9CYzVmY3NDSlp5ZFZvZjlwZDI5WnU3VzlQS3paRmo4WDRpMUxzN0Y4ZVpKNW1abnphdzJjWVkwNkpZQXR5TXVhNTdpdXU2TmM2UGRSem5XTWR4WHR1UjJKRUZyU29xS3JiNmZMN25rcHppQTg2VTBENUQ3NnZxc2xyQ2ZSTHpPQTFBVmJjbHFiTThKeWZuYzJCUFlOUFdyVnNUenRtTzlwY0hBb0YvaWtodXIxNjlUbXZkdXZYTDZlbnB2d1NJOUlZN2puT1I0emlQcU9wdmdMc2kxd1lDZ1Q2cStrRk9UczZUQlFVRnpYMjNEdE1NbmJENHpyYTZOdmljSUFmVWZiWXhabnQ5b3h1NGMrdEgzTnQ2TVA3UTlzbnhxaWU4dFNmSjM2TTZGNUY1K0h4elpjQ0FMNzF1cnpIR3RDU1dBRGRqanVOc25qMTc5b2FhamdjQ2dUcjMrMDFtK1BEaEI2bnFMYXA2YjBGQlFSRndicExZMXdFalZQWGI4dkx5WVNVbEpadnFHVDZ5K0ZSQ3UzTnljc2FJeURBZ0tDTGQwOUxTN2dFdTNwSHZBY0J4bk1kYzE4MEZUbXJmdnYxTHF2cDNZQzNoM25DLzMvK2E2N3F1aUp4TlRBS3NxaU5GcEIyeGk1d1lzeHRwVTY1VEVFdCtqV2xNUCtzVy9yM3RHeTVKcmZaV3E2dEhXRFVJdkkzanZJTHF5NUtaK1Ztak5kSVlZMXFnSkxjbGphbGRNQmc4bTFEaWVXMnk0OE9HRGR0VFZmOE1vS29UdGlQNVJVVFN3dy9YeFpabloyZnZDL3hOVlN0RTVFUlZYU0VpRncwYk51ejBhdGZYZTZHUG1UTm5mcU9xYTFTMVgyRmhZYVdJUENzaUJ3d2RPblJ3K1BoS1ZYMWZWWS9PenM3dUVWUEhLQURYZFIrdGIxM0dOQlZuenYzNzBRalg3T3AyR05NU3ZGRDVQWis2YStPVDN1UnplZGVpK2hRaUZ5SFNSYkt5anBlTWpEc3QrVFhHR085WkFteTJXN2hIRk5kMW4wbDIzSEdjZTBTa1BmRFk3Tm16WDQrVTUrVGtqTXJKeVpuWnQyL2ZHbnRPVmJWbnVJNlZzVlg2Zkw2SFJhUzlpRXlaTld0V0FmQi80YnFtWjJkbmQ0cTV2aUw4c0Y2akcwUmtGZEFsZk8yL3d6RXZpRGxsam9pSXorYzdFV0Q0OE9IOUNXMi85UFhzMmJPM2Uvc2xZM1k1Q1Y0TFl2LzNHN01US0RDcjhxZWFrdDZ2VUwwYmtSeldyOTlEc3JKR1NVYkdrNUtadVhZbk45TVlZMW9VR3dMZGpOVzI4bkxrdU5abmNZNFl3NFlOMnhQSVV0WDFyVnExZXJQNjhVQWdjQ3B3TnZEVGxpMWJycXRXMzhYQThKNDllOTYyWk1tU0cycW80aUNBMkRuRE9UazVONHJJVUZWZEVBd0dwd0FVRkJROGxaT1RjNkdJbk83eitmNE9YQkd1WXh1QTR6aHBnQVFDZ2NYQXZmbjUrUTlVcitpRUUwNW9Hd3dHOXhTUnI4TXgzODdKeVZrTm5EZHk1TWpybjNubW1hQ0l2Qk9PZXdMd3IyQXdlSW5qT0FBUDB3amJZaHJUMkFRNVpGZTN3WmlXWkprYkhnU2xHa1RrSFVSZUJsNlJqQXhidk1vWVkzWUI2d1ZveGxRMTMrLzNWOVQwcGFyNTJ4dFRSRVpJeUN1dnYvNzYxdGhqMmRuWm5WVDFmZzM1VlhoVjVhaXRXN2RlQ1pRQjF3OGZQanluaGlxR0FEaU84eGxBSUJESUZwRmJnVTNBeFpIRnR3Q0N3ZUFFVlYwdklwZkh4RnNiL3Q0N0JRS0JEc0Jod0RteEZmaDh2bnNEZ2NCVTEzWGZFcEgycWpvM2ZNZ1ZrWmtpMHFPMHRIUlkrTngzVlhVQjhPbklrU045SW5JQkVIUWN4NFkvbTkyVDZyNjd1Z216Y3lLbUFBQWdBRWxFUVZUR3RDVGZ1eHNxRUxtWXRMU3VrcGw1bkdSazNHbkpyekhHN0RyV0E5eU1xZW84b000dGlvQ0Y5WTBabWY4S1BCdGJucDJkN2ZmNy9VOEF2VlgxN3dVRkJiT3FYenQvL3Z6bGdVRGdOeUx5c091Ni84ck96ajYwc0xDd1BITDgyR09QN1FrTVZOV0t5c3JLa3V6czdCNnErcC93M3NCWEZ4UVVMSW1OVjFoWXVDd1FDRXdFN25GZGQwWkdSc1pod0dvQW44L1hJNXdjeC9VbWgzVUVJdC9IbTF1MmJJbHVwNlNxcjR2SXlhcmFHK0ROTjk4c0JUSUFoZzBiZHJyak9OMVY5ZVg4L1B5ZjZ2dWFHZE9raUhUYzFVMHdwaVhaaXBzaUdSbFA3T3AyR0dPTUNiRUV1QmtUa1QvbTUrY1g3c2kxcXRvNnRJTVJ3VWhaSUJEWVIxV1BBVGFYbDVlL0VTblB5Y25wTGlJUEE2ZW82anZsNWVVM25YRENDVzFkMSswaUlwMkR3V0Jub0l1SWRGYlZMc0FHRWRuVDcvZi9FLzZmdlR1UGo2bzYvd2YrZWU2ZG1TeVRmU09FUU1JT0Fka1hGWkNRR1ZCVVJGUmNjS0V1MzliYTF0YTIxcTdXMW1wYnJYYXZQN1YxVnhSVUZIQUJNc213eXlvZ0pJUTFCTEx2ZXpJejk1N2ZIN05rMW1TeXNPWjU5MlZuN3Jubm5udG0wSkRubm5PZWcrWE9kclJhN2ExRVJFS0lyV2F6dWNsZ01QeUJpSklCdkpXZG5mMjZ2MzVtWjJmLzIyQXczRU5FT3IxZUh5K0VPTzRJZWtlcnF0b2t5eklBblBUNmJEOVFWVlZqczlscXRtelo0dkdBb0xTMGRHVlNVdEw3N2lQTlRwSWtQZWk0M21jNk5XT01NY1lZWSt6aXh3SHdaVWhWMWJlSmFJK3Fxc0ZrajVRQXFGNWxSRVIzT2Q2N2ozUXVjK3pydThFOXM3TVE0aUVpdXQ1eGVFVnNiR3lUcXFvNnh6azQxc3o2YzUvQllGaGxNcG5XVFowNlZVdEVQM1hjL0cwQVVCVGxwN0lzbDh1eS9JL09QcTZpS0xkV1ZGUlU1T1hsV1F3R3cxZU9ObTZYSkNuRjhkN2plMUJWdGQ1c05sYzVqdzBHdzRORTVKRk4ybWcwK3R4SUNIRURFWUdJdm0wMEdoOTBGRGRuWjJmZjNVbi9HR09NTWNZWVl4Y0pEb0F2UTdtNXVUc0I3QXltcnNGZ3VCM0EyMFRVTElSb0pTS0xFQ0lLZ0RPejhqcTM2bmNEZ0JCaXRYc2JSUFJmQUU4Q0VFUlVLNFFvQjFBT29OeVJaYmxDQ0ZFaGhLaVVKS25TWnJOVmFqU2FCd0U4UlVTdnpKNDllMXhvYU9oOEFHa0FTclZhN1hzQTRCaUYvV05YbjhGc05ydW1PQ3VLa2l2TDhsRWlta1ZFc3dDMHU2M3hEZVFLQUl1N3VvOWpSQnhFZEtOYk1XZnJaSXd4eGhoajdCTEJBWEEvSjRUWUxVbVNKSVNJSXNmYVFDSlNBWndTUXZ6TFpESjlCZ0JMbHk2VnE2dXIzM0ZzZ2VRZUZNTmtNcFZuWm1iR204M21wbUR2bTVHUjhjZUJBd2ZlVGtTYk5CcU5zTmxzYTJSWjNrNUViM2duMStvT3M5bHNNeHFOdHdraDNpZWlaRlZWbjhqSnlhbnU3SnJTMHRLZkpTVWwvYm9uOTlQcGRKd0ptakhHR0dPTXNVdUUzNDNwR0RzZkZpNWNHT0llN002ZVBUdDI2OWF0OWZDZGtzMFk2eU0zYjM2ZUg5b3dkcDU5Y3Mzai9Qc1dZNHhkSkhnRW1GMHczaU85M3RzbU1jWVlZNHd4LzVyWGY4RVBORm1YOU5jdTVBZHdYbmdmWU1ZWVk0d3h4aGhqL1FJSHdJd3h4aGhqakRIRytnVU9nQmxqakRIR0dHT005UXNjQURQR0dHT01NY1lZNnhjNEFHYU1NY1lZWTR3eDFpOXdBTXdZWTR3eHhoaGpyRi9nQUpneHhoaGpqREhHV0wvQUFUQmpqREhHR0dPTXNYNkJBMkRHR0dPTU1jWVlZLzBDQjhDTU1jWVlZNHd4eHZvRkRvQVpZNHd4eGhoampQVUxIQUF6eGhoampESEdHT3NYT0FCbWpESEdHR09NTWRZdmNBRE1HR09NTWNZWVk2eGY0QUNZTWNZWVk0d3h4bGkvb0xuUUhlaHZwcnk2d2t4RWN5OTBQeGpySU5vZ1NBVkJFWUJDZ09wNFZRU0VhbitGODFVaGtQMjhnQ0lJcXYzVlVVOUFJWUlxQkJTNDJpRDdPWEllZDdRRkFRVWtWSURzN1FFS1FYVGNuNkNRSUZVUUZBR2hTSUNpZ2xUSmVTOUFFVVQyUGtBb1FvSkNxbENGZ0VLeVozOWMxeENwUWtCUkFVVVNVRlFpVlJKUWhBYUtVRlFieWJLUUhPZFZBVVVXamxldC9WV3kybFJGSnhSRlFOR29vWW9pb0doVktOWXdVaXdDaXJhNVZXMk5Fa3E0cWlvTmlxSVUzbjkvMjRYK0UyYU1NY1lZWTNZY0FEUFc3MUVveVBFTzNxOFVvTnorZngydmpuck9kcHdWQTEzcjFnYmNidTY4bTcvN09FdWQwMVpjOTRMb3FDUHNKNGdBUjNISHExZi9aRWZic3ZONjFYRkNWVjMza1p4MUNJRGlPSllseUlyamVsZ2hFUUFaMEZvQUxRRG9aT2djSVc4OGdQai92Zzh2allDd1FNQWlDQllBRmhLd3dQRmVDRmhBWkFHRTFmMmNBRm5nZUUrQS9YcUlkb0RzOWNoZXBwSm9KeUZaSU5tdlZRUXNKTU1DRlJaSlV0dUJzOTc5WVl3eHhoanJOemdBWm95eDh5dlNHYkc3bmhPNFB6RHdMblIvY2F2bi91REJ2VXdDMlo4RUNIdVJUQUJVeDNuVnF6NWpqREhHV0QvREFmQjV0dS8vN3NxODBIMWdsNTZwTDY4TmI3VzFTbUVheUJiRkt1bGtrcTFob1pLMlZjaTJVRVhTdEVHMlNwQzFxaXJaQ0xKR09GNjFHa214UXBZMXFxVFlJRXNFV1JWQ2tnZ3lTT2loU2hwQWFDRkxXa0JvQWFFbFFSb0lPSTRsclVxcUJwQzBKRlNOSU9nSTBFS1EvVHFRRm5EVUpkSzQzb08wSklRRzVIYmV6M1dDaE1hOURRTHBMK1Qzek5qRmJFcnNVQ3dmNXJtQ3BxS3RIczhjWHQzcmR2ZlhGa0oxUGpYeGNrWDBFRHcwSXN1amJPM1p2Y2d1L3laZ214TmlocUM0cFFiVmxxWmU5YTB2eGVzaUlGTkg2cE4yMVlaNmE4c0Y3QkZqakxFTGdRTmd4aTRCZTcrenFOLzlsamJwOWRVeFFyTHFoUTBSV2xMMVFoRjZJVkVFVktHWFNOSUxvVWFBSkwyQTBFdEFoQUQwRUlnZ2doNUM2RUVJRXdKUjlxQmFSQWlRbmdnUkYvcHo5WWJ3ZU9jWXpSVUM1QmcyRm81aWduQlZFWUk2UnBYOXh6ZVhIUW1FcE5EbzgzSXZpMnBEVFlBZ1R3SWhTaHNXZEZ0TnRqYlloT3IzWEl3MkhJK09Yb2hvYmJoSCtlbm15dUE3NjhmQ2daUHc3UkZHSEdzc3hWK1BmSWJTdGpxZk91RWFIWWFFSjNpVVJla0NmNjZGQXlmaG9SRUdWTFUzNE1tREsxSGVWdSszSGdHWUZKdmVxLzQ3bGJmVm82UzF0dE02ZjU1OEQrSjFIVDhDZGxVZnh4L3pQdW1UK3pQR0dMdDBjQURNR0xzbzdiOS9TUjBBMzkvR2UybnF5MnZEVlcyclhsRVFBVkwxV2tub1ZSVVJJT2loU25xUzFBaW9wQWVnSnlBQ2dGNEFFWURRRTBFUGUwQWREVUV4SUVRRGlPdnJQZ1pDZnQ1NUxMaUdjRXlMSmdqSGUrZHBBUUpSLzRpQUUwSWk4ZEwwaDg3THZRN1huOEd2RDM3ZzkxeFNhSFMzK3ZHYmd4L2dVUDBaditkK09PWUduK0FYQU9Za2pzV09xcVBZVVhVczZQczRYWjB3Q2crTk1BQUFSa1lPeEl0VGwrTi94M002SGRudGpBVENnOE96Y0gzS1pBQkFVa2cwbnAxNEYzNTdjQ1hPdHRiNDFOZVFqQ2ZIMzlhamUzbjcrTXd1dkYyNEdjbWhNUjZqdkZYdGpXaFhyWDF5RDhZWVk1Y0hEb0FaWS8yS1l6UzlCVUR2aHM3Y1RIanJMYjFzMVVhVFN0RkNrbUpJMktJaEtCcEVNUUJGazFBamhEMVFqZ1lvQmhDUkFHSkJpS2FPUUxyWHlDMFlKdkpjNzB2OVpmajNNblRIa0tzeEtTWXQ0UG52ajdvT0p4b3JVTkh1ZjZUVkh3bUVPOU5tMmRlTU80UktXbnh2MUxVWUh6TVlMeDNiMkszQVVhOEp3ZU5qYjhKRXIzN0c2U0x3cldHWitNUGhqNE51cXplZW0zdzNJalVkbzlQUEhQNFllMnBPbnBkN004WVl1elJ3QU13WVk3MTA4TDc3bWdFMEF5anBhUnNqM25rbkt0UWlSMHNxUlV1Z2FCbHFEQUMzUUZvTmgwQUM3RUYwdElDSUpHZFFUUlFOSUxKdlBnMjdtTXdiTUE1M3BsM2RhWjF3T1FRL0g3Y1l2enJ3UGxvVlMxRHRxaEQ0NVlFVmVIenNJa3p3Q2xybkptVmdlTVFBL0RsL0RjNjJWSGZaMXVEd2VQeHkzQklraDhiNG5Nc3RQNHlYam0wSXFrK01zWXVIMVdhRFZ1TS9UQ2lycTRPaXF0Q0hoaUlpSkFRYVdUN1B2ZXMrVlZYUjJHYmZva0VpQ1pGaG9YM1dkbk43Ty9RaElYN1AxVFkxb2I2MUZlbUppWDEyUDlaN0hBQXp4dGhGNFBnOTl6UUFhQURnZnc1c0VESmVYNWtjQmlSQ0ZRbXFFQU1rSVpKVW9uZ1NTQVpFSW9BRUFIUDZxcytzKzFxVWRnRDI2Yjg2eWZPdjREcExzOGZ4eEpnMFBETHlXcDgyRHRZVklVeldZbVRrUUZmWlVIMFNmalh1RnZ6KzBJZXdxTGFnK3RKa2E4UHZ2dm5RWTlxeVUycDRQS2JIRGVzeUFKWkFlQ0pqc1Uvd3F3Z1ZyNTgwNDdPU2ZRR3ZGUkE0MFZUdWRzODRoRWhhMTNHdHBkbGpmWFZTYURRaU5SMi90RGJaMmx6cmk2c3RqWjMya3pFV3ZLYTJOdnpzbmZjd2VXZzY3cDB6RzZFNm5ldWMxV2JERSsrdVFGMkxQVFhKOXhiTXg0S0pFL3IwL2cydHJmamxpZzl3cHJyajU4KzQxRlQ4NXRZbENIUHJTM2RVTmpUaTI2LytGd0FRR1JxS2QzN3d2VDdwNjZhOGZMejQyZWRJall2RHlJSEpXRDczR3NUcTlUaGRXWVZmZjdBU0RhMnRDTlZxOGNxM0gwSjB1Tzh5Rm5aaGNBRE1HR09YaWJ6N2J5OERVTlpablNHYm4rK1hjNkVyMnh1UVY5KzdQWkFsSXN4SkhOdmo2MVVJM0wzOW53Q0FaV216c1hUSWxhNXo1VzMxSHV0a3gwY1B4aE1aaTZGeFc4OEtBTlh0alhqaHlGcUV5enE4T0dVNXd1U09Yd2JIUmFmaThiRTM0Yzk1bjhJbWxLRDc5T29KRTA0MVYrQTdJK2E3N3JlcWFBZFduOTBkMVBYUEhsNk5QMHk0RTdFNmV4TDNXa3N6bnM5ZmcveUc0azZ2dFFrVlAvMzZiZGZ4WHliZmkrRVJBMXpIT2VXSDhFN2hGdGZ4ajBaZmo3bEpHYTdqL2JXRmVPSEl1cUErSjJNc09LcXE0b1YxbjZHNHRoYkZ0YlhZZS9JVUhydGhJVWFucEFBQU5oejh4aFg4QXNEaHM4VW9LQzN0c2wyZFJvUHZHQTFkMW11MVdQQzdEei95Q0g0QklGU245ZDc0cjFkYUxSYThuRzBLdW41Y1JBVHV1OGJ6K1hGamF4dmUyTFFaQUhDMnBnWVJvYUdJMWR0L0RxWWxKbUJRWEN3YWlsdlJaclhpNDEyN2NYL21YSjkyMllYQkFUQmpqTEhMWGtGRENmNVc4SG12MnRDUzNLc0EyTjM0bU1FZXg3dHJUcmplVDRzYmpzZkhMdklaSWJZSkJYL09YNE1HYXlzYXJLMTQ5WVFKajQ1YTZGRm5XdHd3L0g3Qzdmamo0VS9RYUd2MXVlK1lxQlRmL2FNQkZMZlVZTVhwcmJnN2ZRNE8xaFhoNjlwQ2pJMGFCTUErR3V3dE1TVGFkUjRBM2kzY2dvZEh6a2VUclIydm5yRC9VdWwrM3Ftb3BRck50bmFmY3NiWXhhR2hyUTIxelIwQmJtbGRIWDcxL2txODlOQURDTkZxOGY3MkhSNzF6WGw1UWJVYnF0VjJHUUJYTmpUZ2o1K3N3WW55Y3A5emUwK2V3cE1yUDhTdmIxMkNxTERPcytzWFZsYmlpWGRYQUFEU0VoTHczRDNMZk9wWWJEYmtIZzZ1N3dBd0tEYldJd0FXUXVCdm4zK0JtcWFPV1NySHk4dHh4OS8rNFRxMktoMFBJai9kc3hkZjdqOFFzUDNsYzYvQjlaTW5CZDBmMWpzY0FEUEdHT3Qza2tPalVSWmdleDZuSDQ2K0h1VnRkVmg5Wm5lZlpoTFdTUnFNakV6MktOdFZkUndBa0RWZ0hCNFplYTFISm1Pbmw0NXR4TEhHanBHVzNQTERHQldaZ3VzR1R2U29OelpxRUo2ZmZBK2VQYndhUlMxVkh1ZWVtWGlYUitJcmZ5YkZwSFdhZEFzQXJoczQwZWUrZ0gyN3BwK052U25nZFowbHBmSU96QVVuYm1Qc3ZJc0pEOGZ6ZDkrRlYzTnlzZjdBUVFEQTdWZGRpY1NvS1B6cGt6Vm9hUFY5c0JhTWtBRHJpWjIrS1RxRDU5ZXNSYjFiK3pkT21ZeklzRENzMkxZZEFGQlFXb3BIWDM4VFA3aHVBYVlPR3hhd0xTRUUycXoybjludHR1Q1doSFRYYTdsbTdEbnArYlBNcGlpd0tmNW4zN2ozeVIrYkd0eXNIZFkzT0FCbWpESFdiNFRMT2p3OGNqNW14by9Fei9lL2gxUE5GWDdycGVzVE1UY3BBd1JnUWZKRXJEaTlEWnNyOHZ1a0QyT2lCa0ZESFVsam1teHRPTlpZaXUrT25JOEZ5YjVCSlFCOFVMUWRPZVdIZk1wZlBaNk5oSkFJVElzYjdsRStJRFFhTDB5NUY2dUt2c0xIWjNZRzNGLzRZaUo1WlM0WGdnTmd4aTRFclVhRFJ4Yk14K0Q0ZUJ3K2N4YTN6SmlPajNidXdvNWpIZHV0L2Y3MjJ6QnE0RUMwVzYxNDZPVlhYYU9kLzM3Z2ZzUkgydmZiZm5mTE5xemRaODhEc0dqcUZMLzNhbTV2eDl1YnQrRExBd2M5L3B1L2E5YlZ1UFBxcXdEWWcyZm5WT1BhNW1iOC9xUFZ5Qm8vRHN0bVhZM0VxS2dlZmNad25RNlBYdWViWThIZDBkSXlmSG5BYzlSV1ZWVzhzV2t6MXV6MXpHL3d0K1gzSVRIS014ZmxKN3YzWU5WWE93RUFtUmtaK0QvRHZJRDM2dW9CQWV0Yi9HMHp4aGpyRjhaR0RjSmpZMjVBWW9qOUY2YWZaU3pHVC9lOWhXYkZkMHJ1N1VPdWRvMUh4dXIwZUdUa0FveUlIT0JUcnlldThKcitYTmhjaVdjbjNZV2graVMvOWZmWG5ZYTVQTTl2bG1VQWVLZHdLd2FISjJCQXFPZHVXaHFTY1ZmYUxJeUlUTWF6aDFmM1NkLzdrbmZpTGU5OWpvZEhKbnZVU1FuejNISjdZRmlzeC9rZFZVZlBRUzhaNjcrdW56d0pOa1hCRSsrdHdBT1ptUmlhbElSVEZSVllQRzBxSnFiWlo0bXNQM0RRWTZydmh6dDM0b2NMcndNQW5LeXdQMkNNMWV0OUFtQlZWV0hPeThlYm16ZWp6bTNLdFU2andjTkdBd3hYakhlVkxaa3hIYkVSZXJ5MElkczFpcHB6NkRDMjVCL0JkUk1uNHFacFU1QVUzYjNkQkxVYWpjYzlBdFh4RG9EWDdmc2FuKzdaNjFQM1ZWTU9kRnJQc0txOHJtT1cwVGRGUmZqTHVzLzgzbWZhc0dHNGNjcGt2K2ZZdWNFQk1HT01zVDQxVkorSUd3ZE54ZENJSkF6VkorRlVjd1ZPTlZWZ1hmRmVuR3J1cysyWHV5VkNHNFlueDkrR1VMa2p5M0J5YURSK09PWjZuK0F3WForSUt4TkdlcFNwRVBpeTVFREFFZHJ1OEI2dHpTMC9oRzhOeXd4WWYxSk1HbDZhL2xDUDcvZGx5WDdYKzFwTHM5L3AxZDVra2p3eUxnZlNvclREMG8ycGU4NjZFZ2ovTjd6ejlZQlRZb2RpU3V6UWdPZUhSd3p3U0pwMXFzbi9hRDVqclB2eXpwN0ZLNlpjbkhJRXNTMldkcnh3Nzkwd2ZYTUlXZVBIQVFEMm5EaUp0N2RzOWJndTkzQWVMRFliL3MrUWhXZnZ1Z09uS2lyUjNON215aVJ0VXhTWTgvTHcwYzdkS0ttdDliZzJPU1lhUDE5OEU0WW0rVDRNek16SXdJZ0J5WGh1elZxY3JySXY3YkFxQ3RidTI0ZTErL1poWXRvUUxKbzZCZE9IRC9lNXRpOWRNV1NJMy9MRFp6dFBzbGpkMUlScXQvWEM3cEo2T0lyTmVvNERZTVlZWTMzbXpyU3JjY2NRejMxcmgrcnRnWERXZ1BGNC8vUjJmRkMwL2J6M3E4bmFpdGRQNXVLN0l4ZDRsRStQRzQ0bHFkTTlNaDQvT0R6TFo1VnNidm5ob1BiRTdVcDhTQ1RTOVIzN1FiWXFGbXl1T0FLdHBNSERJK2IzdW4xdnUydE9ZRi90S2RmeFF6di9YNWZYVElrZGlvZEdHSUlLZ0NXU2NLRDJCTXpsaDNHd3JnZ3FyOXRsN0pKV1hsZVB0elp2d2RhQ0FvL3lkZnUreHZUaHc3Rmc0Z1NVMXRiaTQxMjdzZkdiUTY1cHkrbUppU2lycTBPYjFZcHRCVWV4di9BMEZreVlnTGtaWXpCK2NNZXNsOWZObTdCdTM5ZCs3eTBFOExmUHYreTBmNEhXMkI0NFhZUjU0ekw4bnV0TFE1TVNNU1ErSG1kcWFqeW1iUC8rOXFXSWk5QjcxRjIvLzZCckN2alZvMFppMmV4WmZ0dU1DTzI3UFlsWmNEZ0Fab3d4MWlmOEJiLys2aEFCNzU4Ky8wSHdocktEbUJpYmpxc1RSbm1VMzUwK0Iva054VGpTVUlJNWlXTXdQdHB6aXJKVktIai85TFkrNmNOMHI5SGZYZFhIWVJNS05wUWV3QTBwVXpBNFBCNHFCQTdWbmNHRUdQOGpEWjBwYks3RTVvbzhMRXVmRFFCNDdVUnUwTmRPaVIyS3hhblRNS0dMQkZqdVFpVXQ1aVpsWUc1U0Jtb3R6ZGhja1FkelJSNEtMOUJJUDJPc2QxYnYzdTBUL0U1S1Q4TzQxRlM4dVdrekRoWVY0WGlaWjVibUFkSFJlR3JwclRoZVZvWm5WMzhLVlFnMHQ3ZGo5ZTdkV0wxN042TEN3cEFhSDRkYlo4ekEwaXRuWW5QK0VWY3lyUUhSMFpnelpqUSszTGtMNWZXZEp5WjBkOC9zV1Npc3JITDFOU04xRU9hTkc5ZkxUeCtjR1NPRzQvcW9TZmhmanRsaitqZTdkSEFBekJoanJOZUc2aE83REg2ZDdoaHlOWFpXSFR0bjA2R0pBbWM1L3MvUjlSZ1ptZXhhQnd6WXAvditkTXdpL09MQUNpejNNeFg1eTVMOXFHcHZoTll0Y1ZWUFRZLzNESUQzT2pJaUN3RHZGbTdGdDBjWThPS1JkWWpTaHZjb0FBYUExV2QzNDBEZGFZeU5Ta1ZaVzEybmRkUDBpYmdxWVNUbUpJNUZTbGlzM3pwTnRqWkVCREVhSEt2VFkzSHFkQ3hPblk3QzVrcmtsaC9HcG9vODFGdGJmT29LQ0d5dFBPSTZuaGliaGtoTng5WW1iYW9WZTZwUGVGd3pPaXJGNDgrdHNyMEJCUTBscnVONmF3c08xWjJGWHFOeksrdklLTnRWOW12R0dIRERsTW40d3JGZFQzUjRPQjdLbW9kcnhvN0JuejVaNDVFRXkybjY4R0Y0ZE9GMWlBb0x3L1Rody9IblpYZmg3MTk4aWJNMUhmdWFON1MyNGxocEdZWWxKU0ZHcjhmOW1YUHhudzBic1dUR2ROdzJjd1pPbEZmZ3c1Mjd1dFhQbExoWUxMM3FTdHhXTVFQdmJ0Mkd1d09Ncm5hbW9yNGV6ZTJCdDJXcmJQQWZrQys5NmtxRWFyWDRYNDdaVmZia3lsV2QzbXY3MFdQWWZ0VDMrd09BYXlkT3dDTUwrbjRHRUF1TUEyREdHR085dG1qUXRHN1gvOGZSTDg1Slgvd0ZPczZKYXMxS08xN0lYNGRuSnQ3cHNSWTJQaVFTZjUyeUhIcE5pTWQxZGRZV2ZOQ0hvOVdubWlvODFyVXVHalFOMnlvTG9FSmdaL1V4SEs0L2d5WmJHelFrNGI0ZC8rNTIrNm9qMi9QSnBncWM5TE1tTmw0WGdVbXg2UmdibllweDBZT1JIQm80Y1l3QXNLNTRMd29hU3ZEVHNZczh6cTByM290V3hZSUZBeWY2Sks4QzdPdW83eCtXaWZ1R1hvTjl0YWRnS2p1RVBUVW5vRGo2SndDOGNHUWRBQ0F4SkFyL1NmQmM0N3k3K2poZVBPS1pNT1pIbzYvSDNLU09LWTRGRFNXdU5weWV5Ly9VNzJjWkh6MFlzVHJQNllrOFhac3hYNFBqNHpFcFBRMHg0WG84bERVUGtXSDJoMThQekp1THZhZE93V0t6UVI4U2drbnBhYmh4eWhSa3BIcnU5ejBxWlNEKy9xMzc4Tld4NDhnK2RBaUh6NXlGeFdaRFprWUc0aHpab2JQR2o4TVZRd2E3TWppUFNSbUk5My80QTQ5MmZ2L1J4OGc3V3d3QXVHTHdZUHpxbHBzOXpqdXpKZzlOU3NLdmIxblM1ZWR5MzFaTmx1dy8rOS9jdEJsYkM3cWZQQzlVcS9VcEc1ZWE2amNKbG5PZGMzeEVCSVlrSnZodGIwaUMvM0oyN25BQXpCaGpyTmVHUnZqUFlCeElla1JpMTVWNnlOOElzT3EyRFZCQll3bFduTjZHZTlMbmVOVHhEbjRCNExVVE9YNnpSUGZVZTRWYk1UNTZNRVpIcFFBQVJrWW00NWJCTS9IaG1hOEEyRWRiQWNBbVZEVGFQUGZiVEE2TndaaW9GSXlPR29TRGRhZDlzaDRUMEdWSWx4UWFqZStQdXE3TGZwNXRyY0gvanB1d3YrNDBac2FQOERsZmEyM0d4MmQyWVZYUlY3Z21hU3dXRFpxS05MM3ZuNmxNRXFiSERjZjB1T0VvYks3RVkvdmU5S2x6MjVDWjBIZ2w1dHBXV2VCVEwxalhwMHpHdlVPdmdWVzF3YW9xa0VoQ2pKOGd2ZEhhcy8xTUdidmNQWEhUSW9TSGhPRHBqMWFqdWIzTlZhNlZaVWhFU0kyTFEwMVRFOTdhdkxuTHRzWU5Uc1h5YTY1QlRIaVlSN243OWtXU0pDRk1wL000Nzc0dG1pU1J6L251Y3ArcUxFbGRKd0xzcnVWejV5QStJc0tqYk8yK3IvSEo3ajBBbk4vREhIK1hBZ0RxbXBzUm85Y0hQTS82RmdmQWpESEdlaTNkVC9EVG1VQmIvdlFGZjFtT3ZmZkIvZmpNVGt5SVNldDBtdkgrdXRQWTRqWk50eStvRUhqOXBCbC9tclRNVlhaVDZqU3NMZDZMZHRXK3ZVZUlwTVc0NkZRa2g4WGc4eEo3c3BobGFiT3hkTWlWcm1zaU5hRWVBVEFCK04vTTc2SzR0UWI1OVdlUlYzOFdSeHBMMEtaWVBlNmYzMUNNTFpWSE1DZHhqTi8rMVZ0YnNMSm9CNzRzMmU4YUlWV0VpamJWc3gyYmF2OCtyVUtCcWZ3UVRPV0hNQ0VtRFRjTm1vb3BjY1A4VGpZMmxYM2pVellwSmczRzVBa2VaYVZ0ZGRoVmZkeHYvNEpSMWxxSFVFbUxVTWwzbE1aZFhuM25XVnNaNjYvQ1Erd1BBd3RLU3REWTF1Wnp2cUMwTk9pMklrTkRNVFRKOSsrSHlvWUcvSGJsaHdHdnEyeHNkTDAvVWx5Q1IvNzdXc0M2djd2OXRpNzNBMjYzZHZ3TWM0NGVKMFZISXoweDhOOWR6ZTF0cUd4b0RIamUzYy9lWGRIcCtjMzVSN0E1UC9EZkoyTUhwZUJQeSs0SzZsNnM5emdBWm93eDFtdUZ6WlhkQ29MUFpaS2tFRCtCanlJOEU1VUlBSDhyK0F4L25iTGM3eFJlaTJyRHk4YzJucFArRlRTVzRFaERDY1k0Um9Fak5hR1lrelFHUnhwSzhQQ0krUmdkbFFJTlNWQWhzS1VpSDQyMk5oeHQ5UHlGYzV6WFhzTHAra1RFNnZTSTFlbGRTYnoyMUp6RU00Yy85cm4vTzZlMjRPcUVVUjRQQ2s0M1YySnQ4VjVzcXNpSHpldTcybDliaUllKzhzd2UzZTRWRUFQQXdiclRPRmgzR3FuaDhWZzhhQnJtRHNod3JadXVzN1pnUTlsQmovb3gybkQ4ZU93aW55bnJLd3EzQlRVNWVXaEVFcjQxZEM0QSs0aDF0aVBBUHR0UzA5bGxBT3ovL20zdHhTZ3pZNngzckRZRnhWN2JJQVhTYnJOMVd0ZHE2em9SVlkzYkZrVDZVSHVBdjN6dU5WZys5NXFBMTJ6T1A0SVhBdXpkNnkxRW8razAvMFJYZEpyT0g5aXh2c1VCTUdPTXNWNDcxVlRSclFENFhPN1pHaUw3L3RYbVBSSUsyUGZFTlpjZnh1TFU2VDduQ2hwTGZCSklpVDVjTTdxcityZ3JBQWFBU2JIcDJGRjVGR09pVWx5QnFRVEMxTGhoTUZma0liLytMRlFJVjdBWW93M0hvTEE0RkxmYWc3MngwYWsrOS9pcXl2L2F0b3IyZXVSV0hNYVUyS0hZWGxtQXpaVkhjS3d4OElqT3dwVEplR0RZUEkreXZ4ZDhEbk5GbnQvNloxdXE4ZTlqNi9GTzRSWXNHalFWMXcyY2hOVm5kc0dpMmp6cTFWbGJzS0p3Szc0MUxCTTZ5ZjVudHFmbUJMWlU1dnR0dDFXeG90SFdDZzNKQ0pOMUdCUVdoMEdwY1FDQXIyc0xYUUZ3WlhzOUxLck4xYWE3TnRXS3JaVkg4T2JKVFQ2QlBtTXNzTzlmdXdDeng0eDJIWmZXMXFLMHp2NHpVaVBKbUpEV01adG02NUVDL0d2OWh2UGV4ODZVMXplNDNzZDVUVlh1cWR1dW5PbmFsdW5tNmRNOHRqUGFjT0FnUHZ2YXZnZjdWU05INE01WndTV0paT2NIQjhDTU1jWjZiVzN4SHN3YkVQd1dGR3VMOTV5enZvVEp2bXZGV213V243THgwWU54NDZDcGZ0dTRJbm9JNWlTTzlRakd2S2RSOThZWnJ6MkZ4MFFOUXJQU2p2eUdZbzl0bUtiSGo0QzVJZy9OU2p1S21xczhIaktNanhuc0NvREhlVzNkcEVMNFRDTW1BT1FJb0Y4N2tZdVgxWTFRSGZ0WWRwWWgyZDhJZVhWN1U1ZFpsUnV0clhpdmNDdFduOWtGUmFpdSt1N0pwNzRvM1krOGhtSjdraTBoOFBlQ3dJblJYajYrRVM4ZjM0aVo4U1B3ODR5YkE5WVRBSjQ1dkJvNlNRTlZxTENxQ2l5cURZMjJWcFMzMWJzU2NUSEdncWVSWlk5MXVCL3YybzB0Uit5ektFWWtEOERNa1NNODZuWWxKUzRXSC8va01RQ0ErWEFlZHAwNGdaL2VlSU5yZmU1dlBsaUZ3MmZ0eXhRbURCbU1wNWJlQmdCUVZCVlBybHlGY2FtcFdESmpPc0owT2xkU3E4NGNkWnUyblJMclArTjlNSnJiMnZEbk5XdDl5cC96S2l1dnIwZFpuVDJMZEVOcksvS0tpN3RzKzRiSmt6MitSM2J1Y0FETUdHT3MxMDQxVitLRG91MUJiWVgwUWRIMmM3WUZFZ0JFK1FuWVdyd1NXUTBJamNiUE1tN3l1MTdZNmVHUlJ1UTNuRVZWZThjYU1QZFJXS0Fqb093dTd3Ulh6aVJOdTZ0UGVBVEFrMlBUb1NFSk5xSGlVUDBaandCNFhIUXExcGZhdHlzWkcrV1ppZlZRWFJFYWJaNXI5eDRhYnNEMUtaTjcxRjl2djU5d2U0K3VhN1MxK21TM1B0dFNqVDhlWG8xd09RUWhrZ1lodXM1SFo5eTNTM0xTU2pMaTNhNHI5bnJBNE9UOG50dFZteXZoR0dPc2U1cmEydkIxWWFIcmVQemd3WjNVN3J5ZEY5WjlqZ09uVHdNQTNuRG52ZmNBQUNBQVNVUkJWTnE4QlE5bTJXZWJ1TThtSmlKWGtMdHl4MWZJTHk1QmZuRUpObjV6Q0UvZXVnUWprcE05MmsxTFNIQmxsWmFJMEdheFlPL0pVNjd6azlLRDMrdmNtMDFWY2VCMFViZXVxV2xxOHBpQ0hjaU00Y083ck1QNkJnZkFqREhHK3NUN2p1MkNPZ3VDUHlqYTdxcDNydmdic2F5eGRQenlFU3ByOGN0eFMvd0dVdTdDNVJEOGFQVDErTTNCRDF4amxsYlY1ckhHdUtkcnZwSkRZenlPWlpJUUp1dXdxL280N25mYml6aE0xbUZzVkNxK3FTL0MwWVpTb0dQV05NWkcyYWM5RHd5Tjhkbml4enREOU1Vc1haK0l2MHkrdDFkdGpJOGVqUC9PZkRqbytqdXFqdUs1L0RXOXVpZGovWkdxcW5ocFF6YWEyam9lS3A2cXFJRHBtME9ZbEo2RytNaEk2RU4wR09RWVpZMElDN3lIZUdSb0tJVGJqSXcxZS9jaEl6VVZWNDBhNmJmKzhiSXlyTnp4bGVzNE9Ub2FRNU44RXlwNlo1WCthT2N1MTM2LytwQVFqRS8xWFRJU3JCQ05Ca3V2bk9sVGJsVVVtUFB5VU5mc3UrKzV1MUN0RnZQR1pYaE1sM1lhT1REWnp4WHNYT0FBbURIR1dKOTUvL1IyN0t3NmhrV0RwbUZvUkJMUzlZa29iSzdFcWFZS3JDM2VjMDVIZnAwRytObmIxam1LcXlFSmo0KzlDVVBDZmZkZExHK3I5N2wyWFBSZzNKdzZBNnZQN2dJQXRDdWVBYkQ3VmgxL21Yd3ZQaS9aaDgwVitRR25TeTl5VExtK3ljKyt5UmJWaHJLMk9wUzAxaUlsckdPSzNwUzRvZmltdmdqSHZkYnBKb1JFSWo0a0VsUGlobm1VMi9jVTdua1daY1lZQTRCL2ZHdTVhd3U1c0pBUTdEbHhFaXUyYjhmeHNuS1BlZ2RPRjdsR1JkTVRFekE1ZlNnZXVYWStNZ1lONm5UTElVbVM4Sk1iYjhCamI3M2pHaUU5VWxJU01BQTJIVHJzV3JZUkhSYUd4Mis2c2N2cHo4Zkx5ckJpVzhkRDE1dW1Ub0VzU1dqeWs5M2FtOFhtbXpzaVZLZkRQWE5tdTQ3cm1wdGhPblFJT2ZzT3U0SmZyU3dqTFRIQjlUMWRNWGd3S2hvYVVGNWZqemFyRmVhOGZCakdqMFBXdUhFWW5qeWd5MzZ3dnNjQk1HT01zVDUxcXJrUy96Z2FlQzNudVpZUzdydStxN0t0QVJJSVB4NnpDRk5paC9xY3o2cy9pNmNQZjRUbko5K0wxTEE0ajNQTDBtZGhUODBKbkdtcFJwdHFRUlE2Um82ZDA2RTFKR040eEFEOFlOUkMzRHQwTG42eTd5Mi9mYnNxWVpUUGRHWEFucGpLdVRiMW03b2lud0Q0elZPYlVOcFdoMlpidThkK3hSbFJnM0JsZ3Vjdml3VU5KYWkxTlB1OVAyT01kYWJOYWtWOVN3dnFtMXRRM2xDUDR1b2FIQ3NyUjM1eHNXc1UxU2xVcTBXN3pRWWhPdGIxRjFaV29iQ3lDcXQzNzBaRWFBaW1EaDJHNlNPR1lVcDZPdlNPVWM5VEZaNUpFSmRNbjRhM3QyekZzbGxYWTFKNkdrNVZWS0RWMGhGOHRscXNPRlZSZ1FVVHJrQjBlRGcrM3JrTHQ4eWNnYWEyTm85QU5pMGh3U1BnUGxOZGpUOTgvSWxyRCtBWWZUZ1dUWjJDc3JwNmZQZC9nYmRWNmtwVlF3TytManlOYlFWSGNiQ29DSXJhOGNBek9TWWFqeSs2RWZ0T0Zib0M0QUV4MGZqcG9odnc0cnJQY2FDb0NLMFdDOWJ0K3hycjluMk5oTWhJVEJtYWpqRXBLUmliT3FoWDY1Tlo4RGdBWm93eGR0bVFRQmdaTWRDanJFVnBSNjJsQ1Q4Y2ZUMnVTdkFkV2FocWI4UnorV3ZRcGxqeHI2TmY0dG1KZDNtczg5V1FqRWRITDhRVFg3K0xabHM3MEJGL1FuWnM4eE90N1FpS1k3VGhzQWtGT2o5L3hSNXZMUE1iQU8rcVB1RjYvMDFkRWE0ZE9ORjFQQ1E4QWZHNkNGUmJtbkNpcVF3VFl0S2dDQldGelpVSWswT1E0WlVCT3REMDU4OUs5blZyWkhqUm9LbVk1bWQwMmYyN3NhZzJ2SGxxVTFCYkR3SGd6TXVNWGVTMjVCOEpLb1B6NFBnNC9IenhZa1NFaFdKSHdWRnNQM29VaDg2Y2RZM1FBa0JUV3pzMjVlZGpVMzQraGlVbDRhL0w3NFdpcXZqUm0yLzdiZk9OVFp1QlRiN2xSMHRMZmE1NTNleGI4ZDBmZk04MXRmaGdVUkdlWDdNT0RhMzJmQXRFaEIvZmNBUDBvYUdvYjJuMXVUWllPNDRldzU4KzlWMCtvZE5vY092TUdiaGx4blRvTkJyc08xWG9jVDVHcjhmdjcxaUszTU41ZUd2ekZ0ZUlkMVZqSXpZYy9BWWJEbjZESDExL0hRZkE1d2tId0l3eHhpNGJvNklHSWxUMjNFL3hkSE1WSGg2NUFIT1RNbnpxVzFRYi9waTNHdlZXKzlTMWdvWVNmRkh5Tlc1SW1lSlJiMFJFTXBZTW5vRkdxK2N2VGpySkhnREhoWFFrWUxJSkZZM1dWb1RMSWZCVzFGTGxVMVpqYWNLSFJSM3IycjZwTDRJQVBOSnJUWXBOaDZuOEVGWVZmWVZWUlYvaGFHTXBMS29OV1FQRytXUmpEaFFBbDdUV29xUTF1SDAzNzB5NzJpZjRiVlVzK1BmUjlmakoyRVd1Tytva0RlNU9uNE1YajZ6RDNwcVRRYlh0N1V4TE5YNjg3ODJnNjQrUEdlS3pMZE9SaGhLOGNqejRmWnViYmUxZFYyS3NIOG9hUHc0Zjc5cU5rZ0Q3N3FiR3hlSDZ5Wk93WU1JVjBHcnNZY1RDeVpPd2NQSWsxTFcwWUh2QlVXd3JLTURoczhVZUk4TjN6YnJxdlBUZktWeW5RNGhXQ3pnQzRIdm56TVpFeDFaTnNpeEJIK0w3ODltYlRWSFFidlBjdnUycVVTTXhmbkFxRHAyeFo2aldoNFRndWtrVGNkTzBxWWdKOTgwLzRXM2V1QXpNSGowS20vT1BZTzIrcjEyajRXTlNVakJ2WFBBN0tiRGU0UUNZTWNiWVpjTmZrSHU4c1F3akluMlRpNmdRK0Z2QjV6anB0U2Z4MjZlMllFYjhDQ1NHUkhtVTM1bDJOUW9hU2p6S3doM1RrWk5DT3RZTzExcWFBdTRZWE5iYXNiZHdxMkxCanFxamVLZHdpeXNBQjRBR2F5dUttaXNSRnhLQkE3V244WFh0S2V4eEJKZUg2czk0dERjejNuTkUrMWhqbVVmVzZ1NUtEWS9Id3lPTVB0c3FBY0Rxczd1eHJhb0FvNHRUWEd1WkFTQmMxdUdYNDViZ3k1TDlXRm0wdytPekJNT2kycnExTmp6Snp4cnZWc1Z5WHRhWE0zYTVreVVKUzZaUHc3ODNiSVJFaElFeE1VaExUTUNvZ1FNeEtUMGRRNU1DNy9jZUV4Nk82eWRQd3ZXVEo2RzZzUkZiamhUQW5KY0huYXpCakJIMjdYMEl3RlVqL2EveDdTMk4yL1RuRWNuSmVHN1pYWGpxdzQ4d2MrUUkzRHB6aHV2Y2dPaG92UGZvOTd0c2IzUCtFYnl3N2pPZjhnY3lNL0htcHMyWU4zNGNyaG81QXFFNjM2MzNPcVBWYUdDNFlqd01WNHhIY1UwTmRodzloc25wNmQxcWcvVU9COENNTWNZdUMrR3lEdGNramZVcDMxVjlIQ3RPYjhQdnJyZ2RJOTBDNFZlUG0veU9scmFyVnZ6bjZIcjg5b3FscmpLTGFzUEx4N09SRWhickVSekc2UFFJbGJVWXJJOTNsWlczMVFmczQ5SEdVanl4LzEwMFdGdFIzbFlYTUZCKyt0QkhxT2tra0Fic282K1RZajEvYWVwcDl1ZlJVU200TVdVS3JrNGM3WGQvMy95R1luemtHS1YrNDZRWktXR3htT28yUWl5QmNIM0taR1FsajhlNjRyMzR2T1JyWG9mTTJDVXFhL3c0VEJtYWpyaUlpRTZUV0hVbVBqSVNOMCtmaHB1blQ0UEZiUlJWa2lUOC9PYWIrcXFybllxTGpNRHo5eXl6andUM3dEVmp4K0Nhc1dOOHlvY25EOER2NzFqcTU0b090MTkxSlc2LzZzb3U3ekVvTGc2Mytja3F6YzR0RG9BWlk0eGRGbTRZTk1WbjJuR0R0Ulg1RGNWUWhJcW5EMzJJWnljdFEycFlIRDRvMm80dlMvY0hiR3QvM1dua2xoL0d2QUhqVU5GZWp6L25mWXFUVFJYSUd1QTVSVTBDNGYrR0d6REdiVjF2U1d2ZzliQVcxWWFqWHRtY0FlQlg0MjdCNktpQmZxNElUSUlFbmVUNTEvaHRRNjdFa3NIVFhjZHRpaFhmM3ZXS3o3VTZTWVBSa1NtWUVqY1VNeE5HWXFEWHRrenVDaHBMOElkREgwRjFoT01xQko3UFg0dWZqN3NaazJJODk5TU1sYlM0YmZDVnVHWHdUQlEwbEdCN1pRSDIxSnhBbWRkREFRM0ptSlU0dWx1ZjEybDRoRy9XMUZpZDN1L29mekRPdEZUNXpBSmdyRC9UeURJU29xSzZyaGdrbmViQ2hSczlEWDdaNVkwRFlNWVlZNWU4T0YwRWJrbjFmWXErdVNMUGxWMjUwZGFHcDc1WmhRWEpFNExhaS9oL0ozTmNyODQxbzhjYnkzM3FaUTBZNzNGOHFxbjdVM0gxbXBBdTl5VU9ScmpzT1JWUDZ4WWdYNU0wRmhOajBwQ21UMFM2UGhFeWRUMnlrMTMyRFY0OVlZSkY5VndIMTY1YThjeWhqL0RJeUdzeGI0RHZ1alVKaExGUmd6QTJhaEFlSEo2Rk5zV0tvcFlxRkRaWDR2VVR1ZEJLR3Z4bzlQVTkvSlMrMHZXSlBXN3YwN083T1FCbWpMRitoQU5neGhoamw3elppV044a2w4SkFPdExEM2lVVmJjM1lzWHBiVUcxMld4cjk5bk9xYWlsQ2xYdGpVZ0lpUXg0M1pHRzR1QTZmWjVWdFRjaTAwL1NMSC9PdHRiZ2paUG1UaE5iMllTS2Z4ejlBb2ZxeitEQjRWayt3YmU3VUZtTFVaRURjYWp1RE5wVXEwZGd6aGhqakoxUFBadll6eGhqakYxRTFoWHZ4ZTZhRXg1bE82cU80bXduMDVGNzZxTXpYd1U4VjlaV2g4S0xOQmxUWHYxWmZISm1kNmQxQ3BzcjhjK2pYK0tIZTE0UE9xdHpUdmtoUExMN3Y4Z3BQK1NhSnUzUGlhWnl2SGQ2YTdmNnpCaGpqUFUxZmdUTEdHUHNrcWRDNEMvNWEvSDBoRHN3S25JZ1ZBaDhFTVEwNTU1WVgzb0FVK09HWVZyY2NKOXpiNTcwczRsbEVENHMrZ294dXE2MzBPZ3VtMlA2dDlPSzA5c3dQWDQ0Qm9kM0pPMXFzTFppUjlWUmJLN01SMTc5MlI3ZHA5N2FnbjhlL1JJcmkzYmdwa0hUY0UzU1dFUm9RbDNuTGFvTmZ6M3ltV3M2dWdvVlpXMTFnWm83cnhwc1BkOFRsREhHMktXbjYzbFFqREhHTGhzM2IzNitzOFRDbDd4b2JUaWVuM3dQZGxVZngzOVA1Snl6KzhnazRlYlU2VEFrWDRHRWtFaVV0ZGJoZzZMdDJGWlo0S3FUSEJxRGw2WS81RHBXSVhEcmxoZk9XWitDTlRveUJROE1uNGNEdGFkeG9LNFErZlhGblk3YzlvU0dKRXlKRzRhcGNjTXdJV1lJUGkvNUdtdUw5L2JwUFM0bG4vdzNEUUFPQXpnS2lLTUFqb0pRQUZWN0RHL2Z3Z3VRV1k4MHIvL2lzdjU1enZxRy90cUZITzk1NFMrRU1jYjZrY3M5QUFic2U5bld0amVoV1dtLzBGMWhESUFyQVBaUG9ONFZGSVBzL3dqbEtNaFNnTGZ2NDcya1dFQWNBTE5nY0FEc2k2ZEFNOFlZdTZ5Y2JhbSswRjFnTEhpRWFJQ21BM0RzWHlVQWtnQ0VBdmV0cklZUUowRjBHaENGRUNnRWNBcVNmQm9oSWFmd3lxS1dDOWh6eGhpN0pIRUF6QmhqakRGMnJna0NTQUJDQU9RWWtCSG9haTVlUElqaUFVd0hxS091VUlHMlZ1QytsWlVRb2hDRVV4QW9oS0JDU0ZRSW9SU2lUU3JFcXR0NWdUTmpqSG5oQUpneHhoaGo3RndqeDJ4VmNvdDR5ZjJOY1B6ak9PNDZPQWFBUkJBbEFwZ09jdFozakNDSEFiaDNaUVVJaFI2ang0SUtvWkVLMGF5ZTVnQ1pNZFlmY1FETUdHT01NWFpPZVFlMnd2RXFPVTRKUi9EcUx6aDJiNFBjNmdleHJJK1FCQ0FKb0JtdTlnaUFxdG9ENVB0VzFrQ0lFb0JLUWFJRWdrcEJWQUtJVXFoVUFoS2xxSW9vd1JmWDg0SjZ4dGhsZ3dOZ3hoaGpqTEZ6eWp1d0piZlJXai9WWGZHeWNCc0pKcmZySmMrNnpyWkVrSUZ4aHpnUXhRRVk3OUVuQUpBY3I0bE53SDByNnlCUUFrSXBCT3dCTWxFSlZNZXJwSmFDV292eHh2MXQzYms1WTR4ZENCd0FNOFlZWTR4ZFROeW5SdnVOWjRXZnV1N255SE5rV2FDN2diRzNHQkJpQUdSNEJPT1NjeTJ6QkFnOWNPL0tKZ0FWQU1vQVVRMUNwZjA5VlVPZ0VnSmxnRm9OcmFqRTYzZWQ2VTJIR0dPc3B6Z0Fab3d4eGhnN2x5UU1oQldKa0VVQ2hEUUFoRVFJa1FBU0F3Qktna0FpU0RoZUtiYkg5L0ZaWCt3K2Fud2VFQ0lBUkFBWTVuTlQxeHBsQ1ZBQTNMY1NBQm9CNFFpWUhVR3llL0JNVWdVRVZVS2hTcng3NjluejlDa1lZNWM1RG9BWlk0d3h4czZsTjI0dkExQVdkUDE3UGhvSVdKTWdVU0pBU1FBU0FSRVBnV1NBa2tBaUZxQjRBREVRaUhZRW5wZWlTSUFpQVF3SDRKVVVEUFlwM1JDQURIdkFMTkFLaUFZUU5RQm9BRVFEaE50N1FnMEV0ZGozVnFZR2tOb0FDZlVRY2lQSTFnQkphc0RydDFlZTd3L0pHTHU0Y0FETUdHT01NWFl4ZWVmV1VnQ2wzYnJtdm8valFaWVlRSXFCUXBHQUdnOEowUURGQUNJS0FuR085ekVBUllFUUN3SDdNVkhVdWZrZ2ZZd1FCbEFZZ0FIT0FwK2cyVDBidG1zcXVHcWZwdDB4OGd3SVVXVVBrcDJCTkZvQmFnT2h6UkZvdHdGb0JkRG1LTGVmRjJySGUxQWJoR2lCSk5vQmFvTU5yUkJ5RzFSTEd5UzFGVlp0RzJmYVp1eml3d0V3WTR3eHh0aWw3cTFicWdGVTkvajZaZS9HUXRiR2dLUVlrQklKRmRFZ3NvL1FxbW9rSkVsdkQ2UkZKSUJJRUVWQ0lBSVE5dmVBL2ZoU0dZMG1TZ0NRNERqd25MSHRuWkhieFR2Sm1IT050YU5NQnV4UnRtei9SNE9PZ0p1eEMrWGVsV2E4Zlh2bWhlN0d4WVFEWU1ZWVk0eXgvdTY5dTJzQjFQWkpXdzk4R29tV2xraG81RWpJaUlCQ2tTRFZIaWlyaUFCUnBEMVFGbm9JRVE1Q09FRGg5dmNVRG9Fd2U1a0loNkJ3MTN0UWFKLzBqekhXcjNFQXpCaGpqREhHK3M1cml4c0JOSjZUdHU5OVN3OU5hRGphNVhEb1JCaHN0bkNRRkE2SndxR285bGRRT0lScWZ5VVJDZ0VkQ0ZvSWFBQm9BZEtDaEJad0t5T3lIME5vSVVoalArOG9FMElMSW8zalhFYzlJbzNqblA2Y2ZOWXU2Tjg5TjE4eFk1YzdEb0FaWTR3eHh0aWw0ZTM3bWdFMFgraHVNTVl1WFZMWFZSaGpqREhHR0dPTXNVc2ZCOENNTWNZWVk0d3h4dm9GRG9BWlk0d3h4aGhqalBVTEhBQXp4aGhqakRIR0dPc1hPQUQyWTlhc1daRUdnK0V2V1ZsWlM4OUYrL1Btelp2YTJ6WXlNakowQm9NaFB0RDVCUXNXSkhtWExWMjZWTTdLeXZxKzBXajhRYURyTWpNelV3MEd3Ny9tekptVDJObjlEUWJEbjdLeXNyN2Z2VjVmZXViUG56L1hZREQ4eTJBdzNIaWgrOEpZWHhCQ2xGL29QakRXbi9CL2M0d3hkbkhoTE5CK2FMVmFQUkg5Qk1EL0FLenlQbTh3R0g1QlJETTdhNk8xdGZYZWJkdTIrZVNuTnhnTUx3QjRMQ3NyYTNsT1RzN2I3dWN5TXpOVE5ScE5yQkFpQW9DZTdHbjE5YXFxUmhIUllDSktGMEtrQTBnam9vRkNpSHdBNDczdllUUWFiMVVVNWUyc3JLeEhjbkp5M25DV2w1V1Z4ZWwwdXQ4S0lhSU5Cc05YSnBOcHQvZTFzaXovaDRnV2hZU0VEQVJ3YTZEUFIwUlBBTmdMNEYvT3NxeXNySHNsU1FwNFRRQy95ODdPL3RxdGpVR1NKUDI3bTIzNDhQZjlHd3lHQndITTg2NUxSRXAyZHZaeTcvS3BVNmVHcTZyNkpoR2xDU0ZDQUt6cmJiOFl1K0NJOWdPNDlrSjNnN0Yrdy83ZkhHT01zWXNFQjhBOTRBaCtGOE4vR3Y1UUFMSldxdzJCbnozd2hCQ2ZFdEVqa2lTOWJqUWFtN096c3o5Mm50Tm9OQjhDbUVsRUh0ZElrc2RBdlkySUtvVVFCd0NVWFh2dHRYSHIxNit2OGVyZlFRQVdBSzhZamNiQzdPeHNNd0JzMmJLbDBtZzBmZy9BQjBLSXR6TXpNeWVaemVZMjUzVkdvM0VaZ0VWQ2lDcEprZ0tPRWdkQ1JPTUFMQlpDdEJHUjBsbGRJWVNPN0h2dS9jVzlYRlhWU0VtU0ZuZjMzdDRDZlA5WEVkSGRBTnJkeWtJQUtBQjhBdUNZbUpqZk80TGYwMFQwa05Gby9EQTdPM3Q5Yi92RzJBVWxzQi9FQVRCajU0MEFCOENNTVhZUjRRQzRGNFFRYVNhVHFkcTl6R0F3ZkVoRUFVZEJjM0p5Tm1kbFpkMU9SSjhBV0dFd0dCYWJUS1l2dmFyOVNRaFJLb1NvQlZCSFJIV0tvdFRxZExxS0RSczJWQUZRTyt2WHhvMGJqODJiTis4K1daWS9GVUtzeXNyS21wYVRrM01hQUxLenMxY2FESVo3aUdpUkxNdS9BL0FFQU15Yk4yKzBFT0wvQVJBQTd0KzRjV05KdDcrUURrdXlzN085UDVNSGc4SHdYd0FQQ2lFYUFsVFphclBaRm5iM3hocU5aanVBS3pxclk3UFpVczFtYzFWbVptYUVScU9wRmtJYzg2NWpOQnB2RlVMOFdBaXhSYVBSM0t3b3luNEFyMlZtWnM0MG04MW51OXN2eGk0V1FsWmZoeUw5aUFnaEY3b3ZqRjMraEVXeHp5WmpqREYya2VBQTJDRXpNMU1ESUJVQVpGbDJybitOeU16TVRIZVVOYm9GdXdNQXFIRnhjWFU5dVZkT1RzNWFnOEh3T0JHOVFFUlBBZGdBdDZEV1pyTzlZRGFicTNyNldRQWdOemQzamNGZytBOEFJeEZGdTUrVFpmbUhxcXJxaEJBZnVKVzlDQ0JTQ1BHMHlXVHltZXFia1pHaEd6Um8wQVRuc1JBQ1JCUStmLzc4YVk3akNpRkUwUDBqb2xnQXNGcXR0UUdxS0dhenVRa0FNak16WTh4bXM5L3ZPaXNyYTRZa1NWYzNOemUvdkdQSGpsYUR3YUI2ajZBSG90Rm9EQUIwUkxUV3ZYeisvUG1UaEJCdkVsR3RxcXIzcmwrL3ZtYisvUG4zQ3lIV3k3SzhmdmJzMmJPM2J0MGFxTitNWGRUV3pINmk0T1pOei84SndHOHZkRjhZdTl3SmdkK3VtL3N6bjRlc2pESEdMaHdPZ0R1a2FqU2FVKzRGUkhTSFJxTzVBd0NFRUM4RGVIanExS2xhQUtNQWxLOWF0YXJUYWI2ZE1abE1MeHFOeGxhYnpmWTJ1aGpSRFZabVptYUUrN0dpS0wvVjZYUy9zMWdzTGU3bkxCWkxKWURiM0sreFdDd1BhN1hhN3pZMU5mM0Z1NTJLaWdwTFVsSlNpaERDZTgzd1dHZVo0L3Z4Q1ZJTkJzTUFBQ2d0TGEzTnk4dXpBSURSYUx3Q1FDYUFoczJiTnhkMzlwbXlzcksrSlVuUzM0eEc0NXpzN094dnZNOUxrdlFDZ05sNnZYNC9BSE5uYlhrVFFpeDBCTXVmT3N2bXo1OC9UVlhWTDRsSUs0Ulk2Qnc1MzdoeG84bG9ORDVHUlA4SURRM2RrSm1adWNoc05wZDE1MzZNWFN6YVUwTCtxQ3R0dTVOQW95OTBYeGk3WEFtQnIzWFhwRDkvb2Z2QkdHUE1Fd2ZBRHEydHJUV1JrWkdQQTRBUUlwS0luaFJDN0NJaVp4S3MvUUFRR3h1N0ZFQ2NFT0xkQUUzWkhLOHhBRG9keGMzT3puNnBEN29PQU1qTXpFelFhRFNWM3VXcXFrS2pDZjZQT1RJeThoZmVaU2twS2MvWWJMWS9xYXA2djdOTWtxVFhoUkNGUW9qZkFRQVJGY0MrTHRvREVkMEg0TG1VbEJTa3BLUlloQkFxN091a0lZVDRNNElML3FNQnZMdHc0Y0xwWDN6eGhXdjlydEZvWEF4Z05nQ3pjNTF6TjEwbmhDZzNtVXc3SGUxbE90Wm82NFVROTVoTXBpM3VsYk96cy85cE1CalNpT2duR28xbTEvejU4Mi9hdUhFanIrMWlsNXd2Umo3YWZ2T1c1eCtHUU82RjdndGpseVVCUlVCNmNCWGQzdU1INVl3eHhzNE5Eb0FkZHU3YzJRQkhRcWJNek14a2pVYnpKSUJ2c3JPelhVbWFEQWJETUNIRTM0a0lraVM5SHFDcFBBQ1FaWG1qMFdqY0oreUtpT2dJRVMxelZoSkN0SnBNSnI5clhHVlpmc1ZnTUZpQzdidXFxbisxV0N4NXNpeC80Tzg4RVMwRUVDV0UyQXlnMU0vNVJiQW5nL3JZRWFCNm56L29tSTdzeWlodE5CcGZCMUR0bm1YYVlERDRCTUNLb3VUSXN2d1pBSTBRd3BuTnEwd0lzZDVrTXEzbzZyUGw1T1M4WVRBWWJpS2lKUmFMNVZrQVB3SHNXenJWMXRiK0VRQ0VFRTkyMVk0M2c4RXd3WkhnNmhVQXlNcktla0lJOFFmSDUxMW1NcGxXK3J2T1pETDkxR0F3V0lqb0Y2cXE3aklhalgrMjJXelB1Q2NUWSt4UzhNbWN4ODFUOTd5c0c5elM4RHNJL0F3RStVTDNpYkZMbm9BaWdMK2MxVWY5WnUrMDcxZ3ZkSGNZWTR6NTRnQTRTRmxaV1lzQXZFSkVDUURlMnJoeG84bGZ2YWFtcHI5RlJFUk1JNklGQUc1eFRMRjlFMEFhN0tPVkFDQVRrYjhNMGdBQUlsclNuYjVKa3ZUaHRtM2JkZ0s0MDArLzd5S2lPNFFRQit2cTZveDc5KzYxR2d5R1h3SVkxZDdlL3RqV3JWdHJqVWJqNHdDZUEzRENaREw1akFEM1JtNXU3bDRBdmRwRFYxR1ViOHV5ZkRXQXgrYlBuNzltNDhhTm0ycHJheCtBZlFyMlJ1K1IybUFRMFUyT3Q2c05Cc05MUlBRZElVUVRFVDFvczlrKzk1NEc3dFdmWjJWWnJnUHdESUJmYXpTYVBYQ2JSczNZcFdMdnRPOVk5d0svWExMdCtmZFVtN2lPQ0ZkS3FwaWxTbEx5aGU0Ylk1Y0tJVkJNSkw1U1FUdGxEYjc0Wk5iamh5NTBueGhqakFYR0FYQ1FKRWxLQlpBc2hQaENVWlR2QmFybkdFbStDWUNVbVprWkR0algwRHJXdi80S0FBd0dRNkVqa0E1a2lzMW04MGl5Sk12eUswUTBuNGlNVnF2MWhQdTV4c2JHQ24rTkdJM0dLNFVRcndnaDJpUkpXcjUzNzE0ckFCRFI5UUJtYVRTYVh3T290ZGxzZjlWb05Nc0EvTnhnTUp3MW1VemQzb2MzSXlORDUzYjRIWVBCY0YwdzEwbVN0SHJqeG8yYi9KeHlaZFF5bTgxVjgrYk4rN1lzeTUrcXF2cUd3V0M0RXNCVEFGUlZWUi92Ymw4QlFBaHhFeEcxbDVhVzVnd2NPUEFrZ0trQWZnbGdRekJUeG9VUUg2bXFtaW5Mc2pFN081dURYM1pKKy9qOWw0K1ZSOUVWQUdJQU1RRGVpZVNFZ0NDQ0JMZi9NSHRGQUNENy93c0JuL3ZaSFlEQWEySGExbmVpbnpwYjQ2OUMwSGRiaTNCVkc3OFh3Qmp2UGdTOHhxcEIxWWZUQVZVS3FuNlFQWEcxSVlUNGFPQTdhMi9yWllQZDlsUjIxallBVnpzNkVlaTc3NmFPejZVVktoNVY4eEF1ZWp2elYwQ0FQTDl4SWQ2WGh0UXNwM0VJZW9ZVVk0d3g1bzBENEM0WWpjYXhBTzdPenM1KzBtZzBGalUxTlcwSkN3dnpTVGpsVDJOalk3c3o2T3dPbTgxMnhqc0x0TkZvYkFFQXE5VmFiRGFiQzd0cUl5c3JLOHV4bmpWTUNIRmJaMnRWeldhenpiR2VkZ2NSL2N0Z01BeFRGT1VKczlsc0MzU05RNlJqOVBoV0ljUldPTlkvRTlITlhmWFBTUWhSQ01BVkFCT1I3Q2ozbUlxZG01dTd4bWcwdmtWRTl3a2g5Z0JJQWZCcWJtN3VnV0R2NWVVQWdPa3BLU2wzWjJkbnZ3NWcrdXpaczJORFFrSUNyZTMydGlzM04zY2JnRzA5dkQ5akYxemxiNFpQdGFuMFFEbGhHZXg1QytBWjVObURFTWtSSlBVKytCV0FJSHRnUTQ0N3VRVmdBcWdoSWQ2VEpMeVc5UFR4cjN0OU93ZEZHL2MydVlKZmUxZ2x1Z2htVzQ4a2R3Uy9mUlFvZW9UUUtuWDdRV09mSVB3QUFudnQ3L3NpK0lYais3U3prb1JjS1JrM0tKM21Od3k2VmVGNFp5K2lPNVV6Y1VQRk9tVWgzVmpQbWZnWlk0ejFDQWZBZnNpeVBOVHg5bTRBRHdKQVptYm1INFFRU3lJakkzMjJDQW9rTmpiMk1RQi9Pd2RkREdqcDBxVnlUVTNOcndEOGhvaElWZFVmcWFxYTdSNndDeUVrSW9Jc3krSE9jcHZOVmlQTDhtMUU5QmtSL1ZpVzVXdm56NS8vUGEvUldabzNiOTRNV1pZWEFRQVJqUUx3bkdPZDgxb2lpblRVdTBNSVVVbEVPYXFxL2xwVjFaZTkrNm5SYVA0T1lKbWlLRWZkeXlWSmtoMXQrd1RmTnB2dGg3SXNHNGdvVlFqUkNPQTNQZjJlRkVWNVhLUFIzQ3FFZURvakkrUGR2THc4aTJOcm8zdWNkVEl6TXpXU0pGMURSSWROSmxPNSsvV1ptWm1oUGIwM1l4ZFM3VlBwTWUxVzdYMGdQS0FJVFBTSmdZUUFuTUVwZWgvNEV1eGh0Q3VRSWU5eFZLRUtnWTJROEZxeXJQdUVuc3JyMDlFOTVjdTRud0IwUzhmdEFORlYzS2RJYURreTBIVklSTDBPL2oyL1QzRms0SHRyTDBnQ3NxY01PZnVleXM1Nkg4NGxNMzBRM0h0L04vc29Iak9vR29taXQ2a1JIS0d2MjVNREFzMVVaWG1QeUk1Y1NNYkdvNTFjekJoampQbkZBYkJEWm1ibUNFbVNIcEVrYVJHQUVXNm4xZ2doVnBuTlpvdkJZREFMSVNZUjBWUUFLNFVRZnA5QUU5RmNBR01jUVZyUWhCQkVSTEJhcmUyT0pFMTEyZG5aUmNGZWJ6QVk1dFhXMWo1SFJOTUExS3VxZXJza1NXc2tTZnBuZ0g0VytKbnV1MXdJOFNnUlRSVkNtQTBHd3c0QS93WlFBZUJ0SWhyZ1ZyY0d3Tk5DaUZVNU9UbkZCb1BoVDQ3UDBXQXltVFlaamNZYUlwcGxOcHVmY2IrQkk0R1ZVUWpSR0JvYTZyMldPc1RSaHM4dndXYXp1YzVnTUJRQUdBU2dwYjI5dmNlL0tKdk41anFqMGZoM0lub3FKU1hseHJDd3NMV3hzYkYzQVVCMmR2WmJBQ0JKMGoyT2JOYy9BZkNpODFxajBUaFdDTEhMWURDOGF6S1pIdTVwSHhnN1g4UlRrQ29zSStZTENRKzBXYkdZeVA3Zm1VY2RZWTh5SkVldzEvdWcxeDViQ2JLSE1UNGhsaERIUWVJTmpaRGZTSGptYUcrSEMvMFM2Mk91VVZVODUzSHpJSUs5MXVNRElDejJWUjJpVDZZKzI5UGRkNHord3UvUDVQTkdWbjhCaFc0RlNHdi9QdnJtTTNZRTA0UXZhQkR1WTQyT293QUFJQUJKUkVGVUV5ZTZ2Q1FvcnE0NStrazBUTFZwZDRrdlk1YlFkWFdjeVp3eHhsaTNjQURzSU12eUpDSjZUQWhoSTZKTkFPWUNlRGM3Ty9zaFp4MlR5ZlJPVmxaV0NSR1poQkE3VFNiVGk5N3R6Sm8xS3pJME5QUWtFZFcwdGJYNXpTVHNMVE16YzRUWmJENE9JRm9JWWR1MmJWdVR3V0I0QThCRW85R1lxNnJxbXdEQ09tdkRZREFzSnlKblJ1WTlpcUxjazV1YlcyQTBHajhXUXVpOHFtY1NVVHlBejRVUXJlNG5WRlhkSzRTWXJkRm9mZ3ZnTVNLNnlySGV0VmFXNVFGQ2lMMUU5RDZBNTRVUXAwd21VNkFSYmhYQVp3RHVtajkvZnNyR2pSdExuQ2RxYW1wdUk2SWtBUDl6MzliSXdUbFMzZVRuTTM2YmlMSUFLRVEwSUNRazVCOEE3dTNzZSttTUpFbHZxYXI2RklEcklpTWoxd2doWGdCUUQrQXRBTkJvTkorcnFxb1MwUzF3QzRDRkVFdUpLQUtBOS9mSzJFV2w5bGREMDlwSWVyRE1TdDhpaVFZRG52R2ZFUGJwd1BhWXBYZWp2YzVtM1lObjM5RmxOQk93aW9EWGs1NDV2cm1IdHdxSzJKQ1FvcXJxYWhCSnpuNVJNSUdlU21nNWxPbzY3Sk5Kd2tLQW5OK3ZFTFhKbHRCQXV3aWNGMC9OTXhjK2xUM3Zud0IrYk8rVS9kK0JYbzl5dTdWeFdvckFNUkdCa2NMblIzblAyM2ViRkExUXRDcWtqYll2NDc2cnVhN20xVDY3Q1dPTXNjdWUxSFdWL2tHU3BBTUFIclZZTENrMm04MG5tN0pUVGs2T1dRaHhFc0FQRmk1YzZET0tFaG9hK2pRUkpRZ2gvcnh0MjdZdVI0RG56NTgvVGFQUmJGKzZkS2tNSUo2SWFwY3VYU281a2xjZEFtQ1FKT2t0QUFzYy9SenByNTI0dUxoM0FIeXVxdXJQWTJOanI4ek56UzBBZ096czdHVW1rK2syOTMrSTZBZ0EyR3kyNzNpZnk4M05QV3cybTl1eXM3Ti9ZYlBaeGdnaHZtY3ltVjdRNlhSZjJXeTJrU2FUYVpyNzFsQmRlSTJJTktxcS90Q3RUQ0tpbndPQW9pZyt3VE1SeFRyZU5yaVhaMlptcGdQNGl4RENTa1RYQ2lIS2llZ2VSM1p1OSt1RC9oMXV3NFlOcDRRUTFVS0ljV2F6MlVaRUh4TFI4SG56NXMxMG5LOFFRdXdVUWx5ZG1abnB5b3BMUkhjQ2dLcXFid1JxbTdFTFJmeGdSRWo1cjBiY1hmYnJFYVoyeUtjSTBtK0k3TUd2cTQ0alRKVWNDM0Y3Ri9nSXQvOEZyTE1OcW5oUTB0WWxEM2ptMlAxSnp4dzd0OEh2SG1oVlZhd0ZLTTdaUi9jcHlKMXBQNVVBdGMweCtpdDgwakQxakZzVFJQZ1ByVnJWR3JqeWVSTFI4anNJeDg5WlFxZC9lc0VTcnJGL3V3MVNLa1NYODgyNzB6N2djUXNpbVVDdktGL0UvMXNjNWdlU2pESEdnc01qd0E0Yk4yNDhCdUFZWU44SHVKT3FLaEg5QWNCckZvdmxad0NlZHA3SXl2ci83SjE1ZkZUbDFjZC81N2t6V2RnellRbUxDZ3BhVWRTQ1ZsblVKRE1oQWJkYVJGdFJxOVczcTF0OVhlcGJxNE90UzYzNzF0MlZXZ3RWcXloSllMS0lBbHBGUlFSUkFYZFpzd0VoeTh4OXp2dkgzSm01azBuQ1pPYUdCRGpmRHlHNXo3M1BlWjU3YzJjeXYzdk9jMDdoZEFCWEFsaGRYMTkvMzU3R0xDZ29tTXJNcndBWXVHM2J0akV1bDhzRFlPMkNCUXRNQUg4QzhLZkN3c0lwUlBReklwb05JRk1wOVpMUDUzdVBtZjlLUlA4SUJBSU5BR0QxT1MyMXMyOGZLOW5Xb3dCUVhsNWVpM0RJYzlJRUFvRnFyOWY3TGhGZFZWaFkrSmZLeXNvTmhZV0ZQd2R3SElBRjFkWFZDYVVpbUhrNEVZR0k3Sm10eVRDTXg2dzF4djRsUzVaVWVMM2Vxd0E4cTVUNlUzNSsvbXZWMWRYMVZ2K2c1V2xKNnQ0bW9tM01uR3YxZllhSWZxcVVPaC9BbTlZaFZVUTAyVENNWWdCUEZoVVZIY2ZNUnpMemhzckt5aTZYWHhLRTdtTGJydzg5UGdTNmRBdndBeEFOQkJBbnZHSkxQV09pTGhYSkUvWDBzdFdiMmcxdlpoRGVJT2JuM1M2ZTc1bTdNZW1sSEU2Z3QzditER0NpTlpma3Zac01OSzZKUFN1SWwzTXB3b2g1MXhtdGFBazlrSzVKSi9DZjlPWU9mNkJnTGtEM0FIRE1DeHkyQllDQVdzckVTc09EU2ViMnFBYzhmZHZXUXh1YlZ4MkVuK3N2YzAva3NxWXpxR1IzUXExN1FSQUVRYkFqQWpnRmNuSnlucXFycS9zSmdKdDlQdDlybHRBN2hvam1NM05qS0JRNnY3UHN6eFQrcTUxbEdNWmlaczVtNWl1VVVvY0NVTXo4cHYzWXlzcks1UUNXKzN5Ky9nRE9BbEFINERnaWVvU1o3L1o2dmM5VVZGVDhEd0NlUFh1MnNXM2J0azVEcFlIMmsyQjFSSFoyZHJDZE1PV2tJYUliQVpRUjBUTUZCUVZYRXRGZEFCcGJXMXYvdDRNdTQ2dzVmaFZwOEhxOXZ5S2lBbVoreHpUTjJ3Q2dvcUxpWDE2dmR3NFJuV0VZeGoyd2twVVJVU3NBS0tVeUFaRFA1MXNGNEtGQUlKQVFJamQ5K3ZTK3BtbU9KS0lObHMxbFhxOTNPNEJ6WjgrZWZjMkNCUXRNSWxwdTJaME80RW5UTkM5U1NnSEFZM0NxSW93Z3BNaTIveHM3MFZRNGh4bXpUS0xERXlWR0xQbFVPRGlDa0ZwUWJ5eUFPRXBpcVNTVENhOFQrRG5sTmhjTTlYKzJPWVdCMHNZc3ova3htQzZKbTFxUzU5enlsUWZtenV4SUoyZVd4VkxzZ1FNUlA1MjNvSFJiK2xhZFlmaWdIUTl0cWg5d0JVQ2p3NklTRHB3ekFSUXpWS1h5TUo0YjBFY0hIVWttRmgwbG90Wmo4NTJrT1hzVmwyWE9vcEk2ZVRncENJSWdkSWlFUUtmQWdnVUxUR2EraUlnYW1mbWx3c0xDeTRtb0d1SDFxeGUyNTltTWtKK2ZuOFhNSXdBWUFMS0k2TkxLeXNxSGxWSUZBR0NWRStxTVU3WFdGekh6S2lMS0J1Q0JKY1JxYTJ1TFhDN1h6ajE5RWRGa0lKb0VxOU5qVzF0YkV6STRkNFZBSUZBTzRDa2krbzVTNm5XckxOTlBsaTVkK21VSFhhWUJnRkpxSFFENGZMNThJdm90Z04wSVg5dG9kbWpUTkgvT3pEdUo2RWRGUlVWZXE3a0JBSmg1a00vbkd3QmdBb0JaOWdFTXczakk1L005cXJWK25ZajZNM01rMDdVbW9zVkVsRmRiVzF0b0hidUNtZDhCOE9IczJiTU5Jam9mZ0ttVWt2Qm5vVWZZL091eEoyMzY5YmcvYkw1cDNFWlQwVXFBYnJReXNzZGd0Z3I5Mk5OUGRWM1pFTmdXZDlxT0JVWVE0TVZnL1pNK2JwVTMvSGZyOC9OK3QrR2huaEsvWERad0lwZ2VqazJ2YXhtT0cxZmJJc1VwK2wvS0VDd3RDQURNYkpCNVYxb0dIZVlueDY4TUFueGp0SUdTZlZTd0J3aVdtZ2FhNFVLQWhnTkVrUVRqemhHWEhBc0FZWWhtcWpMTFBkYzZPWXdnQ0lLd2Z5RWU0QlNwcUtqNHVLaW9hQll6TDRsa1dXYm03MWRVVlB5bnMzNHVsK3QvQUxpWU9RVGdnb3FLaW45WkpYVitCRUNIUXFHMldaSGpDSVZDd2VycTZxY0JQTzMxZW91SUtGb3ZXR3U5U1NuMXJ5U203eVdpd1FobnVPNTBMUm9SdmRuWi9tVFFXaitwbExxSWlGek0vSmxwbXVYdEhYZnl5U2NQQnpDUm1ZT2hVR2hsZm41K0hqUC8wNm9OZkhsRlJjVmErL0hWMWRWZitYeStYd040VUd2OWwwbVRKazBBc0IwQURNUElzOFJ4bkRmWllpQWlKVUNBOHVibTVtZzVKV1l1SmFJWnpId0lFQTM5bmdRQWhZV0ZaeWlsaGpIendrQWc4QTBFWVMvQUFHMzc5YmlUTlRDTGliOEgwS2gyUllTbFZSVUJuTEtuelo3ejJLcVZtK0RvNVJZQ0ZqUFQ4NW1tK1lMbjl4c2JVaHJLWWJpODMxRE5yb1VBM0pHMnJvaXQxczBEWWRhRkEyS1lyZXVZN3B4czRjOEFMUnJ5MUtKZVY3Ykg3NnQrMWg4b3ZBN0F4QVF2ZjZvdzJaUS9zRXA1TUpGck1RcU5ZZnVNOE9OM2g5ekJCSXA1cjRrTU1QNFFLdk5NTnFqMklpcEdvek9qQ0lJZ0NQc0xJb0JUeE92MWxqRHpIeWgrWWRNTlhxKzNvYUtpb2h3ZC8ybC9pcGwvQ09DK2lvcUtmd0dBWVJnL0FqQVV3UE9kZUVZVHFLaW9XR0xmcnFxcVdvV1lzT3NRbjgvM09vREJvVkRvRjlYVjFXM0ZvYVA0Zkw2ZndhcUZ6TXhmRTlGb3d6QlcrM3kreXdLQndDdjJZOTF1OXl3aUltWit2YnE2ZXBmWDYvMGRFZVVCZUNvUUNMU2JOVFVRQ0R6aTlYb3ZJS0tNdm4zNzVqTHpla3YwSHFHMTNtVVlCZ0JzdFBkaDVpdTAxcTVRS0ZUNzJtdXZ4WVVqYnRxMGFmN1FvVU9mdFh1YUl5aWxMclg2UzhaUm9WdmgyVEMyakRzMG41V2F0UVU0RzBBZUFMU2JrTWtXMmR6Vk5hdlI0OWtTdnUydDV3WEE0TjFnS2lYZ09jUGRzSENvZjV0enFYMGRnT2ZETUhYR2kwUVlZV3RGVnlSdzA1cVIwWi9EdVliVDkxWGFaOERReVNZUDNQc1FyZ0JqR1FCRW5PYnBhOVA0Ni9lOEd0VjZ1Zmx4aGtMWURjd2F0ckQ4OUFnSEtURFlXc2NjSHAyK3AzWHVVVnphZWhiTjJQbFIyb01JZ2lBSSt3MGlnTnZCTUF5clhBakYxWm5Oejg4ZnJKUTZSeW4xY3dBVE9Kd0Y1Z25UTk84eERNTlBSTE1BbFBwOHZrK1llUjRSTFF3RUF1L0I5bGtpRUFnMFRKbzBhWEpralhCK2Z2NVlJcm9EQUxUVzkreXRjMHdIS3lNemlLaTVvMk44UHQvQnpQd3dnRE1BMUdxdEw5TmFseHFHY1Q4Ui9RVEF5ejZmcjV5SS9yQmt5WktLU1pNbXVZbm9Xc3Z1MHdCZ211YTFobUZzTVF6andVNm1vMDNUbkxWMTY5YXRhOWV1YmZWNnZXOVlOczVWU28yd2ZsNFgxMEhyaHVycTZxam4zT3YxWGtwRWNkbWtmVDVmd2tETWZKcVZvT3ZIUHAvdlVxdTVNUkFJek9sa2ZvS1FGT3lIYTF2cllVVmEwYXpOb0xNSUdOeStOR0Fyb1ZWWXJIWWx5VzVNSUlmRlFuU3RacnZDbDNjQWVKbWdueHZtMG92SS8xbUhyL2VlUnZmMy9KMklUZ3B2UlhJUkozOWh6UG8rYU4yY0U5MTJacTJxTFVrVCtJUGg4MTZ1VHR0a04rSDNWaTczTHlsNEVVUm5wWjhWUEViNDl4Qyt4eG9vSzZOQ0RWdFhwRGQvQzdBYzQwNG0zZ0tCRkFBZGliTW1nSENFUnNaS0xzMjlpR2JVUE8vSU1JSWdDTUkrandoZ2k4bVRKMmYzNmRQbkd3QU5SRFFFQUpqNW8vejgvRUdHWWZ3U1FENkFLVllZTHdONGdabC9WMWxaK1k1bDRwekN3c0pUaU9nM1JPUWpvcmtBNXZwOHZnWm1YbUFscWdJQTJCTmt1Vnl1V3dFTUFQQzRsZkNxVnpKanhvek0xdGJXcndEc3NNS25BV0J0QjRmUEF2QnZJdXJMekMrYnB2a3ptNmY1cHo2ZmJ3a3ozMitWTXlyMmVyMjNXQ0wxRUFDYjNHNzNNd0JnZVdIdjJOUGM3RjVzMHpTckRNUDRtSWltRXRGVUFDMjJOYjRkTVFIaEJHT2RFdmt3UzBTbjI1cDdSZmluc0cvQ1Y0ek4zRElBSlF6TTJoTENHVkEwQ0VqMGlVVlNVRVVFYkxTbWJKTGpFQUJ0UzRpRlNPM2ZOaU14VUV2Z0Z3RjZmdGpXOWVYMEYzU1l6SyszWUpibVhBZWlIOXJidXVxOWpWdjd5d3hPTTJNeHdkSmhVVE4wVzFvRzl3YWtyZ2Z6NlNBWVRwbHNlMysrb1lZZWNqVHFIeGl1bThPbDhTZyttN2dqQTVJbHFtTVp2ZnBxd25ObXFlY1BhbWZ0alhRdXpQUUhFZ1JCRVBabFJBQmJyRml4b3NubjgrMUFXSVMxTUhOcGMzUHpZOHVXTGR2bDgvbE9CWEFLTTY5aDV2bW1hVDVsbFFpS283S3ljaW1Bb3NMQ3dzT1VVaGN3ODJrQXZnM2dtWTdHMVZyZlNFUWpEY080b3J2T3pRbEtTMHRidkY1dkl4RWRDc0JrNWhWV09hZ0VyRXpXeDJxdGYxZFZWZlZTMi8yQlFPQzV5Wk1uTDhyT3pyNUdLVlcwZS9mdVAyUm1ackpoR011SjZJbDBzazVYVjFlSGZEN2ZPY3o4TEJIbGFhMXZxS3lzck9tc3o2Wk5tNjRmT25Ub1RhbU1sNUdSSVptZ2hTNng3YVl4UjVqc0ttWkM4UmJHcVNEMDdkRFRpMGgwYy9qL0xnbmVTQTNiYUxMY2RzT25nd3k4cWNCTG9MQmsyTHIxLzZVRis0NUE0Tkxjc3pYeDc2UGI5dEk0U2FJYk05SHlSYTZ0eFlHUVhJNDlwQURqbTJGalg1cWZ0dEZ1eHUrcitOaS9wT0F2QVAwTWdMMXVWbHFFMStkR2JGSDIzK2p3TWJlb1ZjWGF4TE1neW9tV2lJcDR6QjE0UjJVcmNWdmNLUkJkWnc3d25NU0xXbWZSekYyOUpoTzNJQWlDc1BkeE5DSGova3ArZnY0b0lON1RtQ3pUcDAvdnUzang0ajBsNFhDazNHUjNNM3YyYkdQTm1qWEcyclZyUXdDMDAvYW5UWnVXOC9ycnJ6ZDBoMjFCNkNtMlhYOUVmKzNXMHhtWXp1QmlJanFrbzJQRDVYTWphekNUZTN1T0hLV1RGSDhNZkVoQUFNeEwwTEt6TXUvdUxmdGtraUF1R3poUnM3RUNSQm1BcmR4dUY5OUpkNzV4R0pvM1dLWGZIVm1TR3BsQU5QejVsM2xQTDd3L1hhdDdBMy9aWkE4YjJWOFFvUzhBQjBWdy9LK0ZDRE52RHI3eG5zbFp6OGRDMTRGSTJEZzc5ZGN3SFByUTluZTZTV24rSHMyc2ZjT2hVUVJCRUlSOURCSEFnaUFJRHNKK3FDM0JzZDhoWURvRHhRQk9SRGlUZVVjOWJNS3JDMi9KOXFLdG5YYmpyV0NxWU1JU3d4VXM3YWtTUlU3Q0ZZTU8wYTNxYlVTV1k2U1l0bGszdVZIend2RUFXeFVCblJEQThhSng1N0RtekdHMFlFR24yZlo3RTNNcjhuL05yS3pvbm5BVWdUTjYxSFp4bWI4YzBMZjVpR3VtckdneXkzTHZCSENESTBNa00zYXM2U3BqUmsxbitTVUVvZGZUV0Y3YTY1MG5Rcy9UdDNpRzZMMDJTQWkwSUFoQ21tejFqODdUSWRkcHpDamVIQ0l2RVR3ZGZTcGhjRFQ1VHpSWlV5ZC9tdXlKaE5nU0pPRWRIUVJPTXpjUjRUVUdCUXlOSlVOdVg3L0t3YnhHUFE2L1BEQkhCNDBBQ0RIeG0ySU16ZTRQUjBURmJ5cmgwKzNPRDdGZkp6RS91aStKWHdCZ2hYdGc0bWNBUmtidU9XZWVsVWRYc0FORUIrM1luWDBMZ0Y4WkpUVy80ckpCNVpyVmZNVHlTOFRmNjA2TUhhMU5ISDFvOUVDb3pEUGR5QXhlVEFVN3QzZldXeEFFUWRpL2tDY0NnaUFJWFlUOW83TzJoWXg4RFpyT2pHSWlHdDk1QjZzMDZoNDhhbEd4RzhuUXpKMkw0N0J0WmdiZVZlQUFpSmNNYlZDdjBVUHJVMTVIMzV2aHQrRTJ0M21XeG1kOFRzMUR5VUVYdHYvN0JFQ3JTQXNjY1AvQzV1VU1jVXRveFBBRnBmdmNldE81RllVL1lJN2tybkJLQUxlMXhVRkRZY0p2Q3FzK0FnQitwVytlYVdUK2kwQ24ySThQSjdSeTdxTkt3dGt3Tml2Z0FwcFJVK0hZSUlLd2x4QVBzSkFNNGdGT1JDNklJQWpDSHRoeDQ4amNKcFYxaW9hYVFzUlRtVEdSaURJN09qN3NUYlI1ZURzZ3ZnNnZKZVgyN0lYY0JmQi93YlJjc1Y3dU1ubTU1L2NiRDRoczVHYVo1MW1Bem5QQzF1N1ZvOUQ0dnJVYzI2RzFyblo1eFl3bmg4OTc2V0lIalBZSS9rQmhKWUNDeUxZVGlTcmFPbUVCTFBmN0txZEdOcGloZExubkpqQnVBWkdLOVhTc09IR2N5ZGc4bUFINmd4cGNjeE1kMy9zem53dENCQkhBUWpLSUFFNUVRcUFGUVJCc01FQ2Jmek4yUEdtZXlsQlRDRHgxTjlGWUlQSjVtUksxRWdOTVlRa2JYc3FiV0tZb0ZnREswRzFGY2JRT2I3dVptamNDdklLQjVRYlQ4aUVabjd4UC9nTXZVWnhaNXBrYkwzNVQ5MHh5U0dIM2h5T2RtVmljWVVTbjVGS2gyNTBmWUc5Q2x3RjZIVUJ1QUxaTXpxbGpKV2VHN1VKTjhWY1VYdXozVmo0QkFFVFFRTzJ0WEpwVHFVSC9CakRNbWd0WU8vU01JZ0xGbFFVakFOZnI3WjVpWG1UT29wa05HeHdjU1JBRVFlaGx5Qk1CUVJBT2FQaVhvN0kzWjJlZVJBcFRtR2txRVNZRDRYcThlK2hwZmJldGJZemJSOUZ5UkVqU3U4dk1MVVI0bTVsV0tPamw3TWF5UFArR3JhbWMxLzVFcU54ekhqRTlHMnRKTHl6WDd2MTFhdTF2blBjWEtCLys5RXNsRGhqdFVmeUJnbHNCK2sxNHE5dENvYmZENEhIK2d1cjZ1Q09xK2c4Mld6TG1rODBMN2VnVW9nYlIxdWd1Smx6dUtxNTUwc21SQktFN0VBK3drQXppQVU1RVBNQ0NJQnhRYlBXUHpqTk4xeW5FUElXWnBtNGhPbzZzOThMT2RGREVleHN2ZURuYXBtRVR1akVoWkJOWDdSci9oc0hMRldNRkE4dnozQm52a0g5dHF5TW51cC9BNVlOTzBZeW5vOXZvb0taeHN2WmFqVGp2cjFQcG5UVEhJZ01VMGQwT21PMXhQSzFadDlWbXRNd0JjR2k0b0xSVG9lTDIxeEFOUmdoM0FmaHgzQkVGTzdjenc2dkxjNjRINkhjQXVhTExxK0dVRHJiaUxnaGdIVDIzZnNSNHdpenp6RlFHLzVpSzZnNkk1UVdDSUFnSEV2SkVRQkNFL1JiMlEyMHp4eDVyTXFZUTAxUUdUK21zRG0rMEg4STVxRUQyVExUaGRicGhEWkRhUjNBR3J5VFFjakJXWkNLMFBPZTJUei92c3BFRENDNGJNRmF6YXlXSUJqaGxzL0c5ZzdGN3pVRmgrM0RvajJEOGV0SVA4cDVlT01FSnM3MkJ1UUZ2QVlNckk5dGs2V0RIMGZvRS8vVHF0OXZieFlzOEoybkNzN0MvZGhtQXNoTEZPUUluUGx4aC9rb0I1OUtNMmhVT0RTSUlqaUllWUNFWnhBT2NpRndRUVJEMkM3Yi8rdkNSSnV1am9maG9zRHBhRTA4QVl6d1JaZStwcjkyN3F3RG9hRW9xdHBKVW9XdGhzc3hiUUxTYW1kOEgwMm9YK1AwaHQ2OS9KOFZUT3lEaHF2NkRkYlA3N2Fqb1NiSFdiNXpOVmdNMUw1d0FEbGxsbVIxUXdKRXc5OGo5UVJvWER2dkhTL1BTczlxNzhBY0tGd0E0QndCZ25hdmpuN29acThmWDVYNzczSE1YbU8zdVhvNXMzZUM1RTRRcjdHNW94Nk9pMjRaRk01dFFkSmZLcmJsRkVtUUp2UTBSd0VJeWlBQk9SRUtnQlVIWXA2aTk0ZENCb1F3K2h0azRXZ01UQURvYXpFZUhpSFBDbjR2Sit0ZCtDYUZvZlZITGpSVU5YTFkrVTRlelMwVSs0RWVTV3JVL0YyWnVBbUd0WWxyTnhPOFQ5T29zVitzN0EvMWYxVHA3MWdjV3ZCelpla2RHT1FpVytIWEc4N2g3elVpYitMWHFCNmNwbitMV0VETytHZnIxam1jNzc3RVBZdWdyWU5KcEFHV0RxRzBtNTVTeDE3Z0dZY0tIT2R1dkJIQmZ1OGRPUVJOUWV4VXZ6cG12TmVZQk5EcGl3MWtWVFBIWnFva01NRzdVMnoxbmNwbWVReVgxcTV3YVNSQUVRZWdaNUltQUlBaTlFdmFQenRvZVZFZUgyRGdhQ3VNSmZDeEFSd01ZMFVOVCtoVGcxUXhlcFJqdkd0cjhjUEFkbjYzcm9ibnN0M0FWWEdhejV4VWltbTYxcEZ6ck44NXVpeHZiWHpnZU1LM3FPdDFRK29pWXJ4czJiK0Yrc2Y2M0xYT1hGUHlTaWU0RkVINGdvWndLaFk1TGlOVUVndy8xRjFSdjdyVEhjbVRySFo0N0FGelpmZDdnOWhKa2NRakE3V3B3N2UvRUd5ejBCc1FETENTRGVJQVRFUSt3SUFnOUFnTlU2eDg3MGd6U29ZQWVZeEtOQVRBR29ESEVPSFJMa0VlQXlCWjV2SGZldjVtNURxRFZpbmcxTTc5UGlsWnowODczOCs3ZTByaFhKbkFBd3d4bGxudWVqWWxmV0NXbTByZmR1SHBrVlB3eW5NbjgzR2JONkU2VlFYOU8yMmd2NWNpNndRK3V6YW01QklRSjRRQUtaK1FtZ1d3bGxpZ2JKaDVHSk55Nm96NWhiL0RWdkRoblFmZDVneU9GeVJqTWtXZ1NjZ0c0V1cvM3pPSXluRWNsdFd1Y0dFa1FCRUhZdThnVEFVRVF1bzBHL3loUHE1azVocG5HbUJ3V3VvQWxkSWxHRTVDeDF5ZkZ6RXo0R2t3YkZiQ1JnUTFRMkFqTkcrSG1qVkoycU9jd3l6eVBBM1J4ck1VWk5hT2IzYWo1ai9QZTMyZzRmZmpuZTRZL3ZmRGF0STMyWXZ5TDg0K0hVbTlGdGlPNW5OT2xyUjFpUHYyV29xcFhrdWtiOVFZenJnQ1JpcmFETzY2dDdRZ2NCTk90S3F2bVRpcEFxSnNHRVlST0VRK3drQXppQVU1RUxvZ2dDQ25EL3RGWk5TSDNtQ0RNTVlBYUE4YWhGQkc0NERFZ0d0Z2o4d0x2SnVCVEFCdkEyQWppamF4NW81djFodHpNUGh1bDFGRHZ3eXpOdlFPRVg4VmFuQXRvM2ZYV0dEUjliRVhPT3hYNmJMUERqRmJERlRwazZCT0xPZzNkM1Ivd0J3ci9DdUN5eUxaVElqanU5ODNZQ3JQcFNIL0ppcVRYMHZQaW5LbGFxeWNBakUyMDZaUzMydTROam82eFNuSHdQSnF4ODZPMEJ4Q0VMaUlDV0VnR0VjQ0pTQWkwSUFoUjJEOCtvemJZTWt3ekRkSEFFQmdZd293aEFJWWc4aDBZQWdwLzN4S2lRUUJBc0JJTHhiM0ZkdlA3TFdNVGlEY3lZeU1JR3hWakF4UnZWR1pvNDVEYlA5L1V2WU1MVG1LV2VhNENZdUkzV2ovWmdZOTJ1dG1GcGsveTBqY1VCOE91Z3dqNDQ0RWdmZ0VBaHI0T0puMFhvTUdBVStMWElwcDRDa1BoeW40RXdBK1M3VXJUNjVaeEZTYm9GczhkWUZ3WjlnYkgzb1BJNWhOT2ZYclVqcDZtWXpVeVZwbWxPWDVWVW5jWGtaVkhUeEFFUWVpMXlCTUJRZWpGYlBVUDZaZlJuTzF1em5LN1hVSERiU0RvQ3ByS3JWektiZXFRV3huS2JXcHlLMlc2TlNzM1FQMUEzQWNtOVdIaVBvRHFvNGl6ZFh1dmRhYlJFU0ZMSEJXMmZmZjZTYmFkRnZQbkJHd0NzQVZFbXdtOENVeGJHTHdKaWpabjZ0Qm1xWis3L3hBcXpiMllDSTlIdHNQaUY0NHBxNTF2SElybURjUHQxdE0zYXZmK2dwc053eHh6d0FoZ0FIT1hGRjdDaE1jQU9KeDVxbzB4NWxuK29xcm51MnlsYk9CRXpjYmpJRG9tcnAyZFdmc05kT2dOZms4cGZRbE5yMy9Qa1VFRVlRK0lCMWhJQnZFQUo3TFBYWkJOTjQydEp0Q3BQVDBQUVJDU2hUV0E3V0RhRE9MTkRHeFd3Q1ptYkliaXpjeTAyVzJHTmh1WjJKemovNnkrcDJjcjdEMjR6RE5MTStaSDFtNkdkYVZ6aXNyY2xZSGFGNCtQMlhNay9KbHRLaDBBODMxNTh4WmVrNmJSZlE1L29IQVpnQ2tBSE15bzNjWVdveFptMDdpdWhFTGJ6Q2hkbnZzemdHOERiRXN4SEM4Y25DRGFUUkFlVWxSN0V4VkRFdWNKM1lvSVlDRVpSQUFuSWlIUWdpRHNHVVlqZ0hvUTF3T29CNmdPNEhvdzZnR3FKM0FkTStwSjZYb0cxU3VpT3MzQitxd1Exdy9NK3FLQi9CSVdLTVREaXozVHRjYXowY1JGVm1rZFIxSStJK3p0MjczNllOaEs3RGkwOWpmbTlXTndjMS9sdWkxOW8vc2VodUlmbVNhdEFjR0l1ZXdkS3c0Y0NZWDJ3TWo2STREenVteUdvSUdhUjNoUnYvbWFNdThGNFlLb2ZjQzZIZElQaTdieVdNZTh3VVFHZ0t1MTlwekQ1WFFGRmRmOEo4MEJCRUVRQklmWjU1NElpQWRZT0pCZzhHNWlCQmtVSXVJZ000SUVDakloU016V2R3cUNPQWdnQ0U3Y3g4UkJZdXdBVVFNRERjUzZBVUFEUUdlRHFCN2dXZ1lhRktpZVdkY1RxMXBOb1FhWHBub3prK29sSzdMZ05GenVtYUtaS2dCa1dTMXc3TThSQWF3WnVqRUx0UzlPaXRvbFI4b3B4WHQvbWZudTRmTVdYcGV1MVgwVmY2RGdMb0RDNTg4QWxFTTFxOXFTWWloMG5JbHl6eFN0NlRFUWpvamZnZkROa2U3OVJ3QTBSOG9sMmN6eks0YkdUMmxtN1ZmcERTQUlpWWdIV0VnRzhRQW5JaGRFRUFSQjJHdHcyYUJqTlJ1dmdkQS8ydWlNT3JWRVNQajdqbVhqMFBMWlVHdFFwMEowWTBLSndjMTl5VFZxd0ZNdjFEaGdlSi9rM3VXVHMzYzBabjBFb29NY04rNVFLSFNjeVNxNGRIUE9MMEhxRnNDVzc0RFo5bWtvdmZ1RUxITnR6T3dDODgycXBQWUJTWklsT0lrSVlDRVpSQUFub3ZaOGlDQUlnaUNrRHdmNkg2NmhLbUxpMXdwQWRWajhtZzNaYVBsc1NKdWQ2Y0p4aWJrVTZNRURXZndDd0RWVFZqU0IrTXI0Vm9jK2o5c1RvWVZEb2YrYXRza0NoSXdaZFg5UWlnNW5jTXlqVElTNDJPZzBZRVJNeGQwdi9VQjByeTczck9URkE0OVBhd0JCRUFRaGJVUUFDNElnQ04wT2wzc08wcUdNS29CeUkyM2gxWk1PWVlsZkFHaDgvNkRZUnB4M0x3M3NpYS9BamRsazNPV0ExWDBldjYvNlB3Qmk2MXpacVJUZWJld1FmYysvcE9CY0J3eURwbS8veGxWU08wc3hmQUN2aVIrVDRuL1ZxWThTRHNlUHV4UjBuRGFOTjgzU25BZjU5Y0g5TytvcENJSWdkQzhpZ0FWQkVJUnVoY3Y3RGRVYTFRQkdXQzF3cU15dlpTNG1jczJHYkxSOFlmUCtPcFdkT0o2SERuVHZieHlocGt2QkNPY0thTE1HTmkyb3JZS2tQL3JMSm51Y01RN1FqSm9LVlZ4N0RJTi9oSERwdFhBN3dzT0dSMDd2THFWSXpyVEllUkFwa0xwQzcrU1BRNlc1RjNQNldiZ0VRUkNFTGlJQ1dCQUVRZWcydUdyUUlNMFpsU0E2Tk56QVljK3ZVK3EzemZyZUhXOGV0amx1bnpPRHhIbC9NNXFiN25USThINkJ2MlJGTFNsY0hOL2FlME9oNDh3VHRLdWs5bkZGTmVNQXZoV01KdnZRQU5LK2orTERvaU5DR0hsRWVGeVhlOTdseFRsVDB4cEFFSG9JclRYV2IrNytFdWlOemMzWVpYMXB2ZjhzbzI5dWJlM3BLUnl3aUFBV0JFRVF1Z1d1UWorelJaVURkRlMwa1J3TWU3YnNSV2pkTXJBcXRHMWdYblNYUTg2MU5rNGZRc2g5QUFBZ0FFbEVRVlM2K3owTEFnMk9HTjZQdU1WYldRcmdpV2lEazZIUTlzdFA5RDEvSVAvN0RoaU9INlVZalVaSjdTMksrWEFBVDltVmFyVE1FNlVUVGg4T3I2YUUrNStPMVZxOWJwWjUvc1VWZ3c1Si9Rd0VZZS9SSEF4aTRjcDM4Tk8vUFlicjVqMkRUemFsTG9KdmZPWlorUC85SEo1Nzg3K28zYldyM1dNdWYveEp6SG5vRWN4NTZCRnMzSnBhWVlwUHQyN0RuNVlFRURMTlRvLzdTNkFDS3pkdVRHbU05bmozMDA5eHpWUHpFbXcydDdiaXAzOTdETGUvOENKV2YvR2xZK01KeVNGMWdBVkJFQVRINFNyME01dHpLNGx3UXF6UnFXek1TS2ljeEl5WEdwWWM1WXJsTW1Ld0kzVi83VlBteG96bXBqK2tiM1QvcEsvcHVyeFJoYWFETUNLdW5xOGoySXl4ZXNSZlBxWFNYN3pjOFJKdFZybWlIM0w1d0FkTmJUeEFSSlozTmhLemI0bmdGQk8zZFh4SjZGd2ROTTQwU3oxM3ExRHRIWFFHZHFjMGdDRHNCZDdlc0JGL3E2eUtiait5ZUFudXZYQU9sT3FhWDYydXNSRnJ2LzRhQVBEdXA1L2hoTU1PaGFkZlAwZm55c3g0OGUyVm1QZmE2d2lhSm5hM3RPQ1hwODBFdGZQM29mS0ROWGpsM2Zmd3lydnZZZnlva2JqdzVKTXhmdFRJdUdPK3JLbkIzNnVxOXpodTNzQ0JPSDNpUk14OTdnVXdNeDR1WDRLSEx2a2grbVdGcS8rVnJub2ZkWTJOZUhQOWVyeTFZUVB1LytGRk9HVElZR2RPV3RnajRnRVdCRUVRSElXWDVBdzBXendWOGVJWERvcGZiaXQrRjI1N2V2SnRJSm9aYlhSb0xJNGJoKzhWNzIvSFhGZTh1QkVLRjBZYkV0Yndwb2s5RkZwbFB1YWM0VVNvdUdHbGEwYnRORVU0RzhCNjJ4NEh2ZHZXUXVPWXFTd1EzYVRkdVorRXlnWmRLT3VEaGQ3S3RHOGRnZkVqWThMdzA2MWJzZmo5MVYyMjg5NW5uMFYvenUzWER3Y1BkbDRBQmswVFN6OWNoNkRsK1gzMXczVjRhdWxyQ2NjMTdONk5KNnBmalc2di9lcHJiR21vVHpodWQwc0wzdjMwc3oxK2ZmajFOeGlWNjBIeE1jY0FBR3AzN2NLODExNEhFUGFndi9EbWY2TTJaMzc3T0JHL2V4a1J3SUlnQ0lKajhDTFBBRzFTTllHK1kydDF6aFBZUmtnenVNdzR1T1ljVXZUYldLTkRvaXRPZ1hCalprdnpQYzRZM24veGV5c3J3WGc0MXVKVUlEckZQOU1nT20xdUlIK09JNlk3RzdXNDVqOXFjTTE0Z0g4SjVqcjdmR0trZXI5WjRkMHE3S1d5TVlKZ1BLWExjOS9pOHR3VFV6UXVDTjNLLzNnTFFFUXdsRUwrK1BFNGN1VElQWGRxdzlzYlltSEIzeDR6R2sydHJlMSsyV2tKaHRvOXBqa1liSGVNREpjTE4zNzNUQXpNem82MlBmL2Z0MUQ2N250eHgvMXhjUUFOVGRFVUFEaDM4a2tvT09vb3BNdDVrMCtDMnpBQUFEdWFtcUMxeGl2dnZCTWRLNmR2WDV3L2RVcmE0d2hkUTU0dUNvSWdDSTdBTHcvTTBTNmpFcURqYksxd1dQM0d0aGlWeHNFMU03YmZlY1prRTFUdDlIQjJVOFR3RDV2MzBseG5MTy9mK0t2eXMyRFNCd0FkQnNEWjBIZmJiNFVaRGFTYkQrK09VT2gyUjY0YU5FaTNxRitDY1RXSUJpUk95enJQRlBVd0VhQ3RKSEZ4cHBsZk1CQzhrV2JzL0NqRnFRdjdLWTNscFk2bVZMQno5Wk5Qb1dGM1U2ZkgxRGMySXNQbFFwL016RDNhTzMvcUZCUWRNeUc2M1JvSzRjS0hINDBLMTErZmZSWnVlK0hGbE9lYjVYYmpYMWZIeXBJM0I0TnhENWJlLy93TDNQNmZzUDB4UTRmZ3Foa2x5QnMwQ0FEdytycVA4SEQ1NHVpeEp4eDJLSzVwRXlidE5neTREQU5hYTZ6NjRndjRGendIQUpoK3pBVDhxQ0EvZkk0UFBnek5qSU55YzNIUGhYT3c5TU4xK0thdURpcysvZ1JEQnc3RVljT0dBZ0NXdkw4YU81dWJBUUJIamh5QkkwZU94TkFCQXpEajI3WS9uUTdTdDNpRzZMMDJ5QnBnUVJBRUlXMHM4ZnRhWE1Jcko4T2UyeE8vV1RXbjRTZ0VReGZRbzJSVHFvNG9ZT2JZaHg5R0ExUHozZWtiUFREd0YxUTMzeG80OVFlYWpUZEFVTkVrVWc3OFhxSVp4TU81cVFaYW9kQ25wMjA0bWJFTDZ1c0IzTUpWZys3VExYUXRXRjBKUW45cllnQUl6QXhGcVdVNUQwZjJSKys1Nk9VaW9yTTF1ODh5eTNMbktVUC9ob3Jxdm5EZ2RBU2hVMnAzTmFKaDk1NlhvamNIZ3gxNlgrMDBCZU05dWU5KytsbTBYNWJiamVOR2owNXRvaDF3d1VPUFJNT2UyL0xwMW0yNCtzbW5PK3o3MW9hTitNR0REOGUxelprMkZlZE9QZ2xLS1dTNjNORjJsMkVnT3lNajdsZ0NrT2wyNDdWMTY3RHE4L0RMZFZOOVBWWjkvbm5DV0I5Ky9RMCsvUG9iSERseVJMY0pZQ0VSQ1lFV0JFRVEwb0tyK2c5dVgvdzZOUURRbnZpbEFqUnZ2dkNNSHhKaGZQZ3c1d2ExSjlBaTRKNjhweGMzT21MNEFPRm0zNnR2QWJqTDN1YkVieWJobVFyUmFYTXJDaS9zNlBqdWdBcnE2NDJTdXBzVUJVZURjU2VBNkwwUkVlak1qTFR5blZQODRtQVFLUUFYYVpQV202VzVqM0I1djZHcEd4ZUVubWZaUng5SGY1NXc4RUhJY0xrd1pFRC91QytYRlRyY0ZpSktPSGJJZ1A1N2ErcHhyTis4QmZOWHZJSDVLOTV3dHNLQjBLMklCMWdRQkVGSUdhN3FQMWkzdUt2anhhOXpJYTl0VFRFNFlJUnF6NklDTlBPTUdabGJtRzZMZXNvY0dURThpczBUMThEVWZLOWpwZzhrWFBvM0hGSm5FZUZJUk9RZ2Njb1psQ053OVA5SUtEUS84cnRYVDZtKzZkU2xlN1dXQ0pYc3FBVndJMWYxdjBjM3U2OEg2QmNnOUFFUUxYZkV6TmI5MjlWenR0M1VVWGN5QVNBM0NEL1hPdk5pc3l6eklaVnAzbWw1cGdYQlVlYk9uZ1d6azVxN0w3NjlFa3MvWEFjQVVFVDR3d1huZDJwdjhJRFlxb0ZkemMxWThja24wZTFNVjFpTy9PMG5QNDYyN1docXdvLysrT2QyYlRFemZuMzIyUmd6ZEVpSDQyVzUzVEE2eVVvZE5NMjQ4OHR5dXpzOEZnQmNIZGo2ZU5NbWZMeHBVN3Y3TGo3MUZPeG9hbzV1My92S29xaFgvWmVuemNDZ1BuMmorL3BsN1RtTVhIQU9FY0NDSUFoQ1NuQlYvOEc2T2VOMUVJNkkyK0dJK0dWTC9Ob1RYdUZsWTNEdDkraDRCQUZnYTY3N2VoQkdXRWVEbU5KV3dZbjVmZmt1OGY2bWhyK2dPblJyWmNFUHRNYmJBSVUvYnpqa0lxRTQveXIxRDdVYUMveFYrZFA4QmRVaFowYm93bHdLZG00SGNEMlg5N3RiYzhZTllQb1pDTm1BN2Y2TlBzbnBZcFJDbStpSGFQK3cwTDVCdDZpZm11VzVmMUN0TmZkSjZTVEJTY1lNN1R6SVlHQjJuN2p0c1hsNUhSeVp5TklQMTZFMTFQbEx0V0wxQndpYUp0eUdnU3kzTzdwbWRtQjJOaHFhbXJCdzVUdTRja1p4aC8zblhmR0xUdTMvNC9WbG1ML2lEUUJoQVc5ZlArd1VodzRiRnJlZDRZckpycU5HamNLUUFRUGFkaEgyRWhJQ0xRaUNJSFFaRHZRZGxpQit5VEYxQTJhS3I5UEkvS1JSWEhOV1JQeHVtajFqaUNiK1ZkelFEdWh1elRaRGpBWlF5d1BwV3oxd3VibXdhaFVSKzZNTlRPbUZCa2ZNdFAySjZFU0UxRzg3T0h5dlFNVzd0aG9sdGYrclZNdG9nQjhBRUhQOUpEd1VTajF6ZEh4UEdnakc3N1E3OTFPenpITVZyMEZHQngwRm9WZWd0Y2JDbFNzN1BTWVlDbUdSbGFYNW1FTU9odHNtSEU4Y054WUFzUFRERDdHcHJxN2Qvc2tRc3EwUGJxOG1jTEpNUDJZQ25yM3FDang3MVJWUWU3Qmo5emhMVnFxZVJUekFnaUFJUXBmZ2NzOUJPb1NsSU1TeWxqZ1EybXBaRDR1a09GUDZZV05HM1JYMkZzcDAzUTVRbjBnWFI3ek9iVVUwNnp2ejVvbjNOMTI0c1BvT3JpZzhpNEFUa0hxUzVBNk0yN3oreERmNEt3cEwvZDdLcFU0TzBWV29lTmRXQUZmem9uNjNhZVcrQ3FDZkFlU3g5b2EvUmJKRzI5dVN0UStBaUtIdFNiT0FvUURkcjcvd1hHZVc0VzQxb1BiUE5BV2RwL0FWaEI3Z3pmVWI4RTFkNTFIN2k5NWJoYTA3ZGdBQUpvOGJoMCszYm92dW0zTDQ0YWhjc3haQjA4UmZLaXB4eXptejR2cHFyZEd5Qis4eUFMVFlFbmNwb29SeVMrM2hVaXBPakFQdEo4RUNnSzBORFhoai9mcTR0dDB0TGRHZkE2cy9RSjgyWWM5amh3M0QrRkdqOWpnUElYMUVBQXVDSUFoSncrVzUzOUtNU2dERDQzZDAxL05zL1N1anBPNzM5cFpOYzg0YUQraExiWVBEa2VmcEZGdjd5MEJObm52WC9la2JGZndFL2RzSy9NQmsvZ0NnTEVkOUg4cis0SVVJelAveVYrVlA4QmRVYjNkdWtOU2dtYnUyQWJpSkYrSjJuWkY3S1poL0NkQ1k4TTdJbk1PcDIxUTRpRDlwMjh6aE81V0FzQkNPWFlLUkFPN1RPenczbVdWNFFHWHFoMlNOc0pBcTlZMk5jWjVTTzIyek9tKzNCR3Q3OU12S1FwWWxFalYzdks0WUFIWTJOV09CRlpxYzVYWmoycmVPd0RQTGxrZjM5OC9Pd3VSeFkvSGF1by93enFlZlllbUg2M0RLa2QrSzd2OTgrL1pPTXp5M1I5QTA4ZjBISHRyamNkT09PQnpYblhsR1hOdkhtemJobjliOHRDMzkrMWMxdGZoN1pYV0h0djY1ZkVWQzIvZStjNElJNEwyRUNHQkJFQVFoS2Jnczl6dWF1UnlnUVZZTG5BL2tpZ29EWnFKTFhNVjFUeVljb3ZTamtZLzhERTRyZk0xT1hOMWY4SzMwUkhWelo4Y0x5Zk1iYitXR3VZSDhYekhJZXFnUS9yMmxVaTRvRG80SlNjczNtZ2NUL3dSUWxLWmx4d2l2emExNWlCbVBtR1dlV1FCZFI0UVRyTDNXdW5PSzNYOWRpS2FJQkQ4UUdEcXVnakRsQXJoVk54dlhtYVdlUHlsM3l6M2thOXppN0prSit6dTN2ZkJpaHdtZTdHaG1YUHJudjNhNC8rcVpNMUJ3MUhnQXdNR0RCd01JMTlWdHIwelJINWNzaWE3M3pSOC92bDN2NnN4dkg0Zlgxb1hMWWo5U3ZoaUhEQjZNUTRZTTN2TUpkUVByTjIvQitzM3kwdHJYRUFFc0NJSWc3QkV1RzFTZ0dhK0FLTnRxZ1RPck9TT0pwK3p5azRPSzZmdFVVdk44MjJPM1hIaGFNWU5PRFIvbW5QaUZQZUVXWS8yd2xxeEhuREVzUkxqRlYvMkFmMG5CYkJCTmhWVXVLREhwV0lxUVBiYWFmUDRsaGRmNml5cDdWZTFtSW1pZ2RnR0FCVncrNkJTVGplc0lmQnJhNW9rT3A0K08xaFpPaGtqc1FrSm9OS0UvUU5mcFlOYVZabG5XNDhyUWQwZ2RZYUVuR1ptVEE3ZGg0SnlUVG94NlRpTlVyVmtUTFkra2lQQzk3NXpRcm8zeG8wWmh3a0VIWWZXWFg2STVHTVNkTDc2RU8zNXdIZ2IxN1FzaTJtTkdaODJja0lUTFVBcnVEc291UldnYi90d1pZNFlOeGZWbnhrcVVyL255Szd4aXJXc0dnTUg5KytOSEJhZkc5Um5wOFNSdFgwZ1BFY0NDSUFoQ3AzQnA3dmMwK0ZrUXdwOHFHQ0RsZ1BjT1ljOFZSNE01QVRDYUZPblRhRVo5VmNJOEFOck14cjJ4Y00vMHg0K3pIakdvK0ZwYXNLRDl1RDhoTFZ5S3pnc3lWaEdRQzhTdWV0cTNVcVJzYm13OThCMjNMam1sNHVhaXBlK21hN283b09MNnBRQ1djbW4vSXpUYzF3RjBBUWpXZ2tDeXZSeTZkcHZIUXFNdElVeFJJWndKNEtjNlJQOWpsdWIrVXpIZlFUTnIxenAyUXNKK1NiYmJqYjZaN1pmbmFRbUY0c0tqT3pvT1FKeXdWRXJoek9Nblllb1JoOGNKNEhWZmY0TkhGd2VpMjhYSEhvTmhnd1oyYVBQOGFWTnc0ei8vQlFENHBxNE9OOC8vTjI0OWJ6WkdEeG15eDR6TzgxZThnWCs4dml5dWJmaWdRWGpnNG9zNnJEM2NFU1hISG90TEMvTUJBT2ZkLzJBMEREcW5iMTlNUFNLV0kvTHRqWi9HOWR1K2N5Y09HVHdFbzNKRjlQWUVJb0FGUVJDRURnbVY1LzVRTXo4ZVhXVm9yVGQwUXZ4R1NoM1pYRi8xaXFpWVN1ci8yOTdSV3k0ODh6SUN4bHM5SFNsN0ZMVVZQVDErZGZoVEMxOU0zNnJRSGpkNUs3K2VHL0RPWnVnS2V4aTdJNzlJeFlDR1paWmNKb3puZnYvNjFHTnZtTFpzWi9yR3V3ZWFzZk1qQUpkeFZmOWY2V2JYWlNENkNVRFI1SEp4WHVISWl5OEpHQlFOalk1MERUZVFBZUFDVFpnVEt2VXNOc0FQb3FTdWxKd0o1aEQyTTI0OWIzYUgrLzVXVVlXRjc3d0RJT3l0ZmViS3k1TzJlOEcwcWZqYWxzRjVTOE1PM1BiQ2Y2SmUyZjVaV1pnemJWcW5Oc2FQR29XQ284YWphazM0T2M3bjI3ZmprZkxGK1BYWjMrMjAzNmRidDJIQkcyOG10SDlWVzR0NXJ5M0R4Zm1uSkgwZUFLQVV4WlUzQXNMWm5qLytaaE5HZUhMUUx5c0x3VkFJS3pkc0JBQ015TWxCdys3ZGFHeHB3YUozMzhXUGZkNHVqU2M0Z3doZ1FSQUVvVjNNMHR5YndQaXRYWnlRY2tEOEVoQlZ2ckZQK0Y4b1Y3Q0lmRHMvYnEvTE4yZWMwWWZCdDBWQ083c1FIYm9IWW9tdkFBQmEvZHdKcTBMSDNPS3JxUEl2S2J3VmhGc0FSTE4rcCs4RnBuQnhSK3ZlSXFJeFRjMFpqd000SjEzVDNZMVZTL2hPWnZ3ZWkzTktURlkvSithWklBcVhxNHpjOE14Z0lxZ2tIMEpGRTJ1UjVTS1Baa3duSWtLeEJoV2pQSGU5V2NZUHEzN3FNWnEydmRjK0xCRDJINVNLcjhLNmJlY083R2lLSlMzUGRMdnhpOGNlajI3Yjkva1hQQmZ0SHpKTjlNbkl3RzRyZy9QcEU3L2Q2YmhmMTliaTF1ZWVqd3B0dDJGZ3dzRUg0WjFQUHdNQXZQRFdXeGpZSnh0bmR4QjYzUjQxTzNlaDhvTTErS3EyTnVyOS9icXVEdGY5NHhrOGV1a2w2SmVWaGRKVnE5QmduY09rTVdQUUZHeEZZUFVIS0gxdkZZcU9tYkRIbXN1QzgwZ2RZRUVRQkNFT1pwQlpsdk1RQ0xhNnFoelpsNjUxc0U3dytLMVVtY0ZKSFlsZkFLQ0IvQ3NDRGJFc2hMMi9UbUN6dzR3bmgvL2pSUWtMM1F2YzRxdWNDeUFjNWs0T3BsT3poLzJHamMrYXU2VHdFaWRNN3cySXdGUmNWK29xcVRsREtZd0c5TzBBdHRvUGlENC9BbHMvSlBPaXRKWVp0Qjl2UGhhZysvVXUvc1lzeTNtSUZ3OFk1OFM1Q0VLeUhEMXFGS1paNGNKRkV5YmdXeU9HbzJIMzd1Z1gyLzd3N0d4dWpyWTN0clRncXBrbGNCc0dUajN5V3pqMmtFTTZIT1BOVDliaituODhnOXBkdTZKdDUwMCtDZGVlY1RweSsvV0x0ajN4NmxMY3Y2Z1V1NXJiejRINDFvWU51SDlSYWN6dSt2VjRvTFFNejcyWkdMZzBJTHNQNm5mdnhyOVh4RHpPa3c0ZERlL1JSd01JcjBXKzc1VlM3R3lTaW1WN0d4SEFnaUFJUWhSbUtGM21lUVpReWNlekpZdmx0YklMRkFaZVZwazEweXdQV0x0cysvNlpJMEIwdmMyTVl5V0hZMnN0dWNVVnd2ODVZRlZJQWlKd0JtZzJnSzhqYmN4c3E0MmJPbTBmMG1qZ0lYL0FlM2phaHZjeVZGejdwVkZTOTJzMXVHWVVFMytmd1czcUcxUEVtMnNGT2ljcGhPTnFYY2Z0N0Flb3k3VjJmUlFxOVpSeGFjNU03a3B0SmtGSWc4dThCWmh3MEVINHNhK3dTLzJPR0Q0Y1Y4NG93U1VGK2UzdS82YTJEbmU5dEJDMy8rZEY3R3FPMWVFOWFkeFluSFBTaWVpYm1ZbXJaczZJVy90YnRXWXRmdnJYditPNU45L0V6cVo0SWR3bkl4TmJHaG82blZPR3k0VVR4eDZHVExjTGQvN254YWozOStEY1hCdzNlalRHanhxSll3ODVHRUE0ZFB2VzUxNkk4M0lMM1krOHNRbUNJQWdBQUY2SVBxYkw4endSRlVmYk9CejJuRzU4YXZ1T0o3NVhGZGRldTZmMWg1c3VPUE1KSXZ3d09oK25uTDhjdC9iMzF1RlBMN3pGR2N0Q3N0d2FPUFVFRGJVY0lHdEpscE9sdGV4UE9QZ0RqTmd5eVgvVTJ0Wk91L1J5ZUpGbnZGYjhNekJkQktJQmlRZFlJZEt3SGhJbDhicU5KY3dLYjdYaEV6QWVWdjNwY1FtUDduMDBscGM2dm5aNzlSZGY0bmZQdjdESDQ0S21DVlBIYXZydUtmTXlBRXdjTXhvM25IVW1BT0RMbWhwYy90Z1RBR0wxZGJYV1VFb2hHQW9oWkxQOTg3OC9IdlhjM3Y3OTgzRG9zRmpJY0piYjNXNDFnTFZmZlkxRjc3NkxaUjk5SEZlZkZ3QW1qeHVIL3oxOVpseFc1M2MvL1JSM3ZyZ1F6Y0ZnM0xGdXc4Qnhvdy9CcERGamNQVEJCeUduYjEvTWVlaVI2TmlqaHd6Qm1LRkRjT2l3b1hoMGNRRE1qSU56YzNIYkQ4N0QzUXRmd2FyUFA0L2F1dWEwbVRoMS9KRUFnUFdiTitQYWVjOUV2ZHM1ZmZ2aXFwa2wrUGJvMFhDYXZzVXpSTysxUWRZQUM0SWdDT0NLM0pHNmxSY1IwVEhSTm9UTHFxVHJiclV2K1EwYlpzMkVuN3BLYWpzdUhHbXhhYzVaNHduNm9raG41Y1JhMGZBYzdPSjNHOWZqOTA2WUZickd6YjVYMy9JSENtNEFjRStzMVJrUkhGZGVpK2hvZkRQc2JtQnQ1K2xoZXpsVzV1WXJlRG11TjNma25BM1FoY1Fvc3BKYnhVS2tnZkNMTG9uMTFaR0VXYkdRNmpndjhUZ1FIdEM3K0hhenpMTkFnUitqa3JyWHV1djhoSjdIMURwQkJDWkRNbjFhUTUwbjE0K3M3WFc3WE9oSVRtZTZYZTNXQm82d3BhRUJOejA3SDF0MzdFaTBUNFR6cGt6R2VaTlBTaEROM3g0ekJyZWVldzd1ZVhsUm5JYzNhSnA0YThOR3ZMVmhJeTR2bm82aVl5YmcvNzU3Rmc0YW5Jdmhnd2JGMmZuajRrRDB0ZmJBb3JJNDhYdlN1TEZSOFFzQVkvUHk4UDNKSitHZnkxY0FBT29hRzlFYWpDL05KSFFmRWdJdENJSndnTU9sT2Nmb0lGYkNKbjRSS1VQcWdCRGhhRTFUQUl6ZENwaVpqUGdGQUNqOXFFMnBPbFozT002TnpIekRpSVVMZHp0Z1drZ0J2Ni9xWGpCYm1iZWR1dXNpQ2FCc2xvaXVtTHVrNERRSFRQYzROQVZOcnBLNloxd2x0VE9VYWgwQjVtdkFhRlB5aWFMcnF5UC9kMzVkclpEcVNCaDYvSXV0TDBBWGE2aWxabG51SjJaWjd2OXhSZTVJWjg1R0VKeGoyTUNCOEUwNE9xRjliTjR3M0RYbmZIeC95dVFPNjhjZk1XSUVIdm5SeFRoLzZwU0V6TTc1NDQ5RTBURVRBQUFuamh1TEVUazVuZGFodjZ3d0gvMnpzZ0NFTXo5ZlhseWNjTXk1azAvQ2lXTVBBd0I4Wit4aE9ISGMyT1JPVWtnYjhRQUxnaUFjd0hDcHAxaURuZ2ZRSjlib1VKeHh4SkVYc2NYOHRRTFBwQmwxN3lmVGZmT2NNMDRINk5RNFd3N0F0dk5qeHRxOGVTOC80WXhsSVZXeXMxc3ZiR3JPZUQ5Y0FzamhtanoyU0dqQzAvNnEvUEgrZ3VyTlRnN1JrMUR4cnEwQTdnTndIeS9KUFZLYitDR1k1NEJvbE8wb0FEYlBNS3lNN21qUFBSeXRIUXdpaE1PajQ5OFR4Z0s0VGJmeWIwTmxuc1VBSGpjT3F2MFBIWVY5T3J4Y0NIUEVpT0c0LzRjWGRvdnRQclphd1lvb0dqYnRkamtyUjg2Yk1obWJHeHBRK2NFYUhESjRNR1pQUGhIVGpqaWlVOEVhd2UxeTRid3BrMUY4N0RGWSt1RTZWSzVaZzZiV1Z2eTB5TmVsT1F6UHljRzFaNXlPeDZ1cmNjdXNXZWlmblpWd2pGSUtONXgxSmg0cFg0S3p2M044bCt3TDZTRXg0WUlnQ0Fjb29UTFAveERqVDlGU0s5RlB3dW4rYWVDRVpGZGdmbCs1VzZhVHIzRkxVaFptenphMlpMYXNBMkZzZEdyZDhCZkxBT2NQZVhyaHE4NWJGcnJLclpVRngycU5Od0N5UGlsMlF5aDBtS1h3VmhiNENicmpYdnMyekZCWVBEQmZzM0VobUdhQjBML2pnNTBvYjhhMUFEK2pvQitua29aMzByRWtKRTkzckFIZVh3aUdRbGozelNaTU9QaWd0RzAxdDdZaXE1T3c2ODR3dFlhaGVqYmdWdFlBSnlJaDBJSWdDQWNZekNDejFITXZnZjVpRjcvVU5tUTBCUWpSR3F5MjhiaGNoV29uSnl0K0FXQnJac3VQSStLWHdjNGx2b3JmZWxuRWIrL2g1c0txVlFTMlpSOVBNb3ZUSG1oSFJwK0NRT0hOYVJ2dXhSQkJVM0ZEcFZGU2U0bmltaUVLNW5mQm1BZHdZdnJhU0UxaERxOEJKbkNuYndQaDVjTGNSakdUQjFDWGE3aFdtbVdldFdhcHg4K0xQT01kUGkxQlNCcTN5K1dJK0FXUXN2Z0YwT1BpVjJnZmVTSWdDSUp3QU1GVnlESmJjaGNRY0xxdDFhSGFRaHpKbkdWdnZFc1YxOXhJWGZDMjFjeVpNYUNWWEo4UlVVN1lyRk1oMlRZN0RGTUIzeG82NzZYMTZSc1duTVMvcE9CSkVGMFUzckorWjA3NHVlS1VNRFBBMC8yKzZvQURsdmNaK0cyNHNkM2oxWXh6QUp3Rm9zRWRIc3NBS2V1aXRYdjlPVmJhTFBGMUh6R3lGZ3J6RllXZW9lazdQbkhvTkFRTDhRQUx5U0FlNEVUa3NZUWdDTUlCQWxmMUg2eGJjbCszaTE4R0xJR1J4dC9IU0FiWmFGMVNBRUNqWXN3eVNtcHU2SXI0QllDZ2N0MFlFNyt3UE5QcHdtMC93LzlSeEc4dnhjVS9BWGhOZU1PcHROOW84OGlmQ0t5ZTh3ZThoenBrZlorQWprZVFTbXJMakJtMWw2bWR0WGtLWmlFWWp3TFlsSEJzNUtGWXRNU3dWUlE0V3FzNS9MNUI4YS83dGtiR2c4bXZ0ZnRqczh6emdWbm11WmtYRHhqWEhlY21DSUtRTFBKRVFCQUU0UUNBeXdZZHExbTliRStNRTVhczZhNno1R2p3dEsxcGcwTHJhVFJqNTBkZHRiYmwvTk1PMVlaYVM2Qk0reXpUeFY3ekY4dzdzclFlUGVpWlYrclNOaXgwQy82cS9MRXc2UjJBT2w2N21qTDJyRmhZalp5R2svekhyenpnczRCenVXZUtac3dDWXhhSUR1bjAyTWlydnAweWFXVHQ3ZnlseXg4QW1LKzArUXpOYk5qZ3lBa2NnSWdIV0VnRzhRQW5JaDVnUVJDRS9aeFF1ZWM4emNhYmNWbGhtZE11T0JOMi9NYUxYMll1Vjh3VFV4Ry9BTUNHOGJlSStFMm1jRXN5dEYzWlRNQnZSZnoyYnZ3RjFldUowVDJwYU8waDFZUUpxQnZ3ZExlTXM0OUJ4YlhMalpMYS96Vm0xSTVXaGo0R3JLOW5SbVc3eDlyU2FrZVdQaENGWGNXUmQ1WndGU2EyZVpEakxCd04wSzFhdWRhYnBibnJ6RExQZlZ6dUtlSTFTSDJ4cFNBSVFwTElFd0ZCRUlUOUZKNFBRdy93M0EzUTFiSEdTSUtiTk4vK2lRRU5XK2dqTXhpM3FwTGF1WlJpRlpzdEY1d3hpNG4rSFIwQ1RrVy94bHhSelB4NVhwOXZ4dEZmVmdZZE1TMTBLLzVBNGYwQXJnSVEvalVxT0JjU2JZTVlWOTVTVlBtUTg1YjNmYmdjZllHY1FzMXFCc0FsQUkzcDlIakxPMHlSNUZvV0JBWnpUQngzMEhrM0V5cUpkYW5LNEZmSVcvKzVRNmV4WHlJZVlDRVp4QU9jaUZ3UVFSQ0UvUkFPOU04MVErNFhDSFJ5ckRIc3BlRzAzdnJiS1pYRXZFTUI1OUtNMnZLVXJjNmVuYjBscTNralFIbXhjUnhNL1J5TmVNVzV3NTkrYVlFemhvWHU1czl2VDNKL1V6OXdHUUVuQUhEdUFVN1lHR3czaGdub2FmNmk2amNjTUx4Znc0SCtoK3RnUmdrVGx4QlRQZ2pablhldy9xUElJeTJLaFVudm1YVmdMbFZFaTZpazVvQktXSllNSW9DRlpCQUJuSWhjRUVFUWhQME1Mdk1jcFJsbFRxLzNKVmdlbmJpWVozeWtPSFJhdXV2NE5sMXc1bDFFdUM1dXJIUU1Sb2pML014djVNMWJPTmtKczhMZTQ3YWxKdzhQdHJoV2dXZ0lnSEQ0ZnFwaEJuYmFybDlsYklWdW51QXZYcjQxWGRNSEVsenFLZGFFRW9CS0FId3JxVDRSTDdIdG5hbWRiQUp0T3pVeHNJSVVMMVZhdjBvejZxc2RPWUY5R0JIQVFqS0lBRTVFTG9nZ0NNSitCSmZtZms4RDh4SzhNazRveWpibGlCajh2RUcxRjFFeEd0TXh1KzJDTTQ4d2dUVWdHTzJOa3lwdHZVeUtNSEhvVXkrOW03WmhZYS9qcnlqOERqU1dndUJvY3JUdytsV0ttV0orWTNqT2psTitjcnlFeUtjQ2wvY2JhdXFNVXdtWUJxSnBBQ2J1dVpOTi9FWXkwMmdrOWV0bDVtVkUvS3BpV29wUTdXdDBCZzZvWkdZaWdJVmtFQUdjaUZ3UVFSQ0UvUUJtS0YzbXVSTkUxOWxhNFhnRzViRFpGaEN1TlVwcUhrN2JPSURORjV5NURJUXBZZFBPL0dFaUFOcXVvNW4vbVRkdjRma09tQlo2aUxtQi9QTVk2dGxZaTROaDhuRzIrRkcvcitvWERoaytvT0VxOUVQUU0wVnJUR1hReVFSTUJwQ1ZWRi9yTzhXRlVPK2hEK010QXIrcUZDK0Z3bElxcW10SWVmTDdBQ0tBaFdRUUFaeUlYQkJCRUlSOUhLNGFOTWhzTnA0alFxR3QxWEw2cGhueW5EQVlQbExFczZpa2RrM0tobTFzdWZDTUN4bjBWTmkyTTU3ZnNDbDcyU1BzVXE3UXVLRlBMTnJzaUhHaHgvQUhDdThFY0FPQXFDWnlRZ0VrM092TWMveEZWYzg0WUZxd3dmTmhvSC91UkEyZXhvUnBCSm9LWUZnM2pjWUFyUWY0WFlEZlVVVHZnRU1ycVdSSGJmZU10L2NSQVN3a2d3amdST1NDQ0lJZzdNTncrY0JKbW8wWEFEb28ycmFudFhSSkdiWStWOFY1ZnZudktxdjJjaXBBYzNyR3cyejcwWm45UTYyOGtZZ0doODIzOFRTblE1eHprSy9LZTNyaGc4NFlGbm9TWnREY2lzSlhBTXdJTnpnbmd1UFhpNk5GSVhUQ3pVVkxWenRoV3VnWVhwSnpNTFNhcUprbk1qQ1JRQk1CRE8vR0ViOWswRHNFZmtjUnZ3T1hlcGU4TlY5MzMzamRod2hnSVJYcngxZ0FBQ0FBU1VSQlZCbEVBQ2NpRjBRUUJHRWZ4U3pOdVE1RXR3SGtqclRGVnIybS92YWVLRVM1UVJGZFRNVTEvMG5aYUR0c3VmRE1oeG40UmZ0anBrNWNNQ3Z6eXJ4NUMwOXdTaU1KUFkrL0tyOGZUSG9ib0NNaWJVNHNjVS8wQXVPTExLaGpmbFVVMksvRGFIc2pYTjV2S09DZXBLRW1Ndk5FQWlZQ05Mb2JSNnhuNEdOaStnVEVIelB6SjRhaFAwRWY5MGMwYmZ2TzdoczNQVVFBQzhrZ0FqZ1J1U0NDSUFqN0dQenl3QnpUTUo0bG91bXhSZ2FVRXpJdllWM2xTa1Y4TmhYWGZwbXVaVHViNTV3MUFhUlhSVld2UThzNTI0UStteUR6dUx5blgva2dmY3RDYjhJZjhCNEs1cmRBOEFCd0xqTjBZbEtzVjRmbjdDaVNwRmc5RHkveURBRGhLQk1ZVDRUeERCeEpqUEVnT3FSN0I4WTJCbjlFd0FZUVdlTFkvQlRCMEZkMFdtT1BMcXNRQVN3a2d3amdST1NDQ0lJZzdFUHdJczlKV3RIemlBc1I1R2hCa1JTdFd0R2ZjZUhPR29wK3J6SnFicVlDaEZLZmNYdWpnVFpmZU9aL0NUZyswdEE5dVl6NHZyeDVDNjl4eUxMUXk3aGxTZjQwZ3FxT1pnOTM2RVlpQ2o5SWlkVUk1bWY4UlZWejBqWXNkQXU4RUgyUU1mQklVNnNqU2FueHpCaFB3SGd3SHdvaW81dEhEd0w0bWhsZkUrRXJJUHlsQ0YvQnRMWjMxVzZpYzJGMngrZ2lnSVZrRUFHY2lGd1FRUkNFZlFCbWtDNzMzQVRHTGZZUGRlblg5NDNtV3JVM2JsRXdmMEFsOVZVcEd1MlVMUmVjOFJNbStsTmtlS2ZXY01aclgzeVYxNUo1T0MxWTBPU0FhYUdYNGc4VS9CaWdQMGUySGFzZjNmWTF4YmpPWDFSNXR5T21oYjBHbHcwWUMzWWZZaEtQSWZCb3NCck40RU1JR0FPaWtYdHZJcndEUUIwSWRReXFCM01kRWVvQjFJR3BEb1I2Smwxbk1PcEJ2Qk5hQmFITTF2QjMxUW96RklSaHRDTFVFdjdlTHlOSTA3YnZGQUVzSklNSTRFVGtnZ2lDSVBSeU9OQjNtQm5LK2ljQkJYRTd5QXJYVE0wcW1LbWRwTXY4TDRYUXo3c3JVK3FPSDV3eGVMZUxQZ0V3S0R4Yzk5VDhKWmdsdzU1K3BUeHR3MEt2eDcrazhDRVFMZzl2ZFY4NEFjQm4rbjNWTHp0a1hPZ0ZjTm1Bc1lCN3RBbExJRU9OWnVaRGlHZ01nQkU5UGI4OTBVenplbm9Ld2o1QXByN2dWZGVNbXZ5ZW5rZHZ3dFhURXhBRVFSQTZoc3NHRmVpZ21rK0V3YkhHU0pobWFoLzB3Mkt4amU1a2JGTXdMNk1aOVMrbE4rUE8yVzNnTGtURWI1SzFQZmRFdU9hdlRjd3pYaGcyVDhUdmdjTDR1dHlyMStac1B4SkUzb2dQT0wwbEFXRUlGQTZGSm9MMTMzeC93SHVTMzFmeGZ2cXpGbm9EVkxKalBZRDE3ZTNqK1RBd2FQQXc2R0FlU0Ewem1mS0llUmlJOGdEa01XZ1lBWGtJdCtYczNaa0xncEFPNGdFV0JFSG9oZkFhWk9ndlBiOEhjRldiV2tUVzl4VGZ2dHR4a0RIakpZT0NsM1IzZmN3dEY1dzJoY2xZNXJSZHFma3IrTjg0Y1FCMjlua1RSTjhDNEZob1BRRTJFUXdBdkJrR2Y5dGZVQzMzbHhBSEw4azVHS2JLQTloakFnTUFEQ0FPZjQ5OGNlUm5RaDhDUEFENmgvZlJvQjZjdXJDZnd3enhBTGRCQkxBZ0NFSXZnOHNHSGF2WitCY0lSOFFha2RZN05oSEF1bzBONXUxTStJV3JwSForNnBhVGcyZlBOalpudHF3aCt6azVaaHhTODFmQTd5b0tSNFlZYndJSXIrMTBLRE4wK0xVVEY2M3cvb0ErVFNkZE0yV0ZyQzhYQkVIWUIxRTlQUUZCRUFRaERGZkJaWlo3YnRGUWJ5ZUszMVEveGpPWXcxbWU0M0w2TUY1UzNEcCtiNGhmQU5pUzFYeGxkNGhmQm16SmVubmxzS2NYUHVUMEdNSyt3VTNleXE5aGFCOFlPd0FBRkFsaFRrOENSeDNBTVRQSDdOaWRQWjlabkFpQ0lBajdJaUtBQlVFUWVnRmNObUNzYnZHOERTWS9RRlorQnVzVHQwckIvVXZXRjFOOGVTTndEYk0rM3pXajVpeWF1V3RiK2pQZk0xc3ZucGtIME56WUZCekswMnRYSUF5VFNGL3NVRUpwWVIvRlgxQzlEZ3BuZ05FS0lLeGNkZnJoYmd3Q3hYOWlPbjF1b1BEMk5NMEtnaUFJUFlBSVlFRVFoQjZFR1dTV2VhN1djSzhHNkZqN3ZwaTQ2OXJIZHdLSFF6WVRLcmx3cWRLdFI3cG0xUDB6dlZsM0RXMGE5eU84MXMxS3Z1V000NHppNDdrZnpIdjZsUThjTVN6czAvaTlsVXRKNGZ2Ukp5ME9oRUVEN1R5M0lmekt2NlRnZkFkTUM0SWdDSHNSQ2Q4UnVwV1RUejU1aUdFWW1kWFYxVi8xOUZ3RW9iZkJpd2VQTUUwOW40aW1KdXhNcDZCcDI5SkN6Rjhwd3RWVVV2dGNpaFpUWnRQNVp4YVFnY29PNTVZaVV2TlgyQlArUU1HVkFEMFFiWENxUWxMOG12T2dnajcxWnQrckt4eXdMQWlDSU93RnhBTzgvME0rbjIrZ3ZTRS9QNzlmT2dhOVh1L3RYcTkzYzNGeHNXZFB4MlptWmk1d3VWeGY1dWZuWjZVelprOVJWRlIwcXRmcmZkanI5WjdlMDNNUjlpOUNaWjVMdEtrL2pCTy9jY2xtdTJyUjFpRm1KQVR3UFNwVWUwUlBpRjhBSUFOL2pmek1DYldYVXJUSjhUcUdtSDhtNGxkb2k5OVg5U0RBOTBZYkNIQWlRajcrRmlhM2hscjAyOG9DNTVPN0NZSWdDTjJDMUFIZUQ1azBhVktmbkp5Y2t3R2NCdUM3QU9vblRabzBhZVhLbGNGVFRqbmxJTU13Tm5xOTNzc3JLaXIrSE9sVFZGUjB2Tlo2ck4wT001dVZsWlVMMmhsaUFCRU5hMmxwY2Z3QlNtRmg0VWlsMUNQcDJtbHFhcnB3MmJKbE8rMXRYcS8zVWdBRmJZOGxJak1RQ1B5d2JmdWtTWlA2YUsyZkpLSkRtRGtUd012cHprc1F1Tnh6a0tucENRSUsyeVNsc21yN2R0bWlWZldVMnJiKzE5QzRoR2JXcmsxNzBpbXllYzZadndWd21EVWZSMEtmQ1VCY01tdkdDM24vV0NpdlRhRmRidkZXWFR1M29uQU1nTE1CaEpjVEtLU2xneVBQY1dLWm9XbVFhYUxTdjNqcUNmN3B5NzV4WU5xQ0lBaENOeUlDZUQvRDYvWGVDZUFhQUc0QWpRQmUxMXBYRFJvMGFBQ0FHcmZiZlRFQUtLVVcydnRwclM4am9wL1kyNGlvQlVCN0FyanRtS2NUMGJNZDdNNEdBSmZMdGQzbjgzVmtZbVFnRUdpdzV0RmZLWFhXbnNiY0UyNjNPeFBBempiTms0bG9Eb0FXVzFzbUFCTkFnZ0FlTkdqUXJaYjQvWnlJTHZQNWZQOE9CQUxsNmM1Tk9ERGgrVEIwLzV6cnRLYWJpY0t2QzJzUGdGVFd4WEwwUTN4OGppdmV6Z28zR05OckgzZG82V05LYkxub3pHT1ljVk5rVzhHWnlXall6NWNiWFlxdmNNQ3NzSjlDQlBhdjJmeDliTXBiQXVDVXlCTVVvdkNEbzFSaEJxQWlUNndJSUl3QVpWVDZxL0pQOGhkVTF6czBmVUVRQktFYkVBRzgvNUZIUkVIVE5BdDI3Tmp4MzVVclZ3WlBQUEhFQWRuWjJRUHk4L05IQWJnWXdOSmdNS2lzYlFDQTF2bytacjQ3c3UxeXVlNEgwS0ZpdFVORUd3RGMzOEh1Q3dIOFAzdDNIaDlGZWY4Qi9QT2QyUndFd2lua1FFV3JWc1dyaWxhUmdKdWRDUmd3ZUtKVndMUGF1OXFmVmVzRkM0clZWcTNWMmxiYktuSjU0RkVKaDVEZDdIS0RvcUlXdlBEQWd5UmNDU1JBanAzNS92N1kyYzN1NXRyc2JrS3krYjVmcGV3K00vUE1zMDdZekhlZTUvaytSd040Q3Y1QXN3bWZ6MWZYVFBFYW44OVhHTTM1UTlsc3RuVUFUbXR0SDUvUGQ2VFg2OTF0dDl2NzJHeTJQY3o4ZWVRK3VxNWZ6c3oveDh5cmJUYmJKWVpoYkFid25OMXVQMWZtTTR2MjRyZjZuV1d5T2hkRXc4UEtnN2ZnTVFTL1FKUElGOEIvbEhUekRzcXZPcXczNE95RVVyR041d1RheHdtYmZHbXRhTk5ZMVQxSHpGbjhmVUlxRmtuTGVjcldldWVHekNKVVoyd0UwVWtnZ0puaURvS0RhM0FGZnlicFJCaTAzTGxsK0dqbktWdnJFOUo0SVlRUUNTY0JjSEpxOEhnOGF3TnZNak16L3cvQTlKRHRQN0RaYk4rR0hzRE04OTF1OTVUQWUwM1RhdHJxa2JMWmJML1NkWDJSeStWNkgyanM2UW1sNjNvZWdLTjlQdDhNcjlkYjI0N1BZSGk5M2hvQXNOdnQvYjNlNXArb094eU9IeXVLY3Y2QkF3ZWVXYjkrL1NGTjA4eG9lOUpzTnBzR0lKV0l3bnJEQ3dvS2ZzVE1MeEJScFdtYVU1Y3ZYNzYzb0tEZ0JtWmVycXJxOHJ5OHZMdzFhOVpVdHVPemlCNktsdzdzYXlyMGlNbDhDeWhrRVJWbUt6WnNaM1puWXBqY2RMZ3ptTGNxUkRmUWhYdmVqci9WOGF2NG91aHVVR05HNnlidGpWSG9GR0ptZmpkN25xejVLNkxqUEcvai9nZmREdDNIMkFoZ0tDZ3c3U0RPSUJqd0Q2bHVISmYvWSt6SVd1amtyWmM2Q1dhODdSWkNDSkY0RWdEM0FNeThBTUFtSW5vQVFEOW0vbTNrUG9xaXRObXJxV25hbllxaWJEVE40Ty8wbTVqNTV0R2pSNStUbXByNlJ5SzZvcG5EV2gwQ3pjeTN1dDN1LzdSMFRvZkRjYjJpS0Uvb3VqN2E1WEo5MUV5N0h3T1ExN3QzNzgwQXZHMTlob2h6RjFyQjhwdUJNbXN1OUZ0RWxNTE1oYVdscGRzQm9LU2t4SzNyK3UrSTZNbjA5UFFWZHJ1OXlPdjFscmZuZktKbjhTMGZlSlhKOUJjQU9TRlJtLzl2UXZ0dXVnUHpEWnVHa2hWZ2M3cFNYZmx2dXJMNUVSYWRiZmZWUlNmNVFBOEczaWV1N3plOEhrV2hHMlhOWDlFZTkybWwzeit3WWt5K1FlcGFFQTBHa1g4dDZRVDBCSWZWUVRRUjd2eG5BYzlQRTlOeUlZUVFpU1FCY0hMcW8rdjZoc0Fid3pCdVVsWDFRd0NuTWZPZFJMU2FtWjhCTU0vdGRpOEdnTkdqUitlRUhzUE14MGZVcVFDWVpacm1ud0lGcG1sZXJ5akswdFRVMUpjQS9CMUFjMEYwVzBPZ1A0emk4L1FETUwrd3NQQ2NaY3VXQllkTDY3cCtNWUE4QUY2WHk5V3U0TmR5SVROWHVOM3VqVlo5ZG1aK2s0aDZNL01VdDl1OU9uUm5sOHYxbEtacHc0am9kcHZOOW5aQlFjSEVrcEtTelRHY1Z5U3hZSklyaGlPc25CbUs0aDk2Mlk3YS9DRWVSOHdSWmh3Q21ZOHJWUGxIdWhBSEV0UHkrREZBNVNybWhBV3FTRVNVR2hoRUhYeVE4SmVzdWNYUmZIY0lFZWIrc2FzK2Y2Qmt6QVVHMjlhQU1EQVlCQ3V4SktCcnhNRjF5d0kvL1hTVDA1WC92VlAzVEcvbE1DR0VFSWVCQk1ESnlXRG1ZR0NXa3BKeTBEQ01YeE5ScldFWXp3SG9aYlBacmdLd0NWWm00OVRVMVByUVl3QWNBU0M0WEpMZGJzOGxJaHN6ZndOcmpxMXBtaDhxaW5LamFacWZlanllZHdHOEhObVFPSVpBQXdCS1MwdG5hNW8ya1lndXJhK3Zmd2pBN1FBd2FkSWt0Ykt5OG84QXdNelQybHV2cG1tbld3bXVuZ1VBaDhOeEZ6TS9DQUJFZEkzYjdYNmx1ZVBjYnZmdk5VMnJKNks3VGROOFc5ZjFSM3crMzZ4WVBwdElMdXhCdWxrLzhDN1RwTHZDa2x3eEFQSm5RSTcrQnR2YWtTbWkrNVFab0htS1NuK2dzWlZkTHR2c3ppbEZ0eFBST1FDQ2FhMFRFL3cyOW53eitCdWl1dnZqcmxiMFdQY1hyUHJZNmRMeW1Ya1ZFZnFCQ0d3aTdpQzQ2VmdIbWpiRFpmOW11dTV0Y1pTVEVFS0l6aWNCY0hJNjVIYTdmeDVhb092NjZmQUh2dCtoOGJmMExGM1huY3o4bnR2dEhnTWdlSXltYVM4QkNDYkpTa2xKT1k3OWR3YmJFWkpreXVWeUxkQTA3V3RkMTQ5b29TMXRab0ZtNXFmZGJ2ZGRMWDBZd3pCdVVWWDFmQUMvS3lnb1dGUlNVckt5c3JMeVJnQW5NM05KWkU5dE5JaG9vdlh5RFUzVC9rRkVQMlBtR2lLNnllZnpMVzF0cldURE1CNVNWYlVLd0N3QTk5bHN0azBJR1VZdGVoN2ZXd092Tk92d1o0Q09EbHZhQ1A2YmFyU24xNWU0Y2Yrd1paSjRyYXFhdjZheFZWMXkxRUhGZFlYSG1RYk5hbXh5NGdZK055WjlabFpnWHAwMWIwV1g2ZlVXM1pOVGQzODRzelJmTTAxNEFlcmpuMmFRZ0NDWU9DeFZPYlB5ckxNMGY1ZlQ0Vm1Va0lZTElZU0ltd1RBUGNlL0FMZ0FnSmt6aVdnYU02OGdvcFVBMnB6TGFoakd5WXFpd0RDTVQxUlZ2U2hpOHpNQWVzZmFNTk0wMXpWVEhMd0Y4WHE5dS9QejgyOVJWZlZOMHpSbmE1cDJIZ0NuLzFEempsak95Y3dUaWFpdXJLeXNOQ2NuNTBzQUl3RGNBMkNGemRiMlB3dG1mczAwVGJ1cXFyckw1WkxndDRmaXR3YWVZakNlSWRDbzhBM3c5L3FpUGJOVXJlR1RrY0V5NHpPRmpEdXBzS3JML3B3eFFPV0c3VVVpcEFMV2NPOEU5UDRTVzRPZkE4RUU0ZkhzdVV1YSs3NFFvdDJtT1R6dk9rdnNCUUM1UWNnSUJzSHhUQzVuQWhRR0Ftc0VFeFFZdEhCNmlWMmJVZUJkazhqMkN5R0VpSTBFd0VtSW1WVmQxODhMdlBmNWZKdGNMdGRyZ2ZkMnV6M2Jack5OSTZLVkxwZnJVYXZNWnJQWnpnNnBZMUJvblVSMEdvQ0RYcTkzdTZacFllZHp1OTEvVEZUYmlVaTF6aCtXUGRQajhTelNkWDBPRVYzTHpKc0E1QUw0bDhmaitTREdVMzBBNEp6YzNOekpMcGZyZVFEbjVPWGxEVWhMUzVzZjVmRnZXNW0yMTdhNXAwZzYvRmJmZ1NaU1pwbk1Od2QrWnEwdElhbUtvK3NCOVM5THlrM1RXekh2aGtJemxiUTkvNkI4K0JMVjlvNVFQbVhpcjRod1R1QjlJb0pmQU9DUU5ZOFkvRWwyYmZvOUNhaFdpQ0JuZ1hlRDArMG9CUE55Z05MOTJhRWJIN3JFaE1rZlJITXdDRTRsMExLWnBmbjJhUTdQdTRscnZSQkNpRmhJQUp5RWlLZ1BnUFdCOTRxaWpISTRIR2VGYk04RUFHWWU1WEE0YXEyeVR3Q1VoT3dEQUhVaDc1Y3k4L2RvNGNHNHBtblhFZEhUN1drbk03L3RkcnZERWdVcGlxSmE1MnR5dysveitXNVZWVlVqb2lPWnVScEF6UE1BRGNPNHcyYXpYYzdNRHd3ZlBueisxcTFiNjYybGpZSkxRZG50ZHB1aUtHT0lhSXZiN2E0SVBkNXV0NmZIZW03UmZmRXJVTTNNUWI4eW1aMGdEQWk5U1E3ZU0wZDU0MHp3TDJrRWlzenR6SHRBOUJlbGovSWs1ZTJ1VHV3blNMekthOFlQcXlYK2MyakFuNURVektGQkNMTlBVZWdxV3JoUTFsWVZDZWZVU2xjNVhmWWlBTXNBc2xuUnE1WEJMYlpBMlA4Y3pKcjM3MS95ckk5aHdPMTBhV09jdWxzU3VBa2h4R0VrQVhBU3N1YXlGZ2JlRTlFSlJQUkU1SDVFTkpHSWlxeGo3Z0V3T21TekUvNE15d0FBbDh1MUJNQ1NWczZaUWtTOUFheGc1aWJMRlRWejd0dUpLS09aVFdsV2ZVMXVkTDFlYjVXbWFaOENHQXJnWUYxZFhjdzN3MTZ2dDByWDliOFNrVE0zTi9laVhyMTZGUThZTU9CcUFIQzVYSE1BUUZHVUtZcWlQTS9NdHdONFBIQ3NydXNuTS9QYm1xYk5qNXhyTFpJWEwrL25NRTMxS1JDR0kyS2lMeEZIM2V2clg4c1hBQ2c4Vm1iZURRV1BLTmo3RHhyWGRUSTd0NlZPc2MwbndQOUFLRUZySGhFek9QVGhBbWhXOXB4RkVqU0lEdVBVdlM2bnl6NEpUSytDb01ZM0R0clBId1N6RlFRVGlOQVB6SjRIVm93NTcvNnhxejVQUkx1RkVFSzBud1RBU1lpSURKZkxGVHJYYUEyQUZ3SnZyQ0hRWlFEdUNneUJqcVJwMm02S1lRaVlhWm9MUzB0TC85M1dmcnF1Mzk3Q3BrRHlxWnBtMm5RTEVUa0FHRVNVbFphVzlpVDh5eXpGUkZHVU9hWnBPZ0ZjbUptWnVZaVpId093RDhBY0FMRFpiRXROMHpTSjZES0VCTURNUE1ucVpVK045ZHlpKytBVi9jNDJETnNqSnNNUmtaRzVjVzVxTklFdkFKT2JYY3QzSjRqL3JQVGQrelNkajBPSmFuZG5LSjl5MFU5QmFKei9uSWpnRndnTGZnSCtNUHU3NmdkYjJsK0lSSEhxM3YvT2NOa25NeXNMUUZDQ0cwSVQwN1VUZzZ3Z09EZ2NlcUFCZGVVRHk4ZU11bi9jcXE4UzFYWWhoQkRSVTlyZVJZam9LWXJ5TjEzWGE5cjYwOUx4UkRUQWVyay90Tnh1dHg4RDRGRm1iaUNpY2N4Y1FVUlRIQTVIVWNUeFVUK3pYN0ZpeFZmTXZJZVpUL0Y2dlQ0aWVwV0lqc3ZQenovWDJyNlRtVGN5OC9sMnV6MDc1QncvQVFEVE5HZEhleTdSL1hESmdOTjhidzBxTmszYk8wVGhhL3I2UmRkRFJQRDNBQVdHUkliWUNmRHZsTFE5dzlSeGV4L3Ric0h2cnA5TXpFWFl5SktFREh3R2g2VGdaVWE5elllcnlPdnQwbk9nUmZLWXJudGZKZ1hYaCtXQ051Tjd0c09CMFI2QkdvbHlERVZkK2VES01VZkYwMVloaEJDeGtSN2dKREZpeElpTS92MzdUeU9pRVFEU05VMTd1S1Y5cmFIS1lPYnhtcVkxdTN3UkVaME93S1pwMnNQTVhGcGFXcm9pbW5aWW1hWGZpMkxYNlMwY24wTkVJS0tkb2MxUlZmVTVhKzZ5czZTa3hLMXAycTBBWGxJVTVaOTJ1MzIxMSt1dHNvNXZzSUtNcUg2MmlXaFhJT0VYTXk4Z29wOHJpbklOZ0kzV0xoNGlHcW1xNmpnQUx4UVVGUHlJbVU5bTVpOUtTMHZidmZ5UzZQcDRXZWFKSnFYTU5BMjZNdkttdDkwamZLMmh2QkdES1hZQy9FZjF3cjFOcGlWMEowWUt6d1VvSlB0N2dwWTlDdm1QcFlEdlBlTEY0azhTVTdFUTBabXVsYzZkNGJLYnpEUUhCQVZFL2djemNjMEp0dGIwRG55SkVCM1ZVSyt1bkxWcTlLaDd4Nnd1UzJEemhSQkN0RUVDNENUUnYzLy9Ya1IwVytCOTZPc1cxQkhSK1FET2IyVWZIeEhkUmtTSEFFUWJBQzl5dTkzUkRJRnVOZ0FHY0lKVnozZUJBazNUL2tCRStjejhubUVZc3dEQTdYYS9yR25hWkNJcVVsWDFNUUEzQVFBUjFRT0FvaWhwQUVqWDlROEFQT1Z5dWY0VmVhS3hZOGYyTmd4aktCRjlZZFc1VnRPMDNRQ3VuRFJwMHY4dFhMalFJS0oxVnIxakFieGdHTWExaXFJQXdITklWSmVYNkJKNGViOWpUZE0yMDZUR1JHakJiUXdvVWQzM2N2Z2FLcUdSTC9OM1VQZ0JkVnpsc3dscDhHRlVQclhvSm9DQ3ZlSnhqQkFORi9xRWdiRnV5THppeHhKUXF4RHRObDMzenA5UmtsL0R3RUtBVWdML3JrTTdjbVBoWDJmWW1ncEJkR3hEWGNyS2gxYU5IblhQbU5XN0V0UjBJWVFRYlpBQU9FbTQzZTQ5Q0NTaWFjYnc0Y05UdDI3ZDJ1RVpWSWxvb3E3clI4WlJSUjRBS0lyeUNRRG91bTRIOEFDQWd3Q21la09HUWhxRzhVdFZWZTFFZEdOQlFjR0NrcElTTi94emVNSE0vWFZkcndKd0dvREw0VjhIR1FDZ3F1cFR1cTVYbXFZNWtvZ3ltWG1sdGNra29oVUFydG03ZDY4RFFJbXFxdXQ5UHQ5N1JQVHhwRW1UMUwxNzkxNER3RkFVUllZL0p3bCtLeVBINUhTbnliZ0JoSlN3YldBb1ZzOU42emU5d1lpM3lZN00yQVNZajZ2cGxRdTcrbkpHMFNpZlduUXNnTDhHQ3hJVy9JWXVQY01IVW9tdmpqOE5rUkN4bTE3Z2VYUEdpdnhDSml3QkJSSTB3di9FSjhZUkQyd2x3R3ZzQ2NZSmRYVXBLNTF2amN4elhyaCtiNEthTG9RUW9oVVNBQ2U1d3NMQ3RJYUdoaHNCM0oyVGszT24yKzErS1hTN3crRzRXbEdVTzVuNWliS3lzaGZqRFpLdG50Sm01a3UyYmZUbzBUa0F6bUxtQnAvUDk2N2RiczltNWhldGRWWi83WGE3dDRidTcvVjZ2OU4xL1Y0QVQ1cW0rZXlJRVNOT0E3QWJBRlJWeldibWF2OHlGSTI5eVpaK0FINWl2VjVlVzFzYlhFNkptWmNSVVNFekR3T0E1Y3VYN3dVd0FnQWNEa2VSb2loWnpGenNjcmwyeFBJWlJkZkJiL1U5M21UYkgweW1LWUdiMitBMkFJcDFoOXBhQkJaSWJPV1AyOEo2ZTAwbUtsYkplSnd1ckZxVitOWWZIdXlFVXY0RnZVYUFmeG9GNGxzdU5ZQVFudldad0w4Zk9IZnhOL0hYTEVSOHBvLzF1R2U2TGlnd1dGMUdoTjVXbHJhNGdtQWdjR2lnSnhnbnc5Ykw4M0NKUHVZUEJhNTlDV200RUVLSUZra0FuS1JHamh6Wkt5TWo0K2I2K3ZvN2lXZ29nTXFRQkZOQlJIUWFNNTlFUkxOemNuSWV6c25KK2J0aEdQL3dlcjI3WXptdmFacS9qaklMZEpPNElpVWw1WElpSW1aZTQvVjZhelJOZTVDSXNnSE1jYmxjenpkWGo4dmxlbHJUdENsRWxOcTdkKzlCekx6TkNucFBORTJ6UmxWVkFQZ3k5QmhtL28xcG1qYWZ6N2QzOWVyd1lXZGxaV1d2REJreTVDVnZNMGwzRkVXNXlUcSt5WEJxMFgzNHN6cXI5NWlNaTBFVW5nalE2b1gwRDNOczRlWTJNQVl5T0w4M2JMOERBR1lyS2NianBPLzdzdG5qdTdHZDJ5YmVUNFF6QVFETWtaODlabVpvWm14bWI5YTh4ZjlNU01WQ0pNQTBmZVhxbWFYNUY1Z0dsWUxRTnhBRUUzRlVHZUJiMVJoSG4xNUxodHZwc2R1ZCtkNFdFMFVLSVlTSW53VEFTVWJYOVg3TS9Fc2kraDJBd2N4Y3hjelRhMnBxbnRpNGNlUCt5UDNkYnZjOVk4ZU9mY0l3akY4QitDVVJ6VlJWOVc1TjArWUFlTnp0ZG4rVzZEWmFHWjNCek5XQnNoRWpScVFRMGU4QmdJam1Bb0JoR0w5WFZiVkNWZFVuVzZuT05Bemo4cDA3ZCs3Y3VuVnJ2YVpwRzZ3NnJsUVVKZGQ2SFpaRXh6VE5mYUVCdnFacE53WFdRdzdRZGIzSmlaaDVncFdnNnhaZDEyK3lpZys0WEs3SjdmajQ0akRodHdaTU1FQjNtaWFOYVJLM0JXNUNsWllIM1JJeDJBd2R1aGhXeVE2dytaUml3eitvb0RJcGUzQjJYanZ4VEpNeExkSDFobzk4NXYwcTZxOUo5RG1FaU5jMGgrZGRwMHNiemVCU0FnYjVSekhIK3dDSXJNUmF3UytWRVd4UXFYUER1YnJ6dkthL3I0VVFRaVNHQk1CSlJOTzBtUUJ1SmFLK3pGeEZSRTRpZXNMbGFuMUkxWW9WSzNZQ21ENXk1TWlITXpJeWJpU2lPd0g4RE1ETm1xWXRNZ3pqaGtDVzVWam91cjZCbVk4aG9vTUFmTXdjbUNPOExyRFBnQUVETGdVd0RFQlpTa3JLQWdDd2VtSC8yRmI5WHE4M09NVFpNQXlQcXFxZkVkRW9JaG9Gb0M1a2ptOUxUZ053Y1Z2bkNmUjJFZEZGSWNWSkdld2tDL2JBWnRRTnVvYkFkNWlnVTV2R3ZSSERseU9EWDBMdzVwU1ptbzU0Wkx6UFpQeEZUYXQ2TVJubTk3YWtmT3JZM2liemEvNFVQckJ5ZmJVK1BEdzY0YjNJeEh6OTRQbkxKU091NkpLY3V2dkRCMWFNR1dtUXpRdENMb0FZVXNOSDRKQy8vVjh4NTZBNlk2WFRZeTl3NXNjMkVrc0lJVVRyWkIzZ0pHSmxRR1ptbm1rWXhyRXVsMnRHVzhGdnFQWHIxeDl5dTkxUFYxWldIbSthNXMzTS9CV0FnZkVFdnhhUHRhelJBUUMxUlBRaGdFZXJxcW9lQ2V6Zzgva1dNZk02QU5PWExWdFdGK3VKclBWOHIyRG1yUUQybXFiNWF5dEJXSXZLeXNydTlQbDhtYkg4VVJSbGFLeHRGUjJIbC9UT05wWU5kSnAxZzdZVDhBSkFwNFp0NTBEK0dXbzJnNU4vbERPSDlNeUVxUUg0T1lYNWZMVnd6MW0yQzZ2bUpuUHdDd0RndENjQU9oWm83TEZOVEhhcXNIblR6MmJOWC94R1Fxb1Zvb1BjUDNiVjU0eTZrV0Q0NTZoYmMzbmo2d3NPekNtMi9sVVIvUWdHclpubDByTGlxbFlJSVVTekVyUndvK2dLN0hhN0RVQ2ZCQVNzQUlCSmt5YXB1M2J0R2hEcmZPRDJ5c3ZMRzdCbXpacDlBTXpPT0o5SVByeThuOE5nOVpjRVhBeFErQWdYSytyMXp4RnY5bWlFTDlRWnVaVTNBdmlQbXJiM1JjcEhqNW1qVnpabDRnUWlMQTRXaEkxWmpnMEJNTUVoTTM5NVM1WmFmVGJOOXRiR1ZiRVFuY1M1WWxRdUtNMEw4aS9kQit2bk9hNGxrbUE5ZUd2OC92blNSbkRjcDVWdWo2dXhRZ2dod2tnQUxJVG8xbmpwd0w0bTBmVWcvQUxBU1UxM3NQNVcwSHkzcFRXM2w5QmNZTWQ3QU14VFREeEw0L2R1YmVib3BMYi82cUlqRHFqNExKQkFqOE9DMXRpRnh0QU1ybFVOUG4zSWdzV2Z4MTJ4RUozb0laYzJxQjY4Q3NEd1JOWFpUQkQ4UFVCam5Mbzc2WkxxaWZnZFdMNU1sb3JyQkwzSEZVcThsR1JrQ0xRUW9sdmlrZ0duR1c4TmZOWWtLZ1BocjJndStDWDJmOHNGT25aRGoyZHJ5Q0dUUHhnTHljVEVZQmV6ZWJWeXhONGM5Y0s5dC9YRTRCY0FEdHJveFdEMmVJNC81WSsvbnZEbkRNUzRWWUpmMFIzZG83djNwTE55UHBya21ZajkzNHIvYXlyc0Myc293T3RtbHVhZkVtT1ZRZ2doSXNnVERTRkV0OEhMK3d3eHpkVEpBRTFGWURtZXNCMzhTeE0xN2V4bDYvOEoxUElRM25kQi9KSkN5Z0lhdTd2SHIvTmNOdldpWHhHVXYzWG9TUmh2Wk05YmRGbUhua09JRHZiTXBoRXBaVlY5bndlb2NVVUFhNW13V0x2bkNHeWxJQWcrbUt1RXlRN25XTy9tZU5zcmtvZjBBSGNPNlFGT1BuSkJoUkJkR3E5REw2TjZ3R1V3YVNvQk9valVwanRaL3hjVzJJWUV2UzFXemx0QmVFbUI3MFc2Y1ArMkJEZTkyOXAxN2ZnZitsajlnRURwL3BKNFU5Mmk4WWxFWU9nejR6dGJLb1lQZm01UmRZdkhDTkdOT0YzNU13QUtXU29zdm44M1RZWkRNL1pEUWFGVEsxM1gybkdpNTVBQXVITklBSng4NUlJS0lib2NaaWhZTVZBem1hWUN1QlJBbjJiM1F6TmZPU0ZZdEFBQUlBQkpSRUZVWXVRZnhOeHkyTXRmZ2VnbHhUUmZvc0xLRHhQWDZ1VEFkcnV0NHFqTTk0T1pzeE1RKy9yckNaMzR5ejQyZVZUT2dzVnZKNkJtSWJxTUdTNzdaR2JsQlJDc0IzV0pDSUpEOFNFd2ozY1dlTDJ4dDFJa0N3bUFPNGNFd01sSExxZ1Fvc3ZndC9xZlliSXlCVVRYQU5ZNm0wMTJnclZrQ0FYKzU1L1AyOXc2dlkxMkFQeUtRdlFTamR1enNTUGFuaXpLcHhiOUVhQS9BSWg3R0dkTEdMZ3JaKzZpUHlXNFdpRzZCS2ZMcmdQME9rQ1pBSUtEVTJJZkRoMXhMS09Pd0pkUEwvQXNpYk9wb3B1VEFMaHpTQUNjZk9TQ0NpRU9HMzRGS3ZyM3p6Tk5wUWlnaVVCZ1NaRW1ld2FUVlFVR05uTWdlVldMbGVOOWdKY29DaTJXb0RjNjVWTXZQaGRzcmdjMTVtaE94SytKc096UnpPNnNlY1VGQ1Z0S1dJZ3VhR1pwL2ltbWliY0FPaEpBUndUQkJwRjUzWFRkT3ovT3BvcHVUQUxnemlFQmNQS1JDeXFFNkZUc1FSK2pmdUFFTXFrSXhJVUFEV3grUjMvZ3BCREFSSURaeHZxempJTU11RWd4bHloY1Ywd1hIaXpyb0krUWxQWmZlK21nZyt6N0FLQ2gvcEtJU2JzeENYOVF3Y3k3ZXhzNHVlK0x4WjJ5dHJnUWg1UFRZOCtHUVM2QVFqSTR4NzVlY0ROTEpJRUl6dWxhNll4NDJ5cTZKd21BTzRjRXdNbEhMcWdRb3NQeDhvRkhtU1pkeXNCRUltaHQ3bS85U2lkcW93ZVNlVHRBU3hURlhFempLcGNscUxrOURnTlVNYVdvRkVUMllFRWl1bWhETHg4emc3a2dlLzVpZDd6VkN0RmRQTEptVk9haDJ0VFhBZEtEaFd3dHo4YnR2d1ZyWmtVM0FEeC8rTjRqcnJ2eXlvVkdIRTBWM1pBRXdKMURBdURrSXhkVUNKRnd2S1IzdHFHbUZCQXJvMEFZQTlESkNhdWJlUzJCbGlnMmN6RVZWSDZVcUhwN3N2S3BFKzhEOEVBaTY0eThVU2VHTTJ2ZUl1bXBFajNPSzY5TVVyY08zUDBzUURjMmxzYlpFOXprMlNDN2VxWFhYM1pYM2xySnF0NkRTQURjT1NRQVRqNXlRWVVRY2VNVlIrUWF6QVhFZkFFQU8wREhKcVppMURINEhWSm90UUp6TlhxcmF5aHZ0OXpnSlZERnRSZU5aRmJXd044bkZaNnRPUTRSMWJpeTVpNGFLL04rUlU4Mm84VHhHeVorSENBYmdQaW4yRGNOZ3JkQTVRdWQrZDd2NHFoVmRDTVNBSGNPQ1lDVGoxeFFJVVM3c0x2L01OU3JaNW5nc3hnNGk0ak9CSkNUbU1wNVB4UFdFZEVhQmNacUdGVWJhVHpxRWxLM2FLTGk2b2xaclBJSElNcnlsOFEvNzVjWU1NTVRjbitSV250d3hNQ0ZybjJ4dDFTSTVERFRkY0ZvazVYWFFEUTRXTWdBRkk1cFNIVHcrT0NoWEs0bzBLYzVQRnZpYktyb0JpUUE3aHdTQUNjZnVhQkNpR1l4ZzFEUzkzaURiV2NSMDFrTVBvdUFNd0VhbE1EVFZEQjREUUdyRlJpck1XN2ZaaUtZQ2F4ZnRJQ2RVQ3ErS0ZvRDBFaC9RU0xtL1FaUzlGRGczY0VVSDBZYzhXTHhKL0cyVjRoa01XdlY2SnlHZWxzeFFDT0NoWEVzT2RaMFNEUlhBM3laVS9lNjRtK3Q2TW9rQU80Y0VnQW5IN21nUXZSd3ZBNjlVTlgvSklQb1JBS2RCT0JFZ0U0RTRZY0FlaWZ3VEY4emFET0IzMWZZM0F3YmJhYUN5bThTVjc5b2ovS3BFeDhDY0hkQ0s0MFk5MHpBNVZsekY3MmUwSE1Ja1FTY1c0YW5Za2YydjBHWTJsZ2ErN3hnLytFaC8vNWttYVFlUVFMZ3ppRUJjUEtSQ3lwRWttTjMvMkdvVTNLZ1VyWUpNd2RNZzhGUUdKUkg0Qk5CMWpxVkNUMHBmd1NpelFDL3A4RDhBQ3E5UndXVk1nUzJpNmlZWERTV0NXOEYxL3ROd0x6ZnlLUlhESDRzWjI3eDcrT3FWSWdrNTNRN2Znb1RUNE9RQ3NBL0VrTnB6SVRmSHMwdGt3VEdvOUJMNzNMS3lKcWtKQUZ3NTVBQU9QbklCUldpaTJJUCtxQytUd1pNV3daWXlZRE55QUNUL3pWVGhnRXpneFQ0eTBBWllHU0NNSlRCMlFUa0FzaHBjWTNkaERTUUt4bjRsQWlmZ1BsVFJWRStnWUpQWWR2ek9lWEQxMkhuRlhIWmZlMUZRMzJzL0E5QWYzOUpJdGI3amVoOFlxektQbjVSUGpubHBsdUl0c3dzelI5aEdpZ0dVV011aFJnVFpMV3dURklwVkw3Y21lK3RpcjJWb2l1U0FMaHpTQUNjZk9TQ2RqTGZza0ZlSWx4d3VOc2hSSFI0TDRBZERHd240Rk1RZjZvd1BvYXQvalBTRDFRYzd0YUo5bUc3M1ZaK1pPWUdJbXZ1WVFMbS9UWkplc1hZMGF1dTdyUitDNWZ2amJlOVF2UVVENjBhUGJpK1B1VTFBS09EaGJIT0MyNG1FeDJBN1lyQ0V5UTVWbktSQUxoelNBQ2NmR3lIdXdGQ2lNT2lESXhxQnI0alFqbUE3d0F1WTJDSHF2RDNVTXd5MHZkOWViZ2JLUktyNHNpK2p4S2hNZkZPQXBKZStlK3pnL2NHRFNyTUlnbCtoV2lmZThhczN2WEtLNVB5dHc3Yzh4aUFXd0VBUk9CWTVnV3pGZnlHWjhjYVpwcDR4K215WCtuVXZZc1QzSHdoaE9oVzVJbEdKNU1lWU5FdWpJTWdiZ0NqQVVRTkFQdkFhQUNvd1Y5T0RSellEcW9GOFQ0QzlzSC9weEtNYWxhd1QyWHNBMmdmR1B1UVVyOFBNUGRKRDI3UFVqNzFvaUpBV2RSWUV1OGlwRTJyWURadnpKbTMrUG40S2hXaVozTzY3SmN3SzdPSjBDOVlHR052Y0NDRWJzUU1wbG5UOWRKcE1TYWRGbDJJOUFCM0R1a0JUajV5UVlVUUlzbFZYak4rV0oxaSt4OElmZndsQ1pqM0c1azRpL21aN0huRlA0KzlRaUZFd0lNcnh4emxxMWNYZ0NndldCaFhzcm9tVDZ1V0kvUGdsYzd6TnU2UHE2SGlzSklBdUhOSUFKeDhsTVBkQUNHRUVCMkhKMDNxVmFlcWk0UEJMd2VHTE1lWjlDcnNYcHJmeThyWThadTRLaFJDQk4xM3dhcHZvWHN1QU9OK01Bd0F3UW43MUdSNmI5c0lGSjVhbW1nY2FqTGVlOER0T0M1eHJSWkNpTzVCQW1BaGhFaGlGV20xQ3dBNkZZQTFqSkxqSHZjWW1KZG8yV256VVJFOSsyNURuTlVLSVVJNENhYXpvUFJCd013RDg3Y0FFSWhqbWJsZG5jRU1BRVFnNHBDSi8zU2NZZUs5R1NYNTR4TGNkQ0dFNk5Ja0FCWkNpQ1JWTWJWb0dvZ3VDUzNqT0hwK3lWOUJNUGhsUnIzS1p1SGdseGJ0aUtlZFFvaVdPUXU4RzlLaG5nYm1WNEtGUk9BWUZobGpKditkWCtNc2lMNU1XT1owT1I1MmV1eVNHRlVJMFNQSW1IWWhoRWhDT3ljWEZacUVKU0FLeEszeERub083L2RsWm1LK1BHdis0amZpYTZrUUlsb3pYUGJyR1BRM2dQcUViU0FPbjVmUUJ2OTZ3WkhmQ3Z3dVZMN0NtZS85T2lHTkZSMU81Z0IzRHBrRG5IemtnZ29oUkpMWk5XWGlpUWF3S1h6ZWI3dnVqNXRnS3d0dHlQcy81TXdyZmlUT3Bnb2gydWtCdCtNNGcvbGxnRWFFbHZ1RDJuWWdCa3hFSk5iaWFvQi82ZFM5OHhMUVZOSEJPaklBWHJUcFhSeWZuWVhoUng3WjVyNWY3ZHlKZjVkNmd1K2RWMXlPRkZ0MEF3cHFhbXRSWGxXRjcvYnV4ZmQ3SzFGWmN3Qy92bkFzQU1BMFRUaGZmUjFmNzlvRkFMaitnakZ3bkhwS0RKOG1QaElBSng4WjdpS0VFRWxrN3lTOVh6MTRLY2pmUThSZ0szZE9QTCsvSTROZnZDREJyeENIeC8xYTZSZE9qLzA4R0pnRjRJNUFCTXRBKzVaTDRwQnNXc0hPWU1vRWFLNnpKTDhJTnI3Sm1lK3Q2WUNQSUxxNFZ6ZHN4TnpWYTZBUTRhcVI1K0dxODBlRy9RNklWRk5iaC85OSsxM3dmV3MvZjFVSER1Q0IxOS9Bdm9PSFVIWGdBQm9NbzhrK2wvNzRiQXdkT0JERjc3MlBEN1p2QndEazlPK1BNU2VmRlBObkVpS1VCTUJDQ0pFazJBbWxZbHV2MTBEMGcwQVp4VDNRcDhuZ2FWZDJYZHBOY1ZZcWhJaURNOS9yQTNEWHpOTDhSYWJCczBGMFBBRC8zT0FZSmp6NEg1S0ZIRWQwSlF6OGVHWnAvaFhUSEo1M0U5cDQwYVh0cmE3QmY5L1pCQUF3bWZIaXV2WDRjdWN1L0c1Q0lYcWxwdUsxalJ0UldYTVFBR0EvNVdRY241M2RwSTdhaGdZWVp2Z2tkWVVJYVNrcDZKZVJnVzkzNzBHZHo5ZGlHejc4NWhzb1JKaS9lazJ3ckdMZlBreCs2dWxtOTc5NjFQbTQ1Snl6Mi8xWlJjOGxBYkFRUWlTSjhpK0sva1JFV3VCOXU0ZEVSaUFBSmxOd2hDU0RQeUhVWFVJTEZ6VjlaQytFNkhUVEhKNjFUby85TkJpWUJhYmJRRkNDUVN4em9GZTN6WHI4b1c5a3p6RWRZNXE4Zm9iYmZ2ODBoL2RQMFhZc2krNXRZR1lmUERMNWFzeDg3WFdVViswREFHemN0ZzB2clZ1UEcrd1h3THZsWTN5elp3OEE0TGpzckdZRDRLbC8rM3VUc2gvbTVPRFBVNjRCRVdGSXY3NzRkcy9lc08xOTB0TXc0Y3d6Y2V5UUljZ1owQit6M3ZodldKQnNNcU8yb2ZuRkJpS0RiU0hhSWdHd0VFSWtnZkxKRjEwRjBPMk5KUngzeG1jemRONHZjMFdLd3ZvUmMxWWNpSytsUW9oRWN1Wjdhd0hjUHJNMC94WFR4QXNBblFqQUdobk5VVDhJYTB3TWJTMFo3QStlVTVqcDRSbHV4N2haTHJyNlh0MWRrZmhQSUxxYW9RTUg0cEhKMTJEYXl3dXhmZmR1bkRIc2FFekpHNVd3K2dOemhBL1YxK05uLy9vUEFHQmc3ejY0Sm04VUR0YlY0ZjVYRmdZRDVFRjkrdUQwWVVlSEhYK2dyZzV2Yi9zQ0FKQnFzK0hIeDh0eTFxSjlKQUFXUW9odWJ1ZTFFODgwbUY4SVR1ZGp0RHBmS3hwbXlMeGZaaHdpVmdxT21QUG05M0UyVlFqUlFhWTVQQnNCbk9SMDVjOEM2QjUvS2JWN2JqQURJQVZnazBNVFpPWFhnN2M0Uy9KLzZ5endMT2lBNW9zdXBuOUdCbWI5NUVyTVc3MFdOK1JmRUhWU0t3QTRZOWd3S0VyNDc2Q2pCZzRNdmo2aWIxOEFRRzE5MHg3ZGo3NzVGbC90OUNlOVNyWFpjTjlsbCtBSFdWbGgrenhhdkRqNCtnYjdCVGhxMEtDbzJ5WUVJRm1naFJDaVd5dWJWRGlZMGxJK0FDRUg4Tis4aGk3ekdZdUlHWVFtd3l6S21idDRhVHp0RkVKMEh1Y0srNDlBTkJkRXB6YVdXZ254MnBNT3ZybnB4TXhMVXRKOE45ODdablZaSXRvcVl0ZFJXYUNyRHgzQzNwb0RHRGI0aUNiYmZ2UGM3T0FRNk52R0Z5TC9sT0g0Nkp0dmNkL0xqY3RVTC96ZHJVaHRJV0N1T25BZzJIdGJYWHNJYzFiNTUva083Tk1IVjU4L0VnQ1FucHFLeHhZdmdVTFViRDJoUTZIVFUxSUFBSVA3WnVKdk45NFF5OGR0azJTQlRqN1NBeXlFRU4wVTN6SWlwZUtRYlRGZ0JiOGNTR1lUUjUySXZOL2wzMG53SzBUMzRoenIzUXpnTkdlSnd3bkNkSDhwK1ljMk13TktsRjhVWlAweDBmakZRRFNob2Q2MlpVWkovdFRwQlo0bEhkQjhjUmcxK0h4NCtNMUYrTHlzSEw4WXF5UC9GUCt5UTN1cXErRXpUUGpNeGhRUTFiV0hVRkcxRDVVSHdtZkc3TnkzSHltcTJxVHVmcjB6VUxGdkg1NWVVZEprMjk2YW1tRDU5TXN2QTlENnZOK0F3UGEyOWhNaWxEelJFRUtJYnFwOFN0RmNFRTFwTEdsLzl0ZHdrY2Z6dzlsemkrK09vMEloeEdFMncrMG9aSk1mQjFINEdqTHRXVElKYU9IcmhmL2VLNzMrRDNmbHJhMk92NldpdlRxaUIvaWZKUzRzMi94QjhIM1JXV2ZoeHZ3TDhPdm5adVA3eXNxNDZyNXRmQ0Z5Qi9USG5mTmZiSFUvNXhXWFljdDNiYys0cWZmNThPWW1mNUx5d1gwejhlK2YzUkpYKzFvaVBjREpSM3FBaFJDaUc2cVlXalNOa2NqZ0YySEhFM2gybGdTL1FuUjcwN1hTWlFDV09WMzV0ekRvSVFMOEV5YUR3VzlvK3F0V0JGY2JEdDJQZm5ub1VOb2xNOXlPbjAvWFNvc1QyM0p4T0V3NDYweTg4OFdYMkYzdGY2WlIvTjU3U0UxSlhMalFQNk0zeHAvNUl3REE1cSsveG83S0tnQkFabm82Umx2ci9BN3UydytYbnp1MHplek9OYlcxd1FCWWlQYVFKeHBDQ05ITmxFMmRPSW1BNElRckRzM1dISVBJTExITS9GcjI4Y1ZYa2hPeXRvUVFTZVNSTmFNeUQ5V20zUXZHYlNDa05XNWhLMmwwMnozQ2pWbWltengwZXhWRzdhK2M0OWJ0VEhDelJRczZhZzd3cnYzN01lMlZoZGhSV1lXc2Z2M3c2TlRKZUhYRFJ1eXBqcStqZjhKWloySDRrVU1CK0pjdXV1RWZ6MkRmUWYrYXdrY1BHb1NuYnJ3K3VPKzlMNzJNLzMzN1hkUjFTdyt3YUErNW9FSUkwWTNzbkhwUm5zbmtBWkVOQ1BUSHhONzcyMlNKRkdadjFuZlZCZVQxK2xvNFJBalJ6VDNvZGd6ek1UOEcwT1hoVzZ4aDBUR0dWY3pZUjhSM1R0YzgvNUoxZ3p0ZVJ3WEFBRkIxOENEKzlHWXhmakZXYjVKbE9mS2g2eWZmNzhDbUw3OEVBUFR0MVFzVHp4N1JadjFyUHZrVWZ3N0o1bXhUVlp3eDdHamNmdEVFOUU1TGczUGhhL2o0KzdhSFFRZm0va29BTE5wRExxZ1FRblFUdTZaTVBORWd2QU1nRS9EZmhDangzbVVHTW1mNTYzdUg5OEdlVzF4OE1QN1dDaUc2dXBtbCthTk1FMDhEZEViWUJtYVEwbllnSE93TkRyeHBQSDZEeXNhMTk0OWQ5WGtpMnl2Q2RXUUEzSks2aGdiYzg5TExPTy80NDNISk9XY2p4V2JEb25mZnhYOUt2UUNBb1FNRzRPOC92UkdBLzNmVXMrNVMySWVmakJOemM4UHF1WDN1UEd3cmI3cXM5RkdEQnVIdVN5YWlYMFpHbTIycHFhME5yaU1zQWJCb0Q1a0RMSVFRM2NDdW4wek1OWUJTQklKZnhCLzhNa0tmNHZPV2RKczZka0R4ZnlYNEZhS0htT2J3ckdYR21UTmRqdXVaK0NHQXNnSDQ1d2N6QTB5dGRwVXcwTGc5ZENBSzBYa0diQjg1WGZrUElhZmlZZWNwVytzNzdsT0lqbEJXV1lsM3Yvd0tvMDgrS1N3WS9ZL0hpMjNsRmRoV1hvRTFuMzZHeDYrZDBtSWRiN3o5RHBhK3Z4bEwzOThNL2JSVGNZdm1RRnBLQ3RaLzlubVQ0RmRWRkJpbWlXLzM3TUU5TDc2TXFvUHlxMGgwSE9Wd04wQUlJVVRyZHQwNE1kTm5ReWtJL2tmb3pGQ2ltS3ZYS2diSXVsdGw0RnZBNWhndys3OVY4YmRXQ05HZEVJR25GNVErMzl0SU9SN2dod0N1dGJZMHpwRUl6dmx0dFo3R1BGbit3OU1BbW9FZDJmOXpsdGpQNjdBUElEckVoOTk4aTMrVmVuRERQNTdCUDB0Y0FJQ1ZXei9HOGc4K0RPNlRmOHB3cUVyem9jUUgyNy9CL0xYcmd1LzNWTmNnTFNVRnRRME5lTTdqN3kwKzVjZ2pnOXVIRGhnQTdkUlRjZFNnZ2ZqbDJJS08rRWhDQkVrUHNCQkNkR0ZzdDl2S0czZ3BFWjBZS0NNUU9JNEJXZUU5djlpcEdJWTlhOEVpU1Z3alJBOTJ4N2dWQndEYys2RGI4YXpQNUQrQjZFb0FqYjI2Sm9YRnhKR0NjUyt4bFNUTE9wQndBa0Rybks3OEJiWVU0Kzc3TGxqMWJZZCtFSkVRbit6WUFjQ2ZyTXBreHBadnY4TlRieTBQYmo5NWFDNG1qamlyMldNM2ZQNDVIaTFlQXAvaFh6TzRiNjllK08yRjR3QUErdzhleE03OSt3RUEycW1uWU10M2pZbXVidEh5Y2FpaEFRVGdWMk1MNEROTjdLMnBBUUQwU2szRnFvOC94dGU3ZHNPbXF2aHB2ajBZZkp2TWFEQU1DQkV0NlFFV1FvZ3VyUHlvdmdzSWxCY3NZSTQ1K0NXcko0Y2F4elJXczQ4ZFdRdVdmQmx2TzRVUXllRStyWFM3czhCemxhSndIc0NOYTh4WVh4ditvZEV0SDgrZ2tMdkx4ckFZb01tK2V0dm5UcGZqMFQrdXpodlFFVzBYaWJNMUpEQTlLVGNYank1ZUVnd3krMlZrNFBhTEprQ3hBbENib2lJOUpRWHBLU25ZVlYyTlI5NHNEdTZiYXJQaDNrc3Z3Y0RNUGdDQUlmMzY0YmlzTE9RTzZJOVRqejRxN0p6cHFhbndHUVlXckYySGdYMzY0QWREaG1EaGhvMVl1R0VqdHUvYWhmRm5uZ2tBOEJrRzBsSlNNUGFNMC9IeGpoMTR6dU5GeVljZmRmaC9FNUU4SkFBV1FvZ3VxbXhxMFF3Q0pqV1dOQ2FzYWpjR21ManhKaFpjUzJ4Y21QTmk4WmI0V3lxRVNEYlRISjYxVHQxek5oRXVBL0JlY0VQWVdHZHVmb3F3OVpTT1FGWU1iQVhDL3FXWGJxK3JTL2xpaHN0K3UzUEw4TlFPL0FnaVJudHJhbEJldFMvNC9xeGpqOEgwS3k3RGtRTUhJa1ZWY2UrbEYyTnczNzdCN2VQUC9CSHV1ZlJpSERWb0VPcDlQcGhXWnJRVVZjVmRFNHR3MHREd0JGZ2pmbkFzTGozbm5HWWZwSGkyYk1YeUR6N0VBNisvZ1hXZmZSYTJMZStrRTVIVHZ6K3VISGtlMGxOVFVGbFRnLzRaR2FqeitiQjk5MjU4dTJkUEF2OHJpR1FtUTZDRkVLSUxLcDg2OFdZQTA4SkxZeC8zN005UEUrekM4U21NaTdQbUwxblg2a0ZDaUI1dnVsYjZCb0EzbktYNTQySGdmaEJaODNrRE9RUmFUcGJWbUNTTEFudGEzME0wZ0VHUG9pejdOODZTckh1bTY1NFhaZG1rcnVQRGI3NEp2aDUyeEJIbzM3czMrdmZ1alQ5TnZocWZsMWNFTXpwWEh6cUVOWjk4aXRJdFcvRlpXVmxZSFgxNzljSTlsMTZNazRjT2JWTC9xQk4vaUtFREJtQnZ6WUd3Y21hR1o4dFdBUDRoenlOL2VBTGUzTlE0Q0tGM1docitlZk5OQUlCSGl4ZmowZUlsT0hMZ3dPRDI5Wjk5anFOR2hpL1pKRVJ6SkFBV1FvZ3Vwbnp5UlZlQitabVllM3NqaGE3WnlPeGowQ1haOHhldFNFemxRb2lld09ud0xBV3cxT215NjRCeVA0QXgvaTNoMmEvOG9XNXozMTBFaFFBMncwYXlEQVBSL0JtdS9MdG5sdUxYMHh5ZWxSMzhNVVFVTm4rOVBmajZ0SkJoeWd6QXBpcDRhZDE2ZkxqOUczeGFWaGFjNXh2cTlLT1B3bTh1SEljaC9mbzFXLzh4Z3djM1cvN3VsMTloUjJVbEFHRDBTU2NpUGFWeGdNRDNsWlV3VFJPS29xQzJvUUVmZnZNdEROTkV4YjU5eUV4UFIzVnRMVFp1MjRZclIwcStOZEUyQ1lDRkVLSUxxWmhTZEFtRDVqZW1hUFlIcjdGMGpmalg2QXk3Mld4ZzBLVTU4eFl0U1ZCemhSQTlqRlAzdWdDNG5HN0hHRERmRDVEdTN4TDh5Z3A5R3lhUUhJc0lZRE5rSDZKVFRSTmVwOHV4VEdYZjdmY1hyUHE0WXorRmFBa3o0NFB0alQzQXc0OGNpdWM5WHF6NjVOTmdRcXFXRE96VEIxZWZQeElGcDU4V21tZ3hhcXMrYnJ6czQ4LzhFWTdJekF5KzMxWmVnWnVmL1RmNlpXUmc1NzU5cUs3MUp5c2YrY01UWUpxTWxSOS9qTjNWMVRoWVY0ZU10TFIybjF2MExCSUFDeUZFRjFGeDdjVTZtK1pDRUZSL2lYL09icXpCcjhsaDJaNGJpREVoZTk2aWtzUzBWZ2pSa3ptMTBsVUFDcHdyN0dlRHlBbWlDUUJDQWwrMjBoWTBmWUFYZUM0WG5CN2NHQ3NWR3JDTmM3cnkzNERKRHp2SGVqZDErQWNSWWI2b3FBZ0xkSWNmZVNTT0hUd0VLMXBKTW5YTTRNRVlkOGJwMEU4N0ZhbTIyRU9MMjhZWEl2OFVmMmJvWTRjTUFlQ2ZmL3plVjE4REFIWlhWMk4zZFhWdy8vU1VGRng1M25sZ01DYU5QQmRIRFpMaHp5STZDUnBmSjRRUUloN2xrNHZPWXdVZUFxVUQvdGx5Q3NlKzNCR0RROWI1NVRxRnFTaExnbDhoUkFlWldUTG1OSk5zTXdDK3BFbTJQdlkvekNPaXhoN2lzTzNXMzVIZmQ4eHVFRDlzOVRxTENBZVdMMHY0dk9sOUJ3OWk3YWVmNGUxdFgyQnZUUTJldk9FNkFJRHJvNC93MUZ1Tk0yZU95OHJDMlQ4NEZ1Y2VmenlPeTg2SzZWd1ZWZnR3eTcvK0RRQTRldEFnUEhYajlVMzJPVkJiaS85dWVoZWZmUDg5cW12cndNeElUMG5Cc01GSFlQeVpQMnB4T0hVaTlSNVhLUEZTa3BFTEtvUVFoOW11YXlhTU1CVFZDNEovblloV2tzcTBKWExZTXpNT0FlYjRuSG1MdllscnNSQkNOTS9wMG9ZRGZEOFlWNElpVmh1eGVuc3A1RzBBZ2NHQkozNU52dnY0WFlBZmh1WjkzVWt3TzZibDNVOUhCTUNoZklZQm02b0czeS9idkJuWi9mdmpoems1Nk4yRGhobExBSng4NUlJS0ljUmh0SHZxaEpOOXJLNEh3Wjh0eEZxcEtLYWVYN1o2ZmtPQ1h3V0dualZQc2owTElUclhnMjdITUIvekxRRGRCS0NaTHNMQTJPZndNZEJFMWx6aDhPTEFJWjlEd1o4RzFxWE4vZTM0WlhVZDFmYnVvcU1EWU9FbkFYRHlrUXNxaEJDSFNmblVvbU1aMkVpZ3dVRDRzT1gySWpCTWE3NGQvSlhWRUl4eEV2d0tJUTZuWnphTlNDbmYxKzhTWnY0NVFJNG1PelFYNkFLTmliTFF6SGJtTWdMK2t0NnIvcDkzNWEydGpqeTJwNUFBdUhOSUFKeDg1SUlLSWNSaHNPY25GeDlWbjhKckNmQ3ZNZEhDVFdEVVFyTTlNMnFZMlpFenYvaWR1QnNxaEJBSjhzQ0tNU2NZaXUxbllOd0F3c0FtT3dTU1l4RUhoOEVFaDB1SFo3UVBsRllCK0h0cXF1K0plOGFzM3RXaGplK0NKQUR1SEJJQUp4KzVvRUlJMGNuS0poVU9wblRiUm9DT0JlTHIrWVcvZ3RDN3hQM00wQ1g0RlVKMFpVNlhmUXFZZmc2aVVVMjNjdVAzbWpVbkpEQll1dG1uaFl3NkVCWUI1blBRdkN0NnlqeGhDWUE3aHdUQXlVY3VxQkJDZEtMeXFaY09BZnZXZ09nRXdOOXhxeURHT2IrUnliS1k5eXVtY2NHUUJVczNKNnE5UWdqUmtad3ViVGlZZndIZ1doRDZOcnRUWUVrM0t3cHVadm1rVU44RC9BS2cvTWVwdTcvc29HWjNDUklBZHc0SmdKT1BYRkFoaE9na3UzNHlNZGRJNFRXQm50KzRzSCtZWUhDcEkrWksxVFFjRXZ3S0licWp4OWVON0ZWOU1PMGE5dmNLbjkzMkVmN3Z2ellpd05YRWVKNXQ1a0pudnJlbTlWMjdId21BTzRjRXdNbEhMcWdRUW5TQ3ZWTXZPcm9PdEpwQVJ3T0pHUFljdHRUUmR6WkFIenh2MGFjSmFhd1FRaHhHRDZ3WWM0S3BLbGN5SzVjRE9ET2FZNGpZbnpTcnlUeGhBT0FhTUJZeStMa1pCZDQxQ1czc1lTUUJjT2VRQURqNXlBVVZRb2dPVmo2MTZGZ3dyUUVoRndqUFZ4VS8zcUtvaGo1azl0THlSTlVvaEJCZGhkTmpQd1krNVFxQUx3ZlJlUzN1eU94UG9BVUFvSmFIU0RNK1orTFpLVVF2M0tlVmZ0OHhyZTRjRWdCM0RnbUFrNDljVUNHRTZFQTdyN25vQkZOVjFnQVlBc0M2S1d0L3ltZi8xTGNteDduVUZGdzIrTGxGUFhZWkVDRkV6K0ZjTVNvWGF0cGxNUGtLRUYzUTRvNmgzN090ZjkyK1RZU2x4TWJTYWZyS2JwYzRVQUxnemlFQmNQS1JDeXFFRUIya2JQTEZ3Nkh3S2dJR0FZaDVxU01DWUVZZXlwaWZWWmQySFMxY2FNVGZVaUdFNkY2Y0h2c1JNSlZMWVBJa0VJMk50ejRHOWhEekVsTG9yZFRVK3JmdUhyMm1NaEh0N0VnU0FIY09DWUNUajF4UUlZVG9BQlhYVGp5ZEdTc0I5QWNRMzdqbnlHT1pIOHFlVjN4di9LMFVRb2p1NytFU3ZWOHRqSXNCWEE3Q1dJRFM0NnFRWVFDOGdRbEx5ZVNsenJIZUxwbGNVQUxnemlFQmNQS1JDeXFFRUFtMjY1b0pJd3hGS1FWUlh3QmdaaWprejFuYUhzVHM3L2x0REg1Tm1MZzVlLzZpNXhMYllpR0VTQTVQTGkxTXEweXRQeC9FWTVoNURJQ1JBUFdLcDA2cmQzZ2pFVFl3MGNaZWFYWHI3OHBiZTlpbm5rZ0EzRGtrQUU0K2NrR0ZFQ0tCeWljWG5RY0ZMb0I2QS83Z2wwRHQvN2FOWE9ZSVhLdWF1R3pJL09KbGlXNnpFRUlrcTJjMmpVZ3AyOWZ2SERZeGhnaGp3QmpWNG5yRFVXTm1waytJc0pGZ2JpQ0ZOcGo1bm8rY0JETXhyWTZPQk1DZFF3TGc1Q01YVkFnaEVtVG41S0pDUThIclpBMi9pem40OVIvY3VNd1JlSmNOTkg3dzNFV2JFdGxlSVlUb2Fad01SZkhrbjhrR3hqRFJHQVpHQi9NMHhJRVpCd2k4Q1VRYkFITkRhcXF4OXA0eHEzY2xvczB0a1FDNGMwZ0FuSHprZ2dvaFJBS1VUNTU0SXhUOEM0QUN3RnFTZzlDZXV4TUNZRnJIaGZnaXpmQnBBeFlzM1o2NDFnb2hoQWh3ZXV6SGtJL09BT0YwQnAwTzRIUXdqZ2RaMytjeDR5b3d2Z2F3SFlUdEFMWVRZenN6YjA5Tk43YkhHeUJMQU53NUpBQk9QbkpCaFJBaVRtVlRpMllRYUZwb21YL1pvdlpnTkE1NERwUmdVMFp0M2JoK0M1ZnZUVUF6aFJCQ1JNbnBzYWNyVEdld1FhY3o0UlFBWndKOEprQ1ppVHNMSHdMd0RSaGZXd0h5OTJBNkNPS0RJRHBJd0FHWWZKREJCNkFvQjZHWUIyR29CNkVhQjN1bE5CejQ5WUg3OWlldUxhSWxFZ0FuSDdtZ1FnZ1JJM1pDcWRnMmNRNElrNE5sQUJRR3VCM2ZyZ1FyMlZWNCtQdHkxbTdmZGJSc1dWM0NHaXlFRUNJdUQ2NGNjNVJScjU1dUVzNGc0SFJtT3AyQUg0S2dkblpiN2pEdTZPeFQ5a2gvVnY2MDBsbmdzUi91ZG9qRXNSM3VCZ2doUkhmRTE5dlR5N2Rsdms2RXdtQVpHQXFvbmNGdllMcXZkUkN6RDRRN3MrY1cveVhCVFJaQ0NCR24reTVZOVMyQWJ3RXNDWlE1UFhZYmdHeVlTaTdZekFVb0YweTVBT2NDeUFVb2x3bTVpWmhyTElTSW4vUUFDeUZFTysyYk5HN2d3ZlMwNVFTY0hiNkZFZTNYYW5ORHBCbllvN0p4NlpCNVMxWW5vcDFDQ0NHNkZxZkhma3hZb0F3Y0FhWmVBTkpCN1A4YlNBZWpGd2pwMXBwais0anlBQUFZR1VsRVFWVEc2Y3pvQlhBNkFlbitjdlNLZTcxakVSMW02UUZPTWhJQUN5RkVPMVJlTTM1WW5XcHpBemd1VU5iZStiNysvU09DWmVZUFV0aDMwYUQ1eTc1TFVGT0ZFRUlJSVVRRUNZQ0ZFQ0pLWlZjWG5RSWJQQVFhREFDd1ZpcHFYL0RyVDNZVlR1YjdDaUdFRUVKMEJnbUFoUkFpQ3J1bUZsMWdnSW9CWkFMTjVXeHVXNU9lWW1ZZlFML1BucmZvcndscnFCQkNDQ0dFYUZHblo2d1RRb2p1cG16cVJiOWlLUE1COUFJQ3lhNkE5ajFEREIveXpNQWVGZWI0ckhtTFgwbGdVNFVRUWdnaFJDdWtCMWdJSVZwUk1iWG9lUVpkSHl5SVBzOFZnQmFTWFRHL204cStTMlMrcnhCQ0NDRkU1NUpsa0pLVXJ1dDNBSmdBNEZxWHkvVk5JdXZXTk8yM1JQUzRZUmpuZWp5ZWQ1czU5NThCL0lhWmg3cmQ3ajBoeHoxQ1JMOWk1bUdoNVYxWlFVSEJCYVpwVGdMd2x0dnRYbnk0MnlNNno2NHA0M0o4U0gyVFFlY0V5cGdCcFIxemZwc1BmdkZDenJ6aTY1dmJYd2doaEJCQ2RDd0pnSk1VTTU5SVJCZjRmTDZNMFBMOC9QenhxcXIrTnNvNkRybmQ3a3NqeTRsSUFhRGFiTFptKzhHWU9ZV0kwZ3pEaU55ZUJxQjNNK1ZCRG9kanFLSW9UMGZUdnRZY09uUm82dHExYTZ0RHl6Uk51d2xBZnVTK1JHUzRYSzdySXN0SGpCaVJZWnJtQzBRMGpKblRBRWdBM0VOVVRKbHd2a0hxR3dRTUNTMlBPdUVWKy8rUHFVbXlxMXR6NWhVL21hQm1DaUdFRUVLSWRwSUF1SWNob3FNQmpHUG1XaUl5V3RtMUZ4RWRpcWJPRVNOR1pQVHYzLy9aa0hPTUFBQlZWZitoYVZwZFcrV0dZZHptOVhwM0E0QnBtcG1Lb2x6Y3ZrL1ZWRXBLU2hxQTZvamlrVVEwR1VCb3B0MDBBQWFBSmdGdy8vNzlaMXJCNzNZaStxbXU2Nis2WEs3bDhiWk5kRzNXZk4rL0FFZ0IydC9yRzB3TkhiN0UwZWRnNWZMcytZcytTbkJ6aFJCQ0NDRkVPMGdBM0hOTmRibGNyN2EwVWRmMURRQk9qYVlpbTgxbUE2Q0hGR1VDQUJHTllXWnVxOXcwelY3TlZMdkc1L01WUm5QK2lMYXNBM0JhYS92NGZMNGp2Vjd2YnJ2ZDNzZG1zKzFoNXM4ajk5RjEvWEptL2o5bVhtMnoyUzR4REdNemdPZnNkdnU1WHE5WDVtMG1JWjQwS2JVOHZmYmZCSnJhV0Fnb3pTNWIxRlFMYS9zeUVmMTlpSzM2OXpUYlc1djRWZ3NoaEJCQ2lQYVFBRGlKYUpwMkhUT25BQUFSblFnQU5wdnRDb2ZEVVc2VmZSQWVqL3FOSFR2MjJJYUdoZ3lQeDdNbGx2TnUzTGh4UDREc2tIWThRVVMzK255K1V3STl1NjJWdDhEd2VyMDFBR0MzMi90N3ZkNnE1blp5T0J3L1ZoVGwvQU1IRGp5emZ2MzZRNXFtbWRSazJHbnpiRGFiQmlDVmlJcER5d3NLQ243RXpDOFFVYVZwbWxPWEwxKyt0NkNnNEFabVhxNnE2dks4dkx5OE5XdldWRVoxRXRFdDdKb3lMcWNjdGNVRS95Z0ZBUDZ1WDFBenc1aWIxeVQ0QlhhQytacXNlY1h1UkxaVkNDR0VFRUxFVGdMZ0pFSkVUeE5SNzRqaUJ4VEZ2MkFMTXo4QzRPdkk0MHpUZkY1VjFUeTA4dk9nNi9wdm1Qa002KzBwVm4zM2Fab1dHTHI4WjQvSDg2bTFmUzh6Yi9mNWZKRkRyRnNxYjVIRDRiaGVVWlFuZEYwZjdYSzVtZ3dmVlJUbE1RQjV2WHYzM2d6QUcyMjlWdnNMcldENXpVQlpRVUhCMmFacHZrVkVLY3hjV0ZwYXVoMEFTa3BLM0xxdS80Nklua3hQVDE5aHQ5dUx2RjV2ZVh2T0o3cW04c2xGNS9rSWl3ZzBPRkRHWUVUeklDV1k1SW9EdzU2RE5SUm5rTzJHdnZNWGRZdGtiMElJSVlRUVBZVUV3TWxsTkJHcGdEODRCWEF4Z0N1SWFEc0FtS1paQnFBb2xvcVpPWitJeGx1dlU2M2dvSkNJR0FDSWFJNm1hUmNUVVNEcDF1ejA5UFJiZFYyUHJDcTAvRE9YeTdVZ2l0UDNBekMvc0xEd25HWExsZ1huNytxNmZqR0FQQUJlbDh2VnJ1RFhjaUV6VjdqZDdvMVdmWFptZnBPSWVqUHpGTGZidlRwMFo1Zkw5WlNtYWNPSTZIYWJ6ZloyUVVIQnhKS1NrczB4bkZkMEFleUVVckd0NkE4QVpoRElCalRPOTQxMm5TTVREQUkxQnIrTUdoRGZsajIzK0Q4ZDAyb2hoQkJDQ0JFUENZQ1RpTXZsZWovd1d0TzBQVVFFSXZxd3BLUWtPTWZWNFhERVZMZmI3YjdNZWttYXB1MEFrRTFFbzBwS1NqYUZuUE4xQUFNQVJKTThxemVBSlFCYURZQkxTMHRuYTVvMmtZZ3VyYSt2ZndqQTdRQXdhZElrdGJLeThvOEF3TXpUMnZ0NU5FMDczVXB3OVN3QU9CeU91NWo1UVFBZ29tdmNidmNyelIzbmRydC9yMmxhUFJIZGJacm0yN3F1UCtMeitXWjV2VEsvc3p2WmZlMUZReXUyS2ErQWNINndNTXI1dnNUV2NHY2lmL0FiT0p6NW5YVFRtRFJnd2RMdEhkWndJWVFRUWdnUkZ3bUFreFJaWGJTR1laaHQ3Y3ZNQktETi9RQkEwN1N6aVNpN2xWM1d1MXl1dkxicTBYWGRGODM1QU1Bd2pGdFVWVDBmd084S0Nnb1dsWlNVckt5c3JMd1J3TW5NWEJMWlV4c05JcHBvdlh4RDA3Ui9FTkhQbUxtR2lHN3krWHhMN1haN24xYmE4NUNxcWxVQVpnRzR6MmF6YlVMSU1HclJ0WlZQdmFqSVo5SThFUG9HeWhvelBiZmQ4OHVSUGNUTVBpSThrRldYUG9zV0xveDZlTDhRUWdnaGhPaDhFZ0FucjhDMWpTYlFqSHJKSXdDWEIxNHc4eVc2cnY4d2RCZ3pNK2M0SEk1ZlIxRlBXNUZHTUZ1WDErdmRuWitmZjR1cXFtK2FwamxiMDdUekFEZ0JtS1pwM2hGbHU4TXJaNTVJUkhWbFpXV2xPVGs1WHdJWUFlQWVBQ3Y4U2EzYlBQNDEwelR0cXFycUxwZExndDl1WUVkUlVZYlNEMzhENkFZRVJ5ejdoekMzdWI2dnRhNHZJdWNGTTMrcEtIVEZrRG1MM20vdU1DR0VFRUlJMGJWSUFKd2s3SGI3U2FxcTNoWlNOQklBaU9oQlRkTU9XR1g3bVBtcnlHT0pxQmN6UnhNQUt3Q21NUE1lSWhyRXpKT0k2QmlIdy9GZGFXbnBLcXV1SHhEUkUxSFcxVVRJSE9hd0htbVB4N05JMS9VNVJIUXRNMjhDa0F2Z1h4NlA1NE1venRXY0R3Q2NrNXViTzlubGNqMFA0Snk4dkx3QmFXbHA4Nk04L20yUHg3TVd3Tm9Zenk4NjBjNXJKNTVwbXZ3cWlINFFLR013RkZDYjYvc1NtdW4xQlJvQVBKcGxxNTRweXhzSklZUVFRblFmRWdBbkNWVlZqeVNpbjBXV0U5R1V3R3Rtcm9DLzV6VFNFQ0xhMzlZNUhBN0hCQ0lheXN3dkFMaU9tWDhCNE8rS29yeWhhZHBJYTdlMThReUJWaFJGdGRyZFpMdlA1N3RWVlZXTmlJNWs1bW9BOTdkMW5wWVlobkdIeldhN25Ka2ZHRDU4K1B5dFc3ZldXMHNiQmY5NzJlMTJtNklvWTRob2k5dnRyZ2c5M202M3A4ZDZidEY1QW9tdVRJWVRSQ21oMjZJSmZ0SGNuR0RHT2hXNGNmQzhSWjgyZjR3UVFnZ2hoT2lxSkFCT0VtNjMyNFdRTGlwZDE5OEhNTnpsY3FXRjd1ZHdPSDRlK3I2d3NEQ3R2cjUrTUlEL3RYVU9Jdm85TTM5QlJKc0JYS2VxNm42ZnozZVZxcW9MVGROTXNaWmI2cWZydWoyS0pyYzBCRG9OQUppNVBuS0QxK3V0MGpUdFV3QkRBUnlzcTZ0cnNrKzB2RjV2bGE3cmZ5VWlaMjV1N2tXOWV2VXFIakJnd05VQTRISzU1Z0NBb2loVEZFVjVucGx2Qi9CNDRGaGQxMDltNXJjMVRadnZkcnQvM3NJcHhHRzI4L3J4MlJYYmJLK0ZKcnBpK0ljZU1Gb2U4dHpTMGtiTXZCdUVPM0xtRmMvdXVGWUxJWVFRUW9pTzFPd3dWTkg5TWZPUkFHclBQZmZjdnEzdFYxOWZmN3FWTU92TDF2WnpPQnhqaUdnTWdCZEN5ejBlendjK24yKzR4K1BaWWhXZENzQVR4WitXZnZZQ3lhZHFJamRvbW5ZTEVUa0FHRVNVbFphVzltUnJiVzZMb2loenJKY1habVptTWpNL0ZwcFIybWF6TFFWZ0V0RmxvY2RaUTcvN0VGRnFQT2NYSFlNQnFwZ3k4UmVtei9aSlpQQWJERzViRVJ4N0gxemFpQm5nLzZUYjFCTnk1a3J3SzRRUVFnalJuVWtBbklUR2poM2JtNGlPQU5BM016TnpoYTdyL1ZyYWw0aEdXWCtQMXpSdFUwdlpqeFZGZVFSQVBUTS9GN25ONi9VR2hpdjdtUGs5SWpvbjhJZVpYd1lBWmg0VFdnNmdEa0NUakxsRU5NQjZHVFlrMjI2M0h3UGdVV1p1SUtKeHpGeEJSRk1jRGtkUnhQRnRqMnExckZpeDRpdG0zc1BNcDNpOVhoOFJ2VXBFeCtYbjU1OXJiZC9KekJ1WitYeTczUjdNZkUxRVB3RUEwelFsR09waWRrK2RjSExGbEtKMVRQZzdDUDBBZjBjdXVQWDh6djdBbUlPdkE1aXhsVTArTDN0dThVOEh6UDV2VlljMVhBZ2hoQkJDZEFvWkFwMkVUTk8wQXdBenZ3dmd4MFRreXN2TEc3dG16WnBLSXRyR3pDK2Jwdm10dGMvVjFvcEozeExSdWJCK0pwajViZ0RCd0ptWkR3S1lWMXBhK3IydTY4MmUxKzEyTjFrZVNkTTBINEM2WnBZcWFuWU9MVFBuV09zWDd3d3BKbFZWbnlPaVRBRE9rcElTdDZacHR3SjRTVkdVLzIvdi9vT3Nxczg3am4rZWMvWlhKQUlMWVJkS25FeW1jY1JPelpodXg4WWk3WVY3SUVGaGJjUzFCcEFZbURqVmlXblQwcWhqMHVoa1dtZFNhZk56VEVtTUNnb21aQ1pGMUpYMTNzdHRZRW0wd1V6YkNiRUpwS2sxTGl5NENwUVY3dTQ1VC8vZzdIcnYva0M2MlYxZ2ZiLyt1WHZQOTV6dmVlNnljNGRudnVmN1BOL0laREk3aThYaTYrbjFQZW5uT2FPL2JUTTc1TzdUMDJzM21kbWZCVUd3WE5KejZTazd6T3pLTUF3L0pPbVJoUXNYWHU3dWw3cjcva0toOFA5dXY0U3g0UzB0TlFkcTMvaHNqd2QzbUtsL1pkNTErdlpHNWxLU0RsWDA5SlYzUzNidnpKTzE2Mmh0QkFBQU1IR1FBRTlNSDA1Zjd6S3pQNVIwVDExZFhWc1VSVkV1bDh0SnlrbFNOcHVkWjJaWHVQdS9TdHFYSnNDU3BIdyt2ME9TNXMyYk4yUG56cDJIa2lUNXNwbnRHZXBtOCtmUHZ6b0lnZ1ZEalpuWlBIY3ZaYlBaKzRjTDFzeStrc3ZsWGtyZlhpeEo3djV5MzNnMm03M1R6T2E3K3d0eEhQOXRHdDkzc3Ruc0NqTmJHb2JoT2tscjBybEtraFFFUWEwa2k2TG8zeVI5TlpmTGZYUGdmUmN0V2pRcGp1UFpaclkvbmJNOW04MGVsblJEUzB2TFgyN1pzaVUyczkzcHZJc2tQUkxIOGFwMHIvTzM5ZFpQMDJJY2RLNjhadDVCblhqUUxMaTRZaURkd2p2VVA1SkpTdHpsVnBuNHBwZHRyK2tKUGpIOThhMy9NM1pSQXdBQTRHd2dBWjVnMHFKVzEwczZWbE5UODRQVzF0WmNOcHY5WFRPN1h0SXpjK2ZPWGRUZTNuNnNxYW1wV3RLWEpNbmQvOTdNcmgxaU9xdXBxWGtwaXFLSGM3bmNyY1BkTXdpQ1B6Q3pvWXBCVlV1cVNWZGtQeTFweUZaTDZXUFNmUW53VmVtY0wwcFNXbERyQzVLNkpkMVU5cmkxNGppK0xRekRqSm10WHJodzRhWm5uMzAyTCtsSU91ZlVLSXBlbDNTWlR2VXU3aytBd3pEOGFoUkZyeVZKY3FXWlhlanUvNUlPSldiV0ptbDVWMWZYQWtuUGhtSDR3OTdlM2hmTTdHY3RMUzFoVjFmWGNrbHhFQVE4L255V2RiVkVVMHAxNzFpWHVGYkx5cXRWU1dZdUg5aXpWMi91QVhhcDRwTDBzcDhFaXUrYXVmR3A3V01iT1FBQUFNNFdFdUFKcGxRcTNXeG1NeVU5ME5yYWVsS1N3akM4T1k3amk4M3NnN1cxdFIrVDlMWDYrdnAva1BSNzdyNnpVQ2g4TDV2TkRrcUE1ODZkKzA0enEzUDNwdFBkTTUvUGYxN1M1OHVQUlZFMHhkMTNtOWtsN3Q0bUtYTDNXd3VGd3NiaDVwazNiOTZzTkthZTN0N2VQWmxNWnFhN2IwNTdBMzh5bjgvdkxUKy9XQ3krSEVYUjNaSytraVRKK3FhbXBzc2tIVTQvODB4M1AyWm1GYXZKcVNtU2JreC8zbjdpeEluK2RrcnUzbXBtaTkzOVBaSzBmZnYyTGtsTmtyUmd3WUtsUVJBMHV2dTJYQzczeXVsK0p4aGJCMjVxdnJIay9pWEpHdnNYY0QxZDZ6VWI0cEhuVTJPSm13Ymx4ZTYvVktEUHpkeXdiZk13QzhZQUFBQ1lJQ2lDTllFc1hyeTRWdEpmcDI4ZjZEdmUxdFoyM015YUpkMWJLQlMrbHMxbS8wclNKeVVkamVONHRZYjVUMzl0YlcxRCt1UEFCUEswb2lqNmdMdi93TXgreDkzL0pvN2paa25QbU5rajJXejI2NWxNWnVwUTExVlhWeTlMSzFMdktoYUwveHVHNFoxcE1yOGhsOHM5Tk5RMXVWenU2KzcrdkprZG5UUnAwblIzM3lkSjduNUpraVN6MHRNcUtseTcrKzF4SE04NWVmSmtReTZYKzNCN2UvdXh2ckdPam83djl2YjJOaFFLaFc4TnZGY1FCR3ZTNndjOVRvM3gwYm44NnNzUHJHemVKV216ekJvckJrMGFuTjJxN0s5N1VQTGI2YTdiR3k5NFpjN01EZHMya2Z3Q0FBQk1mS3dBVHlDbFV1bGVNL3R0ZC85T1BwLy9qL0t4ZEkvdFBWRVUzU25wUGtteHU2OG9Gb3Y3Sk1uTXVpV3BxcXBxbHFTK2FyZnZUOGYybjhIdGJlSENoWCtVSk1tdDdyNU1rcnY3Mm53K3YwNlNtcHFhbGsyZE92VitNL3RVR0laL0drWFJRKzYrTVkzVG01cWFxczFzYlhxL2paSVV4L0hhTUF3UGhtRjR1blpIU1J6SHl6bzdPenYzN3QxYnltYXpQMHJudUNFSWd0OUtmMzZ4NG9Ja09WSXNGZy8zdmM5bXMydk1yS0thOUZDRnZ0ejltclJBMXkxUkZLMUpEeC9QNVhJcnp1RDNnOS9BcXpkZWUxRlBsZCtYeUpkWFZxdnlkSit2YVdCcjZmN0t6alpvN0ppNTFybWR1SC9XbzIzSHh5RjhBQUFBbkNOSWdDZUl0RHJ4V25kL0l3ekR1d2FPcDN1RHZ5SHBaa21KdTYvSjUvTlBscDN5RStuVUk4QlJGTzEyOXlBdC9DUjNmM3E0KzJZeW1YZUhZZmlQa3VhbjFaVGR6Rm9sM1puTDVmcVQ4RDE3OXZSSSt2TnNOdHRxWmwrVXROYk0xa1pSZENSSmtnVkJFTHhQMG5za2RWUlhWMitTK3RzcjNmZFduNzFZTFBhdlVNZHh2Q01NdzUrYjJkeTB4ZFBKc2oyK3c3bE0wbEI3b0N2MDdSazFzeVZsaDQrODFYVVl1VmRYTEo3Y0cxVGZYVkx5S1pQVjlTZXlhVk5mTTZ0WXRpM2Y0L3Zta2ZRU1Y4bk0vK2tDcTdwMzhzYnZ2em9lOFFNQUFPRGNRZ0k4UVFSQjhGSWN4NTFtOW9XMnRyYi9HamhlS3BYZWIyWTM2RlF2MzQvbDgvbkh5OGVycTZ1LzNkUFQ4OEcwR0ZaZmE2UU9kNytqcnlMMFVJckY0cStqS0hxM3BFNTNYeC9IOFlaaXNmamljT2ZuOC9sbkpMWE5uejkvU1JpR0t5VzlYaWdVWHNoa01udkRNTnh0WmcvMzdWMGVpV0t4MkJ0RjBmWHUvcmlaelV5UzVJNUNvWERhWktlam8rTXpEUTBObngzSi9XcHFhbmhzZGd6NExVM1ZCN3RuMzFZeWZjNms2ZjJMdm40cTgrMnI3anp3bCs5OWlYSGxRWmRwczNyRHUyYysvcysvR28vNEFRQUFjRzRhdWprbXprdFJGRjJheStWK050ejRnZ1VMRnJ2NzBSMDdkclNQNW4wem1VeFZlWFhta2JycXFxdnFkKzNhZFVSU01ncGg0VHpWdVdMSjlZa0Y5OG4wdm9vQjE2bkd2ZVZmVzMxdjNRZnQvM1ZYeWVTUEJiSy9hM2owaVgxakhUY0FBQURPZlNUQUFNNDZ2MGZCZ2YzTnl5VGRaZElIQm96S1pJTXJWQTNUeDFmdVIxMWFIMWJGNnhvZWZ2ckFHSVlOQUFDQTh3d0pNSUN6eGpPWnFvT3pKNjl5MDJmTWRFbkZtSjhxVSsvOTMxTHBjbTladTZQS3lkVGg4aS9YZU84RDB4OXJQVHJXc1FNQUFPRDhRd0lNWU56NXpabTZnL0dGdDdoc3JVa1hWUTYrbWR2MnJmcWV5bm05dnhCWnhlbXUvelFsOXpkZTBQR0lyZC9UTTZhQkF3QUE0THhHQWd4ZzNCeGEzWHhoWFBMYjNmUVhKcHRSUHVaeXlhVWdUWEpkUTI3dExiL2loK2I2WXNPajI3YlN3eGNBQUFCbmdnUVl3SmpyYUZrOHcrcXFQeTNYYlRKTktSOXp1UUpaZndWbjkvU0xhYWh2SjljUk4yMnVraDZjc2ZHSkg0OUg3QUFBQUpnNGFJTUVZRXk0WkoycnJzMjYreHFYZjBSU2JVVUI1M1IxMS9yUFAxWHNhcWdWWDNmdERGMFB6aWpWZnRlMmJIbGpQT0lIQUFEQXhNTUtNSUJSZFhqVmt0bHhFcXgyODQ5TDl0NkI0eTRwVk5ycnlpVTNIMXpKV1pMY0Q3cHNReWl0cDQwUkFBQUFSZ01KTUlCUmNYRGwwbVdKdE1iTUZnOTdVdDl6enFmNTVuSDUwMEhpMzJwODdNbnZqMzZVQUFBQWVEc2pBUVl3WWdkV05qZWIrVWRjOWllU3BvNTBIcGUvWkxKdlZsbnkwTHMyUFBuclVRd1JBQUFBNkVjQ0RPQ01IYmhwMFNUMzJtdk1kSjFrVjB1NmNPU3orVS9sMnVxSmI1MjE2Y25uUnkxSUFBQUFZQmdrd0FCT3E2c2xtdEpUVzNldG0xM24wb2RNVmplaWlWeXhTN3NEMDlhYXVQZDc5WnVlL3U5UkRoVUFBQUE0TFJKZ0FJTWMvZWpTZDNXSHVrN1NNcG5ObDFROWtubGMzbTJ1TmpkdGZVZWNiSjI2NmFuWFJqZFNBQUFBNE15UkFBTnZjNTdKVkIyK2FQTGx2WWxmSWJNclpINkZ1ZWJJaG1wSWRBYnp5UStaYkp0Y1d4dGY3ZGx1cmEwblJ6dG1BQUFBWUNSSWdJRzNpYzZXekR1dGJ2S2NKTkVjbWQ3cjVqTWsvYjVrVi81R0U3di9RdEp6WnQ0dUMzWTNibmppMzBjbFlBQUFBR0NVa1FBREU4emhWVXRtOThhYTQ0SG1tT3dTeVM2Vi9GTEpaby9PSGZ4NWQ5c1ZtTnFURXowN1oyMXBQVFE2OHdJQUFBQmppd1FZT0VjZC9HaHpZeWl2ajhOa1dxS3dQakNmNWxLOXVkVzcrVFM1cGtsV0wvTnA3amJOVFBXU0drWXpCcGQzbWJSYnN0MUJyUFlaci9VOHh5UE5BQUFBT0YrUkFJK3pqcHVXRmszMngyYzdEcUNjeTE4MHQvMW0rcW03NzNmNXo2c0QvWUtldkFBQUFKaElxczUyQUFER2xydGVscnpEWkIxOXJ5N3ZNTmV2NU1tK3hrMVAvZkpzeHdnQUFBQ01CeEpnNEp6bHgxM3FscXRibHI3S2pwdjhoRlIyek5RdHFWdUpIL0hBRGdTSlhsRm9CNUkzZWpyWW53c0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lEaC9CL3dhQ3NSTlQzUmxBQUFBQUJKUlU1RXJrSmdnZz09IiwKCSJUaGVtZSIgOiAiIiwKCSJUeXBlIiA6ICJtaW5kIiwKCSJWZXJzaW9uIiA6ICIxOSIKfQo="/>
    </extobj>
  </extobjs>
</s:customData>
</file>

<file path=customXml/item3.xml><?xml version="1.0" encoding="utf-8"?>
<s:customData xmlns="http://www.wps.cn/officeDocument/2013/wpsCustomData" xmlns:s="http://www.wps.cn/officeDocument/2013/wpsCustomData">
  <extobjs>
    <extobj name="C9F754DE-2CAD-44b6-B708-469DEB6407EB-1">
      <extobjdata type="C9F754DE-2CAD-44b6-B708-469DEB6407EB" data="ewoJIkZpbGVJZCIgOiAiMjg2MTc4NTgzNDUwIiwKCSJHcm91cElkIiA6ICIxNzE5MzUyOTM5IiwKCSJJbWFnZSIgOiAiaVZCT1J3MEtHZ29BQUFBTlNVaEVVZ0FBQThBQUFBSjhDQVlBQUFBeHFjZ2hBQUFBQVhOU1IwSUFyczRjNlFBQUlBQkpSRUZVZUp6czNYbDhWTlhaQi9EZmMrOWtKMlJCa0VYWktZcTdRV3NWNnBCN3c5S3F1R0VWck5hNnNLaHR0ZFdxaVcxYUFXdGJ1MmdoZ0x1dGUvdTJDaFZDWnBJUlVBUUZwY3JpZ29naUtFc1dJSkJsNWo3dkg3a3ptWVNzSkd6SjcvdjVCR2JPUGVmYzV5cE1lSEkyZ0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TZDamw5WHE3ZUwzZVU0OTBIRVJFUkVSRVJNMHhqM1FBZEhqWXRuMTUvLzc5TCt6VHA4L0dMNzc0b2lKY2JsbldSUU1HRE1qczE2L2ZsczgvLzN4dmEvc2ROR2pRYjAzVGZHN0FnQUg3TjIzYTlHYjdSbjNrWldWbFhUaGd3SUM3Qmc0Y2FHemF0T25qSXgwUEVSRVJFUkVkUE0rUkRvQU9EMVc5enpDTURJL0hzd3hBU2JoY1JING1JcFpoR0I4QytMbzFmV1psWlExUjFaOEIyRkZWVmZWVWU4U1ptWm5aeHpDTVdXM3RaLy8rL1Q5ODg4MDM5MFNYV1paMUk0QlI5ZXVLU01qbjgxMWZ2endqSXlQUmNaeG5SS1NmcXNZQldORFd1SWlJaUlpSTZNaGhBa3dIWmRpd1liR080N3dnSW5HcW1oWVhGN2ZKdHUwV3QxZlZhLzErLzMvcWx6dU9rMndZeHZpMnhoY1RFeE1IWUUrOTR1K0l5Q1FBbFZGbGNRQkNBQTVJZ0ZOVFUzL3JKcitiUmVRbTI3Yi82ZlA1OHRzYUd4RVJFUkVSSFJsTWdPbWc5TzdkKzJFQUdlN2JEMVIxWlF1YURST1JrZTdyNXFaYkx3c0dnK05hRzVmSDQza0x3R2xOMVFrR2d5Y0VBb0dkWHErM2k4ZmoyYVdxbjlTdlk5djJGYXA2cDZvdTlYZzhsNFpDb2ZjQlBPbjFlcjhkQ0FTMnREWXVJaUlpSWlJNjhwZ0FVNnRabG5VM2dOc0FyRkRWUVFBR0c0Yng0NEtDZ3ZjYmE1T1ptWG0rWVJnTEFFQlZIL0g3L2I1bWJoTUtCQUo3QWNEcjlhWUdBb0hTUnZvOTF6Q004OHZMeStjdVg3NTh2MlZaam9pMDZEazhIbzhGSUZaRTVrZVhaMlZsbmFtcXo0aElpZU00UDh6UHp5L095c3E2UVZYelRkUE1IekZpeElobHk1YVZOTkl0RVJFUkVSRWRwWXdqSFFDMW40eU1qRVRMc3FiWnRuMTdXL3V5YlR2RjdTc2x1dHl5ck1raThwQ3FiZ3dHZ3hlcDZpUUFDYXBhT0dyVXFBc2E2c3V5ckdtR1lSUUJTQU9RNS9mNzcyaHBISm1abVQveWVEeWYyN2JkNEtpdVlSZ1BBL2h6VWxMU3QxditkRFZVTlR6Qy9HcTRMQ3NyYTdqak9ENEFNYXA2YVdGaDRXWUFLQ2dvOEFPNFEwU0d4Y2ZITC9aNnZUMWJlejhpSWlJaUlqcXltQUIzSUNrcEtXa2k4aWlBbkdIRGhzVzJwUzlWdlZwRVpnR0lyTk8xYlR0SFJPYW82azdIY2I0ZkNBUjJGaFlXTGxiVjYxUTEyVENNSXR1Mjc0RDc1OHF5cklHMmJlZTcvWmlPNDl6ajgvbW1BWEJhKzJnQW5oczNibHhjZEtGdDIrTUJqQUFROFBsOGdZTjR6TEdxK28zUDUxdmg5dWRWVmIrSXBLcnE5WDYvZjJsMFpaL1A5NmlxUGd4Z3VNZmpXWm1WbFhYbVFkeVRpSWlJaUlpT0VDYkFIVWhoWWVGWHFwb1BvRWV2WHIwdWIwdGZJbklEQURpTzh3d0FlTDNlazFRMUc4RDJVQ2cwcXFpbzZLT28rNzRBNEdJUjJRdmdUN1p0cjdCdCsxRVJXUTlnTklCUEFYZ0xDd3NmT29obmVscFYvdzNndEtxcXFwbmg4Z2tUSnBnQUhnUUFWZjFWYS91MUxPdDBFZWtIZC9RM016UHpsNnBhb0txSkFDYjYvZjRYRzJybjkvdC9vYW9QQWpqUmNaeVZ0bTAvNFBWNjQxdDdmeUlpSWlJaU92eTRCcmpqZVJMQU9CR1pES0RCSks0NVhxLzNKQURmQmxCV1ZsYjJNZ0FFQW9FTm8wYU51c0kwelUyQlFHQjkvVGFoVU1obkdNYWRobUU4RG1DNCt3VlZYVjFWVlRWMjZkS2xPdzcyZ1VLaDBDMm1hWjRQNEk2c3JLelhDZ29LM2lncEtma3hnSk5WdGFEK1NHMUxpTWdsN3N0L1c1YVZKeUtUVlhXdmlOd1lEQVpmOTNxOVhacUlaNlpwbXFVQVpnREk4WGc4N3lKcUdqVVJFUkVSRVIyZG1BQjNNTnUyYlh1dFY2OWVPMFhFNi9WNlR3b0VBaHRhMjRkcG1qY0FnS28rdldyVnFuM2g4cUtpb3RmRHJ5ZE1tR0NXbEpRTWN4em5RaEc1RUlBdElxbHV1MjlFWkJ1QU0wWGs3TmpZMkM4c3l5b1FrU0lSV1ZwZFhmMWhJQkNvYUNZTURiOElCQUk3UjQwYWRZdHBtcTg2anZPMFpWbm5BY2dGNERpT2MxZHJuOCtOOFJJUnFkeTJiVnRocjE2OVBrUE5qdGIzQVZqczhUVC8xMEpWLytVNGp0YzBUZHZuOHpINUpTSWlJaUk2QmpBQjdtRFdyVnRYMWJObno3K0x5QjF1SXZ2TDFyUWZOMjVjWEZWVjFmV3FxZ0JtaDhzek16TXpVWE9NMGNraWNrWkpTY2xaQUJJTkl6S0xmcjJxTGxYVjF4M0hlVHdRQ0FTenNyS0dPSTV6SllBc0VSa040R0pWaGNmamNTekwyaVFpR3dGOERlQmxuOC8zWHdBUUVSTUFWTFhPT3VHaW9xTFhiTnQrVmtTdVU5VjNBZlFHOEZoUlVkR2FnL252QkdBTmdITjY5KzQ5eWVmelBRWGduQkVqUnFURnhjVTkxOEwySzR1S2l0NEU4T1pCM3ArSWlJaUlpQTR6SnNBZGtJaThBT0FPQUpNQTNJdFdiRHBWWFYwOVVVU09CNUR2OC9rK2p1cnpHaEc1eVgyN0Q4RC9WSFdGcXE0QXNLU3dzUEFyeTdLMkdZWXhwckN3Y0M0QUZCUVVmSUthZGJvUGVyM2VlTk0wendKd05tcEdob2VvNmpBQVBmZnUzUnZadGRvd0ROTzlYN0IrYk1GZzhLZW1hVm9pY29LcTdnRndmMnYrdTBRTGhVSjNlVHllSzFUMWdXSERoajIzYnQyNkt2ZG9vMnZEZGJ4ZXI4Y3dqTytLeUZxLzMvOU5kSHV1K3lVaUlpSWlPdll3QWU2QS9INy9PNVpsZlNZaUF6TXpNKzNDd3NMRkxXMnJxajl6ejlIOWM3MUw5NmpxZjBPaDBJZUJRT0F6MUV1cU16SXlZa1NrQjREUEVEVjlPY3lkOHJ6Yy9XcEtuQnRIVlFOOWxGcVc5UkdBUGdEMlZWWldIbENucFFLQlFLbHQyMzhWa2R6ZXZYdGZsSkNRTUQ4dExlMGFBUEQ1Zk04Q2dHRVkxeHFHOFpTcS9oekFuOEp0YmRzK1dWVlhXcGIxbk4vdm4zS3dNUkFSRVJFUjBlSEZCTGlERXBHWEFkeGpHTWIxQUZxVUFHZGxaVm1xZXJxcXJ2WDcvZm5SMS94Ky95NEEvN0Z0ZTdabFdZa05OSTlIemE3aUtaWmxQZDNjdmFxcnErOWZzbVRKbHcxY0NtOCt0YmYrQmN1eWJoR1JUQUFoRVRrK0xpN3VFUUEvYk81ZWpURU00MW5IY1hJQmpFMU9UbjdOUGVLb0RNQ3pBT0R4ZUY1M0hNY1JrY3NSbFFDcjZnUVI2UUtnVFVkTkVSRVJFUkhSNGNWamtEb29FWGtKQUZUMWV5MDlFMWhWNzNEYi9yNkphaE5GNVBvR3ZuN2dYdS9leVBVNlh4NlBwOEdZUkNUTmZiazd1dHpyOWZZSDhFZFZyUmFSTWU1R1c5ZG1abVplWEsvOUFhUFBqVm04ZVBFbVZkMmxxcWNFQW9HZ2lQeFRSQWFOR2pYcTIrNzE3ZTQwNy9POVhtL1BxSHRjRFFDTzR6U2I2Qk1SRVJFUjBkR0RDWEFIVlZCUThENkF1NnFxcW9hdFc3ZXVSVk9GSGNmNUZZQzhZREQ0ZkdOMURNUG9Fd3dHayt0L3FlclRiaC9YTlhROS9BVmdtVnV2cktIK1ZiVVhBSWpJOXFoaU1VM3pTUkZKRnBFWkJRVUZmZ0EvZGVPWjQvVjZVNlBhVjdzdld6UzdRVVIyQU9qbXRuM2U3WE5pVkpVaUVSSFROTWNBUUZaVzFwbW9PWDVwWTJGaFlhdVBYeUlpSWlJaW9pT0hVNkE3TUovUDk4ZlcxQzhzTEZ3TllGcFRkUll2WGx4ZXYyekVpQkZwcG1sZXFxb1ZqdVBNRHdRQ0IweGZEck50TzV5c2xqWlNaUWdBcU9xV2NJRmxXZmVJeUNoVlhSMEtoV1lBZ04vdmY4bXlyRWtpY3JGcG1nOER1QkVBUktRS0FBekRpQU1ndG0ydkFmQ296K2Q3clA2TlJvOGVuUlFLaGZxNHUxSEQ3L2UvYVZuV1RnQlhUWmd3NGM1WFhua2xKQ0p2dWYyT0J2Qk1LQlM2enQzNStrazBzTmFaaUlpSWlJaU9YaHdCcGphTGk0dDdVRVJTUmVUcFFDRFFXR0liMWsxVjl3UUNnUU4yZVhhTkFBRERNRFlBZ0czYlhoRjVBRFU3VC84d3VsMG9GSnFtcW50RTVNZFpXVm1XVzF3R0FLcWFhdHQyVndDbkFiZ2krZ2FtYVQ1cTIvWnN4M0dXaVVpeXFyN2hYbkpFWkxHSTlDd3VMczUwNnk1WDFkVUExaytZTU1FVWtZa0FRb1poY1BvekVSRVJFZEV4aGlQQTFDYnV4bFNUVlhWblZWWFZyMXJRcEJ1QUxRMWRHRGx5WkM4QVo2dHFkVEFZWE9YMWVudXE2Z3Z1MmNDMytmMytkZEgxQTRIQUZ0dTJzd0U4NGpqT3ZJeU1qTk1BN0FRQTB6Ujd1c2x4bmRGa1Z3cUFxOTNYK1JVVkZaSGpsRlIxb1lpTVU5VitBSkNmbjE4TUlBTUFNak16THpZTTQzaFZuZS96K2JhMjRGbUppSWlJaU9nb3dnUzRnNWd3WVlLNVk4ZU9oQ2FxR0FCZ21tYUMxK3Z0RWxWdUFvQ3ExaStQcUt5c0RDMWZ2bngvdldLeGJUdGJWWC9ycnJ1ZHVIVHAwaDFOeFdqYmRsOEFzU0xTME83UGlJbUp1VUpFUkZXWEJRS0J2WlpsVFJlUm5nQ2U5Zmw4VHpYVXh1Znp6YklzNjFvUmlVMUtTdXFtcXArNlNlOVF4M0gybXFZSjFCek5GS0dxdHp1TzR3a0dnOFgxWTk2MmJkdkxQWHIwZUxHaEVXckRNRzUwMng4d25acUlpSWlJaUk1K1RJQTdpT0xpNHNzOEhzOHJ6ZFVUa1pVZXo0SC8yMFZrY1VQbEFHQ2E1bG9BcDRiZlc1WjFPb0MvQVJncEl2c0FUUFQ1ZkFYUjNlSEE5YkVHZ0hzQlFGWGZySDhQOXh6aFg3aXgvQjBBUXFIUUwwelQvTVkwelVlYWVDUW5GQXBkc1gzNzl1M3IxcTJyc2l6cmJiZVBxd3pENk8yKzNsQ25nZU9VQlFLQm5WSFBjNk9JMU5sTjJyYnRBMjZrcXQ4WEVZaklMYlp0MytnV2wvdDh2a2xOeEVkRVJFUkVSRWNKSnNBZHgxY0FYajFFZlc4R0lKWmxlVVhrTmxXOXpCMnAvWi9qT05jVkZSV3RpYTVzMi9ZanFucXRpT3hVMWQwaXN0K2RVbnlDcXBhcTZyejZOMGhMUzdzTVFEOEEyMkppWXA0SEFIY1U5c0htZ2dzRUFwRXB6cUZRcU1nMHpZOUY1QUlSdVFCQVpkUWEzOGFjQm1COGMvY1JrZkR2RjBVVk43aWJOUkVSRVJFUkhYMllBSGNRZnI5L09ZQkxEMVgvbVptWmcwUmtQb0FrRWRubU9NN01zckt5dWF0V3JhcXVYMWRWM3hlUm13RU1EaWVOcU5uMU9WOUU3dlg3L1p2cnR3a0dnNitacHZtV2lEeTljT0hDeW9PTk14QUlCRzNidmxKVlh4U1JubzdqL0xLd3NIQlhVMjIyYmR0MmQ0OGVQWElPNW42eHNiSGNDWnFJaUlpSWlLaWp5Y3pNdkN3ek0vT2FZY09HeGJhMFRVWkdSc3k0Y2VQaVdsSjN4SWdSYWVETzVFUkVSRVJFZEloSTgxV0lpSWlJaU9ob1VwNi9rTFBRNkloTEdqUHVtTXNuT2RwR1JFUkVSRVJFblFJVFlDSWlJaUlpSXVvVW1BQVRFUkVSRVJGUnA4QUVtSWlJaUlpSWlEb0ZKc0JFUkVSRVJFVFVLVEFCSmlJaUlpSWlvazZCQ1RBUkVSRVJFUkYxQ2t5QWlZaUlpSWlJcUZOZ0FreEVSRVJFUkVTZEFoTmdJaUlpSWlJaTZoU1lBQk1SRVJFUkVWR253QVNZaUlpSWlJaUlPZ1Vtd0VSRVJFUkVSTlFwTUFFbUlpSWlJaUtpVG9FSk1CRVJFUkVSRVhVS25pTWRRR2VUbGpNN0lKQUxqM1FjZEl4UTNROUJ0U3FxeGYwZENMK1dhZ2lxUlZHdGdtcUJsaXZ3TlZTMnFzalhodWcyaFc1ejFOeGFWbDYrRlgrK2MvK1JmaHdpSWlJaW9pT0pDVERSMFV3a0FVQ0NTUGh0OUtYd0MwRGNGeEo1cjREV2xKaHdrSjZVQU9UTTNnMWdtMEsyUWJGTmdCMkFiblpFUDFlUnpZNXBidDZUTzNubjRYczRJaUlpSXFMRGl3a3dVYWNoWFFGMEZXQW9Jb20wd0lBQUNwaEJCK25aczhzQjJheUN6d0ZzaHVKemdiTTVCSE5qMll3cDd4NjUySW1JaUlpSTJrNmFyMEpFUjhUZFR5UW5lWnhFajRGRVV5b1RnNUJFd3pFVERFR2lnMUNpaUNUQ1FhSUNpUUlrQWtnRFpBaUFRU0lZaUpxeWRxYnJGYklHMFBjQjQ0TUsxVFg3WjB6OXF2M3ZRMFJFUkUwcHoxK29Sem9Hb3FReDQ0NjVmUEtZQzVpSVdpWXBkMWJQdUdvTWRBeHpzS0U2VUJXREFSMGdJb01COUdpdis2aWlUQVNyQUh6Z1FOZW9HaDl3dEppSWlPalFZZ0pNUndNbXdFUjBiTWlkbTRqY3lmdTYzai9ySEVQbFZFTnhPaUNucVdpR1FGTGI0eFlLTElmcW00Q3h4QWs1eThwK042MmtQZm9sSWlJaUpzQjBkR0FDVEVUSHZNVDc1dmFLTi9RTWhYTWFnUE1CR1NIQWNXM3ZXZGNySktDSzVRaGhhZW52cG43ZTlqNkppSWc2SnliQWREUmdBa3hFSFZKeXp1eWhNUTVHcW9HUlVQbXVDUHEzdFU5Vi9SS1FaUkFzaFlPbEpUT25yQVdFMzh5SmlJaGFnQWx3MDRLaEVQYnNyemtCVWd3RHFZbE5iNDFTdG04ZkhNY0JBQ1RGeHlQVzB6NTdCVHVPQThNdzJxV3ZveEVUWUNMcUZKSnlaL1dNRFJsZU9CZ0p3VWdvVGhWcDIrZUpxdTRRNFBXUUdBdktQS0ZGeUwxMWIzdkZTMFJFMU5FY3lnUjQxV2Vmd2YvaFd0enh2WEdJYVNZUmRCd0grNnVxVUZGZGpYMVZWYWlvcXZsOVgyVWw5bFZXNHJTK0o2SkhTc29CYlNxRHdUYkg2VEdNUnVQN2FPdFczUDNjQ3dDQTVQaDQvT1AyVzV2c2E5cmpUK0tya3ByVldqKy82UHY0N3NrbkhWUk1JY2ZCUTYrK2htL0tkcU9rdkJ4N0t5cncyQzAzb1Z0eWNxdjcrdDhYWCtBdi8xMkkwL3YxeFZuOSsrUENZU2ZYdWY3Mko1L2c1ZVVySXU5L2ZlWGxTR2ttMFc5dngySUN6R09RaUtqVnluTnYvYm9jZUJFMVgwak9uWHVjV2VWY0lvSkxCRHJhUGIrNFZVU2tPNERyVGVqMWFkVkd0V1RuTFhHZ0MxUmlYaTJiZnZPbTluNEdJaUlpcXF1aXFncS9lM1UrM3Z1OFpwVlNXbElTYnJZeUFRQjc5dS9IZlMrOGhPcFFDRlhCSUtxQ1FWUlVWNk02RkdxeXoxdkhaR0gwNmFmWEtWdTc1U3ZrdlBSeW0rTzlkSGdHYmhqbGJYVzdGWjk4aWsrKy9ockpDUWs0WjlCQTlFNUxhM01zWWFaaG9FdDhQRlo4dWpGU3RtVERSN2pzbk9HdDd1dmRqWjloMTk2OUtGcTdEc1Y3OWg2UUFMKzdjUk0yZnZNTkFLQjcxK1REbnZ3ZXE1Z0FFMUdiN2NtZHZCUEFrKzRYMG5MeUxvTHF4UUN1RUpGdVRiZFdRS1hPZkJRUnhBQ3dESWdGQlArY25wMjNRYUVMVk9TL3BkT25CZzdWY3hBUkVYVm04Ykd4U0UycVRhSVdySDRQWncvb2o0eUJBNUdja0lDUzhuTHNxYWhvVlo5YmkwdmJPOHcyODMrNEZpcysvUlFBMExkYmVxc1M0Rm41aStINzRNTW02OVFmbW44NjhBYWVmV05KazIyZXVYVXF1aWJVSFQ5NGQrTm5rZGZlVTRZZDBHYnRsaThqcjA4OThjUW0rNmRhVElDSnFOMlZUSis2QU1BQ0FKUFRzMmVmcDVEeElqb2VrSk1QckMxUWFDVC9WVFF3bDFwd2trQk9FdUFYYWRtemQwSGtueXI2UXVrRDA5NDRwQTlDUkVUVXlkeGlaV0w5VjEvaDY5SXlBTUNzL0FJOCt1TWZJU2t1RHVjT0hvenRaV1dJajQxQlFtd3M0and4MkxCMUs3N2N0UXNBY09rNXc5RW5QUTF4bmhna3hNWWdMaVlHUGJwMmJmYWV3L3IwZ1dHMGJDYnRwdTA3VUY1WjJhcG5xcWl1eGxzZmY0enZEQmtDRWNGbjI3K0pYT3VkbHQ2cXZoeFZPTnI2MmVmTnRkRjYxemZ2MkJtWmtoMGZFNFB2ZkdzSWJuL3lhV3dwTG02d3o2SzE2L0RHdXZVTjlqMjBkeS84YnVJMXJZNjVvMklDVEVTSFZQR01hVzhEZUJ2QXZWMXlacDBjby9KamdVeUNvRmU0amtqdE56MVJoYm9MaWhVMTZYSDA4TEE3b2p4WlZDYW41OHplQ3NoTFFYRmUyUDNBcmU4Y3JtY2lJaUxxcUJMajRqREZ0cEQ3ei84REFDUW5KR0RYbmoxSWlvdkRUOGFOT2FEK1gxNWZHRW1BdmNOT3hvQWVQVnA5ejk5Y2RXV0xONTM2MWN1dllNM21MeHE5WHJKM0w3ckV4OWNwcXc2RjhOQ3I4OUczV3pkTUdua0JkdXplQXdBd1JGQmN2aGVsKzhwUkZhcGRrL3gxYVNrKzJycTFUaDk5anpzT0NiR3hkY3A2ZE8ySzAvdjFiVkhjOWUydHFNRGJuM3phNlBYQ3RXc2pyODhiTWhnSnNiRUlPVTZUaVhSajEwSU85MHVMeGdTWWlBNmJ2ZE52WFEvZ0xnQjNwZWZNR2F2UTZ3VzRGRUR0ZDZySWJsb0t3SWhNSTRwT2pHdEpid0IzZU5TNEl5MG5ieU9BRjBWQ0x4US9jTnRhRUJFUjBVRTVhOEFBakR2ekRBenVlVHd5VHprRlJXdlhJZWVsVnhxc3V5OXFOUGIrbDE1cGRNZmpXVCsrQWNrSjhRMWUrL3VTcFRDa1pTUEFXMHVhbmxMOTYxZitoYzA3ZCtMMnNhTVB1UGJGcmwzNFl1ZXV5SHRIRmZjOC8rSUI5WjViOWlhZVcvWm1uYkxmVDdvR1EzdjNybE0yNlBqak1jVzJzSytxcWtXeGh4a2kyTGxuVDZNSnNPTTRkVVp6dzlPZnp4azhDSVAzMXV3UitzR1hXMURzdms1SlNNQ1ovZnMxZXI5ZTdiakd1U05nQWt4RVIwVHg5Q21MQUN6QzNVOGtwOGRXWGEzQTlRSmNVRnREM01uUmNJZUNhNU5mZFFlRm83OVZDakFJUURiVXpFN0x6dnNRMEJjY2lYbUJHMmdSRVJHMTNwUXNPL0o2ZjFVVnl2YnRhN1pOVSt1REhYVWF2ZmJhcXRXdEM4NjF0N0lTanl4Y2hBdUdmZ3VuOWUyTFdJOG5Fa055Zk8xNjJvVFlXSnpacngvSzl1ODdxT25MVFNsYXV3NnpGaGUwcWszM3Jzbkl2dXpTUnE4di8rUVRsSlNYUjk2ZjBiZG1sUGtHNzRXUnNwdm16b3U4UHU5YlF6QnRkRmFyWXVqTW1BQVQwWkgxK3h2M0ZBT1BBWGdzT1dmMlVJL0tiUUpjRDBFeTRDYTVicWFyN25UbzZCOFNSMGFJbzdvVXdhbUF6REFSbkpHV00vc05VYzByanVuK2IrUmUxYm9mMFJJUkVYVWlqeTdLeDFkUmEwd0I0S2JNVVRpcFQyOU1HbEg3TStyM1B2OGM2N1o4MVdnL2NSNFB4cDExSnBMaTRpSmw4VEV4N1I3dk42VmwrT0RMTCtIL2NDM082TmNQdjczcVN1elp2eDhpVW1lMDJXTVl1T2ZTUzdCbmZ3Vis5WEx0U0hiM3JzbElpS21aMXJ5MXRCUkJkMGZyYmwyNjFJa2RBR0k5TmZHZk0yZ2cwcEtTQU5STWk2NW81ZWh2V0dwaUlpYWM5KzNJKzdpb0tlRC9Ydmx1bmJxR1lhQ2l1anF5VG5oNzJlN0lORzRBR05xckYvWTNFMGRUUjBaMU52eXZRRVJIalQzVHAzMEU0SGJjL2NSOWFiR1YxNG5LYlJCRUR1S0xqQUdyUXNXQVJHMmVWVk1lcVlpb05oZEM1TUwwNEs3dG1qUDdLU2VJZVdXL20vWVppSWlJcUk1TjIzZEVqdFVKMjF0UmlUUDc5OFBnbmowUmNoeTgrTmJ5U1BLYm1wU0l2dDI2NFg5ZjFPeEdmTUhRYitITmp6NUdaVENJcGVzMzRQYXhvM0hXZ0FFSDNLZitiT2VucGt4R2wwYW1SemVsOE1PMStPRExtbnNQNk5FZDVSVVZxQTZGa0pxWUNMT0JxZGlWMVZYNGJQdjJ5UHNIcjdrYTNkMU51cUxQQWY2Ujk4Skd6d0UrYjhnUW5EZGtTT1I5OGQ2OStNMkVLMXNWZDZ6SFJGcVhMcmgyNUlnRHJuM3d4WmY0NU91dkR5aS85dEZaalI0NTljaWlmRHl5S0wvSmU0NDZaUmgrOXIxeHJZcXpvMklDVEVSSG45L2Z1S2NFbUFWZ1ZzcDljeXpEY0c0VFNPMWNJYW1aSGwweklCeTFTWllnYXNzc2hXcWREYlo2Q09TWGhvbTcwN1B6Rmp1UXZOS1AweGZnbGF1YVBzQ1FpSWlJc0duN0RzektYeHhKem1KTUU5bVhYb3JYMzM4L1V1ZktiNStMcW1BUTc3am4xK2IrOC85dzFvRCtHSjl4ZHAxRXVQNG1WZjkrNXgxY2Z1NDVpSyszeVZSalFvNkR6VHQyNHY5VzF1NS9lVkx2M3RqbHJvbE42NUxVWUx1VlVjY0tuWkNlSGtsK0Q4YTJraEo4OHZVM3pWZHN4SkwxR3hBZjQ4RzVnd2RIeWxRVnp6UnpYQksxSFJOZ0lqcXFsYzJjNGdmZ1Q4K2VkYUxDbUFiQlRRSWNCeUJxZnJSQ3RXWnFkTlIrMGJVL1lhN0poR3RLYTRhUnh4alFNZW5mMnZVVmN2SWVyL0FFNSszTHZiM3VkbzlFUkVTZHpDMVdKdlpWVnVMUHJ5L0U3djM3QVFBVjFWWDQyNkxGOEgvNFlXVDliSXhwNHE2TEw4SzNldmVxa3dDTENPNis1R0pNLzc5L1IzWnFmbS9UNTNodjArZTQvL0xMTUh6UVFBQkEzMjdka0pxWWlGSjNYZkZycTFZZjlEcGdBUENZSms0OThVUjgrdlUyQUdnMHNUMmpYMStjTTJnZzN0bjRHYzRkUE9pZzd3Y0E3MysrR1hOOC9qYjEwYjFyY3AwRStJMzE2eHNjL1FVQTc3QmhDRG9oN0srcXFyTjUxaWtubklBZUtTMDdhb3BxTUFFbW9tTkM4WXhidndSd0wzS2YrazFhZGNWTmdONHRJdTZwNzdYSnJxcldPVmFwNW5MdFlVb2FmZEt3b0ErQVg4ZFZlM0xpc3ZNV2lNaWM0dW1UODkxaFpTSWlvazdscEQ0MXV4eDdURE5TRmg4VGk3MFZGWkhrTnpVeEVmZGROajZ5STNKU1hCeFNFaE1CQUlZWWlQVjRrSFA1WmNncjhLSHd3NXBER1RJR0RvZ2t2MERObXRaYjdFdzh2T0IxaEp6R044ZHFxY3ZQUFFmSkNmRkk2OUlGM3g0OENDZDI2OVpndlQ3cDZianYwdkY0NitOUGtKS1lpQkozeEJpb2U0VFF2c3JLT3RjQUlDVXhzZEVkcmtXa3pocmVwb1FjcDlHcHpLcy9hM3pmenR2Y1hhMFhySDR2a2dBYkl2akZSZDlIZW5LWEZ0MmJhakFCSnFKalMrNE5GU1hBMzNETDNMbnBQWUxYcWNvOUloTDU4YW1JUkVaOG8wOFFqaDRacnI5VVdBUW1nUEdBamsvUHp2dlkwYnlIU25jYWY4ZTh5ZFdINDVHSWlJaU9acmVOSFkyUHQyMURTWGs1VGozeEJMejl5YWVSSkN6VzQ0RjE2aWtBZ01DNmRaRTJKNlNuNDg3dmZ3OHZ2clVja3kzcmdENHZHRG9VSjZSM1ErR0hIMkx6cmwyb2pOcmtxVGtpZ2hqRFJJK1VGSnovclNFNGUyRE45T3IrM2J2alBuZDM1ZnJuK0laOVhWcUdQOHhmMEdUL2VRVSs1Qlg0NnBUTnUva21ISithMG1EOWZzY2RoNy8rNkxvV3hiNWsvUVk4dk9DL0RWN3IzNzA3M2xpL0FUMVRVN0JqOTU0R2Z6aXdiTU9HeU9zdThmRjRaY1dLWnU5NXlna25ZTVJKUTFzVVgyZkFCSmlJamszekpsY1hBMDhnTi9lcHRPcWVQNEE0MlFLcCtRNGNudTdzbnBlazBsQWlYRVBkWDJ0SGhlVmJodUNKOU83T2I1R1Q5M0J4UmRJOC9QRzZjaEFSRVhWU1hlTGo4ZENrYS9DUHBXL1dTWEtiTW56Z1FOeC94V1g0N3NrbkhUZ3p5OVd2KzNHNFlaUzN4WEc4dG1vVmxxNy9DSUJpOFBISDQ4Yk1VUzF1ZXloOXZtTUh4di9oNFRiM002Qkhkd0RBWk12Q3pQKzhpb2JHaWZkWDFmNXNmdmYrL1hqOXZmY2JxSFVnSnNDMW1BQVQwYkV0TjljcEFWNEE5TVhVbkx6eGhrbzJCTU1CMU5sbU1ubzBPSnFFZnoxZ1dCaDlBUHdwTGI0OFIzTHlIZ2w2WWg3ZG5YdFRjUU5kRUJFUmRYaDdLeW9RRitOQmZFd01xa09oeU9oa2pHbEdkbHl1Q2dZalU0bFA3VnV6U2lrNitTMWF1dzR2dnZYV1FjZXdaMzhGeWlzckFRQ2JkK3pBeW8wYkk5ZlN1M1RCZzlkYzNXd2ZoaUVOSHNsVVVWMmJXRVkvVTNTN3hwaUdnZlJHTnQ2cXI3STZHRmxmWFYrLzd0MXh3ZEJ2UlVhMDI0dlJ5QThnT2lzbXdFVFVRWWlXVHNjU3dveFVBQUFnQUVsRVFWUi9BUHduSldmV2FBTkdqZ0FqZ2RxY3RyRWtHS2gzSVhyVExDQWRRSzZudXVxdTlKeThlUldPOFlkOU15ZHZPelRQUUVSRWRIUUpoa0o0ZU1GL2tSQWJpMm1qc3pCdGRCYis4dnBDRksydEdRbk92dXhTbkRXZ1B3Qmc2dU5QWUd0SktRRGcwMjFmUjNZMEhublNVQXc4L25pVVYxVGc2OUt5ZG9tck1oaXMwMWRWc0dXSE92Uk1UY1ZMUC92SkFlWFJ4eUQ5Wk56WVJvOUJhc2lKM2JxMXl4VG85QzVkY0xPVjJXVDczMCs2cHM1NjVmb1cvKzhEUEZrVWlMenZsWnFLSzc1OWJvdGk2eXlZQUJOUmgxTTIvZGJGQUJhbjVNd2FiYWo4UVVST0I2SnkzQ1l6WVVTUzN6clZSSklBM0JFbnptM3gyWGwvRDRhY0IzZi83dFpQRyttQmlJaW9RM2cwUHgrbDVmdnFKSVFmYmEzOU9YQlBkMTNzanQyN0k4a3ZBQ3o3NktQSTYvN2R1MlBnOGNjZmhtaVBqTTA3ZDJMaUkzOXJVZDFnSXh0Z2hhVWxOVDJTWEJVTTRnL3pGMkQ0b0lINDdza25JOVhkZ0F3QS9ydjZ2VHJKYjgvVUZFei93UVNrZCtFbVdkR1lBQk5SaDFXVENHdEJhbmJlZFliSWRBQW5BSWhrdGFvS2lCRzFMVlpkdGFjbzFlNHNMWUlZQUQ4MlBmS2o5T3paZndmMGZuZUhhaUlpb2c0aGV2T2wwdkthbzRxK0thc1piWDEzNDJmWTZvNlVwaVVsb1ZkYUdnQmcwL2J0Nk9PK0JvQ3Z5OG9pL2NTNk95U1BQZk1NV0tlZEdxbFR0bThmN3ZySDg1RXB3ZDgvNjB6ODhMc2pHNDNybVRlV1lPSDdhd0FBWi9UdGkzc3ZHeCs1ZGlRbithcHFaR3Iyb2Zic2txVllzL2tMck5uOEJaNE9MTUU1Z3dZaTY3VFRzS1c0R0U4RjNvalVPejRsQmROL2NCV09hOE5aeHgwVkUyQWk2dUJFUzJmZ0dlUSs5VkphY1A4ZEF0d0RTRmVnWmwyU3FrSWpweUkxMGtONFJEZzZFYTdKbks5WHhkWHBPWG16cTBPaEdYc2V2RzNYSVg4Y0lpS2lRNmk4c2hKbDd2bThZVWx4Y1JnL1BBUGJ5OG93YTNGQnBEeDZWUGpjd1lQcm5HbDcvZXk4U1BLY0VCc0xvT1o0cGVnamxoSmlZK0VkZG5Ma0RPRC92dmMrS3FxRHVIVk0xZ0ZyY0FFZ0dLcE56QTNUaVBSN0pKdzNaREQ2ZGUvZXBqNWlQV2J6bGFLVTdkdUhkNk9PU2dvNVRwMGR1Y042ZE8yS0dWZGYxZWg1eUowZEUyQWk2aHhxams5Nk1QbmV2ODN6bU1hdm9USkZCREhTNG5uUmRSTmhDQ0FRaUVnY2dEdGlUT1BHdEp5ODM1ZVU3LzhUL254bnc3dGJFQkVSSGVVKy9mcnJPdThIOU9pT2U4WmZnaTI3aW5IWGM4OUhrdG80andmamgyYzAyTWVXWGNXUmVnQWk1d1EzNU1iTVVZaVBqY1hMeTk4R2dFanlYYnhuTDJMZFRiY01FV3phdmdNclA2MU45THJFeGJYNjJkN1p1QkYvbk4vdyt0dm9UYkFlV2JnSXMvSVgxN21lbkJDUEI2KzVHazhVQnVvM2JSZmY2dFVUbHplelZqY2xNUkdQVDc0WjcyemNpTVgvK3dDck4zM2U0TkZSM2J0MnhWZkZKVGd1T2JuUkhiZzdNeWJBUk5TcHVLTzBQMG5KbWZ0WFU1MkhJTGlpNWtwNFhqU2FuVWNsSWxDRXp4dU9sSFlWWUhwNlV2eHRtajM3TnlVeDJ4OUhibTd3MER3RkVSSFJvWEZHdjM3NDNsbG40dlgzM2tmbXFhZGdhcGFOUDh4ZmdKV2ZicXhUNzhiTVVlaVduSXlxWUJDM1BmazBUTU9BQUZBb2R1emVFNmtYSHhPREU5TFQwSlJKSXk2QUFQamdpeTl4OXlVWHdUUU0vSFhSSXJ6LytlWkcyL1E5N3JoV1AxdkljZW9rdW8ycERvVlFYVyt0Ym94cG9yeXlFc3MvK2FUVjkyMkpwamEyaW1ZYUJzNGJNZ1RuRFJtQzdXVmxXTFRtZi9CLzhDRktvMGJ0MTI3WmdsKy84ay8wTys0NC9PSGFpWWhyWU5mcnp1ekF1UVZFUkoxQTJmVEpHNHRuVEwzU1Via1EwTnFkT3R5OHRwRmx3VkhWMUQwOXFmNEtZdWtwSW5scDFUM1dwOStmZHhVaUU2eUppSWlPRFQvMlhvaWZmVzhzZmpwdUxHSTlIb3c3NDR3Nkk0bFhuLzhkakRuamRBQzE2M3UzbHBUZ3E1SVNiQzBwclpNOGpqM3pETVI0bWg5em16amlBdnoycWlzanlkcFovZnMzV2pjMU1SSGp6anpqb0o2dEkrbVJrb0xydmpzU2owKytHVDhkTnhhRGU5YmRhT3lzQWYyWi9EYUFJOEJFMUttVnpwaXlCTG01cDZZRmU5d2hpbDlESkVsYVBoaGNKLzJ0dTFtV0RJYmlwYlRzdkh2Vm1QMnowZ2VtdmRGWUgwUkVSRWVUR0k4SG8wNDVKZkwrN0lFRGNQSFpaMkhKK2cyNHhjN0VCVU9IMXFuZnYzdDNmRk5XQmtNRXNaNmFhY3VwU1ltNFlPaFFYTm1LSTNpaUUrVlRUenlodHR3MEVldnhJQ1V4QWNOT09BRVRMemdmeVFrSnJYNnVqQUVEOFBUVXlhMXVCd0JpR09nU0Y0ZDVOOTkwVU8yYkV4ZDc4SWxxak1lRHpGTlBRZWFwcDJEZGxpMzR6enVyOE5uMmIzRE5CZWUzWTRRZEIwY21pSWhjaWJtUDlvNnY5anhTT3kzYUZYVXVjSFBVclY5L3pZMUNGMG5JK0hueGcxUFd0Vk80UkVUVWlaWG5MMnpabk5sMlVsRlZCVWNWaVEyc3ZkVUd2dS9Sa1ZVVkRFWkc1dytscERIampybi84Y2Rjd0VSRWgxcktmWE95REhIbWlNakF1bGNVQ21uUkIyZGpvOGNLbllWcU03dmtvY2xsN1JBcUVSRjFVb2M3QVNacXlMR1lBSE1OTUJGUlBXVXpweFNVN0E0T2MxUi9EYUNpOWtwNGdYRHphallDQ1UrUTFxaHl1VlZpbkk5VHMyZGZ6L1hCUkVSRVJJY1gvL0ZGUk5TRTFIdnkraHNtNWtBd0pseFdNeU82NWFQQmJpdW9TdDJaMUlxVnFucHp5Y3hwLzJ2UG1JbUlxT1BqQ0RBZERZN0ZFZUJqTG1BaW9pTWhQWHYyQkFYbWlranRXUTZ0V0JzTTFJd0loMyt0VzQ0ODljVGZWNXA3UTJuN1JFdEVSQjBkRTJBNkdoeUxDVENuUUJNUnRVRHhqR212VkR2Qm9RcDlMVklvQXRXYWxjRXRJVkhKcjlZcHgxUUpWbnlTbmpQclJrNkxKaUlpSWpwMCtBOHRJcUpXU3J0LzlrUTQrRnVkMGVBV0hacFVWM2g5Y0oySjFJcVZJVFdtbHMyY3ZMb2RRaVVpb2c2S0k4QjBOT0FJTUJGUkoxRHl3TFRucXpUbVpFQjl0YVhTNHBIZzJoWUFZTlRkV0V0d3JtR0Uza25ObnYwd2NwK0tiNDk0aVlpSWlLZ0dFMkFpb29OUVB2UG1iNHFuVDhzQ25KdWcyQU1nTXBLclFJdFRZVUh0T21LTmxJbGhpTnlaVnIzL2c3VDc4eTVvNTlDSmlJaUlPaTBtd0VSRWJWQTgvZFluQU9jVUJRTGhNZ0ZhZkZ4U05BR2dVZTFFWkRBY0xFM1B6dnNyN3ZoVFFqdUVTMFJFUk5TcE1RRW1JbXFqNGhtM2Zsa3lmZW9vaGQ0R1lCOEFTTlR1MEsxSmhTUHROUHdlQXNGUDBoSVQxbkUwbUlpSWlLaHRtQUFURWJXVGt1blRaZ1VoWnlyd1FkMHJCN0ZQaVVpZFVXUVI5SWVEcFduWmViUHdpMmVUMmhncUVSRVJVYWZFQkppSXFCM3RuajdsazVLeTZuTlVkVjY0VENCMXBqYTNUTTNhNFBCTzBVRE5hTEFJcHFYRjdWMmZtcFBuYmJlZ2lZaUlpRHFKWTI3YmFpS2lZMFhhL2JNbmlvTjVFS2t6WXR2YUE1TVVBRlRyVEt0MnkrZVdWTVhlaGQvZnVLZk53UklSMFRHRnh5RFIwWURISUJFUlVVVEpBOU9lRDRweFZsdW5SQXRxMXdiWDJTUUxtSndXVTdrMjVmN1pHVzJObFlpSWlLZ3pZQUpNUkhRSVJhWkVBM25oc29PYkVoMXViQUJhdXp4WVJFNDBGRytuWmVmZEErZ3g5MU5ZSWlJaW9zT0ovMWdpSWpwTVVuTG1YR21xUGdsQmNyaE1hNDhCYnIxNmpWVzFxRXBqcmltZmVmTTNiWTJWaUlpT2Jwd0NUVWVEWTNFSzlERVhNQkhSc1N3bDU3RUJCb0wvRXVDczJsS0ZRbHI5Z2F3QXBONkNZZ1YyT25BbWxVMi9kWEU3aEV0RVJHM3crR3J0RndTNkd5RjBWMEVQQmJvRFNCZEZUeFYwRjBXeUFyRUNlQlR3QUlnUmdRZnVlMUgzOTVxeUdOVFVTUUtBYTNjdE9uSVBSdVQ2Ui9yWU55YWZJOGZVeHB4TWdJbUlEcmZjbDJQVHFuYzlLWUpKMGNXdDNSeXJydnFac1A2bGVJZDVOK1pOcmo3b0xvbUk2QUJ6MzlWZUFQcEdmZlZTb0xzb3VpdlFYUVRkVVpQb0poN0tPSmdBMDlHQUNUQVJFYlZZYXM3czJ3WDRrMEE4UUZzVDRBUGJLN0RHZ1hGRjJmVEpHOXNTSnhGUlovR250elFoTVI0REVFSWZNVEFBRHZxcTRFUUJUbFJGUHhFTVBOSXhFaDFWRkV5QWlZaW81Vkx2bjMyaE9QaTNpS1JGQ3R1d01MaG1jeTJwYmE1YTdnQzNsczZZOWt6Ym95VWk2aGdlWDYzOWdvclRCVGhORmNNQkRBVFFWNEMwNXRxMmxTcDJBZGdKWUNjRU93RnNFMkFyZ0RKSHNOdDBmemNFdTROQjdKWVk3SVdnT3NhRDRMNDlDTVo1RUp3OFhQWWQ2amlKT2lvbXdFUkVSMWpxUFhuOXhjUjhFWndhTGp1NFZjSGh0alhxalFhL1hPSnhia1R1clh2YkVDb1IwVEhscVUwYVg3VUxaemlDMDBWeENvQ3pCVGdkUU1vaHVOME9CVGFJWXIwS1BsZkJUaFBZcVlvZGNCUGV5Y05sNXlHNEx4RzFBaE5nSXFLalFlN2N4TFJxNTNrUmpBOFhOWlRJdHBRQ2dHcmsvR0MzYkdNUSt2MDkwNmQ5MUtaWWlZaU9Rbm52YVg4SjRnd1JuSzdBNmFJNFhRV0RwVDJQL1ZTRUlOaWt3QVlBR3d6RmVuaXdJV2hpL2JUVHBhVGQ3a05FaHd3VFlDS2lvMGhhVGw0MkZBOUlaUGkzTFdQQjRVUVlkYVpFcThqVkpkT25MbWg3dEVSRVI4NWpxM1JrU0hFK2dCRUNqQUNRMnM2MzJBRmdKWUFWQURZWWdvOXV6cEQvdGZNOWlPZ3dZd0pNUkhTVVNjdVo4ejJCOHhJZ1hZRHdrbUJCN1podzYyblVhTEFxVkFTL0xaNCs1VGZ1UVVwRVJFZTF4OWRxZW5BZlJncHdBWUFMSUJnT0lMYTkrbGZGZmdDckJWaXBCbGFvZ1JWVHo1TFAyNnQvSWpwNk1BSHVRTHhlYjMvVE5COHpET091Z29LQzl3L1hmUzNMeWhLUitZN2ovS0t3c1BCdjBkY21USmhnbHBTVWxLdnE2MzYvLy9MREZWTjd5Y3JLdXRCeG5Ba0FGdm45Zm82WTBXR1RmTy9ja3p4R2FMNklEQTZYdGZjdTBWRGtJNmI2cXVMY24reHVRN2RFUk8xdTlqczYxQU5jb082WENJYTJZL2NLWUlNQ0s4UWQ0VTNMd0pxclJFTHRlQThpT2tveEFlNUFNak16SnhpRzhiS3FmaFlLaFRJQ2dVQnB2V3VUVzlPZnFpN3grLzIvZGQ4YVhxKzN3ZlBzVE5PMFJlVGZxdnJMVUNnME8vcWF4K014QVpTcTZxSlFLRFNoa1ZzRkE0RkFoUnRuSDhNd1pyVW16b2JzMzcvL2gyKysrZWFlNkRMTHNtNEVNS3ArWFJFSitYeSs2K3VYWjJSa0pLYW1wcTRUa1g2cStyamY3Nys1clhFUnRVYmFMK2VtSU1aWktNQjN3bVhxN2hCOTBGT2lHMWdYN01BWXc2T1NpT2hJbXZ1dXBxaGdMQlJqQlJnRG9GZDc5cStLTHlGWXJJTEY4UVlXMzNDV2xEYmZpb2c2SXMrUkRvRGFUMkZoNFN1MmJUOHJJdGQ1UEo1L0FMZ1k3cHhKd3pENkFiQmEyV1hrbTROdDIrY0NXTjVVWlJGNXlPUHhQTlRJdGJFZWoyZFBROWNBK0FIWUFPQTRUckpoR09NYnFkZGlNVEV4Y1FEcTMrODdJaklKUUdWVVdSeUFFSUFERXVEVTFOVGZ1c252WmhHNXliYnRmL3A4dnZ5MnhrYlVVaVVQVFM3RDdZK01TdS9xK1R0RUpnRHVWT2cyREFXTENCVGlicEFGQ0RESVJHaDErbjE1VnhYUG5Nby8zMFIwMkR5MlNzOExLVVlER0FmZ3ZCWXR5R2o1NTk4K0tONVFnYy93SUgveW1iSzJEYUVTVVFmQ0JMaUQyYjkvLzIwSkNRa2pBWHpmdHUxc244ODNIUUJLU2tyK21weWNQS2VWM1FVakw0TEJMUjZQNXpjTlZWTFZ3VzVpbVEvZzdYclhEQkc1SDhBbkFKNXY1RDZmTlZDMkxCZ01qbXRsdlBCNFBHOEJPSzJwT3NGZzhJUkFJTERUNi9WMjhYZzh1MVQxay9wMWJOdStRbFh2Vk5XbEhvL24wbEFvOUQ2QUo3MWU3N2NEZ2NDVzFzWkZkTkFlL1VsbE1YQlZXczdzM3d2a0xnQkEyM0pnQ0xTbWo4aG9zSFJWd2NMVTdObS9LcDB4YlhwN2hVNUVGTzNKMWRxOTJzSDNvQmdMWUxTalNHL3FjeXh5SkxvQTZ0Uytic0pxQUlzQkxKNDhYSXJhTFhBaTZsQTRCYm9EeXN6TVBOOHdqQ1dxV3EycWd3c0xDNzg2bFBlekxHc1VnQmRFNUg2ZnovZFk5TFVKRXlhWXhjWEZYd0VvOFB2OVAyeXVMNi9YZTVMSDQxa1A0QTJmeitkMXkxS2pwM05IeTh6TVBOY3dqUFBMeTh2bkxsKytmTDlsV2UrTHlCbkJZTEI3SUJDb2M5YWVaVm1QaThpTjRXdTJiWThIOEI4QXYvUDVmUGVHNjJWbFpaMnBxc3NBVkRxT2MzWmhZZUhtckt3c1MxWHpWZldqeXNyS0VjdVdMZU5SQjNUWXBlWGtUUVgwYndJeGdMWWRreFJXUDVGV1lFRkpSZExWK09OMTVXM29sb2dJdVVYcU9iNExSb2hnckNqR1FIQUdHdm5JMHNndmdPSCtrSzhGUCtqYnFzQmlLQlo3RXBGLzB5bFMzSTdoRTFFSHhSSGdEcWl3c1BDdHpNek0yMHpUZkx1Z29LRGRrdC9Nek14TXd6QysyOGpsT1FENjJMYWRHMTFZVWxJQ0Vaa0RBUFd2QVlDcVZ2bjkvcGxOM1BOSGhtSDh4YmJ0a1Q2Zjc0UDYxdzNEZUJqQWlLU2twUGNCQkZyelBLbzZ6bDBMK1dxNExDc3JhN2pqT0l0RUpFWlZ4eFVXRm00R2dJS0NBcjl0MjNlSXlDUHg4ZkdMdlY3dnhZRkE0T3ZXM0krb3JVcW1UODFMdTIvMjV6RHdmd0RpSXljYm9TMmp3WFhYQlF0d1VWcjgzaFdTKzlqWTR0eWJPZHVCaUZvbHQwZzl2YnNnU3dVL0FEQWU0YU9KR3ZxUWl2b3BYbmhyQXRWbWY3aTNUWUdYVGNHTE4yZkkydzFYSVNKcUhCUGdEcXF3c0xDMTA1MmJaUmhHSm9Eczl1eFRSTW9CTkpvQXUxSUFQRGR1M0xoekZpNWNHRm0vNjQ3Z2pnQVE4UGw4clVwK1hXTlY5UnUvMzcvQzdjK3JxcStLU0pLcVh1djMrNWRHVi9iNWZJOWFsdFZQUkg3dThYaFdabVZsWFhJNGQ5c21Bb0NTbWRNV3BtVFBHV21JNWd1UURxRE4yME1mdUM1WVRrR3crcDMwKy85bUZ6OXdHOWZORVZHVFhsWTFTMWJCVXVBcVVWeW00bjQyMVJPWjBod1dudExzSVBJNUpnMThsaWxRSXNDLzFNQ0xYNStGb2x3UjV4QThCaEYxRWt5QU96N0RzcXptRXN3bWhVS2huRUFnRUZrUHJLb1hoMEtoZzBrNDYvQjRQQ3NCOUcycVRtRmg0ZE9XWlYwaUlwZFZWVlhOQlBCeklISzgwb051UEw5cTdiMHR5enJkM2VCcUhnQmtabWIrVWxXbkE0Q0lUUFQ3L1M4MzFNN3Y5Ly9Dc3F3cUViblhjWnlWdG0wL0ZBd0daNFIzc1NZNkhNcG1USGszSldmdXVRYWNmQUVHUlVaT29EalkvYUVGQ3EzVFZIckNNWmVuNU15K3ZHejZORitiZ3lhaURpVlgxZWo1SGtaSkNGZVZyTUxsQUk0VDRNQWZ4aW1nNHVhNjlhNnB1dFViL3RncVYrQTFDRjRReGFMSnc2VzZ2WitCaURvbkpzQWRoRzNiZjBiVVVTa0E0RGpPRHh6SCtVcEVmdG5HN25NUnRTRVdnSXBBSUxEWHR1MlRSU1N1dFozdDNyMzdzeFVyVnV5MkxNdVJobjdVVzA4b0ZMckZOTTN6QWR5UmxaWDFXa0ZCd1JzbEpTVS9CbkN5cWhiVUg2bHRDUkc1eEgzNWI4dXk4a1Jrc3FydWRkY0l2KzcxZXJzMEVjOU0welJMQWN3QWtPUHhlTjVGMURScW9zT2hiUHJralYxekh6L1hVMTJkRDhGd0FHN3llL0REd1hVT1I0SUFnbVJEWlZIcWZYbTNsTTZjK21RN2hFMUV4ekJWbGNmZXczY2RCMWRoRmE0VW9FZXpIemR5d1BuamtZSUcvZ2xRQmNVaUFWN1lXNDFYN3p4ZjlyZFQ2RVJFRVV5QU93aFY3UzhpcDdwdjR3R1lqdU1rQkFLQmtHVlpXZldxRHhPUnZ3TFk1empPMVNKTmY0TUpCQUpWN2oyK0ZKRVZBTXJjOS9NQkRHcHRyRjI2ZExrWXdBSVJXYU9xMnh0N3BLajc3eHcxYXRRdHBtbSs2ampPMDVabG5ZZWFwTnh4SE9ldTF0N2ZqZjBTRWFuY3RtMWJZYTlldlQ0RGtBSGdQZ0NMUFo3bS8xcW82cjhjeC9HYXBtbjdmRDRtdjNSRTdNNjlxUmk1VDQxTXE2NTRVUVR1OFdGdDNDTGE3U004bWl3Q1V3UlBwR2ZQSGxBOFk5cjk3UkEyRVIxRFZGWG1yY0lGQ2x3MWJ4V3VCTkNyc2VXOG9nQU1SSDBIais2bmlWMmNGUjlETUMvV3hCTThuNWVJRGpVbXdCMkUzKysvTFB6YXR1MUZxRGxFSGdEVTcvZlhtYjVvMi9aVUFGRFZod29MQytlSHl6TXlNaEpYclZxMXI0bDd6QVV3dDE3eGJsVzlvb1ZoVGhLUkg0WGYrSHkrU2ZVcmlJanB4bFpuZlU5UlVkRnI0VE9PVmZWZEFMMEJQRlpVVkxTbWhmZXVidzJBYzNyMzdqM0o1L005QmVDY0VTTkdwTVhGeFQzWHd2WXJpNHFLM2dUdzVrSGVuNmg5NU41UVVRSzlMQzE3enQ5RlVQTjNxczRSUndlcjNtaXlTRTVhZHQ2QWtoM0dEWmczbVZNUmlUcTR2RFhhUTZweDQ3eDNjVE1FQXhyTVc3WGUxT2J3eDBZREd2ZzRxbGJnMzZaZzdzM0RwYkNkd2lZaWFoWVQ0RTVtMUtoUkdRQXVCL0Rsdm4zNy9oQXV0MjM3ejZwNjJaZ3hZODdPejg5djhURUNxbHBkUDhGdWpHM2I1elZYeHpBTUV3QkVKRmovV2pBWS9LbHBtcGFJbktDcWV3QWM5R2hVS0JTNnkrUHhYS0dxRHd3Yk51eTVkZXZXVmJsSEcxMGJydVAxZWoyR1lYeFhSTmI2L2Y1dm90dDd2ZDc0ZzcwM1Vmc1RMWm1oUDB6TG1iTmJnS2tBSXNudndRNEdoL2VFanQ2MFJnU1QwbnFFVHNBdjU0NHZlV2h5V1h0RVRrUkhEM2UwTjBzVmsxR0ZTMFRncWY4QkV2MlpVcnYvUU9OMURyd0hQaFBCWXdBZW56SmNkalpTallqb2tHRUMzTWtZaHZGN0FGRFZ1NWN2WHg2WitxeXFlMFNrWHlnVWVnb0lUNlZza1ZqTHNxNXNTVVZWUGFVRkkxSnhidDJxK2hjQ2dVQ3BaVmtmQWVnRFlGOWxaZVVCZFZvcUVBaVUycmI5VnhISjdkMjc5MFVKQ1FuejA5TFNyZ0VBbjgvM0xBQVlobkd0WVJoUHFlclBBZndwM05hMjdaTlZkYVZsV2MvNS9mNHBCeHNEVWZzU0xabU9hZW5ac3lzaDhyTkk4UUhicnJheTEzb3pxZ1Z5SVdKQ0sxS3ovemFtZE1adG05c1dNeEVkRFE0WTdXMWdzeXFnNXZOQUdodmxEZS9tWEgvTmIwMzdJQVR6RGNIY1d6S3dXRVFhR1NjbUlqcjBqQ01kQUIwK3RtMVBGSkZNZCtPb0Y2T3ZsWmFXUHFDcTd3RzR4TEtzbjdhMFR4RkpGcEZYV3ZoMWRRdTZERzgrdGJmK0JjdXliaEdSVEFBaEVUaytMaTd1a1piRzJSRERNSjUxWDQ1TlRrNVdWWDA0ZWtkcGo4ZnpPZ0JIUkM2UGJxZXFFMFNraTRqRXR1WCtSSWRDOFl4cGQ2aHE1TGd5RVlGcTIvNnRHVGx2T05LTkRCVVk3NlRlTit2TU5uVk1SRWVNcXNyY2QzWDBuSGYwWDFLRnJ3U1lDY0dBdXBWcWZvc2t2bEZsZGZ0Q1k4TytYd0Q0bGNhaXo1VGhjdmt0R1pMUDVKZUlqalFtd0oyRWJkc3Bxdm93Z0gwQURoaTFYTFZxVlhVb0ZMb09RSldJL042MjdkT2E2MU5FRmdKNE5oZ01EbWpKbDZyZTVHNGV0YTJKUHRQY2w3dWp5NzFlYjM4QWYxVFZhaEVabzZyZmlNaTFtWm1aRjlkcjMrSnZySXNYTDk2a3FydFU5WlJBSUJBVWtYK0t5S0JSbzBaOTI3MitYVlZYcU9yNVhxKzNaOVE5cmdZQXgzR2VidW05aUE2bmtoblRaaW93VGJYbW42bzE1L3hxWTB2eldrd2tlaVJJdWhzaXk5THVuejJ5amQwUzBXR1V0MFo3ekhsWDc1MzNMallDeUJmQjVTSzFNd0kxOGd1YVhUOFJxWGJnaVBHSEFDWnR5OENBeWNQbGdhbG5TR01iWGhJUkhYYWNBdDBKakJzM0xxNnFxdXBGRWVrSjRIbkhjVTV5MStPbXFHb3FnTFR3bDZydUZwSGpWUFVacjlkN2J2VDV2L1g1Zkw3Yld4bktFKzVYbzFTMWw0aEFwTTQzU3pGTjgwa1JTUWFRVzFCUTRIZEhxVjgwREdPTzErdGRHZ2dFU3QzMjFlNDA2eGI5MlJhUkhhcmF6VzM3dkloTU1ReGpJb0FWYnBVaUVmbU9hWnBqQUR5VGxaVjFwcXFlcktvYkN3c0xXMzM4RXRIaFVqSjlhbDVhZHQ1dVZmeGRCQ0tvR1FsV09kaVRnbDNSalVXUzRHaEIybjJ6THl1Wk9XMWhHME1tb2tOb3pqdWFCY0d0VXUwdWMycmtnNkNKYzNscnFEdlkyL0JVNTNkaDRMZFRoc3Y4aHBvU0VSME5tQUIzQWxWVlZmZUp5RmozN1VUVE5DZUdyOVZiazF1cHFpVUF5a1RrTEkvSGt3M2dOL1g3czIzN1FRQjN0REdzb00vbmEraXMzU0VBb0twYndnV1daZDBqSXFOVWRYVW9GSm9CQUg2Ly95WExzaWFKeU1XbWFUNE00RWIzZWFvQXdEQ01PQUJpMi9ZYUFJLzZmTDdINnQ5bzlPalJTYUZRcUkrSWJIVDdmTk95ckowQXJwb3dZY0tkcjd6eVNraEUzbkw3SFEzZ21WQW9kSjFoR0FEd0pCcmQ2NUxvNkZBeVkrcHo2ZG16cXhSNFhpQ2V5SFRvdHF3SlJ2MU5jQ1JPUlY5THo1NDlzWGpHdEZmYUkyNGlhaCs1UmVycDJRVVRSZkFMQUEzUDdHckpUbm51WC96R0VsOEFSV3BneHBTenhkKzJpSW1JRGowbXdCMlFxaHJSaVcxMWRmWGpzYkd4TjZqcUdsWDlSRVMyQVBnR3dEZUdZZXlzcnE3ZVdWbFp1U3U4S1pZN092eW1xbDZla1pFeGM5V3FWZFgxK284UmtUZ0FqNkZtZlU5clRRVndmQ1BYUmdDQVlSZ2IzRmk4QUI1QXpkVHRIMGFQU0lkQ29XbW1hWHBGNU1kWldWblBGeFFVK0ZGN1JuR3FiZHVscVBtR2Y0VWJLd0RBTk0xSGJkc3VjUnpuT3lLU3JLcHZ1SmNjRVZrTVlHSnhjWEVtZ0FMVE5KY0hnOEhWSXJKK3dvUUpabkZ4OFVRQUljTXdPUDJaamduRk02YTlrbmJmN0wwcWVGVUVNUkxaMWFxSjgwcWFVYnNtdU9hb0pZRjRGSGdwTFRzdnRtVEcxSlllSlVaRWg4Z2piMnZYdUJoTVZzVlBwV2JqeURycTVMeE5KYjhDaEE4bGJPQUlYMVhndnpEd215bG55N3Z0RURZUjBXSEJCTGhqRWN1eWNnRFlBR0NhNWpVQWZyMWt5Wkl2QWZSdGFTYytuKzl0eTdMR3g4YkdGdFJQZnV0NTF1ZnpMV3R0a0pabFhTb2lCeVRBSTBlTzdBWGdiRld0RGdhRHE3eGViMDlWZmNFOUcvZzJ2OSsvTHJwK0lCRFlZdHQyTm9CSEhNZVpsNUdSY1JxQW5RQmdtbVpQZDJmck9xUEpyaFFBNFEyNThpc3FLaUxIS2FucVFoRVpwNnI5QU1BOUVpb0RBREl6TXk4MkRPTjRWWjN2OC9tMnR2YTVpWTZVa3BuVEZxYmNOMmVjQ1djK1JCSnF6Z2wyMm5oT3NEdUR4QjFSRm9HbzR1OXBPWGxkUzZaUHpXdW4wSW1vRlo1WXJiMkREdTRFTUFXS3BBUCtocnVaYjdOLzg4TS9IMnRrd29nQ0w4REE5Q2xueTdvRHJ4SVJIZDJZQUhjUVhxKzNpOGZqZVFZMVoveHVVdFV0SXZJcjI3YlBVTlZmK2YzKy83V21QNy9mditEUVJOcTRtSmlZSzBSRVZIVlpJQkRZYTFuV2RIZmQ4ck0rbisrcGh0cjRmTDVaLzgvZWZjZEhWV1lOSFArZE81T0VEZ0dwRnV3cllBR1NnQVUxa01GZXNLQ3NkUzFVeSt1NjdxNEs3bVpYY0hYZGRWMExFS3hyMlYzYjJoc2tFTUNlaEdMQmpnMUZXaEo2U2VhZTk0OHBtY2xNQ3VRR1FuSytuMDlnNXJuM251ZkprQ0Z6N3ROeWNuSXVFcEhVdG0zYmRsSFZyOEpKN3k5YzE5M2c4L2tBbHNaZW82clh1SzdycjZ5c0xKMC9mLzZxMkdQTGx5OS91bHUzYnY5Tk52ZlpjWndyd3RjbkRLYzJwcWxiZTl1NGdrNFRwNS9rb0c4Q3JTSUxZelZ3Um5Cb1RuSGtRM1VvMk5UMFNWTTdsVTJlOEJjdjJtMk1xZHYwQmRwWGd0eFU2WEkra0ZMamlmVjR1NnZXZUZxRndtTytGS2FNUGtLKzJiR1dHbVBNcm1jSmNEUGg4L2tlQU01VzFTV080d3pmdkhueit0YXRXejhMbkNraVorYms1SHduSWw4QnBlRTlkaXVBYlVDRmlGU29hZ1hnRTVFMlFGdFZiUU8wQmRxbzZrMnpaODkrSjBtMUZ3WUNnU0hiMjFaVjdWRzlMQ01qSTBWRWJnQVFrY2NCZ3NIZ0RUNmZiNFhQNTZ0dHV5TTNHQXllczNMbHlwVkxsaXpabHBPVDgxNDR4bm1PNC9RS1AvNHM3Z0xYWFZ0WVdMZzY4anduSitjS0VZbGJUVG9RQ0NScjk2bmhCYnJHQkFLQks4TEZHL1B6OHkrczF6ZHV6QzVXUG1YY3ZJNlRwcDd1UTE0R1dna1NYaHQ2eDlQZ3lJSTVrZUhRb2FkeVcrZUpVN3VWVHBuUTBMVUNqREcxeUN2V0V4UnVFSmZoeWNZbmk4TjJ6WFJJdGtTQWhuYjNmVUxnbG5HWnNpUFRub3d4cGtteEJMaVpFSkVuZ0tOVjlZUlpzMlpGaHVlZW1KT1RjNjZJL0VwRWpnSnl3dWNtdTc2bTV5dkx5OHVMYXFoMjlBNjIxUWNFWTh2UzA5UFBBbm9EeTFOU1V2NE5FTzZGcmJNWHFiQ3dNTFNLWFpBQUFDQUFTVVJCVkRyRU9SZ016dkg1ZkYrSXlERWljZ3loaGIzbTFuSTVoT1lKbjFtUGRrZitQaTJtZUcxZDF4blRsS3lkUENHLzQ2U3BwenZJcXdLcERlMEJqb2dkRGgwdXVDNTkwclMwc3NuanJnTGI5OU1ZTDAwdjBsTUlMVktabWJBU00rSDV1anN3elQ5Sjh2dThxOXcwSVVzKzM5RzJHbU5NVTJNSmNET1JuNS8vNm5ISEhUZGszcng1UDhhV0Z4UVVQQXM4QzNEVVVVZTE3dENoUSt0Tm16YjVmRDZmTHlVbHhkbTZkYXZQNy9jN0FKV1ZsYTdqT0pxU2t1SldWRlM0cWFtcHJ1dTZXMnVaQjV5OWczT0FpMFdrZjJ4WlpXWGxTejZmN3gwUmVmVDExMS9mdXIweEl3b0xDeXNEZ2NDNXF2cGZFZW5odXU3dlo4K2V2YWEyYTVZdlgvNjdidDI2VGRxUitsSlRVKzJEdmRudHJKMDhJVDk5MHZTekZQZEZRY0svQitxekZHd2RvZ3RzaFovQytQU0owenVVcGVSZVFtNnUyN0RneHBqd1ZrWi9Gamd5dGp6dTN0TjJ4S3RwVVhpRldhcjhmbnlXTEd4QWM0MHhwa255NXRhL01SNFlNbVJJK2x0dnZiV1cwSEFyWTB3ajZ6UnA2Z2lCWnp4TmdpSGhVN1VxTDVhdGNrWXlZMnh0aStvWlkycVFWNnhEZ1Q4VDNpa2hJanBmMTRPaHp1SHlZaEYrUFRaVHR2dm10akhHN0M0c0FUYkdtQmFzMDZTcEkwVGxXUkY4RUQrWDEwc0tyNVg1VjV4SmJtN0NBblBHbU9RZUtORWpYZVZPUEVwOGE3bkg5YUVvdDR6SmtwZDJzS2xtRjlqNDV1czJDczNVcWUySkoxdStWNDJ6cXh0Z2pERm0xeW1mUE9FRndiMVF3N3Q5U25qaW9CZWZxbUpqQ0p5U1h0bnRHWEp6N2ZlT01YV1l2a0F6cHhmclRGZDVsNWprVnpXY3d6cFViVlZVSDFMdDc2cDRQNHR5eFpnTStsdnlhNHhwS2V5RGlESEd0SENsVTY1NlNsVitGVW1DSWJTcGIwT1Q0T3FmendVWmtWN1IvVkZRdXh0dFRCSjV4WHBBWHJFK0x5NUZBc09qQjhKdkpISENPZXoySnI3VnpsZllxbkJIbTFRT0hKTWxENHZZUW5YR21KYkRQb1FZWTR3Qm9OUEVhUmNML0N1OG42K0h3NkhqVTJHRkI4b21qeC9qUVdCam1vV3BIMnE2czQwL0NZd2pkaC9meU50bUI5NkdOVjJxOEx6ZjRkZFhEcFR2ZHFDcHBnbXhJZENtUG13SWRDTHJBVGJHR0FOQStaVHhqNHN3TnZKY1JEd2JESzFhRlVkZ2RQckVhZmQ2RU5pWTNkclRuMmhxWG9uKzFyZU5id1N1SVpMOEtqSDdHVzEvM01nYzRiaExsVS9FSVh0Y3BweHR5YTh4cGlXekJOZ1lZMHhVNmVUeEQ2RDZtOGh6MmE2SmhqVVRrZmdrV0xnNmZlTFVPeHNjMkpqZDFJd2lIVlc2bWM5Ui9ncDBqQjVRUXAvT2RxVFBKakpVT3Y3YVZTampsbWR5K0ppQk1uZEgyMnVNTWMyRmRZa2JZNHhKa0Q1cDZsOEYrVzNrdVVjYkpDVUxkR3ZwNVBGLzhDSzBNYnVEdkdJZHJNcDlJbVFtSE55UiswMUNhUFBBeERkb2hjSzlLZTNJdmVJUVdiOGpiVFZObXcyQk52VmhRNkFUMlF0aWpERW1xZlJKVXg4WDVLTEljNitTNElRNEtyOHRuVEx1Yng2RU5xYkptclpROTVWSy9pN0MyYkhsTmUzSjJ4QUs3L21FeTBkbnlLZmVSalpOaVNYQXBqNHNBVTVrUTZDTk1jWWtWZmI1SHI5UzlJMW9nVWNmdFJKV3NSVzlNMzNpdEt1OWlXNU0wL0xJTjlvcXIwaW5PRUUrVDBoK2FVRHltL3o5V0k0eWJtd0dSMXZ5YTR3eHlWa0NiSXd4SnJsbnpndVcrVnVmaGZJQmhENm9xMGZMWWlGVW54TjhiK2RKMDBaN0VkcVlwbUpHaVo2NGRUVmZJTndNcEViS0ZVQjJmRVJGNVBwcVpVKzdLZnhpYkpiazJiWkd4aGhUTStzU044WVlVNnRPdVk5MGtvb3Q4MFU0RlBCNHpHYlZnR2hWVk5EelM2ZE1lTWFqNE1ic0VnOHQwRjZWTHZjREkyTExHL3JXU1RvTlFWbUdjTVhZVEptNTQ1SE43c2lHUUp2NnNDSFFpYXdIMkJoalRLM0tjeThyMzZiK2dNTDNBRlJiMGJsaHBHcS9Va0ZVK0hmSFNkT0dlUlRjbUozcWFWVmZYcEgrcnRMbEM2b2x2OURBNUZjVHRqVUtvdnlqZFNxSFdQSnJqREgxWndtd01jYVlPbTI4YmZRS0YyZVlxcTZCeUI3QjNrd0xGa0lmN2tPUHhlOVRmYW5UTGRNR2VCRGFtSjFteGtJOXVyU0VEeEh1QU5vQ29KNU5uWTlQbnBWRjRpZHpiSlpjZjhrUnN0R2pLb3d4cGtXd0JOZ1lZMHk5ckowODltdDFaRGlxR3lHVXVBcUtlakNiUm1LM2Z4RnBLNjdPU3Y5ajNqNE5EbXhNSTd2dmZlMHl2VmdmMFNCdkNmU05QU1lObU9jYm1pZWZVRnFoY012eVRETEdESkJGT3hyYUdHTmFNa3VBalRIRzFGdjVyZU1YQmtYT1VOZ1dLaEhFbytIUUdwTUVpMGdYZ3U3czlqZmQxOFdUNE1ZMGd1bEYra3UvdytjQ3Z5STIxdzAvYXRBN28vcDhZZVVUOFROZ1hLWk16aFZ4R3hMYUdHTmFNa3VBalRIR2JKZTFrOGZQZHBVTG9nVWVMYThoMFQ4MDh2d0F2ODgzaXhzZWErdE5EY1o0NCtFRjJqV3ZTRjhVNGQ4aVJHL1NhTUlERHloQjRIYUVBV1A2eXljZVJqYkdtQmJKVmdYYnlmS0t0QkRoK0YzZERyTjdVR1V6VUZHZkx4RzJBWnZxKzZVK1B2R25zdWJLZmxLNlU3OHAwMngwbWpUdEZnZitISG1lZElYYUhWUnR0ZHpacGY0Vko1S2JXK2xSZUdOMjJMUVN2VkJjL2htYitBTGh5ZXdOaTExOWxXaUZiMzNDdWFNenBLUmhrVTF6Wkt0QW0vcXdWYUFUK1hkMUE0d3hOUk9oTmRDNlVXSUhJYmdacGhlcmkxSW1zRVpoalFpbENtdEVXYU5DcWNBYVYxampjeWtOd2hwSFdGUFptdEtyK3NtR3htaVgyWDJVVHg1L2EvcWtxWWNJRXVvTjlqQURyclphN3JET0ZkMytYWXFlRDdhL3FkazFIdmhJdTd0Ym1JRnlSdHdRWjYwMmgzMUhoTjg3TVQvM2luTC9wZ3ArZC8zUnNya0JrWTB4eGxSakNiQXhMWnlBUTZnbm80dFVsWVUraklXZk94cWFueG1aTStIZkRIbkZDc29LRmRZQWE0QlMwZkJqaDU4VXZrYjRldHhBV2JKVHZ5R3pVNVd0OVAwcXZadTduOEJSRWg2K3JJZ25lWEJjYjVqSXlQUkowMWFXVGVacUQwSWJzMTJtbCtoRjdoYitpZEE1dHJ4cTJQNE9FbEEzNFliUFQ2NXk0ZmdzS1d4QVpHT01NVFd3TG5Gam1yREhGbXZib0V1S0tpbEs2SXZ3WTZwOXFVdWFDdDJBUFRTVXpIWUY5Z0QyVUEwOUZxSEhMdmxHbEdVcWZDWEtVaFcrVXVGckVaYW10T0h6S3c2UjlidWtUY1l6SFcrY211N3p5L3ZBUWVEMVVHaEY0ck9ERzBvbmovKzdSK0dOcVZXNDEvY1JoSk1qWmRHZmI0OTZmYXNWUFpyU2ptdnQvMFZUSHpZRTJ0U0hEWUZPWkMrSU1TMU1YckYyQlBad2hOU2d5MTQ0N0NYS1hpaDdxYkNYRUhwY3ZhZWpFYTBHdm83OWNwV3ZYT1hycXdiSnp6dXBEYWFCT3Q0NGRYL0hUNGtnbmNEYkpEZ2htTHFqU3FkYzlaUlg0WTFKWm5xUlhvSnd0MEM2cDRHVEpNNEtHd1F1SHBzcEwzaGFsMm5XTEFFMjlXRUpjQ0o3UVl3eE5acStVQStTWUNoQlZtRlBoYjBsbEJ6dnBiQ1hRTGRHYnNJbVZaYUs4QlhLbHdqZkFGOEhsYThtWk1uU1JxN2JiS2ZPdDB3L1NsMTNqb2lrZ1hlRG9SVkNXeTJGZTRKVmRXdlEwV1BYM1hwVlVZT0RHMU5OK0NiaG84Q0lTRm5vWjVEUVBCRHZGN3BhckQ1R2pCOGczellzc21scExBRTI5V0VKY0NKN1FZd3hPK3llTHpXdDFRYjZ1QzZIaXRKUGxYNUFQeEgybzVIL2YxSFlpdktSUUluclVPSW9KZW10K2ZpOGZyS3RNZXMxdFV1L1pkb29VZjRUZWU1dFQzQnM1cUEvNDAvSktzMGR2Y3lyOE1ZOFVLSkhCbDJlRm1Gdno0TW5lek1vZHlQOGJteW1WSGhlbjJuMkxBRTI5V0VKY0NKN1FZd3hucnZySFczZFBvMitRWmQrQXYwUStpbjBFK2hONC82L3N3MzRXS0ZFbEJMMVVkSTVqUTh0S2Q2NUdtdDdwRkIvc2h1TnBxcUx5alp0T1pwL1hHK3I1Sm9HeVZWMWVoYnpCMkFTZ2c5aVZuaHVhSzl2a29XdUZNb0VSbzNObEprTmlHeGFPRXVBbTRhTlc3ZlNOaTB0NmJHeURSdFl1M2t6KzNidHVwTmJWY1VTNEVUMmdoaGpkcHJIRm12YkxXNG9NWGFVUTJONmpMM3ZiYWxTZ2ZLSkNpVUNKYTVTVXRHSnhkY2VKRnNic2M0V0wzM1MxTWNGdVNqeTNMc2t1SG9jL1YvcDVBbm5lQkRhdEZEM2Y2QjcreDMrRFF5SkZubzZkQ0dld25zQ1o0L05sT1dOVTROcEtSb3pBWDZwdUlRRGUzU243MTU3MVhudU55dFg4dURzT2RIbnVlZWVRNHEvWVJ2TjNQN0NTM3o0L2ZmUjUrT0dCeml1enlFN0hLOTB3d2JHUC9odzlQa1RWMCtJYStNRjk5eEgwSFVCdU91U2k5aXpjLzJXUVptNzVGUHVldlUxOXVyY21ZTjY5dURTNDQ4anZXMWJ2bHUxbWtsUFBjMjZ6WnRwbFpMQ2pERlgwckZObXgxdWYwTllBcHpJdGtFeXh1dzBseHdoRzRHaThGZlUxQTgxM2FsZ0NNb3hBc2NvWkFra3Y1MjYvVklRK2d2MEI2NXdCRkxMcWN3cjFpVW9KVGlVT0ZEaTc4eWl5L2FUTFI3VjJlS1ZyZlJkbnQ3TlBVRGdLS2hhOTZlaHY0VkRjV0xuRnN2WjZaT21UUzZiUEg1U0EwT2JGaWl2V0VjUW11L2JNZTVBNDN4Y1ZJWGJPMmR3eTNraXdVYXB3UmdQUFB2ZSt6dysveTBjRWM0LzZrak9QL3FvNnF2eHg5bXdaU3NmLzFBMUc2V2hXZm5UNzc3SHUxOStHVmMyYy9HSEhIblFnYVRXSTdHKzRmRW5xUWpHdjhXQ2JwQXRGVlV6RFg3eitKTngzOVBHclZYM3hHOTcva1g4UGw5QzNKdEhuRW4zVGxYL1ZhemZ2SVZINTg0RFlGbHBLZTFhdFNLOWJWc0FlbmZkZ3owN3A3UHV4ODFzcWFqZ2Z4OFVjVm4yOFhXMjNld2Nka2ZBR05NazVSWHJFSlNqQ1NYRXgwaG9yK0s2YVZXaXBiSjkvOGtwdkNmS2JJWENUUlc4ZGYzUllrTnJHeUJoZTZURUxZMTJXTUxDMENvWGxFMFo5NSthempjbTFpUGZhS3R0cS9rbndwakdpRjk5b1N0Q3E5MmZOelpUNWlTL3dwanQxeGc5d0tYck4zRHRvLzlpL1phcSs4R0REenlRWDU5Nk1xMVRVM251L2ZjcDI3QUpnT3grZlRpd1J3OCsrdjRISmozMWRQVDh4NitlUUVxMUJOSVJJUzBscGM3NlgxMndrQmtGczVNZUczVGdBZnp1OU5QcTdGMCs5NjY3RXhKZ0w5eDMrYS9ZdTB2b280aXFNdmwvTDFDOHRHbzlUci9QaDk5eG9zOHJnc0ZvcjdLSWtGWkx1eTg5L2poT0dkRGY4emFEOVFBbll5K0lNV2EzTUdPUkhrd0ZReFNPQVlZZ0hGem5SWkdQQmtMU2VYaDFYcTdNRTVnalB1YU1HU2h6ZDZUZExWMzdtL0lPU2ZHNUpVQWJhTHhGc1d4bGFGTmZNeFpwUDdlQzUwVDRSZHlCaHU3clcwTU1HL0pzR2t0akRZSCtzYlNVUHovM1AzNHVYeHN0RzVHVnlXWFp4M1BOdzQveS9abzFBRngzeXNrTTdkYzNJUUZPNXVDZVBibnpvZ3RxUE82NkxrKzg5VGJQdmY5QnRHenZMbDNvM3JGalhKSjVZSS91L1A2TTArbldzV095TUFDOFVySUF0OW9iY2RQV2Jmem43WGVpejMrVmZUdytwK3EzMGNOejVxSWF1dWFjd1lQbzFEWnh1UExRdm4xcDM3bzFBQS9ObnNOTEpRdHFiTVAydW1KWU5tZGtaSGdXTDVZbHdJbnNCVEhHN0pZZS9FUTdWMjdpV0FrbHhNY2dIRjNyQmJISk1GVTl4REZyS3RWTzJhTENPOEFjeDhmc01RUGtuVHF2TVFCMG1uVC8yUTdPYzVIbmpaZ0VyeEkwbzNUS1ZUOTRGZDQwTDNuRmVvSEN3M0ZUTEx6OGdVd1lta0RlOGcxY25UdFVLajJxd1ppb3hwd0RYTDVwRTM5NDZobStXNzJhSTNydnd5MW5uMFdLMzk4b0NmQ3FkZXU0OTQwM1dmeGQxWnpmYmgwNmNOc3Z6NmRUbXpaTWVlRkZGbjVUdFV0WSsxYXRHRHM4aDJNUHFYMU84RmMvL3h6dGdhMElCdm5vKzZwZkRmMzM3WTBUYzBkODRUZmZSajhtOU4xckwxcWxoSHByZlk3RGdUMTZSTTl6WFpkSDU4N2p4ZUtTdUxydXZ2UVN1blpvSDFmMlFsRXh6N3ozUGdEWmZmc3lPbWRvalcxTjgvc2JQRys2SnBZQUo3SVh4QmpUTE56MWpyWnVsMGFPcTV5S2NtcHRDMnRGOS9TczRYL0FlbjRlM3Fqd0ZqQkhsVGxkTWlteGVYMDFTNTg0OVU0UnVTSHkzTHVjbzlwZERHVko2YWJObWJZeXRJbVZPMGY5UGRwenI4QTR6NE1udjVHMlRaUXJ4MlRKNDU3WFoweFlZNjhDdlg3elpwNlkvemFYRFQyZVZ1SGh5L1ZKZ0kvbzNSdkhpWDlEN04yNU0xY01pMDhBZzY3THF3c1g4cCszM21IVHRxck5HdmJ1MHBrL2pUeVhMdTFEQ2VYV2lncnVmUGtWaXI1ZUduZDluejE3Y2NYUW9SelVzd2ZKWEhUdi9YRkR1WGRFMjdRMC9uM3QxZEhuTHhXWDhOQ2N3b1R6K3UyMUY2a3A4UW5zaXZLMS9GUldCa0NYZHUzWXArc2VTZXZJM0g5L1RoczRvRUh0ckkwbHdJbHNFU3hqVExNUW5xLzdTdmlMdkdJOUREZzEvRFVrOWx5Si9oRVM3VVFNRDErVTJCTzF4bVN0cmNDSndJa2lVRnJNdXJ4aW5RL01jWlhaS3pKWm5Ddmlldmd0N3RiS1VsYitQcjJpK3lBUmp2TTJjbWhKTEtyK0RmdW10MjMxM3pKMFJQZzJoMm5oN3Y5QWUvaUVGd1VHUmNxU3pOSGRNY2xYZDF2dUNLZVB6cFNTcE5jWTA4U3QzN3laMGcwYjZkMTFEOGFmRU5qdTZ5ZWRQYUxXeGFwYzEyWCtaNS96MzNmZWpTYUlFWU1QUEpEclRqbUpOakhiQ3FXbHBIRHppRE1UaGtoLyt1TlAzUERFa3h6UnV6ZW5ERGlDUVFjY2dCTXpCemRXdjczMm9sMnJWdlZxLzhhdFcrSVc5WXAxMkQ3N0pDMy9aRm50VzlLdjJiQ0JOUnMySkQzV3JVT0hlclhMZU1jU1lHTk1zelEyVXo0Q1BnSnVuL3FocGp0Yk9VbUUwMUJPUW9qYjN5RDZRVmlyUGhnTG9jZVFtUHhXRzAwZGlkR0JjTUx0Q1BRb29XeDZzYzRUbUEzTUdaUEJ4eUl0T0NITHpYV0R1UStlNWEvYzloRklyL0NnWmJ6b0I2NStRME9RTXpwUG12N0gwc25rTmppNDJhM05XS2hIYTVBWGdPZ21uRjRtdjZwVUcvSE0vRlNIY3k0ZktLczhxTUdZbmE2aXNwTGJYM3lKTDVmL3pQZ1RBZ3p0MXcrQU5ldlhVeGwwcVhTckJqcXQzN0taRmVWcktkdTRNUzdHeXJYckVoYkJBdWpZdGcwTHYvbVdSd3Juc21MdDJyaGpLVDRmbHh4L0xLY1BISmgwc1VUSGNiamt1R001cUVjUHBzL0twM3pUcHVpeHhkOTl4K0x2dm1QZ2Z2dnl4M09UNzRxWHVmOSs5T3FjWHEvWFlIbFplWTBKOEg3ZHVySlBseTc4VUZvYW5UTU04T2Z6UnRLNVhkdTRjOTljOUNFdkx3ak5Fejc2NElPNFlNZ3hTV1BXTnpFMzNyRXVjV05NaXpPdFNJOFI0VlFKSmF5SDEzaGliZmxacE53Tnp5V3UrMFAxVHlqL2MrRzVGWm5NYTZtOXd4MXZ6aHZvaVB1ZUNIVXZCN3FkWWhNYlZkUVY5NlMxazYrYTZYVTladmN3dlZpdlI3bERaS2ZkN0w4blBZUHJiU3FFMlZrYVl3ajA5Rm41dkw1b2NmVDU2UU1IY3ZuUTQ3bjY0VWY1c1ZwdjdmYTY3cFNUMlRNOW5kLzkrejl4eVdPYjFGVGF0MjVOajA0ZDZiM0hIZ2xEcFFFV0xQMkdGNHFMQWVqY3JoMUIxMlhlcDUvRm5mUG44MFp5Uk8rcUh0ckdHQUlOOFBpOCtlelJvVDBQelM2TXJqYmQwQVE0c24xU1k3QWgwSW1zQjlnWTArS016NUszZ2JlQm02Y3QwajJkQ2s1VE9GV0VITUtyRlFPMURwT083UWF1Y1VoMXZGNElWenR3ZGM4U1ZrMHYxaGNFbmwyK250a3RhWUdjdGJlTlhaQStjZXJWSUhrUTdtWGZ6dTJxYWhMN21vc2dEdkpVcDRuMzlTK2ZjdlYzSG9RM3U0bTczdEhXYlZQNEwzQkcxZFJ3RDllNXF2YitWdGlLY09tNERIbktveXFNMldWT0hUaUFvcStYc25yOWVnQmVYckFnWVc1clF4emNxeWVuRHVqUEt3c1cwall0alF1R0hJUHJ1ancwcDVBVmE5Zld1RlhleW5Ycm9vdGtSWHA2aHg5K0dJL05uYytYUC8vTWtRY2RHSmY4VmpmeHJEUFp2MXUzZXJYeDIxV3J1ZlYvejlkNGZPUlJSOUlxSllXSFpsZk5CZjdEMDgvVUd2T2RMNzdrblMrK1RIcnN4Q01PWjhJSncrdlZOdU1OUzRDTk1TM2ErUDd5STVBSDVOM3pwYWFscm1Pb3VPRzV3OEora2ZNa3BzYzNWRUNOMjZaVSszQWNQVDFHVjRIUndPZ2U3U25MSzlhWFJIaTJVeXRtbnRkUHR0SE1sVTJaTUtQenBLbEhnbHdtVXBVRWV5YWFWRXNuY0Y3aW1uc0djZSsxV3oyc3dUUlJEeXpXL2R3S1hnWDZSQXNWeE1HVExZNlNKTDhyVlRscGZLWXNiR0IwWTVxRXZidDA0ZllMUnZHSHA1L2hwN0p5dW5mc3lJaXNUQ3FEUWZZTEo4VTdxbnQ0NjZJTGh4eERXa29LSTdJeTZkQzZOZitOMlo2b2RVcHEwbXUzQmF2dUUwY1c1RHA4bjMzNDI4VVg4dTRYWDdKZnQ2NUpyNHU0OCtWWDQxWjlybzJydGY5bjBTckpmc1lOV1FScm56MlNsNXZHWXdtd01jYUVYWHVRYkFYZUNIOWQ4MENKWmdTVlN3VitDWVIrUTFYdjZhMGplWXM3RkZsUUsyNitLdW5BcGFwY1dyYUo5ZE9MOVJXRVo5TTY4OXBsKzBuRHhtNDFZYVVyZldQVHU3cEhpREJReE9PdGtTU3lOSllnSW9lbmQvUS9XQVlYZXhYZU5FMHppdlJrZHh0UElVVDNJbEU4U241SjNFZGNsWTlUZkp4NHhVRDVxZUhSaldrNnVuYm93Rjh1K0NWL2ZmRmx4cDhRb0VQcjFsdytORHQ2WEZYamVtby8rL0duNkY2OUhWcTM1b3pNMnZlemJaT1d4aVhISFJ0OXZqeG12K0V1N2RzbHZXYlYyblhSeDlVVDJhTU9QaWpwTmIwNnA3TmhjL3l2MGVYbDVkRUV0MHU3ZGttVDJWaXQwNUluNU5WZGV2eXhkR2tYMy9hWEZ5emtoYUxRc08xK2UrL0ZwVEhmYzNYbEd6ZlNxUkdIUVp0NE5pYmNHR1Bxa0Zlc0thS2M3TUtsSXB3R0pQNUczSjRNTHJ4dFN2Vmt1SnBOS0s4TFBGdlJobGV1NmlmSmw0L2NqYlhKdmJkWFdxWC9JeUcwS0Zra2FmVkNRaXhYUjVmZU51RkJUNEtiSmlldlJHOUdtVXo0WGVqWlFsYzFVZklSemh5YktadnFQdG1ZeHRIWTJ5QWxzN1dpZ3B2Lyt4UkhIbmdnSTdJeVNmSDdlYW1rSkRvY2VNLzBkS1plZVRrUVNwUm5GTXdtdTI4ZmZ0R3JWNDB4ci92WDQzeXpjaVVBbHh4M0xPY01IcFJ3enEzUFBSOU5zdFBidHVXUjhXTnJIQzc5N2FwVmNYT01Jejc3NlNlbXp5b0FvRk9iTnR3MDRrelM2am04VzBUWXQydDhML081ZDkwZG5RUGNVSDMyN01YdEYvelNrMWpWMlJ6Z1JOWURiSXd4ZFJpYktSWEFTOEJMVXovVWROODJSZ0dYQW9Pako4WE9OYXdyR1k2ZDk1cDhEMUdBTmdqbktKemoyOHpXNlVVNkUzaFdoQmZIWnNyYWhMTjNRNXR5ci9rcGRlTDBzeEIzamlDT0lKNGx3ZFZqcU1qVTlKdW5mbEIyMjRRUEd4emNOQmw1eFpxaThDREtKZEhDeGs5KzcxNmV5VzlhNmtKMnBtVllYbFpHeWRKdk9MYlBJWFJzVTdVMHhrTnpDdm5xNXhWODlmTUszdnI4Qys2NjVLSWFZenovUVJHdkxWekVhd3NYRVRqc1VNYmtEQ090V28vcnVzMmJvOGt2d0gvZWZnZFF6c3JLaW01cDVMb3VuLzc0WS9TY3NvMGIrV1RaTWc3ZGUrK2s5VTc2NzlOMUxuNVZ2bWtUdi8vM2YybzlKMWFybEJTZXV1N2FHbytuK2YwMUp1VDFrZXIzZkYxSVV3dExnSTB4Wmp0TU9GektnR25BdEFkTDlNQ2d5NjhRTGdiMmdjUUZzZXJzR1k0OVh0T2NZa2hET0IwNEhhaVlYcXl6Qlo3MXRlWi9WL2FUMGdaK1M3dFUrWlJ4ODlJblRyc0o0UTRndEtTMlI4bEw2S1VOL1NsQ2lzSkxuWElmNlYrZWUxbTVOeldZWFNtdldEc0NyMGkxZmI2OUhOc1c5L1pWZ3Vvd2VseW1QT0pkRGNZMFRSOSsvd01Qeko3RHc0VnpPZUh3d3hnM1BNRGNKWi95NXVLcWU0aEQrL1hGVjhPK3U0dS8rNTRuWStiMnJsbS9JU0g1QlhpMzJzSlFGY0VnajgxN2k3YysrNEpyVHo2Ui9icDFZOG1QUDdKeGEvd3lEcTh0WEZSakFyeXpuSHZrWUNyRFBjQWpzakxqdGpPYXVmaERYbDI0Q0lDakRqcVFVY2NjdlV2YWFKS3pCTmdZWTNiUWxSbnlGVEJKVlcrWlVVSzJ3aVhBdVFKVkU0RzI1OE40YlBJYlRvYVQ5Q2luQ0p3SW5GaTVpV2w1eGZxS0tnLzhuTWtidTJ1UFZObVU4WDlObnpqMU9CRTVWV0o3MGhzWU4vUVNTa3dTTEwybGN2TlRvQ2VGWDFXem01cGFwUHVqdkk1d2NLVE0wM25rMVZZblYyV2Q0K09Nc1FObHJsZFZHTk9VZmZaVGFHcDcwSFZ4VmZua2gyWGMrOGFiMGVOOTl1ekZHUmtEazE3NzNwZGY4cmVYWDQwbWh4MWF0K2JhazA1TU9FOVY0N1pjRXBIbzBPV2xLMWR5L1dOUGNOY2xGL0ZHekRrUjczenhKZCt1V3BVd0xCa2diL1FWS1BEMWlwVThVRENiSDlhc0FTRFY3K2ZxRTArSURudnUwTG9OKyt6UkpYcmRGejh0WjhvTEwxSVpETkkyTFkwcmhtWXorS0FEbzIwRDJMaGxDM2U4OUhKQ25YK3RWclppN1ZwK0RzOXRYcmQ1TTB0aWVyQnJjdXFBQWRINlRPT3lCTmdZWXhwSVJCU1lBOHk1NngyZDBDYU5jOEpETW5NRTRtNlAxMnVJZE9SRTRudVVxODlyRE85dk9rS0VFVDFMK0g1NnNUNFVkSmx4MVNENTJZTnZhNmNxUzlGUm5TdWtDT0VRQVBGb0VtY29RdXdxU0hKQzU0blRja3VuOE1jR0J6ZTdSRjZ4RGxaNG5kQUNjbEdlYlhORXdrclAzL29kaGw4NVVMN3lxQXBqbXJ3bHk1WkZIeC9TcXhkL2UrWFY2SHpYam0zYThKdlRUbzBPVWZZN3Z1aGlVcXZXcitlT0YxK09MalNWNnZjejhhd1JkRTZ5dU5XOFR6K0xHLzU4NWJDaExGMnhnb0tQUHdIZzZJTVBSbFY1Ky9Ndm91ZDBhdE9HOGsyYlVGV216Y3puTDc4OFA5cU9pSlhyMXZGaWNRbUZTejZObXd0OHlvRCtmTGQ2TmMrOS93RUFSL1R1emRtRHNxTEhIY2RoYU4rK3pQcm9Jelp1M2NvOWI3ekpFWjkreWptREIzSDRQcUV0bGlwZE43b2RVMzJWYnRoQTZZYTZsL0VZZE1BQjJ4WFg3RGliRkcyTU1ZM2svZzkwYjc5d2pRcFhTclVQNnhEelFYczcraUtGVUNKYzQwaGhKYWpDNndnek9nL2t0Zk5FdkZtaFl5Zm9PQ252QUIvQlJTRHRvUEVXeFZKRlhYRlBXanY1cXBtZUJEYzd6WXdpSGFYQ3Y0Z3NSS2ZFMzk5b0NFbGM2Um1sS0pqR2llR3BEOFkwS1kyMUNGYnBoZzFjTmkwdit2eGZFOFpSdm1rVGQ3NzBDaXZXcm1YS3FQTVNGclZhL04xM1BEN3ZMYjc4dWVyK2E0clB4NDFubmtIbUFmc24xTEY2M1RwKy9kZ1RyTnU4R1FqTnNYMWsvRmphcEtYeDdIdnZNK3VqajdqOWw2UDQ4M1BQc3pTY0pMZEtTZUcyVWVkend4TlBSaFBzRVZtWlhKWjlmRFR1TSsrK3h4TnZ2ZTNkaXhIV3VWMDdMaDk2UEZuNzc4K3o0UVE2VmtVd1NPR1NKWlJ2ckgxZHZGWXBLUXp0MXpkdXVIUkUxZ0g3MTdwWTJJNnlSYkFTMlF0aWpER043SkZ2dE5XV1VpNTJsR3VBdzZvZmIxQm5adzBiRFljUC9TandzT3NuTDd6ZmNaT1hmdlBVVThXUlZ4cTdIa1hMVmQzKzVWT3UvcTZ4NnpMZW1GNnNmeEQ0VTJ6WmR0NC9xbDIxa1JrS0wyN3J5UG5oN2RHTWFYSWFLd0V1WExLRWY3ejZPZ0M5OTlpRGV5NjdORlRmbGkxOCtmTUsrdS9iRzREMW16ZnoxbWVmTS91VEpYeXhmSGxjakE2dFczUHpXV2ZTWjg4OUUrS3YyN3laVzU1NmhtOVhyWXFXalR4eU1CY2RXeldkZi8zbUxkejM1cHU4OTJYVndJdXpCMlZ4NmZISDhmZFhYbVhlcDU5Rnk4OC82a2d1R0hJTUVOcE9hTUpEajdCeDYxWmFwNlp5N3VCQmZMTnlKVXQrL0lsdGxSVnMyQko2TzRzSTZkVzJIYW9NQnFNSmVjYisreUZJZE9WcFI0UVpZNjZrYTRjT2NkZVViOXhJd2NjZjgrcUNSYXdKOS9LbStIejA3cm9IWC8yOEFvREQ5dDZibGV2V3NXSnRhRWgwNjlSVWNnN3R4N0IrL1RpZ1IvZWEvaGs4WXdsd0ludEJqREZtSjVwV3BOa2lYQ3ZLR1FpK2hCTWFNSkd4cGtSYXdSWGxUWVFaNlJtODNOUjdoZE1uVHZ1TENEZEM0bjZURFJieitpb3NMUE92R0VSdWJxVjNGUml2NVJWckNzcGpDS01pWlR0aG02T0h4MlJ5WlhoNmd6Rk5VbU1sd0hlLzlqcHpQbGtDd0drREJ6QTZaeGdBRzdaczRkdFZxL2o0aDJWOCtOMzNmTDU4ZVhTZWI2ekQ5OW1iYTA0NmtXNGRPeVljKzM3MWF1NTQ4V1dXbFZhdDM5aWxYVHVtWG5sNWRCaDFxTGY1WlQ3K29Xb1k5dDVkdXZEM2l5OGtMU1dGMGcwYnVPcWhSOWkwYlZ2MGVPYisrek1tTUl6dU5EdTlOUUFBSUFCSlJFRlVIVHZ5Nm9LRnJOdThtVk1IRHFCRDY5WkFhR3VrTzE1OG1aL0tRb001VGgzUW56R0JuTGkyZmZEVlYweDUva1VnTkZ4NmJDQ0hrcVZMZWZiOUQramVzU1BYblhJeUVPcTlYdmp0ZDd6OStSZDgrUDMzQk4ycTVUZDZkT3JJYjA4L2pRWGZmTXVUNFo3b3dHR0hjdkd4UTdqcmxkZFkvSDM4OE9rOTJyZG40SDc3Y2tpdlh2VFphMDk2cFNjTUZtc3dTNEFUMlJ4Z1k0elppY1puU1NGUWVQOEh1cmRQdUVxVTBVaG9IMXdnZmp1bDdSMGVMVlZEcEdPVGFBRUg0V1RnNUxJU2x1Y1Y2U00rSHpPdUhDaE5zdmV6TEdYRnhQU0s3a2VMY0p5SU5PU2VRQ0twR2c0dE1DQzlvdnV0WlhDVFYrR050eDVickcwM1YvQXl3dERZY3MrUzMyVGJrQ21UeG1iSmxMRWVWV0hNN2tSVjQrYTQ5dDFyVHg2WlU4aTh6ejZ2Y3g1cjUzYnQrT1hSUnpIODhNTnF2SEc1ckxRMEx2bjFPUTdYbjNaS05QbDkrL1BQbVRwelZyU25GcUJOYWlxL09lM1U2Q3JTbmR1MVkrenduR2d2TlVEeDBxVjAvYUE5NDRZSE9IWGdBQUIrV0xPRzk3LzhpcUt2bDFMMDlkZlJZZE43ZCtuQ2hVT09ZZFc2ZFN6KzdqdFNmSDU4anNOYm4zMGVqUmNab3B5eC8vNWs3TDgvRlpXaCs2VHZmdkVsdDcvNFVzTDNsZXIzYzg3Z1FadzlLSXRVdjU4RjMzd2JkN3hUMjdiOCtmeVJ6UGxrQ1kvTm14OTlMVmV2WDgvTUR6OWk1b2NmY2QwcEp6VktBbXdTV1FKc2pERzd3RldENUFmZ3hrZSswZHl0cTdsUWhHdUJ3eVBIQlVMSmJ5VDdxMmN5ck5HTHF3cXF6UmZ1aVhCejBPV202Y1dhanpMajV3MjhrRHRVbWs0dmFHNnVHOHg5OEN4LzViYVBRSHFGa25vdmU0TGo0dnkrMDhUcHI1ZFBHVGZQbytER0k0OHMxRTZidGpGYmhBR1JNbFVRRCtmOHh0MWRVWUt1dzZYak0rVkpENkliczF2NmVzV0t1RVMzNzE1N3NWL1hic3o4OEtNYXI5bTNhMWRPUE9Kd0FvY2RTcXEvOXRUaTZJTVA1dnlqanVTcGQ5OERZRndnSjI0N293TzZkOGZ2VkEyT2F0Y3FqZHh6ejJXL2J2R3JQV2YzN2N1YTlldDViTjViQUJ5NjkxNWNPU3p1UGhrcnl0ZHkzNXZ4U3owYzFLTUhrODRlUWR0V3JTamR1SkY3MzBpK0ZFVC8zcjNqbnFlRXY2K2pEajZJUS9mZUs5bzczVFl0alpQNkg4RVptUmwwaXRrdnVTWkQrL1ZseUM4T1p0Nm5uL0h5Z29YUlJjQU82ZFdMb2YzNjFYbTk4WVoxaVJ0alRCTXhmWUVlSjBHdUJVWWtIUjd0NllUSEtnb3JnVWRjWmNhRUxGbnFmUTA3cHZQRXFVZXE4TGFFVWg2ODNlZ21MdlA1T1ZoSjM3VzNUN0NGanBxSXZHTHRxWkF2MERkYTZPWFBmNUpZb3B3eUprdGVUM3ErTVUxUVl3eUJYcnRwRTI5Ly9nVWZmUFUxcFJzMlJPZi81bi8wVVZ5eWVFRDM3bVR1dngrRER6eHd1K2V4cWlwM3Z2d0tSeDUwRU1mMU9TVGgrQ2MvTEdQU1UwOXpRUGZ1WEhmS3llelZwWE9TS0NHelAvNkUvMzFReEpSUjU5RXhTUUo2eit0dlVQRHhKL1JLVCtlc1Faa0VEajAwdW1wMDBIVVorWTkveGcxaDd0bXBFeU9QSEV6T1lZZldXT2ZYUDYvZ1gzUG5NZlRRZmh4MTBJRzBTazFOT09mcGQ5K0xHd0o5VFpKdG9BQitMQzNsM1MrK1pNQysremJhZkdBYkFwM0lYaEJqakdsaUhscWd2U3BkcmxGbHRBaGQ0ZzdXc3VoVmZkU3hpclNpdk93NC9HVjBocnkzWXpWNHEvT2thYmtRM3JMSTY0bWZzZk9CVlY4dG16TGhOTytDbXgzMVlJa2VXT2t5VzRTOTZ6N2JBMHFwK2poeDNFQXAzaW4xR2VPUnhwb0RIRkVaRE9MM1ZkMkxmWDNSSW5wMDZzVEJQWHZTTmkydE1hdm04NTkrNHFBZVBSSzJPRXJHZGQwYXoxdTdhUk5yMXE5bi8rN0prOHV0RlJVRVhSY2x0SGhWWFQzWXV5TkxnQlBaQzJLTU1VM1VQVjlxV3F0eUxsUzRCcUYvN0xISTFvWU56UWRyekNtVnVlcHcrN2dNZWFOaE5UUlFicTZUWHRHOVNJU0JvWFo1bHdSWDcwOVdHRmMyZVh4ZVRlZWJ4amRqb2ZiWFNnb1M1c1Y3OVRFL2NhWG5IeDAvdzhiMGx5OXF2TWFZSnFxeEUyRFRQRmdDbk1oZUVHT00yUTNNS05FVFhTVlg0TWlFZzE0a0NEV05MbFlXcWNQdFB3L2ttVndSTjhrWmphN2pqVlAzOS9uNEVKRzJvU1o1T0JBNlBwL2VVaEgwSGJIK0wyTXNHZG9GcGhYcE1RNjhqdEIrcDFTb2ZGS3BCSzRhSkQvWGZiSXhUWThsd0tZK0xBRk9WUGU0QW1PTU1idmNtQXg1YzF5bUhDWENTUXJ4dzVQVmd3Nnk4RUpiV2oyUTBGK1UvL1lzNFl1OEloMTd6NWZhdU9QZWtsaDcrNFNscnNyVlZTVWVmdWFMTHBzTlFDdS9FM3lPM0tjVEozU1pSaldqUkU4VW1CVk5majFkK3B1RUh4bFY1dm5iYzVRbHY4WVkwL0pZQW15TU1idVIyRVFZZUQ5U0hzMFZHcEliUm5wRGt5Y2VCeUJNVHkzbjI3d2kvZDFEbituTzZhVUxLNzl0L0tPcStqS0FJR2hDcHI1akJDQzgxVkw0NGFHZEsxYmY0VWx3VXk4emluU1U2L0tLQ0syamhSNE9lNjYrTXJvcUJkczZjY0lWaDhoNmIyb3d4aGl6TzdFRTJCaGpka05qTXVUTnNabHlaUFZFT0M1NTNkRWVORTM2TUJSUzZJRndSK1VHZnBoZXJMYzl2RUM3c3BPNFFTNUZXUjVxUjdMdWFvK0lYTmR4MHRSQTR3UTNzYWFWNkdnVi9pM1NlTnN5VnB2bi9hSUlKMTk3a0d5dDhRSmpqREhObW8wSk44YVlabUI2aVo0a1NpNHdPTGJjczVHa05mWElLVnRVZUZqZ2pyR1o4cjBYVmRXbTB5MVRqeGRYNW9pRXQwcjJkR0hvcWxkTFlYV2wzK216UG5mc2FxK2ltM2pUaS9WUEFuOW9yUGhKZnZhZldaN0JxRjAxbDkwWXI5a2NZRk1mTmdjNGtmVUFHMk5NTXpBdVE5NFlteWxIcW5BeVNZWkdhME16NFpxdUYxb0pURUJabWxlc1QwNWZvSDJUbk9XWjhsc256QVg5ZTdSNjhmTHpYMVdXTDdCSFNtWHdQeDRHTjJHcUt0T0xkVVpzOHR2Z244K0VTaEo2ZnA4Y2s4SDVsdndhWTR5eEJOZ1lZNXFSMkVSWWxROGk1ZUxWU3RFMVBSVjh3QVhpOGtsZXNiNlNWNnhER2xoYmpjcFM5cGlvOEZHa1lpK0hRbXY4R1BKQStzVHBFendMYmdDWVVjeURBcU1qenhXUGZqNWo0bFhMZmg4ZW04SEY0dTNkRW1PTU1ic3A2eEkzeHBobWJIcUpub1RMbjBRWUZGdnVhWWRielZzb3pSVS8xNDBaSUl1OHFpcWkvYVNwdjBoQkZnR3RhbXZDamxEVjBCemowSlBOTG02ZjhpbFhmK2RSK0JZdHIxaW5BdU9qQlVyb1ZyeUh5YS9FRjl3OU5rdCs3VTEwWTVvV0d3SnQ2c09HUUNleUhtQmpqR25HeG1YSUcrT3laTEFvNXdKZlI4cmpoa1kzVlB3S3U3SGx4MnVRQlhuRit1UzBoYnF2QnpWRnJaODg0WE5GYjRpcHVWcnZiUU9JVTdYS3RFaHJ3WGtDMUQ1QU5GRFM1TmZqbnQ5cXc1NG5XL0pyakRHbU9rdUFqVEdtQlJpVEpjOEJmUlIrbzFBV0tZOHVJT1ZSRXBKa0tLc0FGemhCUHM4cjBuL2M5NzUyOGFZbUtKczg0WDdRbWFGS0JOVDFKQWtXUWozQVZUbXdET2swY2ZvMURRN2NndVVWNlQ5SWx2eDZKQ0djOE90eG1YS0xkelVZWTR4cExpd0JOc2FZRm1Kc3BsU015NVM3M0ZRT0FPNEJLcUlIdzFOcFBjbURreWZWcVFqWCtSMlc1cFhvelhlOW82MFRMOXgrMjRLVkY2bnFLZ2h0alNSNHVjWlIxVGZnb0xkM3VQSCtBejBNM21KTUw5WS9JVndYZWU3cGdsZVNQUGtkbXlGM2UxU0RNY2FZWnNZU1lHT01hV0VtSEM1bFl6UGwvd2oxQ0w4WUtSY0pqMGoxYWxhWkpJNXdGYUVEeXBTMnFYeVZWNnhYUHEzcWEwZ1ZHLzV5N1NwWDlLSzRTajNLcmlTMk8xdWt0ZC9uUEdsRG9iZFBYckhlV0gyMVorKzJyUUxjaEgvdG15ejVOY1lZVXh0TGdJMHhwb1VhbXlsZmo4dVVFYTR5UkpXUEkrVmVEb3VPNjUyTGo5Y0xlS0NzaEkrbUYrbVpEYWxqN2VTclpxb3lOVnFOdWw2TjZDWTBJRHFTQkRPbzg4UnBOcWUwbnZKSzlEcmdMNUhuMGRXZVBWSjl0V2VGUDQ3TmxOdTlxOEVZWTB4elpBbXdNY2EwY09PejVPMnhtUnl1eXFVb3k2SUg0bllFOHFDaWNPZHN0UjdtUGlLOGtGZXM3K1VWNitBZERWMlcwdW8zb0o5RHRaNWJMOFNFVXBHLzJGRG91dVVWNjNpVWYwU2VlNXI4U3R4ZkViZVB5NVEvZTFTRE1jYVlac3dTWUdPTU1ZaUlqc3VTeHpaV2NERHdCNFVOc2NmVnhadUZpeUpEWUNVaFJSME12SmRYck0vUFdLUUhiM2ZjM011MnFQaEdLbG9Kb1VXeFBCdkpMVld4QkZMOVB1ZEpSajdkb0tIYnpkbU1JcjBjWW5yazhYYWYzNFJwM3NyZFl6UGxKbytpRzJPTWFlWnNMcE14eHBnRUR5L1FydHRjL2dKY0pvMThzelJoWHFnU0JCNXlXdkdIMFlmSml1MkpsVDVwNm04RitXc29qSWQ3QTRmL2p0ays2dmRsVThiLzFhUHd6Y2EwRXIzUVVSNG45cVgzTXZsTjNPdkk5dmsxalVvWExPaUs2M1lBT3VJNDdWRnRqZXVtNFRocDRiOWI0YnBwaUlTK1ZOT0FORUo3bEllZVI4cEZXb1dQcHdBcGlQZ0FQNkcxRVB4eHowWDhnQTlWZjVMeldnTnNXck5xVjd3a1pqZlRwdk1lY3lVckszdFh0Nk1wc1FUWUdHTk1qUjRvMFQ2dXl6U0U0MlBMVlVFY3ZFMXNvUHB2cFUwS2Q2VzA0NjlYSENMcjZ4bEkwaWRObXlQSThaSEFHdG9reVlNbVZrVlMyQmFzZFB1dHUvMnFyendJM1N4TUs5RUxSWG1zc1c2WUpGbEFhOXJZVEpuUUdIV1o1a0UvL0RDZGlvb3VxSGJCY2RxaDJnWG9pR3BISUpUVWhyNDZvTm9Ca1U3Ujh0RHpWcnV3K1hXeUJOalVoeVhBaVN3Qk5zWVlVNmNaUlJwd0lVK0UvZU1PZUx5ZmF3M1dva3dhbXlYMzFlZmsxaE9uN2RsYTlET1FkdUJsQ2h6LzdTcGFValo1ZkJhSWh4T09kMC9UUy9Ra2NYa0Z3UWVOY0lPa091VzVNWm1NRkxIWHZxWFFEejdZRzVHZVFBOGNwd2VxM1FrdHB0Y0Q2SUpxT3BHRVZxVERybXlyTVUyS3FpWEExVmdDYkl3eHB0Nm1GK3ROS0xlSVVMV1BiMk1rd2NsamZxZkNuOFpseUNOMVhkNTUwclRSd0F5STdEdnJ6YXhnRGY4WlNhaGQ1Zi9LcDR5L3A4R0JkMlBUaW5TQUErOGdWUFdXZVRuc3VWb3NoY0tmMXpNOGQ2aFVlbFNEMlVYMC9mZTdrSmJXQTlmdGdXb1BWSHVpMmcyUlhxajJRS1JuK08vT3U3cXRkZGlBYWhraVplRy95NEhRWThkWlMyalA5UXBVdDRVZmI0dDdEQlU0empaRXFzNnAvbmRxNmpZY0ovVGM1NnVRZnYwMjFOQVdZMHdkTEFFMnhoaXpYUjVhb0wwcWc5eURjRTVzdWVlOWZoSmFmS3Y2NnNHcUZJdHcrZGhNK2FpMnk5TW5UcDB2SWtNOGFrMVYvY1QrOHRRTitGUDZsT2FPWGxiekZjMVhYckVlb01yN0luU0JSdGpuVndndGVoV09xYkJZNE9peG1iTEp3MXBNSTlBRkM3cWl1Zy9RRzlmdERleURTRzlVOXdSNklyTDNMbTVpUE5WU1JNcUE4bWd5Vy8yeFNCbXVXNHJmWHc2VUV3eVdTV2JtNmwzYmNHUE05cklFMkJoanpBNTVvRVNIdWNvTTRJQkltWWF6UTA5L3VTVHZUYXhRK051Mmp2enAyb05rYTdMTE9rMjhyN2NqenNlTk14UTZKcGJ5WnVtVThTZDVFbmczY3QvNzJpWEZ4d0pnbjBhckpPWnVneXBMSzEwR1hUMVkxalJhZmFaZVZOWEhva1Y3bzdvUHdXQlZjaHY2V1lqODNXYVhOakpDZFFzaXk0QmxxQzVESlBUbHVzdHduR1drcGk3ajBFTlgybkI2WTFvT1M0Q05NY1kweVBSaXZWVmdVbXhaWTh3QlRUb3FXdmxHWU15WUxNbFBkazM2cEtsWENhRzV3NTczVHNad2NjOHBuM3pWL3hvbmV0UHoyR0p0dTJrYjgwVVlBRVMzdDJxOEtiK3NETHBrWGpWSWZtaWtLa3dNZmVlZDFxU2tIRUQxeERiU294dnF3VzBLVzRGdElEYXhqWDNzT011b3FGZ21nd2ZiRFJOalRCeExnSTB4eGpSWVhyRWVodklZUXY5b29jYnNBZXVsWkptdzhqakM5V016SldFNFl1eFE2RWJyQlVaL0x2WHJRZVJlMWV6bjVUMnQ2aXN0WWFiQXNHaGhJODc1QmNyRno1QXgvZVVUajJvd2dLb0tpeGIxeG5VUEFRNEovOTBIa1VPQWJydTRlVlZVdHdCZkFWOGdFdnB5M1MvdytiNlFnUU50R1dSanpIYXpCTmhzbDBBZ01CcDRPajgvZjIxOXpzL0p5WGxlUklhcjZzQ0Nnb0l2R3JsNW5ocytmUGp4cnV1T0JONG9LQ2g0WlZlM3g1aW1ibnF4M2lCd1oxemh6bGtwR3FCY2hldXJMNUxWYWVKOXZSMmNUeU43WjNwSFVIVVJpV3lOcFBlWFRaNXd0YmQxTkQxNVJmbzR3a1hSQWkvL2ZhdlArMWEyaUovanhneVFJbzlxYUhIMG0yOWFVVmIyQzFRamlXNGY0QmZBSVEzZTVrZkRkeXE4dU11bHVoVDRBdmdVeC9rYTEvMGN2LzhyR1REZzI0WUhOOGFZS3BZQU56UERoZzI3MG5HY2M3MktwNnJ2RnhRVS9CRWdKeWRubElqOFIxVS9keHpuOUZtelpuMVoxL1dCUU9BTjRNVEt5c28raFlXRm45VjEvckJody9aMEhPZitoclo3OCtiTkY3Lzk5dHR4KzRibTVPUmNBUXl0ZnE2SUJQUHo4eSt0WHA2UmtkR21VNmRPUzBTa3Q2bytXRkJRTUxxaDdUS21KWmhhcFBzN3dxTUN4MFlMRzZNM3VPWmV4emxCNWNvSldiSTBVdEI1MHJSZkEzZUZtdEk0dmNDcXFPdG8xdHBiSjVSNEVyd0p5aXZTeVFnVG93V05lWE5EQ1NLY01qWlRaalpTRGMxS2VOR3BVSktyZWdpcWZRZ2x1YjNaMGIyWnE4OGJFQUhYclhxOC9aYWpHdXJGaFM4aWp5VXpzODdQQjhZWTR4WC9ybTZBOFphRWhpNmQ2R0c4NkRZVDVlWGx6NlducHo4dUloZXI2bnM1T1RrakNnb0s1bnRWRjREcnV1MGR4em16b1hGU1VsTFNnUFhWaW84U2tRdUIyQVZ6MG9BZ2tKQUFkK3JVNmMvaDVQYzdFYmt5RUFnOG01K2YvMlpEMjJaTWN4ZE9QSStiVnFLanhlVnZJblNJTG95bGhENktlekZjTm41VDNsaERmZkJKWG9uZWluTG4yRXlwS0owODd1N09FNmVQUWhnVTJSREppN3hOa0dnN1JCREhsVWNaK1hSL25qa3Y2RUg0Sm1WNmtWNFJsL3lDdDhsdnRYOFVoWXZIV2ZLYlFGV0Y0dUtEZ1FHSTlBZjZvOW9mMSswZWQySjlFdFJrQ2E1cS9QUFk4K28za1g1dHNpUVgrRXd5TTIzMWJtUE1MbWNKY0ROVFVGRHd1K3pzN0JzYkdrZEVCdnQ4dnJkaXkwcEtTaXFBUzRjTkc3YmFjWnhmaThpc29VT0huajFuenB6WEdscGZFbTlWVmxhZXZMMFgrZjMrZDRERGFqdW5zckp5cjhMQ3d0WFoyZG50L0g3L0dsVk42TWtPQkFMbnFPcjFxanJmNy9lUENBYURpNENIczdPekJ4Y1dGcmJJN1U2TTJWN2pNK1NCaHhib3F4VXVUd3BrQTk3T0ZhV1dXRUlybENuQVJRK1U2T1dqTStTOXl1RDlGL3I4emljQ3FhRm1lTlFUTEVRVEF4RU9UZi9GNmh2SzRJNkdCMjQ2cHBmb1NZUlcvQWE4Ny9pdFBqcEE0Y1p4V2ZJZkQ2dllMZW1YWDZheFljUGh1RzRveVZVZFFFbko0WWkwalR1eHRxUTBXVUpiVXpMckp0bDNyTGI0b2EyRFNvQmlSSW9SS1pHQkE3K3IrenN6eHBoZHh4TGc1c2N0TEN4MEd4b2tFQWpVMUh1aHMyZlB2ajRRQ0d3Q3pxNnNyQ3dLbi8rd3FuWklPRm0xdjRqZzkvdi9tWk9UVTcxSEZoRjVLejgvLys0azlRUUxDd3MzQUdSblozY3FMQ3dzVDlhWVljT0dEWEljNStpTkd6Zm12ZnZ1dTV0emNuSmNxZWV3TEwvZm53T2tpc2pMc2VYRGh3L3ZyNnIvRXBFeTEzVXZmdlBOTjB1SER4OSttYXErNmZQNTNod3laTWlRdDk1NnE2eGVsUmpUd2wweFVINENodVlWNlZnVi9pYlFMbktzc1ZabHJwYWM5UWtxYitjVjZkOFJKdDc0d3JRL2dOd2VPdVJkVDdCS1RDcXQvS25qcEFlZVhqdDU5RGNlaE43bHBoWHBJSEY1SGdrTm8yMk1mN2ZZY0FyVHgyVktzN3FCVUIvNjRZZnBWRlFNUUhVQXFxR2UzZkx5UXhDcCtxeFdWNkliU1d3ZHAvYjV1YXJKajlmK0Q3c1dXSUJxTVk1VGpPc1dTMWJXMHRvdU1NYVlwc2dTNE9aRHNyT3oyOVo5V3UyMmJ0MGFmUGZkZHpmWGRWNStmdjZrN096czIrZlBuNzhCUUZYUEVKRXV0Vnh5UXJMRVZGVXJrNXdiTld6WXNGODVqbk4zSUJBNE5qOC8vNlBxeHgzSCtUc3dwRzNidG91QXdycmFYYTN1azhOdGVqRlNObno0OEV6WGRkOFFrUlJWUFhuMjdObmZBY3lhTmFzZ0VBajhXa1R1YWRXcTFjenM3T3pUQ3dzTGY5NmUrb3hweWNabVNkNzlIK2hyUHVFL0lod0Q0Yy9halRDSHRIbzRBUWZodDhCSnVTZGZjVUh1YXcrTkVwSCtrYVdydkdoQWRIaTNnSWlrT1ZUZUE1emU0TUM3V0Y2eEhnQzhDVVFYUy9KNmU2czR5bk5qTTVrd3JwSENOeFU2WjQ2ZmpoMzdFd3dlaWNpUndKRnMyeGJkVDd0ZWlXN3N1YkZsMVljeHgxNFhHN3YyWkhjRHNCRFZVTSt1MzEvTUVVZDhhWHZsR21PYUEwdUFtNG5zN096dWZyOS9lVVBqK1AzK3Q0RWh5WTROSFRyMGpNckt5bmZuejUrL0NpRFNRd3ZRdVhQbjdxdFdyVXI0YmVyMysxOEZUZ2dHZzRlcTZ1ZlZqOWV6dDdvajhPVEpKNStjOWZycnIwZm43d1lDZ1RQRGJTM016OC9mcnVRMzdDUlZYVkZRVVBCK09GNjJxcjRvSW0xVjlhTHE4NXZ6OC9Qdnpjbko2UzBpdi9INy9SOE1Iejc4akZtelppM2FnWHFOYVpHdUdpUS9xT3F4TXhid2Y3ajhCYUZWWE83cDhmQm9BZHo0WE9Hd3RMVFU0dXVIamJyN0g0WC9QUlFWZjZnWDJNT2gwRlVQVCtzNDZmNFQxazYrYXJlZHcvckFSOXJkM2Nwc29CUEU1RmdlYm5la0d2ZXl6VnkrZ1ZITk1jblNCUXQ2RVF3ZUZVMTJWVE53M2RaMWRxWEhKcktSWHQzcTF5UkxkbVBMNjBwNFZUY0RpeEFwUnJVWW42K1lBUU0rRTVFR2p5WXp4cGlteUJMZzVtTUxNVDJaTzBwVmx5UXJIelpzMk5HTzQvelA1L090Q0FRQ0YxWlBPSjk1NXBta1E2WURnWUNHNHdZTEN3dHI3ZTFOWnZiczJZL201T1NjSVNKbmJkdTI3VGJnTndBalI0NzBsWldWL1NVYyt3L2JHemNuSitmdzhBSlhNd0NHRFJ2MmUxV2REQ0FpRnhRVUZEeWQ3THFDZ29JYmNuSnl0b25JVGE3cmZoQUlCTzZvckt5Y1VsaFl1R1Y3MjJCTVN4Uk9idTUrc0VSZkNTci9CVEtpQnoxT2U2THpTbU02ZVFYU3VuVk0vLzBOZ1F1L25mSFdpL3V1Mjd3UjhiQVhPamFVbzNJL0k1OCtaSGRjRU91eHhkcDIweGJ5UmRnblV1YjVjUFg0N1k2S1V2Zmd6TnhNMmU3ZkUwMU5lTjV1QnNGZ0pOazlFdGZkdTg2aHh0VVhtcXB2b2x1VG1oUGVkY0RiaU14RlpDNFpHVVVpc3R2OWpCcGp6STZ5QkxpWkNNK1JIZEZZOFYzWC9jQnhuS25BTlVCK0lCRDRiWDUrL2o4YXE3NVl3V0J3ak0vbk94cjQ5ZkRodzErYU5XdlczTEt5c3N1QlBxbzZhMGRXb2hhUk04SVBuOC9KeVprbUltTlZkWU9JWEZGWldmbGFkbloydTVxdURRYUR0L2w4dm5KZ0NqREo3L2NYNDhITkIyTmFraXN6NUt0YzFVRTlGM0FqeWgrQjFNZ3h6MGRGQ3duN3kzWnAyMkhmNjRlTkNqNi9hSzV2OFk5Zk5jNVFiSkVETy8yaTlPcHkrS2Uza1J2ZjVncWVFdUZRQ0U4cGxVWVk5VnlWL0g2UjZ1ZUV5L2FUM2ZKR29pNWV2Qi9idG9XR01xc2V5ZHExL1luNWVhNGxFUTM5SGVuWnJkN0RXMVBDR3p2RXVYNFRzc3RSblkvSVhCeG5MZ01HTExEZVhXTk1TMllKc0ttWGNPL3R0VGs1T1orTHlEK0J1M0p5Y2pwRjlnaHVCTkhmL0lXRmhhdUhEaDA2eHVmenZlaTY3cU01T1RsSEFybUE2N3J1YjNjb2VHak84dGJseTVmUDd0bXo1MUpDdlZBM0F6UDkvcnJmRnFyNm5PdTYyVDZmTDVDZm4yL0pyOW10bmZYMm5ZY0dnNXpzb0lOVjVVZ1I5dHdaOVM2YS96ZDI4UndDWDhkK2NGeS9ScTNqYms2NE05bENmMDNhNjV2K3RqT3JPeGdvR3pIdnpwMVpwMmV1V0RlWFh6anRPZGpYaVlHK3p1eERrdVU0a2lXcTFSUGR1aExlWk1lVDl5U3ZRV1FlTUJmVmVXUm1MbXFPdzhxTk1XWkhXUUxjREFVQ2dVdFU5WVQ2bmk4aU0vUHo4eCtyejdrRkJRWDNEeDA2OUFmSGNlNE1Cb01QQUdSblo5ZjJjeVRoT253MW5kZTFhMWVOREtFV0VSK0Fxc2Jkblo0elo4NUxnVURnTVJHNVJGV0xnVjdBQTNQbXpGbGNuM1luc1JqSTZ0V3IxNFg1K2ZtUEFGbERoZ3hKVDB0TGU3S2UxMzh3Wjg2Y3Q0RzNkN0IrWTNhNTdEbTVyVG82YlhPMWtoc2N3UWZTS0tzeUc5T2NsZXBXM2cxdTVkM2dhaDVYT0N0bEgwYWw3bzgvTWdhL29XK3F5TlpFTmZja3IwQmtIaUp6VVowbldWa0pDMFlhWTR5cFlnbHdNNlNxZzBUa3d1MDR2eHlvVndJTW9XUTBPenY3dGNMQ3dzcnM3T3c5L0g3L3FycXU4Zmw4SDlkMHJLeXNiQzdoUFVJZHgvRUJpQ1RPQTZ1c3JQdy9uOCtYSXlKN3FlcDY0SmI2dHJtNllERDRXNy9mZjQ2cTN0cTNiOThubHl4WnNpMjh0ZEZGa1hPeXM3UDlqdU1jSnlLZkZCUVVySWk5UGpzN3UxVkNVR04ySTJmTi8vc1JyZ2FmRXZqRnJtNkxNYzJGSy9CYzVmY3NDSlp5ZFZvZjlwZDI5WnU3VzlQS3paRmo4WDRpMUxzN0Y4ZVpKNW1abnphdzJjWVkwNkpZQXR5TXVhNTdpdXU2TmM2UGRSem5XTWR4WHR1UjJKRUZyU29xS3JiNmZMN25rcHppQTg2VTBENUQ3NnZxc2xyQ2ZSTHpPQTFBVmJjbHFiTThKeWZuYzJCUFlOUFdyVnNUenRtTzlwY0hBb0YvaWtodXIxNjlUbXZkdXZYTDZlbnB2d1NJOUlZN2puT1I0emlQcU9wdmdMc2kxd1lDZ1Q2cStrRk9UczZUQlFVRnpYMjNEdE1NbmJENHpyYTZOdmljSUFmVWZiWXhabnQ5b3h1NGMrdEgzTnQ2TVA3UTlzbnhxaWU4dFNmSjM2TTZGNUY1K0h4elpjQ0FMNzF1cnpIR3RDU1dBRGRqanVOc25qMTc5b2FhamdjQ2dUcjMrMDFtK1BEaEI2bnFMYXA2YjBGQlFSRndicExZMXdFalZQWGI4dkx5WVNVbEpadnFHVDZ5K0ZSQ3UzTnljc2FJeURBZ0tDTGQwOUxTN2dFdTNwSHZBY0J4bk1kYzE4MEZUbXJmdnYxTHF2cDNZQzNoM25DLzMvK2E2N3F1aUp4TlRBS3NxaU5GcEIyeGk1d1lzeHRwVTY1VEVFdCtqV2xNUCtzVy9yM3RHeTVKcmZaV3E2dEhXRFVJdkkzanZJTHF5NUtaK1Ztak5kSVlZMXFnSkxjbGphbGRNQmc4bTFEaWVXMnk0OE9HRGR0VFZmOE1vS29UdGlQNVJVVFN3dy9YeFpabloyZnZDL3hOVlN0RTVFUlZYU0VpRncwYk51ejBhdGZYZTZHUG1UTm5mcU9xYTFTMVgyRmhZYVdJUENzaUJ3d2RPblJ3K1BoS1ZYMWZWWS9PenM3dUVWUEhLQURYZFIrdGIxM0dOQlZuenYzNzBRalg3T3AyR05NU3ZGRDVQWis2YStPVDN1UnplZGVpK2hRaUZ5SFNSYkt5anBlTWpEc3QrVFhHR085WkFteTJXN2hIRk5kMW4wbDIzSEdjZTBTa1BmRFk3Tm16WDQrVTUrVGtqTXJKeVpuWnQyL2ZHbnRPVmJWbnVJNlZzVlg2Zkw2SFJhUzlpRXlaTld0V0FmQi80YnFtWjJkbmQ0cTV2aUw4c0Y2akcwUmtGZEFsZk8yL3d6RXZpRGxsam9pSXorYzdFV0Q0OE9IOUNXMi85UFhzMmJPM2Uvc2xZM1k1Q1Y0TFl2LzNHN01US0RDcjhxZWFrdDZ2VUwwYmtSeldyOTlEc3JKR1NVYkdrNUtadVhZbk45TVlZMW9VR3dMZGpOVzI4bkxrdU5abmNZNFl3NFlOMnhQSVV0WDFyVnExZXJQNjhVQWdjQ3B3TnZEVGxpMWJycXRXMzhYQThKNDllOTYyWk1tU0cycW80aUNBMkRuRE9UazVONHJJVUZWZEVBd0dwd0FVRkJROGxaT1RjNkdJbk83eitmNE9YQkd1WXh1QTR6aHBnQVFDZ2NYQXZmbjUrUTlVcitpRUUwNW9Hd3dHOXhTUnI4TXgzODdKeVZrTm5EZHk1TWpybjNubW1hQ0l2Qk9PZXdMd3IyQXdlSW5qT0FBUDB3amJZaHJUMkFRNVpGZTN3WmlXWkprYkhnU2xHa1RrSFVSZUJsNlJqQXhidk1vWVkzWUI2d1ZveGxRMTMrLzNWOVQwcGFyNTJ4dFRSRVpJeUN1dnYvNzYxdGhqMmRuWm5WVDFmZzM1VlhoVjVhaXRXN2RlQ1pRQjF3OGZQanluaGlxR0FEaU84eGxBSUJESUZwRmJnVTNBeFpIRnR3Q0N3ZUFFVlYwdklwZkh4RnNiL3Q0N0JRS0JEc0Jod0RteEZmaDh2bnNEZ2NCVTEzWGZFcEgycWpvM2ZNZ1ZrWmtpMHFPMHRIUlkrTngzVlhVQjhPbklrU045SW5JQkVIUWN4NFkvbTkyVDZyNjd1Z216Y3lLbUFBQWdBRWxFUVZUR3RDVGZ1eHNxRUxtWXRMU3VrcGw1bkdSazNHbkpyekhHN0RyV0E5eU1xZW84b000dGlvQ0Y5WTBabWY4S1BCdGJucDJkN2ZmNy9VOEF2VlgxN3dVRkJiT3FYenQvL3Z6bGdVRGdOeUx5c091Ni84ck96ajYwc0xDd1BITDgyR09QN1FrTVZOV0t5c3JLa3V6czdCNnErcC93M3NCWEZ4UVVMSW1OVjFoWXVDd1FDRXdFN25GZGQwWkdSc1pod0dvQW44L1hJNXdjeC9VbWgzVUVJdC9IbTF1MmJJbHVwNlNxcjR2SXlhcmFHK0ROTjk4c0JUSUFoZzBiZHJyak9OMVY5ZVg4L1B5ZjZ2dWFHZE9raUhUYzFVMHdwaVhaaXBzaUdSbFA3T3AyR0dPTUNiRUV1QmtUa1QvbTUrY1g3c2kxcXRvNnRJTVJ3VWhaSUJEWVIxV1BBVGFYbDVlL0VTblB5Y25wTGlJUEE2ZW82anZsNWVVM25YRENDVzFkMSswaUlwMkR3V0Jub0l1SWRGYlZMc0FHRWRuVDcvZi9FLzZmdlR1UGo2bzYvd2YrZWU2ZG1TeVRmU09FUU1JT0Fka1hGWkNRR1ZCVVJGUmNjS0V1MzliYTF0YTIxcTdXMW1wYnJYYXZQN1YxVnhSVUZIQUJNc213eXlvZ0pJUTFCTEx2ZXpJejk1N2ZIN05rMW1TeXNPWjU5MlZuN3Jubm5udG0wSkRubm5PZWcrWE9kclJhN2ExRVJFS0lyV2F6dWNsZ01QeUJpSklCdkpXZG5mMjZ2MzVtWjJmLzIyQXczRU5FT3IxZUh5K0VPTzRJZWtlcnF0b2t5eklBblBUNmJEOVFWVlZqczlscXRtelo0dkdBb0xTMGRHVlNVdEw3N2lQTlRwSWtQZWk0M21jNk5XT01NY1lZWSt6aXh3SHdaVWhWMWJlSmFJK3Fxc0ZrajVRQXFGNWxSRVIzT2Q2N2ozUXVjK3pydThFOXM3TVE0aUVpdXQ1eGVFVnNiR3lUcXFvNnh6azQxc3o2YzUvQllGaGxNcG5XVFowNlZVdEVQM1hjL0cwQVVCVGxwN0lzbDh1eS9JL09QcTZpS0xkV1ZGUlU1T1hsV1F3R3cxZU9ObTZYSkNuRjhkN2plMUJWdGQ1c05sYzVqdzBHdzRORTVKRk4ybWcwK3R4SUNIRURFWUdJdm0wMEdoOTBGRGRuWjJmZjNVbi9HR09NTWNZWVl4Y0pEb0F2UTdtNXVUc0I3QXltcnNGZ3VCM0EyMFRVTElSb0pTS0xFQ0lLZ0RPejhqcTM2bmNEZ0JCaXRYc2JSUFJmQUU4Q0VFUlVLNFFvQjFBT29OeVJaYmxDQ0ZFaGhLaVVKS25TWnJOVmFqU2FCd0U4UlVTdnpKNDllMXhvYU9oOEFHa0FTclZhN1hzQTRCaUYvV05YbjhGc05ydW1PQ3VLa2l2TDhsRWlta1ZFc3dDMHU2M3hEZVFLQUl1N3VvOWpSQnhFZEtOYk1XZnJaSXd4eGhoajdCTEJBWEEvSjRUWUxVbVNKSVNJSXNmYVFDSlNBWndTUXZ6TFpESjlCZ0JMbHk2VnE2dXIzM0ZzZ2VRZUZNTmtNcFZuWm1iR204M21wbUR2bTVHUjhjZUJBd2ZlVGtTYk5CcU5zTmxzYTJSWjNrNUViM2duMStvT3M5bHNNeHFOdHdraDNpZWlaRlZWbjhqSnlhbnU3SnJTMHRLZkpTVWwvYm9uOTlQcGRKd0ptakhHR0dPTXNVdUUzNDNwR0RzZkZpNWNHT0llN002ZVBUdDI2OWF0OWZDZGtzMFk2eU0zYjM2ZUg5b3dkcDU5Y3Mzai9Qc1dZNHhkSkhnRW1GMHczaU85M3RzbU1jWVlZNHd4LzVyWGY4RVBORm1YOU5jdTVBZHdYbmdmWU1ZWVk0d3h4aGhqL1FJSHdJd3h4aGhqakRIRytnVU9nQmxqakRIR0dHT005UXNjQURQR0dHT01NY1lZNnhjNEFHYU1NY1lZWTR3eDFpOXdBTXdZWTR3eHhoaGpyRi9nQUpneHhoaGpqREhHV0wvQUFUQmpqREhHR0dPTXNYNkJBMkRHR0dPTU1jWVlZLzBDQjhDTU1jWVlZNHd4eHZvRkRvQVpZNHd4eGhoampQVUxIQUF6eGhoampESEdHT3NYT0FCbWpESEdHR09NTWRZdmNBRE1HR09NTWNZWVk2eGY0QUNZTWNZWVk0d3h4bGkvb0xuUUhlaHZwcnk2d2t4RWN5OTBQeGpySU5vZ1NBVkJFWUJDZ09wNFZRU0VhbitGODFVaGtQMjhnQ0lJcXYzVlVVOUFJWUlxQkJTNDJpRDdPWEllZDdRRkFRVWtWSURzN1FFS1FYVGNuNkNRSUZVUUZBR2hTSUNpZ2xUSmVTOUFFVVQyUGtBb1FvSkNxbENGZ0VLeVozOWMxeENwUWtCUkFVVVNVRlFpVlJKUWhBYUtVRlFieWJLUUhPZFZBVVVXamxldC9WV3kybFJGSnhSRlFOR29vWW9pb0doVktOWXdVaXdDaXJhNVZXMk5Fa3E0cWlvTmlxSVUzbjkvMjRYK0UyYU1NY1lZWTNZY0FEUFc3MUVveVBFTzNxOFVvTnorZngydmpuck9kcHdWQTEzcjFnYmNidTY4bTcvN09FdWQwMVpjOTRMb3FDUHNKNGdBUjNISHExZi9aRWZic3ZONjFYRkNWVjMza1p4MUNJRGlPSllseUlyamVsZ2hFUUFaMEZvQUxRRG9aT2djSVc4OGdQai92Zzh2allDd1FNQWlDQllBRmhLd3dQRmVDRmhBWkFHRTFmMmNBRm5nZUUrQS9YcUlkb0RzOWNoZXBwSm9KeUZaSU5tdlZRUXNKTU1DRlJaSlV0dUJzOTc5WVl3eHhoanJOemdBWm95eDh5dlNHYkc3bmhPNFB6RHdMblIvY2F2bi91REJ2VXdDMlo4RUNIdVJUQUJVeDNuVnF6NWpqREhHV0QvREFmQjV0dS8vN3NxODBIMWdsNTZwTDY4TmI3VzFTbUVheUJiRkt1bGtrcTFob1pLMlZjaTJVRVhTdEVHMlNwQzFxaXJaQ0xKR09GNjFHa214UXBZMXFxVFlJRXNFV1JWQ2tnZ3lTT2loU2hwQWFDRkxXa0JvQWFFbFFSb0lPSTRsclVxcUJwQzBKRlNOSU9nSTBFS1EvVHFRRm5EVUpkSzQzb08wSklRRzVIYmV6M1dDaE1hOURRTHBMK1Qzek5qRmJFcnNVQ3dmNXJtQ3BxS3RIczhjWHQzcmR2ZlhGa0oxUGpYeGNrWDBFRHcwSXN1amJPM1p2Y2d1L3laZ214TmlocUM0cFFiVmxxWmU5YTB2eGVzaUlGTkg2cE4yMVlaNmE4c0Y3QkZqakxFTGdRTmd4aTRCZTcrenFOLzlsamJwOWRVeFFyTHFoUTBSV2xMMVFoRjZJVkVFVktHWFNOSUxvVWFBSkwyQTBFdEFoQUQwRUlnZ2doNUM2RUVJRXdKUjlxQmFSQWlRbmdnUkYvcHo5WWJ3ZU9jWXpSVUM1QmcyRm81aWduQlZFWUk2UnBYOXh6ZVhIUW1FcE5EbzgzSXZpMnBEVFlBZ1R3SWhTaHNXZEZ0TnRqYlloT3IzWEl3MkhJK09Yb2hvYmJoSCtlbm15dUE3NjhmQ2daUHc3UkZHSEdzc3hWK1BmSWJTdGpxZk91RWFIWWFFSjNpVVJla0NmNjZGQXlmaG9SRUdWTFUzNE1tREsxSGVWdSszSGdHWUZKdmVxLzQ3bGJmVm82UzF0dE02ZjU1OEQrSjFIVDhDZGxVZnh4L3pQdW1UK3pQR0dMdDBjQURNR0xzbzdiOS9TUjBBMzkvR2UybnF5MnZEVlcyclhsRVFBVkwxV2tub1ZSVVJJT2loU25xUzFBaW9wQWVnSnlBQ2dGNEFFWURRRTBFUGUwQWREVUV4SUVRRGlPdnJQZ1pDZnQ1NUxMaUdjRXlMSmdqSGUrZHBBUUpSLzRpQUUwSWk4ZEwwaDg3THZRN1huOEd2RDM3ZzkxeFNhSFMzK3ZHYmd4L2dVUDBaditkK09PWUduK0FYQU9Za2pzV09xcVBZVVhVczZQczRYWjB3Q2crTk1BQUFSa1lPeEl0VGwrTi94M002SGRudGpBVENnOE96Y0gzS1pBQkFVa2cwbnAxNEYzNTdjQ1hPdHRiNDFOZVFqQ2ZIMzlhamUzbjcrTXd1dkYyNEdjbWhNUjZqdkZYdGpXaFhyWDF5RDhZWVk1Y0hEb0FaWS8yS1l6UzlCVUR2aHM3Y1RIanJMYjFzMVVhVFN0RkNrbUpJMktJaEtCcEVNUUJGazFBamhEMVFqZ1lvQmhDUkFHSkJpS2FPUUxyWHlDMFlKdkpjNzB2OVpmajNNblRIa0tzeEtTWXQ0UG52ajdvT0p4b3JVTkh1ZjZUVkh3bUVPOU5tMmRlTU80UktXbnh2MUxVWUh6TVlMeDNiMkszQVVhOEp3ZU5qYjhKRXIzN0c2U0x3cldHWitNUGhqNE51cXplZW0zdzNJalVkbzlQUEhQNFllMnBPbnBkN004WVl1elJ3QU13WVk3MTA4TDc3bWdFMEF5anBhUnNqM25rbkt0UWlSMHNxUlV1Z2FCbHFEQUMzUUZvTmgwQUM3RUYwdElDSUpHZFFUUlFOSUxKdlBnMjdtTXdiTUE1M3BsM2RhWjF3T1FRL0g3Y1l2enJ3UGxvVlMxRHRxaEQ0NVlFVmVIenNJa3p3Q2xybkptVmdlTVFBL0RsL0RjNjJWSGZaMXVEd2VQeHkzQklraDhiNG5Nc3RQNHlYam0wSXFrK01zWXVIMVdhRFZ1TS9UQ2lycTRPaXF0Q0hoaUlpSkFRYVdUN1B2ZXMrVlZYUjJHYmZva0VpQ1pGaG9YM1dkbk43Ty9RaElYN1AxVFkxb2I2MUZlbUppWDEyUDlaN0hBQXp4dGhGNFBnOTl6UUFhQURnZnc1c0VESmVYNWtjQmlSQ0ZRbXFFQU1rSVpKVW9uZ1NTQVpFSW9BRUFIUDZxcytzKzFxVWRnRDI2Yjg2eWZPdjREcExzOGZ4eEpnMFBETHlXcDgyRHRZVklVeldZbVRrUUZmWlVIMFNmalh1RnZ6KzBJZXdxTGFnK3RKa2E4UHZ2dm5RWTlxeVUycDRQS2JIRGVzeUFKWkFlQ0pqc1Uvd3F3Z1ZyNTgwNDdPU2ZRR3ZGUkE0MFZUdWRzODRoRWhhMTNHdHBkbGpmWFZTYURRaU5SMi90RGJaMmx6cmk2c3RqWjMya3pFV3ZLYTJOdnpzbmZjd2VXZzY3cDB6RzZFNm5ldWMxV2JERSsrdVFGMkxQVFhKOXhiTXg0S0pFL3IwL2cydHJmamxpZzl3cHJyajU4KzQxRlQ4NXRZbENIUHJTM2RVTmpUaTI2LytGd0FRR1JxS2QzN3d2VDdwNjZhOGZMejQyZWRJall2RHlJSEpXRDczR3NUcTlUaGRXWVZmZjdBU0RhMnRDTlZxOGNxM0gwSjB1Tzh5Rm5aaGNBRE1HR09YaWJ6N2J5OERVTlpablNHYm4rK1hjNkVyMnh1UVY5KzdQWkFsSXN4SkhOdmo2MVVJM0wzOW53Q0FaV216c1hUSWxhNXo1VzMxSHV0a3gwY1B4aE1aaTZGeFc4OEtBTlh0alhqaHlGcUV5enE4T0dVNXd1U09Yd2JIUmFmaThiRTM0Yzk1bjhJbWxLRDc5T29KRTA0MVYrQTdJK2E3N3JlcWFBZFduOTBkMVBYUEhsNk5QMHk0RTdFNmV4TDNXa3N6bnM5ZmcveUc0azZ2dFFrVlAvMzZiZGZ4WHliZmkrRVJBMXpIT2VXSDhFN2hGdGZ4ajBaZmo3bEpHYTdqL2JXRmVPSEl1cUErSjJNc09LcXE0b1YxbjZHNHRoYkZ0YlhZZS9JVUhydGhJVWFucEFBQU5oejh4aFg4QXNEaHM4VW9LQzN0c2wyZFJvUHZHQTFkMW11MVdQQzdEei95Q0g0QklGU245ZDc0cjFkYUxSYThuRzBLdW41Y1JBVHV1OGJ6K1hGamF4dmUyTFFaQUhDMnBnWVJvYUdJMWR0L0RxWWxKbUJRWEN3YWlsdlJaclhpNDEyN2NYL21YSjkyMllYQkFUQmpqTEhMWGtGRENmNVc4SG12MnRDUzNLc0EyTjM0bU1FZXg3dHJUcmplVDRzYmpzZkhMdklaSWJZSkJYL09YNE1HYXlzYXJLMTQ5WVFKajQ1YTZGRm5XdHd3L0g3Qzdmamo0VS9RYUd2MXVlK1lxQlRmL2FNQkZMZlVZTVhwcmJnN2ZRNE8xaFhoNjlwQ2pJMGFCTUErR3V3dE1TVGFkUjRBM2kzY2dvZEh6a2VUclIydm5yRC9VdWwrM3Ftb3BRck50bmFmY3NiWXhhR2hyUTIxelIwQmJtbGRIWDcxL2txODlOQURDTkZxOGY3MkhSNzF6WGw1UWJVYnF0VjJHUUJYTmpUZ2o1K3N3WW55Y3A5emUwK2V3cE1yUDhTdmIxMkNxTERPcytzWFZsYmlpWGRYQUFEU0VoTHczRDNMZk9wWWJEYmtIZzZ1N3dBd0tEYldJd0FXUXVCdm4zK0JtcWFPV1NySHk4dHh4OS8rNFRxMktoMFBJai9kc3hkZjdqOFFzUDNsYzYvQjlaTW5CZDBmMWpzY0FEUEdHT3Qza2tPalVSWmdleDZuSDQ2K0h1VnRkVmg5Wm5lZlpoTFdTUnFNakV6MktOdFZkUndBa0RWZ0hCNFplYTFISm1Pbmw0NXR4TEhHanBHVzNQTERHQldaZ3VzR1R2U29OelpxRUo2ZmZBK2VQYndhUlMxVkh1ZWVtWGlYUitJcmZ5YkZwSFdhZEFzQXJoczQwZWUrZ0gyN3BwK052U25nZFowbHBmSU96QVVuYm1Qc3ZJc0pEOGZ6ZDkrRlYzTnlzZjdBUVFEQTdWZGRpY1NvS1B6cGt6Vm9hUFY5c0JhTWtBRHJpWjIrS1RxRDU5ZXNSYjFiK3pkT21ZeklzRENzMkxZZEFGQlFXb3BIWDM4VFA3aHVBYVlPR3hhd0xTRUUycXoybjludHR1Q1doSFRYYTdsbTdEbnArYlBNcGlpd0tmNW4zN2ozeVIrYkd0eXNIZFkzT0FCbWpESFdiNFRMT2p3OGNqNW14by9Fei9lL2gxUE5GWDdycGVzVE1UY3BBd1JnUWZKRXJEaTlEWnNyOHZ1a0QyT2lCa0ZESFVsam1teHRPTlpZaXUrT25JOEZ5YjVCSlFCOFVMUWRPZVdIZk1wZlBaNk5oSkFJVElzYjdsRStJRFFhTDB5NUY2dUt2c0xIWjNZRzNGLzRZaUo1WlM0WGdnTmd4aTRFclVhRFJ4Yk14K0Q0ZUJ3K2N4YTN6SmlPajNidXdvNWpIZHV0L2Y3MjJ6QnE0RUMwVzYxNDZPVlhYYU9kLzM3Z2ZzUkgydmZiZm5mTE5xemRaODhEc0dqcUZMLzNhbTV2eDl1YnQrRExBd2M5L3B1L2E5YlZ1UFBxcXdEWWcyZm5WT1BhNW1iOC9xUFZ5Qm8vRHN0bVhZM0VxS2dlZmNad25RNlBYdWViWThIZDBkSXlmSG5BYzlSV1ZWVzhzV2t6MXV6MXpHL3d0K1gzSVRIS014ZmxKN3YzWU5WWE93RUFtUmtaK0QvRHZJRDM2dW9CQWV0Yi9HMHp4aGpyRjhaR0RjSmpZMjVBWW9qOUY2YWZaU3pHVC9lOWhXYkZkMHJ1N1VPdWRvMUh4dXIwZUdUa0FveUlIT0JUcnlldThKcitYTmhjaVdjbjNZV2graVMvOWZmWG5ZYTVQTTl2bG1VQWVLZHdLd2FISjJCQXFPZHVXaHFTY1ZmYUxJeUlUTWF6aDFmM1NkLzdrbmZpTGU5OWpvZEhKbnZVU1FuejNISjdZRmlzeC9rZFZVZlBRUzhaNjcrdW56d0pOa1hCRSsrdHdBT1ptUmlhbElSVEZSVllQRzBxSnFiWlo0bXNQM0RRWTZydmh6dDM0b2NMcndNQW5LeXdQMkNNMWV0OUFtQlZWV0hPeThlYm16ZWp6bTNLdFU2andjTkdBd3hYakhlVkxaa3hIYkVSZXJ5MElkczFpcHB6NkRDMjVCL0JkUk1uNHFacFU1QVUzYjNkQkxVYWpjYzlBdFh4RG9EWDdmc2FuKzdaNjFQM1ZWTU9kRnJQc0txOHJtT1cwVGRGUmZqTHVzLzgzbWZhc0dHNGNjcGt2K2ZZdWNFQk1HT01zVDQxVkorSUd3ZE54ZENJSkF6VkorRlVjd1ZPTlZWZ1hmRmVuR3J1cysyWHV5VkNHNFlueDkrR1VMa2p5M0J5YURSK09PWjZuK0F3WForSUt4TkdlcFNwRVBpeTVFREFFZHJ1OEI2dHpTMC9oRzhOeXd4WWYxSk1HbDZhL2xDUDcvZGx5WDdYKzFwTHM5L3AxZDVra2p3eUxnZlNvclREMG8ycGU4NjZFZ2ovTjd6ejlZQlRZb2RpU3V6UWdPZUhSd3p3U0pwMXFzbi9hRDVqclB2eXpwN0ZLNlpjbkhJRXNTMldkcnh3Nzkwd2ZYTUlXZVBIQVFEMm5EaUp0N2RzOWJndTkzQWVMRFliL3MrUWhXZnZ1Z09uS2lyUjNON215aVJ0VXhTWTgvTHcwYzdkS0ttdDliZzJPU1lhUDE5OEU0WW0rVDRNek16SXdJZ0J5WGh1elZxY3JySXY3YkFxQ3RidTI0ZTErL1poWXRvUUxKbzZCZE9IRC9lNXRpOWRNV1NJMy9MRFp6dFBzbGpkMUlScXQvWEM3cEo2T0lyTmVvNERZTVlZWTMzbXpyU3JjY2NRejMxcmgrcnRnWERXZ1BGNC8vUjJmRkMwL2J6M3E4bmFpdGRQNXVLN0l4ZDRsRStQRzQ0bHFkTTlNaDQvT0R6TFo1VnNidm5ob1BiRTdVcDhTQ1RTOVIzN1FiWXFGbXl1T0FLdHBNSERJK2IzdW4xdnUydE9ZRi90S2RmeFF6di9YNWZYVElrZGlvZEdHSUlLZ0NXU2NLRDJCTXpsaDNHd3JnZ3FyOXRsN0pKV1hsZVB0elp2d2RhQ0FvL3lkZnUreHZUaHc3Rmc0Z1NVMXRiaTQxMjdzZkdiUTY1cHkrbUppU2lycTBPYjFZcHRCVWV4di9BMEZreVlnTGtaWXpCK2NNZXNsOWZObTdCdTM5ZCs3eTBFOExmUHYreTBmNEhXMkI0NFhZUjU0ekw4bnV0TFE1TVNNU1ErSG1kcWFqeW1iUC8rOXFXSWk5QjcxRjIvLzZCckN2alZvMFppMmV4WmZ0dU1DTzI3UFlsWmNEZ0Fab3d4MWlmOEJiLys2aEFCNzU4Ky8wSHdocktEbUJpYmpxc1RSbm1VMzUwK0Iva054VGpTVUlJNWlXTXdQdHB6aXJKVktIai85TFkrNmNOMHI5SGZYZFhIWVJNS05wUWV3QTBwVXpBNFBCNHFCQTdWbmNHRUdQOGpEWjBwYks3RTVvbzhMRXVmRFFCNDdVUnUwTmRPaVIyS3hhblRNS0dMQkZqdVFpVXQ1aVpsWUc1U0Jtb3R6ZGhja1FkelJSNEtMOUJJUDJPc2QxYnYzdTBUL0U1S1Q4TzQxRlM4dVdrekRoWVY0WGlaWjVibUFkSFJlR3JwclRoZVZvWm5WMzhLVlFnMHQ3ZGo5ZTdkV0wxN042TEN3cEFhSDRkYlo4ekEwaXRuWW5QK0VWY3lyUUhSMFpnelpqUSszTGtMNWZXZEp5WjBkOC9zV1Npc3JITDFOU04xRU9hTkc5ZkxUeCtjR1NPRzQvcW9TZmhmanRsaitqZTdkSEFBekJoanJOZUc2aE83REg2ZDdoaHlOWFpXSFR0bjA2R0pBbWM1L3MvUjlSZ1ptZXhhQnd6WXAvditkTXdpL09MQUNpejNNeFg1eTVMOXFHcHZoTll0Y1ZWUFRZLzNESUQzT2pJaUN3RHZGbTdGdDBjWThPS1JkWWpTaHZjb0FBYUExV2QzNDBEZGFZeU5Ta1ZaVzEybmRkUDBpYmdxWVNUbUpJNUZTbGlzM3pwTnRqWkVCREVhSEt2VFkzSHFkQ3hPblk3QzVrcmtsaC9HcG9vODFGdGJmT29LQ0d5dFBPSTZuaGliaGtoTng5WW1iYW9WZTZwUGVGd3pPaXJGNDgrdHNyMEJCUTBscnVONmF3c08xWjJGWHFOeksrdklLTnRWOW12R0dIRERsTW40d3JGZFQzUjRPQjdLbW9kcnhvN0JuejVaNDVFRXkybjY4R0Y0ZE9GMWlBb0x3L1Rody9IblpYZmg3MTk4aWJNMUhmdWFON1MyNGxocEdZWWxKU0ZHcjhmOW1YUHhudzBic1dUR2ROdzJjd1pPbEZmZ3c1Mjd1dFhQbExoWUxMM3FTdHhXTVFQdmJ0Mkd1d09Ncm5hbW9yNGV6ZTJCdDJXcmJQQWZrQys5NmtxRWFyWDRYNDdaVmZia3lsV2QzbXY3MFdQWWZ0VDMrd09BYXlkT3dDTUwrbjRHRUF1TUEyREdHR085dG1qUXRHN1gvOGZSTDg1Slgvd0ZPczZKYXMxS08xN0lYNGRuSnQ3cHNSWTJQaVFTZjUyeUhIcE5pTWQxZGRZV2ZOQ0hvOVdubWlvODFyVXVHalFOMnlvTG9FSmdaL1V4SEs0L2d5WmJHelFrNGI0ZC8rNTIrNm9qMi9QSnBncWM5TE1tTmw0WGdVbXg2UmdibllweDBZT1JIQm80Y1l3QXNLNTRMd29hU3ZEVHNZczh6cTByM290V3hZSUZBeWY2Sks4QzdPdW83eCtXaWZ1R1hvTjl0YWRnS2p1RVBUVW5vRGo2SndDOGNHUWRBQ0F4SkFyL1NmQmM0N3k3K2poZVBPS1pNT1pIbzYvSDNLU09LWTRGRFNXdU5weWV5Ly9VNzJjWkh6MFlzVHJQNllrOFhac3hYNFBqNHpFcFBRMHg0WG84bERVUGtXSDJoMThQekp1THZhZE93V0t6UVI4U2drbnBhYmh4eWhSa3BIcnU5ejBxWlNEKy9xMzc4Tld4NDhnK2RBaUh6NXlGeFdaRFprWUc0aHpab2JQR2o4TVZRd2E3TWppUFNSbUk5My80QTQ5MmZ2L1J4OGc3V3d3QXVHTHdZUHpxbHBzOXpqdXpKZzlOU3NLdmIxblM1ZWR5MzFaTmx1dy8rOS9jdEJsYkM3cWZQQzlVcS9VcEc1ZWE2amNKbG5PZGMzeEVCSVlrSnZodGIwaUMvM0oyN25BQXpCaGpyTmVHUnZqUFlCeElla1JpMTVWNnlOOElzT3EyRFZCQll3bFduTjZHZTlMbmVOVHhEbjRCNExVVE9YNnpSUGZVZTRWYk1UNTZNRVpIcFFBQVJrWW00NWJCTS9IaG1hOEEyRWRiQWNBbVZEVGFQUGZiVEE2TndaaW9GSXlPR29TRGRhZDlzaDRUMEdWSWx4UWFqZStQdXE3TGZwNXRyY0gvanB1d3YrNDBac2FQOERsZmEyM0d4MmQyWVZYUlY3Z21hU3dXRFpxS05MM3ZuNmxNRXFiSERjZjB1T0VvYks3RVkvdmU5S2x6MjVDWjBIZ2w1dHBXV2VCVEwxalhwMHpHdlVPdmdWVzF3YW9xa0VoQ2pKOGd2ZEhhcy8xTUdidmNQWEhUSW9TSGhPRHBqMWFqdWIzTlZhNlZaVWhFU0kyTFEwMVRFOTdhdkxuTHRzWU5Uc1h5YTY1QlRIaVlSN243OWtXU0pDRk1wL000Nzc0dG1pU1J6L251Y3ArcUxFbGRKd0xzcnVWejV5QStJc0tqYk8yK3IvSEo3ajBBbk4vREhIK1hBZ0RxbXBzUm85Y0hQTS82RmdmQWpESEdlaTNkVC9EVG1VQmIvdlFGZjFtT3ZmZkIvZmpNVGt5SVNldDBtdkgrdXRQWTRqWk50eStvRUhqOXBCbC9tclRNVlhaVDZqU3NMZDZMZHRXK3ZVZUlwTVc0NkZRa2g4WGc4eEo3c3BobGFiT3hkTWlWcm1zaU5hRWVBVEFCK04vTTc2SzR0UWI1OVdlUlYzOFdSeHBMMEtaWVBlNmYzMUNNTFpWSE1DZHhqTi8rMVZ0YnNMSm9CNzRzMmU4YUlWV0VpamJWc3gyYmF2OCtyVUtCcWZ3UVRPV0hNQ0VtRFRjTm1vb3BjY1A4VGpZMmxYM2pVellwSmczRzVBa2VaYVZ0ZGRoVmZkeHYvNEpSMWxxSFVFbUxVTWwzbE1aZFhuM25XVnNaNjYvQ1Erd1BBd3RLU3REWTF1Wnp2cUMwTk9pMklrTkRNVFRKOSsrSHlvWUcvSGJsaHdHdnEyeHNkTDAvVWx5Q1IvNzdXc0M2djd2OXRpNzNBMjYzZHZ3TWM0NGVKMFZISXoweDhOOWR6ZTF0cUd4b0RIamUzYy9lWGRIcCtjMzVSN0E1UC9EZkoyTUhwZUJQeSs0SzZsNnM5emdBWm93eDFtdUZ6WlhkQ29MUFpaS2tFRCtCanlJOEU1VUlBSDhyK0F4L25iTGM3eFJlaTJyRHk4YzJucFArRlRTVzRFaERDY1k0Um9Fak5hR1lrelFHUnhwSzhQQ0krUmdkbFFJTlNWQWhzS1VpSDQyMk5oeHQ5UHlGYzV6WFhzTHAra1RFNnZTSTFlbGRTYnoyMUp6RU00Yy85cm4vTzZlMjRPcUVVUjRQQ2s0M1YySnQ4VjVzcXNpSHpldTcybDliaUllKzhzd2UzZTRWRUFQQXdiclRPRmgzR3FuaDhWZzhhQnJtRHNod3JadXVzN1pnUTlsQmovb3gybkQ4ZU93aW55bnJLd3EzQlRVNWVXaEVFcjQxZEM0QSs0aDF0aVBBUHR0UzA5bGxBT3ovL20zdHhTZ3pZNngzckRZRnhWN2JJQVhTYnJOMVd0ZHE2em9SVlkzYkZrVDZVSHVBdjN6dU5WZys5NXFBMTJ6T1A0SVhBdXpkNnkxRW8razAvMFJYZEpyT0g5aXh2c1VCTUdPTXNWNDcxVlRSclFENFhPN1pHaUw3L3RYbVBSSUsyUGZFTlpjZnh1TFU2VDduQ2hwTGZCSklpVDVjTTdxcityZ3JBQWFBU2JIcDJGRjVGR09pVWx5QnFRVEMxTGhoTUZma0liLytMRlFJVjdBWW93M0hvTEE0RkxmYWc3MngwYWsrOS9pcXl2L2F0b3IyZXVSV0hNYVUyS0hZWGxtQXpaVkhjS3d4OElqT3dwVEplR0RZUEkreXZ4ZDhEbk5GbnQvNloxdXE4ZTlqNi9GTzRSWXNHalFWMXcyY2hOVm5kc0dpMmp6cTFWbGJzS0p3Szc0MUxCTTZ5ZjVudHFmbUJMWlU1dnR0dDFXeG90SFdDZzNKQ0pOMUdCUVdoMEdwY1FDQXIyc0xYUUZ3WlhzOUxLck4xYWE3TnRXS3JaVkg4T2JKVFQ2QlBtTXNzTzlmdXdDeng0eDJIWmZXMXFLMHp2NHpVaVBKbUpEV01adG02NUVDL0d2OWh2UGV4ODZVMXplNDNzZDVUVlh1cWR1dW5PbmFsdW5tNmRNOHRqUGFjT0FnUHZ2YXZnZjdWU05INE01WndTV0paT2NIQjhDTU1jWjZiVzN4SHN3YkVQd1dGR3VMOTV5enZvVEp2bXZGV213V243THgwWU54NDZDcGZ0dTRJbm9JNWlTTzlRakd2S2RSOThZWnJ6MkZ4MFFOUXJQU2p2eUdZbzl0bUtiSGo0QzVJZy9OU2p1S21xczhIaktNanhuc0NvREhlVzNkcEVMNFRDTW1BT1FJb0Y4N2tZdVgxWTFRSGZ0WWRwWWgyZDhJZVhWN1U1ZFpsUnV0clhpdmNDdFduOWtGUmFpdSt1N0pwNzRvM1krOGhtSjdraTBoOFBlQ3dJblJYajYrRVM4ZjM0aVo4U1B3ODR5YkE5WVRBSjQ1dkJvNlNRTlZxTENxQ2l5cURZMjJWcFMzMWJzU2NUSEdncWVSWlk5MXVCL3YybzB0Uit5ektFWWtEOERNa1NNODZuWWxKUzRXSC8va01RQ0ErWEFlZHAwNGdaL2VlSU5yZmU1dlBsaUZ3MmZ0eXhRbURCbU1wNWJlQmdCUVZCVlBybHlGY2FtcFdESmpPc0owT2xkU3E4NGNkWnUyblJMclArTjlNSnJiMnZEbk5XdDl5cC96S2l1dnIwZFpuVDJMZEVOcksvS0tpN3RzKzRiSmt6MitSM2J1Y0FETUdHT3MxMDQxVitLRG91MUJiWVgwUWRIMmM3WUZFZ0JFK1FuWVdyd1NXUTBJamNiUE1tN3l1MTdZNmVHUlJ1UTNuRVZWZThjYU1QZFJXS0Fqb093dTd3Ulh6aVJOdTZ0UGVBVEFrMlBUb1NFSk5xSGlVUDBaandCNFhIUXExcGZhdHlzWkcrV1ppZlZRWFJFYWJaNXI5eDRhYnNEMUtaTjcxRjl2djU5d2U0K3VhN1MxK21TM1B0dFNqVDhlWG8xd09RUWhrZ1lodXM1SFo5eTNTM0xTU2pMaTNhNHI5bnJBNE9UOG50dFZteXZoR0dPc2U1cmEydkIxWWFIcmVQemd3WjNVN3J5ZEY5WjlqZ09uVHdNQTNuRG52ZmNBQUNBQVNVUkJWTnE4QlE5bTJXZWJ1TThtSmlKWGtMdHl4MWZJTHk1QmZuRUpObjV6Q0UvZXVnUWprcE05MmsxTFNIQmxsWmFJMEdheFlPL0pVNjd6azlLRDMrdmNtMDFWY2VCMFViZXVxV2xxOHBpQ0hjaU00Y083ck1QNkJnZkFqREhHK3NUN2p1MkNPZ3VDUHlqYTdxcDNydmdic2F5eGRQenlFU3ByOGN0eFMvd0dVdTdDNVJEOGFQVDErTTNCRDF4amxsYlY1ckhHdUtkcnZwSkRZenlPWlpJUUp1dXdxL280N25mYml6aE0xbUZzVkNxK3FTL0MwWVpTb0dQV05NWkcyYWM5RHd5Tjhkbml4enREOU1Vc1haK0l2MHkrdDFkdGpJOGVqUC9PZkRqbytqdXFqdUs1L0RXOXVpZGovWkdxcW5ocFF6YWEyam9lS3A2cXFJRHBtME9ZbEo2RytNaEk2RU4wR09RWVpZMElDN3lIZUdSb0tJVGJqSXcxZS9jaEl6VVZWNDBhNmJmKzhiSXlyTnp4bGVzNE9Ub2FRNU44RXlwNlo1WCthT2N1MTM2LytwQVFqRS8xWFRJU3JCQ05Ca3V2bk9sVGJsVVVtUFB5VU5mc3UrKzV1MUN0RnZQR1pYaE1sM1lhT1REWnp4WHNYT0FBbURIR1dKOTUvL1IyN0t3NmhrV0RwbUZvUkJMUzlZa29iSzdFcWFZS3JDM2VjMDVIZnAwRytObmIxam1LcXlFSmo0KzlDVVBDZmZkZExHK3I5N2wyWFBSZzNKdzZBNnZQN2dJQXRDdWVBYkQ3VmgxL21Yd3ZQaS9aaDgwVitRR25TeTl5VExtK3ljKyt5UmJWaHJLMk9wUzAxaUlsckdPSzNwUzRvZmltdmdqSHZkYnBKb1JFSWo0a0VsUGlobm1VMi9jVTdua1daY1lZQTRCL2ZHdTVhd3U1c0pBUTdEbHhFaXUyYjhmeHNuS1BlZ2RPRjdsR1JkTVRFekE1ZlNnZXVYWStNZ1lONm5UTElVbVM4Sk1iYjhCamI3M2pHaUU5VWxJU01BQTJIVHJzV3JZUkhSYUd4Mis2c2N2cHo4Zkx5ckJpVzhkRDE1dW1Ub0VzU1dqeWs5M2FtOFhtbXpzaVZLZkRQWE5tdTQ3cm1wdGhPblFJT2ZzT3U0SmZyU3dqTFRIQjlUMWRNWGd3S2hvYVVGNWZqemFyRmVhOGZCakdqMFBXdUhFWW5qeWd5MzZ3dnNjQk1HT01zVDUxcXJrUy96Z2FlQzNudVpZUzdydStxN0t0QVJJSVB4NnpDRk5paC9xY3o2cy9pNmNQZjRUbko5K0wxTEE0ajNQTDBtZGhUODBKbkdtcFJwdHFRUlE2Um82ZDA2RTFKR040eEFEOFlOUkMzRHQwTG42eTd5Mi9mYnNxWVpUUGRHWEFucGpLdVRiMW03b2lud0Q0elZPYlVOcFdoMlpidThkK3hSbFJnM0JsZ3Vjdml3VU5KYWkxTlB1OVAyT01kYWJOYWtWOVN3dnFtMXRRM2xDUDR1b2FIQ3NyUjM1eHNXc1UxU2xVcTBXN3pRWWhPdGIxRjFaV29iQ3lDcXQzNzBaRWFBaW1EaDJHNlNPR1lVcDZPdlNPVWM5VEZaNUpFSmRNbjRhM3QyekZzbGxYWTFKNkdrNVZWS0RWMGhGOHRscXNPRlZSZ1FVVHJrQjBlRGcrM3JrTHQ4eWNnYWEyTm85QU5pMGh3U1BnUGxOZGpUOTgvSWxyRCtBWWZUZ1dUWjJDc3JwNmZQZC9nYmRWNmtwVlF3TytManlOYlFWSGNiQ29DSXJhOGNBek9TWWFqeSs2RWZ0T0Zib0M0QUV4MGZqcG9odnc0cnJQY2FDb0NLMFdDOWJ0K3hycjluMk5oTWhJVEJtYWpqRXBLUmliT3FoWDY1Tlo4RGdBWm93eGR0bVFRQmdaTWRDanJFVnBSNjJsQ1Q4Y2ZUMnVTdkFkV2FocWI4UnorV3ZRcGxqeHI2TmY0dG1KZDNtczg5V1FqRWRITDhRVFg3K0xabHM3MEJGL1FuWnM4eE90N1FpS1k3VGhzQWtGT2o5L3hSNXZMUE1iQU8rcVB1RjYvMDFkRWE0ZE9ORjFQQ1E4QWZHNkNGUmJtbkNpcVF3VFl0S2dDQldGelpVSWswT1E0WlVCT3REMDU4OUs5blZyWkhqUm9LbVk1bWQwMmYyN3NhZzJ2SGxxVTFCYkR3SGd6TXVNWGVTMjVCOEpLb1B6NFBnNC9IenhZa1NFaFdKSHdWRnNQM29VaDg2Y2RZM1FBa0JUV3pzMjVlZGpVMzQraGlVbDRhL0w3NFdpcXZqUm0yLzdiZk9OVFp1QlRiN2xSMHRMZmE1NTNleGI4ZDBmZk04MXRmaGdVUkdlWDdNT0RhMzJmQXRFaEIvZmNBUDBvYUdvYjJuMXVUWllPNDRldzU4KzlWMCtvZE5vY092TUdiaGx4blRvTkJyc08xWG9jVDVHcjhmdjcxaUszTU41ZUd2ekZ0ZUlkMVZqSXpZYy9BWWJEbjZESDExL0hRZkE1d2tId0l3eHhpNGJvNklHSWxUMjNFL3hkSE1WSGg2NUFIT1RNbnpxVzFRYi9waTNHdlZXKzlTMWdvWVNmRkh5Tlc1SW1lSlJiMFJFTXBZTW5vRkdxK2N2VGpySkhnREhoWFFrWUxJSkZZM1dWb1RMSWZCVzFGTGxVMVpqYWNLSFJSM3IycjZwTDRJQVBOSnJUWXBOaDZuOEVGWVZmWVZWUlYvaGFHTXBMS29OV1FQRytXUmpEaFFBbDdUV29xUTF1SDAzNzB5NzJpZjRiVlVzK1BmUjlmakoyRVd1Tytva0RlNU9uNE1YajZ6RDNwcVRRYlh0N1V4TE5YNjg3ODJnNjQrUEdlS3pMZE9SaGhLOGNqejRmWnViYmUxZFYyS3NIOG9hUHc0Zjc5cU5rZ0Q3N3FiR3hlSDZ5Wk93WU1JVjBHcnNZY1RDeVpPd2NQSWsxTFcwWUh2QlVXd3JLTURoczhVZUk4TjN6YnJxdlBUZktWeW5RNGhXQ3pnQzRIdm56TVpFeDFaTnNpeEJIK0w3ODltYlRWSFFidlBjdnUycVVTTXhmbkFxRHAyeFo2aldoNFRndWtrVGNkTzBxWWdKOTgwLzRXM2V1QXpNSGowS20vT1BZTzIrcjEyajRXTlNVakJ2WFBBN0tiRGU0UUNZTWNiWVpjTmZrSHU4c1F3akluMlRpNmdRK0Z2QjV6anB0U2Z4MjZlMllFYjhDQ1NHUkhtVTM1bDJOUW9hU2p6S3doM1RrWk5DT3RZTzExcWFBdTRZWE5iYXNiZHdxMkxCanFxamVLZHdpeXNBQjRBR2F5dUttaXNSRnhLQkE3V244WFh0S2V4eEJKZUg2czk0dERjejNuTkUrMWhqbVVmVzZ1NUtEWS9Id3lPTVB0c3FBY0Rxczd1eHJhb0FvNHRUWEd1WkFTQmMxdUdYNDViZ3k1TDlXRm0wdytPekJNT2kycnExTmp6Snp4cnZWc1Z5WHRhWE0zYTVreVVKUzZaUHc3ODNiSVJFaElFeE1VaExUTUNvZ1FNeEtUMGRRNU1DNy9jZUV4Nk82eWRQd3ZXVEo2RzZzUkZiamhUQW5KY0huYXpCakJIMjdYMEl3RlVqL2EveDdTMk4yL1RuRWNuSmVHN1pYWGpxdzQ4d2MrUUkzRHB6aHV2Y2dPaG92UGZvOTd0c2IzUCtFYnl3N2pPZjhnY3lNL0htcHMyWU4zNGNyaG81QXFFNjM2MzNPcVBWYUdDNFlqd01WNHhIY1UwTmRodzloc25wNmQxcWcvVU9COENNTWNZdUMrR3lEdGNramZVcDMxVjlIQ3RPYjhQdnJyZ2RJOTBDNFZlUG0veU9scmFyVnZ6bjZIcjg5b3FscmpLTGFzUEx4N09SRWhickVSekc2UFFJbGJVWXJJOTNsWlczMVFmczQ5SEdVanl4LzEwMFdGdFIzbFlYTUZCKyt0QkhxT2tra0Fic282K1RZajEvYWVwcDl1ZlJVU200TVdVS3JrNGM3WGQvMy95R1luemtHS1YrNDZRWktXR3htT28yUWl5QmNIM0taR1FsajhlNjRyMzR2T1JyWG9mTTJDVXFhL3c0VEJtYWpyaUlpRTZUV0hVbVBqSVNOMCtmaHB1blQ0UEZiUlJWa2lUOC9PYWIrcXFybllxTGpNRHo5eXl6andUM3dEVmp4K0Nhc1dOOHlvY25EOER2NzFqcTU0b090MTkxSlc2LzZzb3U3ekVvTGc2Mytja3F6YzR0RG9BWlk0eGRGbTRZTk1WbjJuR0R0Ulg1RGNWUWhJcW5EMzJJWnljdFEycFlIRDRvMm80dlMvY0hiR3QvM1dua2xoL0d2QUhqVU5GZWp6L25mWXFUVFJYSUd1QTVSVTBDNGYrR0d6REdiVjF2U1d2ZzliQVcxWWFqWHRtY0FlQlg0MjdCNktpQmZxNElUSUlFbmVUNTEvaHRRNjdFa3NIVFhjZHRpaFhmM3ZXS3o3VTZTWVBSa1NtWUVqY1VNeE5HWXFEWHRrenVDaHBMOElkREgwRjFoT01xQko3UFg0dWZqN3NaazJJODk5TU1sYlM0YmZDVnVHWHdUQlEwbEdCN1pRSDIxSnhBbWRkREFRM0ptSlU0dWx1ZjEybDRoRy9XMUZpZDN1L29mekRPdEZUNXpBSmdyRC9UeURJU29xSzZyaGdrbmViQ2hSczlEWDdaNVkwRFlNWVlZNWU4T0YwRWJrbjFmWXErdVNMUGxWMjUwZGFHcDc1WmhRWEpFNExhaS9oL0ozTmNyODQxbzhjYnkzM3FaUTBZNzNGOHFxbjdVM0gxbXBBdTl5VU9ScmpzT1JWUDZ4WWdYNU0wRmhOajBwQ21UMFM2UGhFeWRUMnlrMTMyRFY0OVlZSkY5VndIMTY1YThjeWhqL0RJeUdzeGI0RHZ1alVKaExGUmd6QTJhaEFlSEo2Rk5zV0tvcFlxRkRaWDR2VVR1ZEJLR3Z4bzlQVTkvSlMrMHZXSlBXN3YwN083T1FCbWpMRitoQU5neGhoamw3elppV044a2w4SkFPdExEM2lVVmJjM1lzWHBiVUcxMld4cjk5bk9xYWlsQ2xYdGpVZ0lpUXg0M1pHRzR1QTZmWjVWdFRjaTAwL1NMSC9PdHRiZ2paUG1UaE5iMllTS2Z4ejlBb2ZxeitEQjRWayt3YmU3VUZtTFVaRURjYWp1RE5wVXEwZGd6aGhqakoxUFBadll6eGhqakYxRTFoWHZ4ZTZhRXg1bE82cU80bXduMDVGNzZxTXpYd1U4VjlaV2g4S0xOQmxUWHYxWmZISm1kNmQxQ3BzcjhjK2pYK0tIZTE0UE9xdHpUdmtoUExMN3Y4Z3BQK1NhSnUzUGlhWnl2SGQ2YTdmNnpCaGpqUFUxZmdUTEdHUHNrcWRDNEMvNWEvSDBoRHN3S25JZ1ZBaDhFTVEwNTU1WVgzb0FVK09HWVZyY2NKOXpiNTcwczRsbEVENHMrZ294dXE2MzBPZ3VtMlA2dDlPSzA5c3dQWDQ0Qm9kM0pPMXFzTFppUjlWUmJLN01SMTc5MlI3ZHA5N2FnbjhlL1JJcmkzYmdwa0hUY0UzU1dFUm9RbDNuTGFvTmZ6M3ltV3M2dWdvVlpXMTFnWm83cnhwc1BkOFRsREhHMktXbjYzbFFqREhHTGhzM2IzNitzOFRDbDd4b2JUaWVuM3dQZGxVZngzOVA1Snl6KzhnazRlYlU2VEFrWDRHRWtFaVV0ZGJoZzZMdDJGWlo0S3FUSEJxRGw2WS81RHBXSVhEcmxoZk9XWitDTlRveUJROE1uNGNEdGFkeG9LNFErZlhGblk3YzlvU0dKRXlKRzRhcGNjTXdJV1lJUGkvNUdtdUw5L2JwUFM0bG4vdzNEUUFPQXpnS2lLTUFqb0pRQUZWN0RHL2Z3Z3VRV1k4MHIvL2lzdjU1enZxRy90cUZITzk1NFMrRU1jYjZrY3M5QUFic2U5bld0amVoV1dtLzBGMWhESUFyQVBaUG9ONFZGSVBzL3dqbEtNaFNnTGZ2NDcya1dFQWNBTE5nY0FEc2k2ZEFNOFlZdTZ5Y2JhbSswRjFnTEhpRWFJQ21BM0RzWHlVQWtnQ0VBdmV0cklZUUowRjBHaENGRUNnRWNBcVNmQm9oSWFmd3lxS1dDOWh6eGhpN0pIRUF6QmhqakRGMnJna0NTQUJDQU9RWWtCSG9haTVlUElqaUFVd0hxS091VUlHMlZ1QytsWlVRb2hDRVV4QW9oS0JDU0ZRSW9SU2lUU3JFcXR0NWdUTmpqSG5oQUpneHhoaGo3RndqeDJ4VmNvdDR5ZjJOY1B6ak9PNDZPQWFBUkJBbEFwZ09jdFozakNDSEFiaDNaUVVJaFI2ang0SUtvWkVLMGF5ZTVnQ1pNZFlmY1FETUdHT01NWFpPZVFlMnd2RXFPVTRKUi9EcUx6aDJiNFBjNmdleHJJK1FCQ0FKb0JtdTlnaUFxdG9ENVB0VzFrQ0lFb0JLUWFJRWdrcEJWQUtJVXFoVUFoS2xxSW9vd1JmWDg0SjZ4dGhsZ3dOZ3hoaGpqTEZ6eWp1d0piZlJXai9WWGZHeWNCc0pKcmZySmMrNnpyWkVrSUZ4aHpnUXhRRVk3OUVuQUpBY3I0bE53SDByNnlCUUFrSXBCT3dCTWxFSlZNZXJwSmFDV292eHh2MXQzYms1WTR4ZENCd0FNOFlZWTR4ZFROeW5SdnVOWjRXZnV1N255SE5rV2FDN2diRzNHQkJpQUdSNEJPT1NjeTJ6QkFnOWNPL0tKZ0FWQU1vQVVRMUNwZjA5VlVPZ0VnSmxnRm9OcmFqRTYzZWQ2VTJIR0dPc3B6Z0Fab3d4eGhnN2x5UU1oQldKa0VVQ2hEUUFoRVFJa1FBU0F3Qktna0FpU0RoZUtiYkg5L0ZaWCt3K2Fud2VFQ0lBUkFBWTVuTlQxeHBsQ1ZBQTNMY1NBQm9CNFFpWUhVR3llL0JNVWdVRVZVS2hTcng3NjluejlDa1lZNWM1RG9BWlk0d3h4czZsTjI0dkExQVdkUDE3UGhvSVdKTWdVU0pBU1FBU0FSRVBnV1NBa2tBaUZxQjRBREVRaUhZRW5wZWlTSUFpQVF3SDRKVVVEUFlwM1JDQURIdkFMTkFLaUFZUU5RQm9BRVFEaE50N1FnMEV0ZGozVnFZR2tOb0FDZlVRY2lQSTFnQkphc0RydDFlZTd3L0pHTHU0Y0FETUdHT01NWFl4ZWVmV1VnQ2wzYnJtdm8valFaWVlRSXFCUXBHQUdnOEowUURGQUNJS0FuR085ekVBUllFUUN3SDdNVkhVdWZrZ2ZZd1FCbEFZZ0FIT0FwK2cyVDBidG1zcXVHcWZwdDB4OGd3SVVXVVBrcDJCTkZvQmFnT2h6UkZvdHdGb0JkRG1LTGVmRjJySGUxQWJoR2lCSk5vQmFvTU5yUkJ5RzFSTEd5UzFGVlp0RzJmYVp1eml3d0V3WTR3eHh0aWw3cTFicWdGVTkvajZaZS9HUXRiR2dLUVlrQklKRmRFZ3NvL1FxbW9rSkVsdkQ2UkZKSUJJRUVWQ0lBSVE5dmVBL2ZoU0dZMG1TZ0NRNERqd25MSHRuWkhieFR2Sm1IT050YU5NQnV4UnRtei9SNE9PZ0p1eEMrWGVsV2E4Zlh2bWhlN0d4WVFEWU1ZWVk0eXgvdTY5dTJzQjFQWkpXdzk4R29tV2xraG81RWpJaUlCQ2tTRFZIaWlyaUFCUnBEMVFGbm9JRVE1Q09FRGg5dmNVRG9Fd2U1a0loNkJ3MTN0UWFKLzBqekhXcjNFQXpCaGpqREhHK3M1cml4c0JOSjZUdHU5OVN3OU5hRGphNVhEb1JCaHN0bkNRRkE2SndxR285bGRRT0lScWZ5VVJDZ0VkQ0ZvSWFBQm9BZEtDaEJad0t5T3lIME5vSVVoalArOG9FMElMSW8zalhFYzlJbzNqblA2Y2ZOWXU2Tjg5TjE4eFk1YzdEb0FaWTR3eHh0aWw0ZTM3bWdFMFgraHVNTVl1WFZMWFZSaGpqREhHR0dPTXNVc2ZCOENNTWNZWVk0d3h4dm9GRG9BWlk0d3h4aGhqalBVTEhBQXp4aGhqakRIR0dPc1hPQUQyWTlhc1daRUdnK0V2V1ZsWlM4OUYrL1Btelp2YTJ6WXlNakowQm9NaFB0RDVCUXNXSkhtWExWMjZWTTdLeXZxKzBXajhRYURyTWpNelV3MEd3Ny9tekptVDJObjlEUWJEbjdLeXNyN2Z2VjVmZXViUG56L1hZREQ4eTJBdzNIaWgrOEpZWHhCQ2xGL29QakRXbi9CL2M0d3hkbkhoTE5CK2FMVmFQUkg5Qk1EL0FLenlQbTh3R0g1QlJETTdhNk8xdGZYZWJkdTIrZVNuTnhnTUx3QjRMQ3NyYTNsT1RzN2I3dWN5TXpOVE5ScE5yQkFpQW9DZTdHbjE5YXFxUmhIUllDSktGMEtrQTBnam9vRkNpSHdBNDczdllUUWFiMVVVNWUyc3JLeEhjbkp5M25DV2w1V1Z4ZWwwdXQ4S0lhSU5Cc05YSnBOcHQvZTFzaXovaDRnV2hZU0VEQVJ3YTZEUFIwUlBBTmdMNEYvT3NxeXNySHNsU1FwNFRRQy95ODdPL3RxdGpVR1NKUDI3bTIzNDhQZjlHd3lHQndITTg2NUxSRXAyZHZaeTcvS3BVNmVHcTZyNkpoR2xDU0ZDQUt6cmJiOFl1K0NJOWdPNDlrSjNnN0Yrdy83ZkhHT01zWXNFQjhBOTRBaCtGOE4vR3Y1UUFMSldxdzJCbnozd2hCQ2ZFdEVqa2lTOWJqUWFtN096c3o5Mm50Tm9OQjhDbUVsRUh0ZElrc2RBdlkySUtvVVFCd0NVWFh2dHRYSHIxNit2OGVyZlFRQVdBSzhZamNiQzdPeHNNd0JzMmJLbDBtZzBmZy9BQjBLSXR6TXpNeWVaemVZMjUzVkdvM0VaZ0VWQ2lDcEprZ0tPRWdkQ1JPTUFMQlpDdEJHUjBsbGRJWVNPN0h2dS9jVzlYRlhWU0VtU0ZuZjMzdDRDZlA5WEVkSGRBTnJkeWtJQUtBQjhBdUNZbUpqZk80TGYwMFQwa05Gby9EQTdPM3Q5Yi92RzJBVWxzQi9FQVRCajU0MEFCOENNTVhZUjRRQzRGNFFRYVNhVHFkcTl6R0F3ZkVoRUFVZEJjM0p5Tm1kbFpkMU9SSjhBV0dFd0dCYWJUS1l2dmFyOVNRaFJLb1NvQlZCSFJIV0tvdFRxZExxS0RSczJWQUZRTyt2WHhvMGJqODJiTis4K1daWS9GVUtzeXNyS21wYVRrM01hQUxLenMxY2FESVo3aUdpUkxNdS9BL0FFQU15Yk4yKzBFT0wvQVJBQTd0KzRjV05KdDcrUURrdXlzN085UDVNSGc4SHdYd0FQQ2lFYUFsVFphclBaRm5iM3hocU5aanVBS3pxclk3UFpVczFtYzFWbVptYUVScU9wRmtJYzg2NWpOQnB2RlVMOFdBaXhSYVBSM0t3b3luNEFyMlZtWnM0MG04MW51OXN2eGk0V1FsWmZoeUw5aUFnaEY3b3ZqRjMraEVXeHp5WmpqREYya2VBQTJDRXpNMU1ESUJVQVpGbDJybitOeU16TVRIZVVOYm9GdXdNQXFIRnhjWFU5dVZkT1RzNWFnOEh3T0JHOVFFUlBBZGdBdDZEV1pyTzlZRGFicTNyNldRQWdOemQzamNGZytBOEFJeEZGdTUrVFpmbUhxcXJxaEJBZnVKVzlDQ0JTQ1BHMHlXVHltZXFia1pHaEd6Um8wQVRuc1JBQ1JCUStmLzc4YVk3akNpRkUwUDBqb2xnQXNGcXR0UUdxS0dhenVRa0FNak16WTh4bXM5L3ZPaXNyYTRZa1NWYzNOemUvdkdQSGpsYUR3YUI2ajZBSG90Rm9EQUIwUkxUV3ZYeisvUG1UaEJCdkVsR3RxcXIzcmwrL3ZtYisvUG4zQ3lIV3k3SzhmdmJzMmJPM2J0MGFxTitNWGRUV3pINmk0T1pOei84SndHOHZkRjhZdTl3SmdkK3VtL3N6bjRlc2pESEdMaHdPZ0R1a2FqU2FVKzRGUkhTSFJxTzVBd0NFRUM4RGVIanExS2xhQUtNQWxLOWF0YXJUYWI2ZE1abE1MeHFOeGxhYnpmWTJ1aGpSRFZabVptYUUrN0dpS0wvVjZYUy9zMWdzTGU3bkxCWkxKWURiM0sreFdDd1BhN1hhN3pZMU5mM0Z1NTJLaWdwTFVsSlNpaERDZTgzd1dHZVo0L3Z4Q1ZJTkJzTUFBQ2d0TGEzTnk4dXpBSURSYUx3Q1FDYUFoczJiTnhkMzlwbXlzcksrSlVuUzM0eEc0NXpzN094dnZNOUxrdlFDZ05sNnZYNC9BSE5uYlhrVFFpeDBCTXVmT3N2bXo1OC9UVlhWTDRsSUs0Ulk2Qnc1MzdoeG84bG9ORDVHUlA4SURRM2RrSm1adWNoc05wZDE1MzZNWFN6YVUwTCtxQ3R0dTVOQW95OTBYeGk3WEFtQnIzWFhwRDkvb2Z2QkdHUE1Fd2ZBRHEydHJUV1JrWkdQQTRBUUlwS0luaFJDN0NJaVp4S3MvUUFRR3h1N0ZFQ2NFT0xkQUUzWkhLOHhBRG9keGMzT3puNnBEN29PQU1qTXpFelFhRFNWM3VXcXFrS2pDZjZQT1RJeThoZmVaU2twS2MvWWJMWS9xYXA2djdOTWtxVFhoUkNGUW9qZkFRQVJGY0MrTHRvREVkMEg0TG1VbEJTa3BLUlloQkFxN091a0lZVDRNNElML3FNQnZMdHc0Y0xwWDN6eGhXdjlydEZvWEF4Z05nQ3pjNTF6TjEwbmhDZzNtVXc3SGUxbE90Wm82NFVROTVoTXBpM3VsYk96cy85cE1CalNpT2duR28xbTEvejU4Mi9hdUhFanIrMWlsNXd2Umo3YWZ2T1c1eCtHUU82RjdndGpseVVCUlVCNmNCWGQzdU1INVl3eHhzNE5Eb0FkZHU3YzJRQkhRcWJNek14a2pVYnpKSUJ2c3JPelhVbWFEQWJETUNIRTM0a0lraVM5SHFDcFBBQ1FaWG1qMFdqY0oreUtpT2dJRVMxelZoSkN0SnBNSnI5clhHVlpmc1ZnTUZpQzdidXFxbisxV0N4NXNpeC80Tzg4RVMwRUVDV0UyQXlnMU0vNVJiQW5nL3JZRWFCNm56L29tSTdzeWlodE5CcGZCMUR0bm1YYVlERDRCTUNLb3VUSXN2d1pBSTBRd3BuTnEwd0lzZDVrTXEzbzZyUGw1T1M4WVRBWWJpS2lKUmFMNVZrQVB3SHNXenJWMXRiK0VRQ0VFRTkyMVk0M2c4RXd3WkhnNmhVQXlNcktla0lJOFFmSDUxMW1NcGxXK3J2T1pETDkxR0F3V0lqb0Y2cXE3aklhalgrMjJXelB1Q2NUWSt4UzhNbWN4ODFUOTd5c0c5elM4RHNJL0F3RStVTDNpYkZMbm9BaWdMK2MxVWY5WnUrMDcxZ3ZkSGNZWTR6NTRnQTRTRmxaV1lzQXZFSkVDUURlMnJoeG84bGZ2YWFtcHI5RlJFUk1JNklGQUc1eFRMRjlFMEFhN0tPVkFDQVRrYjhNMGdBQUlsclNuYjVKa3ZUaHRtM2JkZ0s0MDArLzd5S2lPNFFRQit2cTZveDc5KzYxR2d5R1h3SVkxZDdlL3RqV3JWdHJqVWJqNHdDZUEzRENaREw1akFEM1JtNXU3bDRBdmRwRFYxR1ViOHV5ZkRXQXgrYlBuNzltNDhhTm0ycHJheCtBZlFyMlJ1K1IybUFRMFUyT3Q2c05Cc05MUlBRZElVUVRFVDFvczlrKzk1NEc3dFdmWjJWWnJnUHdESUJmYXpTYVBYQ2JSczNZcFdMdnRPOVk5d0svWExMdCtmZFVtN2lPQ0ZkS3FwaWxTbEx5aGU0Ylk1Y0tJVkJNSkw1U1FUdGxEYjc0Wk5iamh5NTBueGhqakFYR0FYQ1FKRWxLQlpBc2hQaENVWlR2QmFybkdFbStDWUNVbVprWkR0algwRHJXdi80S0FBd0dRNkVqa0E1a2lzMW04MGl5Sk12eUswUTBuNGlNVnF2MWhQdTV4c2JHQ24rTkdJM0dLNFVRcndnaDJpUkpXcjUzNzE0ckFCRFI5UUJtYVRTYVh3T290ZGxzZjlWb05Nc0EvTnhnTUp3MW1VemQzb2MzSXlORDUzYjRIWVBCY0YwdzEwbVN0SHJqeG8yYi9KeHlaZFF5bTgxVjgrYk4rN1lzeTUrcXF2cUd3V0M0RXNCVEFGUlZWUi92Ymw4QlFBaHhFeEcxbDVhVzVnd2NPUEFrZ0trQWZnbGdRekJUeG9VUUg2bXFtaW5Mc2pFN081dURYM1pKKy9qOWw0K1ZSOUVWQUdJQU1RRGVpZVNFZ0NDQ0JMZi9NSHRGQUNENy93c0JuL3ZaSFlEQWEySGExbmVpbnpwYjQ2OUMwSGRiaTNCVkc3OFh3Qmp2UGdTOHhxcEIxWWZUQVZVS3FuNlFQWEcxSVlUNGFPQTdhMi9yWllQZDlsUjIxallBVnpzNkVlaTc3NmFPejZVVktoNVY4eEF1ZWp2elYwQ0FQTDl4SWQ2WGh0UXNwM0VJZW9ZVVk0d3g1bzBENEM0WWpjYXhBTzdPenM1KzBtZzBGalUxTlcwSkN3dnpTVGpsVDJOalk3c3o2T3dPbTgxMnhqc0x0TkZvYkFFQXE5VmFiRGFiQzd0cUl5c3JLOHV4bmpWTUNIRmJaMnRWeldhenpiR2VkZ2NSL2N0Z01BeFRGT1VKczlsc0MzU05RNlJqOVBoV0ljUldPTlkvRTlITlhmWFBTUWhSQ01BVkFCT1I3Q2ozbUlxZG01dTd4bWcwdmtWRTl3a2g5Z0JJQWZCcWJtN3VnV0R2NWVVQWdPa3BLU2wzWjJkbnZ3NWcrdXpaczJORFFrSUNyZTMydGlzM04zY2JnRzA5dkQ5akYxemxiNFpQdGFuMFFEbGhHZXg1QytBWjVObURFTWtSSlBVKytCV0FJSHRnUTQ0N3VRVmdBcWdoSWQ2VEpMeVc5UFR4cjN0OU93ZEZHL2MydVlKZmUxZ2x1Z2htVzQ4a2R3Uy9mUlFvZW9UUUtuWDdRV09mSVB3QUFudnQ3L3NpK0lYais3U3prb1JjS1JrM0tKM21Od3k2VmVGNFp5K2lPNVV6Y1VQRk9tVWgzVmpQbWZnWlk0ejFDQWZBZnNpeVBOVHg5bTRBRHdKQVptYm1INFFRU3lJakkzMjJDQW9rTmpiMk1RQi9Pd2RkREdqcDBxVnlUVTNOcndEOGhvaElWZFVmcWFxYTdSNndDeUVrSW9Jc3krSE9jcHZOVmlQTDhtMUU5QmtSL1ZpVzVXdm56NS8vUGEvUldabzNiOTRNV1pZWEFRQVJqUUx3bkdPZDgxb2lpblRVdTBNSVVVbEVPYXFxL2xwVjFaZTkrNm5SYVA0T1lKbWlLRWZkeXlWSmtoMXQrd1RmTnB2dGg3SXNHNGdvVlFqUkNPQTNQZjJlRkVWNVhLUFIzQ3FFZURvakkrUGR2THc4aTJOcm8zdWNkVEl6TXpXU0pGMURSSWROSmxPNSsvV1ptWm1oUGIwM1l4ZFM3VlBwTWUxVzdYMGdQS0FJVFBTSmdZUUFuTUVwZWgvNEV1eGh0Q3VRSWU5eFZLRUtnWTJROEZxeXJQdUVuc3JyMDlFOTVjdTRud0IwUzhmdEFORlYzS2RJYURreTBIVklSTDBPL2oyL1QzRms0SHRyTDBnQ3NxY01PZnVleXM1Nkg4NGxNMzBRM0h0L04vc29Iak9vR29taXQ2a1JIS0d2MjVNREFzMVVaWG1QeUk1Y1NNYkdvNTFjekJoampQbkZBYkJEWm1ibUNFbVNIcEVrYVJHQUVXNm4xZ2doVnBuTlpvdkJZREFMSVNZUjBWUUFLNFVRZnA5QUU5RmNBR01jUVZyUWhCQkVSTEJhcmUyT0pFMTEyZG5aUmNGZWJ6QVk1dFhXMWo1SFJOTUExS3VxZXJza1NXc2tTZnBuZ0g0VytKbnV1MXdJOFNnUlRSVkNtQTBHd3c0QS93WlFBZUJ0SWhyZ1ZyY0d3Tk5DaUZVNU9UbkZCb1BoVDQ3UDBXQXltVFlaamNZYUlwcGxOcHVmY2IrQkk0R1ZVUWpSR0JvYTZyMldPc1RSaHM4dndXYXp1YzVnTUJRQUdBU2dwYjI5dmNlL0tKdk41anFqMGZoM0lub3FKU1hseHJDd3NMV3hzYkYzQVVCMmR2WmJBQ0JKMGoyT2JOYy9BZkNpODFxajBUaFdDTEhMWURDOGF6S1pIdTVwSHhnN1g4UlRrQ29zSStZTENRKzBXYkdZeVA3Zm1VY2RZWTh5SkVldzEvdWcxeDViQ2JLSE1UNGhsaERIUWVJTmpaRGZTSGptYUcrSEMvMFM2Mk91VVZVODUzSHpJSUs5MXVNRElDejJWUjJpVDZZKzI5UGRkNHord3UvUDVQTkdWbjhCaFc0RlNHdi9QdnJtTTNZRTA0UXZhQkR1WTQyT293QUFJQUJKUkVGVUV5ZTZ2Q1FvcnE0NStrazBUTFZwZDRrdlk1YlFkWFdjeVp3eHhsaTNjQURzSU12eUpDSjZUQWhoSTZKTkFPWUNlRGM3Ty9zaFp4MlR5ZlJPVmxaV0NSR1poQkE3VFNiVGk5N3R6Sm8xS3pJME5QUWtFZFcwdGJYNXpTVHNMVE16YzRUWmJENE9JRm9JWWR1MmJWdVR3V0I0QThCRW85R1lxNnJxbXdEQ09tdkRZREFzSnlKblJ1WTlpcUxjazV1YlcyQTBHajhXUXVpOHFtY1NVVHlBejRVUXJlNG5WRlhkSzRTWXJkRm9mZ3ZnTVNLNnlySGV0VmFXNVFGQ2lMMUU5RDZBNTRVUXAwd21VNkFSYmhYQVp3RHVtajkvZnNyR2pSdExuQ2RxYW1wdUk2SWtBUDl6MzliSXdUbFMzZVRuTTM2YmlMSUFLRVEwSUNRazVCOEE3dTNzZSttTUpFbHZxYXI2RklEcklpTWoxd2doWGdCUUQrQXRBTkJvTkorcnFxb1MwUzF3QzRDRkVFdUpLQUtBOS9mSzJFV2w5bGREMDlwSWVyRE1TdDhpaVFZRG52R2ZFUGJwd1BhWXBYZWp2YzVtM1lObjM5RmxOQk93aW9EWGs1NDV2cm1IdHdxSzJKQ1FvcXJxYWhCSnpuNVJNSUdlU21nNWxPbzY3Sk5Kd2tLQW5OK3ZFTFhKbHRCQXV3aWNGMC9OTXhjK2xUM3Zud0IrYk8rVS9kK0JYbzl5dTdWeFdvckFNUkdCa2NMblIzblAyM2ViRkExUXRDcWtqYll2NDc2cnVhN20xVDY3Q1dPTXNjdWUxSFdWL2tHU3BBTUFIclZZTENrMm04MG5tN0pUVGs2T1dRaHhFc0FQRmk1YzZET0tFaG9hK2pRUkpRZ2gvcnh0MjdZdVI0RG56NTgvVGFQUmJGKzZkS2tNSUo2SWFwY3VYU281a2xjZEFtQ1FKT2t0QUFzYy9SenByNTI0dUxoM0FIeXVxdXJQWTJOanI4ek56UzBBZ096czdHVW1rK2syOTMrSTZBZ0EyR3kyNzNpZnk4M05QV3cybTl1eXM3Ti9ZYlBaeGdnaHZtY3ltVjdRNlhSZjJXeTJrU2FUYVpyNzFsQmRlSTJJTktxcS90Q3RUQ0tpbndPQW9pZyt3VE1SeFRyZU5yaVhaMlptcGdQNGl4RENTa1RYQ2lIS2llZ2VSM1p1OSt1RC9oMXV3NFlOcDRRUTFVS0ljV2F6MlVaRUh4TFI4SG56NXMxMG5LOFFRdXdVUWx5ZG1abnB5b3BMUkhjQ2dLcXFid1JxbTdFTFJmeGdSRWo1cjBiY1hmYnJFYVoyeUtjSTBtK0k3TUd2cTQ0alRKVWNDM0Y3Ri9nSXQvOEZyTE1OcW5oUTB0WWxEM2ptMlAxSnp4dzd0OEh2SG1oVlZhd0ZLTTdaUi9jcHlKMXBQNVVBdGMweCtpdDgwakQxakZzVFJQZ1ByVnJWR3JqeWVSTFI4anNJeDg5WlFxZC9lc0VTcnJGL3V3MVNLa1NYODgyNzB6N2djUXNpbVVDdktGL0UvMXNjNWdlU2pESEdnc01qd0E0Yk4yNDhCdUFZWU44SHVKT3FLaEg5QWNCckZvdmxad0NlZHA3SXl2ci83SjE1ZkZUbDFjZC81N2t6V2RnellRbUxDZ3BhVWRTQ1ZsblVKRE1oQWJkYVJGdFJxOVczcTF0OVhlcGJxNE90UzYzNzF0MlZXZ3RWcXloSllMS0lBbHBGUlFSUkFYZFpzd0VoeTh4OXp2dkgzSm01azBuQ1pPYUdCRGpmRHlHNXo3M1BlWjU3YzJjeXYzdk9jMDdoZEFCWEFsaGRYMTkvMzU3R0xDZ29tTXJNcndBWXVHM2J0akV1bDhzRFlPMkNCUXRNQUg4QzhLZkN3c0lwUlBReklwb05JRk1wOVpMUDUzdVBtZjlLUlA4SUJBSU5BR0QxT1MyMXMyOGZLOW5Xb3dCUVhsNWVpM0RJYzlJRUFvRnFyOWY3TGhGZFZWaFkrSmZLeXNvTmhZV0ZQd2R3SElBRjFkWFZDYVVpbUhrNEVZR0k3Sm10eVRDTXg2dzF4djRsUzVaVWVMM2Vxd0E4cTVUNlUzNSsvbXZWMWRYMVZ2K2c1V2xKNnQ0bW9tM01uR3YxZllhSWZxcVVPaC9BbTlZaFZVUTAyVENNWWdCUEZoVVZIY2ZNUnpMemhzckt5aTZYWHhLRTdtTGJydzg5UGdTNmRBdndBeEFOQkJBbnZHSkxQV09pTGhYSkUvWDBzdFdiMmcxdlpoRGVJT2JuM1M2ZTc1bTdNZW1sSEU2Z3QzditER0NpTlpma3Zac01OSzZKUFN1SWwzTXB3b2g1MXhtdGFBazlrSzVKSi9DZjlPWU9mNkJnTGtEM0FIRE1DeHkyQllDQVdzckVTc09EU2ViMnFBYzhmZHZXUXh1YlZ4MkVuK3N2YzAva3NxWXpxR1IzUXExN1FSQUVRYkFqQWpnRmNuSnlucXFycS9zSmdKdDlQdDlybHRBN2hvam1NM05qS0JRNnY3UHN6eFQrcTUxbEdNWmlaczVtNWl1VVVvY0NVTXo4cHYzWXlzcks1UUNXKzN5Ky9nRE9BbEFINERnaWVvU1o3L1o2dmM5VVZGVDhEd0NlUFh1MnNXM2J0azVEcFlIMmsyQjFSSFoyZHJDZE1PV2tJYUliQVpRUjBUTUZCUVZYRXRGZEFCcGJXMXYvdDRNdTQ2dzVmaFZwOEhxOXZ5S2lBbVoreHpUTjJ3Q2dvcUxpWDE2dmR3NFJuV0VZeGoyd2twVVJVU3NBS0tVeUFaRFA1MXNGNEtGQUlKQVFJamQ5K3ZTK3BtbU9KS0lObHMxbFhxOTNPNEJ6WjgrZWZjMkNCUXRNSWxwdTJaME80RW5UTkM5U1NnSEFZM0NxSW93Z3BNaTIveHM3MFZRNGh4bXpUS0xERXlWR0xQbFVPRGlDa0ZwUWJ5eUFPRXBpcVNTVENhOFQrRG5sTmhjTTlYKzJPWVdCMHNZc3ova3htQzZKbTFxUzU5enlsUWZtenV4SUoyZVd4VkxzZ1FNUlA1MjNvSFJiK2xhZFlmaWdIUTl0cWg5d0JVQ2p3NklTRHB3ekFSUXpWS1h5TUo0YjBFY0hIVWttRmgwbG90Wmo4NTJrT1hzVmwyWE9vcEk2ZVRncENJSWdkSWlFUUtmQWdnVUxUR2EraUlnYW1mbWx3c0xDeTRtb0d1SDFxeGUyNTltTWtKK2ZuOFhNSXdBWUFMS0k2TkxLeXNxSGxWSUZBR0NWRStxTVU3WFdGekh6S2lMS0J1Q0JKY1JxYTJ1TFhDN1h6ajE5RWRGa0lKb0VxOU5qVzF0YkV6STRkNFZBSUZBTzRDa2krbzVTNm5XckxOTlBsaTVkK21VSFhhWUJnRkpxSFFENGZMNThJdm90Z04wSVg5dG9kbWpUTkgvT3pEdUo2RWRGUlVWZXE3a0JBSmg1a00vbkd3QmdBb0JaOWdFTXczakk1L005cXJWK25ZajZNM01rMDdVbW9zVkVsRmRiVzF0b0hidUNtZDhCOE9IczJiTU5Jam9mZ0ttVWt2Qm5vVWZZL091eEoyMzY5YmcvYkw1cDNFWlQwVXFBYnJReXNzZGd0Z3I5Mk5OUGRWM1pFTmdXZDlxT0JVWVE0TVZnL1pNK2JwVTMvSGZyOC9OK3QrR2huaEsvWERad0lwZ2VqazJ2YXhtT0cxZmJJc1VwK2wvS0VDd3RDQURNYkpCNVYxb0dIZVlueDY4TUFueGp0SUdTZlZTd0J3aVdtZ2FhNFVLQWhnTkVrUVRqemhHWEhBc0FZWWhtcWpMTFBkYzZPWXdnQ0lLd2Z5RWU0QlNwcUtqNHVLaW9hQll6TDRsa1dXYm03MWRVVlB5bnMzNHVsK3QvQUxpWU9RVGdnb3FLaW45WkpYVitCRUNIUXFHMldaSGpDSVZDd2VycTZxY0JQTzMxZW91SUtGb3ZXR3U5U1NuMXJ5U203eVdpd1FobnVPNTBMUm9SdmRuWi9tVFFXaitwbExxSWlGek0vSmxwbXVYdEhYZnl5U2NQQnpDUm1ZT2hVR2hsZm41K0hqUC8wNm9OZkhsRlJjVmErL0hWMWRWZitYeStYd040VUd2OWwwbVRKazBBc0IwQURNUElzOFJ4bkRmWllpQWlKVUNBOHVibTVtZzVKV1l1SmFJWnpId0lFQTM5bmdRQWhZV0ZaeWlsaGpIendrQWc4QTBFWVMvQUFHMzc5YmlUTlRDTGliOEgwS2gyUllTbFZSVUJuTEtuelo3ejJLcVZtK0RvNVJZQ0ZqUFQ4NW1tK1lMbjl4c2JVaHJLWWJpODMxRE5yb1VBM0pHMnJvaXQxczBEWWRhRkEyS1lyZXVZN3B4czRjOEFMUnJ5MUtKZVY3Ykg3NnQrMWg4b3ZBN0F4QVF2ZjZvdzJaUS9zRXA1TUpGck1RcU5ZZnVNOE9OM2g5ekJCSXA1cjRrTU1QNFFLdk5NTnFqMklpcEdvek9qQ0lJZ0NQc0xJb0JUeE92MWxqRHpIeWgrWWRNTlhxKzNvYUtpb2h3ZC8ybC9pcGwvQ09DK2lvcUtmd0dBWVJnL0FqQVV3UE9kZUVZVHFLaW9XR0xmcnFxcVdvV1lzT3NRbjgvM09vREJvVkRvRjlYVjFXM0ZvYVA0Zkw2ZndhcUZ6TXhmRTlGb3d6QlcrM3kreXdLQndDdjJZOTF1OXl3aUltWit2YnE2ZXBmWDYvMGRFZVVCZUNvUUNMU2JOVFVRQ0R6aTlYb3ZJS0tNdm4zNzVqTHpla3YwSHFHMTNtVVlCZ0JzdFBkaDVpdTAxcTVRS0ZUNzJtdXZ4WVVqYnRxMGFmN1FvVU9mdFh1YUl5aWxMclg2UzhaUm9WdmgyVEMyakRzMG41V2F0UVU0RzBBZUFMU2JrTWtXMmR6Vk5hdlI0OWtTdnUydDV3WEE0TjFnS2lYZ09jUGRzSENvZjV0enFYMGRnT2ZETUhYR2kwUVlZV3RGVnlSdzA1cVIwWi9EdVliVDkxWGFaOERReVNZUDNQc1FyZ0JqR1FCRW5PYnBhOVA0Ni9lOEd0VjZ1Zmx4aGtMWURjd2F0ckQ4OUFnSEtURFlXc2NjSHAyK3AzWHVVVnphZWhiTjJQbFIyb01JZ2lBSSt3MGlnTnZCTUF5clhBakYxWm5Oejg4ZnJKUTZSeW4xY3dBVE9Kd0Y1Z25UTk84eERNTlBSTE1BbFBwOHZrK1llUjRSTFF3RUF1L0I5bGtpRUFnMFRKbzBhWEpralhCK2Z2NVlJcm9EQUxUVzkreXRjMHdIS3lNemlLaTVvMk44UHQvQnpQd3dnRE1BMUdxdEw5TmFseHFHY1Q4Ui9RVEF5ejZmcjV5SS9yQmt5WktLU1pNbXVZbm9Xc3Z1MHdCZ211YTFobUZzTVF6andVNm1vMDNUbkxWMTY5YXRhOWV1YmZWNnZXOVlOczVWU28yd2ZsNFgxMEhyaHVycTZxam4zT3YxWGtwRWNkbWtmVDVmd2tETWZKcVZvT3ZIUHAvdlVxdTVNUkFJek9sa2ZvS1FGT3lIYTF2cllVVmEwYXpOb0xNSUdOeStOR0Fyb1ZWWXJIWWx5VzVNSUlmRlFuU3RacnZDbDNjQWVKbWdueHZtMG92SS8xbUhyL2VlUnZmMy9KMklUZ3B2UlhJUkozOWh6UG8rYU4yY0U5MTJacTJxTFVrVCtJUGg4MTZ1VHR0a04rSDNWaTczTHlsNEVVUm5wWjhWUEViNDl4Qyt4eG9vSzZOQ0RWdFhwRGQvQzdBYzQwNG0zZ0tCRkFBZGliTW1nSENFUnNaS0xzMjlpR2JVUE8vSU1JSWdDTUkrandoZ2k4bVRKMmYzNmRQbkd3QU5SRFFFQUpqNW8vejgvRUdHWWZ3U1FENkFLVllZTHdONGdabC9WMWxaK1k1bDRwekN3c0pUaU9nM1JPUWpvcmtBNXZwOHZnWm1YbUFscWdJQTJCTmt1Vnl1V3dFTUFQQzRsZkNxVnpKanhvek0xdGJXcndEc3NNS25BV0J0QjRmUEF2QnZJdXJMekMrYnB2a3ptNmY1cHo2ZmJ3a3ozMitWTXlyMmVyMjNXQ0wxRUFDYjNHNzNNd0JnZVdIdjJOUGM3RjVzMHpTckRNUDRtSWltRXRGVUFDMjJOYjRkTVFIaEJHT2RFdmt3UzBTbjI1cDdSZmluc0cvQ1Y0ek4zRElBSlF6TTJoTENHVkEwQ0VqMGlVVlNVRVVFYkxTbWJKTGpFQUJ0UzRpRlNPM2ZOaU14VUV2Z0Z3RjZmdGpXOWVYMEYzU1l6SyszWUpibVhBZWlIOXJidXVxOWpWdjd5d3hPTTJNeHdkSmhVVE4wVzFvRzl3YWtyZ2Z6NlNBWVRwbHNlMysrb1lZZWNqVHFIeGl1bThPbDhTZyttN2dqQTVJbHFtTVp2ZnBxd25ObXFlY1BhbWZ0alhRdXpQUUhFZ1JCRVBabFJBQmJyRml4b3NubjgrMUFXSVMxTUhOcGMzUHpZOHVXTGR2bDgvbE9CWEFLTTY5aDV2bW1hVDVsbFFpS283S3ljaW1Bb3NMQ3dzT1VVaGN3ODJrQXZnM2dtWTdHMVZyZlNFUWpEY080b3J2T3pRbEtTMHRidkY1dkl4RWRDc0JrNWhWV09hZ0VyRXpXeDJxdGYxZFZWZlZTMi8yQlFPQzV5Wk1uTDhyT3pyNUdLVlcwZS9mdVAyUm1ackpoR011SjZJbDBzazVYVjFlSGZEN2ZPY3o4TEJIbGFhMXZxS3lzck9tc3o2Wk5tNjRmT25Ub1RhbU1sNUdSSVptZ2hTNng3YVl4UjVqc0ttWkM4UmJHcVNEMDdkRFRpMGgwYy9qL0xnbmVTQTNiYUxMY2RzT25nd3k4cWNCTG9MQmsyTHIxLzZVRis0NUE0Tkxjc3pYeDc2UGI5dEk0U2FJYk05SHlSYTZ0eFlHUVhJNDlwQURqbTJGalg1cWZ0dEZ1eHUrcitOaS9wT0F2QVAwTWdMMXVWbHFFMStkR2JGSDIzK2p3TWJlb1ZjWGF4TE1neW9tV2lJcDR6QjE0UjJVcmNWdmNLUkJkWnc3d25NU0xXbWZSekYyOUpoTzNJQWlDc1BkeE5DSGova3ArZnY0b0lON1RtQ3pUcDAvdnUzang0ajBsNFhDazNHUjNNM3YyYkdQTm1qWEcyclZyUXdDMDAvYW5UWnVXOC9ycnJ6ZDBoMjFCNkNtMlhYOUVmKzNXMHhtWXp1QmlJanFrbzJQRDVYTWphekNUZTN1T0hLV1RGSDhNZkVoQUFNeEwwTEt6TXUvdUxmdGtraUF1R3poUnM3RUNSQm1BcmR4dUY5OUpkNzV4R0pvM1dLWGZIVm1TR3BsQU5QejVsM2xQTDd3L1hhdDdBMy9aWkE4YjJWOFFvUzhBQjBWdy9LK0ZDRE52RHI3eG5zbFp6OGRDMTRGSTJEZzc5ZGN3SFByUTluZTZTV24rSHMyc2ZjT2hVUVJCRUlSOURCSEFnaUFJRHNKK3FDM0JzZDhoWURvRHhRQk9SRGlUZVVjOWJNS3JDMi9KOXFLdG5YYmpyV0NxWU1JU3d4VXM3YWtTUlU3Q0ZZTU8wYTNxYlVTV1k2U1l0bGszdVZIend2RUFXeFVCblJEQThhSng1N0RtekdHMFlFR24yZlo3RTNNcjhuL05yS3pvbm5BVWdUTjYxSFp4bWI4YzBMZjVpR3VtckdneXkzTHZCSENESTBNa00zYXM2U3BqUmsxbitTVUVvZGZUV0Y3YTY1MG5Rcy9UdDNpRzZMMDJTQWkwSUFoQ21tejFqODdUSWRkcHpDamVIQ0l2RVR3ZGZTcGhjRFQ1VHpSWlV5ZC9tdXlKaE5nU0pPRWRIUVJPTXpjUjRUVUdCUXlOSlVOdVg3L0t3YnhHUFE2L1BEQkhCNDBBQ0RIeG0ySU16ZTRQUjBURmJ5cmgwKzNPRDdGZkp6RS91aStKWHdCZ2hYdGc0bWNBUmtidU9XZWVsVWRYc0FORUIrM1luWDBMZ0Y4WkpUVy80ckpCNVpyVmZNVHlTOFRmNjA2TUhhMU5ISDFvOUVDb3pEUGR5QXhlVEFVN3QzZldXeEFFUWRpL2tDY0NnaUFJWFlUOW83TzJoWXg4RFpyT2pHSWlHdDk1QjZzMDZoNDhhbEd4RzhuUXpKMkw0N0J0WmdiZVZlQUFpSmNNYlZDdjBVUHJVMTVIMzV2aHQrRTJ0M21XeG1kOFRzMUR5VUVYdHYvN0JFQ3JTQXNjY1AvQzV1VU1jVXRveFBBRnBmdmNldE81RllVL1lJN2tybkJLQUxlMXhVRkRZY0p2Q3FzK0FnQitwVytlYVdUK2kwQ24ySThQSjdSeTdxTkt3dGt3Tml2Z0FwcFJVK0hZSUlLd2x4QVBzSkFNNGdGT1JDNklJQWpDSHRoeDQ4amNKcFYxaW9hYVFzUlRtVEdSaURJN09qN3NUYlI1ZURzZ3ZnNnZKZVgyN0lYY0JmQi93YlJjc1Y3dU1ubTU1L2NiRDRoczVHYVo1MW1Bem5QQzF1N1ZvOUQ0dnJVYzI2RzFyblo1eFl3bmg4OTc2V0lIalBZSS9rQmhKWUNDeUxZVGlTcmFPbUVCTFBmN0txZEdOcGloZExubkpqQnVBWkdLOVhTc09IR2N5ZGc4bUFINmd4cGNjeE1kMy9zem53dENCQkhBUWpLSUFFNUVRcUFGUVJCc01FQ2Jmek4yUEdtZXlsQlRDRHgxTjlGWUlQSjVtUksxRWdOTVlRa2JYc3FiV0tZb0ZnREswRzFGY2JRT2I3dVptamNDdklLQjVRYlQ4aUVabjd4UC9nTXZVWnhaNXBrYkwzNVQ5MHh5U0dIM2h5T2RtVmljWVVTbjVGS2gyNTBmWUc5Q2x3RjZIVUJ1QUxaTXpxbGpKV2VHN1VKTjhWY1VYdXozVmo0QkFFVFFRTzJ0WEpwVHFVSC9CakRNbWd0WU8vU01JZ0xGbFFVakFOZnI3WjVpWG1UT29wa05HeHdjU1JBRVFlaGx5Qk1CUVJBT2FQaVhvN0kzWjJlZVJBcFRtR2txRVNZRDRYcThlK2hwZmJldGJZemJSOUZ5UkVqU3U4dk1MVVI0bTVsV0tPamw3TWF5UFArR3JhbWMxLzVFcU54ekhqRTlHMnRKTHl6WDd2MTFhdTF2blBjWEtCLys5RXNsRGhqdFVmeUJnbHNCK2sxNHE5dENvYmZENEhIK2d1cjZ1Q09xK2c4Mld6TG1rODBMN2VnVW9nYlIxdWd1Smx6dUtxNTUwc21SQktFN0VBK3drQXppQVU1RVBNQ0NJQnhRYlBXUHpqTk4xeW5FUElXWnBtNGhPbzZzOThMT2RGREVleHN2ZURuYXBtRVR1akVoWkJOWDdSci9oc0hMRldNRkE4dnozQm52a0g5dHF5TW51cC9BNVlOTzBZeW5vOXZvb0taeHN2WmFqVGp2cjFQcG5UVEhJZ01VMGQwT21PMXhQSzFadDlWbXRNd0JjR2k0b0xSVG9lTDIxeEFOUmdoM0FmaHgzQkVGTzdjenc2dkxjNjRINkhjQXVhTExxK0dVRHJiaUxnaGdIVDIzZnNSNHdpenp6RlFHLzVpSzZnNkk1UVdDSUFnSEV2SkVRQkNFL1JiMlEyMHp4eDVyTXFZUTAxUUdUK21zRG0rMEg4STVxRUQyVExUaGRicGhEWkRhUjNBR3J5VFFjakJXWkNLMFBPZTJUei92c3BFRENDNGJNRmF6YXlXSUJqaGxzL0c5ZzdGN3pVRmgrM0RvajJEOGV0SVA4cDVlT01FSnM3MkJ1UUZ2QVlNckk5dGs2V0RIMGZvRS8vVHF0OXZieFlzOEoybkNzN0MvZGhtQXNoTEZPUUluUGx4aC9rb0I1OUtNMmhVT0RTSUlqaUllWUNFWnhBT2NpRndRUVJEMkM3Yi8rdkNSSnV1am9maG9zRHBhRTA4QVl6d1JaZStwcjkyN3F3RG9hRW9xdHBKVW9XdGhzc3hiUUxTYW1kOEgwMm9YK1AwaHQ2OS9KOFZUT3lEaHF2NkRkYlA3N2Fqb1NiSFdiNXpOVmdNMUw1d0FEbGxsbVIxUXdKRXc5OGo5UVJvWER2dkhTL1BTczlxNzhBY0tGd0E0QndCZ25hdmpuN29acThmWDVYNzczSE1YbU8zdVhvNXMzZUM1RTRRcjdHNW94Nk9pMjRaRk01dFFkSmZLcmJsRkVtUUp2UTBSd0VJeWlBQk9SRUtnQlVIWXA2aTk0ZENCb1F3K2h0azRXZ01UQURvYXpFZUhpSFBDbjR2Sit0ZCtDYUZvZlZITGpSVU5YTFkrVTRlelMwVSs0RWVTV3JVL0YyWnVBbUd0WWxyTnhPOFQ5T29zVitzN0EvMWYxVHA3MWdjV3ZCelpla2RHT1FpVytIWEc4N2g3elVpYitMWHFCNmNwbitMV0VETytHZnIxam1jNzc3RVBZdWdyWU5KcEFHV0RxRzBtNTVTeDE3Z0dZY0tIT2R1dkJIQmZ1OGRPUVJOUWV4VXZ6cG12TmVZQk5EcGl3MWtWVFBIWnFva01NRzdVMnoxbmNwbWVReVgxcTV3YVNSQUVRZWdaNUltQUlBaTlFdmFQenRvZVZFZUgyRGdhQ3VNSmZDeEFSd01ZMFVOVCtoVGcxUXhlcFJqdkd0cjhjUEFkbjYzcm9ibnN0M0FWWEdhejV4VWltbTYxcEZ6ck44NXVpeHZiWHpnZU1LM3FPdDFRK29pWXJ4czJiK0Yrc2Y2M0xYT1hGUHlTaWU0RkVINGdvWndLaFk1TGlOVUVndy8xRjFSdjdyVEhjbVRySFo0N0FGelpmZDdnOWhKa2NRakE3V3B3N2UvRUd5ejBCc1FETENTRGVJQVRFUSt3SUFnOUFnTlU2eDg3MGd6U29ZQWVZeEtOQVRBR29ESEVPSFJMa0VlQXlCWjV2SGZldjVtNURxRFZpbmcxTTc5UGlsWnowODczOCs3ZTByaFhKbkFBd3d4bGxudWVqWWxmV0NXbTByZmR1SHBrVlB3eW5NbjgzR2JONkU2VlFYOU8yMmd2NWNpNndRK3V6YW01QklRSjRRQUtaK1FtZ1d3bGxpZ2JKaDVHSk55Nm96NWhiL0RWdkRoblFmZDVneU9GeVJqTWtXZ1NjZ0c0V1cvM3pPSXluRWNsdFd1Y0dFa1FCRUhZdThnVEFVRVF1bzBHL3loUHE1azVocG5HbUJ3V3VvQWxkSWxHRTVDeDF5ZkZ6RXo0R2t3YkZiQ1JnUTFRMkFqTkcrSG1qVkoycU9jd3l6eVBBM1J4ck1VWk5hT2IzYWo1ai9QZTMyZzRmZmpuZTRZL3ZmRGF0STMyWXZ5TDg0K0hVbTlGdGlPNW5OT2xyUjFpUHYyV29xcFhrdWtiOVFZenJnQ1JpcmFETzY2dDdRZ2NCTk90S3F2bVRpcEFxSnNHRVlST0VRK3drQXppQVU1RUxvZ2dDQ25EL3RGWk5TSDNtQ0RNTVlBYUE4YWhGQkc0NERFZ0d0Z2o4d0x2SnVCVEFCdkEyQWppamF4NW81djFodHpNUGh1bDFGRHZ3eXpOdlFPRVg4VmFuQXRvM2ZYV0dEUjliRVhPT3hYNmJMUERqRmJERlRwazZCT0xPZzNkM1Ivd0J3ci9DdUN5eUxaVElqanU5ODNZQ3JQcFNIL0ppcVRYMHZQaW5LbGFxeWNBakUyMDZaUzMydTROam82eFNuSHdQSnF4ODZPMEJ4Q0VMaUlDV0VnR0VjQ0pTQWkwSUFoUjJEOCtvemJZTWt3ekRkSEFFQmdZd293aEFJWWc4aDBZQWdwLzN4S2lRUUJBc0JJTHhiM0ZkdlA3TFdNVGlEY3lZeU1JR3hWakF4UnZWR1pvNDVEYlA5L1V2WU1MVG1LV2VhNENZdUkzV2ovWmdZOTJ1dG1GcGsveTBqY1VCOE91Z3dqNDQ0RWdmZ0VBaHI0T0puMFhvTUdBVStMWElwcDRDa1BoeW40RXdBK1M3VXJUNjVaeEZTYm9GczhkWUZ3WjlnYkgzb1BJNWhOT2ZYclVqcDZtWXpVeVZwbWxPWDVWVW5jWGtaVkhUeEFFUWVpMXlCTUJRZWpGYlBVUDZaZlJuTzF1em5LN1hVSERiU0RvQ3ByS3JWektiZXFRV3huS2JXcHlLMlc2TlNzM1FQMUEzQWNtOVdIaVBvRHFvNGl6ZFh1dmRhYlJFU0ZMSEJXMmZmZjZTYmFkRnZQbkJHd0NzQVZFbXdtOENVeGJHTHdKaWpabjZ0Qm1xWis3L3hBcXpiMllDSTlIdHNQaUY0NHBxNTF2SElybURjUHQxdE0zYXZmK2dwc053eHh6d0FoZ0FIT1hGRjdDaE1jQU9KeDVxbzB4NWxuK29xcm51MnlsYk9CRXpjYmpJRG9tcnAyZFdmc05kT2dOZms4cGZRbE5yMy9Qa1VFRVlRK0lCMWhJQnZFQUo3TFBYWkJOTjQydEp0Q3BQVDBQUVJDU2hUV0E3V0RhRE9MTkRHeFd3Q1ptYkliaXpjeTAyVzJHTmh1WjJKemovNnkrcDJjcjdEMjR6RE5MTStaSDFtNkdkYVZ6aXNyY2xZSGFGNCtQMlhNay9KbHRLaDBBODMxNTh4WmVrNmJSZlE1L29IQVpnQ2tBSE15bzNjWVdveFptMDdpdWhFTGJ6Q2hkbnZzemdHOERiRXN4SEM4Y25DRGFUUkFlVWxSN0V4VkRFdWNKM1lvSVlDRVpSQUFuSWlIUWdpRHNHVVlqZ0hvUTF3T29CNmdPNEhvdzZnR3FKM0FkTStwSjZYb0cxU3VpT3MzQitxd1Exdy9NK3FLQi9CSVdLTVREaXozVHRjYXowY1JGVm1rZFIxSStJK3p0MjczNllOaEs3RGkwOWpmbTlXTndjMS9sdWkxOW8vc2VodUlmbVNhdEFjR0l1ZXdkS3c0Y0NZWDJ3TWo2STREenVteUdvSUdhUjNoUnYvbWFNdThGNFlLb2ZjQzZIZElQaTdieVdNZTh3VVFHZ0t1MTlwekQ1WFFGRmRmOEo4MEJCRUVRQklmWjU1NElpQWRZT0pCZzhHNWlCQmtVSXVJZ000SUVDakloU016V2R3cUNPQWdnQ0U3Y3g4UkJZdXdBVVFNRERjUzZBVUFEUUdlRHFCN2dXZ1lhRktpZVdkY1RxMXBOb1FhWHBub3prK29sSzdMZ05GenVtYUtaS2dCa1dTMXc3TThSQWF3WnVqRUx0UzlPaXRvbFI4b3B4WHQvbWZudTRmTVdYcGV1MVgwVmY2RGdMb0RDNTg4QWxFTTFxOXFTWWloMG5JbHl6eFN0NlRFUWpvamZnZkROa2U3OVJ3QTBSOG9sMmN6eks0YkdUMmxtN1ZmcERTQUlpWWdIV0VnRzhRQW5JaGRFRUFSQjJHdHcyYUJqTlJ1dmdkQS8ydWlNT3JWRVNQajdqbVhqMFBMWlVHdFFwMEowWTBLSndjMTl5VFZxd0ZNdjFEaGdlSi9rM3VXVHMzYzBabjBFb29NY04rNVFLSFNjeVNxNGRIUE9MMEhxRnNDVzc0RFo5bWtvdmZ1RUxITnR6T3dDODgycXBQWUJTWklsT0lrSVlDRVpSQUFub3ZaOGlDQUlnaUNrRHdmNkg2NmhLbUxpMXdwQWRWajhtZzNaYVBsc1NKdWQ2Y0p4aWJrVTZNRURXZndDd0RWVFZqU0IrTXI0Vm9jK2o5c1RvWVZEb2YrYXRza0NoSXdaZFg5UWlnNW5jTXlqVElTNDJPZzBZRVJNeGQwdi9VQjByeTczck9URkE0OVBhd0JCRUFRaGJVUUFDNElnQ04wT2wzc08wcUdNS29CeUkyM2gxWk1PWVlsZkFHaDgvNkRZUnB4M0x3M3NpYS9BamRsazNPV0ExWDBldjYvNlB3Qmk2MXpacVJUZWJld1FmYysvcE9CY0J3eURwbS8veGxWU08wc3hmQUN2aVIrVDRuL1ZxWThTRHNlUHV4UjBuRGFOTjgzU25BZjU5Y0g5TytvcENJSWdkQzhpZ0FWQkVJUnVoY3Y3RGRVYTFRQkdXQzF3cU15dlpTNG1jczJHYkxSOFlmUCtPcFdkT0o2SERuVHZieHlocGt2QkNPY0thTE1HTmkyb3JZS2tQL3JMSm51Y01RN1FqSm9LVlZ4N0RJTi9oSERwdFhBN3dzT0dSMDd2THFWSXpyVEllUkFwa0xwQzcrU1BRNlc1RjNQNldiZ0VRUkNFTGlJQ1dCQUVRZWcydUdyUUlNMFpsU0E2Tk56QVljK3ZVK3EzemZyZUhXOGV0amx1bnpPRHhIbC9NNXFiN25USThINkJ2MlJGTFNsY0hOL2FlME9oNDh3VHRLdWs5bkZGTmVNQXZoV01KdnZRQU5LK2orTERvaU5DR0hsRWVGeVhlOTdseFRsVDB4cEFFSG9JclRYV2IrNytFdWlOemMzWVpYMXB2ZjhzbzI5dWJlM3BLUnl3aUFBV0JFRVF1Z1d1UWorelJaVURkRlMwa1J3TWU3YnNSV2pkTXJBcXRHMWdYblNYUTg2MU5rNGZRc2g5QUFBZ0FFbEVRVlM2K3owTEFnMk9HTjZQdU1WYldRcmdpV2lEazZIUTlzdFA5RDEvSVAvN0RoaU9INlVZalVaSjdTMksrWEFBVDltVmFyVE1FNlVUVGg4T3I2YUUrNStPMVZxOWJwWjUvc1VWZ3c1Si9Rd0VZZS9SSEF4aTRjcDM4Tk8vUFlicjVqMkRUemFsTG9KdmZPWlorUC85SEo1Nzg3K28zYldyM1dNdWYveEp6SG5vRWN4NTZCRnMzSnBhWVlwUHQyN0RuNVlFRURMTlRvLzdTNkFDS3pkdVRHbU05bmozMDA5eHpWUHpFbXcydDdiaXAzOTdETGUvOENKV2YvR2xZK01KeVNGMWdBVkJFQVRINFNyME01dHpLNGx3UXF6UnFXek1TS2ljeEl5WEdwWWM1WXJsTW1Ld0kzVi83VlBteG96bXBqK2tiM1QvcEsvcHVyeFJoYWFETUNLdW5xOGoySXl4ZXNSZlBxWFNYN3pjOFJKdFZybWlIM0w1d0FkTmJUeEFSSlozTmhLemI0bmdGQk8zZFh4SjZGd2ROTTQwU3oxM3ExRHRIWFFHZHFjMGdDRHNCZDdlc0JGL3E2eUtiait5ZUFudXZYQU9sT3FhWDYydXNSRnJ2LzRhQVBEdXA1L2hoTU1PaGFkZlAwZm55c3g0OGUyVm1QZmE2d2lhSm5hM3RPQ1hwODBFdGZQM29mS0ROWGpsM2Zmd3lydnZZZnlva2JqdzVKTXhmdFRJdUdPK3JLbkIzNnVxOXpodTNzQ0JPSDNpUk14OTdnVXdNeDR1WDRLSEx2a2grbVdGcS8rVnJub2ZkWTJOZUhQOWVyeTFZUVB1LytGRk9HVElZR2RPV3RnajRnRVdCRUVRSElXWDVBdzBXendWOGVJWERvcGZiaXQrRjI1N2V2SnRJSm9aYlhSb0xJNGJoKzhWNzIvSFhGZTh1QkVLRjBZYkV0Yndwb2s5RkZwbFB1YWM0VVNvdUdHbGEwYnRORVU0RzhCNjJ4NEh2ZHZXUXVPWXFTd1EzYVRkdVorRXlnWmRLT3VEaGQ3S3RHOGRnZkVqWThMdzA2MWJzZmo5MVYyMjg5NW5uMFYvenUzWER3Y1BkbDRBQmswVFN6OWNoNkRsK1gzMXczVjRhdWxyQ2NjMTdONk5KNnBmalc2di9lcHJiR21vVHpodWQwc0wzdjMwc3oxK2ZmajFOeGlWNjBIeE1jY0FBR3AzN2NLODExNEhFUGFndi9EbWY2TTJaMzc3T0JHL2V4a1J3SUlnQ0lKajhDTFBBRzFTTllHK1kydDF6aFBZUmtnenVNdzR1T1ljVXZUYldLTkRvaXRPZ1hCalprdnpQYzRZM24veGV5c3J3WGc0MXVKVUlEckZQOU1nT20xdUlIK09JNlk3RzdXNDVqOXFjTTE0Z0g4SjVqcjdmR0trZXI5WjRkMHE3S1d5TVlKZ1BLWExjOS9pOHR3VFV6UXVDTjNLLzNnTFFFUXdsRUwrK1BFNGN1VElQWGRxdzlzYlltSEIzeDR6R2sydHJlMSsyV2tKaHRvOXBqa1liSGVNREpjTE4zNzNUQXpNem82MlBmL2Z0MUQ2N250eHgvMXhjUUFOVGRFVUFEaDM4a2tvT09vb3BNdDVrMCtDMnpBQUFEdWFtcUMxeGl2dnZCTWRLNmR2WDV3L2RVcmE0d2hkUTU0dUNvSWdDSTdBTHcvTTBTNmpFcURqYksxd1dQM0d0aGlWeHNFMU03YmZlY1prRTFUdDlIQjJVOFR3RDV2MzBseG5MTy9mK0t2eXMyRFNCd0FkQnNEWjBIZmJiNFVaRGFTYkQrK09VT2gyUjY0YU5FaTNxRitDY1RXSUJpUk95enJQRlBVd0VhQ3RKSEZ4cHBsZk1CQzhrV2JzL0NqRnFRdjdLWTNscFk2bVZMQno5Wk5Qb1dGM1U2ZkgxRGMySXNQbFFwL016RDNhTzMvcUZCUWRNeUc2M1JvSzRjS0hINDBLMTErZmZSWnVlK0hGbE9lYjVYYmpYMWZIeXBJM0I0TnhENWJlLy93TDNQNmZzUDB4UTRmZ3Foa2x5QnMwQ0FEdytycVA4SEQ1NHVpeEp4eDJLSzVwRXlidE5neTREQU5hYTZ6NjRndjRGendIQUpoK3pBVDhxQ0EvZkk0UFBnek5qSU55YzNIUGhYT3c5TU4xK0thdURpcysvZ1JEQnc3RVljT0dBZ0NXdkw4YU81dWJBUUJIamh5QkkwZU94TkFCQXpEajI3WS9uUTdTdDNpRzZMMDJ5QnBnUVJBRUlXMHM4ZnRhWE1Jcko4T2UyeE8vV1RXbjRTZ0VReGZRbzJSVHFvNG9ZT2JZaHg5R0ExUHozZWtiUFREd0YxUTMzeG80OVFlYWpUZEFVTkVrVWc3OFhxSVp4TU81cVFaYW9kQ25wMjA0bWJFTDZ1c0IzTUpWZys3VExYUXRXRjBKUW45cllnQUl6QXhGcVdVNUQwZjJSKys1Nk9VaW9yTTF1ODh5eTNMbktVUC9ob3Jxdm5EZ2RBU2hVMnAzTmFKaDk1NlhvamNIZ3gxNlgrMDBCZU05dWU5KytsbTBYNWJiamVOR2owNXRvaDF3d1VPUFJNT2UyL0xwMW0yNCtzbW5PK3o3MW9hTitNR0REOGUxelprMkZlZE9QZ2xLS1dTNjNORjJsMkVnT3lNajdsZ0NrT2wyNDdWMTY3RHE4L0RMZFZOOVBWWjkvbm5DV0I5Ky9RMCsvUG9iSERseVJMY0pZQ0VSQ1lFV0JFRVEwb0tyK2c5dVgvdzZOUURRbnZpbEFqUnZ2dkNNSHhKaGZQZ3c1d2ExSjlBaTRKNjhweGMzT21MNEFPRm0zNnR2QWJqTDN1YkVieWJobVFyUmFYTXJDaS9zNlBqdWdBcnE2NDJTdXBzVUJVZURjU2VBNkwwUkVlak1qTFR5blZQODRtQVFLUUFYYVpQV202VzVqM0I1djZHcEd4ZUVubWZaUng5SGY1NXc4RUhJY0xrd1pFRC91QytYRlRyY0ZpSktPSGJJZ1A1N2ErcHhyTis4QmZOWHZJSDVLOTV3dHNLQjBLMklCMWdRQkVGSUdhN3FQMWkzdUt2anhhOXpJYTl0VFRFNFlJUnF6NklDTlBPTUdabGJtRzZMZXNvY0dURThpczBUMThEVWZLOWpwZzhrWFBvM0hGSm5FZUZJUk9RZ2Njb1psQ053OVA5SUtEUS84cnRYVDZtKzZkU2xlN1dXQ0pYc3FBVndJMWYxdjBjM3U2OEg2QmNnOUFFUUxYZkV6TmI5MjlWenR0M1VVWGN5QVNBM0NEL1hPdk5pc3l6eklaVnAzbWw1cGdYQlVlYk9uZ1d6azVxN0w3NjlFa3MvWEFjQVVFVDR3d1huZDJwdjhJRFlxb0ZkemMxWThja24wZTFNVjFpTy9PMG5QNDYyN1docXdvLysrT2QyYlRFemZuMzIyUmd6ZEVpSDQyVzUzVEE2eVVvZE5NMjQ4OHR5dXpzOEZnQmNIZGo2ZU5NbWZMeHBVN3Y3TGo3MUZPeG9hbzV1My92S29xaFgvWmVuemNDZ1BuMmorL3BsN1RtTVhIQU9FY0NDSUFoQ1NuQlYvOEc2T2VOMUVJNkkyK0dJK0dWTC9Ob1RYdUZsWTNEdDkraDRCQUZnYTY3N2VoQkdXRWVEbU5KV3dZbjVmZmt1OGY2bWhyK2dPblJyWmNFUHRNYmJBSVUvYnpqa0lxRTQveXIxRDdVYUMveFYrZFA4QmRVaFowYm93bHdLZG00SGNEMlg5N3RiYzhZTllQb1pDTm1BN2Y2TlBzbnBZcFJDbStpSGFQK3cwTDVCdDZpZm11VzVmMUN0TmZkSjZTVEJTY1lNN1R6SVlHQjJuN2p0c1hsNUhSeVp5TklQMTZFMTFQbEx0V0wxQndpYUp0eUdnU3kzTzdwbWRtQjJOaHFhbXJCdzVUdTRja1p4aC8zblhmR0xUdTMvNC9WbG1ML2lEUUJoQVc5ZlArd1VodzRiRnJlZDRZckpycU5HamNLUUFRUGFkaEgyRWhJQ0xRaUNJSFFaRHZRZGxpQit5VEYxQTJhS3I5UEkvS1JSWEhOV1JQeHVtajFqaUNiK1ZkelFEdWh1elRaRGpBWlF5d1BwV3oxd3VibXdhaFVSKzZNTlRPbUZCa2ZNdFAySjZFU0UxRzg3T0h5dlFNVzd0aG9sdGYrclZNdG9nQjhBRUhQOUpEd1VTajF6ZEh4UEdnakc3N1E3OTFPenpITVZyMEZHQngwRm9WZWd0Y2JDbFNzN1BTWVlDbUdSbGFYNW1FTU9odHNtSEU4Y054WUFzUFRERDdHcHJxN2Qvc2tRc3EwUGJxOG1jTEpNUDJZQ25yM3FDang3MVJWUWU3Qmo5emhMVnFxZVJUekFnaUFJUXBmZ2NzOUJPb1NsSU1TeWxqZ1EybXBaRDR1a09GUDZZV05HM1JYMkZzcDAzUTVRbjBnWFI3ek9iVVUwNnp2ejVvbjNOMTI0c1BvT3JpZzhpNEFUa0hxUzVBNk0yN3oreERmNEt3cEwvZDdLcFU0TzBWV29lTmRXQUZmem9uNjNhZVcrQ3FDZkFlU3g5b2EvUmJKRzI5dVN0UStBaUtIdFNiT0FvUURkcjcvd1hHZVc0VzQxb1BiUE5BV2RwL0FWaEI3Z3pmVWI4RTFkNTFIN2k5NWJoYTA3ZGdBQUpvOGJoMCszYm92dW0zTDQ0YWhjc3haQjA4UmZLaXB4eXptejR2cHFyZEd5Qis4eUFMVFlFbmNwb29SeVMrM2hVaXBPakFQdEo4RUNnSzBORFhoai9mcTR0dDB0TGRHZkE2cy9RSjgyWWM5amh3M0QrRkdqOWpnUElYMUVBQXVDSUFoSncrVzUzOUtNU2dERDQzZDAxL05zL1N1anBPNzM5cFpOYzg0YUQraExiWVBEa2VmcEZGdjd5MEJObm52WC9la2JGZndFL2RzSy9NQmsvZ0NnTEVkOUg4cis0SVVJelAveVYrVlA4QmRVYjNkdWtOU2dtYnUyQWJpSkYrSjJuWkY3S1poL0NkQ1k4TTdJbk1PcDIxUTRpRDlwMjh6aE81V0FzQkNPWFlLUkFPN1RPenczbVdWNFFHWHFoMlNOc0pBcTlZMk5jWjVTTzIyek9tKzNCR3Q3OU12S1FwWWxFalYzdks0WUFIWTJOV09CRlpxYzVYWmoycmVPd0RQTGxrZjM5OC9Pd3VSeFkvSGF1by93enFlZlllbUg2M0RLa2QrSzd2OTgrL1pPTXp5M1I5QTA4ZjBISHRyamNkT09PQnpYblhsR1hOdkhtemJobjliOHRDMzkrMWMxdGZoN1pYV0h0djY1ZkVWQzIvZStjNElJNEwyRUNHQkJFQVFoS2Jnczl6dWF1UnlnUVZZTG5BL2tpZ29EWnFKTFhNVjFUeVljb3ZTamtZLzhERTRyZk0xT1hOMWY4SzMwUkhWelo4Y0x5Zk1iYitXR3VZSDhYekhJZXFnUS9yMmxVaTRvRG80SlNjczNtZ2NUL3dSUWxLWmx4d2l2emExNWlCbVBtR1dlV1FCZFI0UVRyTDNXdW5PSzNYOWRpS2FJQkQ4UUdEcXVnakRsQXJoVk54dlhtYVdlUHlsM3l6M2thOXppN0prSit6dTN2ZkJpaHdtZTdHaG1YUHJudjNhNC8rcVpNMUJ3MUhnQXdNR0RCd01JMTlWdHIwelJINWNzaWE3M3pSOC92bDN2NnN4dkg0Zlgxb1hMWWo5U3ZoaUhEQjZNUTRZTTN2TUpkUVByTjIvQitzM3kwdHJYRUFFc0NJSWc3QkV1RzFTZ0dhK0FLTnRxZ1RPck9TT0pwK3p5azRPSzZmdFVVdk44MjJPM1hIaGFNWU5PRFIvbW5QaUZQZUVXWS8yd2xxeEhuREVzUkxqRlYvMkFmMG5CYkJCTmhWVXVLREhwV0lxUVBiYWFmUDRsaGRmNml5cDdWZTFtSW1pZ2RnR0FCVncrNkJTVGplc0lmQnJhNW9rT3A0K08xaFpPaGtqc1FrSm9OS0UvUU5mcFlOYVZabG5XNDhyUWQwZ2RZYUVuR1ptVEE3ZGg0SnlUVG94NlRpTlVyVmtUTFkra2lQQzk3NXpRcm8zeG8wWmh3a0VIWWZXWFg2STVHTVNkTDc2RU8zNXdIZ2IxN1FzaTJtTkdaODJja0lUTFVBcnVEc291UldnYi90d1pZNFlOeGZWbnhrcVVyL255Szd4aXJXc0dnTUg5KytOSEJhZkc5Um5wOFNSdFgwZ1BFY0NDSUFoQ3AzQnA3dmMwK0ZrUXdwOHFHQ0RsZ1BjT1ljOFZSNE01QVRDYUZPblRhRVo5VmNJOEFOck14cjJ4Y00vMHg0K3pIakdvK0ZwYXNLRDl1RDhoTFZ5S3pnc3lWaEdRQzhTdWV0cTNVcVJzYm13OThCMjNMam1sNHVhaXBlK21hN283b09MNnBRQ1djbW4vSXpUYzF3RjBBUWpXZ2tDeXZSeTZkcHZIUXFNdElVeFJJWndKNEtjNlJQOWpsdWIrVXpIZlFUTnIxenAyUXNKK1NiYmJqYjZaN1pmbmFRbUY0c0tqT3pvT1FKeXdWRXJoek9Nblllb1JoOGNKNEhWZmY0TkhGd2VpMjhYSEhvTmhnd1oyYVBQOGFWTnc0ei8vQlFENHBxNE9OOC8vTjI0OWJ6WkdEeG15eDR6TzgxZThnWCs4dml5dWJmaWdRWGpnNG9zNnJEM2NFU1hISG90TEMvTUJBT2ZkLzJBMEREcW5iMTlNUFNLV0kvTHRqWi9HOWR1K2N5Y09HVHdFbzNKRjlQWUVJb0FGUVJDRURnbVY1LzVRTXo4ZVhXVm9yVGQwUXZ4R1NoM1pYRi8xaXFpWVN1ci8yOTdSV3k0ODh6SUN4bHM5SFNsN0ZMVVZQVDErZGZoVEMxOU0zNnJRSGpkNUs3K2VHL0RPWnVnS2V4aTdJNzlJeFlDR1paWmNKb3puZnYvNjFHTnZtTFpzWi9yR3V3ZWFzZk1qQUpkeFZmOWY2V2JYWlNENkNVRFI1SEp4WHVISWl5OEpHQlFOalk1MERUZVFBZUFDVFpnVEt2VXNOc0FQb3FTdWxKd0o1aEQyTTI0OWIzYUgrLzVXVVlXRjc3d0RJT3l0ZmViS3k1TzJlOEcwcWZqYWxzRjVTOE1PM1BiQ2Y2SmUyZjVaV1pnemJWcW5Oc2FQR29XQ284YWphazM0T2M3bjI3ZmprZkxGK1BYWjMrMjAzNmRidDJIQkcyOG10SDlWVzR0NXJ5M0R4Zm1uSkgwZUFLQVV4WlUzQXNMWm5qLytaaE5HZUhMUUx5c0x3VkFJS3pkc0JBQ015TWxCdys3ZGFHeHB3YUozMzhXUGZkNHVqU2M0Z3doZ1FSQUVvVjNNMHR5YndQaXRYWnlRY2tEOEVoQlZ2ckZQK0Y4b1Y3Q0lmRHMvYnEvTE4yZWMwWWZCdDBWQ083c1FIYm9IWW9tdkFBQmEvZHdKcTBMSDNPS3JxUEl2S2J3VmhGc0FSTE4rcCs4RnBuQnhSK3ZlSXFJeFRjMFpqd000SjEzVDNZMVZTL2hPWnZ3ZWkzTktURlkvSithWklBcVhxNHpjOE14Z0lxZ2tIMEpGRTJ1UjVTS1Baa3duSWtLeEJoV2pQSGU5V2NZUHEzN3FNWnEydmRjK0xCRDJINVNLcjhLNmJlY083R2lLSlMzUGRMdnhpOGNlajI3Yjkva1hQQmZ0SHpKTjlNbkl3RzRyZy9QcEU3L2Q2YmhmMTliaTF1ZWVqd3B0dDJGZ3dzRUg0WjFQUHdNQXZQRFdXeGpZSnh0bmR4QjYzUjQxTzNlaDhvTTErS3EyTnVyOS9icXVEdGY5NHhrOGV1a2w2SmVWaGRKVnE5QmduY09rTVdQUUZHeEZZUFVIS0gxdkZZcU9tYkRIbXN1QzgwZ2RZRUVRQkNFT1pwQlpsdk1RQ0xhNnFoelpsNjUxc0U3dytLMVVtY0ZKSFlsZkFLQ0IvQ3NDRGJFc2hMMi9UbUN6dzR3bmgvL2pSUWtMM1F2YzRxdWNDeUFjNWs0T3BsT3poLzJHamMrYXU2VHdFaWRNN3cySXdGUmNWK29xcVRsREtZd0c5TzBBdHRvUGlENC9BbHMvSlBPaXRKWVp0Qjl2UGhhZysvVXUvc1lzeTNtSUZ3OFk1OFM1Q0VLeUhEMXFGS1paNGNKRkV5YmdXeU9HbzJIMzd1Z1gyLzd3N0d4dWpyWTN0clRncXBrbGNCc0dUajN5V3pqMmtFTTZIT1BOVDliaituODhnOXBkdTZKdDUwMCtDZGVlY1RweSsvV0x0ajN4NmxMY3Y2Z1V1NXJiejRINDFvWU51SDlSYWN6dSt2VjRvTFFNejcyWkdMZzBJTHNQNm5mdnhyOVh4RHpPa3c0ZERlL1JSd01JcjBXKzc1VlM3R3lTaW1WN0d4SEFnaUFJUWhSbUtGM21lUVpReWNlekpZdmx0YklMRkFaZVZwazEweXdQV0x0cysvNlpJMEIwdmMyTVl5V0hZMnN0dWNVVnd2ODVZRlZJQWlKd0JtZzJnSzhqYmN4c3E0MmJPbTBmMG1qZ0lYL0FlM2phaHZjeVZGejdwVkZTOTJzMXVHWVVFMytmd1czcUcxUEVtMnNGT2ljcGhPTnFYY2Z0N0Flb3k3VjJmUlFxOVpSeGFjNU03a3B0SmtGSWc4dThCWmh3MEVINHNhK3dTLzJPR0Q0Y1Y4NG93U1VGK2UzdS82YTJEbmU5dEJDMy8rZEY3R3FPMWVFOWFkeFluSFBTaWVpYm1ZbXJaczZJVy90YnRXWXRmdnJYditPNU45L0V6cVo0SWR3bkl4TmJHaG82blZPR3k0VVR4eDZHVExjTGQvN254YWozOStEY1hCdzNlalRHanhxSll3ODVHRUE0ZFB2VzUxNkk4M0lMM1krOHNRbUNJQWdBQUY2SVBxYkw4endSRlVmYk9CejJuRzU4YXZ1T0o3NVhGZGRldTZmMWg1c3VPUE1KSXZ3d09oK25uTDhjdC9iMzF1RlBMN3pGR2N0Q3N0d2FPUFVFRGJVY0lHdEpscE9sdGV4UE9QZ0RqTmd5eVgvVTJ0Wk91L1J5ZUpGbnZGYjhNekJkQktJQmlRZFlJZEt3SGhJbDhicU5KY3dLYjdYaEV6QWVWdjNwY1FtUDduMDBscGM2dm5aNzlSZGY0bmZQdjdESDQ0S21DVlBIYXZydUtmTXlBRXdjTXhvM25IVW1BT0RMbWhwYy90Z1RBR0wxZGJYV1VFb2hHQW9oWkxQOTg3OC9IdlhjM3Y3OTgzRG9zRmpJY0piYjNXNDFnTFZmZlkxRjc3NkxaUjk5SEZlZkZ3QW1qeHVIL3oxOVpseFc1M2MvL1JSM3ZyZ1F6Y0ZnM0xGdXc4Qnhvdy9CcERGamNQVEJCeUduYjEvTWVlaVI2TmlqaHd6Qm1LRkRjT2l3b1hoMGNRRE1qSU56YzNIYkQ4N0QzUXRmd2FyUFA0L2F1dWEwbVRoMS9KRUFnUFdiTitQYWVjOUV2ZHM1ZmZ2aXFwa2wrUGJvMFhDYXZzVXpSTysxUWRZQUM0SWdDT0NLM0pHNmxSY1IwVEhSTm9UTHFxVHJiclV2K1EwYlpzMkVuN3BLYWpzdUhHbXhhYzVaNHduNm9raG41Y1JhMGZBYzdPSjNHOWZqOTA2WUZickd6YjVYMy9JSENtNEFjRStzMVJrUkhGZGVpK2hvZkRQc2JtQnQ1K2xoZXpsVzV1WXJlRG11TjNma25BM1FoY1Fvc3BKYnhVS2tnZkNMTG9uMTFaR0VXYkdRNmpndjhUZ1FIdEM3K0hhenpMTkFnUitqa3JyWHV1djhoSjdIMURwQkJDWkRNbjFhUTUwbjE0K3M3WFc3WE9oSVRtZTZYZTNXQm82d3BhRUJOejA3SDF0MzdFaTBUNFR6cGt6R2VaTlBTaEROM3g0ekJyZWVldzd1ZVhsUm5JYzNhSnA0YThOR3ZMVmhJeTR2bm82aVl5YmcvNzU3Rmc0YW5Jdmhnd2JGMmZuajRrRDB0ZmJBb3JJNDhYdlN1TEZSOFFzQVkvUHk4UDNKSitHZnkxY0FBT29hRzlFYWpDL05KSFFmRWdJdENJSndnTU9sT2Nmb0lGYkNKbjRSS1VQcWdCRGhhRTFUQUl6ZENwaVpqUGdGQUNqOXFFMnBPbFozT002TnpIekRpSVVMZHp0Z1drZ0J2Ni9xWGpCYm1iZWR1dXNpQ2FCc2xvaXVtTHVrNERRSFRQYzROQVZOcnBLNloxd2x0VE9VYWgwQjVtdkFhRlB5aWFMcnF5UC9kMzVkclpEcVNCaDYvSXV0TDBBWGE2aWxabG51SjJaWjd2OXhSZTVJWjg1R0VKeGoyTUNCOEUwNE9xRjliTjR3M0RYbmZIeC95dVFPNjhjZk1XSUVIdm5SeFRoLzZwU0V6TTc1NDQ5RTBURVRBQUFuamh1TEVUazVuZGFodjZ3d0gvMnpzZ0NFTXo5ZlhseWNjTXk1azAvQ2lXTVBBd0I4Wit4aE9ISGMyT1JPVWtnYjhRQUxnaUFjd0hDcHAxaURuZ2ZRSjlib1VKeHh4SkVYc2NYOHRRTFBwQmwxN3lmVGZmT2NNMDRINk5RNFd3N0F0dk5qeHRxOGVTOC80WXhsSVZXeXMxc3ZiR3JPZUQ5Y0FzamhtanoyU0dqQzAvNnEvUEgrZ3VyTlRnN1JrMUR4cnEwQTdnTndIeS9KUFZLYitDR1k1NEJvbE8wb0FEYlBNS3lNN21qUFBSeXRIUXdpaE1PajQ5OFR4Z0s0VGJmeWIwTmxuc1VBSGpjT3F2MFBIWVY5T3J4Y0NIUEVpT0c0LzRjWGRvdnRQclphd1lvb0dqYnRkamtyUjg2Yk1obWJHeHBRK2NFYUhESjRNR1pQUGhIVGpqaWlVOEVhd2UxeTRid3BrMUY4N0RGWSt1RTZWSzVaZzZiV1Z2eTB5TmVsT1F6UHljRzFaNXlPeDZ1cmNjdXNXZWlmblpWd2pGSUtONXgxSmg0cFg0S3p2M044bCt3TDZTRXg0WUlnQ0Fjb29UTFAveERqVDlGU0s5RlB3dW4rYWVDRVpGZGdmbCs1VzZhVHIzRkxVaFptenphMlpMYXNBMkZzZEdyZDhCZkxBT2NQZVhyaHE4NWJGcnJLclpVRngycU5Od0N5UGlsMlF5aDBtS1h3VmhiNENicmpYdnMyekZCWVBEQmZzM0VobUdhQjBML2pnNTBvYjhhMUFEK2pvQitua29aMzByRWtKRTkzckFIZVh3aUdRbGozelNaTU9QaWd0RzAxdDdZaXE1T3c2ODR3dFlhaGVqYmdWdFlBSnlJaDBJSWdDQWNZekNDejFITXZnZjVpRjcvVU5tUTBCUWpSR3F5MjhiaGNoV29uSnl0K0FXQnJac3VQSStLWHdjNGx2b3JmZWxuRWIrL2g1c0txVlFTMlpSOVBNb3ZUSG1oSFJwK0NRT0hOYVJ2dXhSQkJVM0ZEcFZGU2U0bmltaUVLNW5mQm1BZHdZdnJhU0UxaERxOEJKbkNuYndQaDVjTGNSakdUQjFDWGE3aFdtbVdldFdhcHg4K0xQT01kUGkxQlNCcTN5K1dJK0FXUXN2Z0YwT1BpVjJnZmVTSWdDSUp3QU1GVnlESmJjaGNRY0xxdDFhSGFRaHpKbkdWdnZFc1YxOXhJWGZDMjFjeVpNYUNWWEo4UlVVN1lyRk1oMlRZN0RGTUIzeG82NzZYMTZSc1duTVMvcE9CSkVGMFUzckorWjA3NHVlS1VNRFBBMC8yKzZvQURsdmNaK0cyNHNkM2oxWXh6QUp3Rm9zRWRIc3NBS2V1aXRYdjlPVmJhTFBGMUh6R3lGZ3J6RllXZW9lazdQbkhvTkFRTDhRQUx5U0FlNEVUa3NZUWdDTUlCQWxmMUg2eGJjbCszaTE4R0xJR1J4dC9IU0FiWmFGMVNBRUNqWXN3eVNtcHU2SXI0QllDZ2N0MFlFNyt3UE5QcHdtMC93LzlSeEc4dnhjVS9BWGhOZU1PcHROOW84OGlmQ0t5ZTh3ZThoenBrZlorQWprZVFTbXJMakJtMWw2bWR0WGtLWmlFWWp3TFlsSEJzNUtGWXRNU3dWUlE0V3FzNS9MNUI4YS83dGtiR2c4bXZ0ZnRqczh6emdWbm11WmtYRHhqWEhlY21DSUtRTFBKRVFCQUU0UUNBeXdZZHExbTliRStNRTVhczZhNno1R2p3dEsxcGcwTHJhVFJqNTBkZHRiYmwvTk1PMVlaYVM2Qk0reXpUeFY3ekY4dzdzclFlUGVpWlYrclNOaXgwQy82cS9MRXc2UjJBT2w2N21qTDJyRmhZalp5R2svekhyenpnczRCenVXZUtac3dDWXhhSUR1bjAyTWlydnAweWFXVHQ3ZnlseXg4QW1LKzArUXpOYk5qZ3lBa2NnSWdIV0VnRzhRQW5JaDVnUVJDRS9aeFF1ZWM4emNhYmNWbGhtZE11T0JOMi9NYUxYMll1Vjh3VFV4Ry9BTUNHOGJlSStFMm1jRXN5dEYzWlRNQnZSZnoyYnZ3RjFldUowVDJwYU8waDFZUUpxQnZ3ZExlTXM0OUJ4YlhMalpMYS96Vm0xSTVXaGo0R3JLOW5SbVc3eDlyU2FrZVdQaENGWGNXUmQ1WndGU2EyZVpEakxCd04wSzFhdWRhYnBibnJ6RExQZlZ6dUtlSTFTSDJ4cFNBSVFwTElFd0ZCRUlUOUZKNFBRdy93M0EzUTFiSEdTSUtiTk4vK2lRRU5XK2dqTXhpM3FwTGF1WlJpRlpzdEY1d3hpNG4rSFIwQ1RrVy94bHhSelB4NVhwOXZ4dEZmVmdZZE1TMTBLLzVBNGYwQXJnSVEvalVxT0JjU2JZTVlWOTVTVlBtUTg1YjNmYmdjZllHY1FzMXFCc0FsQUkzcDlIakxPMHlSNUZvV0JBWnpUQngzMEhrM0V5cUpkYW5LNEZmSVcvKzVRNmV4WHlJZVlDRVp4QU9jaUZ3UVFSQ0UvUkFPOU04MVErNFhDSFJ5ckRIc3BlRzAzdnJiS1pYRXZFTUI1OUtNMnZLVXJjNmVuYjBscTNralFIbXhjUnhNL1J5TmVNVzV3NTkrYVlFemhvWHU1czl2VDNKL1V6OXdHUUVuQUhEdUFVN1lHR3czaGdub2FmNmk2amNjTUx4Znc0SCtoK3RnUmdrVGx4QlRQZ2pablhldy9xUElJeTJLaFVudm1YVmdMbFZFaTZpazVvQktXSllNSW9DRlpCQUJuSWhjRUVFUWhQME1Mdk1jcFJsbFRxLzNKVmdlbmJpWVozeWtPSFJhdXV2NE5sMXc1bDFFdUM1dXJIUU1Sb2pML014djVNMWJPTmtKczhMZTQ3YWxKdzhQdHJoV2dXZ0lnSEQ0ZnFwaEJuYmFybDlsYklWdW51QXZYcjQxWGRNSEVsenFLZGFFRW9CS0FId3JxVDRSTDdIdG5hbWRiQUp0T3pVeHNJSVVMMVZhdjBvejZxc2RPWUY5R0JIQVFqS0lBRTVFTG9nZ0NNSitCSmZtZms4RDh4SzhNazRveWpibGlCajh2RUcxRjFFeEd0TXh1KzJDTTQ4d2dUVWdHTzJOa3lwdHZVeUtNSEhvVXkrOW03WmhZYS9qcnlqOERqU1dndUJvY3JUdytsV0ttV0orWTNqT2psTitjcnlFeUtjQ2wvY2JhdXFNVXdtWUJxSnBBQ2J1dVpOTi9FWXkwMmdrOWV0bDVtVkUvS3BpV29wUTdXdDBCZzZvWkdZaWdJVmtFQUdjaUZ3UVFSQ0UvUUJtS0YzbXVSTkUxOWxhNFhnRzViRFpGaEN1TlVwcUhrN2JPSURORjV5NURJUXBZZFBPL0dFaUFOcXVvNW4vbVRkdjRma09tQlo2aUxtQi9QTVk2dGxZaTROaDhuRzIrRkcvcitvWERoaytvT0VxOUVQUU0wVnJUR1hReVFSTUJwQ1ZWRi9yTzhXRlVPK2hEK010QXIrcUZDK0Z3bElxcW10SWVmTDdBQ0tBaFdRUUFaeUlYQkJCRUlSOUhLNGFOTWhzTnA0alFxR3QxWEw2cGhueW5EQVlQbExFczZpa2RrM0tobTFzdWZDTUN4bjBWTmkyTTU3ZnNDbDcyU1BzVXE3UXVLRlBMTnJzaUhHaHgvQUhDdThFY0FPQXFDWnlRZ0VrM092TWMveEZWYzg0WUZxd3dmTmhvSC91UkEyZXhvUnBCSm9LWUZnM2pjWUFyUWY0WFlEZlVVVHZnRU1ycVdSSGJmZU10L2NSQVN3a2d3amdST1NDQ0lJZzdNTncrY0JKbW8wWEFEb28ycmFudFhSSkdiWStWOFY1ZnZudktxdjJjaXBBYzNyR3cyejcwWm45UTYyOGtZZ0doODIzOFRTblE1eHprSy9LZTNyaGc4NFlGbm9TWnREY2lzSlhBTXdJTnpnbmd1UFhpNk5GSVhUQ3pVVkxWenRoV3VnWVhwSnpNTFNhcUprbk1qQ1JRQk1CRE8vR0ViOWswRHNFZmtjUnZ3T1hlcGU4TlY5MzMzamRod2hnSVJYcngxZ0FBQ0FBU1VSQlZCbEVBQ2NpRjBRUUJHRWZ4U3pOdVE1RXR3SGtqclRGVnIybS92YWVLRVM1UVJGZFRNVTEvMG5aYUR0c3VmRE1oeG40UmZ0anBrNWNNQ3Z6eXJ4NUMwOXdTaU1KUFkrL0tyOGZUSG9ib0NNaWJVNHNjVS8wQXVPTExLaGpmbFVVMksvRGFIc2pYTjV2S09DZXBLRW1Ndk5FQWlZQ05Mb2JSNnhuNEdOaStnVEVIelB6SjRhaFAwRWY5MGMwYmZ2TzdoczNQVVFBQzhrZ0FqZ1J1U0NDSUFqN0dQenl3QnpUTUo0bG91bXhSZ2FVRXpJdllWM2xTa1Y4TmhYWGZwbXVaVHViNTV3MUFhUlhSVld2UThzNTI0UStteUR6dUx5blgva2dmY3RDYjhJZjhCNEs1cmRBOEFCd0xqTjBZbEtzVjRmbjdDaVNwRmc5RHkveURBRGhLQk1ZVDRUeERCeEpqUEVnT3FSN0I4WTJCbjlFd0FZUVdlTFkvQlRCMEZkMFdtT1BMcXNRQVN3a2d3amdST1NDQ0lJZzdFUHdJczlKV3RIemlBc1I1R2hCa1JTdFd0R2ZjZUhPR29wK3J6SnFicVlDaEZLZmNYdWpnVFpmZU9aL0NUZyswdEE5dVl6NHZyeDVDNjl4eUxMUXk3aGxTZjQwZ3FxT1pnOTM2RVlpQ2o5SWlkVUk1bWY4UlZWejBqWXNkQXU4RUgyUU1mQklVNnNqU2FueHpCaFB3SGd3SHdvaW81dEhEd0w0bWhsZkUrRXJJUHlsQ0YvQnRMWjMxVzZpYzJGMngrZ2lnSVZrRUFHY2lGd1FRUkNFZlFCbWtDNzMzQVRHTGZZUGRlblg5NDNtV3JVM2JsRXdmMEFsOVZVcEd1MlVMUmVjOFJNbStsTmtlS2ZXY01aclgzeVYxNUo1T0MxWTBPU0FhYUdYNGc4VS9CaWdQMGUySGFzZjNmWTF4YmpPWDFSNXR5T21oYjBHbHcwWUMzWWZZaEtQSWZCb3NCck40RU1JR0FPaWtYdHZJcndEUUIwSWRReXFCM01kRWVvQjFJR3BEb1I2Smwxbk1PcEJ2Qk5hQmFITTF2QjMxUW96RklSaHRDTFVFdjdlTHlOSTA3YnZGQUVzSklNSTRFVGtnZ2lDSVBSeU9OQjNtQm5LK2ljQkJYRTd5QXJYVE0wcW1LbWRwTXY4TDRYUXo3c3JVK3FPSDV3eGVMZUxQZ0V3S0R4Yzk5VDhKWmdsdzU1K3BUeHR3MEt2eDcrazhDRVFMZzl2ZFY4NEFjQm4rbjNWTHp0a1hPZ0ZjTm1Bc1lCN3RBbExJRU9OWnVaRGlHZ01nQkU5UGI4OTBVenplbm9Ld2o1QXByN2dWZGVNbXZ5ZW5rZHZ3dFhURXhBRVFSQTZoc3NHRmVpZ21rK0V3YkhHU0pobWFoLzB3Mkt4amU1a2JGTXdMNk1aOVMrbE4rUE8yVzNnTGtURWI1SzFQZmRFdU9hdlRjd3pYaGcyVDhUdmdjTDR1dHlyMStac1B4SkUzb2dQT0wwbEFXRUlGQTZGSm9MMTMzeC93SHVTMzFmeGZ2cXpGbm9EVkxKalBZRDE3ZTNqK1RBd2FQQXc2R0FlU0Ewem1mS0llUmlJOGdEa01XZ1lBWGtJdCtYczNaa0xncEFPNGdFV0JFSG9oZkFhWk9ndlBiOEhjRldiV2tUVzl4VGZ2dHR4a0RIakpZT0NsM1IzZmN3dEY1dzJoY2xZNXJSZHFma3IrTjg0Y1FCMjlua1RSTjhDNEZob1BRRTJFUXdBdkJrR2Y5dGZVQzMzbHhBSEw4azVHS2JLQTloakFnTUFEQ0FPZjQ5OGNlUm5RaDhDUEFENmgvZlJvQjZjdXJDZnd3enhBTGRCQkxBZ0NFSXZnOHNHSGF2WitCY0lSOFFha2RZN05oSEF1bzBONXUxTStJV3JwSForNnBhVGcyZlBOalpudHF3aCt6azVaaHhTODFmQTd5b0tSNFlZYndJSXIrMTBLRE4wK0xVVEY2M3cvb0ErVFNkZE0yV0ZyQzhYQkVIWUIxRTlQUUZCRUFRaERGZkJaWlo3YnRGUWJ5ZUszMVEveGpPWXcxbWU0M0w2TUY1UzNEcCtiNGhmQU5pUzFYeGxkNGhmQm16SmVubmxzS2NYUHVUMEdNSyt3VTNleXE5aGFCOFlPd0FBRkFsaFRrOENSeDNBTVRQSDdOaWRQWjlabkFpQ0lBajdJaUtBQlVFUWVnRmNObUNzYnZHOERTWS9RRlorQnVzVHQwckIvVXZXRjFOOGVTTndEYk0rM3pXajVpeWF1V3RiK2pQZk0xc3ZucGtIME56WUZCekswMnRYSUF5VFNGL3NVRUpwWVIvRlgxQzlEZ3BuZ05FS0lLeGNkZnJoYmd3Q3hYOWlPbjF1b1BEMk5NMEtnaUFJUFlBSVlFRVFoQjZFR1dTV2VhN1djSzhHNkZqN3ZwaTQ2OXJIZHdLSFF6WVRLcmx3cWRLdFI3cG0xUDB6dlZsM0RXMGE5eU84MXMxS3Z1V000NHppNDdrZnpIdjZsUThjTVN6czAvaTlsVXRKNGZ2Ukp5ME9oRUVEN1R5M0lmekt2NlRnZkFkTUM0SWdDSHNSQ2Q4UnVwV1RUejU1aUdFWW1kWFYxVi8xOUZ3RW9iZkJpd2VQTUUwOW40aW1KdXhNcDZCcDI5SkN6Rjhwd3RWVVV2dGNpaFpUWnRQNVp4YVFnY29PNTVZaVV2TlgyQlArUU1HVkFEMFFiWENxUWxMOG12T2dnajcxWnQrckt4eXdMQWlDSU93RnhBTzgvME0rbjIrZ3ZTRS9QNzlmT2dhOVh1L3RYcTkzYzNGeHNXZFB4MlptWmk1d3VWeGY1dWZuWjZVelprOVJWRlIwcXRmcmZkanI5WjdlMDNNUjlpOUNaWjVMdEtrL2pCTy9jY2xtdTJyUjFpRm1KQVR3UFNwVWUwUlBpRjhBSUFOL2pmek1DYldYVXJUSjhUcUdtSDhtNGxkb2k5OVg5U0RBOTBZYkNIQWlRajcrRmlhM2hscjAyOG9DNTVPN0NZSWdDTjJDMUFIZUQ1azBhVktmbkp5Y2t3R2NCdUM3QU9vblRabzBhZVhLbGNGVFRqbmxJTU13Tm5xOTNzc3JLaXIrSE9sVFZGUjB2Tlo2ck4wT001dVZsWlVMMmhsaUFCRU5hMmxwY2Z3QlNtRmg0VWlsMUNQcDJtbHFhcnB3MmJKbE8rMXRYcS8zVWdBRmJZOGxJak1RQ1B5d2JmdWtTWlA2YUsyZkpLSkRtRGtUd012cHprc1F1Tnh6a0tucENRSUsyeVNsc21yN2R0bWlWZldVMnJiKzE5QzRoR2JXcmsxNzBpbXllYzZadndWd21EVWZSMEtmQ1VCY01tdkdDM24vV0NpdlRhRmRidkZXWFR1M29uQU1nTE1CaEpjVEtLU2xneVBQY1dLWm9XbVFhYUxTdjNqcUNmN3B5NzV4WU5xQ0lBaENOeUlDZUQvRDYvWGVDZUFhQUc0QWpRQmUxMXBYRFJvMGFBQ0FHcmZiZlRFQUtLVVcydnRwclM4am9wL1kyNGlvQlVCN0FyanRtS2NUMGJNZDdNNEdBSmZMdGQzbjgzVmtZbVFnRUdpdzV0RmZLWFhXbnNiY0UyNjNPeFBBempiTms0bG9Eb0FXVzFzbUFCTkFnZ0FlTkdqUXJaYjQvWnlJTHZQNWZQOE9CQUxsNmM1Tk9ERGgrVEIwLzV6cnRLYWJpY0t2QzJzUGdGVFd4WEwwUTN4OGppdmV6Z28zR05OckgzZG82V05LYkxub3pHT1ljVk5rVzhHWnlXall6NWNiWFlxdmNNQ3NzSjlDQlBhdjJmeDliTXBiQXVDVXlCTVVvdkNEbzFSaEJxQWlUNndJSUl3QVpWVDZxL0pQOGhkVTF6czBmVUVRQktFYkVBRzgvNUZIUkVIVE5BdDI3Tmp4MzVVclZ3WlBQUEhFQWRuWjJRUHk4L05IQWJnWXdOSmdNS2lzYlFDQTF2bytacjQ3c3UxeXVlNEgwS0ZpdFVORUd3RGMzOEh1Q3dIOFAzdDNIaDlGZWY4Qi9QT2QyUndFd2lua1FFV3JWc1dyaWxhUmdKdWRDUmd3ZUtKVndMUGF1OXFmVmVzRkM0clZWcTNWMmxiYktuSjU0RkVKaDVEZDdIS0RvcUlXdlBEQWd5UmNDU1JBanAzNS92N1kyYzN1NXRyc2JrS3krYjVmcGV3K00vUE1zMDdZekhlZTUvaytSd040Q3Y1QXN3bWZ6MWZYVFBFYW44OVhHTTM1UTlsc3RuVUFUbXR0SDUvUGQ2VFg2OTF0dDl2NzJHeTJQY3o4ZWVRK3VxNWZ6c3oveDh5cmJUYmJKWVpoYkFid25OMXVQMWZtTTR2MjRyZjZuV1d5T2hkRXc4UEtnN2ZnTVFTL1FKUElGOEIvbEhUekRzcXZPcXczNE95RVVyR041d1RheHdtYmZHbXRhTk5ZMVQxSHpGbjhmVUlxRmtuTGVjcldldWVHekNKVVoyd0UwVWtnZ0puaURvS0RhM0FGZnlicFJCaTAzTGxsK0dqbktWdnJFOUo0SVlRUUNTY0JjSEpxOEhnOGF3TnZNak16L3cvQTlKRHRQN0RaYk4rR0hzRE04OTF1OTVUQWUwM1RhdHJxa2JMWmJML1NkWDJSeStWNkgyanM2UW1sNjNvZWdLTjlQdDhNcjlkYjI0N1BZSGk5M2hvQXNOdnQvYjNlNXArb094eU9IeXVLY3Y2QkF3ZWVXYjkrL1NGTjA4eG9lOUpzTnBzR0lKV0l3bnJEQ3dvS2ZzVE1MeEJScFdtYVU1Y3ZYNzYzb0tEZ0JtWmVycXJxOHJ5OHZMdzFhOVpVdHVPemlCNktsdzdzYXlyMGlNbDhDeWhrRVJWbUt6WnNaM1puWXBqY2RMZ3ptTGNxUkRmUWhYdmVqci9WOGF2NG91aHVVR05HNnlidGpWSG9GR0ptZmpkN25xejVLNkxqUEcvai9nZmREdDNIMkFoZ0tDZ3c3U0RPSUJqd0Q2bHVISmYvWSt6SVd1amtyWmM2Q1dhODdSWkNDSkY0RWdEM0FNeThBTUFtSW5vQVFEOW0vbTNrUG9xaXRObXJxV25hbllxaWJEVE40Ty8wbTVqNTV0R2pSNStUbXByNlJ5SzZvcG5EV2gwQ3pjeTN1dDN1LzdSMFRvZkRjYjJpS0Uvb3VqN2E1WEo5MUV5N0h3T1ExN3QzNzgwQXZHMTlob2h6RjFyQjhwdUJNbXN1OUZ0RWxNTE1oYVdscGRzQm9LU2t4SzNyK3UrSTZNbjA5UFFWZHJ1OXlPdjFscmZuZktKbjhTMGZlSlhKOUJjQU9TRlJtLzl2UXZ0dXVnUHpEWnVHa2hWZ2M3cFNYZmx2dXJMNUVSYWRiZmZWUlNmNVFBOEczaWV1N3plOEhrV2hHMlhOWDlFZTkybWwzeit3WWt5K1FlcGFFQTBHa1g4dDZRVDBCSWZWUVRRUjd2eG5BYzlQRTlOeUlZUVFpU1FCY0hMcW8rdjZoc0Fid3pCdVVsWDFRd0NuTWZPZFJMU2FtWjhCTU0vdGRpOEdnTkdqUitlRUhzUE14MGZVcVFDWVpacm1ud0lGcG1sZXJ5akswdFRVMUpjQS9CMUFjMEYwVzBPZ1A0emk4L1FETUwrd3NQQ2NaY3VXQllkTDY3cCtNWUE4QUY2WHk5V3U0TmR5SVROWHVOM3VqVlo5ZG1aK2s0aDZNL01VdDl1OU9uUm5sOHYxbEtacHc0am9kcHZOOW5aQlFjSEVrcEtTelRHY1Z5U3hZSklyaGlPc25CbUs0aDk2Mlk3YS9DRWVSOHdSWmh3Q21ZOHJWUGxIdWhBSEV0UHkrREZBNVNybWhBV3FTRVNVR2hoRUhYeVE4SmVzdWNYUmZIY0lFZWIrc2FzK2Y2Qmt6QVVHMjlhQU1EQVlCQ3V4SktCcnhNRjF5d0kvL1hTVDA1WC92VlAzVEcvbE1DR0VFSWVCQk1ESnlXRG1ZR0NXa3BKeTBEQ01YeE5ScldFWXp3SG9aYlBacmdLd0NWWm00OVRVMVByUVl3QWNBU0M0WEpMZGJzOGxJaHN6ZndOcmpxMXBtaDhxaW5LamFacWZlanllZHdHOEhObVFPSVpBQXdCS1MwdG5hNW8ya1lndXJhK3Zmd2pBN1FBd2FkSWt0Ykt5OG84QXdNelQybHV2cG1tbld3bXVuZ1VBaDhOeEZ6TS9DQUJFZEkzYjdYNmx1ZVBjYnZmdk5VMnJKNks3VGROOFc5ZjFSM3crMzZ4WVBwdElMdXhCdWxrLzhDN1RwTHZDa2x3eEFQSm5RSTcrQnR2YWtTbWkrNVFab0htS1NuK2dzWlZkTHR2c3ppbEZ0eFBST1FDQ2FhMFRFL3cyOW53eitCdWl1dnZqcmxiMFdQY1hyUHJZNmRMeW1Ya1ZFZnFCQ0d3aTdpQzQ2VmdIbWpiRFpmOW11dTV0Y1pTVEVFS0l6aWNCY0hJNjVIYTdmeDVhb092NjZmQUh2dCtoOGJmMExGM1huY3o4bnR2dEhnTWdlSXltYVM4QkNDYkpTa2xKT1k3OWR3YmJFWkpreXVWeUxkQTA3V3RkMTQ5b29TMXRab0ZtNXFmZGJ2ZGRMWDBZd3pCdVVWWDFmQUMvS3lnb1dGUlNVckt5c3JMeVJnQW5NM05KWkU5dE5JaG9vdlh5RFUzVC9rRkVQMlBtR2lLNnllZnpMVzF0cldURE1CNVNWYlVLd0N3QTk5bHN0azBJR1VZdGVoN2ZXd092Tk92d1o0Q09EbHZhQ1A2YmFyU24xNWU0Y2Yrd1paSjRyYXFhdjZheFZWMXkxRUhGZFlYSG1RYk5hbXh5NGdZK055WjlabFpnWHAwMWIwV1g2ZlVXM1pOVGQzODRzelJmTTAxNEFlcmpuMmFRZ0NDWU9DeFZPYlB5ckxNMGY1ZlQ0Vm1Va0lZTElZU0ltd1RBUGNlL0FMZ0FnSmt6aVdnYU02OGdvcFVBMnB6TGFoakd5WXFpd0RDTVQxUlZ2U2hpOHpNQWVzZmFNTk0wMXpWVEhMd0Y4WHE5dS9QejgyOVJWZlZOMHpSbmE1cDJIZ0NuLzFEempsak95Y3dUaWFpdXJLeXNOQ2NuNTBzQUl3RGNBMkNGemRiMlB3dG1mczAwVGJ1cXFyckw1WkxndDRmaXR3YWVZakNlSWRDbzhBM3c5L3FpUGJOVXJlR1RrY0V5NHpPRmpEdXBzS3JML3B3eFFPV0c3VVVpcEFMV2NPOEU5UDRTVzRPZkE4RUU0ZkhzdVV1YSs3NFFvdDJtT1R6dk9rdnNCUUM1UWNnSUJzSHhUQzVuQWhRR0Ftc0VFeFFZdEhCNmlWMmJVZUJkazhqMkN5R0VpSTBFd0VtSW1WVmQxODhMdlBmNWZKdGNMdGRyZ2ZkMnV6M2Jack5OSTZLVkxwZnJVYXZNWnJQWnpnNnBZMUJvblVSMEdvQ0RYcTkzdTZacFllZHp1OTEvVEZUYmlVaTF6aCtXUGRQajhTelNkWDBPRVYzTHpKc0E1QUw0bDhmaitTREdVMzBBNEp6YzNOekpMcGZyZVFEbjVPWGxEVWhMUzVzZjVmRnZXNW0yMTdhNXAwZzYvRmJmZ1NaU1pwbk1Od2QrWnEwdElhbUtvK3NCOVM5THlrM1RXekh2aGtJemxiUTkvNkI4K0JMVjlvNVFQbVhpcjRod1R1QjlJb0pmQU9DUU5ZOFkvRWwyYmZvOUNhaFdpQ0JuZ1hlRDArMG9CUE55Z05MOTJhRWJIN3JFaE1rZlJITXdDRTRsMExLWnBmbjJhUTdQdTRscnZSQkNpRmhJQUp5RWlLZ1BnUFdCOTRxaWpISTRIR2VGYk04RUFHWWU1WEE0YXEyeVR3Q1VoT3dEQUhVaDc1Y3k4L2RvNGNHNHBtblhFZEhUN1drbk03L3RkcnZERWdVcGlxSmE1MnR5dysveitXNVZWVlVqb2lPWnVScEF6UE1BRGNPNHcyYXpYYzdNRHd3ZlBueisxcTFiNjYybGpZSkxRZG50ZHB1aUtHT0lhSXZiN2E0SVBkNXV0NmZIZW03UmZmRXJVTTNNUWI4eW1aMGdEQWk5U1E3ZU0wZDU0MHp3TDJrRWlzenR6SHRBOUJlbGovSWs1ZTJ1VHV3blNMekthOFlQcXlYK2MyakFuNURVektGQkNMTlBVZWdxV3JoUTFsWVZDZWZVU2xjNVhmWWlBTXNBc2xuUnE1WEJMYlpBMlA4Y3pKcjM3MS95ckk5aHdPMTBhV09jdWxzU3VBa2h4R0VrQVhBU3N1YXlGZ2JlRTlFSlJQUkU1SDVFTkpHSWlxeGo3Z0V3T21TekUvNE15d0FBbDh1MUJNQ1NWczZaUWtTOUFheGc1aWJMRlRWejd0dUpLS09aVFdsV2ZVMXVkTDFlYjVXbWFaOENHQXJnWUYxZFhjdzN3MTZ2dDByWDliOFNrVE0zTi9laVhyMTZGUThZTU9CcUFIQzVYSE1BUUZHVUtZcWlQTS9NdHdONFBIQ3NydXNuTS9QYm1xYk5qNXhyTFpJWEwrL25NRTMxS1JDR0kyS2lMeEZIM2V2clg4c1hBQ2c4Vm1iZURRV1BLTmo3RHhyWGRUSTd0NlZPc2MwbndQOUFLRUZySGhFek9QVGhBbWhXOXB4RkVqU0lEdVBVdlM2bnl6NEpUSytDb01ZM0R0clBId1N6RlFRVGlOQVB6SjRIVm93NTcvNnhxejVQUkx1RkVFSzBud1RBU1lpSURKZkxGVHJYYUEyQUZ3SnZyQ0hRWlFEdUNneUJqcVJwMm02S1lRaVlhWm9MUzB0TC85M1dmcnF1Mzk3Q3BrRHlxWnBtMm5RTEVUa0FHRVNVbFphVzlpVDh5eXpGUkZHVU9hWnBPZ0ZjbUptWnVZaVpId093RDhBY0FMRFpiRXROMHpTSjZES0VCTURNUE1ucVpVK045ZHlpKytBVi9jNDJETnNqSnNNUmtaRzVjVzVxTklFdkFKT2JYY3QzSjRqL3JQVGQrelNkajBPSmFuZG5LSjl5MFU5QmFKei9uSWpnRndnTGZnSCtNUHU3NmdkYjJsK0lSSEhxM3YvT2NOa25NeXNMUUZDQ0cwSVQwN1VUZzZ3Z09EZ2NlcUFCZGVVRHk4ZU11bi9jcXE4UzFYWWhoQkRSVTlyZVJZam9LWXJ5TjEzWGE5cjYwOUx4UkRUQWVyay90Tnh1dHg4RDRGRm1iaUNpY2N4Y1FVUlRIQTVIVWNUeFVUK3pYN0ZpeFZmTXZJZVpUL0Y2dlQ0aWVwV0lqc3ZQenovWDJyNlRtVGN5OC9sMnV6MDc1QncvQVFEVE5HZEhleTdSL1hESmdOTjhidzBxTmszYk8wVGhhL3I2UmRkRFJQRDNBQVdHUkliWUNmRHZsTFE5dzlSeGV4L3Ric0h2cnA5TXpFWFl5SktFREh3R2g2VGdaVWE5elllcnlPdnQwbk9nUmZLWXJudGZKZ1hYaCtXQ051Tjd0c09CMFI2QkdvbHlERVZkK2VES01VZkYwMVloaEJDeGtSN2dKREZpeElpTS92MzdUeU9pRVFEU05VMTd1S1Y5cmFIS1lPYnhtcVkxdTN3UkVaME93S1pwMnNQTVhGcGFXcm9pbW5aWW1hWGZpMkxYNlMwY24wTkVJS0tkb2MxUlZmVTVhKzZ5czZTa3hLMXAycTBBWGxJVTVaOTJ1MzIxMSt1dHNvNXZzSUtNcUg2MmlXaFhJT0VYTXk4Z29wOHJpbklOZ0kzV0xoNGlHcW1xNmpnQUx4UVVGUHlJbVU5bTVpOUtTMHZidmZ5UzZQcDRXZWFKSnFYTU5BMjZNdkttdDkwamZLMmh2QkdES1hZQy9FZjF3cjFOcGlWMEowWUt6d1VvSlB0N2dwWTlDdm1QcFlEdlBlTEY0azhTVTdFUTBabXVsYzZkNGJLYnpEUUhCQVZFL2djemNjMEp0dGIwRG55SkVCM1ZVSyt1bkxWcTlLaDd4Nnd1UzJEemhSQkN0RUVDNENUUnYzLy9Ya1IwVytCOTZPc1cxQkhSK1FET2IyVWZIeEhkUmtTSEFFUWJBQzl5dTkzUkRJRnVOZ0FHY0lKVnozZUJBazNUL2tCRStjejhubUVZc3dEQTdYYS9yR25hWkNJcVVsWDFNUUEzQVFBUjFRT0FvaWhwQUVqWDlROEFQT1Z5dWY0VmVhS3hZOGYyTmd4aktCRjlZZFc1VnRPMDNRQ3VuRFJwMHY4dFhMalFJS0oxVnIxakFieGdHTWExaXFJQXdITklWSmVYNkJKNGViOWpUZE0yMDZUR1JHakJiUXdvVWQzM2N2Z2FLcUdSTC9OM1VQZ0JkVnpsc3dscDhHRlVQclhvSm9DQ3ZlSnhqQkFORi9xRWdiRnV5THppeHhKUXF4RHRObDMzenA5UmtsL0R3RUtBVWdML3JrTTdjbVBoWDJmWW1ncEJkR3hEWGNyS2gxYU5IblhQbU5XN0V0UjBJWVFRYlpBQU9FbTQzZTQ5Q0NTaWFjYnc0Y05UdDI3ZDJ1RVpWSWxvb3E3clI4WlJSUjRBS0lyeUNRRG91bTRIOEFDQWd3Q21la09HUWhxRzhVdFZWZTFFZEdOQlFjR0NrcElTTi94emVNSE0vWFZkcndKd0dvREw0VjhIR1FDZ3F1cFR1cTVYbXFZNWtvZ3ltWG1sdGNra29oVUFydG03ZDY4RFFJbXFxdXQ5UHQ5N1JQVHhwRW1UMUwxNzkxNER3RkFVUllZL0p3bCtLeVBINUhTbnliZ0JoSlN3YldBb1ZzOU42emU5d1lpM3lZN00yQVNZajZ2cGxRdTcrbkpHMFNpZlduUXNnTDhHQ3hJVy9JWXVQY01IVW9tdmpqOE5rUkN4bTE3Z2VYUEdpdnhDSml3QkJSSTB3di9FSjhZUkQyd2x3R3ZzQ2NZSmRYVXBLNTF2amN4elhyaCtiNEthTG9RUW9oVVNBQ2U1d3NMQ3RJYUdoaHNCM0oyVGszT24yKzErS1hTN3crRzRXbEdVTzVuNWliS3lzaGZqRFpLdG50Sm01a3UyYmZUbzBUa0F6bUxtQnAvUDk2N2RiczltNWhldGRWWi83WGE3dDRidTcvVjZ2OU4xL1Y0QVQ1cW0rZXlJRVNOT0E3QWJBRlJWeldibWF2OHlGSTI5eVpaK0FINWl2VjVlVzFzYlhFNkptWmNSVVNFekR3T0E1Y3VYN3dVd0FnQWNEa2VSb2loWnpGenNjcmwyeFBJWlJkZkJiL1U5M21UYkgweW1LWUdiMitBMkFJcDFoOXBhQkJaSWJPV1AyOEo2ZTAwbUtsYkplSnd1ckZxVitOWWZIdXlFVXY0RnZVYUFmeG9GNGxzdU5ZQVFudldad0w4Zk9IZnhOL0hYTEVSOHBvLzF1R2U2TGlnd1dGMUdoTjVXbHJhNGdtQWdjR2lnSnhnbnc5Ykw4M0NKUHVZUEJhNTlDV200RUVLSUZra0FuS1JHamh6Wkt5TWo0K2I2K3ZvN2lXZ29nTXFRQkZOQlJIUWFNNTlFUkxOemNuSWV6c25KK2J0aEdQL3dlcjI3WXptdmFacS9qaklMZEpPNElpVWw1WElpSW1aZTQvVjZhelJOZTVDSXNnSE1jYmxjenpkWGo4dmxlbHJUdENsRWxOcTdkKzlCekx6TkNucFBORTJ6UmxWVkFQZ3k5QmhtL28xcG1qYWZ6N2QzOWVyd1lXZGxaV1d2REJreTVDVnZNMGwzRkVXNXlUcSt5WEJxMFgzNHN6cXI5NWlNaTBFVW5nalE2b1gwRDNOczRlWTJNQVl5T0w4M2JMOERBR1lyS2NianBPLzdzdG5qdTdHZDJ5YmVUNFF6QVFETWtaODlabVpvWm14bWI5YTh4ZjlNU01WQ0pNQTBmZVhxbWFYNUY1Z0dsWUxRTnhBRUUzRlVHZUJiMVJoSG4xNUxodHZwc2R1ZCtkNFdFMFVLSVlTSW53VEFTVWJYOVg3TS9Fc2kraDJBd2N4Y3hjelRhMnBxbnRpNGNlUCt5UDNkYnZjOVk4ZU9mY0l3akY4QitDVVJ6VlJWOVc1TjArWUFlTnp0ZG4rVzZEWmFHWjNCek5XQnNoRWpScVFRMGU4QmdJam1Bb0JoR0w5WFZiVkNWZFVuVzZuT05Bemo4cDA3ZCs3Y3VuVnJ2YVpwRzZ3NnJsUVVKZGQ2SFpaRXh6VE5mYUVCdnFacE53WFdRdzdRZGIzSmlaaDVncFdnNnhaZDEyK3lpZys0WEs3SjdmajQ0akRodHdaTU1FQjNtaWFOYVJLM0JXNUNsWllIM1JJeDJBd2R1aGhXeVE2dytaUml3eitvb0RJcGUzQjJYanZ4VEpNeExkSDFobzk4NXYwcTZxOUo5RG1FaU5jMGgrZGRwMHNiemVCU0FnYjVSekhIK3dDSXJNUmF3UytWRVd4UXFYUER1YnJ6dkthL3I0VVFRaVNHQk1CSlJOTzBtUUJ1SmFLK3pGeEZSRTRpZXNMbGFuMUkxWW9WSzNZQ21ENXk1TWlITXpJeWJpU2lPd0g4RE1ETm1xWXRNZ3pqaGtDVzVWam91cjZCbVk4aG9vTUFmTXdjbUNPOExyRFBnQUVETGdVd0RFQlpTa3JLQWdDd2VtSC8yRmI5WHE4M09NVFpNQXlQcXFxZkVkRW9JaG9Gb0M1a2ptOUxUZ053Y1Z2bkNmUjJFZEZGSWNWSkdld2tDL2JBWnRRTnVvYkFkNWlnVTV2R3ZSSERseU9EWDBMdzVwU1ptbzU0Wkx6UFpQeEZUYXQ2TVJubTk3YWtmT3JZM2liemEvNFVQckJ5ZmJVK1BEdzY0YjNJeEh6OTRQbkxKU091NkpLY3V2dkRCMWFNR1dtUXpRdENMb0FZVXNOSDRKQy8vVjh4NTZBNlk2WFRZeTl3NXNjMkVrc0lJVVRyWkIzZ0pHSmxRR1ptbm1rWXhyRXVsMnRHVzhGdnFQWHIxeDl5dTkxUFYxWldIbSthNXMzTS9CV0FnZkVFdnhhUHRhelJBUUMxUlBRaGdFZXJxcW9lQ2V6Zzgva1dNZk02QU5PWExWdFdGK3VKclBWOHIyRG1yUUQybXFiNWF5dEJXSXZLeXNydTlQbDhtYkg4VVJSbGFLeHRGUjJIbC9UT05wWU5kSnAxZzdZVDhBSkFwNFp0NTBEK0dXbzJnNU4vbERPSDlNeUVxUUg0T1lYNWZMVnd6MW0yQzZ2bUpuUHdDd0RndENjQU9oWm83TEZOVEhhcXNIblR6MmJOWC94R1Fxb1Zvb1BjUDNiVjU0eTZrV0Q0NTZoYmMzbmo2d3NPekNtMi9sVVIvUWdHclpubDByTGlxbFlJSVVTekVyUndvK2dLN0hhN0RVQ2ZCQVNzQUlCSmt5YXB1M2J0R2hEcmZPRDJ5c3ZMRzdCbXpacDlBTXpPT0o5SVByeThuOE5nOVpjRVhBeFErQWdYSytyMXp4RnY5bWlFTDlRWnVaVTNBdmlQbXJiM1JjcEhqNW1qVnpabDRnUWlMQTRXaEkxWmpnMEJNTUVoTTM5NVM1WmFmVGJOOXRiR1ZiRVFuY1M1WWxRdUtNMEw4aS9kQit2bk9hNGxrbUE5ZUd2OC92blNSbkRjcDVWdWo2dXhRZ2dod2tnQUxJVG8xbmpwd0w0bTBmVWcvQUxBU1UxM3NQNVcwSHkzcFRXM2w5QmNZTWQ3QU14VFREeEw0L2R1YmVib3BMYi82cUlqRHFqNExKQkFqOE9DMXRpRnh0QU1ybFVOUG4zSWdzV2Z4MTJ4RUozb0laYzJxQjY4Q3NEd1JOWFpUQkQ4UFVCam5Mbzc2WkxxaWZnZFdMNU1sb3JyQkwzSEZVcThsR1JrQ0xRUW9sdmlrZ0duR1c4TmZOWWtLZ1BocjJndStDWDJmOHNGT25aRGoyZHJ5Q0dUUHhnTHljVEVZQmV6ZWJWeXhONGM5Y0s5dC9YRTRCY0FEdHJveFdEMmVJNC81WSsvbnZEbkRNUzRWWUpmMFIzZG83djNwTE55UHBya21ZajkzNHIvYXlyc0Myc293T3RtbHVhZkVtT1ZRZ2doSXNnVERTRkV0OEhMK3d3eHpkVEpBRTFGWURtZXNCMzhTeE0xN2V4bDYvOEoxUElRM25kQi9KSkN5Z0lhdTd2SHIvTmNOdldpWHhHVXYzWG9TUmh2Wk05YmRGbUhua09JRHZiTXBoRXBaVlY5bndlb2NVVUFhNW13V0x2bkNHeWxJQWcrbUt1RXlRN25XTy9tZU5zcmtvZjBBSGNPNlFGT1BuSkJoUkJkR3E5REw2TjZ3R1V3YVNvQk9valVwanRaL3hjVzJJWUV2UzFXemx0QmVFbUI3MFc2Y1ArMkJEZTkyOXAxN2ZnZitsajlnRURwL3BKNFU5Mmk4WWxFWU9nejR6dGJLb1lQZm01UmRZdkhDTkdOT0YzNU13QUtXU29zdm44M1RZWkRNL1pEUWFGVEsxM1gybkdpNTVBQXVITklBSng4NUlJS0lib2NaaWhZTVZBem1hWUN1QlJBbjJiM1F6TmZPU0ZZdEFBQUlBQkpSRUZVWXVRZnhOeHkyTXRmZ2VnbHhUUmZvc0xLRHhQWDZ1VEFkcnV0NHFqTTk0T1pzeE1RKy9yckNaMzR5ejQyZVZUT2dzVnZKNkJtSWJxTUdTNzdaR2JsQlJDc0IzV0pDSUpEOFNFd2ozY1dlTDJ4dDFJa0N3bUFPNGNFd01sSExxZ1Fvc3ZndC9xZlliSXlCVVRYQU5ZNm0wMTJnclZrQ0FYKzU1L1AyOXc2dlkxMkFQeUtRdlFTamR1enNTUGFuaXpLcHhiOUVhQS9BSWg3R0dkTEdMZ3JaKzZpUHlXNFdpRzZCS2ZMcmdQME9rQ1pBSUtEVTJJZkRoMXhMS09Pd0pkUEwvQXNpYk9wb3B1VEFMaHpTQUNjZk9TQ0NpRU9HMzRGS3ZyM3p6Tk5wUWlnaVVCZ1NaRW1ld2FUVlFVR05uTWdlVldMbGVOOWdKY29DaTJXb0RjNjVWTXZQaGRzcmdjMTVtaE94SytKc096UnpPNnNlY1VGQ1Z0S1dJZ3VhR1pwL2ltbWliY0FPaEpBUndUQkJwRjUzWFRkT3ovT3BvcHVUQUxnemlFQmNQS1JDeXFFNkZUc1FSK2pmdUFFTXFrSXhJVUFEV3grUjMvZ3BCREFSSURaeHZxempJTU11RWd4bHloY1Ywd1hIaXpyb0krUWxQWmZlK21nZyt6N0FLQ2gvcEtJU2JzeENYOVF3Y3k3ZXhzNHVlK0x4WjJ5dHJnUWg1UFRZOCtHUVM2QVFqSTR4NzVlY0ROTEpJRUl6dWxhNll4NDJ5cTZKd21BTzRjRXdNbEhMcWdRb3NQeDhvRkhtU1pkeXNCRUltaHQ3bS85U2lkcW93ZVNlVHRBU3hURlhFempLcGNscUxrOURnTlVNYVdvRkVUMllFRWl1bWhETHg4emc3a2dlLzVpZDd6VkN0RmRQTEptVk9haDJ0VFhBZEtEaFd3dHo4YnR2d1ZyWmtVM0FEeC8rTjRqcnJ2eXlvVkdIRTBWM1pBRXdKMURBdURrSXhkVUNKRnd2S1IzdHFHbUZCQXJvMEFZQTlESkNhdWJlUzJCbGlnMmN6RVZWSDZVcUhwN3N2S3BFKzhEOEVBaTY0eThVU2VHTTJ2ZUl1bXBFajNPSzY5TVVyY08zUDBzUURjMmxzYlpFOXprMlNDN2VxWFhYM1pYM2xySnF0NkRTQURjT1NRQVRqNXlRWVVRY2VNVlIrUWF6QVhFZkFFQU8wREhKcVppMURINEhWSm90UUp6TlhxcmF5aHZ0OXpnSlZERnRSZU5aRmJXd044bkZaNnRPUTRSMWJpeTVpNGFLL04rUlU4Mm84VHhHeVorSENBYmdQaW4yRGNOZ3JkQTVRdWQrZDd2NHFoVmRDTVNBSGNPQ1lDVGoxeFFJVVM3c0x2L01OU3JaNW5nc3hnNGk0ak9CSkNUbU1wNVB4UFdFZEVhQmNacUdGVWJhVHpxRWxLM2FLTGk2b2xaclBJSElNcnlsOFEvNzVjWU1NTVRjbitSV250d3hNQ0ZybjJ4dDFTSTVERFRkY0ZvazVYWFFEUTRXTWdBRkk1cFNIVHcrT0NoWEs0bzBLYzVQRnZpYktyb0JpUUE3aHdTQUNjZnVhQkNpR1l4ZzFEUzkzaURiV2NSMDFrTVBvdUFNd0VhbE1EVFZEQjREUUdyRlJpck1XN2ZaaUtZQ2F4ZnRJQ2RVQ3ErS0ZvRDBFaC9RU0xtL1FaUzlGRGczY0VVSDBZYzhXTHhKL0cyVjRoa01XdlY2SnlHZWxzeFFDT0NoWEVzT2RaMFNEUlhBM3laVS9lNjRtK3Q2TW9rQU80Y0VnQW5IN21nUXZSd3ZBNjlVTlgvSklQb1JBS2RCT0JFZ0U0RTRZY0FlaWZ3VEY4emFET0IzMWZZM0F3YmJhYUN5bThTVjc5b2ovS3BFeDhDY0hkQ0s0MFk5MHpBNVZsekY3MmUwSE1Ja1FTY1c0YW5Za2YydjBHWTJsZ2ErN3hnLytFaC8vNWttYVFlUVFMZ3ppRUJjUEtSQ3lwRWttTjMvMkdvVTNLZ1VyWUpNd2RNZzhGUUdKUkg0Qk5CMWpxVkNUMHBmd1NpelFDL3A4RDhBQ3E5UndXVk1nUzJpNmlZWERTV0NXOEYxL3ROd0x6ZnlLUlhESDRzWjI3eDcrT3FWSWdrNTNRN2Znb1RUNE9RQ3NBL0VrTnB6SVRmSHMwdGt3VEdvOUJMNzNMS3lKcWtKQUZ3NTVBQU9QbklCUldpaTJJUCtxQytUd1pNV3daWXlZRE55QUNUL3pWVGhnRXpneFQ0eTBBWllHU0NNSlRCMlFUa0FzaHBjWTNkaERTUUt4bjRsQWlmZ1BsVFJWRStnWUpQWWR2ek9lWEQxMkhuRlhIWmZlMUZRMzJzL0E5QWYzOUpJdGI3amVoOFlxektQbjVSUGpubHBsdUl0c3dzelI5aEdpZ0dVV011aFJnVFpMV3dURklwVkw3Y21lK3RpcjJWb2l1U0FMaHpTQUNjZk9TQ2RqTGZza0ZlSWx4d3VOc2hSSFI0TDRBZERHd240Rk1RZjZvd1BvYXQvalBTRDFRYzd0YUo5bUc3M1ZaK1pPWUdJbXZ1WVFMbS9UWkplc1hZMGF1dTdyUitDNWZ2amJlOVF2UVVENjBhUGJpK1B1VTFBS09EaGJIT0MyNG1FeDJBN1lyQ0V5UTVWbktSQUxoelNBQ2NmR3lIdXdGQ2lNT2lESXhxQnI0alFqbUE3d0F1WTJDSHF2RDNVTXd5MHZkOWViZ2JLUktyNHNpK2p4S2hNZkZPQXBKZStlK3pnL2NHRFNyTUlnbCtoV2lmZThhczN2WEtLNVB5dHc3Yzh4aUFXd0VBUk9CWTVnV3pGZnlHWjhjYVpwcDR4K215WCtuVXZZc1QzSHdoaE9oVzVJbEdKNU1lWU5FdWpJTWdiZ0NqQVVRTkFQdkFhQUNvd1Y5T0RSellEcW9GOFQ0QzlzSC9weEtNYWxhd1QyWHNBMmdmR1B1UVVyOFBNUGRKRDI3UFVqNzFvaUpBV2RSWUV1OGlwRTJyWURadnpKbTMrUG40S2hXaVozTzY3SmN3SzdPSjBDOVlHR052Y0NDRWJzUU1wbG5UOWRKcE1TYWRGbDJJOUFCM0R1a0JUajV5UVlVUUlzbFZYak4rV0oxaSt4OElmZndsQ1pqM0c1azRpL21aN0huRlA0KzlRaUZFd0lNcnh4emxxMWNYZ0NndldCaFhzcm9tVDZ1V0kvUGdsYzd6TnU2UHE2SGlzSklBdUhOSUFKeDhsTVBkQUNHRUVCMkhKMDNxVmFlcWk0UEJMd2VHTE1lWjlDcnNYcHJmeThyWThadTRLaFJDQk4xM3dhcHZvWHN1QU9OK01Bd0F3UW43MUdSNmI5c0lGSjVhbW1nY2FqTGVlOER0T0M1eHJSWkNpTzVCQW1BaGhFaGlGV20xQ3dBNkZZQTFqSkxqSHZjWW1KZG8yV256VVJFOSsyNURuTlVLSVVJNENhYXpvUFJCd013RDg3Y0FFSWhqbWJsZG5jRU1BRVFnNHBDSi8zU2NZZUs5R1NYNTR4TGNkQ0dFNk5Ja0FCWkNpQ1JWTWJWb0dvZ3VDUzNqT0hwK3lWOUJNUGhsUnIzS1p1SGdseGJ0aUtlZFFvaVdPUXU4RzlLaG5nYm1WNEtGUk9BWUZobGpKditkWCtNc2lMNU1XT1owT1I1MmV1eVNHRlVJMFNQSW1IWWhoRWhDT3ljWEZacUVKU0FLeEszeERub083L2RsWm1LK1BHdis0amZpYTZrUUlsb3pYUGJyR1BRM2dQcUViU0FPbjVmUUJ2OTZ3WkhmQ3Z3dVZMN0NtZS85T2lHTkZSMU81Z0IzRHBrRG5IemtnZ29oUkpMWk5XWGlpUWF3S1h6ZWI3dnVqNXRnS3d0dHlQcy81TXdyZmlUT3Bnb2gydWtCdCtNNGcvbGxnRWFFbHZ1RDJuWWdCa3hFSk5iaWFvQi82ZFM5OHhMUVZOSEJPaklBWHJUcFhSeWZuWVhoUng3WjVyNWY3ZHlKZjVkNmd1K2RWMXlPRkZ0MEF3cHFhbXRSWGxXRjcvYnV4ZmQ3SzFGWmN3Qy92bkFzQU1BMFRUaGZmUjFmNzlvRkFMaitnakZ3bkhwS0RKOG1QaElBSng4WjdpS0VFRWxrN3lTOVh6MTRLY2pmUThSZ0szZE9QTCsvSTROZnZDREJyeENIeC8xYTZSZE9qLzA4R0pnRjRJNUFCTXRBKzVaTDRwQnNXc0hPWU1vRWFLNnpKTDhJTnI3Sm1lK3Q2WUNQSUxxNFZ6ZHN4TnpWYTZBUTRhcVI1K0dxODBlRy9RNklWRk5iaC85OSsxM3dmV3MvZjFVSER1Q0IxOS9Bdm9PSFVIWGdBQm9NbzhrK2wvNzRiQXdkT0JERjc3MlBEN1p2QndEazlPK1BNU2VmRlBObkVpS1VCTUJDQ0pFazJBbWxZbHV2MTBEMGcwQVp4VDNRcDhuZ2FWZDJYZHBOY1ZZcWhJaURNOS9yQTNEWHpOTDhSYWJCczBGMFBBRC8zT0FZSmp6NEg1S0ZIRWQwSlF6OGVHWnAvaFhUSEo1M0U5cDQwYVh0cmE3QmY5L1pCQUF3bWZIaXV2WDRjdWN1L0c1Q0lYcWxwdUsxalJ0UldYTVFBR0EvNVdRY241M2RwSTdhaGdZWVp2Z2tkWVVJYVNrcDZKZVJnVzkzNzBHZHo5ZGlHejc4NWhzb1JKaS9lazJ3ckdMZlBreCs2dWxtOTc5NjFQbTQ1Snl6Mi8xWlJjOGxBYkFRUWlTSjhpK0sva1JFV3VCOXU0ZEVSaUFBSmxOd2hDU0RQeUhVWFVJTEZ6VjlaQytFNkhUVEhKNjFUby85TkJpWUJhYmJRRkNDUVN4em9GZTN6WHI4b1c5a3p6RWRZNXE4Zm9iYmZ2ODBoL2RQMFhZc2krNXRZR1lmUERMNWFzeDg3WFdVViswREFHemN0ZzB2clZ1UEcrd1h3THZsWTN5elp3OEE0TGpzckdZRDRLbC8rM3VUc2gvbTVPRFBVNjRCRVdGSXY3NzRkcy9lc08xOTB0TXc0Y3d6Y2V5UUljZ1owQit6M3ZodldKQnNNcU8yb2ZuRkJpS0RiU0hhSWdHd0VFSWtnZkxKRjEwRjBPMk5KUngzeG1jemRONHZjMFdLd3ZvUmMxWWNpSytsUW9oRWN1Wjdhd0hjUHJNMC94WFR4QXNBblFqQUdobk5VVDhJYTB3TWJTMFo3QStlVTVqcDRSbHV4N2haTHJyNlh0MWRrZmhQSUxxYW9RTUg0cEhKMTJEYXl3dXhmZmR1bkRIc2FFekpHNVd3K2dOemhBL1YxK05uLy9vUEFHQmc3ejY0Sm04VUR0YlY0ZjVYRmdZRDVFRjkrdUQwWVVlSEhYK2dyZzV2Yi9zQ0FKQnFzK0hIeDh0eTFxSjlKQUFXUW9odWJ1ZTFFODgwbUY4SVR1ZGp0RHBmS3hwbXlMeGZaaHdpVmdxT21QUG05M0UyVlFqUlFhWTVQQnNCbk9SMDVjOEM2QjUvS2JWN2JqQURJQVZnazBNVFpPWFhnN2M0Uy9KLzZ5endMT2lBNW9zdXBuOUdCbWI5NUVyTVc3MFdOK1JmRUhWU0t3QTRZOWd3S0VyNDc2Q2pCZzRNdmo2aWIxOEFRRzE5MHg3ZGo3NzVGbC90OUNlOVNyWFpjTjlsbCtBSFdWbGgrenhhdkRqNCtnYjdCVGhxMEtDbzJ5WUVJRm1naFJDaVd5dWJWRGlZMGxJK0FDRUg4Tis4aGk3ekdZdUlHWVFtd3l6S21idDRhVHp0RkVKMEh1Y0srNDlBTkJkRXB6YVdXZ254MnBNT3ZybnB4TXhMVXRKOE45ODdablZaSXRvcVl0ZFJXYUNyRHgzQzNwb0RHRGI0aUNiYmZ2UGM3T0FRNk52R0Z5TC9sT0g0Nkp0dmNkL0xqY3RVTC96ZHJVaHRJV0N1T25BZzJIdGJYWHNJYzFiNTUva083Tk1IVjU4L0VnQ1FucHFLeHhZdmdVTFViRDJoUTZIVFUxSUFBSVA3WnVKdk45NFF5OGR0azJTQlRqN1NBeXlFRU4wVTN6SWlwZUtRYlRGZ0JiOGNTR1lUUjUySXZOL2wzMG53SzBUMzRoenIzUXpnTkdlSnd3bkNkSDhwK1ljMk13TktsRjhVWlAweDBmakZRRFNob2Q2MlpVWkovdFRwQlo0bEhkQjhjUmcxK0h4NCtNMUYrTHlzSEw4WXF5UC9GUCt5UTN1cXErRXpUUGpNeGhRUTFiV0hVRkcxRDVVSHdtZkc3TnkzSHltcTJxVHVmcjB6VUxGdkg1NWVVZEprMjk2YW1tRDU5TXN2QTlENnZOK0F3UGEyOWhNaWxEelJFRUtJYnFwOFN0RmNFRTFwTEdsLzl0ZHdrY2Z6dzlsemkrK09vMEloeEdFMncrMG9aSk1mQjFINEdqTHRXVElKYU9IcmhmL2VLNzMrRDNmbHJhMk92NldpdlRxaUIvaWZKUzRzMi94QjhIM1JXV2ZoeHZ3TDhPdm5adVA3eXNxNDZyNXRmQ0Z5Qi9USG5mTmZiSFUvNXhXWFljdDNiYys0cWZmNThPWW1mNUx5d1gwejhlK2YzUkpYKzFvaVBjREpSM3FBaFJDaUc2cVlXalNOa2NqZ0YySEhFM2gybGdTL1FuUjcwN1hTWlFDV09WMzV0ekRvSVFMOEV5YUR3VzlvK3F0V0JGY2JEdDJQZm5ub1VOb2xNOXlPbjAvWFNvc1QyM0p4T0V3NDYweTg4OFdYMkYzdGY2WlIvTjU3U0UxSlhMalFQNk0zeHAvNUl3REE1cSsveG83S0tnQkFabm82Umx2ci9BN3UydytYbnp1MHplek9OYlcxd1FCWWlQYVFKeHBDQ05ITmxFMmRPSW1BNElRckRzM1dISVBJTExITS9GcjI4Y1ZYa2hPeXRvUVFTZVNSTmFNeUQ5V20zUXZHYlNDa05XNWhLMmwwMnozQ2pWbWltengwZXhWRzdhK2M0OWJ0VEhDelJRczZhZzd3cnYzN01lMlZoZGhSV1lXc2Z2M3c2TlRKZUhYRFJ1eXBqcStqZjhKWloySDRrVU1CK0pjdXV1RWZ6MkRmUWYrYXdrY1BHb1NuYnJ3K3VPKzlMNzJNLzMzN1hkUjFTdyt3YUErNW9FSUkwWTNzbkhwUm5zbmtBWkVOQ1BUSHhONzcyMlNKRkdadjFuZlZCZVQxK2xvNFJBalJ6VDNvZGd6ek1UOEcwT1hoVzZ4aDBUR0dWY3pZUjhSM1R0YzgvNUoxZ3p0ZVJ3WEFBRkIxOENEKzlHWXhmakZXYjVKbE9mS2g2eWZmNzhDbUw3OEVBUFR0MVFzVHp4N1JadjFyUHZrVWZ3N0o1bXhUVlp3eDdHamNmdEVFOUU1TGczUGhhL2o0KzdhSFFRZm0va29BTE5wRExxZ1FRblFUdTZaTVBORWd2QU1nRS9EZmhDangzbVVHTW1mNTYzdUg5OEdlVzF4OE1QN1dDaUc2dXBtbCthTk1FMDhEZEViWUJtYVEwbllnSE93TkRyeHBQSDZEeXNhMTk0OWQ5WGtpMnl2Q2RXUUEzSks2aGdiYzg5TExPTy80NDNISk9XY2p4V2JEb25mZnhYOUt2UUNBb1FNRzRPOC92UkdBLzNmVXMrNVMySWVmakJOemM4UHF1WDN1UEd3cmI3cXM5RkdEQnVIdVN5YWlYMFpHbTIycHFhME5yaU1zQWJCb0Q1a0RMSVFRM2NDdW4wek1OWUJTQklKZnhCLzhNa0tmNHZPV2RKczZka0R4ZnlYNEZhS0htT2J3ckdYR21UTmRqdXVaK0NHQXNnSDQ1d2N6QTB5dGRwVXcwTGc5ZENBSzBYa0diQjg1WGZrUElhZmlZZWNwVytzNzdsT0lqbEJXV1lsM3Yvd0tvMDgrS1N3WS9ZL0hpMjNsRmRoV1hvRTFuMzZHeDYrZDBtSWRiN3o5RHBhK3Z4bEwzOThNL2JSVGNZdm1RRnBLQ3RaLzlubVQ0RmRWRkJpbWlXLzM3TUU5TDc2TXFvUHlxMGgwSE9Wd04wQUlJVVRyZHQwNE1kTm5ReWtJL2tmb3pGQ2ltS3ZYS2diSXVsdGw0RnZBNWhndys3OVY4YmRXQ05HZEVJR25GNVErMzl0SU9SN2dod0N1dGJZMHpwRUl6dmx0dFo3R1BGbit3OU1BbW9FZDJmOXpsdGpQNjdBUElEckVoOTk4aTMrVmVuRERQNTdCUDB0Y0FJQ1ZXei9HOGc4K0RPNlRmOHB3cUVyem9jUUgyNy9CL0xYcmd1LzNWTmNnTFNVRnRRME5lTTdqN3kwKzVjZ2pnOXVIRGhnQTdkUlRjZFNnZ2ZqbDJJS08rRWhDQkVrUHNCQkNkR0ZzdDl2S0czZ3BFWjBZS0NNUU9JNEJXZUU5djlpcEdJWTlhOEVpU1Z3alJBOTJ4N2dWQndEYys2RGI4YXpQNUQrQjZFb0FqYjI2Sm9YRnhKR0NjUyt4bFNUTE9wQndBa0Rybks3OEJiWVU0Kzc3TGxqMWJZZCtFSkVRbit6WUFjQ2ZyTXBreHBadnY4TlRieTBQYmo5NWFDNG1qamlyMldNM2ZQNDVIaTFlQXAvaFh6TzRiNjllK08yRjR3QUErdzhleE03OSt3RUEycW1uWU10M2pZbXVidEh5Y2FpaEFRVGdWMk1MNEROTjdLMnBBUUQwU2szRnFvOC94dGU3ZHNPbXF2aHB2ajBZZkp2TWFEQU1DQkV0NlFFV1FvZ3VyUHlvdmdzSWxCY3NZSTQ1K0NXcko0Y2F4elJXczQ4ZFdRdVdmQmx2TzRVUXllRStyWFM3czhCemxhSndIc0NOYTh4WVh4ditvZEV0SDgrZ2tMdkx4ckFZb01tK2V0dm5UcGZqMFQrdXpodlFFVzBYaWJNMUpEQTlLVGNYank1ZUVnd3krMlZrNFBhTEprQ3hBbENib2lJOUpRWHBLU25ZVlYyTlI5NHNEdTZiYXJQaDNrc3Z3Y0RNUGdDQUlmMzY0YmlzTE9RTzZJOVRqejRxN0p6cHFhbndHUVlXckYySGdYMzY0QWREaG1EaGhvMVl1R0VqdHUvYWhmRm5uZ2tBOEJrRzBsSlNNUGFNMC9IeGpoMTR6dU5GeVljZmRmaC9FNUU4SkFBV1FvZ3VxbXhxMFF3Q0pqV1dOQ2FzYWpjR21ManhKaFpjUzJ4Y21QTmk4WmI0V3lxRVNEYlRISjYxVHQxek5oRXVBL0JlY0VQWVdHZHVmb3F3OVpTT1FGWU1iQVhDL3FXWGJxK3JTL2xpaHN0K3UzUEw4TlFPL0FnaVJudHJhbEJldFMvNC9xeGpqOEgwS3k3RGtRTUhJa1ZWY2UrbEYyTnczNzdCN2VQUC9CSHV1ZlJpSERWb0VPcDlQcGhXWnJRVVZjVmRFNHR3MHREd0JGZ2pmbkFzTGozbm5HWWZwSGkyYk1YeUR6N0VBNisvZ1hXZmZSYTJMZStrRTVIVHZ6K3VISGtlMGxOVFVGbFRnLzRaR2FqeitiQjk5MjU4dTJkUEF2OHJpR1FtUTZDRkVLSUxLcDg2OFdZQTA4SkxZeC8zN005UEUrekM4U21NaTdQbUwxblg2a0ZDaUI1dnVsYjZCb0EzbktYNTQySGdmaEJaODNrRE9RUmFUcGJWbUNTTEFudGEzME0wZ0VHUG9pejdOODZTckh1bTY1NFhaZG1rcnVQRGI3NEp2aDUyeEJIbzM3czMrdmZ1alQ5TnZocWZsMWNFTXpwWEh6cUVOWjk4aXRJdFcvRlpXVmxZSFgxNzljSTlsMTZNazRjT2JWTC9xQk4vaUtFREJtQnZ6WUd3Y21hR1o4dFdBUDRoenlOL2VBTGUzTlE0Q0tGM1docitlZk5OQUlCSGl4ZmowZUlsT0hMZ3dPRDI5Wjk5anFOR2hpL1pKRVJ6SkFBV1FvZ3Vwbnp5UlZlQitabVllM3NqaGE3WnlPeGowQ1haOHhldFNFemxRb2lld09ud0xBV3cxT215NjRCeVA0QXgvaTNoMmEvOG9XNXozMTBFaFFBMncwYXlEQVBSL0JtdS9MdG5sdUxYMHh5ZWxSMzhNVVFVTm4rOVBmajZ0SkJoeWd6QXBpcDRhZDE2ZkxqOUczeGFWaGFjNXh2cTlLT1B3bTh1SEljaC9mbzFXLzh4Z3djM1cvN3VsMTloUjJVbEFHRDBTU2NpUGFWeGdNRDNsWlV3VFJPS29xQzJvUUVmZnZNdEROTkV4YjU5eUV4UFIzVnRMVFp1MjRZclIwcStOZEUyQ1lDRkVLSUxxWmhTZEFtRDVqZW1hUFlIcjdGMGpmalg2QXk3Mld4ZzBLVTU4eFl0U1ZCemhSQTlqRlAzdWdDNG5HN0hHRERmRDVEdTN4TDh5Z3A5R3lhUUhJc0lZRE5rSDZKVFRSTmVwOHV4VEdYZjdmY1hyUHE0WXorRmFBa3o0NFB0alQzQXc0OGNpdWM5WHF6NjVOTmdRcXFXRE96VEIxZWZQeElGcDU4V21tZ3hhcXMrYnJ6czQ4LzhFWTdJekF5KzMxWmVnWnVmL1RmNlpXUmc1NzU5cUs3MUp5c2YrY01UWUpxTWxSOS9qTjNWMVRoWVY0ZU10TFIybjF2MExCSUFDeUZFRjFGeDdjVTZtK1pDRUZSL2lYL09icXpCcjhsaDJaNGJpREVoZTk2aWtzUzBWZ2pSa3ptMTBsVUFDcHdyN0dlRHlBbWlDUUJDQWwrMjBoWTBmWUFYZUM0WG5CN2NHQ3NWR3JDTmM3cnkzNERKRHp2SGVqZDErQWNSWWI2b3FBZ0xkSWNmZVNTT0hUd0VLMXBKTW5YTTRNRVlkOGJwMEU4N0ZhbTIyRU9MMjhZWEl2OFVmMmJvWTRjTUFlQ2ZmL3plVjE4REFIWlhWMk4zZFhWdy8vU1VGRng1M25sZ01DYU5QQmRIRFpMaHp5STZDUnBmSjRRUUloN2xrNHZPWXdVZUFxVUQvdGx5Q3NlKzNCR0RROWI1NVRxRnFTaExnbDhoUkFlWldUTG1OSk5zTXdDK3BFbTJQdlkvekNPaXhoN2lzTzNXMzVIZmQ4eHVFRDlzOVRxTENBZVdMMHY0dk9sOUJ3OWk3YWVmNGUxdFgyQnZUUTJldk9FNkFJRHJvNC93MUZ1Tk0yZU95OHJDMlQ4NEZ1Y2VmenlPeTg2SzZWd1ZWZnR3eTcvK0RRQTRldEFnUEhYajlVMzJPVkJiaS85dWVoZWZmUDg5cW12cndNeElUMG5Cc01GSFlQeVpQMnB4T0hVaTlSNVhLUEZTa3BFTEtvUVFoOW11YXlhTU1CVFZDNEovblloV2tzcTBKWExZTXpNT0FlYjRuSG1MdllscnNSQkNOTS9wMG9ZRGZEOFlWNElpVmh1eGVuc3A1RzBBZ2NHQkozNU52dnY0WFlBZmh1WjkzVWt3TzZibDNVOUhCTUNoZklZQm02b0czeS9idkJuWi9mdmpoems1Nk4yRGhobExBSng4NUlJS0ljUmh0SHZxaEpOOXJLNEh3Wjh0eEZxcEtLYWVYN1o2ZmtPQ1h3V0dualZQc2owTElUclhnMjdITUIvekxRRGRCS0NaTHNMQTJPZndNZEJFMWx6aDhPTEFJWjlEd1o4RzFxWE4vZTM0WlhVZDFmYnVvcU1EWU9FbkFYRHlrUXNxaEJDSFNmblVvbU1aMkVpZ3dVRDRzT1gySWpCTWE3NGQvSlhWRUl4eEV2d0tJUTZuWnphTlNDbmYxKzhTWnY0NVFJNG1PelFYNkFLTmliTFF6SGJtTWdMK2t0NnIvcDkzNWEydGpqeTJwNUFBdUhOSUFKeDg1SUlLSWNSaHNPY25GeDlWbjhKckNmQ3ZNZEhDVFdEVVFyTTlNMnFZMlpFenYvaWR1QnNxaEJBSjhzQ0tNU2NZaXUxbllOd0F3c0FtT3dTU1l4RUhoOEVFaDB1SFo3UVBsRllCK0h0cXF1K0plOGFzM3RXaGplK0NKQUR1SEJJQUp4KzVvRUlJMGNuS0poVU9wblRiUm9DT0JlTHIrWVcvZ3RDN3hQM00wQ1g0RlVKMFpVNlhmUXFZZmc2aVVVMjNjdVAzbWpVbkpEQll1dG1uaFl3NkVCWUI1blBRdkN0NnlqeGhDWUE3aHdUQXlVY3VxQkJDZEtMeXFaY09BZnZXZ09nRXdOOXhxeURHT2IrUnliS1k5eXVtY2NHUUJVczNKNnE5UWdqUmtad3ViVGlZZndIZ1doRDZOcnRUWUVrM0t3cHVadm1rVU44RC9BS2cvTWVwdTcvc29HWjNDUklBZHc0SmdKT1BYRkFoaE9na3UzNHlNZGRJNFRXQm50KzRzSCtZWUhDcEkrWksxVFFjRXZ3S0licWp4OWVON0ZWOU1PMGE5dmNLbjkzMkVmN3Z2ellpd05YRWVKNXQ1a0pudnJlbTlWMjdId21BTzRjRXdNbEhMcWdRUW5TQ3ZWTXZPcm9PdEpwQVJ3T0pHUFljdHRUUmR6WkFIenh2MGFjSmFhd1FRaHhHRDZ3WWM0S3BLbGN5SzVjRE9ET2FZNGpZbnpTcnlUeGhBT0FhTUJZeStMa1pCZDQxQ1czc1lTUUJjT2VRQURqNXlBVVZRb2dPVmo2MTZGZ3dyUUVoRndqUFZ4VS8zcUtvaGo1azl0THlSTlVvaEJCZGhkTmpQd1krNVFxQUx3ZlJlUzN1eU94UG9BVUFvSmFIU0RNK1orTFpLVVF2M0tlVmZ0OHhyZTRjRWdCM0RnbUFrNDljVUNHRTZFQTdyN25vQkZOVjFnQVlBc0M2S1d0L3ltZi8xTGNteDduVUZGdzIrTGxGUFhZWkVDRkV6K0ZjTVNvWGF0cGxNUGtLRUYzUTRvNmgzN090ZjkyK1RZU2x4TWJTYWZyS2JwYzRVQUxnemlFQmNQS1JDeXFFRUIya2JQTEZ3Nkh3S2dJR0FZaDVxU01DWUVZZXlwaWZWWmQySFMxY2FNVGZVaUdFNkY2Y0h2c1JNSlZMWVBJa0VJMk50ejRHOWhEekVsTG9yZFRVK3JmdUhyMm1NaEh0N0VnU0FIY09DWUNUajF4UUlZVG9BQlhYVGp5ZEdTc0I5QWNRMzdqbnlHT1pIOHFlVjN4di9LMFVRb2p1NytFU3ZWOHRqSXNCWEE3Q1dJRFM0NnFRWVFDOGdRbEx5ZVNsenJIZUxwbGNVQUxnemlFQmNQS1JDeXFFRUFtMjY1b0pJd3hGS1FWUlh3QmdaaWprejFuYUhzVHM3L2x0REg1Tm1MZzVlLzZpNXhMYllpR0VTQTVQTGkxTXEweXRQeC9FWTVoNURJQ1JBUFdLcDA2cmQzZ2pFVFl3MGNaZWFYWHI3OHBiZTlpbm5rZ0EzRGtrQUU0K2NrR0ZFQ0tCeWljWG5RY0ZMb0I2QS83Z2wwRHQvN2FOWE9ZSVhLdWF1R3pJL09KbGlXNnpFRUlrcTJjMmpVZ3AyOWZ2SERZeGhnaGp3QmpWNG5yRFVXTm1waytJc0pGZ2JpQ0ZOcGo1bm8rY0JETXhyWTZPQk1DZFF3TGc1Q01YVkFnaEVtVG41S0pDUThIclpBMi9pem40OVIvY3VNd1JlSmNOTkg3dzNFV2JFdGxlSVlUb2Fad01SZkhrbjhrR3hqRFJHQVpHQi9NMHhJRVpCd2k4Q1VRYkFITkRhcXF4OXA0eHEzY2xvczB0a1FDNGMwZ0FuSHprZ2dvaFJBS1VUNTU0SXhUOEM0QUN3RnFTZzlDZXV4TUNZRnJIaGZnaXpmQnBBeFlzM1o2NDFnb2hoQWh3ZXV6SGtJL09BT0YwQnAwTzRIUXdqZ2RaMytjeDR5b3d2Z2F3SFlUdEFMWVRZenN6YjA5Tk43YkhHeUJMQU53NUpBQk9QbkpCaFJBaVRtVlRpMllRYUZwb21YL1pvdlpnTkE1NERwUmdVMFp0M2JoK0M1ZnZUVUF6aFJCQ1JNbnBzYWNyVEdld1FhY3o0UlFBWndKOEprQ1ppVHNMSHdMd0RSaGZXd0h5OTJBNkNPS0RJRHBJd0FHWWZKREJCNkFvQjZHWUIyR29CNkVhQjN1bE5CejQ5WUg3OWlldUxhSWxFZ0FuSDdtZ1FnZ1JJM1pDcWRnMmNRNElrNE5sQUJRR3VCM2ZyZ1FyMlZWNCtQdHkxbTdmZGJSc1dWM0NHaXlFRUNJdUQ2NGNjNVJScjU1dUVzNGc0SFJtT3AyQUg0S2dkblpiN2pEdTZPeFQ5a2gvVnY2MDBsbmdzUi91ZG9qRXNSM3VCZ2doUkhmRTE5dlR5N2Rsdms2RXdtQVpHQXFvbmNGdllMcXZkUkN6RDRRN3MrY1cveVhCVFJaQ0NCR24reTVZOVMyQWJ3RXNDWlE1UFhZYmdHeVlTaTdZekFVb0YweTVBT2NDeUFVb2x3bTVpWmhyTElTSW4vUUFDeUZFTysyYk5HN2d3ZlMwNVFTY0hiNkZFZTNYYW5ORHBCbllvN0p4NlpCNVMxWW5vcDFDQ0NHNkZxZkhma3hZb0F3Y0FhWmVBTkpCN1A4YlNBZWpGd2pwMXBwais0anlBQUFZR1VsRVFWVEc2Y3pvQlhBNkFlbitjdlNLZTcxakVSMW02UUZPTWhJQUN5RkVPMVJlTTM1WW5XcHpBemd1VU5iZStiNysvU09DWmVZUFV0aDMwYUQ1eTc1TFVGT0ZFRUlJSVVRRUNZQ0ZFQ0pLWlZjWG5RSWJQQVFhREFDd1ZpcHFYL0RyVDNZVlR1YjdDaUdFRUVKMEJnbUFoUkFpQ3J1bUZsMWdnSW9CWkFMTjVXeHVXNU9lWW1ZZlFML1BucmZvcndscnFCQkNDQ0dFYUZHblo2d1RRb2p1cG16cVJiOWlLUE1COUFJQ3lhNkE5ajFEREIveXpNQWVGZWI0ckhtTFgwbGdVNFVRUWdnaFJDdWtCMWdJSVZwUk1iWG9lUVpkSHl5SVBzOFZnQmFTWFRHL204cStTMlMrcnhCQ0NDRkU1NUpsa0pLVXJ1dDNBSmdBNEZxWHkvVk5JdXZXTk8yM1JQUzRZUmpuZWp5ZWQ1czU5NThCL0lhWmg3cmQ3ajBoeHoxQ1JMOWk1bUdoNVYxWlFVSEJCYVpwVGdMd2x0dnRYbnk0MnlNNno2NHA0M0o4U0gyVFFlY0V5cGdCcFIxemZwc1BmdkZDenJ6aTY1dmJYd2doaEJCQ2RDd0pnSk1VTTU5SVJCZjRmTDZNMFBMOC9QenhxcXIrTnNvNkRybmQ3a3NqeTRsSUFhRGFiTFptKzhHWU9ZV0kwZ3pEaU55ZUJxQjNNK1ZCRG9kanFLSW9UMGZUdnRZY09uUm82dHExYTZ0RHl6Uk51d2xBZnVTK1JHUzRYSzdySXN0SGpCaVJZWnJtQzBRMGpKblRBRWdBM0VOVVRKbHd2a0hxR3dRTUNTMlBPdUVWKy8rUHFVbXlxMXR6NWhVL21hQm1DaUdFRUVLSWRwSUF1SWNob3FNQmpHUG1XaUl5V3RtMUZ4RWRpcWJPRVNOR1pQVHYzLy9aa0hPTUFBQlZWZitoYVZwZFcrV0dZZHptOVhwM0E0QnBtcG1Lb2x6Y3ZrL1ZWRXBLU2hxQTZvamlrVVEwR1VCb3B0MDBBQWFBSmdGdy8vNzlaMXJCNzNZaStxbXU2Nis2WEs3bDhiWk5kRzNXZk4rL0FFZ0IydC9yRzB3TkhiN0UwZWRnNWZMcytZcytTbkJ6aFJCQ0NDRkVPMGdBM0hOTmRibGNyN2EwVWRmMURRQk9qYVlpbTgxbUE2Q0hGR1VDQUJHTllXWnVxOXcwelY3TlZMdkc1L01WUm5QK2lMYXNBM0JhYS92NGZMNGp2Vjd2YnJ2ZDNzZG1zKzFoNXM4ajk5RjEvWEptL2o5bVhtMnoyUzR4REdNemdPZnNkdnU1WHE5WDVtMG1JWjQwS2JVOHZmYmZCSnJhV0Fnb3pTNWIxRlFMYS9zeUVmMTlpSzM2OXpUYlc1djRWZ3NoaEJCQ2lQYVFBRGlKYUpwMkhUT25BQUFSblFnQU5wdnRDb2ZEVVc2VmZSQWVqL3FOSFR2MjJJYUdoZ3lQeDdNbGx2TnUzTGh4UDREc2tIWThRVVMzK255K1V3STl1NjJWdDhEd2VyMDFBR0MzMi90N3ZkNnE1blp5T0J3L1ZoVGwvQU1IRGp5emZ2MzZRNXFtbWRSazJHbnpiRGFiQmlDVmlJcER5d3NLQ243RXpDOFFVYVZwbWxPWEwxKyt0NkNnNEFabVhxNnE2dks4dkx5OE5XdldWRVoxRXRFdDdKb3lMcWNjdGNVRS95Z0ZBUDZ1WDFBenc1aWIxeVQ0QlhhQytacXNlY1h1UkxaVkNDR0VFRUxFVGdMZ0pFSkVUeE5SNzRqaUJ4VEZ2MkFMTXo4QzRPdkk0MHpUZkY1VjFUeTA4dk9nNi9wdm1Qa002KzBwVm4zM2Fab1dHTHI4WjQvSDg2bTFmUzh6Yi9mNWZKRkRyRnNxYjVIRDRiaGVVWlFuZEYwZjdYSzVtZ3dmVlJUbE1RQjV2WHYzM2d6QUcyMjlWdnNMcldENXpVQlpRVUhCMmFacHZrVkVLY3hjV0ZwYXVoMEFTa3BLM0xxdS80Nklua3hQVDE5aHQ5dUx2RjV2ZVh2T0o3cW04c2xGNS9rSWl3ZzBPRkRHWUVUeklDV1k1SW9EdzU2RE5SUm5rTzJHdnZNWGRZdGtiMElJSVlRUVBZVUV3TWxsTkJHcGdEODRCWEF4Z0N1SWFEc0FtS1paQnFBb2xvcVpPWitJeGx1dlU2M2dvSkNJR0FDSWFJNm1hUmNUVVNEcDF1ejA5UFJiZFYyUHJDcTAvRE9YeTdVZ2l0UDNBekMvc0xEd25HWExsZ1huNytxNmZqR0FQQUJlbDh2VnJ1RFhjaUV6VjdqZDdvMVdmWFptZnBPSWVqUHpGTGZidlRwMFo1Zkw5WlNtYWNPSTZIYWJ6ZloyUVVIQnhKS1NrczB4bkZkMEFleUVVckd0NkE4QVpoRElCalRPOTQxMm5TTVREQUkxQnIrTUdoRGZsajIzK0Q4ZDAyb2hoQkJDQ0JFUENZQ1RpTXZsZWovd1d0TzBQVVFFSXZxd3BLUWtPTWZWNFhERVZMZmI3YjdNZWttYXB1MEFrRTFFbzBwS1NqYUZuUE4xQUFNQVJKTThxemVBSlFCYURZQkxTMHRuYTVvMmtZZ3VyYSt2ZndqQTdRQXdhZElrdGJLeThvOEF3TXpUMnZ0NU5FMDczVXB3OVN3QU9CeU91NWo1UVFBZ29tdmNidmNyelIzbmRydC9yMmxhUFJIZGJacm0yN3F1UCtMeitXWjV2VEsvc3p2WmZlMUZReXUyS2ErQWNINndNTXI1dnNUV2NHY2lmL0FiT0p6NW5YVFRtRFJnd2RMdEhkWndJWVFRUWdnUkZ3bUFreFJaWGJTR1laaHQ3Y3ZNQktETi9RQkEwN1N6aVNpN2xWM1d1MXl1dkxicTBYWGRGODM1QU1Bd2pGdFVWVDBmd084S0Nnb1dsWlNVckt5c3JMd1J3TW5NWEJMWlV4c05JcHBvdlh4RDA3Ui9FTkhQbUxtR2lHN3krWHhMN1haN24xYmE4NUNxcWxVQVpnRzR6MmF6YlVMSU1HclJ0WlZQdmFqSVo5SThFUG9HeWhvelBiZmQ4OHVSUGNUTVBpSThrRldYUG9zV0xveDZlTDhRUWdnaGhPaDhFZ0FucjhDMWpTYlFqSHJKSXdDWEIxNHc4eVc2cnY4d2RCZ3pNK2M0SEk1ZlIxRlBXNUZHTUZ1WDErdmRuWitmZjR1cXFtK2FwamxiMDdUekFEZ0JtS1pwM2hGbHU4TXJaNTVJUkhWbFpXV2xPVGs1WHdJWUFlQWVBQ3Y4U2EzYlBQNDEwelR0cXFycUxwZExndDl1WUVkUlVZYlNEMzhENkFZRVJ5ejdoekMzdWI2dnRhNHZJdWNGTTMrcEtIVEZrRG1MM20vdU1DR0VFRUlJMGJWSUFKd2s3SGI3U2FxcTNoWlNOQklBaU9oQlRkTU9XR1g3bVBtcnlHT0pxQmN6UnhNQUt3Q21NUE1lSWhyRXpKT0k2QmlIdy9GZGFXbnBLcXV1SHhEUkUxSFcxVVRJSE9hd0htbVB4N05JMS9VNVJIUXRNMjhDa0F2Z1h4NlA1NE1venRXY0R3Q2NrNXViTzlubGNqMFA0Snk4dkx3QmFXbHA4Nk04L20yUHg3TVd3Tm9Zenk4NjBjNXJKNTVwbXZ3cWlINFFLR013RkZDYjYvc1NtdW4xQlJvQVBKcGxxNTRweXhzSklZUVFRblFmRWdBbkNWVlZqeVNpbjBXV0U5R1V3R3Rtcm9DLzV6VFNFQ0xhMzlZNUhBN0hCQ0lheXN3dkFMaU9tWDhCNE8rS29yeWhhZHBJYTdlMThReUJWaFJGdGRyZFpMdlA1N3RWVlZXTmlJNWs1bW9BOTdkMW5wWVlobkdIeldhN25Ka2ZHRDU4K1B5dFc3ZldXMHNiQmY5NzJlMTJtNklvWTRob2k5dnRyZ2c5M202M3A4ZDZidEY1QW9tdVRJWVRSQ21oMjZJSmZ0SGNuR0RHT2hXNGNmQzhSWjgyZjR3UVFnZ2hoT2lxSkFCT0VtNjMyNFdRTGlwZDE5OEhNTnpsY3FXRjd1ZHdPSDRlK3I2d3NEQ3R2cjUrTUlEL3RYVU9Jdm85TTM5QlJKc0JYS2VxNm42ZnozZVZxcW9MVGROTXNaWmI2cWZydWoyS0pyYzBCRG9OQUppNVBuS0QxK3V0MGpUdFV3QkRBUnlzcTZ0cnNrKzB2RjV2bGE3cmZ5VWlaMjV1N2tXOWV2VXFIakJnd05VQTRISzU1Z0NBb2loVEZFVjVucGx2Qi9CNDRGaGQxMDltNXJjMVRadnZkcnQvM3NJcHhHRzI4L3J4MlJYYmJLK0ZKcnBpK0ljZU1Gb2U4dHpTMGtiTXZCdUVPM0xtRmMvdXVGWUxJWVFRUW9pTzFPd3dWTkg5TWZPUkFHclBQZmZjdnEzdFYxOWZmN3FWTU92TDF2WnpPQnhqaUdnTWdCZEN5ejBlendjK24yKzR4K1BaWWhXZENzQVR4WitXZnZZQ3lhZHFJamRvbW5ZTEVUa0FHRVNVbFphVzltUnJiVzZMb2loenJKY1habVptTWpNL0ZwcFIybWF6TFFWZ0V0RmxvY2RaUTcvN0VGRnFQT2NYSFlNQnFwZ3k4UmVtei9aSlpQQWJERzViRVJ4N0gxemFpQm5nLzZUYjFCTnk1a3J3SzRRUVFnalJuVWtBbklUR2poM2JtNGlPQU5BM016TnpoYTdyL1ZyYWw0aEdXWCtQMXpSdFUwdlpqeFZGZVFSQVBUTS9GN25ONi9VR2hpdjdtUGs5SWpvbjhJZVpYd1lBWmg0VFdnNmdEa0NUakxsRU5NQjZHVFlrMjI2M0h3UGdVV1p1SUtKeHpGeEJSRk1jRGtkUnhQRnRqMnExckZpeDRpdG0zc1BNcDNpOVhoOFJ2VXBFeCtYbjU1OXJiZC9KekJ1WitYeTczUjdNZkUxRVB3RUEwelFsR09waWRrK2RjSExGbEtKMVRQZzdDUDBBZjBjdXVQWDh6djdBbUlPdkE1aXhsVTArTDN0dThVOEh6UDV2VlljMVhBZ2hoQkJDZEFvWkFwMkVUTk8wQXdBenZ3dmd4MFRreXN2TEc3dG16WnBLSXRyR3pDK2Jwdm10dGMvVjFvcEozeExSdWJCK0pwajViZ0RCd0ptWkR3S1lWMXBhK3IydTY4MmUxKzEyTjFrZVNkTTBINEM2WnBZcWFuWU9MVFBuV09zWDd3d3BKbFZWbnlPaVRBRE9rcElTdDZacHR3SjRTVkdVLzIvdi9vT3Nxczg3am4rZWMvWlhKQUlMWVJkS25FeW1jY1JPelpodXg4WWk3WVY3SUVGaGJjUzFCcEFZbURqVmlXblQwcWhqMHVoa1dtZFNhZk56VEVtTUNnb21aQ1pGMUpYMTNzdHRZRW0wd1V6YkNiRUpwS2sxTGl5NENwUVY3dTQ1VC8vZzdIcnYva0M2MlYxZ2ZiLyt1WHZQOTV6dmVlNnljNGRudnVmN1BOL0laREk3aThYaTYrbjFQZW5uT2FPL2JUTTc1TzdUMDJzM21kbWZCVUd3WE5KejZTazd6T3pLTUF3L0pPbVJoUXNYWHU3dWw3cjcva0toOFA5dXY0U3g0UzB0TlFkcTMvaHNqd2QzbUtsL1pkNTErdlpHNWxLU0RsWDA5SlYzUzNidnpKTzE2Mmh0QkFBQU1IR1FBRTlNSDA1Zjd6S3pQNVIwVDExZFhWc1VSVkV1bDh0SnlrbFNOcHVkWjJaWHVQdS9TdHFYSnNDU3BIdyt2ME9TNXMyYk4yUG56cDJIa2lUNXNwbnRHZXBtOCtmUHZ6b0lnZ1ZEalpuWlBIY3ZaYlBaKzRjTDFzeStrc3ZsWGtyZlhpeEo3djV5MzNnMm03M1R6T2E3K3d0eEhQOXRHdDkzc3Ruc0NqTmJHb2JoT2tscjBybEtraFFFUWEwa2k2TG8zeVI5TlpmTGZYUGdmUmN0V2pRcGp1UFpaclkvbmJNOW04MGVsblJEUzB2TFgyN1pzaVUyczkzcHZJc2tQUkxIOGFwMHIvTzM5ZFpQMDJJY2RLNjhadDVCblhqUUxMaTRZaURkd2p2VVA1SkpTdHpsVnBuNHBwZHRyK2tKUGpIOThhMy9NM1pSQXdBQTRHd2dBWjVnMHFKVzEwczZWbE5UODRQVzF0WmNOcHY5WFRPN1h0SXpjK2ZPWGRUZTNuNnNxYW1wV3RLWEpNbmQvOTdNcmgxaU9xdXBxWGtwaXFLSGM3bmNyY1BkTXdpQ1B6Q3pvWXBCVlV1cVNWZGtQeTFweUZaTDZXUFNmUW53VmVtY0wwcFNXbERyQzVLNkpkMVU5cmkxNGppK0xRekRqSm10WHJodzRhWm5uMzAyTCtsSU91ZlVLSXBlbDNTWlR2VXU3aytBd3pEOGFoUkZyeVZKY3FXWlhlanUvNUlPSldiV0ptbDVWMWZYQWtuUGhtSDR3OTdlM2hmTTdHY3RMUzFoVjFmWGNrbHhFQVE4L255V2RiVkVVMHAxNzFpWHVGYkx5cXRWU1dZdUg5aXpWMi91QVhhcDRwTDBzcDhFaXUrYXVmR3A3V01iT1FBQUFNNFdFdUFKcGxRcTNXeG1NeVU5ME5yYWVsS1N3akM4T1k3amk4M3NnN1cxdFIrVDlMWDYrdnAva1BSNzdyNnpVQ2g4TDV2TkRrcUE1ODZkKzA0enEzUDNwdFBkTTUvUGYxN1M1OHVQUlZFMHhkMTNtOWtsN3Q0bUtYTDNXd3VGd3NiaDVwazNiOTZzTkthZTN0N2VQWmxNWnFhN2IwNTdBMzh5bjgvdkxUKy9XQ3krSEVYUjNaSytraVRKK3FhbXBzc2tIVTQvODB4M1AyWm1GYXZKcVNtU2JreC8zbjdpeEluK2RrcnUzbXBtaTkzOVBaSzBmZnYyTGtsTmtyUmd3WUtsUVJBMHV2dTJYQzczeXVsK0p4aGJCMjVxdnJIay9pWEpHdnNYY0QxZDZ6VWI0cEhuVTJPSm13Ymx4ZTYvVktEUHpkeXdiZk13QzhZQUFBQ1lJQ2lDTllFc1hyeTRWdEpmcDI4ZjZEdmUxdFoyM015YUpkMWJLQlMrbHMxbS8wclNKeVVkamVONHRZYjVUMzl0YlcxRCt1UEFCUEswb2lqNmdMdi93TXgreDkzL0pvN2paa25QbU5rajJXejI2NWxNWnVwUTExVlhWeTlMSzFMdktoYUwveHVHNFoxcE1yOGhsOHM5Tk5RMXVWenU2KzcrdkprZG5UUnAwblIzM3lkSjduNUpraVN6MHRNcUtseTcrKzF4SE04NWVmSmtReTZYKzNCN2UvdXh2ckdPam83djl2YjJOaFFLaFc4TnZGY1FCR3ZTNndjOVRvM3gwYm44NnNzUHJHemVKV216ekJvckJrMGFuTjJxN0s5N1VQTGI2YTdiR3k5NFpjN01EZHMya2Z3Q0FBQk1mS3dBVHlDbFV1bGVNL3R0ZC85T1BwLy9qL0t4ZEkvdFBWRVUzU25wUGtteHU2OG9Gb3Y3Sk1uTXVpV3BxcXBxbHFTK2FyZnZUOGYybjhIdGJlSENoWCtVSk1tdDdyNU1rcnY3Mm53K3YwNlNtcHFhbGsyZE92VitNL3RVR0laL0drWFJRKzYrTVkzVG01cWFxczFzYlhxL2paSVV4L0hhTUF3UGhtRjR1blpIU1J6SHl6bzdPenYzN3QxYnltYXpQMHJudUNFSWd0OUtmMzZ4NG9Ja09WSXNGZy8zdmM5bXMydk1yS0thOUZDRnZ0ejltclJBMXkxUkZLMUpEeC9QNVhJcnp1RDNnOS9BcXpkZWUxRlBsZCtYeUpkWFZxdnlkSit2YVdCcjZmN0t6alpvN0ppNTFybWR1SC9XbzIzSHh5RjhBQUFBbkNOSWdDZUl0RHJ4V25kL0l3ekR1d2FPcDN1RHZ5SHBaa21KdTYvSjUvTlBscDN5RStuVUk4QlJGTzEyOXlBdC9DUjNmM3E0KzJZeW1YZUhZZmlQa3VhbjFaVGR6Rm9sM1puTDVmcVQ4RDE3OXZSSSt2TnNOdHRxWmwrVXROYk0xa1pSZENSSmtnVkJFTHhQMG5za2RWUlhWMitTK3RzcjNmZFduNzFZTFBhdlVNZHh2Q01NdzUrYjJkeTB4ZFBKc2oyK3c3bE0wbEI3b0N2MDdSazFzeVZsaDQrODFYVVl1VmRYTEo3Y0cxVGZYVkx5S1pQVjlTZXlhVk5mTTZ0WXRpM2Y0L3Zta2ZRU1Y4bk0vK2tDcTdwMzhzYnZ2em9lOFFNQUFPRGNRZ0k4UVFSQjhGSWN4NTFtOW9XMnRyYi9HamhlS3BYZWIyWTM2RlF2MzQvbDgvbkh5OGVycTZ1LzNkUFQ4OEcwR0ZaZmE2UU9kNytqcnlMMFVJckY0cStqS0hxM3BFNTNYeC9IOFlaaXNmamljT2ZuOC9sbkpMWE5uejkvU1JpR0t5VzlYaWdVWHNoa01udkRNTnh0WmcvMzdWMGVpV0t4MkJ0RjBmWHUvcmlaelV5UzVJNUNvWERhWktlam8rTXpEUTBObngzSi9XcHFhbmhzZGd6NExVM1ZCN3RuMzFZeWZjNms2ZjJMdm40cTgrMnI3anp3bCs5OWlYSGxRWmRwczNyRHUyYysvcysvR28vNEFRQUFjRzRhdWprbXprdFJGRjJheStWK050ejRnZ1VMRnJ2NzBSMDdkclNQNW4wem1VeFZlWFhta2JycXFxdnFkKzNhZFVSU01ncGg0VHpWdVdMSjlZa0Y5OG4wdm9vQjE2bkd2ZVZmVzMxdjNRZnQvM1ZYeWVTUEJiSy9hM2owaVgxakhUY0FBQURPZlNUQUFNNDZ2MGZCZ2YzTnl5VGRaZElIQm96S1pJTXJWQTNUeDFmdVIxMWFIMWJGNnhvZWZ2ckFHSVlOQUFDQTh3d0pNSUN6eGpPWnFvT3pKNjl5MDJmTWRFbkZtSjhxVSsvOTMxTHBjbTladTZQS3lkVGg4aS9YZU84RDB4OXJQVHJXc1FNQUFPRDhRd0lNWU56NXpabTZnL0dGdDdoc3JVa1hWUTYrbWR2MnJmcWV5bm05dnhCWnhlbXUvelFsOXpkZTBQR0lyZC9UTTZhQkF3QUE0THhHQWd4ZzNCeGEzWHhoWFBMYjNmUVhKcHRSUHVaeXlhVWdUWEpkUTI3dExiL2loK2I2WXNPajI3YlN3eGNBQUFCbmdnUVl3SmpyYUZrOHcrcXFQeTNYYlRKTktSOXp1UUpaZndWbjkvU0xhYWh2SjljUk4yMnVraDZjc2ZHSkg0OUg3QUFBQUpnNGFJTUVZRXk0WkoycnJzMjYreHFYZjBSU2JVVUI1M1IxMS9yUFAxWHNhcWdWWDNmdERGMFB6aWpWZnRlMmJIbGpQT0lIQUFEQXhNTUtNSUJSZFhqVmt0bHhFcXgyODQ5TDl0NkI0eTRwVk5ycnlpVTNIMXpKV1pMY0Q3cHNReWl0cDQwUkFBQUFSZ01KTUlCUmNYRGwwbVdKdE1iTUZnOTdVdDl6enFmNTVuSDUwMEhpMzJwODdNbnZqMzZVQUFBQWVEc2pBUVl3WWdkV05qZWIrVWRjOWllU3BvNTBIcGUvWkxKdlZsbnkwTHMyUFBuclVRd1JBQUFBNkVjQ0RPQ01IYmhwMFNUMzJtdk1kSjFrVjB1NmNPU3orVS9sMnVxSmI1MjE2Y25uUnkxSUFBQUFZQmdrd0FCT3E2c2xtdEpUVzNldG0xM24wb2RNVmplaWlWeXhTN3NEMDlhYXVQZDc5WnVlL3U5UkRoVUFBQUE0TFJKZ0FJTWMvZWpTZDNXSHVrN1NNcG5ObDFROWtubGMzbTJ1TmpkdGZVZWNiSjI2NmFuWFJqZFNBQUFBNE15UkFBTnZjNTdKVkIyK2FQTGx2WWxmSWJNclpINkZ1ZWJJaG1wSWRBYnp5UStaYkp0Y1d4dGY3ZGx1cmEwblJ6dG1BQUFBWUNSSWdJRzNpYzZXekR1dGJ2S2NKTkVjbWQ3cjVqTWsvYjVrVi81R0U3di9RdEp6WnQ0dUMzWTNibmppMzBjbFlBQUFBR0NVa1FBREU4emhWVXRtOThhYTQ0SG1tT3dTeVM2Vi9GTEpaby9PSGZ4NWQ5c1ZtTnFURXowN1oyMXBQVFE2OHdJQUFBQmppd1FZT0VjZC9HaHpZeWl2ajhOa1dxS3dQakNmNWxLOXVkVzcrVFM1cGtsV0wvTnA3amJOVFBXU0drWXpCcGQzbWJSYnN0MUJyUFlaci9VOHh5UE5BQUFBT0YrUkFJK3pqcHVXRmszMngyYzdEcUNjeTE4MHQvMW0rcW03NzNmNXo2c0QvWUtldkFBQUFKaElxczUyQUFER2xydGVscnpEWkIxOXJ5N3ZNTmV2NU1tK3hrMVAvZkpzeHdnQUFBQ01CeEpnNEp6bHgxM3FscXRibHI3S2pwdjhoRlIyek5RdHFWdUpIL0hBRGdTSlhsRm9CNUkzZWpyWW53c0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lEaC9CL3dhQ3NSTlQzUmxBQUFBQUJKUlU1RXJrSmdnZz09IiwKCSJUaGVtZSIgOiAiIiwKCSJUeXBlIiA6ICJtaW5kIiwKCSJWZXJzaW9uIiA6ICIxOSIKfQo="/>
    </extobj>
  </extobjs>
</s:customData>
</file>

<file path=customXml/item4.xml><?xml version="1.0" encoding="utf-8"?>
<s:customData xmlns="http://www.wps.cn/officeDocument/2013/wpsCustomData" xmlns:s="http://www.wps.cn/officeDocument/2013/wpsCustomData">
  <extobjs>
    <extobj name="C9F754DE-2CAD-44b6-B708-469DEB6407EB-1">
      <extobjdata type="C9F754DE-2CAD-44b6-B708-469DEB6407EB" data="ewoJIkZpbGVJZCIgOiAiMjg2MTc4NTgzNDUwIiwKCSJHcm91cElkIiA6ICIxNzE5MzUyOTM5IiwKCSJJbWFnZSIgOiAiaVZCT1J3MEtHZ29BQUFBTlNVaEVVZ0FBQThBQUFBSjhDQVlBQUFBeHFjZ2hBQUFBQVhOU1IwSUFyczRjNlFBQUlBQkpSRUZVZUp6czNYbDhWTlhaQi9EZmMrOWtKMlJCa0VYWktZcTdRV3NWNnBCN3c5S3F1R0VWck5hNnNLaHR0ZFdxaVcxYUFXdGJ1MmdoZ0x1dGUvdTJDaFZDWnBJUlVBUUZwY3JpZ29naUtFc1dJSkJsNWo3dkg3a3ptWVNzSkd6SjcvdjVCR2JPUGVmYzV5cE1lSEkyZ0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TZDamw5WHE3ZUwzZVU0OTBIRVJFUkVSRVJNMHhqM1FBZEhqWXRuMTUvLzc5TCt6VHA4L0dMNzc0b2lKY2JsbldSUU1HRE1qczE2L2ZsczgvLzN4dmEvc2ROR2pRYjAzVGZHN0FnQUg3TjIzYTlHYjdSbjNrWldWbFhUaGd3SUM3Qmc0Y2FHemF0T25qSXgwUEVSRVJFUkVkUE0rUkRvQU9EMVc5enpDTURJL0hzd3hBU2JoY1JING1JcFpoR0I4QytMbzFmV1psWlExUjFaOEIyRkZWVmZWVWU4U1ptWm5aeHpDTVdXM3RaLy8rL1Q5ODg4MDM5MFNYV1paMUk0QlI5ZXVLU01qbjgxMWZ2endqSXlQUmNaeG5SS1NmcXNZQldORFd1SWlJaUlpSTZNaGhBa3dIWmRpd1liR080N3dnSW5HcW1oWVhGN2ZKdHUwV3QxZlZhLzErLzMvcWx6dU9rMndZeHZpMnhoY1RFeE1IWUUrOTR1K0l5Q1FBbFZGbGNRQkNBQTVJZ0ZOVFUzL3JKcitiUmVRbTI3Yi82ZlA1OHRzYUd4RVJFUkVSSFJsTWdPbWc5TzdkKzJFQUdlN2JEMVIxWlF1YURST1JrZTdyNXFaYkx3c0dnK05hRzVmSDQza0x3R2xOMVFrR2d5Y0VBb0dkWHErM2k4ZmoyYVdxbjlTdlk5djJGYXA2cDZvdTlYZzhsNFpDb2ZjQlBPbjFlcjhkQ0FTMnREWXVJaUlpSWlJNjhwZ0FVNnRabG5VM2dOc0FyRkRWUVFBR0c0Yng0NEtDZ3ZjYmE1T1ptWG0rWVJnTEFFQlZIL0g3L2I1bWJoTUtCQUo3QWNEcjlhWUdBb0hTUnZvOTF6Q004OHZMeStjdVg3NTh2MlZaam9pMDZEazhIbzhGSUZaRTVrZVhaMlZsbmFtcXo0aElpZU00UDh6UHp5L095c3E2UVZYelRkUE1IekZpeElobHk1YVZOTkl0RVJFUkVSRWRwWXdqSFFDMW40eU1qRVRMc3FiWnRuMTdXL3V5YlR2RjdTc2x1dHl5ck1raThwQ3FiZ3dHZ3hlcDZpUUFDYXBhT0dyVXFBc2E2c3V5ckdtR1lSUUJTQU9RNS9mNzcyaHBISm1abVQveWVEeWYyN2JkNEtpdVlSZ1BBL2h6VWxMU3QxditkRFZVTlR6Qy9HcTRMQ3NyYTdqak9ENEFNYXA2YVdGaDRXWUFLQ2dvOEFPNFEwU0d4Y2ZITC9aNnZUMWJlejhpSWlJaUlqcXltQUIzSUNrcEtXa2k4aWlBbkdIRGhzVzJwUzlWdlZwRVpnR0lyTk8xYlR0SFJPYW82azdIY2I0ZkNBUjJGaFlXTGxiVjYxUTEyVENNSXR1Mjc0RDc1OHF5cklHMmJlZTcvWmlPNDl6ajgvbW1BWEJhKzJnQW5oczNibHhjZEtGdDIrTUJqQUFROFBsOGdZTjR6TEdxK28zUDUxdmg5dWRWVmIrSXBLcnE5WDYvZjJsMFpaL1A5NmlxUGd4Z3VNZmpXWm1WbFhYbVFkeVRpSWlJaUlpT0VDYkFIVWhoWWVGWHFwb1BvRWV2WHIwdWIwdGZJbklEQURpTzh3d0FlTDNlazFRMUc4RDJVQ2cwcXFpbzZLT28rNzRBNEdJUjJRdmdUN1p0cjdCdCsxRVJXUTlnTklCUEFYZ0xDd3NmT29obmVscFYvdzNndEtxcXFwbmg4Z2tUSnBnQUhnUUFWZjFWYS91MUxPdDBFZWtIZC9RM016UHpsNnBhb0txSkFDYjYvZjRYRzJybjkvdC9vYW9QQWpqUmNaeVZ0bTAvNFBWNjQxdDdmeUlpSWlJaU92eTRCcmpqZVJMQU9CR1pES0RCSks0NVhxLzNKQURmQmxCV1ZsYjJNZ0FFQW9FTm8wYU51c0kwelUyQlFHQjkvVGFoVU1obkdNYWRobUU4RG1DNCt3VlZYVjFWVlRWMjZkS2xPdzcyZ1VLaDBDMm1hWjRQNEk2c3JLelhDZ29LM2lncEtma3hnSk5WdGFEK1NHMUxpTWdsN3N0L1c1YVZKeUtUVlhXdmlOd1lEQVpmOTNxOVhacUlaNlpwbXFVQVpnREk4WGc4N3lKcUdqVVJFUkVSRVIyZG1BQjNNTnUyYlh1dFY2OWVPMFhFNi9WNlR3b0VBaHRhMjRkcG1qY0FnS28rdldyVnFuM2g4cUtpb3RmRHJ5ZE1tR0NXbEpRTWN4em5RaEc1RUlBdElxbHV1MjlFWkJ1QU0wWGs3TmpZMkM4c3l5b1FrU0lSV1ZwZFhmMWhJQkNvYUNZTURiOElCQUk3UjQwYWRZdHBtcTg2anZPMFpWbm5BY2dGNERpT2MxZHJuOCtOOFJJUnFkeTJiVnRocjE2OVBrUE5qdGIzQVZqczhUVC8xMEpWLytVNGp0YzBUZHZuOHpINUpTSWlJaUk2QmpBQjdtRFdyVnRYMWJObno3K0x5QjF1SXZ2TDFyUWZOMjVjWEZWVjFmV3FxZ0JtaDhzek16TXpVWE9NMGNraWNrWkpTY2xaQUJJTkl6S0xmcjJxTGxYVjF4M0hlVHdRQ0FTenNyS0dPSTV6SllBc0VSa040R0pWaGNmamNTekwyaVFpR3dGOERlQmxuOC8zWHdBUUVSTUFWTFhPT3VHaW9xTFhiTnQrVmtTdVU5VjNBZlFHOEZoUlVkR2FnL252QkdBTmdITjY5KzQ5eWVmelBRWGduQkVqUnFURnhjVTkxOEwySzR1S2l0NEU4T1pCM3ArSWlJaUlpQTR6SnNBZGtJaThBT0FPQUpNQTNJdFdiRHBWWFYwOVVVU09CNUR2OC9rK2p1cnpHaEc1eVgyN0Q4RC9WSFdGcXE0QXNLU3dzUEFyeTdLMkdZWXhwckN3Y0M0QUZCUVVmSUthZGJvUGVyM2VlTk0wendKd05tcEdob2VvNmpBQVBmZnUzUnZadGRvd0ROTzlYN0IrYk1GZzhLZW1hVm9pY29LcTdnRndmMnYrdTBRTGhVSjNlVHllSzFUMWdXSERoajIzYnQyNkt2ZG9vMnZEZGJ4ZXI4Y3dqTytLeUZxLzMvOU5kSHV1K3lVaUlpSWlPdll3QWU2QS9INy9PNVpsZlNZaUF6TXpNKzNDd3NMRkxXMnJxajl6ejlIOWM3MUw5NmpxZjBPaDBJZUJRT0F6MUV1cU16SXlZa1NrQjREUEVEVjlPY3lkOHJ6Yy9XcEtuQnRIVlFOOWxGcVc5UkdBUGdEMlZWWldIbENucFFLQlFLbHQyMzhWa2R6ZXZYdGZsSkNRTUQ4dExlMGFBUEQ1Zk04Q2dHRVkxeHFHOFpTcS9oekFuOEp0YmRzK1dWVlhXcGIxbk4vdm4zS3dNUkFSRVJFUjBlSEZCTGlERXBHWEFkeGpHTWIxQUZxVUFHZGxaVm1xZXJxcXJ2WDcvZm5SMS94Ky95NEEvN0Z0ZTdabFdZa05OSTlIemE3aUtaWmxQZDNjdmFxcnErOWZzbVRKbHcxY0NtOCt0YmYrQmN1eWJoR1JUQUFoRVRrK0xpN3VFUUEvYk81ZWpURU00MW5IY1hJQmpFMU9UbjdOUGVLb0RNQ3pBT0R4ZUY1M0hNY1JrY3NSbFFDcjZnUVI2UUtnVFVkTkVSRVJFUkhSNGNWamtEb29FWGtKQUZUMWV5MDlFMWhWNzNEYi9yNkphaE5GNVBvR3ZuN2dYdS9leVBVNlh4NlBwOEdZUkNUTmZiazd1dHpyOWZZSDhFZFZyUmFSTWU1R1c5ZG1abVplWEsvOUFhUFBqVm04ZVBFbVZkMmxxcWNFQW9HZ2lQeFRSQWFOR2pYcTIrNzE3ZTQwNy9POVhtL1BxSHRjRFFDTzR6U2I2Qk1SRVJFUjBkR0RDWEFIVlZCUThENkF1NnFxcW9hdFc3ZXVSVk9GSGNmNUZZQzhZREQ0ZkdOMURNUG9Fd3dHayt0L3FlclRiaC9YTlhROS9BVmdtVnV2cktIK1ZiVVhBSWpJOXFoaU1VM3pTUkZKRnBFWkJRVUZmZ0EvZGVPWjQvVjZVNlBhVjdzdld6UzdRVVIyQU9qbXRuM2U3WE5pVkpVaUVSSFROTWNBUUZaVzFwbW9PWDVwWTJGaFlhdVBYeUlpSWlJaW9pT0hVNkE3TUovUDk4ZlcxQzhzTEZ3TllGcFRkUll2WGx4ZXYyekVpQkZwcG1sZXFxb1ZqdVBNRHdRQ0IweGZEck50TzV5c2xqWlNaUWdBcU9xV2NJRmxXZmVJeUNoVlhSMEtoV1lBZ04vdmY4bXlyRWtpY3JGcG1nOER1QkVBUktRS0FBekRpQU1ndG0ydkFmQ296K2Q3clA2TlJvOGVuUlFLaGZxNHUxSEQ3L2UvYVZuV1RnQlhUWmd3NGM1WFhua2xKQ0p2dWYyT0J2Qk1LQlM2enQzNStrazBzTmFaaUlpSWlJaU9YaHdCcGphTGk0dDdVRVJTUmVUcFFDRFFXR0liMWsxVjl3UUNnUU4yZVhhTkFBRERNRFlBZ0czYlhoRjVBRFU3VC84d3VsMG9GSnFtcW50RTVNZFpXVm1XVzF3R0FLcWFhdHQyVndDbkFiZ2krZ2FtYVQ1cTIvWnN4M0dXaVVpeXFyN2hYbkpFWkxHSTlDd3VMczUwNnk1WDFkVUExaytZTU1FVWtZa0FRb1poY1BvekVSRVJFZEV4aGlQQTFDYnV4bFNUVlhWblZWWFZyMXJRcEJ1QUxRMWRHRGx5WkM4QVo2dHFkVEFZWE9YMWVudXE2Z3Z1MmNDMytmMytkZEgxQTRIQUZ0dTJzd0U4NGpqT3ZJeU1qTk1BN0FRQTB6Ujd1c2x4bmRGa1Z3cUFxOTNYK1JVVkZaSGpsRlIxb1lpTVU5VitBSkNmbjE4TUlBTUFNak16THpZTTQzaFZuZS96K2JhMjRGbUppSWlJaU9nb3dnUzRnNWd3WVlLNVk4ZU9oQ2FxR0FCZ21tYUMxK3Z0RWxWdUFvQ3ExaStQcUt5c0RDMWZ2bngvdldLeGJUdGJWWC9ycnJ1ZHVIVHAwaDFOeFdqYmRsOEFzU0xTME83UGlJbUp1VUpFUkZXWEJRS0J2WlpsVFJlUm5nQ2U5Zmw4VHpYVXh1Znp6YklzNjFvUmlVMUtTdXFtcXArNlNlOVF4M0gybXFZSjFCek5GS0dxdHp1TzR3a0dnOFgxWTk2MmJkdkxQWHIwZUxHaEVXckRNRzUwMng4d25acUlpSWlJaUk1K1RJQTdpT0xpNHNzOEhzOHJ6ZFVUa1pVZXo0SC8yMFZrY1VQbEFHQ2E1bG9BcDRiZlc1WjFPb0MvQVJncEl2c0FUUFQ1ZkFYUjNlSEE5YkVHZ0hzQlFGWGZySDhQOXh6aFg3aXgvQjBBUXFIUUwwelQvTVkwelVlYWVDUW5GQXBkc1gzNzl1M3IxcTJyc2l6cmJiZVBxd3pENk8yKzNsQ25nZU9VQlFLQm5WSFBjNk9JMU5sTjJyYnRBMjZrcXQ4WEVZaklMYlp0MytnV2wvdDh2a2xOeEVkRVJFUkVSRWNKSnNBZHgxY0FYajFFZlc4R0lKWmxlVVhrTmxXOXpCMnAvWi9qT05jVkZSV3RpYTVzMi9ZanFucXRpT3hVMWQwaXN0K2RVbnlDcXBhcTZyejZOMGhMUzdzTVFEOEEyMkppWXA0SEFIY1U5c0htZ2dzRUFwRXB6cUZRcU1nMHpZOUY1QUlSdVFCQVpkUWEzOGFjQm1COGMvY1JrZkR2RjBVVk43aWJOUkVSRVJFUkhYMllBSGNRZnI5L09ZQkxEMVgvbVptWmcwUmtQb0FrRWRubU9NN01zckt5dWF0V3JhcXVYMWRWM3hlUm13RU1EaWVOcU5uMU9WOUU3dlg3L1p2cnR3a0dnNitacHZtV2lEeTljT0hDeW9PTk14QUlCRzNidmxKVlh4U1JubzdqL0xLd3NIQlhVMjIyYmR0MmQ0OGVQWElPNW42eHNiSGNDWnFJaUlpSWlLaWp5Y3pNdkN3ek0vT2FZY09HeGJhMFRVWkdSc3k0Y2VQaVdsSjN4SWdSYWVETzVFUkVSRVJFZEloSTgxV0lpSWlJaU9ob1VwNi9rTFBRNkloTEdqUHVtTXNuT2RwR1JFUkVSRVJFblFJVFlDSWlJaUlpSXVvVW1BQVRFUkVSRVJGUnA4QUVtSWlJaUlpSWlEb0ZKc0JFUkVSRVJFVFVLVEFCSmlJaUlpSWlvazZCQ1RBUkVSRVJFUkYxQ2t5QWlZaUlpSWlJcUZOZ0FreEVSRVJFUkVTZEFoTmdJaUlpSWlJaTZoU1lBQk1SRVJFUkVWR253QVNZaUlpSWlJaUlPZ1Vtd0VSRVJFUkVSTlFwTUFFbUlpSWlJaUtpVG9FSk1CRVJFUkVSRVhVS25pTWRRR2VUbGpNN0lKQUxqM1FjZEl4UTNROUJ0U3FxeGYwZENMK1dhZ2lxUlZHdGdtcUJsaXZ3TlZTMnFzalhodWcyaFc1ejFOeGFWbDYrRlgrK2MvK1JmaHdpSWlJaW9pT0pDVERSMFV3a0FVQ0NTUGh0OUtYd0MwRGNGeEo1cjREV2xKaHdrSjZVQU9UTTNnMWdtMEsyUWJGTmdCMkFiblpFUDFlUnpZNXBidDZUTzNubjRYczRJaUlpSXFMRGl3a3dVYWNoWFFGMEZXQW9Jb20wd0lBQUNwaEJCK25aczhzQjJheUN6d0ZzaHVKemdiTTVCSE5qMll3cDd4NjUySW1JaUlpSTJrNmFyMEpFUjhUZFR5UW5lWnhFajRGRVV5b1RnNUJFd3pFVERFR2lnMUNpaUNUQ1FhSUNpUUlrQWtnRFpBaUFRU0lZaUpxeWRxYnJGYklHMFBjQjQ0TUsxVFg3WjB6OXF2M3ZRMFJFUkUwcHoxK29Sem9Hb3FReDQ0NjVmUEtZQzVpSVdpWXBkMWJQdUdvTWRBeHpzS0U2VUJXREFSMGdJb01COUdpdis2aWlUQVNyQUh6Z1FOZW9HaDl3dEppSWlPalFZZ0pNUndNbXdFUjBiTWlkbTRqY3lmdTYzai9ySEVQbFZFTnhPaUNucVdpR1FGTGI0eFlLTElmcW00Q3h4QWs1eThwK042MmtQZm9sSWlJaUpzQjBkR0FDVEVUSHZNVDc1dmFLTi9RTWhYTWFnUE1CR1NIQWNXM3ZXZGNySktDSzVRaGhhZW52cG43ZTlqNkppSWc2SnliQWREUmdBa3hFSFZKeXp1eWhNUTVHcW9HUlVQbXVDUHEzdFU5Vi9SS1FaUkFzaFlPbEpUT25yQVdFMzh5SmlJaGFnQWx3MDRLaEVQYnNyemtCVWd3RHFZbE5iNDFTdG04ZkhNY0JBQ1RGeHlQVzB6NTdCVHVPQThNdzJxV3ZveEVUWUNMcUZKSnlaL1dNRFJsZU9CZ0p3VWdvVGhWcDIrZUpxdTRRNFBXUUdBdktQS0ZGeUwxMWIzdkZTMFJFMU5FY3lnUjQxV2Vmd2YvaFd0enh2WEdJYVNZUmRCd0grNnVxVUZGZGpYMVZWYWlvcXZsOVgyVWw5bFZXNHJTK0o2SkhTc29CYlNxRHdUYkg2VEdNUnVQN2FPdFczUDNjQ3dDQTVQaDQvT1AyVzV2c2E5cmpUK0tya3ByVldqKy82UHY0N3NrbkhWUk1JY2ZCUTYrK2htL0tkcU9rdkJ4N0t5cncyQzAzb1Z0eWNxdjcrdDhYWCtBdi8xMkkwL3YxeFZuOSsrUENZU2ZYdWY3Mko1L2c1ZVVySXU5L2ZlWGxTR2ttMFc5dngySUN6R09RaUtqVnluTnYvYm9jZUJFMVgwak9uWHVjV2VWY0lvSkxCRHJhUGIrNFZVU2tPNERyVGVqMWFkVkd0V1RuTFhHZ0MxUmlYaTJiZnZPbTluNEdJaUlpcXF1aXFncS9lM1UrM3Z1OFpwVlNXbElTYnJZeUFRQjc5dS9IZlMrOGhPcFFDRlhCSUtxQ1FWUlVWNk02RkdxeXoxdkhaR0gwNmFmWEtWdTc1U3ZrdlBSeW0rTzlkSGdHYmhqbGJYVzdGWjk4aWsrKy9ockpDUWs0WjlCQTlFNUxhM01zWWFaaG9FdDhQRlo4dWpGU3RtVERSN2pzbk9HdDd1dmRqWjloMTk2OUtGcTdEc1Y3OWg2UUFMKzdjUk0yZnZNTkFLQjcxK1REbnZ3ZXE1Z0FFMUdiN2NtZHZCUEFrKzRYMG5MeUxvTHF4UUN1RUpGdVRiZFdRS1hPZkJRUnhBQ3dESWdGQlArY25wMjNRYUVMVk9TL3BkT25CZzdWY3hBUkVYVm04Ykd4U0UycVRhSVdySDRQWncvb2o0eUJBNUdja0lDUzhuTHNxYWhvVlo5YmkwdmJPOHcyODMrNEZpcysvUlFBMExkYmVxc1M0Rm41aStINzRNTW02OVFmbW44NjhBYWVmV05KazIyZXVYVXF1aWJVSFQ5NGQrTm5rZGZlVTRZZDBHYnRsaThqcjA4OThjUW0rNmRhVElDSnFOMlZUSis2QU1BQ0FKUFRzMmVmcDVEeElqb2VrSk1QckMxUWFDVC9WVFF3bDFwd2trQk9FdUFYYWRtemQwSGtueXI2UXVrRDA5NDRwQTlDUkVUVXlkeGlaV0w5VjEvaDY5SXlBTUNzL0FJOCt1TWZJU2t1RHVjT0hvenRaV1dJajQxQlFtd3M0and4MkxCMUs3N2N0UXNBY09rNXc5RW5QUTF4bmhna3hNWWdMaVlHUGJwMmJmYWV3L3IwZ1dHMGJDYnRwdTA3VUY1WjJhcG5xcWl1eGxzZmY0enZEQmtDRWNGbjI3K0pYT3VkbHQ2cXZoeFZPTnI2MmVmTnRkRjYxemZ2MkJtWmtoMGZFNFB2ZkdzSWJuL3lhV3dwTG02d3o2SzE2L0RHdXZVTjlqMjBkeS84YnVJMXJZNjVvMklDVEVTSFZQR01hVzhEZUJ2QXZWMXlacDBjby9KamdVeUNvRmU0amtqdE56MVJoYm9MaWhVMTZYSDA4TEE3b2p4WlZDYW41OHplQ3NoTFFYRmUyUDNBcmU4Y3JtY2lJaUxxcUJMajRqREZ0cEQ3ei84REFDUW5KR0RYbmoxSWlvdkRUOGFOT2FEK1gxNWZHRW1BdmNOT3hvQWVQVnA5ejk5Y2RXV0xONTM2MWN1dllNM21MeHE5WHJKM0w3ckV4OWNwcXc2RjhOQ3I4OUczV3pkTUdua0JkdXplQXdBd1JGQmN2aGVsKzhwUkZhcGRrL3gxYVNrKzJycTFUaDk5anpzT0NiR3hkY3A2ZE8ySzAvdjFiVkhjOWUydHFNRGJuM3phNlBYQ3RXc2pyODhiTWhnSnNiRUlPVTZUaVhSajEwSU85MHVMeGdTWWlBNmJ2ZE52WFEvZ0xnQjNwZWZNR2F2UTZ3VzRGRUR0ZDZySWJsb0t3SWhNSTRwT2pHdEpid0IzZU5TNEl5MG5ieU9BRjBWQ0x4US9jTnRhRUJFUjBVRTVhOEFBakR2ekRBenVlVHd5VHprRlJXdlhJZWVsVnhxc3V5OXFOUGIrbDE1cGRNZmpXVCsrQWNrSjhRMWUrL3VTcFRDa1pTUEFXMHVhbmxMOTYxZitoYzA3ZCtMMnNhTVB1UGJGcmwzNFl1ZXV5SHRIRmZjOC8rSUI5WjViOWlhZVcvWm1uYkxmVDdvR1EzdjNybE0yNlBqak1jVzJzSytxcWtXeGh4a2kyTGxuVDZNSnNPTTRkVVp6dzlPZnp4azhDSVAzMXV3UitzR1hXMURzdms1SlNNQ1ovZnMxZXI5ZTdiakd1U05nQWt4RVIwVHg5Q21MQUN6QzNVOGtwOGRXWGEzQTlRSmNVRnREM01uUmNJZUNhNU5mZFFlRm83OVZDakFJUURiVXpFN0x6dnNRMEJjY2lYbUJHMmdSRVJHMTNwUXNPL0o2ZjFVVnl2YnRhN1pOVSt1REhYVWF2ZmJhcXRXdEM4NjF0N0lTanl4Y2hBdUdmZ3VuOWUyTFdJOG5Fa055Zk8xNjJvVFlXSnpacngvSzl1ODdxT25MVFNsYXV3NnpGaGUwcWszM3Jzbkl2dXpTUnE4di8rUVRsSlNYUjk2ZjBiZG1sUGtHNzRXUnNwdm16b3U4UHU5YlF6QnRkRmFyWXVqTW1BQVQwWkgxK3h2M0ZBT1BBWGdzT1dmMlVJL0tiUUpjRDBFeTRDYTVicWFyN25UbzZCOFNSMGFJbzdvVXdhbUF6REFSbkpHV00vc05VYzByanVuK2IrUmUxYm9mMFJJUkVYVWlqeTdLeDFkUmEwd0I0S2JNVVRpcFQyOU1HbEg3TStyM1B2OGM2N1o4MVdnL2NSNFB4cDExSnBMaTRpSmw4VEV4N1I3dk42VmwrT0RMTCtIL2NDM082TmNQdjczcVN1elp2eDhpVW1lMDJXTVl1T2ZTUzdCbmZ3Vis5WEx0U0hiM3JzbElpS21aMXJ5MXRCUkJkMGZyYmwyNjFJa2RBR0k5TmZHZk0yZ2cwcEtTQU5STWk2NW81ZWh2V0dwaUlpYWM5KzNJKzdpb0tlRC9Ydmx1bmJxR1lhQ2l1anF5VG5oNzJlN0lORzRBR05xckYvWTNFMGRUUjBaMU52eXZRRVJIalQzVHAzMEU0SGJjL2NSOWFiR1YxNG5LYlJCRUR1S0xqQUdyUXNXQVJHMmVWVk1lcVlpb05oZEM1TUwwNEs3dG1qUDdLU2VJZVdXL20vWVppSWlJcUk1TjIzZEVqdFVKMjF0UmlUUDc5OFBnbmowUmNoeTgrTmJ5U1BLYm1wU0l2dDI2NFg5ZjFPeEdmTUhRYitITmp6NUdaVENJcGVzMzRQYXhvM0hXZ0FFSDNLZitiT2VucGt4R2wwYW1SemVsOE1PMStPRExtbnNQNk5FZDVSVVZxQTZGa0pxWUNMT0JxZGlWMVZYNGJQdjJ5UHNIcjdrYTNkMU51cUxQQWY2Ujk4Skd6d0UrYjhnUW5EZGtTT1I5OGQ2OStNMkVLMXNWZDZ6SFJGcVhMcmgyNUlnRHJuM3d4WmY0NU91dkR5aS85dEZaalI0NTljaWlmRHl5S0wvSmU0NDZaUmgrOXIxeHJZcXpvMklDVEVSSG45L2Z1S2NFbUFWZ1ZzcDljeXpEY0c0VFNPMWNJYW1aSGwweklCeTFTWllnYXNzc2hXcWREYlo2Q09TWGhvbTcwN1B6Rmp1UXZOS1AweGZnbGF1YVBzQ1FpSWlJc0duN0RzektYeHhKem1KTUU5bVhYb3JYMzM4L1V1ZktiNStMcW1BUTc3am4xK2IrOC85dzFvRCtHSjl4ZHAxRXVQNG1WZjkrNXgxY2Z1NDVpSyszeVZSalFvNkR6VHQyNHY5VzF1NS9lVkx2M3RqbHJvbE42NUxVWUx1VlVjY0tuWkNlSGtsK0Q4YTJraEo4OHZVM3pWZHN4SkwxR3hBZjQ4RzVnd2RIeWxRVnp6UnpYQksxSFJOZ0lqcXFsYzJjNGdmZ1Q4K2VkYUxDbUFiQlRRSWNCeUJxZnJSQ3RXWnFkTlIrMGJVL1lhN0poR3RLYTRhUnh4alFNZW5mMnZVVmN2SWVyL0FFNSszTHZiM3VkbzlFUkVTZHpDMVdKdlpWVnVMUHJ5L0U3djM3QVFBVjFWWDQyNkxGOEgvNFlXVDliSXhwNHE2TEw4SzNldmVxa3dDTENPNis1R0pNLzc5L1IzWnFmbS9UNTNodjArZTQvL0xMTUh6UVFBQkEzMjdka0pxWWlGSjNYZkZycTFZZjlEcGdBUENZSms0OThVUjgrdlUyQUdnMHNUMmpYMStjTTJnZzN0bjRHYzRkUE9pZzd3Y0E3MysrR1hOOC9qYjEwYjFyY3AwRStJMzE2eHNjL1FVQTc3QmhDRG9oN0srcXFyTjUxaWtubklBZUtTMDdhb3BxTUFFbW9tTkM4WXhidndSd0wzS2YrazFhZGNWTmdONHRJdTZwNzdYSnJxcldPVmFwNW5MdFlVb2FmZEt3b0ErQVg4ZFZlM0xpc3ZNV2lNaWM0dW1UODkxaFpTSWlvazdscEQ0MXV4eDdURE5TRmg4VGk3MFZGWkhrTnpVeEVmZGROajZ5STNKU1hCeFNFaE1CQUlZWWlQVjRrSFA1WmNncjhLSHd3NXBER1RJR0RvZ2t2MERObXRaYjdFdzh2T0IxaEp6R044ZHFxY3ZQUFFmSkNmRkk2OUlGM3g0OENDZDI2OVpndlQ3cDZianYwdkY0NitOUGtKS1lpQkozeEJpb2U0VFF2c3JLT3RjQUlDVXhzZEVkcmtXa3pocmVwb1FjcDlHcHpLcy9hM3pmenR2Y1hhMFhySDR2a2dBYkl2akZSZDlIZW5LWEZ0MmJhakFCSnFKalMrNE5GU1hBMzNETDNMbnBQWUxYcWNvOUloTDU4YW1JUkVaOG8wOFFqaDRacnI5VVdBUW1nUEdBamsvUHp2dlkwYnlIU25jYWY4ZTh5ZFdINDVHSWlJaU9acmVOSFkyUHQyMURTWGs1VGozeEJMejl5YWVSSkN6VzQ0RjE2aWtBZ01DNmRaRTJKNlNuNDg3dmZ3OHZ2clVja3kzcmdENHZHRG9VSjZSM1ErR0hIMkx6cmwyb2pOcmtxVGtpZ2hqRFJJK1VGSnovclNFNGUyRE45T3IrM2J2alBuZDM1ZnJuK0laOVhWcUdQOHhmMEdUL2VRVSs1Qlg0NnBUTnUva21ISithMG1EOWZzY2RoNy8rNkxvV3hiNWsvUVk4dk9DL0RWN3IzNzA3M2xpL0FUMVRVN0JqOTU0R2Z6aXdiTU9HeU9zdThmRjRaY1dLWnU5NXlna25ZTVJKUTFzVVgyZkFCSmlJamszekpsY1hBMDhnTi9lcHRPcWVQNEE0MlFLcCtRNGNudTdzbnBlazBsQWlYRVBkWDJ0SGhlVmJodUNKOU83T2I1R1Q5M0J4UmRJOC9QRzZjaEFSRVhWU1hlTGo4ZENrYS9DUHBXL1dTWEtiTW56Z1FOeC94V1g0N3NrbkhUZ3p5OVd2KzNHNFlaUzN4WEc4dG1vVmxxNy9DSUJpOFBISDQ4Yk1VUzF1ZXloOXZtTUh4di9oNFRiM002Qkhkd0RBWk12Q3pQKzhpb2JHaWZkWDFmNXNmdmYrL1hqOXZmY2JxSFVnSnNDMW1BQVQwYkV0TjljcEFWNEE5TVhVbkx6eGhrbzJCTU1CMU5sbU1ubzBPSnFFZnoxZ1dCaDlBUHdwTGI0OFIzTHlIZ2w2WWg3ZG5YdFRjUU5kRUJFUmRYaDdLeW9RRitOQmZFd01xa09oeU9oa2pHbEdkbHl1Q2dZalU0bFA3VnV6U2lrNitTMWF1dzR2dnZYV1FjZXdaMzhGeWlzckFRQ2JkK3pBeW8wYkk5ZlN1M1RCZzlkYzNXd2ZoaUVOSHNsVVVWMmJXRVkvVTNTN3hwaUdnZlJHTnQ2cXI3STZHRmxmWFYrLzd0MXh3ZEJ2UlVhMDI0dlJ5QThnT2lzbXdFVFVRWWlXVHNjU3dveFVBQUFnQUVsRVFWUi9BUHduSldmV2FBTkdqZ0FqZ2RxY3RyRWtHS2gzSVhyVExDQWRRSzZudXVxdTlKeThlUldPOFlkOU15ZHZPelRQUUVSRWRIUUpoa0o0ZU1GL2tSQWJpMm1qc3pCdGRCYis4dnBDRksydEdRbk92dXhTbkRXZ1B3Qmc2dU5QWUd0SktRRGcwMjFmUjNZMEhublNVQXc4L25pVVYxVGc2OUt5ZG9tck1oaXMwMWRWc0dXSE92Uk1UY1ZMUC92SkFlWFJ4eUQ5Wk56WVJvOUJhc2lKM2JxMXl4VG85QzVkY0xPVjJXVDczMCs2cHM1NjVmb1cvKzhEUEZrVWlMenZsWnFLSzc1OWJvdGk2eXlZQUJOUmgxTTIvZGJGQUJhbjVNd2FiYWo4UVVST0I2SnkzQ1l6WVVTUzN6clZSSklBM0JFbnptM3gyWGwvRDRhY0IzZi83dFpQRyttQmlJaW9RM2cwUHgrbDVmdnFKSVFmYmEzOU9YQlBkMTNzanQyN0k4a3ZBQ3o3NktQSTYvN2R1MlBnOGNjZmhtaVBqTTA3ZDJMaUkzOXJVZDFnSXh0Z2hhVWxOVDJTWEJVTTRnL3pGMkQ0b0lINDdza25JOVhkZ0F3QS9ydjZ2VHJKYjgvVUZFei93UVNrZCtFbVdkR1lBQk5SaDFXVENHdEJhbmJlZFliSWRBQW5BSWhrdGFvS2lCRzFMVlpkdGFjbzFlNHNMWUlZQUQ4MlBmS2o5T3paZndmMGZuZUhhaUlpb2c0aGV2T2wwdkthbzRxK0thc1piWDEzNDJmWTZvNlVwaVVsb1ZkYUdnQmcwL2J0Nk9PK0JvQ3Z5OG9pL2NTNk95U1BQZk1NV0tlZEdxbFR0bThmN3ZySDg1RXB3ZDgvNjB6ODhMc2pHNDNybVRlV1lPSDdhd0FBWi9UdGkzc3ZHeCs1ZGlRbithcHFaR3Iyb2Zic2txVllzL2tMck5uOEJaNE9MTUU1Z3dZaTY3VFRzS1c0R0U4RjNvalVPejRsQmROL2NCV09hOE5aeHgwVkUyQWk2dUJFUzJmZ0dlUSs5VkphY1A4ZEF0d0RTRmVnWmwyU3FrSWpweUkxMGtONFJEZzZFYTdKbks5WHhkWHBPWG16cTBPaEdYc2V2RzNYSVg4Y0lpS2lRNmk4c2hKbDd2bThZVWx4Y1JnL1BBUGJ5OG93YTNGQnBEeDZWUGpjd1lQcm5HbDcvZXk4U1BLY0VCc0xvT1o0cGVnamxoSmlZK0VkZG5Ma0RPRC92dmMrS3FxRHVIVk0xZ0ZyY0FFZ0dLcE56QTNUaVBSN0pKdzNaREQ2ZGUvZXBqNWlQV2J6bGFLVTdkdUhkNk9PU2dvNVRwMGR1Y042ZE8yS0dWZGYxZWg1eUowZEUyQWk2aHhxams5Nk1QbmV2ODN6bU1hdm9USkZCREhTNG5uUmRSTmhDQ0FRaUVnY2dEdGlUT1BHdEp5ODM1ZVU3LzhUL254bnc3dGJFQkVSSGVVKy9mcnJPdThIOU9pT2U4WmZnaTI3aW5IWGM4OUhrdG80andmamgyYzAyTWVXWGNXUmVnQWk1d1EzNU1iTVVZaVBqY1hMeTk4R2dFanlYYnhuTDJMZFRiY01FV3phdmdNclA2MU45THJFeGJYNjJkN1p1QkYvbk4vdyt0dm9UYkFlV2JnSXMvSVgxN21lbkJDUEI2KzVHazhVQnVvM2JSZmY2dFVUbHplelZqY2xNUkdQVDc0WjcyemNpTVgvK3dDck4zM2U0TkZSM2J0MnhWZkZKVGd1T2JuUkhiZzdNeWJBUk5TcHVLTzBQMG5KbWZ0WFU1MkhJTGlpNWtwNFhqU2FuVWNsSWxDRXp4dU9sSFlWWUhwNlV2eHRtajM3TnlVeDJ4OUhibTd3MER3RkVSSFJvWEZHdjM3NDNsbG40dlgzM2tmbXFhZGdhcGFOUDh4ZmdKV2ZicXhUNzhiTVVlaVduSXlxWUJDM1BmazBUTU9BQUZBb2R1emVFNmtYSHhPREU5TFQwSlJKSXk2QUFQamdpeTl4OXlVWHdUUU0vSFhSSXJ6LytlWkcyL1E5N3JoV1AxdkljZW9rdW8ycERvVlFYVyt0Ym94cG9yeXlFc3MvK2FUVjkyMkpwamEyaW1ZYUJzNGJNZ1RuRFJtQzdXVmxXTFRtZi9CLzhDRktvMGJ0MTI3WmdsKy84ay8wTys0NC9PSGFpWWhyWU5mcnp1ekF1UVZFUkoxQTJmVEpHNHRuVEwzU1Via1EwTnFkT3R5OHRwRmx3VkhWMUQwOXFmNEtZdWtwSW5scDFUM1dwOStmZHhVaUU2eUppSWlPRFQvMlhvaWZmVzhzZmpwdUxHSTlIb3c3NDR3Nkk0bFhuLzhkakRuamRBQzE2M3UzbHBUZ3E1SVNiQzBwclpNOGpqM3pETVI0bWg5em16amlBdnoycWlzanlkcFovZnMzV2pjMU1SSGp6anpqb0o2dEkrbVJrb0xydmpzU2owKytHVDhkTnhhRGU5YmRhT3lzQWYyWi9EYUFJOEJFMUttVnpwaXlCTG01cDZZRmU5d2hpbDlESkVsYVBoaGNKLzJ0dTFtV0RJYmlwYlRzdkh2Vm1QMnowZ2VtdmRGWUgwUkVSRWVUR0k4SG8wNDVKZkwrN0lFRGNQSFpaMkhKK2cyNHhjN0VCVU9IMXFuZnYzdDNmRk5XQmtNRXNaNmFhY3VwU1ltNFlPaFFYTm1LSTNpaUUrVlRUenlodHR3MEVldnhJQ1V4QWNOT09BRVRMemdmeVFrSnJYNnVqQUVEOFBUVXlhMXVCd0JpR09nU0Y0ZDVOOTkwVU8yYkV4ZDc4SWxxak1lRHpGTlBRZWFwcDJEZGxpMzR6enVyOE5uMmIzRE5CZWUzWTRRZEIwY21pSWhjaWJtUDlvNnY5anhTT3kzYUZYVXVjSFBVclY5L3pZMUNGMG5JK0hueGcxUFd0Vk80UkVUVWlaWG5MMnpabk5sMlVsRlZCVWNWaVEyc3ZkVUd2dS9Sa1ZVVkRFWkc1dytscERIampybi84Y2Rjd0VSRWgxcktmWE95REhIbWlNakF1bGNVQ21uUkIyZGpvOGNLbllWcU03dmtvY2xsN1JBcUVSRjFVb2M3QVNacXlMR1lBSE1OTUJGUlBXVXpweFNVN0E0T2MxUi9EYUNpOWtwNGdYRHphallDQ1UrUTFxaHl1VlZpbkk5VHMyZGZ6L1hCUkVSRVJJY1gvL0ZGUk5TRTFIdnkraHNtNWtBd0pseFdNeU82NWFQQmJpdW9TdDJaMUlxVnFucHp5Y3hwLzJ2UG1JbUlxT1BqQ0RBZERZN0ZFZUJqTG1BaW9pTWhQWHYyQkFYbWlranRXUTZ0V0JzTTFJd0loMyt0VzQ0ODljVGZWNXA3UTJuN1JFdEVSQjBkRTJBNkdoeUxDVENuUUJNUnRVRHhqR212VkR2Qm9RcDlMVklvQXRXYWxjRXRJVkhKcjlZcHgxUUpWbnlTbmpQclJrNkxKaUlpSWpwMCtBOHRJcUpXU3J0LzlrUTQrRnVkMGVBV0hacFVWM2g5Y0oySjFJcVZJVFdtbHMyY3ZMb2RRaVVpb2c2S0k4QjBOT0FJTUJGUkoxRHl3TFRucXpUbVpFQjl0YVhTNHBIZzJoWUFZTlRkV0V0d3JtR0Uza25ObnYwd2NwK0tiNDk0aVlpSWlLZ0dFMkFpb29OUVB2UG1iNHFuVDhzQ25KdWcyQU1nTXBLclFJdFRZVUh0T21LTmxJbGhpTnlaVnIzL2c3VDc4eTVvNTlDSmlJaUlPaTBtd0VSRWJWQTgvZFluQU9jVUJRTGhNZ0ZhZkZ4U05BR2dVZTFFWkRBY0xFM1B6dnNyN3ZoVFFqdUVTMFJFUk5TcE1RRW1JbXFqNGhtM2Zsa3lmZW9vaGQ0R1lCOEFTTlR1MEsxSmhTUHROUHdlQXNGUDBoSVQxbkUwbUlpSWlLaHRtQUFURWJXVGt1blRaZ1VoWnlyd1FkMHJCN0ZQaVVpZFVXUVI5SWVEcFduWmViUHdpMmVUMmhncUVSRVJVYWZFQkppSXFCM3RuajdsazVLeTZuTlVkVjY0VENCMXBqYTNUTTNhNFBCTzBVRE5hTEFJcHFYRjdWMmZtcFBuYmJlZ2lZaUlpRHFKWTI3YmFpS2lZMFhhL2JNbmlvTjVFS2t6WXR2YUE1TVVBRlRyVEt0MnkrZVdWTVhlaGQvZnVLZk53UklSMFRHRnh5RFIwWURISUJFUlVVVEpBOU9lRDRweFZsdW5SQXRxMXdiWDJTUUxtSndXVTdrMjVmN1pHVzJObFlpSWlLZ3pZQUpNUkhRSVJhWkVBM25oc29PYkVoMXViQUJhdXp4WVJFNDBGRytuWmVmZEErZ3g5MU5ZSWlJaW9zT0ovMWdpSWpwTVVuTG1YR21xUGdsQmNyaE1hNDhCYnIxNmpWVzFxRXBqcmltZmVmTTNiWTJWaUlpT2Jwd0NUVWVEWTNFSzlERVhNQkhSc1N3bDU3RUJCb0wvRXVDczJsS0ZRbHI5Z2F3QXBONkNZZ1YyT25BbWxVMi9kWEU3aEV0RVJHM3crR3J0RndTNkd5RjBWMEVQQmJvRFNCZEZUeFYwRjBXeUFyRUNlQlR3QUlnUmdRZnVlMUgzOTVxeUdOVFVTUUtBYTNjdE9uSVBSdVQ2Ui9yWU55YWZJOGZVeHB4TWdJbUlEcmZjbDJQVHFuYzlLWUpKMGNXdDNSeXJydnFac1A2bGVJZDVOK1pOcmo3b0xvbUk2QUJ6MzlWZUFQcEdmZlZTb0xzb3VpdlFYUVRkVVpQb0poN0tPSmdBMDlHQUNUQVJFYlZZYXM3czJ3WDRrMEE4UUZzVDRBUGJLN0RHZ1hGRjJmVEpHOXNTSnhGUlovR250elFoTVI0REVFSWZNVEFBRHZxcTRFUUJUbFJGUHhFTVBOSXhFaDFWRkV5QWlZaW81Vkx2bjMyaE9QaTNpS1JGQ3R1d01MaG1jeTJwYmE1YTdnQzNsczZZOWt6Ym95VWk2aGdlWDYzOWdvclRCVGhORmNNQkRBVFFWNEMwNXRxMmxTcDJBZGdKWUNjRU93RnNFMkFyZ0RKSHNOdDBmemNFdTROQjdKWVk3SVdnT3NhRDRMNDlDTVo1RUp3OFhQWWQ2amlKT2lvbXdFUkVSMWpxUFhuOXhjUjhFWndhTGp1NFZjSGh0alhxalFhL1hPSnhia1R1clh2YkVDb1IwVEhscVUwYVg3VUxaemlDMDBWeENvQ3pCVGdkUU1vaHVOME9CVGFJWXIwS1BsZkJUaFBZcVlvZGNCUGV5Y05sNXlHNEx4RzFBaE5nSXFLalFlN2N4TFJxNTNrUmpBOFhOWlRJdHBRQ2dHcmsvR0MzYkdNUSt2MDkwNmQ5MUtaWWlZaU9Rbm52YVg4SjRnd1JuSzdBNmFJNFhRV0RwVDJQL1ZTRUlOaWt3QVlBR3d6RmVuaXdJV2hpL2JUVHBhVGQ3a05FaHd3VFlDS2lvMGhhVGw0MkZBOUlaUGkzTFdQQjRVUVlkYVpFcThqVkpkT25MbWg3dEVSRVI4NWpxM1JrU0hFK2dCRUNqQUNRMnM2MzJBRmdKWUFWQURZWWdvOXV6cEQvdGZNOWlPZ3dZd0pNUkhTVVNjdVo4ejJCOHhJZ1hZRHdrbUJCN1podzYyblVhTEFxVkFTL0xaNCs1VGZ1UVVwRVJFZTF4OWRxZW5BZlJncHdBWUFMSUJnT0lMYTkrbGZGZmdDckJWaXBCbGFvZ1JWVHo1TFAyNnQvSWpwNk1BSHVRTHhlYjMvVE5COHpET091Z29LQzl3L1hmUzNMeWhLUitZN2ovS0t3c1BCdjBkY21USmhnbHBTVWxLdnE2MzYvLy9MREZWTjd5Y3JLdXRCeG5Ba0FGdm45Zm82WTBXR1RmTy9ja3p4R2FMNklEQTZYdGZjdTBWRGtJNmI2cXVMY24reHVRN2RFUk8xdTlqczYxQU5jb082WENJYTJZL2NLWUlNQ0s4UWQ0VTNMd0pxclJFTHRlQThpT2tveEFlNUFNak16SnhpRzhiS3FmaFlLaFRJQ2dVQnB2V3VUVzlPZnFpN3grLzIvZGQ4YVhxKzN3ZlBzVE5PMFJlVGZxdnJMVUNnME8vcWF4K014QVpTcTZxSlFLRFNoa1ZzRkE0RkFoUnRuSDhNd1pyVW16b2JzMzcvL2gyKysrZWFlNkRMTHNtNEVNS3ArWFJFSitYeSs2K3VYWjJSa0pLYW1wcTRUa1g2cStyamY3Nys1clhFUnRVYmFMK2VtSU1aWktNQjN3bVhxN2hCOTBGT2lHMWdYN01BWXc2T1NpT2hJbXZ1dXBxaGdMQlJqQlJnRG9GZDc5cStLTHlGWXJJTEY4UVlXMzNDV2xEYmZpb2c2SXMrUkRvRGFUMkZoNFN1MmJUOHJJdGQ1UEo1L0FMZ1k3cHhKd3pENkFiQmEyV1hrbTROdDIrY0NXTjVVWlJGNXlPUHhQTlRJdGJFZWoyZFBROWNBK0FIWUFPQTRUckpoR09NYnFkZGlNVEV4Y1FEcTMrODdJaklKUUdWVVdSeUFFSUFERXVEVTFOVGZ1c252WmhHNXliYnRmL3A4dnZ5MnhrYlVVaVVQVFM3RDdZK01TdS9xK1R0RUpnRHVWT2cyREFXTENCVGlicEFGQ0RESVJHaDErbjE1VnhYUG5Nby8zMFIwMkR5MlNzOExLVVlER0FmZ3ZCWXR5R2o1NTk4K0tONVFnYy93SUgveW1iSzJEYUVTVVFmQ0JMaUQyYjkvLzIwSkNRa2pBWHpmdHUxc244ODNIUUJLU2tyK21weWNQS2VWM1FVakw0TEJMUjZQNXpjTlZWTFZ3VzVpbVEvZzdYclhEQkc1SDhBbkFKNXY1RDZmTlZDMkxCZ01qbXRsdlBCNFBHOEJPSzJwT3NGZzhJUkFJTERUNi9WMjhYZzh1MVQxay9wMWJOdStRbFh2Vk5XbEhvL24wbEFvOUQ2QUo3MWU3N2NEZ2NDVzFzWkZkTkFlL1VsbE1YQlZXczdzM3d2a0xnQkEyM0pnQ0xTbWo4aG9zSFJWd2NMVTdObS9LcDB4YlhwN2hVNUVGTzNKMWRxOTJzSDNvQmdMWUxTalNHL3FjeXh5SkxvQTZ0Uytic0pxQUlzQkxKNDhYSXJhTFhBaTZsQTRCYm9EeXN6TVBOOHdqQ1dxV3EycWd3c0xDNzg2bFBlekxHc1VnQmRFNUg2ZnovZFk5TFVKRXlhWXhjWEZYd0VvOFB2OVAyeXVMNi9YZTVMSDQxa1A0QTJmeitkMXkxS2pwM05IeTh6TVBOY3dqUFBMeTh2bkxsKytmTDlsV2UrTHlCbkJZTEI3SUJDb2M5YWVaVm1QaThpTjRXdTJiWThIOEI4QXYvUDVmUGVHNjJWbFpaMnBxc3NBVkRxT2MzWmhZZUhtckt3c1MxWHpWZldqeXNyS0VjdVdMZU5SQjNUWXBlWGtUUVgwYndJeGdMWWRreFJXUDVGV1lFRkpSZExWK09OMTVXM29sb2dJdVVYcU9iNExSb2hnckNqR1FIQUdHdm5JMHNndmdPSCtrSzhGUCtqYnFzQmlLQlo3RXBGLzB5bFMzSTdoRTFFSHhSSGdEcWl3c1BDdHpNek0yMHpUZkx1Z29LRGRrdC9Nek14TXd6QysyOGpsT1FENjJMYWRHMTFZVWxJQ0Vaa0RBUFd2QVlDcVZ2bjkvcGxOM1BOSGhtSDh4YmJ0a1Q2Zjc0UDYxdzNEZUJqQWlLU2twUGNCQkZyelBLbzZ6bDBMK1dxNExDc3JhN2pqT0l0RUpFWlZ4eFVXRm00R2dJS0NBcjl0MjNlSXlDUHg4ZkdMdlY3dnhZRkE0T3ZXM0krb3JVcW1UODFMdTIvMjV6RHdmd0RpSXljYm9TMmp3WFhYQlF0d1VWcjgzaFdTKzlqWTR0eWJPZHVCaUZvbHQwZzl2YnNnU3dVL0FEQWU0YU9KR3ZxUWl2b3BYbmhyQXRWbWY3aTNUWUdYVGNHTE4yZkkydzFYSVNKcUhCUGdEcXF3c0xDMTA1MmJaUmhHSm9Eczl1eFRSTW9CTkpvQXUxSUFQRGR1M0xoekZpNWNHRm0vNjQ3Z2pnQVE4UGw4clVwK1hXTlY5UnUvMzcvQzdjK3JxcStLU0pLcVh1djMrNWRHVi9iNWZJOWFsdFZQUkg3dThYaFdabVZsWFhJNGQ5c21Bb0NTbWRNV3BtVFBHV21JNWd1UURxRE4yME1mdUM1WVRrR3crcDMwKy85bUZ6OXdHOWZORVZHVFhsWTFTMWJCVXVBcVVWeW00bjQyMVJPWjBod1dudExzSVBJNUpnMThsaWxRSXNDLzFNQ0xYNStGb2x3UjV4QThCaEYxRWt5QU96N0RzcXptRXN3bWhVS2huRUFnRUZrUHJLb1hoMEtoZzBrNDYvQjRQQ3NCOUcycVRtRmg0ZE9XWlYwaUlwZFZWVlhOQlBCeklISzgwb051UEw5cTdiMHR5enJkM2VCcUhnQmtabWIrVWxXbkE0Q0lUUFQ3L1M4MzFNN3Y5Ly9Dc3F3cUViblhjWnlWdG0wL0ZBd0daNFIzc1NZNkhNcG1USGszSldmdXVRYWNmQUVHUlVaT29EalkvYUVGQ3EzVFZIckNNWmVuNU15K3ZHejZORitiZ3lhaURpVlgxZWo1SGtaSkNGZVZyTUxsQUk0VDRNQWZ4aW1nNHVhNjlhNnB1dFViL3RncVYrQTFDRjRReGFMSnc2VzZ2WitCaURvbkpzQWRoRzNiZjBiVVVTa0E0RGpPRHh6SCtVcEVmdG5HN25NUnRTRVdnSXBBSUxEWHR1MlRSU1N1dFozdDNyMzdzeFVyVnV5MkxNdVJobjdVVzA4b0ZMckZOTTN6QWR5UmxaWDFXa0ZCd1JzbEpTVS9CbkN5cWhiVUg2bHRDUkc1eEgzNWI4dXk4a1Jrc3FydWRkY0l2KzcxZXJzMEVjOU0welJMQWN3QWtPUHhlTjVGMURScW9zT2hiUHJralYxekh6L1hVMTJkRDhGd0FHN3llL0REd1hVT1I0SUFnbVJEWlZIcWZYbTNsTTZjK21RN2hFMUV4ekJWbGNmZXczY2RCMWRoRmE0VW9FZXpIemR5d1BuamtZSUcvZ2xRQmNVaUFWN1lXNDFYN3p4ZjlyZFQ2RVJFRVV5QU93aFY3UzhpcDdwdjR3R1lqdU1rQkFLQmtHVlpXZldxRHhPUnZ3TFk1empPMVNKTmY0TUpCQUpWN2oyK0ZKRVZBTXJjOS9NQkRHcHRyRjI2ZExrWXdBSVJXYU9xMnh0N3BLajc3eHcxYXRRdHBtbSs2ampPMDVabG5ZZWFwTnh4SE9ldTF0N2ZqZjBTRWFuY3RtMWJZYTlldlQ0RGtBSGdQZ0NMUFo3bS8xcW82cjhjeC9HYXBtbjdmRDRtdjNSRTdNNjlxUmk1VDQxTXE2NTRVUVR1OFdGdDNDTGE3U004bWl3Q1V3UlBwR2ZQSGxBOFk5cjk3UkEyRVIxRFZGWG1yY0lGQ2x3MWJ4V3VCTkNyc2VXOG9nQU1SSDBIais2bmlWMmNGUjlETUMvV3hCTThuNWVJRGpVbXdCMkUzKysvTFB6YXR1MUZxRGxFSGdEVTcvZlhtYjVvMi9aVUFGRFZod29MQytlSHl6TXlNaEpYclZxMXI0bDd6QVV3dDE3eGJsVzlvb1ZoVGhLUkg0WGYrSHkrU2ZVcmlJanB4bFpuZlU5UlVkRnI0VE9PVmZWZEFMMEJQRlpVVkxTbWhmZXVidzJBYzNyMzdqM0o1L005QmVDY0VTTkdwTVhGeFQzWHd2WXJpNHFLM2dUdzVrSGVuNmg5NU41UVVRSzlMQzE3enQ5RlVQTjNxczRSUndlcjNtaXlTRTVhZHQ2QWtoM0dEWmczbVZNUmlUcTR2RFhhUTZweDQ3eDNjVE1FQXhyTVc3WGUxT2J3eDBZREd2ZzRxbGJnMzZaZzdzM0RwYkNkd2lZaWFoWVQ0RTVtMUtoUkdRQXVCL0Rsdm4zNy9oQXV0MjM3ejZwNjJaZ3hZODdPejg5djhURUNxbHBkUDhGdWpHM2I1elZYeHpBTUV3QkVKRmovV2pBWS9LbHBtcGFJbktDcWV3QWM5R2hVS0JTNnkrUHhYS0dxRHd3Yk51eTVkZXZXVmJsSEcxMGJydVAxZWoyR1lYeFhSTmI2L2Y1dm90dDd2ZDc0ZzcwM1Vmc1RMWm1oUDB6TG1iTmJnS2tBSXNudndRNEdoL2VFanQ2MFJnU1QwbnFFVHNBdjU0NHZlV2h5V1h0RVRrUkhEM2UwTjBzVmsxR0ZTMFRncWY4QkV2MlpVcnYvUU9OMURyd0hQaFBCWXdBZW56SmNkalpTallqb2tHRUMzTWtZaHZGN0FGRFZ1NWN2WHg2WitxeXFlMFNrWHlnVWVnb0lUNlZza1ZqTHNxNXNTVVZWUGFVRkkxSnhidDJxK2hjQ2dVQ3BaVmtmQWVnRFlGOWxaZVVCZFZvcUVBaVUycmI5VnhISjdkMjc5MFVKQ1FuejA5TFNyZ0VBbjgvM0xBQVlobkd0WVJoUHFlclBBZndwM05hMjdaTlZkYVZsV2MvNS9mNHBCeHNEVWZzU0xabU9hZW5ac3lzaDhyTkk4UUhicnJheTEzb3pxZ1Z5SVdKQ0sxS3ovemFtZE1adG05c1dNeEVkRFE0WTdXMWdzeXFnNXZOQUdodmxEZS9tWEgvTmIwMzdJQVR6RGNIY1d6S3dXRVFhR1NjbUlqcjBqQ01kQUIwK3RtMVBGSkZNZCtPb0Y2T3ZsWmFXUHFDcTd3RzR4TEtzbjdhMFR4RkpGcEZYV3ZoMWRRdTZERzgrdGJmK0JjdXliaEdSVEFBaEVUaytMaTd1a1piRzJSRERNSjUxWDQ1TlRrNVdWWDA0ZWtkcGo4ZnpPZ0JIUkM2UGJxZXFFMFNraTRqRXR1WCtSSWRDOFl4cGQ2aHE1TGd5RVlGcTIvNnRHVGx2T05LTkRCVVk3NlRlTit2TU5uVk1SRWVNcXNyY2QzWDBuSGYwWDFLRnJ3U1lDY0dBdXBWcWZvc2t2bEZsZGZ0Q1k4TytYd0Q0bGNhaXo1VGhjdmt0R1pMUDVKZUlqalFtd0oyRWJkc3Bxdm93Z0gwQURoaTFYTFZxVlhVb0ZMb09RSldJL042MjdkT2E2MU5FRmdKNE5oZ01EbWpKbDZyZTVHNGV0YTJKUHRQY2w3dWp5NzFlYjM4QWYxVFZhaEVabzZyZmlNaTFtWm1aRjlkcjMrSnZySXNYTDk2a3FydFU5WlJBSUJBVWtYK0t5S0JSbzBaOTI3MitYVlZYcU9yNVhxKzNaOVE5cmdZQXgzR2VidW05aUE2bmtoblRaaW93VGJYbW42bzE1L3hxWTB2eldrd2tlaVJJdWhzaXk5THVuejJ5amQwUzBXR1V0MFo3ekhsWDc1MzNMallDeUJmQjVTSzFNd0kxOGd1YVhUOFJxWGJnaVBHSEFDWnR5OENBeWNQbGdhbG5TR01iWGhJUkhYYWNBdDBKakJzM0xxNnFxdXBGRWVrSjRIbkhjVTV5MStPbXFHb3FnTFR3bDZydUZwSGpWUFVacjlkN2J2VDV2L1g1Zkw3Yld4bktFKzVYbzFTMWw0aEFwTTQzU3pGTjgwa1JTUWFRVzFCUTRIZEhxVjgwREdPTzErdGRHZ2dFU3QzMjFlNDA2eGI5MlJhUkhhcmF6VzM3dkloTU1ReGpJb0FWYnBVaUVmbU9hWnBqQUR5VGxaVjFwcXFlcktvYkN3c0xXMzM4RXRIaFVqSjlhbDVhZHQ1dVZmeGRCQ0tvR1FsV09kaVRnbDNSalVXUzRHaEIybjJ6THl1Wk9XMWhHME1tb2tOb3pqdWFCY0d0VXUwdWMycmtnNkNKYzNscnFEdlkyL0JVNTNkaDRMZFRoc3Y4aHBvU0VSME5tQUIzQWxWVlZmZUp5RmozN1VUVE5DZUdyOVZiazF1cHFpVUF5a1RrTEkvSGt3M2dOL1g3czIzN1FRQjN0REdzb00vbmEraXMzU0VBb0twYndnV1daZDBqSXFOVWRYVW9GSm9CQUg2Ly95WExzaWFKeU1XbWFUNE00RWIzZWFvQXdEQ01PQUJpMi9ZYUFJLzZmTDdINnQ5bzlPalJTYUZRcUkrSWJIVDdmTk95ckowQXJwb3dZY0tkcjd6eVNraEUzbkw3SFEzZ21WQW9kSjFoR0FEd0pCcmQ2NUxvNkZBeVkrcHo2ZG16cXhSNFhpQ2V5SFRvdHF3SlJ2MU5jQ1JPUlY5THo1NDlzWGpHdEZmYUkyNGlhaCs1UmVycDJRVVRSZkFMQUEzUDdHckpUbm51WC96R0VsOEFSV3BneHBTenhkKzJpSW1JRGowbXdCMlFxaHJSaVcxMWRmWGpzYkd4TjZqcUdsWDlSRVMyQVBnR3dEZUdZZXlzcnE3ZVdWbFp1U3U4S1pZN092eW1xbDZla1pFeGM5V3FWZFgxK284UmtUZ0FqNkZtZlU5clRRVndmQ1BYUmdDQVlSZ2IzRmk4QUI1QXpkVHRIMGFQU0lkQ29XbW1hWHBGNU1kWldWblBGeFFVK0ZGN1JuR3FiZHVscVBtR2Y0VWJLd0RBTk0xSGJkc3VjUnpuT3lLU3JLcHZ1SmNjRVZrTVlHSnhjWEVtZ0FMVE5KY0hnOEhWSXJKK3dvUUpabkZ4OFVRQUljTXdPUDJaamduRk02YTlrbmJmN0wwcWVGVUVNUkxaMWFxSjgwcWFVYnNtdU9hb0pZRjRGSGdwTFRzdnRtVEcxSlllSlVaRWg4Z2piMnZYdUJoTVZzVlBwV2JqeURycTVMeE5KYjhDaEE4bGJPQUlYMVhndnpEd215bG55N3Z0RURZUjBXSEJCTGhqRWN1eWNnRFlBR0NhNWpVQWZyMWt5Wkl2QWZSdGFTYytuKzl0eTdMR3g4YkdGdFJQZnV0NTF1ZnpMV3R0a0pabFhTb2lCeVRBSTBlTzdBWGdiRld0RGdhRHE3eGViMDlWZmNFOUcvZzJ2OSsvTHJwK0lCRFlZdHQyTm9CSEhNZVpsNUdSY1JxQW5RQmdtbVpQZDJmck9xUEpyaFFBNFEyNThpc3FLaUxIS2FucVFoRVpwNnI5QU1BOUVpb0RBREl6TXk4MkRPTjRWWjN2OC9tMnR2YTVpWTZVa3BuVEZxYmNOMmVjQ1djK1JCSnF6Z2wyMm5oT3NEdUR4QjFSRm9HbzR1OXBPWGxkUzZaUHpXdW4wSW1vRlo1WXJiMkREdTRFTUFXS3BBUCtocnVaYjdOLzg4TS9IMnRrd29nQ0w4REE5Q2xueTdvRHJ4SVJIZDJZQUhjUVhxKzNpOGZqZVFZMVoveHVVdFV0SXZJcjI3YlBVTlZmK2YzKy83V21QNy9mditEUVJOcTRtSmlZSzBSRVZIVlpJQkRZYTFuV2RIZmQ4ck0rbisrcGh0cjRmTDVaLzgvZWZjZEhWV1lOSFArZE81T0VEZ0dwRnV3cllBR1NnQVUxa01GZXNLQ3NkUzFVeSt1NjdxNEs3bVpYY0hYZGRWMExFS3hyMlYzYjJoc2tFTUNlaEdMQmpnMUZXaEo2U2VhZTk0OHBtY2xNQ3VRR1FuSytuMDlnNXJuM251ZkprQ0Z6N3ROeWNuSXVFcEhVdG0zYmRsSFZyOEpKN3k5YzE5M2c4L2tBbHNaZW82clh1SzdycjZ5c0xKMC9mLzZxMkdQTGx5OS91bHUzYnY5Tk52ZlpjWndyd3RjbkRLYzJwcWxiZTl1NGdrNFRwNS9rb0c4Q3JTSUxZelZ3Um5Cb1RuSGtRM1VvMk5UMFNWTTdsVTJlOEJjdjJtMk1xZHYwQmRwWGd0eFU2WEkra0ZMamlmVjR1NnZXZUZxRndtTytGS2FNUGtLKzJiR1dHbVBNcm1jSmNEUGg4L2tlQU01VzFTV080d3pmdkhueit0YXRXejhMbkNraVorYms1SHduSWw4QnBlRTlkaXVBYlVDRmlGU29hZ1hnRTVFMlFGdFZiUU8wQmRxbzZrMnpaODkrSjBtMUZ3WUNnU0hiMjFaVjdWRzlMQ01qSTBWRWJnQVFrY2NCZ3NIZ0RUNmZiNFhQNTZ0dHV5TTNHQXllczNMbHlwVkxsaXpabHBPVDgxNDR4bm1PNC9RS1AvNHM3Z0xYWFZ0WVdMZzY4anduSitjS0VZbGJUVG9RQ0NScjk2bmhCYnJHQkFLQks4TEZHL1B6OHkrczF6ZHV6QzVXUG1YY3ZJNlRwcDd1UTE0R1dna1NYaHQ2eDlQZ3lJSTVrZUhRb2FkeVcrZUpVN3VWVHBuUTBMVUNqREcxeUN2V0V4UnVFSmZoeWNZbmk4TjJ6WFJJdGtTQWhuYjNmVUxnbG5HWnNpUFRub3d4cGtteEJMaVpFSkVuZ0tOVjlZUlpzMlpGaHVlZW1KT1RjNjZJL0VwRWpnSnl3dWNtdTc2bTV5dkx5OHVMYXFoMjlBNjIxUWNFWTh2UzA5UFBBbm9EeTFOU1V2NE5FTzZGcmJNWHFiQ3dNTFNLWFpBQUFDQUFTVVJCVkRyRU9SZ016dkg1ZkYrSXlERWljZ3loaGIzbTFuSTVoT1lKbjFtUGRrZitQaTJtZUcxZDF4blRsS3lkUENHLzQ2U3BwenZJcXdLcERlMEJqb2dkRGgwdXVDNTkwclMwc3NuanJnTGI5OU1ZTDAwdjBsTUlMVktabWJBU00rSDV1anN3elQ5Sjh2dThxOXcwSVVzKzM5RzJHbU5NVTJNSmNET1JuNS8vNm5ISEhUZGszcng1UDhhV0Z4UVVQQXM4QzNEVVVVZTE3dENoUSt0Tm16YjVmRDZmTHlVbHhkbTZkYXZQNy9jN0FKV1ZsYTdqT0pxU2t1SldWRlM0cWFtcHJ1dTZXMnVaQjV5OWczT0FpMFdrZjJ4WlpXWGxTejZmN3gwUmVmVDExMS9mdXIweEl3b0xDeXNEZ2NDNXF2cGZFZW5odXU3dlo4K2V2YWEyYTVZdlgvNjdidDI2VGRxUitsSlRVKzJEdmRudHJKMDhJVDk5MHZTekZQZEZRY0svQitxekZHd2RvZ3RzaFovQytQU0owenVVcGVSZVFtNnUyN0RneHBqd1ZrWi9Gamd5dGp6dTN0TjJ4S3RwVVhpRldhcjhmbnlXTEd4QWM0MHhwa255NXRhL01SNFlNbVJJK2x0dnZiV1cwSEFyWTB3ajZ6UnA2Z2lCWnp4TmdpSGhVN1VxTDVhdGNrWXlZMnh0aStvWlkycVFWNnhEZ1Q4VDNpa2hJanBmMTRPaHp1SHlZaEYrUFRaVHR2dm10akhHN0M0c0FUYkdtQmFzMDZTcEkwVGxXUkY4RUQrWDEwc0tyNVg1VjV4SmJtN0NBblBHbU9RZUtORWpYZVZPUEVwOGE3bkg5YUVvdDR6SmtwZDJzS2xtRjlqNDV1czJDczNVcWUySkoxdStWNDJ6cXh0Z2pERm0xeW1mUE9FRndiMVF3N3Q5U25qaW9CZWZxbUpqQ0p5U1h0bnRHWEp6N2ZlT01YV1l2a0F6cHhmclRGZDVsNWprVnpXY3d6cFViVlZVSDFMdDc2cDRQNHR5eFpnTStsdnlhNHhwS2V5RGlESEd0SENsVTY1NlNsVitGVW1DSWJTcGIwT1Q0T3FmendVWmtWN1IvVkZRdXh0dFRCSjV4WHBBWHJFK0x5NUZBc09qQjhKdkpISENPZXoySnI3VnpsZllxbkJIbTFRT0hKTWxENHZZUW5YR21KYkRQb1FZWTR3Qm9OUEVhUmNML0N1OG42K0h3NkhqVTJHRkI4b21qeC9qUVdCam1vV3BIMnE2czQwL0NZd2pkaC9meU50bUI5NkdOVjJxOEx6ZjRkZFhEcFR2ZHFDcHBnbXhJZENtUG13SWRDTHJBVGJHR0FOQStaVHhqNHN3TnZKY1JEd2JESzFhRlVkZ2RQckVhZmQ2RU5pWTNkclRuMmhxWG9uKzFyZU5id1N1SVpMOEtqSDdHVzEvM01nYzRiaExsVS9FSVh0Y3BweHR5YTh4cGlXekJOZ1lZMHhVNmVUeEQ2RDZtOGh6MmE2SmhqVVRrZmdrV0xnNmZlTFVPeHNjMkpqZDFJd2lIVlc2bWM5Ui9ncDBqQjVRUXAvT2RxVFBKakpVT3Y3YVZTampsbWR5K0ppQk1uZEgyMnVNTWMyRmRZa2JZNHhKa0Q1cDZsOEYrVzNrdVVjYkpDVUxkR3ZwNVBGLzhDSzBNYnVEdkdJZHJNcDlJbVFtSE55UiswMUNhUFBBeERkb2hjSzlLZTNJdmVJUVdiOGpiVFZObXcyQk52VmhRNkFUMlF0aWpERW1xZlJKVXg4WDVLTEljNitTNElRNEtyOHRuVEx1Yng2RU5xYkptclpROTVWSy9pN0MyYkhsTmUzSjJ4QUs3L21FeTBkbnlLZmVSalpOaVNYQXBqNHNBVTVrUTZDTk1jWWtWZmI1SHI5UzlJMW9nVWNmdFJKV3NSVzlNMzNpdEt1OWlXNU0wL0xJTjlvcXIwaW5PRUUrVDBoK2FVRHltL3o5V0k0eWJtd0dSMXZ5YTR3eHlWa0NiSXd4SnJsbnpndVcrVnVmaGZJQmhENm9xMGZMWWlGVW54TjhiK2RKMDBaN0VkcVlwbUpHaVo2NGRUVmZJTndNcEViS0ZVQjJmRVJGNVBwcVpVKzdLZnhpYkpiazJiWkd4aGhUTStzU044WVlVNnRPdVk5MGtvb3Q4MFU0RlBCNHpHYlZnR2hWVk5EelM2ZE1lTWFqNE1ic0VnOHQwRjZWTHZjREkyTExHL3JXU1RvTlFWbUdjTVhZVEptNTQ1SE43c2lHUUp2NnNDSFFpYXdIMkJoalRLM0tjeThyMzZiK2dNTDNBRlJiMGJsaHBHcS9Va0ZVK0hmSFNkT0dlUlRjbUozcWFWVmZYcEgrcnRMbEM2b2x2OURBNUZjVHRqVUtvdnlqZFNxSFdQSnJqREgxWndtd01jYVlPbTI4YmZRS0YyZVlxcTZCeUI3QjNrd0xGa0lmN2tPUHhlOVRmYW5UTGRNR2VCRGFtSjFteGtJOXVyU0VEeEh1QU5vQ29KNU5uWTlQbnBWRjRpZHpiSlpjZjhrUnN0R2pLb3d4cGtXd0JOZ1lZMHk5ckowODltdDFaRGlxR3lHVXVBcUtlakNiUm1LM2Z4RnBLNjdPU3Y5ajNqNE5EbXhNSTd2dmZlMHl2VmdmMFNCdkNmU05QU1lObU9jYm1pZWZVRnFoY012eVRETEdESkJGT3hyYUdHTmFNa3VBalRIRzFGdjVyZU1YQmtYT1VOZ1dLaEhFbytIUUdwTUVpMGdYZ3U3czlqZmQxOFdUNE1ZMGd1bEYra3UvdytjQ3Z5STIxdzAvYXRBN28vcDhZZVVUOFROZ1hLWk16aFZ4R3hMYUdHTmFNa3VBalRIR2JKZTFrOGZQZHBVTG9nVWVMYThoMFQ4MDh2d0F2ODgzaXhzZWErdE5EY1o0NCtFRjJqV3ZTRjhVNGQ4aVJHL1NhTUlERHloQjRIYUVBV1A2eXljZVJqYkdtQmJKVmdYYnlmS0t0QkRoK0YzZERyTjdVR1V6VUZHZkx4RzJBWnZxKzZVK1B2R25zdWJLZmxLNlU3OHAwMngwbWpUdEZnZitISG1lZElYYUhWUnR0ZHpacGY0Vko1S2JXK2xSZUdOMjJMUVN2VkJjL2htYitBTGh5ZXdOaTExOWxXaUZiMzNDdWFNenBLUmhrVTF6Wkt0QW0vcXdWYUFUK1hkMUE0d3hOUk9oTmRDNlVXSUhJYmdacGhlcmkxSW1zRVpoalFpbENtdEVXYU5DcWNBYVYxampjeWtOd2hwSFdGUFptdEtyK3NtR3htaVgyWDJVVHg1L2EvcWtxWWNJRXVvTjlqQURyclphN3JET0ZkMytYWXFlRDdhL3FkazFIdmhJdTd0Ym1JRnlSdHdRWjYwMmgzMUhoTjg3TVQvM2luTC9wZ3ArZC8zUnNya0JrWTB4eGxSakNiQXhMWnlBUTZnbm80dFVsWVUraklXZk94cWFueG1aTStIZkRIbkZDc29LRmRZQWE0QlMwZkJqaDU4VXZrYjRldHhBV2JKVHZ5R3pVNVd0OVAwcXZadTduOEJSRWg2K3JJZ25lWEJjYjVqSXlQUkowMWFXVGVacUQwSWJzMTJtbCtoRjdoYitpZEE1dHJ4cTJQNE9FbEEzNFliUFQ2NXk0ZmdzS1d4QVpHT01NVFd3TG5Gam1yREhGbXZib0V1S0tpbEs2SXZ3WTZwOXFVdWFDdDJBUFRTVXpIWUY5Z0QyVUEwOUZxSEhMdmxHbEdVcWZDWEtVaFcrVXVGckVaYW10T0h6S3c2UjlidWtUY1l6SFcrY211N3p5L3ZBUWVEMVVHaEY0ck9ERzBvbmovKzdSK0dOcVZXNDEvY1JoSk1qWmRHZmI0OTZmYXNWUFpyU2ptdnQvMFZUSHpZRTJ0U0hEWUZPWkMrSU1TMU1YckYyQlBad2hOU2d5MTQ0N0NYS1hpaDdxYkNYRUhwY3ZhZWpFYTBHdm83OWNwV3ZYT1hycXdiSnp6dXBEYWFCT3Q0NGRYL0hUNGtnbmNEYkpEZ2htTHFqU3FkYzlaUlg0WTFKWm5xUlhvSnd0MEM2cDRHVEpNNEtHd1F1SHBzcEwzaGFsMm5XTEFFMjlXRUpjQ0o3UVl3eE5acStVQStTWUNoQlZtRlBoYjBsbEJ6dnBiQ1hRTGRHYnNJbVZaYUs4QlhLbHdqZkFGOEhsYThtWk1uU1JxN2JiS2ZPdDB3L1NsMTNqb2lrZ1hlRG9SVkNXeTJGZTRKVmRXdlEwV1BYM1hwVlVZT0RHMU5OK0NiaG84Q0lTRm5vWjVEUVBCRHZGN3BhckQ1R2pCOGczellzc21scExBRTI5V0VKY0NKN1FZd3hPK3llTHpXdDFRYjZ1QzZIaXRKUGxYNUFQeEgybzVIL2YxSFlpdktSUUluclVPSW9KZW10K2ZpOGZyS3RNZXMxdFV1L1pkb29VZjRUZWU1dFQzQnM1cUEvNDAvSktzMGR2Y3lyOE1ZOFVLSkhCbDJlRm1Gdno0TW5lek1vZHlQOGJteW1WSGhlbjJuMkxBRTI5V0VKY0NKN1FZd3hucnZySFczZFBvMitRWmQrQXYwUStpbjBFK2hONC82L3N3MzRXS0ZFbEJMMVVkSTVqUTh0S2Q2NUdtdDdwRkIvc2h1TnBxcUx5alp0T1pwL1hHK3I1Sm9HeVZWMWVoYnpCMkFTZ2c5aVZuaHVhSzl2a29XdUZNb0VSbzNObEprTmlHeGFPRXVBbTRhTlc3ZlNOaTB0NmJHeURSdFl1M2t6KzNidHVwTmJWY1VTNEVUMmdoaGpkcHJIRm12YkxXNG9NWGFVUTJONmpMM3ZiYWxTZ2ZLSkNpVUNKYTVTVXRHSnhkY2VKRnNic2M0V0wzM1MxTWNGdVNqeTNMc2t1SG9jL1YvcDVBbm5lQkRhdEZEM2Y2QjcreDMrRFF5SkZubzZkQ0dld25zQ1o0L05sT1dOVTROcEtSb3pBWDZwdUlRRGUzU243MTU3MVhudU55dFg4dURzT2RIbnVlZWVRNHEvWVJ2TjNQN0NTM3o0L2ZmUjUrT0dCeml1enlFN0hLOTB3d2JHUC9odzlQa1RWMCtJYStNRjk5eEgwSFVCdU91U2k5aXpjLzJXUVptNzVGUHVldlUxOXVyY21ZTjY5dURTNDQ4anZXMWJ2bHUxbWtsUFBjMjZ6WnRwbFpMQ2pERlgwckZObXgxdWYwTllBcHpJdGtFeXh1dzBseHdoRzRHaThGZlUxQTgxM2FsZ0NNb3hBc2NvWkFra3Y1MjYvVklRK2d2MEI2NXdCRkxMcWN3cjFpVW9KVGlVT0ZEaTc4eWl5L2FUTFI3VjJlS1ZyZlJkbnQ3TlBVRGdLS2hhOTZlaHY0VkRjV0xuRnN2WjZaT21UUzZiUEg1U0EwT2JGaWl2V0VjUW11L2JNZTVBNDN4Y1ZJWGJPMmR3eTNraXdVYXB3UmdQUFB2ZSt6dysveTBjRWM0LzZrak9QL3FvNnF2eHg5bXdaU3NmLzFBMUc2V2hXZm5UNzc3SHUxOStHVmMyYy9HSEhIblFnYVRXSTdHKzRmRW5xUWpHdjhXQ2JwQXRGVlV6RFg3eitKTngzOVBHclZYM3hHOTcva1g4UGw5QzNKdEhuRW4zVGxYL1ZhemZ2SVZINTg0RFlGbHBLZTFhdFNLOWJWc0FlbmZkZ3owN3A3UHV4ODFzcWFqZ2Z4OFVjVm4yOFhXMjNld2Nka2ZBR05NazVSWHJFSlNqQ1NYRXgwaG9yK0s2YVZXaXBiSjkvOGtwdkNmS2JJWENUUlc4ZGYzUllrTnJHeUJoZTZURUxZMTJXTUxDMENvWGxFMFo5NSthempjbTFpUGZhS3R0cS9rbndwakdpRjk5b1N0Q3E5MmZOelpUNWlTL3dwanQxeGc5d0tYck4zRHRvLzlpL1phcSs4R0REenlRWDU5Nk1xMVRVM251L2ZjcDI3QUpnT3grZlRpd1J3OCsrdjRISmozMWRQVDh4NitlUUVxMUJOSVJJUzBscGM3NlgxMndrQmtGczVNZUczVGdBZnp1OU5QcTdGMCs5NjY3RXhKZ0w5eDMrYS9ZdTB2b280aXFNdmwvTDFDOHRHbzlUci9QaDk5eG9zOHJnc0ZvcjdLSWtGWkx1eTg5L2poT0dkRGY4emFEOVFBbll5K0lNV2EzTUdPUkhrd0ZReFNPQVlZZ0hGem5SWkdQQmtMU2VYaDFYcTdNRTVnalB1YU1HU2h6ZDZUZExWMzdtL0lPU2ZHNUpVQWJhTHhGc1d4bGFGTmZNeFpwUDdlQzUwVDRSZHlCaHU3clcwTU1HL0pzR2t0akRZSCtzYlNVUHovM1AzNHVYeHN0RzVHVnlXWFp4M1BOdzQveS9abzFBRngzeXNrTTdkYzNJUUZPNXVDZVBibnpvZ3RxUE82NkxrKzg5VGJQdmY5QnRHenZMbDNvM3JGalhKSjVZSS91L1A2TTArbldzV095TUFDOFVySUF0OW9iY2RQV2Jmem43WGVpejMrVmZUdytwK3EzMGNOejVxSWF1dWFjd1lQbzFEWnh1UExRdm4xcDM3bzFBQS9ObnNOTEpRdHFiTVAydW1KWU5tZGtaSGdXTDVZbHdJbnNCVEhHN0pZZS9FUTdWMjdpV0FrbHhNY2dIRjNyQmJISk1GVTl4REZyS3RWTzJhTENPOEFjeDhmc01RUGtuVHF2TVFCMG1uVC8yUTdPYzVIbmpaZ0VyeEkwbzNUS1ZUOTRGZDQwTDNuRmVvSEN3M0ZUTEx6OGdVd1lta0RlOGcxY25UdFVLajJxd1ppb3hwd0RYTDVwRTM5NDZobStXNzJhSTNydnd5MW5uMFdLMzk4b0NmQ3FkZXU0OTQwM1dmeGQxWnpmYmgwNmNOc3Z6NmRUbXpaTWVlRkZGbjVUdFV0WSsxYXRHRHM4aDJNUHFYMU84RmMvL3h6dGdhMElCdm5vKzZwZkRmMzM3WTBUYzBkODRUZmZSajhtOU4xckwxcWxoSHByZlk3RGdUMTZSTTl6WFpkSDU4N2p4ZUtTdUxydXZ2UVN1blpvSDFmMlFsRXh6N3ozUGdEWmZmc3lPbWRvalcxTjgvc2JQRys2SnBZQUo3SVh4QmpUTE56MWpyWnVsMGFPcTV5S2NtcHRDMnRGOS9TczRYL0FlbjRlM3Fqd0ZqQkhsVGxkTWlteGVYMDFTNTg0OVU0UnVTSHkzTHVjbzlwZERHVko2YWJObWJZeXRJbVZPMGY5UGRwenI4QTR6NE1udjVHMlRaUXJ4MlRKNDU3WFoweFlZNjhDdlg3elpwNlkvemFYRFQyZVZ1SGh5L1ZKZ0kvbzNSdkhpWDlEN04yNU0xY01pMDhBZzY3THF3c1g4cCszM21IVHRxck5HdmJ1MHBrL2pUeVhMdTFEQ2VYV2lncnVmUGtWaXI1ZUduZDluejE3Y2NYUW9SelVzd2ZKWEhUdi9YRkR1WGRFMjdRMC9uM3QxZEhuTHhXWDhOQ2N3b1R6K3UyMUY2a3A4UW5zaXZLMS9GUldCa0NYZHUzWXArc2VTZXZJM0g5L1RoczRvRUh0ckkwbHdJbHNFU3hqVExNUW5xLzdTdmlMdkdJOUREZzEvRFVrOWx5Si9oRVM3VVFNRDErVTJCTzF4bVN0cmNDSndJa2lVRnJNdXJ4aW5RL01jWlhaS3pKWm5Ddmlldmd0N3RiS1VsYitQcjJpK3lBUmp2TTJjbWhKTEtyK0RmdW10MjMxM3pKMFJQZzJoMm5oN3Y5QWUvaUVGd1VHUmNxU3pOSGRNY2xYZDF2dUNLZVB6cFNTcE5jWTA4U3QzN3laMGcwYjZkMTFEOGFmRU5qdTZ5ZWRQYUxXeGFwYzEyWCtaNS96MzNmZWpTYUlFWU1QUEpEclRqbUpOakhiQ3FXbHBIRHppRE1UaGtoLyt1TlAzUERFa3h6UnV6ZW5ERGlDUVFjY2dCTXpCemRXdjczMm9sMnJWdlZxLzhhdFcrSVc5WXAxMkQ3N0pDMy9aRm50VzlLdjJiQ0JOUnMySkQzV3JVT0hlclhMZU1jU1lHTk1zelEyVXo0Q1BnSnVuL3FocGp0Yk9VbUUwMUJPUW9qYjN5RDZRVmlyUGhnTG9jZVFtUHhXRzAwZGlkR0JjTUx0Q1BRb29XeDZzYzRUbUEzTUdaUEJ4eUl0T0NITHpYV0R1UStlNWEvYzloRklyL0NnWmJ6b0I2NStRME9RTXpwUG12N0gwc25rTmppNDJhM05XS2hIYTVBWGdPZ21uRjRtdjZwVUcvSE0vRlNIY3k0ZktLczhxTUdZbmE2aXNwTGJYM3lKTDVmL3pQZ1RBZ3p0MXcrQU5ldlhVeGwwcVhTckJqcXQzN0taRmVWcktkdTRNUzdHeXJYckVoYkJBdWpZdGcwTHYvbVdSd3Juc21MdDJyaGpLVDRmbHh4L0xLY1BISmgwc1VUSGNiamt1R001cUVjUHBzL0twM3pUcHVpeHhkOTl4K0x2dm1QZ2Z2dnl4M09UNzRxWHVmOSs5T3FjWHEvWFlIbFplWTBKOEg3ZHVySlBseTc4VUZvYW5UTU04T2Z6UnRLNVhkdTRjOTljOUNFdkx3ak5Fejc2NElPNFlNZ3hTV1BXTnpFMzNyRXVjV05NaXpPdFNJOFI0VlFKSmF5SDEzaGliZmxacE53Tnp5V3UrMFAxVHlqL2MrRzVGWm5NYTZtOXd4MXZ6aHZvaVB1ZUNIVXZCN3FkWWhNYlZkUVY5NlMxazYrYTZYVTladmN3dlZpdlI3bERaS2ZkN0w4blBZUHJiU3FFMlZrYVl3ajA5Rm41dkw1b2NmVDU2UU1IY3ZuUTQ3bjY0VWY1c1ZwdjdmYTY3cFNUMlRNOW5kLzkrejl4eVdPYjFGVGF0MjVOajA0ZDZiM0hIZ2xEcFFFV0xQMkdGNHFMQWVqY3JoMUIxMlhlcDUvRm5mUG44MFp5Uk8rcUh0ckdHQUlOOFBpOCtlelJvVDBQelM2TXJqYmQwQVE0c24xU1k3QWgwSW1zQjlnWTArS016NUszZ2JlQm02Y3QwajJkQ2s1VE9GV0VITUtyRlFPMURwT083UWF1Y1VoMXZGNElWenR3ZGM4U1ZrMHYxaGNFbmwyK250a3RhWUdjdGJlTlhaQStjZXJWSUhrUTdtWGZ6dTJxYWhMN21vc2dEdkpVcDRuMzlTK2ZjdlYzSG9RM3U0bTczdEhXYlZQNEwzQkcxZFJ3RDllNXF2YitWdGlLY09tNERIbktveXFNMldWT0hUaUFvcStYc25yOWVnQmVYckFnWVc1clF4emNxeWVuRHVqUEt3c1cwall0alF1R0hJUHJ1ancwcDVBVmE5Zld1RlhleW5Ycm9vdGtSWHA2aHg5K0dJL05uYytYUC8vTWtRY2RHSmY4VmpmeHJEUFp2MXUzZXJYeDIxV3J1ZlYvejlkNGZPUlJSOUlxSllXSFpsZk5CZjdEMDgvVUd2T2RMNzdrblMrK1RIcnN4Q01PWjhJSncrdlZOdU1OUzRDTk1TM2ErUDd5STVBSDVOM3pwYWFscm1Pb3VPRzV3OEora2ZNa3BzYzNWRUNOMjZaVSszQWNQVDFHVjRIUndPZ2U3U25MSzlhWFJIaTJVeXRtbnRkUHR0SE1sVTJaTUtQenBLbEhnbHdtVXBVRWV5YWFWRXNuY0Y3aW1uc0djZSsxV3oyc3dUUlJEeXpXL2R3S1hnWDZSQXNWeE1HVExZNlNKTDhyVlRscGZLWXNiR0IwWTVxRXZidDA0ZllMUnZHSHA1L2hwN0p5dW5mc3lJaXNUQ3FEUWZZTEo4VTdxbnQ0NjZJTGh4eERXa29LSTdJeTZkQzZOZitOMlo2b2RVcHEwbXUzQmF2dUUwY1c1RHA4bjMzNDI4VVg4dTRYWDdKZnQ2NUpyNHU0OCtWWDQxWjlybzJydGY5bjBTckpmc1lOV1FScm56MlNsNXZHWXdtd01jYUVYWHVRYkFYZUNIOWQ4MENKWmdTVlN3VitDWVIrUTFYdjZhMGplWXM3RkZsUUsyNitLdW5BcGFwY1dyYUo5ZE9MOVJXRVo5TTY4OXBsKzBuRHhtNDFZYVVyZldQVHU3cEhpREJReE9PdGtTU3lOSllnSW9lbmQvUS9XQVlYZXhYZU5FMHppdlJrZHh0UElVVDNJbEU4U241SjNFZGNsWTlUZkp4NHhVRDVxZUhSaldrNnVuYm93Rjh1K0NWL2ZmRmx4cDhRb0VQcjFsdytORHQ2WEZYamVtby8rL0duNkY2OUhWcTM1b3pNMnZlemJaT1d4aVhISFJ0OXZqeG12K0V1N2RzbHZXYlYyblhSeDlVVDJhTU9QaWpwTmIwNnA3TmhjL3l2MGVYbDVkRUV0MHU3ZGttVDJWaXQwNUluNU5WZGV2eXhkR2tYMy9hWEZ5emtoYUxRc08xK2UrL0ZwVEhmYzNYbEd6ZlNxUkdIUVp0NE5pYmNHR1Bxa0Zlc0thS2M3TUtsSXB3R0pQNUczSjRNTHJ4dFN2Vmt1SnBOS0s4TFBGdlJobGV1NmlmSmw0L2NqYlhKdmJkWFdxWC9JeUcwS0Zra2FmVkNRaXhYUjVmZU51RkJUNEtiSmlldlJHOUdtVXo0WGVqWlFsYzFVZklSemh5YktadnFQdG1ZeHRIWTJ5QWxzN1dpZ3B2Lyt4UkhIbmdnSTdJeVNmSDdlYW1rSkRvY2VNLzBkS1plZVRrUVNwUm5GTXdtdTI4ZmZ0R3JWNDB4ci92WDQzeXpjaVVBbHh4M0xPY01IcFJ3enEzUFBSOU5zdFBidHVXUjhXTnJIQzc5N2FwVmNYT01Jejc3NlNlbXp5b0FvRk9iTnR3MDRrelM2am04VzBUWXQydDhML081ZDkwZG5RUGNVSDMyN01YdEYvelNrMWpWMlJ6Z1JOWURiSXd4ZFJpYktSWEFTOEJMVXovVWROODJSZ0dYQW9Pako4WE9OYXdyR1k2ZDk1cDhEMUdBTmdqbktKemoyOHpXNlVVNkUzaFdoQmZIWnNyYWhMTjNRNXR5ci9rcGRlTDBzeEIzamlDT0lKNGx3ZFZqcU1qVTlKdW5mbEIyMjRRUEd4emNOQmw1eFpxaThDREtKZEhDeGs5KzcxNmV5VzlhNmtKMnBtVllYbFpHeWRKdk9MYlBJWFJzVTdVMHhrTnpDdm5xNXhWODlmTUszdnI4Qys2NjVLSWFZenovUVJHdkxWekVhd3NYRVRqc1VNYmtEQ090V28vcnVzMmJvOGt2d0gvZWZnZFF6c3JLaW01cDVMb3VuLzc0WS9TY3NvMGIrV1RaTWc3ZGUrK2s5VTc2NzlOMUxuNVZ2bWtUdi8vM2YybzlKMWFybEJTZXV1N2FHbytuK2YwMUp1VDFrZXIzZkYxSVV3dExnSTB4Wmp0TU9GektnR25BdEFkTDlNQ2d5NjhRTGdiMmdjUUZzZXJzR1k0OVh0T2NZa2hET0IwNEhhaVlYcXl6Qlo3MXRlWi9WL2FUMGdaK1M3dFUrWlJ4ODlJblRyc0o0UTRndEtTMlI4bEw2S1VOL1NsQ2lzSkxuWElmNlYrZWUxbTVOeldZWFNtdldEc0NyMGkxZmI2OUhOc1c5L1pWZ3Vvd2VseW1QT0pkRGNZMFRSOSsvd01Qeko3RHc0VnpPZUh3d3hnM1BNRGNKWi95NXVLcWU0aEQrL1hGVjhPK3U0dS8rNTRuWStiMnJsbS9JU0g1QlhpMzJzSlFGY0VnajgxN2k3YysrNEpyVHo2Ui9icDFZOG1QUDdKeGEvd3lEcTh0WEZSakFyeXpuSHZrWUNyRFBjQWpzakxqdGpPYXVmaERYbDI0Q0lDakRqcVFVY2NjdlV2YWFKS3pCTmdZWTNiUWxSbnlGVEJKVlcrWlVVSzJ3aVhBdVFKVkU0RzI1OE40YlBJYlRvYVQ5Q2luQ0p3SW5GaTVpV2w1eGZxS0tnLzhuTWtidTJ1UFZObVU4WDlObnpqMU9CRTVWV0o3MGhzWU4vUVNTa3dTTEwybGN2TlRvQ2VGWDFXem01cGFwUHVqdkk1d2NLVE0wM25rMVZZblYyV2Q0K09Nc1FObHJsZFZHTk9VZmZaVGFHcDcwSFZ4VmZua2gyWGMrOGFiMGVOOTl1ekZHUmtEazE3NzNwZGY4cmVYWDQwbWh4MWF0K2JhazA1TU9FOVY0N1pjRXBIbzBPV2xLMWR5L1dOUGNOY2xGL0ZHekRrUjczenhKZCt1V3BVd0xCa2diL1FWS1BEMWlwVThVRENiSDlhc0FTRFY3K2ZxRTArSURudnUwTG9OKyt6UkpYcmRGejh0WjhvTEwxSVpETkkyTFkwcmhtWXorS0FEbzIwRDJMaGxDM2U4OUhKQ25YK3RWclppN1ZwK0RzOXRYcmQ1TTB0aWVyQnJjdXFBQWRINlRPT3lCTmdZWXhwSVJCU1lBOHk1NngyZDBDYU5jOEpETW5NRTRtNlAxMnVJZE9SRTRudVVxODlyRE85dk9rS0VFVDFMK0g1NnNUNFVkSmx4MVNENTJZTnZhNmNxUzlGUm5TdWtDT0VRQVBGb0VtY29RdXdxU0hKQzU0blRja3VuOE1jR0J6ZTdSRjZ4RGxaNG5kQUNjbEdlYlhORXdrclAzL29kaGw4NVVMN3lxQXBqbXJ3bHk1WkZIeC9TcXhkL2UrWFY2SHpYam0zYThKdlRUbzBPVWZZN3Z1aGlVcXZXcitlT0YxK09MalNWNnZjejhhd1JkRTZ5dU5XOFR6K0xHLzU4NWJDaExGMnhnb0tQUHdIZzZJTVBSbFY1Ky9Ndm91ZDBhdE9HOGsyYlVGV216Y3puTDc4OFA5cU9pSlhyMXZGaWNRbUZTejZObXd0OHlvRCtmTGQ2TmMrOS93RUFSL1R1emRtRHNxTEhIY2RoYU4rK3pQcm9Jelp1M2NvOWI3ekpFWjkreWptREIzSDRQcUV0bGlwZE43b2RVMzJWYnRoQTZZYTZsL0VZZE1BQjJ4WFg3RGliRkcyTU1ZM2svZzkwYjc5d2pRcFhTclVQNnhEelFYczcraUtGVUNKYzQwaGhKYWpDNndnek9nL2t0Zk5FdkZtaFl5Zm9PQ252QUIvQlJTRHRvUEVXeFZKRlhYRlBXanY1cXBtZUJEYzd6WXdpSGFYQ3Y0Z3NSS2ZFMzk5b0NFbGM2Um1sS0pqR2llR3BEOFkwS1kyMUNGYnBoZzFjTmkwdit2eGZFOFpSdm1rVGQ3NzBDaXZXcm1YS3FQTVNGclZhL04xM1BEN3ZMYjc4dWVyK2E0clB4NDFubmtIbUFmc24xTEY2M1RwKy9kZ1RyTnU4R1FqTnNYMWsvRmphcEtYeDdIdnZNK3VqajdqOWw2UDQ4M1BQc3pTY0pMZEtTZUcyVWVkend4TlBSaFBzRVZtWlhKWjlmRFR1TSsrK3h4TnZ2ZTNkaXhIV3VWMDdMaDk2UEZuNzc4K3o0UVE2VmtVd1NPR1NKWlJ2ckgxZHZGWXBLUXp0MXpkdXVIUkUxZ0g3MTdwWTJJNnlSYkFTMlF0aWpER043SkZ2dE5XV1VpNTJsR3VBdzZvZmIxQm5adzBiRFljUC9TandzT3NuTDd6ZmNaT1hmdlBVVThXUlZ4cTdIa1hMVmQzKzVWT3UvcTZ4NnpMZW1GNnNmeEQ0VTJ6WmR0NC9xbDIxa1JrS0wyN3J5UG5oN2RHTWFYSWFLd0V1WExLRWY3ejZPZ0M5OTlpRGV5NjdORlRmbGkxOCtmTUsrdS9iRzREMW16ZnoxbWVmTS91VEpYeXhmSGxjakE2dFczUHpXV2ZTWjg4OUUrS3YyN3laVzU1NmhtOVhyWXFXalR4eU1CY2RXeldkZi8zbUxkejM1cHU4OTJYVndJdXpCMlZ4NmZISDhmZFhYbVhlcDU5Rnk4OC82a2d1R0hJTUVOcE9hTUpEajdCeDYxWmFwNlp5N3VCQmZMTnlKVXQrL0lsdGxSVnMyQko2TzRzSTZkVzJIYW9NQnFNSmVjYisreUZJZE9WcFI0UVpZNjZrYTRjT2NkZVViOXhJd2NjZjgrcUNSYXdKOS9LbStIejA3cm9IWC8yOEFvREQ5dDZibGV2V3NXSnRhRWgwNjlSVWNnN3R4N0IrL1RpZ1IvZWEvaGs4WXdsd0ludEJqREZtSjVwV3BOa2lYQ3ZLR1FpK2hCTWFNSkd4cGtSYXdSWGxUWVFaNlJtODNOUjdoZE1uVHZ1TENEZEM0bjZURFJieitpb3NMUE92R0VSdWJxVjNGUml2NVJWckNzcGpDS01pWlR0aG02T0h4MlJ5WlhoNmd6Rk5VbU1sd0hlLzlqcHpQbGtDd0drREJ6QTZaeGdBRzdaczRkdFZxL2o0aDJWOCtOMzNmTDU4ZVhTZWI2ekQ5OW1iYTA0NmtXNGRPeVljKzM3MWF1NTQ4V1dXbFZhdDM5aWxYVHVtWG5sNWRCaDFxTGY1WlQ3K29Xb1k5dDVkdXZEM2l5OGtMU1dGMGcwYnVPcWhSOWkwYlZ2MGVPYisrek1tTUl6dU5EdTlOUUFBSUFCSlJFRlVIVHZ5Nm9LRnJOdThtVk1IRHFCRDY5WkFhR3VrTzE1OG1aL0tRb001VGgzUW56R0JuTGkyZmZEVlYweDUva1VnTkZ4NmJDQ0hrcVZMZWZiOUQramVzU1BYblhJeUVPcTlYdmp0ZDd6OStSZDgrUDMzQk4ycTVUZDZkT3JJYjA4L2pRWGZmTXVUNFo3b3dHR0hjdkd4UTdqcmxkZFkvSDM4OE9rOTJyZG40SDc3Y2tpdlh2VFphMDk2cFNjTUZtc3dTNEFUMlJ4Z1k0elppY1puU1NGUWVQOEh1cmRQdUVxVTBVaG9IMXdnZmp1bDdSMGVMVlZEcEdPVGFBRUg0V1RnNUxJU2x1Y1Y2U00rSHpPdUhDaE5zdmV6TEdYRnhQU0s3a2VMY0p5SU5PU2VRQ0twR2c0dE1DQzlvdnV0WlhDVFYrR050eDVickcwM1YvQXl3dERZY3MrUzMyVGJrQ21UeG1iSmxMRWVWV0hNN2tSVjQrYTQ5dDFyVHg2WlU4aTh6ejZ2Y3g1cjUzYnQrT1hSUnpIODhNTnF2SEc1ckxRMEx2bjFPUTdYbjNaS05QbDkrL1BQbVRwelZyU25GcUJOYWlxL09lM1U2Q3JTbmR1MVkrenduR2d2TlVEeDBxVjAvYUE5NDRZSE9IWGdBQUIrV0xPRzk3LzhpcUt2bDFMMDlkZlJZZE43ZCtuQ2hVT09ZZFc2ZFN6KzdqdFNmSDU4anNOYm4zMGVqUmNab3B5eC8vNWs3TDgvRlpXaCs2VHZmdkVsdDcvNFVzTDNsZXIzYzg3Z1FadzlLSXRVdjU4RjMzd2JkN3hUMjdiOCtmeVJ6UGxrQ1kvTm14OTlMVmV2WDgvTUR6OWk1b2NmY2QwcEp6VktBbXdTV1FKc2pERzd3RldENUFmZ3hrZSswZHl0cTdsUWhHdUJ3eVBIQlVMSmJ5VDdxMmN5ck5HTHF3cXF6UmZ1aVhCejBPV202Y1dhanpMajV3MjhrRHRVbWs0dmFHNnVHOHg5OEN4LzViYVBRSHFGa25vdmU0TGo0dnkrMDhUcHI1ZFBHVGZQbytER0k0OHMxRTZidGpGYmhBR1JNbFVRRCtmOHh0MWRVWUt1dzZYak0rVkpENkliczF2NmVzV0t1RVMzNzE1N3NWL1hic3o4OEtNYXI5bTNhMWRPUE9Kd0FvY2RTcXEvOXRUaTZJTVA1dnlqanVTcGQ5OERZRndnSjI0N293TzZkOGZ2VkEyT2F0Y3FqZHh6ejJXL2J2R3JQV2YzN2N1YTlldDViTjViQUJ5NjkxNWNPU3p1UGhrcnl0ZHkzNXZ4U3owYzFLTUhrODRlUWR0V3JTamR1SkY3MzBpK0ZFVC8zcjNqbnFlRXY2K2pEajZJUS9mZUs5bzczVFl0alpQNkg4RVptUmwwaXRrdnVTWkQrL1ZseUM4T1p0Nm5uL0h5Z29YUlJjQU82ZFdMb2YzNjFYbTk4WVoxaVJ0alRCTXhmWUVlSjBHdUJVWWtIUjd0NllUSEtnb3JnVWRjWmNhRUxGbnFmUTA3cHZQRXFVZXE4TGFFVWg2ODNlZ21MdlA1T1ZoSjM3VzNUN0NGanBxSXZHTHRxWkF2MERkYTZPWFBmNUpZb3B3eUprdGVUM3ErTVUxUVl3eUJYcnRwRTI5Ly9nVWZmUFUxcFJzMlJPZi81bi8wVVZ5eWVFRDM3bVR1dngrRER6eHd1K2V4cWlwM3Z2d0tSeDUwRU1mMU9TVGgrQ2MvTEdQU1UwOXpRUGZ1WEhmS3llelZwWE9TS0NHelAvNkUvMzFReEpSUjU5RXhTUUo2eit0dlVQRHhKL1JLVCtlc1Faa0VEajAwdW1wMDBIVVorWTkveGcxaDd0bXBFeU9QSEV6T1lZZldXT2ZYUDYvZ1gzUG5NZlRRZmh4MTBJRzBTazFOT09mcGQ5K0xHd0o5VFpKdG9BQitMQzNsM1MrK1pNQysremJhZkdBYkFwM0lYaEJqakdsaUhscWd2U3BkcmxGbHRBaGQ0ZzdXc3VoVmZkU3hpclNpdk93NC9HVjBocnkzWXpWNHEvT2thYmtRM3JMSTY0bWZzZk9CVlY4dG16TGhOTytDbXgzMVlJa2VXT2t5VzRTOTZ6N2JBMHFwK2poeDNFQXAzaW4xR2VPUnhwb0RIRkVaRE9MM1ZkMkxmWDNSSW5wMDZzVEJQWHZTTmkydE1hdm04NTkrNHFBZVBSSzJPRXJHZGQwYXoxdTdhUk5yMXE5bi8rN0prOHV0RlJVRVhSY2x0SGhWWFQzWXV5TkxnQlBaQzJLTU1VM1VQVjlxV3F0eUxsUzRCcUYvN0xISTFvWU56UWRyekNtVnVlcHcrN2dNZWFOaE5UUlFicTZUWHRHOVNJU0JvWFo1bHdSWDcwOVdHRmMyZVh4ZVRlZWJ4amRqb2ZiWFNnb1M1c1Y3OVRFL2NhWG5IeDAvdzhiMGx5OXF2TWFZSnFxeEUyRFRQRmdDbk1oZUVHT00yUTNNS05FVFhTVlg0TWlFZzE0a0NEV05MbFlXcWNQdFB3L2ttVndSTjhrWmphN2pqVlAzOS9uNEVKRzJvU1o1T0JBNlBwL2VVaEgwSGJIK0wyTXNHZG9GcGhYcE1RNjhqdEIrcDFTb2ZGS3BCSzRhSkQvWGZiSXhUWThsd0tZK0xBRk9WUGU0QW1PTU1idmNtQXg1YzF5bUhDWENTUXJ4dzVQVmd3Nnk4RUpiV2oyUTBGK1UvL1lzNFl1OEloMTd6NWZhdU9QZWtsaDcrNFNscnNyVlZTVWVmdWFMTHBzTlFDdS9FM3lPM0tjVEozU1pSaldqUkU4VW1CVk5majFkK3B1RUh4bFY1dm5iYzVRbHY4WVkwL0pZQW15TU1idVIyRVFZZUQ5U0hzMFZHcEliUm5wRGt5Y2VCeUJNVHkzbjI3d2kvZDFEbituTzZhVUxLNzl0L0tPcStqS0FJR2hDcHI1akJDQzgxVkw0NGFHZEsxYmY0VWx3VXk4emluU1U2L0tLQ0syamhSNE9lNjYrTXJvcUJkczZjY0lWaDhoNmIyb3d4aGl6TzdFRTJCaGpka05qTXVUTnNabHlaUFZFT0M1NTNkRWVORTM2TUJSUzZJRndSK1VHZnBoZXJMYzl2RUM3c3BPNFFTNUZXUjVxUjdMdWFvK0lYTmR4MHRSQTR3UTNzYWFWNkdnVi9pM1NlTnN5VnB2bi9hSUlKMTk3a0d5dDhRSmpqREhObW8wSk44YVlabUI2aVo0a1NpNHdPTGJjczVHa05mWElLVnRVZUZqZ2pyR1o4cjBYVmRXbTB5MVRqeGRYNW9pRXQwcjJkR0hvcWxkTFlYV2wzK216UG5mc2FxK2ltM2pUaS9WUEFuOW9yUGhKZnZhZldaN0JxRjAxbDkwWXI5a2NZRk1mTmdjNGtmVUFHMk5NTXpBdVE5NFlteWxIcW5BeVNZWkdhME16NFpxdUYxb0pURUJabWxlc1QwNWZvSDJUbk9XWjhsc256QVg5ZTdSNjhmTHpYMVdXTDdCSFNtWHdQeDRHTjJHcUt0T0xkVVpzOHR2Z244K0VTaEo2ZnA4Y2s4SDVsdndhWTR5eEJOZ1lZNXFSMkVSWWxROGk1ZUxWU3RFMVBSVjh3QVhpOGtsZXNiNlNWNnhER2xoYmpjcFM5cGlvOEZHa1lpK0hRbXY4R1BKQStzVHBFendMYmdDWVVjeURBcU1qenhXUGZqNWo0bFhMZmg4ZW04SEY0dTNkRW1PTU1ic3A2eEkzeHBobWJIcUpub1RMbjBRWUZGdnVhWWRielZzb3pSVS8xNDBaSUl1OHFpcWkvYVNwdjBoQkZnR3RhbXZDamxEVjBCemowSlBOTG02ZjhpbFhmK2RSK0JZdHIxaW5BdU9qQlVyb1ZyeUh5YS9FRjl3OU5rdCs3VTEwWTVvV0d3SnQ2c09HUUNleUhtQmpqR25HeG1YSUcrT3laTEFvNXdKZlI4cmpoa1kzVlB3S3U3SGx4MnVRQlhuRit1UzBoYnF2QnpWRnJaODg0WE5GYjRpcHVWcnZiUU9JVTdYS3RFaHJ3WGtDMUQ1QU5GRFM1TmZqbnQ5cXc1NG5XL0pyakRHbU9rdUFqVEdtQlJpVEpjOEJmUlIrbzFBV0tZOHVJT1ZSRXBKa0tLc0FGemhCUHM4cjBuL2M5NzUyOGFZbUtKczg0WDdRbWFGS0JOVDFKQWtXUWozQVZUbXdET2swY2ZvMURRN2NndVVWNlQ5SWx2eDZKQ0djOE90eG1YS0xkelVZWTR4cExpd0JOc2FZRm1Kc3BsU015NVM3M0ZRT0FPNEJLcUlIdzFOcFBjbURreWZWcVFqWCtSMlc1cFhvelhlOW82MFRMOXgrMjRLVkY2bnFLZ2h0alNSNHVjWlIxVGZnb0xkM3VQSCtBejBNM21KTUw5WS9JVndYZWU3cGdsZVNQUGtkbXlGM2UxU0RNY2FZWnNZU1lHT01hV0VtSEM1bFl6UGwvd2oxQ0w4WUtSY0pqMGoxYWxhWkpJNXdGYUVEeXBTMnFYeVZWNnhYUHEzcWEwZ1ZHLzV5N1NwWDlLSzRTajNLcmlTMk8xdWt0ZC9uUEdsRG9iZFBYckhlV0gyMVorKzJyUUxjaEgvdG15ejVOY1lZVXh0TGdJMHhwb1VhbXlsZmo4dVVFYTR5UkpXUEkrVmVEb3VPNjUyTGo5Y0xlS0NzaEkrbUYrbVpEYWxqN2VTclpxb3lOVnFOdWw2TjZDWTBJRHFTQkRPbzg4UnBOcWUwbnZKSzlEcmdMNUhuMGRXZVBWSjl0V2VGUDQ3TmxOdTlxOEVZWTB4elpBbXdNY2EwY09PejVPMnhtUnl1eXFVb3k2SUg0bllFOHFDaWNPZHN0UjdtUGlLOGtGZXM3K1VWNitBZERWMlcwdW8zb0o5RHRaNWJMOFNFVXBHLzJGRG91dVVWNjNpVWYwU2VlNXI4U3R4ZkViZVB5NVEvZTFTRE1jYVlac3dTWUdPTU1ZaUlqc3VTeHpaV2NERHdCNFVOc2NmVnhadUZpeUpEWUNVaFJSME12SmRYck0vUFdLUUhiM2ZjM011MnFQaEdLbG9Kb1VXeFBCdkpMVld4QkZMOVB1ZEpSajdkb0tIYnpkbU1JcjBjWW5yazhYYWYzNFJwM3NyZFl6UGxKbytpRzJPTWFlWnNMcE14eHBnRUR5L1FydHRjL2dKY0pvMThzelJoWHFnU0JCNXlXdkdIMFlmSml1MkpsVDVwNm04RitXc29qSWQ3QTRmL2p0ays2dmRsVThiLzFhUHd6Y2EwRXIzUVVSNG45cVgzTXZsTjNPdkk5dmsxalVvWExPaUs2M1lBT3VJNDdWRnRqZXVtNFRocDRiOWI0YnBwaUlTK1ZOT0FORUo3bEllZVI4cEZXb1dQcHdBcGlQZ0FQNkcxRVB4eHowWDhnQTlWZjVMeldnTnNXck5xVjd3a1pqZlRwdk1lY3lVckszdFh0Nk1wc1FUWUdHTk1qUjRvMFQ2dXl6U0U0MlBMVlVFY3ZFMXNvUHB2cFUwS2Q2VzA0NjlYSENMcjZ4bEkwaWRObXlQSThaSEFHdG9reVlNbVZrVlMyQmFzZFB1dHUvMnFyendJM1N4TUs5RUxSWG1zc1c2WUpGbEFhOXJZVEpuUUdIV1o1a0UvL0RDZGlvb3VxSGJCY2RxaDJnWG9pR3BISUpUVWhyNDZvTm9Ca1U3Ujh0RHpWcnV3K1hXeUJOalVoeVhBaVN3Qk5zWVlVNmNaUlJwd0lVK0UvZU1PZUx5ZmF3M1dva3dhbXlYMzFlZmsxaE9uN2RsYTlET1FkdUJsQ2h6LzdTcGFValo1ZkJhSWh4T09kMC9UUy9Ra2NYa0Z3UWVOY0lPa091VzVNWm1NRkxIWHZxWFFEejdZRzVHZVFBOGNwd2VxM1FrdHB0Y0Q2SUpxT3BHRVZxVERybXlyTVUyS3FpWEExVmdDYkl3eHB0Nm1GK3ROS0xlSVVMV1BiMk1rd2NsamZxZkNuOFpseUNOMVhkNTUwclRSd0F5STdEdnJ6YXhnRGY4WlNhaGQ1Zi9LcDR5L3A4R0JkMlBUaW5TQUErOGdWUFdXZVRuc3VWb3NoY0tmMXpNOGQ2aFVlbFNEMlVYMC9mZTdrSmJXQTlmdGdXb1BWSHVpMmcyUlhxajJRS1JuK08vT3U3cXRkZGlBYWhraVplRy95NEhRWThkWlMyalA5UXBVdDRVZmI0dDdEQlU0empaRXFzNnAvbmRxNmpZY0ovVGM1NnVRZnYwMjFOQVdZMHdkTEFFMnhoaXpYUjVhb0wwcWc5eURjRTVzdWVlOWZoSmFmS3Y2NnNHcUZJdHcrZGhNK2FpMnk5TW5UcDB2SWtNOGFrMVYvY1QrOHRRTitGUDZsT2FPWGxiekZjMVhYckVlb01yN0luU0JSdGpuVndndGVoV09xYkJZNE9peG1iTEp3MXBNSTlBRkM3cWl1Zy9RRzlmdERleURTRzlVOXdSNklyTDNMbTVpUE5WU1JNcUE4bWd5Vy8yeFNCbXVXNHJmWHc2VUV3eVdTV2JtNmwzYmNHUE05cklFMkJoanpBNTVvRVNIdWNvTTRJQkltWWF6UTA5L3VTVHZUYXhRK051Mmp2enAyb05rYTdMTE9rMjhyN2NqenNlTk14UTZKcGJ5WnVtVThTZDVFbmczY3QvNzJpWEZ4d0pnbjBhckpPWnVneXBMSzEwR1hUMVkxalJhZmFaZVZOWEhva1Y3bzdvUHdXQlZjaHY2V1lqODNXYVhOakpDZFFzaXk0QmxxQzVESlBUbHVzdHduR1drcGk3ajBFTlgybkI2WTFvT1M0Q05NY1kweVBSaXZWVmdVbXhaWTh3QlRUb3FXdmxHWU15WUxNbFBkazM2cEtsWENhRzV3NTczVHNad2NjOHBuM3pWL3hvbmV0UHoyR0p0dTJrYjgwVVlBRVMzdDJxOEtiK3NETHBrWGpWSWZtaWtLa3dNZmVlZDFxU2tIRUQxeERiU294dnF3VzBLVzRGdElEYXhqWDNzT011b3FGZ21nd2ZiRFJOalRCeExnSTB4eGpSWVhyRWVodklZUXY5b29jYnNBZXVsWkptdzhqakM5V016SldFNFl1eFE2RWJyQlVaL0x2WHJRZVJlMWV6bjVUMnQ2aXN0WWFiQXNHaGhJODc1QmNyRno1QXgvZVVUajJvd2dLb0tpeGIxeG5VUEFRNEovOTBIa1VPQWJydTRlVlZVdHdCZkFWOGdFdnB5M1MvdytiNlFnUU50R1dSanpIYXpCTmhzbDBBZ01CcDRPajgvZjIxOXpzL0p5WGxlUklhcjZzQ0Nnb0l2R3JsNW5ocytmUGp4cnV1T0JONG9LQ2g0WlZlM3g1aW1ibnF4M2lCd1oxemh6bGtwR3FCY2hldXJMNUxWYWVKOXZSMmNUeU43WjNwSFVIVVJpV3lOcFBlWFRaNXd0YmQxTkQxNVJmbzR3a1hSQWkvL2ZhdlArMWEyaUovanhneVFJbzlxYUhIMG0yOWFVVmIyQzFRamlXNGY0QmZBSVEzZTVrZkRkeXE4dU11bHVoVDRBdmdVeC9rYTEvMGN2LzhyR1REZzI0WUhOOGFZS3BZQU56UERoZzI3MG5HY2M3MktwNnJ2RnhRVS9CRWdKeWRubElqOFIxVS9keHpuOUZtelpuMVoxL1dCUU9BTjRNVEt5c28raFlXRm45VjEvckJody9aMEhPZitoclo3OCtiTkY3Lzk5dHR4KzRibTVPUmNBUXl0ZnE2SUJQUHo4eSt0WHA2UmtkR21VNmRPUzBTa3Q2bytXRkJRTUxxaDdUS21KWmhhcFBzN3dxTUN4MFlMRzZNM3VPWmV4emxCNWNvSldiSTBVdEI1MHJSZkEzZUZtdEk0dmNDcXFPdG8xdHBiSjVSNEVyd0p5aXZTeVFnVG93V05lWE5EQ1NLY01qWlRaalpTRGMxS2VOR3BVSktyZWdpcWZRZ2x1YjNaMGIyWnE4OGJFQUhYclhxOC9aYWpHdXJGaFM4aWp5VXpzODdQQjhZWTR4WC9ybTZBOFphRWhpNmQ2R0c4NkRZVDVlWGx6NlducHo4dUloZXI2bnM1T1RrakNnb0s1bnRWRjREcnV1MGR4em16b1hGU1VsTFNnUFhWaW84U2tRdUIyQVZ6MG9BZ2tKQUFkK3JVNmMvaDVQYzdFYmt5RUFnOG01K2YvMlpEMjJaTWN4ZE9QSStiVnFLanhlVnZJblNJTG95bGhENktlekZjTm41VDNsaERmZkJKWG9uZWluTG4yRXlwS0owODd1N09FNmVQUWhnVTJSREppN3hOa0dnN1JCREhsVWNaK1hSL25qa3Y2RUg0Sm1WNmtWNFJsL3lDdDhsdnRYOFVoWXZIV2ZLYlFGV0Y0dUtEZ1FHSTlBZjZvOW9mMSswZWQySjlFdFJrQ2E1cS9QUFk4K28za1g1dHNpUVgrRXd5TTIzMWJtUE1MbWNKY0ROVFVGRHd1K3pzN0JzYkdrZEVCdnQ4dnJkaXkwcEtTaXFBUzRjTkc3YmFjWnhmaThpc29VT0huajFuenB6WEdscGZFbTlWVmxhZXZMMFgrZjMrZDRERGFqdW5zckp5cjhMQ3d0WFoyZG50L0g3L0dsVk42TWtPQkFMbnFPcjFxanJmNy9lUENBYURpNENIczdPekJ4Y1dGcmJJN1U2TTJWN2pNK1NCaHhib3F4VXVUd3BrQTk3T0ZhV1dXRUlybENuQVJRK1U2T1dqTStTOXl1RDlGL3I4emljQ3FhRm1lTlFUTEVRVEF4RU9UZi9GNmh2SzRJNkdCMjQ2cHBmb1NZUlcvQWE4Ny9pdFBqcEE0Y1p4V2ZJZkQ2dllMZW1YWDZheFljUGh1RzRveVZVZFFFbko0WWkwalR1eHRxUTBXVUpiVXpMckp0bDNyTGI0b2EyRFNvQmlSSW9SS1pHQkE3K3IrenN6eHBoZHh4TGc1c2N0TEN4MEd4b2tFQWpVMUh1aHMyZlB2ajRRQ0d3Q3pxNnNyQ3dLbi8rd3FuWklPRm0xdjRqZzkvdi9tWk9UVTcxSEZoRjVLejgvLys0azlRUUxDd3MzQUdSblozY3FMQ3dzVDlhWVljT0dEWEljNStpTkd6Zm12ZnZ1dTV0emNuSmNxZWV3TEwvZm53T2tpc2pMc2VYRGh3L3ZyNnIvRXBFeTEzVXZmdlBOTjB1SER4OSttYXErNmZQNTNod3laTWlRdDk1NnE2eGVsUmpUd2wweFVINENodVlWNlZnVi9pYlFMbktzc1ZabHJwYWM5UWtxYitjVjZkOFJKdDc0d3JRL2dOd2VPdVJkVDdCS1RDcXQvS25qcEFlZVhqdDU5RGNlaE43bHBoWHBJSEY1SGdrTm8yMk1mN2ZZY0FyVHgyVktzN3FCVUIvNjRZZnBWRlFNUUhVQXFxR2UzZkx5UXhDcCtxeFdWNkliU1d3ZHAvYjV1YXJKajlmK0Q3c1dXSUJxTVk1VGpPc1dTMWJXMHRvdU1NYVlwc2dTNE9aRHNyT3oyOVo5V3UyMmJ0MGFmUGZkZHpmWGRWNStmdjZrN096czIrZlBuNzhCUUZYUEVKRXV0Vnh5UXJMRVZGVXJrNXdiTld6WXNGODVqbk4zSUJBNE5qOC8vNlBxeHgzSCtUc3dwRzNidG91QXdycmFYYTN1azhOdGVqRlNObno0OEV6WGRkOFFrUlJWUFhuMjdObmZBY3lhTmFzZ0VBajhXa1R1YWRXcTFjenM3T3pUQ3dzTGY5NmUrb3hweWNabVNkNzlIK2hyUHVFL0lod0Q0Yy9halRDSHRIbzRBUWZodDhCSnVTZGZjVUh1YXcrTkVwSCtrYVdydkdoQWRIaTNnSWlrT1ZUZUE1emU0TUM3V0Y2eEhnQzhDVVFYUy9KNmU2czR5bk5qTTVrd3JwSENOeFU2WjQ2ZmpoMzdFd3dlaWNpUndKRnMyeGJkVDd0ZWlXN3N1YkZsMVljeHgxNFhHN3YyWkhjRHNCRFZVTSt1MzEvTUVVZDhhWHZsR21PYUEwdUFtNG5zN096dWZyOS9lVVBqK1AzK3Q0RWh5WTROSFRyMGpNckt5bmZuejUrL0NpRFNRd3ZRdVhQbjdxdFdyVXI0YmVyMysxOEZUZ2dHZzRlcTZ1ZlZqOWV6dDdvajhPVEpKNStjOWZycnIwZm43d1lDZ1RQRGJTM016OC9mcnVRMzdDUlZYVkZRVVBCK09GNjJxcjRvSW0xVjlhTHE4NXZ6OC9Qdnpjbko2UzBpdi9INy9SOE1Iejc4akZtelppM2FnWHFOYVpHdUdpUS9xT3F4TXhid2Y3ajhCYUZWWE83cDhmQm9BZHo0WE9Hd3RMVFU0dXVIamJyN0g0WC9QUlFWZjZnWDJNT2gwRlVQVCtzNDZmNFQxazYrYXJlZHcvckFSOXJkM2Nwc29CUEU1RmdlYm5la0d2ZXl6VnkrZ1ZITk1jblNCUXQ2RVF3ZUZVMTJWVE53M2RaMWRxWEhKcktSWHQzcTF5UkxkbVBMNjBwNFZUY0RpeEFwUnJVWW42K1lBUU0rRTVFR2p5WXp4cGlteUJMZzVtTUxNVDJaTzBwVmx5UXJIelpzMk5HTzQvelA1L090Q0FRQ0YxWlBPSjk1NXBta1E2WURnWUNHNHdZTEN3dHI3ZTFOWnZiczJZL201T1NjSVNKbmJkdTI3VGJnTndBalI0NzBsWldWL1NVYyt3L2JHemNuSitmdzhBSlhNd0NHRFJ2MmUxV2REQ0FpRnhRVUZEeWQ3THFDZ29JYmNuSnl0b25JVGE3cmZoQUlCTzZvckt5Y1VsaFl1R1Y3MjJCTVN4Uk9idTUrc0VSZkNTci9CVEtpQnoxT2U2THpTbU02ZVFYU3VuVk0vLzBOZ1F1L25mSFdpL3V1Mjd3UjhiQVhPamFVbzNJL0k1OCtaSGRjRU91eHhkcDIweGJ5UmRnblV1YjVjUFg0N1k2S1V2Zmd6TnhNMmU3ZkUwMU5lTjV1QnNGZ0pOazlFdGZkdTg2aHh0VVhtcXB2b2x1VG1oUGVkY0RiaU14RlpDNFpHVVVpc3R2OWpCcGp6STZ5QkxpWkNNK1JIZEZZOFYzWC9jQnhuS25BTlVCK0lCRDRiWDUrL2o4YXE3NVl3V0J3ak0vbk94cjQ5ZkRodzErYU5XdlczTEt5c3N1QlBxbzZhMGRXb2hhUk04SVBuOC9KeVprbUltTlZkWU9JWEZGWldmbGFkbloydTVxdURRYUR0L2w4dm5KZ0NqREo3L2NYNDhITkIyTmFraXN6NUt0YzFVRTlGM0FqeWgrQjFNZ3h6MGRGQ3duN3kzWnAyMkhmNjRlTkNqNi9hSzV2OFk5Zk5jNVFiSkVETy8yaTlPcHkrS2Uza1J2ZjVncWVFdUZRQ0U4cGxVWVk5VnlWL0g2UjZ1ZUV5L2FUM2ZKR29pNWV2Qi9idG9XR01xc2V5ZHExL1luNWVhNGxFUTM5SGVuWnJkN0RXMVBDR3p2RXVYNFRzc3RSblkvSVhCeG5MZ01HTExEZVhXTk1TMllKc0ttWGNPL3R0VGs1T1orTHlEK0J1M0p5Y2pwRjlnaHVCTkhmL0lXRmhhdUhEaDA2eHVmenZlaTY3cU01T1RsSEFybUE2N3J1YjNjb2VHak84dGJseTVmUDd0bXo1MUpDdlZBM0F6UDkvcnJmRnFyNm5PdTYyVDZmTDVDZm4yL0pyOW10bmZYMm5ZY0dnNXpzb0lOVjVVZ1I5dHdaOVM2YS96ZDI4UndDWDhkK2NGeS9ScTNqYms2NE05bENmMDNhNjV2K3RqT3JPeGdvR3pIdnpwMVpwMmV1V0RlWFh6anRPZGpYaVlHK3p1eERrdVU0a2lXcTFSUGR1aExlWk1lVDl5U3ZRV1FlTUJmVmVXUm1MbXFPdzhxTk1XWkhXUUxjREFVQ2dVdFU5WVQ2bmk4aU0vUHo4eCtyejdrRkJRWDNEeDA2OUFmSGNlNE1Cb01QQUdSblo5ZjJjeVRoT253MW5kZTFhMWVOREtFV0VSK0Fxc2Jkblo0elo4NUxnVURnTVJHNVJGV0xnVjdBQTNQbXpGbGNuM1luc1JqSTZ0V3IxNFg1K2ZtUEFGbERoZ3hKVDB0TGU3S2UxMzh3Wjg2Y3Q0RzNkN0IrWTNhNTdEbTVyVG82YlhPMWtoc2N3UWZTS0tzeUc5T2NsZXBXM2cxdTVkM2dhaDVYT0N0bEgwYWw3bzgvTWdhL29XK3F5TlpFTmZja3IwQmtIaUp6VVowbldWa0pDMFlhWTR5cFlnbHdNNlNxZzBUa3d1MDR2eHlvVndJTW9XUTBPenY3dGNMQ3dzcnM3T3c5L0g3L3FycXU4Zmw4SDlkMHJLeXNiQzdoUFVJZHgvRUJpQ1RPQTZ1c3JQdy9uOCtYSXlKN3FlcDY0SmI2dHJtNllERDRXNy9mZjQ2cTN0cTNiOThubHl4WnNpMjh0ZEZGa1hPeXM3UDlqdU1jSnlLZkZCUVVySWk5UGpzN3UxVkNVR04ySTJmTi8vc1JyZ2FmRXZqRnJtNkxNYzJGSy9CYzVmY3NDSlp5ZFZvZjlwZDI5WnU3VzlQS3paRmo4WDRpMUxzN0Y4ZVpKNW1abnphdzJjWVkwNkpZQXR5TXVhNTdpdXU2TmM2UGRSem5XTWR4WHR1UjJKRUZyU29xS3JiNmZMN25rcHppQTg2VTBENUQ3NnZxc2xyQ2ZSTHpPQTFBVmJjbHFiTThKeWZuYzJCUFlOUFdyVnNUenRtTzlwY0hBb0YvaWtodXIxNjlUbXZkdXZYTDZlbnB2d1NJOUlZN2puT1I0emlQcU9wdmdMc2kxd1lDZ1Q2cStrRk9UczZUQlFVRnpYMjNEdE1NbmJENHpyYTZOdmljSUFmVWZiWXhabnQ5b3h1NGMrdEgzTnQ2TVA3UTlzbnhxaWU4dFNmSjM2TTZGNUY1K0h4elpjQ0FMNzF1cnpIR3RDU1dBRGRqanVOc25qMTc5b2FhamdjQ2dUcjMrMDFtK1BEaEI2bnFMYXA2YjBGQlFSRndicExZMXdFalZQWGI4dkx5WVNVbEpadnFHVDZ5K0ZSQ3UzTnljc2FJeURBZ0tDTGQwOUxTN2dFdTNwSHZBY0J4bk1kYzE4MEZUbXJmdnYxTHF2cDNZQzNoM25DLzMvK2E2N3F1aUp4TlRBS3NxaU5GcEIyeGk1d1lzeHRwVTY1VEVFdCtqV2xNUCtzVy9yM3RHeTVKcmZaV3E2dEhXRFVJdkkzanZJTHF5NUtaK1Ztak5kSVlZMXFnSkxjbGphbGRNQmc4bTFEaWVXMnk0OE9HRGR0VFZmOE1vS29UdGlQNVJVVFN3dy9YeFpabloyZnZDL3hOVlN0RTVFUlZYU0VpRncwYk51ejBhdGZYZTZHUG1UTm5mcU9xYTFTMVgyRmhZYVdJUENzaUJ3d2RPblJ3K1BoS1ZYMWZWWS9PenM3dUVWUEhLQURYZFIrdGIxM0dOQlZuenYzNzBRalg3T3AyR05NU3ZGRDVQWis2YStPVDN1UnplZGVpK2hRaUZ5SFNSYkt5anBlTWpEc3QrVFhHR085WkFteTJXN2hIRk5kMW4wbDIzSEdjZTBTa1BmRFk3Tm16WDQrVTUrVGtqTXJKeVpuWnQyL2ZHbnRPVmJWbnVJNlZzVlg2Zkw2SFJhUzlpRXlaTld0V0FmQi80YnFtWjJkbmQ0cTV2aUw4c0Y2akcwUmtGZEFsZk8yL3d6RXZpRGxsam9pSXorYzdFV0Q0OE9IOUNXMi85UFhzMmJPM2Uvc2xZM1k1Q1Y0TFl2LzNHN01US0RDcjhxZWFrdDZ2VUwwYmtSeldyOTlEc3JKR1NVYkdrNUtadVhZbk45TVlZMW9VR3dMZGpOVzI4bkxrdU5abmNZNFl3NFlOMnhQSVV0WDFyVnExZXJQNjhVQWdjQ3B3TnZEVGxpMWJycXRXMzhYQThKNDllOTYyWk1tU0cycW80aUNBMkRuRE9UazVONHJJVUZWZEVBd0dwd0FVRkJROGxaT1RjNkdJbk83eitmNE9YQkd1WXh1QTR6aHBnQVFDZ2NYQXZmbjUrUTlVcitpRUUwNW9Hd3dHOXhTUnI4TXgzODdKeVZrTm5EZHk1TWpybjNubW1hQ0l2Qk9PZXdMd3IyQXdlSW5qT0FBUDB3amJZaHJUMkFRNVpGZTN3WmlXWkprYkhnU2xHa1RrSFVSZUJsNlJqQXhidk1vWVkzWUI2d1ZveGxRMTMrLzNWOVQwcGFyNTJ4dFRSRVpJeUN1dnYvNzYxdGhqMmRuWm5WVDFmZzM1VlhoVjVhaXRXN2RlQ1pRQjF3OGZQanluaGlxR0FEaU84eGxBSUJESUZwRmJnVTNBeFpIRnR3Q0N3ZUFFVlYwdklwZkh4RnNiL3Q0N0JRS0JEc0Jod0RteEZmaDh2bnNEZ2NCVTEzWGZFcEgycWpvM2ZNZ1ZrWmtpMHFPMHRIUlkrTngzVlhVQjhPbklrU045SW5JQkVIUWN4NFkvbTkyVDZyNjd1Z216Y3lLbUFBQWdBRWxFUVZUR3RDVGZ1eHNxRUxtWXRMU3VrcGw1bkdSazNHbkpyekhHN0RyV0E5eU1xZW84b000dGlvQ0Y5WTBabWY4S1BCdGJucDJkN2ZmNy9VOEF2VlgxN3dVRkJiT3FYenQvL3Z6bGdVRGdOeUx5c091Ni84ck96ajYwc0xDd1BITDgyR09QN1FrTVZOV0t5c3JLa3V6czdCNnErcC93M3NCWEZ4UVVMSW1OVjFoWXVDd1FDRXdFN25GZGQwWkdSc1pod0dvQW44L1hJNXdjeC9VbWgzVUVJdC9IbTF1MmJJbHVwNlNxcjR2SXlhcmFHK0ROTjk4c0JUSUFoZzBiZHJyak9OMVY5ZVg4L1B5ZjZ2dWFHZE9raUhUYzFVMHdwaVhaaXBzaUdSbFA3T3AyR0dPTUNiRUV1QmtUa1QvbTUrY1g3c2kxcXRvNnRJTVJ3VWhaSUJEWVIxV1BBVGFYbDVlL0VTblB5Y25wTGlJUEE2ZW82anZsNWVVM25YRENDVzFkMSswaUlwMkR3V0Jub0l1SWRGYlZMc0FHRWRuVDcvZi9FLzZmdlR1UGo2bzYvd2YrZWU2ZG1TeVRmU09FUU1JT0Fka1hGWkNRR1ZCVVJGUmNjS0V1MzliYTF0YTIxcTdXMW1wYnJYYXZQN1YxVnhSVUZIQUJNc213eXlvZ0pJUTFCTEx2ZXpJejk1N2ZIN05rMW1TeXNPWjU5MlZuN3Jubm5udG0wSkRubm5PZWcrWE9kclJhN2ExRVJFS0lyV2F6dWNsZ01QeUJpSklCdkpXZG5mMjZ2MzVtWjJmLzIyQXczRU5FT3IxZUh5K0VPTzRJZWtlcnF0b2t5eklBblBUNmJEOVFWVlZqczlscXRtelo0dkdBb0xTMGRHVlNVdEw3N2lQTlRwSWtQZWk0M21jNk5XT01NY1lZWSt6aXh3SHdaVWhWMWJlSmFJK3Fxc0ZrajVRQXFGNWxSRVIzT2Q2N2ozUXVjK3pydThFOXM3TVE0aUVpdXQ1eGVFVnNiR3lUcXFvNnh6azQxc3o2YzUvQllGaGxNcG5XVFowNlZVdEVQM1hjL0cwQVVCVGxwN0lzbDh1eS9JL09QcTZpS0xkV1ZGUlU1T1hsV1F3R3cxZU9ObTZYSkNuRjhkN2plMUJWdGQ1c05sYzVqdzBHdzRORTVKRk4ybWcwK3R4SUNIRURFWUdJdm0wMEdoOTBGRGRuWjJmZjNVbi9HR09NTWNZWVl4Y0pEb0F2UTdtNXVUc0I3QXltcnNGZ3VCM0EyMFRVTElSb0pTS0xFQ0lLZ0RPejhqcTM2bmNEZ0JCaXRYc2JSUFJmQUU4Q0VFUlVLNFFvQjFBT29OeVJaYmxDQ0ZFaGhLaVVKS25TWnJOVmFqU2FCd0U4UlVTdnpKNDllMXhvYU9oOEFHa0FTclZhN1hzQTRCaUYvV05YbjhGc05ydW1PQ3VLa2l2TDhsRWlta1ZFc3dDMHU2M3hEZVFLQUl1N3VvOWpSQnhFZEtOYk1XZnJaSXd4eGhoajdCTEJBWEEvSjRUWUxVbVNKSVNJSXNmYVFDSlNBWndTUXZ6TFpESjlCZ0JMbHk2VnE2dXIzM0ZzZ2VRZUZNTmtNcFZuWm1iR204M21wbUR2bTVHUjhjZUJBd2ZlVGtTYk5CcU5zTmxzYTJSWjNrNUViM2duMStvT3M5bHNNeHFOdHdraDNpZWlaRlZWbjhqSnlhbnU3SnJTMHRLZkpTVWwvYm9uOTlQcGRKd0ptakhHR0dPTXNVdUUzNDNwR0RzZkZpNWNHT0llN002ZVBUdDI2OWF0OWZDZGtzMFk2eU0zYjM2ZUg5b3dkcDU5Y3Mzai9Qc1dZNHhkSkhnRW1GMHczaU85M3RzbU1jWVlZNHd4LzVyWGY4RVBORm1YOU5jdTVBZHdYbmdmWU1ZWVk0d3h4aGhqL1FJSHdJd3h4aGhqakRIRytnVU9nQmxqakRIR0dHT005UXNjQURQR0dHT01NY1lZNnhjNEFHYU1NY1lZWTR3eDFpOXdBTXdZWTR3eHhoaGpyRi9nQUpneHhoaGpqREhHV0wvQUFUQmpqREhHR0dPTXNYNkJBMkRHR0dPTU1jWVlZLzBDQjhDTU1jWVlZNHd4eHZvRkRvQVpZNHd4eGhoampQVUxIQUF6eGhoampESEdHT3NYT0FCbWpESEdHR09NTWRZdmNBRE1HR09NTWNZWVk2eGY0QUNZTWNZWVk0d3h4bGkvb0xuUUhlaHZwcnk2d2t4RWN5OTBQeGpySU5vZ1NBVkJFWUJDZ09wNFZRU0VhbitGODFVaGtQMjhnQ0lJcXYzVlVVOUFJWUlxQkJTNDJpRDdPWEllZDdRRkFRVWtWSURzN1FFS1FYVGNuNkNRSUZVUUZBR2hTSUNpZ2xUSmVTOUFFVVQyUGtBb1FvSkNxbENGZ0VLeVozOWMxeENwUWtCUkFVVVNVRlFpVlJKUWhBYUtVRlFieWJLUUhPZFZBVVVXamxldC9WV3kybFJGSnhSRlFOR29vWW9pb0doVktOWXdVaXdDaXJhNVZXMk5Fa3E0cWlvTmlxSVUzbjkvMjRYK0UyYU1NY1lZWTNZY0FEUFc3MUVveVBFTzNxOFVvTnorZngydmpuck9kcHdWQTEzcjFnYmNidTY4bTcvN09FdWQwMVpjOTRMb3FDUHNKNGdBUjNISHExZi9aRWZic3ZONjFYRkNWVjMza1p4MUNJRGlPSllseUlyamVsZ2hFUUFaMEZvQUxRRG9aT2djSVc4OGdQai92Zzh2allDd1FNQWlDQllBRmhLd3dQRmVDRmhBWkFHRTFmMmNBRm5nZUUrQS9YcUlkb0RzOWNoZXBwSm9KeUZaSU5tdlZRUXNKTU1DRlJaSlV0dUJzOTc5WVl3eHhoanJOemdBWm95eDh5dlNHYkc3bmhPNFB6RHdMblIvY2F2bi91REJ2VXdDMlo4RUNIdVJUQUJVeDNuVnF6NWpqREhHV0QvREFmQjV0dS8vN3NxODBIMWdsNTZwTDY4TmI3VzFTbUVheUJiRkt1bGtrcTFob1pLMlZjaTJVRVhTdEVHMlNwQzFxaXJaQ0xKR09GNjFHa214UXBZMXFxVFlJRXNFV1JWQ2tnZ3lTT2loU2hwQWFDRkxXa0JvQWFFbFFSb0lPSTRsclVxcUJwQzBKRlNOSU9nSTBFS1EvVHFRRm5EVUpkSzQzb08wSklRRzVIYmV6M1dDaE1hOURRTHBMK1Qzek5qRmJFcnNVQ3dmNXJtQ3BxS3RIczhjWHQzcmR2ZlhGa0oxUGpYeGNrWDBFRHcwSXN1amJPM1p2Y2d1L3laZ214TmlocUM0cFFiVmxxWmU5YTB2eGVzaUlGTkg2cE4yMVlaNmE4c0Y3QkZqakxFTGdRTmd4aTRCZTcrenFOLzlsamJwOWRVeFFyTHFoUTBSV2xMMVFoRjZJVkVFVktHWFNOSUxvVWFBSkwyQTBFdEFoQUQwRUlnZ2doNUM2RUVJRXdKUjlxQmFSQWlRbmdnUkYvcHo5WWJ3ZU9jWXpSVUM1QmcyRm81aWduQlZFWUk2UnBYOXh6ZVhIUW1FcE5EbzgzSXZpMnBEVFlBZ1R3SWhTaHNXZEZ0TnRqYlloT3IzWEl3MkhJK09Yb2hvYmJoSCtlbm15dUE3NjhmQ2daUHc3UkZHSEdzc3hWK1BmSWJTdGpxZk91RWFIWWFFSjNpVVJla0NmNjZGQXlmaG9SRUdWTFUzNE1tREsxSGVWdSszSGdHWUZKdmVxLzQ3bGJmVm82UzF0dE02ZjU1OEQrSjFIVDhDZGxVZnh4L3pQdW1UK3pQR0dMdDBjQURNR0xzbzdiOS9TUjBBMzkvR2UybnF5MnZEVlcyclhsRVFBVkwxV2tub1ZSVVJJT2loU25xUzFBaW9wQWVnSnlBQ2dGNEFFWURRRTBFUGUwQWREVUV4SUVRRGlPdnJQZ1pDZnQ1NUxMaUdjRXlMSmdqSGUrZHBBUUpSLzRpQUUwSWk4ZEwwaDg3THZRN1huOEd2RDM3ZzkxeFNhSFMzK3ZHYmd4L2dVUDBaditkK09PWUduK0FYQU9Za2pzV09xcVBZVVhVczZQczRYWjB3Q2crTk1BQUFSa1lPeEl0VGwrTi94M002SGRudGpBVENnOE96Y0gzS1pBQkFVa2cwbnAxNEYzNTdjQ1hPdHRiNDFOZVFqQ2ZIMzlhamUzbjcrTXd1dkYyNEdjbWhNUjZqdkZYdGpXaFhyWDF5RDhZWVk1Y0hEb0FaWS8yS1l6UzlCVUR2aHM3Y1RIanJMYjFzMVVhVFN0RkNrbUpJMktJaEtCcEVNUUJGazFBamhEMVFqZ1lvQmhDUkFHSkJpS2FPUUxyWHlDMFlKdkpjNzB2OVpmajNNblRIa0tzeEtTWXQ0UG52ajdvT0p4b3JVTkh1ZjZUVkh3bUVPOU5tMmRlTU80UktXbnh2MUxVWUh6TVlMeDNiMkszQVVhOEp3ZU5qYjhKRXIzN0c2U0x3cldHWitNUGhqNE51cXplZW0zdzNJalVkbzlQUEhQNFllMnBPbnBkN004WVl1elJ3QU13WVk3MTA4TDc3bWdFMEF5anBhUnNqM25rbkt0UWlSMHNxUlV1Z2FCbHFEQUMzUUZvTmgwQUM3RUYwdElDSUpHZFFUUlFOSUxKdlBnMjdtTXdiTUE1M3BsM2RhWjF3T1FRL0g3Y1l2enJ3UGxvVlMxRHRxaEQ0NVlFVmVIenNJa3p3Q2xybkptVmdlTVFBL0RsL0RjNjJWSGZaMXVEd2VQeHkzQklraDhiNG5Nc3RQNHlYam0wSXFrK01zWXVIMVdhRFZ1TS9UQ2lycTRPaXF0Q0hoaUlpSkFRYVdUN1B2ZXMrVlZYUjJHYmZva0VpQ1pGaG9YM1dkbk43Ty9RaElYN1AxVFkxb2I2MUZlbUppWDEyUDlaN0hBQXp4dGhGNFBnOTl6UUFhQURnZnc1c0VESmVYNWtjQmlSQ0ZRbXFFQU1rSVpKVW9uZ1NTQVpFSW9BRUFIUDZxcytzKzFxVWRnRDI2Yjg2eWZPdjREcExzOGZ4eEpnMFBETHlXcDgyRHRZVklVeldZbVRrUUZmWlVIMFNmalh1RnZ6KzBJZXdxTGFnK3RKa2E4UHZ2dm5RWTlxeVUycDRQS2JIRGVzeUFKWkFlQ0pqc1Uvd3F3Z1ZyNTgwNDdPU2ZRR3ZGUkE0MFZUdWRzODRoRWhhMTNHdHBkbGpmWFZTYURRaU5SMi90RGJaMmx6cmk2c3RqWjMya3pFV3ZLYTJOdnpzbmZjd2VXZzY3cDB6RzZFNm5ldWMxV2JERSsrdVFGMkxQVFhKOXhiTXg0S0pFL3IwL2cydHJmamxpZzl3cHJyajU4KzQxRlQ4NXRZbENIUHJTM2RVTmpUaTI2LytGd0FRR1JxS2QzN3d2VDdwNjZhOGZMejQyZWRJall2RHlJSEpXRDczR3NUcTlUaGRXWVZmZjdBU0RhMnRDTlZxOGNxM0gwSjB1Tzh5Rm5aaGNBRE1HR09YaWJ6N2J5OERVTlpablNHYm4rK1hjNkVyMnh1UVY5KzdQWkFsSXN4SkhOdmo2MVVJM0wzOW53Q0FaV216c1hUSWxhNXo1VzMxSHV0a3gwY1B4aE1aaTZGeFc4OEtBTlh0alhqaHlGcUV5enE4T0dVNXd1U09Yd2JIUmFmaThiRTM0Yzk1bjhJbWxLRDc5T29KRTA0MVYrQTdJK2E3N3JlcWFBZFduOTBkMVBYUEhsNk5QMHk0RTdFNmV4TDNXa3N6bnM5ZmcveUc0azZ2dFFrVlAvMzZiZGZ4WHliZmkrRVJBMXpIT2VXSDhFN2hGdGZ4ajBaZmo3bEpHYTdqL2JXRmVPSEl1cUErSjJNc09LcXE0b1YxbjZHNHRoYkZ0YlhZZS9JVUhydGhJVWFucEFBQU5oejh4aFg4QXNEaHM4VW9LQzN0c2wyZFJvUHZHQTFkMW11MVdQQzdEei95Q0g0QklGU245ZDc0cjFkYUxSYThuRzBLdW41Y1JBVHV1OGJ6K1hGamF4dmUyTFFaQUhDMnBnWVJvYUdJMWR0L0RxWWxKbUJRWEN3YWlsdlJaclhpNDEyN2NYL21YSjkyMllYQkFUQmpqTEhMWGtGRENmNVc4SG12MnRDUzNLc0EyTjM0bU1FZXg3dHJUcmplVDRzYmpzZkhMdklaSWJZSkJYL09YNE1HYXlzYXJLMTQ5WVFKajQ1YTZGRm5XdHd3L0g3Qzdmamo0VS9RYUd2MXVlK1lxQlRmL2FNQkZMZlVZTVhwcmJnN2ZRNE8xaFhoNjlwQ2pJMGFCTUErR3V3dE1TVGFkUjRBM2kzY2dvZEh6a2VUclIydm5yRC9VdWwrM3Ftb3BRck50bmFmY3NiWXhhR2hyUTIxelIwQmJtbGRIWDcxL2txODlOQURDTkZxOGY3MkhSNzF6WGw1UWJVYnF0VjJHUUJYTmpUZ2o1K3N3WW55Y3A5emUwK2V3cE1yUDhTdmIxMkNxTERPcytzWFZsYmlpWGRYQUFEU0VoTHczRDNMZk9wWWJEYmtIZzZ1N3dBd0tEYldJd0FXUXVCdm4zK0JtcWFPV1NySHk4dHh4OS8rNFRxMktoMFBJai9kc3hkZjdqOFFzUDNsYzYvQjlaTW5CZDBmMWpzY0FEUEdHT3Qza2tPalVSWmdleDZuSDQ2K0h1VnRkVmg5Wm5lZlpoTFdTUnFNakV6MktOdFZkUndBa0RWZ0hCNFplYTFISm1Pbmw0NXR4TEhHanBHVzNQTERHQldaZ3VzR1R2U29OelpxRUo2ZmZBK2VQYndhUlMxVkh1ZWVtWGlYUitJcmZ5YkZwSFdhZEFzQXJoczQwZWUrZ0gyN3BwK052U25nZFowbHBmSU96QVVuYm1Qc3ZJc0pEOGZ6ZDkrRlYzTnlzZjdBUVFEQTdWZGRpY1NvS1B6cGt6Vm9hUFY5c0JhTWtBRHJpWjIrS1RxRDU5ZXNSYjFiK3pkT21ZeklzRENzMkxZZEFGQlFXb3BIWDM4VFA3aHVBYVlPR3hhd0xTRUUycXoybjludHR1Q1doSFRYYTdsbTdEbnArYlBNcGlpd0tmNW4zN2ozeVIrYkd0eXNIZFkzT0FCbWpESFdiNFRMT2p3OGNqNW14by9Fei9lL2gxUE5GWDdycGVzVE1UY3BBd1JnUWZKRXJEaTlEWnNyOHZ1a0QyT2lCa0ZESFVsam1teHRPTlpZaXUrT25JOEZ5YjVCSlFCOFVMUWRPZVdIZk1wZlBaNk5oSkFJVElzYjdsRStJRFFhTDB5NUY2dUt2c0xIWjNZRzNGLzRZaUo1WlM0WGdnTmd4aTRFclVhRFJ4Yk14K0Q0ZUJ3K2N4YTN6SmlPajNidXdvNWpIZHV0L2Y3MjJ6QnE0RUMwVzYxNDZPVlhYYU9kLzM3Z2ZzUkgydmZiZm5mTE5xemRaODhEc0dqcUZMLzNhbTV2eDl1YnQrRExBd2M5L3B1L2E5YlZ1UFBxcXdEWWcyZm5WT1BhNW1iOC9xUFZ5Qm8vRHN0bVhZM0VxS2dlZmNad25RNlBYdWViWThIZDBkSXlmSG5BYzlSV1ZWVzhzV2t6MXV6MXpHL3d0K1gzSVRIS014ZmxKN3YzWU5WWE93RUFtUmtaK0QvRHZJRDM2dW9CQWV0Yi9HMHp4aGpyRjhaR0RjSmpZMjVBWW9qOUY2YWZaU3pHVC9lOWhXYkZkMHJ1N1VPdWRvMUh4dXIwZUdUa0FveUlIT0JUcnlldThKcitYTmhjaVdjbjNZV2graVMvOWZmWG5ZYTVQTTl2bG1VQWVLZHdLd2FISjJCQXFPZHVXaHFTY1ZmYUxJeUlUTWF6aDFmM1NkLzdrbmZpTGU5OWpvZEhKbnZVU1FuejNISjdZRmlzeC9rZFZVZlBRUzhaNjcrdW56d0pOa1hCRSsrdHdBT1ptUmlhbElSVEZSVllQRzBxSnFiWlo0bXNQM0RRWTZydmh6dDM0b2NMcndNQW5LeXdQMkNNMWV0OUFtQlZWV0hPeThlYm16ZWp6bTNLdFU2andjTkdBd3hYakhlVkxaa3hIYkVSZXJ5MElkczFpcHB6NkRDMjVCL0JkUk1uNHFacFU1QVUzYjNkQkxVYWpjYzlBdFh4RG9EWDdmc2FuKzdaNjFQM1ZWTU9kRnJQc0txOHJtT1cwVGRGUmZqTHVzLzgzbWZhc0dHNGNjcGt2K2ZZdWNFQk1HT01zVDQxVkorSUd3ZE54ZENJSkF6VkorRlVjd1ZPTlZWZ1hmRmVuR3J1cysyWHV5VkNHNFlueDkrR1VMa2p5M0J5YURSK09PWjZuK0F3WForSUt4TkdlcFNwRVBpeTVFREFFZHJ1OEI2dHpTMC9oRzhOeXd4WWYxSk1HbDZhL2xDUDcvZGx5WDdYKzFwTHM5L3AxZDVra2p3eUxnZlNvclREMG8ycGU4NjZFZ2ovTjd6ejlZQlRZb2RpU3V6UWdPZUhSd3p3U0pwMXFzbi9hRDVqclB2eXpwN0ZLNlpjbkhJRXNTMldkcnh3Nzkwd2ZYTUlXZVBIQVFEMm5EaUp0N2RzOWJndTkzQWVMRFliL3MrUWhXZnZ1Z09uS2lyUjNON215aVJ0VXhTWTgvTHcwYzdkS0ttdDliZzJPU1lhUDE5OEU0WW0rVDRNek16SXdJZ0J5WGh1elZxY3JySXY3YkFxQ3RidTI0ZTErL1poWXRvUUxKbzZCZE9IRC9lNXRpOWRNV1NJMy9MRFp6dFBzbGpkMUlScXQvWEM3cEo2T0lyTmVvNERZTVlZWTMzbXpyU3JjY2NRejMxcmgrcnRnWERXZ1BGNC8vUjJmRkMwL2J6M3E4bmFpdGRQNXVLN0l4ZDRsRStQRzQ0bHFkTTlNaDQvT0R6TFo1VnNidm5ob1BiRTdVcDhTQ1RTOVIzN1FiWXFGbXl1T0FLdHBNSERJK2IzdW4xdnUydE9ZRi90S2RmeFF6di9YNWZYVElrZGlvZEdHSUlLZ0NXU2NLRDJCTXpsaDNHd3JnZ3FyOXRsN0pKV1hsZVB0elp2d2RhQ0FvL3lkZnUreHZUaHc3Rmc0Z1NVMXRiaTQxMjdzZkdiUTY1cHkrbUppU2lycTBPYjFZcHRCVWV4di9BMEZreVlnTGtaWXpCK2NNZXNsOWZObTdCdTM5ZCs3eTBFOExmUHYreTBmNEhXMkI0NFhZUjU0ekw4bnV0TFE1TVNNU1ErSG1kcWFqeW1iUC8rOXFXSWk5QjcxRjIvLzZCckN2alZvMFppMmV4WmZ0dU1DTzI3UFlsWmNEZ0Fab3d4MWlmOEJiLys2aEFCNzU4Ky8wSHdocktEbUJpYmpxc1RSbm1VMzUwK0Iva054VGpTVUlJNWlXTXdQdHB6aXJKVktIai85TFkrNmNOMHI5SGZYZFhIWVJNS05wUWV3QTBwVXpBNFBCNHFCQTdWbmNHRUdQOGpEWjBwYks3RTVvbzhMRXVmRFFCNDdVUnUwTmRPaVIyS3hhblRNS0dMQkZqdVFpVXQ1aVpsWUc1U0Jtb3R6ZGhja1FkelJSNEtMOUJJUDJPc2QxYnYzdTBUL0U1S1Q4TzQxRlM4dVdrekRoWVY0WGlaWjVibUFkSFJlR3JwclRoZVZvWm5WMzhLVlFnMHQ3ZGo5ZTdkV0wxN042TEN3cEFhSDRkYlo4ekEwaXRuWW5QK0VWY3lyUUhSMFpnelpqUSszTGtMNWZXZEp5WjBkOC9zV1Npc3JITDFOU04xRU9hTkc5ZkxUeCtjR1NPRzQvcW9TZmhmanRsaitqZTdkSEFBekJoanJOZUc2aE83REg2ZDdoaHlOWFpXSFR0bjA2R0pBbWM1L3MvUjlSZ1ptZXhhQnd6WXAvditkTXdpL09MQUNpejNNeFg1eTVMOXFHcHZoTll0Y1ZWUFRZLzNESUQzT2pJaUN3RHZGbTdGdDBjWThPS1JkWWpTaHZjb0FBYUExV2QzNDBEZGFZeU5Ta1ZaVzEybmRkUDBpYmdxWVNUbUpJNUZTbGlzM3pwTnRqWkVCREVhSEt2VFkzSHFkQ3hPblk3QzVrcmtsaC9HcG9vODFGdGJmT29LQ0d5dFBPSTZuaGliaGtoTng5WW1iYW9WZTZwUGVGd3pPaXJGNDgrdHNyMEJCUTBscnVONmF3c08xWjJGWHFOeksrdklLTnRWOW12R0dIRERsTW40d3JGZFQzUjRPQjdLbW9kcnhvN0JuejVaNDVFRXkybjY4R0Y0ZE9GMWlBb0x3L1Rody9IblpYZmg3MTk4aWJNMUhmdWFON1MyNGxocEdZWWxKU0ZHcjhmOW1YUHhudzBic1dUR2ROdzJjd1pPbEZmZ3c1Mjd1dFhQbExoWUxMM3FTdHhXTVFQdmJ0Mkd1d09Ncm5hbW9yNGV6ZTJCdDJXcmJQQWZrQys5NmtxRWFyWDRYNDdaVmZia3lsV2QzbXY3MFdQWWZ0VDMrd09BYXlkT3dDTUwrbjRHRUF1TUEyREdHR085dG1qUXRHN1gvOGZSTDg1Slgvd0ZPczZKYXMxS08xN0lYNGRuSnQ3cHNSWTJQaVFTZjUyeUhIcE5pTWQxZGRZV2ZOQ0hvOVdubWlvODFyVXVHalFOMnlvTG9FSmdaL1V4SEs0L2d5WmJHelFrNGI0ZC8rNTIrNm9qMi9QSnBncWM5TE1tTmw0WGdVbXg2UmdibllweDBZT1JIQm80Y1l3QXNLNTRMd29hU3ZEVHNZczh6cTByM290V3hZSUZBeWY2Sks4QzdPdW83eCtXaWZ1R1hvTjl0YWRnS2p1RVBUVW5vRGo2SndDOGNHUWRBQ0F4SkFyL1NmQmM0N3k3K2poZVBPS1pNT1pIbzYvSDNLU09LWTRGRFNXdU5weWV5Ly9VNzJjWkh6MFlzVHJQNllrOFhac3hYNFBqNHpFcFBRMHg0WG84bERVUGtXSDJoMThQekp1THZhZE93V0t6UVI4U2drbnBhYmh4eWhSa3BIcnU5ejBxWlNEKy9xMzc4Tld4NDhnK2RBaUh6NXlGeFdaRFprWUc0aHpab2JQR2o4TVZRd2E3TWppUFNSbUk5My80QTQ5MmZ2L1J4OGc3V3d3QXVHTHdZUHpxbHBzOXpqdXpKZzlOU3NLdmIxblM1ZWR5MzFaTmx1dy8rOS9jdEJsYkM3cWZQQzlVcS9VcEc1ZWE2amNKbG5PZGMzeEVCSVlrSnZodGIwaUMvM0oyN25BQXpCaGpyTmVHUnZqUFlCeElla1JpMTVWNnlOOElzT3EyRFZCQll3bFduTjZHZTlMbmVOVHhEbjRCNExVVE9YNnpSUGZVZTRWYk1UNTZNRVpIcFFBQVJrWW00NWJCTS9IaG1hOEEyRWRiQWNBbVZEVGFQUGZiVEE2TndaaW9GSXlPR29TRGRhZDlzaDRUMEdWSWx4UWFqZStQdXE3TGZwNXRyY0gvanB1d3YrNDBac2FQOERsZmEyM0d4MmQyWVZYUlY3Z21hU3dXRFpxS05MM3ZuNmxNRXFiSERjZjB1T0VvYks3RVkvdmU5S2x6MjVDWjBIZ2w1dHBXV2VCVEwxalhwMHpHdlVPdmdWVzF3YW9xa0VoQ2pKOGd2ZEhhcy8xTUdidmNQWEhUSW9TSGhPRHBqMWFqdWIzTlZhNlZaVWhFU0kyTFEwMVRFOTdhdkxuTHRzWU5Uc1h5YTY1QlRIaVlSN243OWtXU0pDRk1wL000Nzc0dG1pU1J6L251Y3ArcUxFbGRKd0xzcnVWejV5QStJc0tqYk8yK3IvSEo3ajBBbk4vREhIK1hBZ0RxbXBzUm85Y0hQTS82RmdmQWpESEdlaTNkVC9EVG1VQmIvdlFGZjFtT3ZmZkIvZmpNVGt5SVNldDBtdkgrdXRQWTRqWk50eStvRUhqOXBCbC9tclRNVlhaVDZqU3NMZDZMZHRXK3ZVZUlwTVc0NkZRa2g4WGc4eEo3c3BobGFiT3hkTWlWcm1zaU5hRWVBVEFCK04vTTc2SzR0UWI1OVdlUlYzOFdSeHBMMEtaWVBlNmYzMUNNTFpWSE1DZHhqTi8rMVZ0YnNMSm9CNzRzMmU4YUlWV0VpamJWc3gyYmF2OCtyVUtCcWZ3UVRPV0hNQ0VtRFRjTm1vb3BjY1A4VGpZMmxYM2pVellwSmczRzVBa2VaYVZ0ZGRoVmZkeHYvNEpSMWxxSFVFbUxVTWwzbE1aZFhuM25XVnNaNjYvQ1Erd1BBd3RLU3REWTF1Wnp2cUMwTk9pMklrTkRNVFRKOSsrSHlvWUcvSGJsaHdHdnEyeHNkTDAvVWx5Q1IvNzdXc0M2djd2OXRpNzNBMjYzZHZ3TWM0NGVKMFZISXoweDhOOWR6ZTF0cUd4b0RIamUzYy9lWGRIcCtjMzVSN0E1UC9EZkoyTUhwZUJQeSs0SzZsNnM5emdBWm93eDFtdUZ6WlhkQ29MUFpaS2tFRCtCanlJOEU1VUlBSDhyK0F4L25iTGM3eFJlaTJyRHk4YzJucFArRlRTVzRFaERDY1k0Um9Fak5hR1lrelFHUnhwSzhQQ0krUmdkbFFJTlNWQWhzS1VpSDQyMk5oeHQ5UHlGYzV6WFhzTHAra1RFNnZTSTFlbGRTYnoyMUp6RU00Yy85cm4vTzZlMjRPcUVVUjRQQ2s0M1YySnQ4VjVzcXNpSHpldTcybDliaUllKzhzd2UzZTRWRUFQQXdiclRPRmgzR3FuaDhWZzhhQnJtRHNod3JadXVzN1pnUTlsQmovb3gybkQ4ZU93aW55bnJLd3EzQlRVNWVXaEVFcjQxZEM0QSs0aDF0aVBBUHR0UzA5bGxBT3ovL20zdHhTZ3pZNngzckRZRnhWN2JJQVhTYnJOMVd0ZHE2em9SVlkzYkZrVDZVSHVBdjN6dU5WZys5NXFBMTJ6T1A0SVhBdXpkNnkxRW8razAvMFJYZEpyT0g5aXh2c1VCTUdPTXNWNDcxVlRSclFENFhPN1pHaUw3L3RYbVBSSUsyUGZFTlpjZnh1TFU2VDduQ2hwTGZCSklpVDVjTTdxcityZ3JBQWFBU2JIcDJGRjVGR09pVWx5QnFRVEMxTGhoTUZma0liLytMRlFJVjdBWW93M0hvTEE0RkxmYWc3MngwYWsrOS9pcXl2L2F0b3IyZXVSV0hNYVUyS0hZWGxtQXpaVkhjS3d4OElqT3dwVEplR0RZUEkreXZ4ZDhEbk5GbnQvNloxdXE4ZTlqNi9GTzRSWXNHalFWMXcyY2hOVm5kc0dpMmp6cTFWbGJzS0p3Szc0MUxCTTZ5ZjVudHFmbUJMWlU1dnR0dDFXeG90SFdDZzNKQ0pOMUdCUVdoMEdwY1FDQXIyc0xYUUZ3WlhzOUxLck4xYWE3TnRXS3JaVkg4T2JKVFQ2QlBtTXNzTzlmdXdDeng0eDJIWmZXMXFLMHp2NHpVaVBKbUpEV01adG02NUVDL0d2OWh2UGV4ODZVMXplNDNzZDVUVlh1cWR1dW5PbmFsdW5tNmRNOHRqUGFjT0FnUHZ2YXZnZjdWU05INE01WndTV0paT2NIQjhDTU1jWjZiVzN4SHN3YkVQd1dGR3VMOTV5enZvVEp2bXZGV213V243THgwWU54NDZDcGZ0dTRJbm9JNWlTTzlRakd2S2RSOThZWnJ6MkZ4MFFOUXJQU2p2eUdZbzl0bUtiSGo0QzVJZy9OU2p1S21xczhIaktNanhuc0NvREhlVzNkcEVMNFRDTW1BT1FJb0Y4N2tZdVgxWTFRSGZ0WWRwWWgyZDhJZVhWN1U1ZFpsUnV0clhpdmNDdFduOWtGUmFpdSt1N0pwNzRvM1krOGhtSjdraTBoOFBlQ3dJblJYajYrRVM4ZjM0aVo4U1B3ODR5YkE5WVRBSjQ1dkJvNlNRTlZxTENxQ2l5cURZMjJWcFMzMWJzU2NUSEdncWVSWlk5MXVCL3YybzB0Uit5ektFWWtEOERNa1NNODZuWWxKUzRXSC8va01RQ0ErWEFlZHAwNGdaL2VlSU5yZmU1dlBsaUZ3MmZ0eXhRbURCbU1wNWJlQmdCUVZCVlBybHlGY2FtcFdESmpPc0owT2xkU3E4NGNkWnUyblJMclArTjlNSnJiMnZEbk5XdDl5cC96S2l1dnIwZFpuVDJMZEVOcksvS0tpN3RzKzRiSmt6MitSM2J1Y0FETUdHT3MxMDQxVitLRG91MUJiWVgwUWRIMmM3WUZFZ0JFK1FuWVdyd1NXUTBJamNiUE1tN3l1MTdZNmVHUlJ1UTNuRVZWZThjYU1QZFJXS0Fqb093dTd3Ulh6aVJOdTZ0UGVBVEFrMlBUb1NFSk5xSGlVUDBaandCNFhIUXExcGZhdHlzWkcrV1ppZlZRWFJFYWJaNXI5eDRhYnNEMUtaTjcxRjl2djU5d2U0K3VhN1MxK21TM1B0dFNqVDhlWG8xd09RUWhrZ1lodXM1SFo5eTNTM0xTU2pMaTNhNHI5bnJBNE9UOG50dFZteXZoR0dPc2U1cmEydkIxWWFIcmVQemd3WjNVN3J5ZEY5WjlqZ09uVHdNQTNuRG52ZmNBQUNBQVNVUkJWTnE4QlE5bTJXZWJ1TThtSmlKWGtMdHl4MWZJTHk1QmZuRUpObjV6Q0UvZXVnUWprcE05MmsxTFNIQmxsWmFJMEdheFlPL0pVNjd6azlLRDMrdmNtMDFWY2VCMFViZXVxV2xxOHBpQ0hjaU00Y083ck1QNkJnZkFqREhHK3NUN2p1MkNPZ3VDUHlqYTdxcDNydmdic2F5eGRQenlFU3ByOGN0eFMvd0dVdTdDNVJEOGFQVDErTTNCRDF4amxsYlY1ckhHdUtkcnZwSkRZenlPWlpJUUp1dXdxL280N25mYml6aE0xbUZzVkNxK3FTL0MwWVpTb0dQV05NWkcyYWM5RHd5Tjhkbml4enREOU1Vc1haK0l2MHkrdDFkdGpJOGVqUC9PZkRqbytqdXFqdUs1L0RXOXVpZGovWkdxcW5ocFF6YWEyam9lS3A2cXFJRHBtME9ZbEo2RytNaEk2RU4wR09RWVpZMElDN3lIZUdSb0tJVGJqSXcxZS9jaEl6VVZWNDBhNmJmKzhiSXlyTnp4bGVzNE9Ub2FRNU44RXlwNlo1WCthT2N1MTM2LytwQVFqRS8xWFRJU3JCQ05Ca3V2bk9sVGJsVVVtUFB5VU5mc3UrKzV1MUN0RnZQR1pYaE1sM1lhT1REWnp4WHNYT0FBbURIR1dKOTUvL1IyN0t3NmhrV0RwbUZvUkJMUzlZa29iSzdFcWFZS3JDM2VjMDVIZnAwRytObmIxam1LcXlFSmo0KzlDVVBDZmZkZExHK3I5N2wyWFBSZzNKdzZBNnZQN2dJQXRDdWVBYkQ3VmgxL21Yd3ZQaS9aaDgwVitRR25TeTl5VExtK3ljKyt5UmJWaHJLMk9wUzAxaUlsckdPSzNwUzRvZmltdmdqSHZkYnBKb1JFSWo0a0VsUGlobm1VMi9jVTdua1daY1lZQTRCL2ZHdTVhd3U1c0pBUTdEbHhFaXUyYjhmeHNuS1BlZ2RPRjdsR1JkTVRFekE1ZlNnZXVYWStNZ1lONm5UTElVbVM4Sk1iYjhCamI3M2pHaUU5VWxJU01BQTJIVHJzV3JZUkhSYUd4Mis2c2N2cHo4Zkx5ckJpVzhkRDE1dW1Ub0VzU1dqeWs5M2FtOFhtbXpzaVZLZkRQWE5tdTQ3cm1wdGhPblFJT2ZzT3U0SmZyU3dqTFRIQjlUMWRNWGd3S2hvYVVGNWZqemFyRmVhOGZCakdqMFBXdUhFWW5qeWd5MzZ3dnNjQk1HT01zVDUxcXJrUy96Z2FlQzNudVpZUzdydStxN0t0QVJJSVB4NnpDRk5paC9xY3o2cy9pNmNQZjRUbko5K0wxTEE0ajNQTDBtZGhUODBKbkdtcFJwdHFRUlE2Um82ZDA2RTFKR040eEFEOFlOUkMzRHQwTG42eTd5Mi9mYnNxWVpUUGRHWEFucGpLdVRiMW03b2lud0Q0elZPYlVOcFdoMlpidThkK3hSbFJnM0JsZ3Vjdml3VU5KYWkxTlB1OVAyT01kYWJOYWtWOVN3dnFtMXRRM2xDUDR1b2FIQ3NyUjM1eHNXc1UxU2xVcTBXN3pRWWhPdGIxRjFaV29iQ3lDcXQzNzBaRWFBaW1EaDJHNlNPR1lVcDZPdlNPVWM5VEZaNUpFSmRNbjRhM3QyekZzbGxYWTFKNkdrNVZWS0RWMGhGOHRscXNPRlZSZ1FVVHJrQjBlRGcrM3JrTHQ4eWNnYWEyTm85QU5pMGh3U1BnUGxOZGpUOTgvSWxyRCtBWWZUZ1dUWjJDc3JwNmZQZC9nYmRWNmtwVlF3TytManlOYlFWSGNiQ29DSXJhOGNBek9TWWFqeSs2RWZ0T0Zib0M0QUV4MGZqcG9odnc0cnJQY2FDb0NLMFdDOWJ0K3hycjluMk5oTWhJVEJtYWpqRXBLUmliT3FoWDY1Tlo4RGdBWm93eGR0bVFRQmdaTWRDanJFVnBSNjJsQ1Q4Y2ZUMnVTdkFkV2FocWI4UnorV3ZRcGxqeHI2TmY0dG1KZDNtczg5V1FqRWRITDhRVFg3K0xabHM3MEJGL1FuWnM4eE90N1FpS1k3VGhzQWtGT2o5L3hSNXZMUE1iQU8rcVB1RjYvMDFkRWE0ZE9ORjFQQ1E4QWZHNkNGUmJtbkNpcVF3VFl0S2dDQldGelpVSWswT1E0WlVCT3REMDU4OUs5blZyWkhqUm9LbVk1bWQwMmYyN3NhZzJ2SGxxVTFCYkR3SGd6TXVNWGVTMjVCOEpLb1B6NFBnNC9IenhZa1NFaFdKSHdWRnNQM29VaDg2Y2RZM1FBa0JUV3pzMjVlZGpVMzQraGlVbDRhL0w3NFdpcXZqUm0yLzdiZk9OVFp1QlRiN2xSMHRMZmE1NTNleGI4ZDBmZk04MXRmaGdVUkdlWDdNT0RhMzJmQXRFaEIvZmNBUDBvYUdvYjJuMXVUWllPNDRldzU4KzlWMCtvZE5vY092TUdiaGx4blRvTkJyc08xWG9jVDVHcjhmdjcxaUszTU41ZUd2ekZ0ZUlkMVZqSXpZYy9BWWJEbjZESDExL0hRZkE1d2tId0l3eHhpNGJvNklHSWxUMjNFL3hkSE1WSGg2NUFIT1RNbnpxVzFRYi9waTNHdlZXKzlTMWdvWVNmRkh5Tlc1SW1lSlJiMFJFTXBZTW5vRkdxK2N2VGpySkhnREhoWFFrWUxJSkZZM1dWb1RMSWZCVzFGTGxVMVpqYWNLSFJSM3IycjZwTDRJQVBOSnJUWXBOaDZuOEVGWVZmWVZWUlYvaGFHTXBMS29OV1FQRytXUmpEaFFBbDdUV29xUTF1SDAzNzB5NzJpZjRiVlVzK1BmUjlmakoyRVd1Tytva0RlNU9uNE1YajZ6RDNwcVRRYlh0N1V4TE5YNjg3ODJnNjQrUEdlS3pMZE9SaGhLOGNqejRmWnViYmUxZFYyS3NIOG9hUHc0Zjc5cU5rZ0Q3N3FiR3hlSDZ5Wk93WU1JVjBHcnNZY1RDeVpPd2NQSWsxTFcwWUh2QlVXd3JLTURoczhVZUk4TjN6YnJxdlBUZktWeW5RNGhXQ3pnQzRIdm56TVpFeDFaTnNpeEJIK0w3ODltYlRWSFFidlBjdnUycVVTTXhmbkFxRHAyeFo2aldoNFRndWtrVGNkTzBxWWdKOTgwLzRXM2V1QXpNSGowS20vT1BZTzIrcjEyajRXTlNVakJ2WFBBN0tiRGU0UUNZTWNiWVpjTmZrSHU4c1F3akluMlRpNmdRK0Z2QjV6anB0U2Z4MjZlMllFYjhDQ1NHUkhtVTM1bDJOUW9hU2p6S3doM1RrWk5DT3RZTzExcWFBdTRZWE5iYXNiZHdxMkxCanFxamVLZHdpeXNBQjRBR2F5dUttaXNSRnhLQkE3V244WFh0S2V4eEJKZUg2czk0dERjejNuTkUrMWhqbVVmVzZ1NUtEWS9Id3lPTVB0c3FBY0Rxczd1eHJhb0FvNHRUWEd1WkFTQmMxdUdYNDViZ3k1TDlXRm0wdytPekJNT2kycnExTmp6Snp4cnZWc1Z5WHRhWE0zYTVreVVKUzZaUHc3ODNiSVJFaElFeE1VaExUTUNvZ1FNeEtUMGRRNU1DNy9jZUV4Nk82eWRQd3ZXVEo2RzZzUkZiamhUQW5KY0huYXpCakJIMjdYMEl3RlVqL2EveDdTMk4yL1RuRWNuSmVHN1pYWGpxdzQ4d2MrUUkzRHB6aHV2Y2dPaG92UGZvOTd0c2IzUCtFYnl3N2pPZjhnY3lNL0htcHMyWU4zNGNyaG81QXFFNjM2MzNPcVBWYUdDNFlqd01WNHhIY1UwTmRodzloc25wNmQxcWcvVU9COENNTWNZdUMrR3lEdGNramZVcDMxVjlIQ3RPYjhQdnJyZ2RJOTBDNFZlUG0veU9scmFyVnZ6bjZIcjg5b3FscmpLTGFzUEx4N09SRWhickVSekc2UFFJbGJVWXJJOTNsWlczMVFmczQ5SEdVanl4LzEwMFdGdFIzbFlYTUZCKyt0QkhxT2tra0Fic282K1RZajEvYWVwcDl1ZlJVU200TVdVS3JrNGM3WGQvMy95R1luemtHS1YrNDZRWktXR3htT28yUWl5QmNIM0taR1FsajhlNjRyMzR2T1JyWG9mTTJDVXFhL3c0VEJtYWpyaUlpRTZUV0hVbVBqSVNOMCtmaHB1blQ0UEZiUlJWa2lUOC9PYWIrcXFybllxTGpNRHo5eXl6andUM3dEVmp4K0Nhc1dOOHlvY25EOER2NzFqcTU0b090MTkxSlc2LzZzb3U3ekVvTGc2Mytja3F6YzR0RG9BWlk0eGRGbTRZTk1WbjJuR0R0Ulg1RGNWUWhJcW5EMzJJWnljdFEycFlIRDRvMm80dlMvY0hiR3QvM1dua2xoL0d2QUhqVU5GZWp6L25mWXFUVFJYSUd1QTVSVTBDNGYrR0d6REdiVjF2U1d2ZzliQVcxWWFqWHRtY0FlQlg0MjdCNktpQmZxNElUSUlFbmVUNTEvaHRRNjdFa3NIVFhjZHRpaFhmM3ZXS3o3VTZTWVBSa1NtWUVqY1VNeE5HWXFEWHRrenVDaHBMOElkREgwRjFoT01xQko3UFg0dWZqN3NaazJJODk5TU1sYlM0YmZDVnVHWHdUQlEwbEdCN1pRSDIxSnhBbWRkREFRM0ptSlU0dWx1ZjEybDRoRy9XMUZpZDN1L29mekRPdEZUNXpBSmdyRC9UeURJU29xSzZyaGdrbmViQ2hSczlEWDdaNVkwRFlNWVlZNWU4T0YwRWJrbjFmWXErdVNMUGxWMjUwZGFHcDc1WmhRWEpFNExhaS9oL0ozTmNyODQxbzhjYnkzM3FaUTBZNzNGOHFxbjdVM0gxbXBBdTl5VU9ScmpzT1JWUDZ4WWdYNU0wRmhOajBwQ21UMFM2UGhFeWRUMnlrMTMyRFY0OVlZSkY5VndIMTY1YThjeWhqL0RJeUdzeGI0RHZ1alVKaExGUmd6QTJhaEFlSEo2Rk5zV0tvcFlxRkRaWDR2VVR1ZEJLR3Z4bzlQVTkvSlMrMHZXSlBXN3YwN083T1FCbWpMRitoQU5neGhoamw3elppV044a2w4SkFPdExEM2lVVmJjM1lzWHBiVUcxMld4cjk5bk9xYWlsQ2xYdGpVZ0lpUXg0M1pHRzR1QTZmWjVWdFRjaTAwL1NMSC9PdHRiZ2paUG1UaE5iMllTS2Z4ejlBb2ZxeitEQjRWayt3YmU3VUZtTFVaRURjYWp1RE5wVXEwZGd6aGhqakoxUFBadll6eGhqakYxRTFoWHZ4ZTZhRXg1bE82cU80bXduMDVGNzZxTXpYd1U4VjlaV2g4S0xOQmxUWHYxWmZISm1kNmQxQ3BzcjhjK2pYK0tIZTE0UE9xdHpUdmtoUExMN3Y4Z3BQK1NhSnUzUGlhWnl2SGQ2YTdmNnpCaGpqUFUxZmdUTEdHUHNrcWRDNEMvNWEvSDBoRHN3S25JZ1ZBaDhFTVEwNTU1WVgzb0FVK09HWVZyY2NKOXpiNTcwczRsbEVENHMrZ294dXE2MzBPZ3VtMlA2dDlPSzA5c3dQWDQ0Qm9kM0pPMXFzTFppUjlWUmJLN01SMTc5MlI3ZHA5N2FnbjhlL1JJcmkzYmdwa0hUY0UzU1dFUm9RbDNuTGFvTmZ6M3ltV3M2dWdvVlpXMTFnWm83cnhwc1BkOFRsREhHMktXbjYzbFFqREhHTGhzM2IzNitzOFRDbDd4b2JUaWVuM3dQZGxVZngzOVA1Snl6KzhnazRlYlU2VEFrWDRHRWtFaVV0ZGJoZzZMdDJGWlo0S3FUSEJxRGw2WS81RHBXSVhEcmxoZk9XWitDTlRveUJROE1uNGNEdGFkeG9LNFErZlhGblk3YzlvU0dKRXlKRzRhcGNjTXdJV1lJUGkvNUdtdUw5L2JwUFM0bG4vdzNEUUFPQXpnS2lLTUFqb0pRQUZWN0RHL2Z3Z3VRV1k4MHIvL2lzdjU1enZxRy90cUZITzk1NFMrRU1jYjZrY3M5QUFic2U5bld0amVoV1dtLzBGMWhESUFyQVBaUG9ONFZGSVBzL3dqbEtNaFNnTGZ2NDcya1dFQWNBTE5nY0FEc2k2ZEFNOFlZdTZ5Y2JhbSswRjFnTEhpRWFJQ21BM0RzWHlVQWtnQ0VBdmV0cklZUUowRjBHaENGRUNnRWNBcVNmQm9oSWFmd3lxS1dDOWh6eGhpN0pIRUF6QmhqakRGMnJna0NTQUJDQU9RWWtCSG9haTVlUElqaUFVd0hxS091VUlHMlZ1QytsWlVRb2hDRVV4QW9oS0JDU0ZRSW9SU2lUU3JFcXR0NWdUTmpqSG5oQUpneHhoaGo3RndqeDJ4VmNvdDR5ZjJOY1B6ak9PNDZPQWFBUkJBbEFwZ09jdFozakNDSEFiaDNaUVVJaFI2ang0SUtvWkVLMGF5ZTVnQ1pNZFlmY1FETUdHT01NWFpPZVFlMnd2RXFPVTRKUi9EcUx6aDJiNFBjNmdleHJJK1FCQ0FKb0JtdTlnaUFxdG9ENVB0VzFrQ0lFb0JLUWFJRWdrcEJWQUtJVXFoVUFoS2xxSW9vd1JmWDg0SjZ4dGhsZ3dOZ3hoaGpqTEZ6eWp1d0piZlJXai9WWGZHeWNCc0pKcmZySmMrNnpyWkVrSUZ4aHpnUXhRRVk3OUVuQUpBY3I0bE53SDByNnlCUUFrSXBCT3dCTWxFSlZNZXJwSmFDV292eHh2MXQzYms1WTR4ZENCd0FNOFlZWTR4ZFROeW5SdnVOWjRXZnV1N255SE5rV2FDN2diRzNHQkJpQUdSNEJPT1NjeTJ6QkFnOWNPL0tKZ0FWQU1vQVVRMUNwZjA5VlVPZ0VnSmxnRm9OcmFqRTYzZWQ2VTJIR0dPc3B6Z0Fab3d4eGhnN2x5UU1oQldKa0VVQ2hEUUFoRVFJa1FBU0F3Qktna0FpU0RoZUtiYkg5L0ZaWCt3K2Fud2VFQ0lBUkFBWTVuTlQxeHBsQ1ZBQTNMY1NBQm9CNFFpWUhVR3llL0JNVWdVRVZVS2hTcng3NjluejlDa1lZNWM1RG9BWlk0d3h4czZsTjI0dkExQVdkUDE3UGhvSVdKTWdVU0pBU1FBU0FSRVBnV1NBa2tBaUZxQjRBREVRaUhZRW5wZWlTSUFpQVF3SDRKVVVEUFlwM1JDQURIdkFMTkFLaUFZUU5RQm9BRVFEaE50N1FnMEV0ZGozVnFZR2tOb0FDZlVRY2lQSTFnQkphc0RydDFlZTd3L0pHTHU0Y0FETUdHT01NWFl4ZWVmV1VnQ2wzYnJtdm8valFaWVlRSXFCUXBHQUdnOEowUURGQUNJS0FuR085ekVBUllFUUN3SDdNVkhVdWZrZ2ZZd1FCbEFZZ0FIT0FwK2cyVDBidG1zcXVHcWZwdDB4OGd3SVVXVVBrcDJCTkZvQmFnT2h6UkZvdHdGb0JkRG1LTGVmRjJySGUxQWJoR2lCSk5vQmFvTU5yUkJ5RzFSTEd5UzFGVlp0RzJmYVp1eml3d0V3WTR3eHh0aWw3cTFicWdGVTkvajZaZS9HUXRiR2dLUVlrQklKRmRFZ3NvL1FxbW9rSkVsdkQ2UkZKSUJJRUVWQ0lBSVE5dmVBL2ZoU0dZMG1TZ0NRNERqd25MSHRuWkhieFR2Sm1IT050YU5NQnV4UnRtei9SNE9PZ0p1eEMrWGVsV2E4Zlh2bWhlN0d4WVFEWU1ZWVk0eXgvdTY5dTJzQjFQWkpXdzk4R29tV2xraG81RWpJaUlCQ2tTRFZIaWlyaUFCUnBEMVFGbm9JRVE1Q09FRGg5dmNVRG9Fd2U1a0loNkJ3MTN0UWFKLzBqekhXcjNFQXpCaGpqREhHK3M1cml4c0JOSjZUdHU5OVN3OU5hRGphNVhEb1JCaHN0bkNRRkE2SndxR285bGRRT0lScWZ5VVJDZ0VkQ0ZvSWFBQm9BZEtDaEJad0t5T3lIME5vSVVoalArOG9FMElMSW8zalhFYzlJbzNqblA2Y2ZOWXU2Tjg5TjE4eFk1YzdEb0FaWTR3eHh0aWw0ZTM3bWdFMFgraHVNTVl1WFZMWFZSaGpqREhHR0dPTXNVc2ZCOENNTWNZWVk0d3h4dm9GRG9BWlk0d3h4aGhqalBVTEhBQXp4aGhqakRIR0dPc1hPQUQyWTlhc1daRUdnK0V2V1ZsWlM4OUYrL1Btelp2YTJ6WXlNakowQm9NaFB0RDVCUXNXSkhtWExWMjZWTTdLeXZxKzBXajhRYURyTWpNelV3MEd3Ny9tekptVDJObjlEUWJEbjdLeXNyN2Z2VjVmZXViUG56L1hZREQ4eTJBdzNIaWgrOEpZWHhCQ2xGL29QakRXbi9CL2M0d3hkbkhoTE5CK2FMVmFQUkg5Qk1EL0FLenlQbTh3R0g1QlJETTdhNk8xdGZYZWJkdTIrZVNuTnhnTUx3QjRMQ3NyYTNsT1RzN2I3dWN5TXpOVE5ScE5yQkFpQW9DZTdHbjE5YXFxUmhIUllDSktGMEtrQTBnam9vRkNpSHdBNDczdllUUWFiMVVVNWUyc3JLeEhjbkp5M25DV2w1V1Z4ZWwwdXQ4S0lhSU5Cc05YSnBOcHQvZTFzaXovaDRnV2hZU0VEQVJ3YTZEUFIwUlBBTmdMNEYvT3NxeXNySHNsU1FwNFRRQy95ODdPL3RxdGpVR1NKUDI3bTIzNDhQZjlHd3lHQndITTg2NUxSRXAyZHZaeTcvS3BVNmVHcTZyNkpoR2xDU0ZDQUt6cmJiOFl1K0NJOWdPNDlrSjNnN0Yrdy83ZkhHT01zWXNFQjhBOTRBaCtGOE4vR3Y1UUFMSldxdzJCbnozd2hCQ2ZFdEVqa2lTOWJqUWFtN096c3o5Mm50Tm9OQjhDbUVsRUh0ZElrc2RBdlkySUtvVVFCd0NVWFh2dHRYSHIxNit2OGVyZlFRQVdBSzhZamNiQzdPeHNNd0JzMmJLbDBtZzBmZy9BQjBLSXR6TXpNeWVaemVZMjUzVkdvM0VaZ0VWQ2lDcEprZ0tPRWdkQ1JPTUFMQlpDdEJHUjBsbGRJWVNPN0h2dS9jVzlYRlhWU0VtU0ZuZjMzdDRDZlA5WEVkSGRBTnJkeWtJQUtBQjhBdUNZbUpqZk80TGYwMFQwa05Gby9EQTdPM3Q5Yi92RzJBVWxzQi9FQVRCajU0MEFCOENNTVhZUjRRQzRGNFFRYVNhVHFkcTl6R0F3ZkVoRUFVZEJjM0p5Tm1kbFpkMU9SSjhBV0dFd0dCYWJUS1l2dmFyOVNRaFJLb1NvQlZCSFJIV0tvdFRxZExxS0RSczJWQUZRTyt2WHhvMGJqODJiTis4K1daWS9GVUtzeXNyS21wYVRrM01hQUxLenMxY2FESVo3aUdpUkxNdS9BL0FFQU15Yk4yKzBFT0wvQVJBQTd0KzRjV05KdDcrUURrdXlzN085UDVNSGc4SHdYd0FQQ2lFYUFsVFphclBaRm5iM3hocU5aanVBS3pxclk3UFpVczFtYzFWbVptYUVScU9wRmtJYzg2NWpOQnB2RlVMOFdBaXhSYVBSM0t3b3luNEFyMlZtWnM0MG04MW51OXN2eGk0V1FsWmZoeUw5aUFnaEY3b3ZqRjMraEVXeHp5WmpqREYya2VBQTJDRXpNMU1ESUJVQVpGbDJybitOeU16TVRIZVVOYm9GdXdNQXFIRnhjWFU5dVZkT1RzNWFnOEh3T0JHOVFFUlBBZGdBdDZEV1pyTzlZRGFicTNyNldRQWdOemQzamNGZytBOEFJeEZGdTUrVFpmbUhxcXJxaEJBZnVKVzlDQ0JTQ1BHMHlXVHltZXFia1pHaEd6Um8wQVRuc1JBQ1JCUStmLzc4YVk3akNpRkUwUDBqb2xnQXNGcXR0UUdxS0dhenVRa0FNak16WTh4bXM5L3ZPaXNyYTRZa1NWYzNOemUvdkdQSGpsYUR3YUI2ajZBSG90Rm9EQUIwUkxUV3ZYeisvUG1UaEJCdkVsR3RxcXIzcmwrL3ZtYisvUG4zQ3lIV3k3SzhmdmJzMmJPM2J0MGFxTitNWGRUV3pINmk0T1pOei84SndHOHZkRjhZdTl3SmdkK3VtL3N6bjRlc2pESEdMaHdPZ0R1a2FqU2FVKzRGUkhTSFJxTzVBd0NFRUM4RGVIanExS2xhQUtNQWxLOWF0YXJUYWI2ZE1abE1MeHFOeGxhYnpmWTJ1aGpSRFZabVptYUUrN0dpS0wvVjZYUy9zMWdzTGU3bkxCWkxKWURiM0sreFdDd1BhN1hhN3pZMU5mM0Z1NTJLaWdwTFVsSlNpaERDZTgzd1dHZVo0L3Z4Q1ZJTkJzTUFBQ2d0TGEzTnk4dXpBSURSYUx3Q1FDYUFoczJiTnhkMzlwbXlzcksrSlVuUzM0eEc0NXpzN094dnZNOUxrdlFDZ05sNnZYNC9BSE5uYlhrVFFpeDBCTXVmT3N2bXo1OC9UVlhWTDRsSUs0Ulk2Qnc1MzdoeG84bG9ORDVHUlA4SURRM2RrSm1adWNoc05wZDE1MzZNWFN6YVUwTCtxQ3R0dTVOQW95OTBYeGk3WEFtQnIzWFhwRDkvb2Z2QkdHUE1Fd2ZBRHEydHJUV1JrWkdQQTRBUUlwS0luaFJDN0NJaVp4S3MvUUFRR3h1N0ZFQ2NFT0xkQUUzWkhLOHhBRG9keGMzT3puNnBEN29PQU1qTXpFelFhRFNWM3VXcXFrS2pDZjZQT1RJeThoZmVaU2twS2MvWWJMWS9xYXA2djdOTWtxVFhoUkNGUW9qZkFRQVJGY0MrTHRvREVkMEg0TG1VbEJTa3BLUlloQkFxN091a0lZVDRNNElML3FNQnZMdHc0Y0xwWDN6eGhXdjlydEZvWEF4Z05nQ3pjNTF6TjEwbmhDZzNtVXc3SGUxbE90Wm82NFVROTVoTXBpM3VsYk96cy85cE1CalNpT2duR28xbTEvejU4Mi9hdUhFanIrMWlsNXd2Umo3YWZ2T1c1eCtHUU82RjdndGpseVVCUlVCNmNCWGQzdU1INVl3eHhzNE5Eb0FkZHU3YzJRQkhRcWJNek14a2pVYnpKSUJ2c3JPelhVbWFEQWJETUNIRTM0a0lraVM5SHFDcFBBQ1FaWG1qMFdqY0oreUtpT2dJRVMxelZoSkN0SnBNSnI5clhHVlpmc1ZnTUZpQzdidXFxbisxV0N4NXNpeC80Tzg4RVMwRUVDV0UyQXlnMU0vNVJiQW5nL3JZRWFCNm56L29tSTdzeWlodE5CcGZCMUR0bm1YYVlERDRCTUNLb3VUSXN2d1pBSTBRd3BuTnEwd0lzZDVrTXEzbzZyUGw1T1M4WVRBWWJpS2lKUmFMNVZrQVB3SHNXenJWMXRiK0VRQ0VFRTkyMVk0M2c4RXd3WkhnNmhVQXlNcktla0lJOFFmSDUxMW1NcGxXK3J2T1pETDkxR0F3V0lqb0Y2cXE3aklhalgrMjJXelB1Q2NUWSt4UzhNbWN4ODFUOTd5c0c5elM4RHNJL0F3RStVTDNpYkZMbm9BaWdMK2MxVWY5WnUrMDcxZ3ZkSGNZWTR6NTRnQTRTRmxaV1lzQXZFSkVDUURlMnJoeG84bGZ2YWFtcHI5RlJFUk1JNklGQUc1eFRMRjlFMEFhN0tPVkFDQVRrYjhNMGdBQUlsclNuYjVKa3ZUaHRtM2JkZ0s0MDArLzd5S2lPNFFRQit2cTZveDc5KzYxR2d5R1h3SVkxZDdlL3RqV3JWdHJqVWJqNHdDZUEzRENaREw1akFEM1JtNXU3bDRBdmRwRFYxR1ViOHV5ZkRXQXgrYlBuNzltNDhhTm0ycHJheCtBZlFyMlJ1K1IybUFRMFUyT3Q2c05Cc05MUlBRZElVUVRFVDFvczlrKzk1NEc3dFdmWjJWWnJnUHdESUJmYXpTYVBYQ2JSczNZcFdMdnRPOVk5d0svWExMdCtmZFVtN2lPQ0ZkS3FwaWxTbEx5aGU0Ylk1Y0tJVkJNSkw1U1FUdGxEYjc0Wk5iamh5NTBueGhqakFYR0FYQ1FKRWxLQlpBc2hQaENVWlR2QmFybkdFbStDWUNVbVprWkR0algwRHJXdi80S0FBd0dRNkVqa0E1a2lzMW04MGl5Sk12eUswUTBuNGlNVnF2MWhQdTV4c2JHQ24rTkdJM0dLNFVRcndnaDJpUkpXcjUzNzE0ckFCRFI5UUJtYVRTYVh3T290ZGxzZjlWb05Nc0EvTnhnTUp3MW1VemQzb2MzSXlORDUzYjRIWVBCY0YwdzEwbVN0SHJqeG8yYi9KeHlaZFF5bTgxVjgrYk4rN1lzeTUrcXF2cUd3V0M0RXNCVEFGUlZWUi92Ymw4QlFBaHhFeEcxbDVhVzVnd2NPUEFrZ0trQWZnbGdRekJUeG9VUUg2bXFtaW5Mc2pFN081dURYM1pKKy9qOWw0K1ZSOUVWQUdJQU1RRGVpZVNFZ0NDQ0JMZi9NSHRGQUNENy93c0JuL3ZaSFlEQWEySGExbmVpbnpwYjQ2OUMwSGRiaTNCVkc3OFh3Qmp2UGdTOHhxcEIxWWZUQVZVS3FuNlFQWEcxSVlUNGFPQTdhMi9yWllQZDlsUjIxallBVnpzNkVlaTc3NmFPejZVVktoNVY4eEF1ZWp2elYwQ0FQTDl4SWQ2WGh0UXNwM0VJZW9ZVVk0d3g1bzBENEM0WWpjYXhBTzdPenM1KzBtZzBGalUxTlcwSkN3dnpTVGpsVDJOalk3c3o2T3dPbTgxMnhqc0x0TkZvYkFFQXE5VmFiRGFiQzd0cUl5c3JLOHV4bmpWTUNIRmJaMnRWeldhenpiR2VkZ2NSL2N0Z01BeFRGT1VKczlsc0MzU05RNlJqOVBoV0ljUldPTlkvRTlITlhmWFBTUWhSQ01BVkFCT1I3Q2ozbUlxZG01dTd4bWcwdmtWRTl3a2g5Z0JJQWZCcWJtN3VnV0R2NWVVQWdPa3BLU2wzWjJkbnZ3NWcrdXpaczJORFFrSUNyZTMydGlzM04zY2JnRzA5dkQ5akYxemxiNFpQdGFuMFFEbGhHZXg1QytBWjVObURFTWtSSlBVKytCV0FJSHRnUTQ0N3VRVmdBcWdoSWQ2VEpMeVc5UFR4cjN0OU93ZEZHL2MydVlKZmUxZ2x1Z2htVzQ4a2R3Uy9mUlFvZW9UUUtuWDdRV09mSVB3QUFudnQ3L3NpK0lYais3U3prb1JjS1JrM0tKM21Od3k2VmVGNFp5K2lPNVV6Y1VQRk9tVWgzVmpQbWZnWlk0ejFDQWZBZnNpeVBOVHg5bTRBRHdKQVptYm1INFFRU3lJakkzMjJDQW9rTmpiMk1RQi9Pd2RkREdqcDBxVnlUVTNOcndEOGhvaElWZFVmcWFxYTdSNndDeUVrSW9Jc3krSE9jcHZOVmlQTDhtMUU5QmtSL1ZpVzVXdm56NS8vUGEvUldabzNiOTRNV1pZWEFRQVJqUUx3bkdPZDgxb2lpblRVdTBNSVVVbEVPYXFxL2xwVjFaZTkrNm5SYVA0T1lKbWlLRWZkeXlWSmtoMXQrd1RmTnB2dGg3SXNHNGdvVlFqUkNPQTNQZjJlRkVWNVhLUFIzQ3FFZURvakkrUGR2THc4aTJOcm8zdWNkVEl6TXpXU0pGMURSSWROSmxPNSsvV1ptWm1oUGIwM1l4ZFM3VlBwTWUxVzdYMGdQS0FJVFBTSmdZUUFuTUVwZWgvNEV1eGh0Q3VRSWU5eFZLRUtnWTJROEZxeXJQdUVuc3JyMDlFOTVjdTRud0IwUzhmdEFORlYzS2RJYURreTBIVklSTDBPL2oyL1QzRms0SHRyTDBnQ3NxY01PZnVleXM1Nkg4NGxNMzBRM0h0L04vc29Iak9vR29taXQ2a1JIS0d2MjVNREFzMVVaWG1QeUk1Y1NNYkdvNTFjekJoampQbkZBYkJEWm1ibUNFbVNIcEVrYVJHQUVXNm4xZ2doVnBuTlpvdkJZREFMSVNZUjBWUUFLNFVRZnA5QUU5RmNBR01jUVZyUWhCQkVSTEJhcmUyT0pFMTEyZG5aUmNGZWJ6QVk1dFhXMWo1SFJOTUExS3VxZXJza1NXc2tTZnBuZ0g0VytKbnV1MXdJOFNnUlRSVkNtQTBHd3c0QS93WlFBZUJ0SWhyZ1ZyY0d3Tk5DaUZVNU9UbkZCb1BoVDQ3UDBXQXltVFlaamNZYUlwcGxOcHVmY2IrQkk0R1ZVUWpSR0JvYTZyMldPc1RSaHM4dndXYXp1YzVnTUJRQUdBU2dwYjI5dmNlL0tKdk41anFqMGZoM0lub3FKU1hseHJDd3NMV3hzYkYzQVVCMmR2WmJBQ0JKMGoyT2JOYy9BZkNpODFxajBUaFdDTEhMWURDOGF6S1pIdTVwSHhnN1g4UlRrQ29zSStZTENRKzBXYkdZeVA3Zm1VY2RZWTh5SkVldzEvdWcxeDViQ2JLSE1UNGhsaERIUWVJTmpaRGZTSGptYUcrSEMvMFM2Mk91VVZVODUzSHpJSUs5MXVNRElDejJWUjJpVDZZKzI5UGRkNHord3UvUDVQTkdWbjhCaFc0RlNHdi9QdnJtTTNZRTA0UXZhQkR1WTQyT293QUFJQUJKUkVGVUV5ZTZ2Q1FvcnE0NStrazBUTFZwZDRrdlk1YlFkWFdjeVp3eHhsaTNjQURzSU12eUpDSjZUQWhoSTZKTkFPWUNlRGM3Ty9zaFp4MlR5ZlJPVmxaV0NSR1poQkE3VFNiVGk5N3R6Sm8xS3pJME5QUWtFZFcwdGJYNXpTVHNMVE16YzRUWmJENE9JRm9JWWR1MmJWdVR3V0I0QThCRW85R1lxNnJxbXdEQ09tdkRZREFzSnlKblJ1WTlpcUxjazV1YlcyQTBHajhXUXVpOHFtY1NVVHlBejRVUXJlNG5WRlhkSzRTWXJkRm9mZ3ZnTVNLNnlySGV0VmFXNVFGQ2lMMUU5RDZBNTRVUXAwd21VNkFSYmhYQVp3RHVtajkvZnNyR2pSdExuQ2RxYW1wdUk2SWtBUDl6MzliSXdUbFMzZVRuTTM2YmlMSUFLRVEwSUNRazVCOEE3dTNzZSttTUpFbHZxYXI2RklEcklpTWoxd2doWGdCUUQrQXRBTkJvTkorcnFxb1MwUzF3QzRDRkVFdUpLQUtBOS9mSzJFV2w5bGREMDlwSWVyRE1TdDhpaVFZRG52R2ZFUGJwd1BhWXBYZWp2YzVtM1lObjM5RmxOQk93aW9EWGs1NDV2cm1IdHdxSzJKQ1FvcXJxYWhCSnpuNVJNSUdlU21nNWxPbzY3Sk5Kd2tLQW5OK3ZFTFhKbHRCQXV3aWNGMC9OTXhjK2xUM3Zud0IrYk8rVS9kK0JYbzl5dTdWeFdvckFNUkdCa2NMblIzblAyM2ViRkExUXRDcWtqYll2NDc2cnVhN20xVDY3Q1dPTXNjdWUxSFdWL2tHU3BBTUFIclZZTENrMm04MG5tN0pUVGs2T1dRaHhFc0FQRmk1YzZET0tFaG9hK2pRUkpRZ2gvcnh0MjdZdVI0RG56NTgvVGFQUmJGKzZkS2tNSUo2SWFwY3VYU281a2xjZEFtQ1FKT2t0QUFzYy9SenByNTI0dUxoM0FIeXVxdXJQWTJOanI4ek56UzBBZ096czdHVW1rK2syOTMrSTZBZ0EyR3kyNzNpZnk4M05QV3cybTl1eXM3Ti9ZYlBaeGdnaHZtY3ltVjdRNlhSZjJXeTJrU2FUYVpyNzFsQmRlSTJJTktxcS90Q3RUQ0tpbndPQW9pZyt3VE1SeFRyZU5yaVhaMlptcGdQNGl4RENTa1RYQ2lIS2llZ2VSM1p1OSt1RC9oMXV3NFlOcDRRUTFVS0ljV2F6MlVaRUh4TFI4SG56NXMxMG5LOFFRdXdVUWx5ZG1abnB5b3BMUkhjQ2dLcXFid1JxbTdFTFJmeGdSRWo1cjBiY1hmYnJFYVoyeUtjSTBtK0k3TUd2cTQ0alRKVWNDM0Y3Ri9nSXQvOEZyTE1OcW5oUTB0WWxEM2ptMlAxSnp4dzd0OEh2SG1oVlZhd0ZLTTdaUi9jcHlKMXBQNVVBdGMweCtpdDgwakQxakZzVFJQZ1ByVnJWR3JqeWVSTFI4anNJeDg5WlFxZC9lc0VTcnJGL3V3MVNLa1NYODgyNzB6N2djUXNpbVVDdktGL0UvMXNjNWdlU2pESEdnc01qd0E0Yk4yNDhCdUFZWU44SHVKT3FLaEg5QWNCckZvdmxad0NlZHA3SXl2ci83SjE1ZkZUbDFjZC81N2t6V2RnellRbUxDZ3BhVWRTQ1ZsblVKRE1oQWJkYVJGdFJxOVczcTF0OVhlcGJxNE90UzYzNzF0MlZXZ3RWcXloSllMS0lBbHBGUlFSUkFYZFpzd0VoeTh4OXp2dkgzSm01azBuQ1pPYUdCRGpmRHlHNXo3M1BlWjU3YzJjeXYzdk9jMDdoZEFCWEFsaGRYMTkvMzU3R0xDZ29tTXJNcndBWXVHM2J0akV1bDhzRFlPMkNCUXRNQUg4QzhLZkN3c0lwUlBReklwb05JRk1wOVpMUDUzdVBtZjlLUlA4SUJBSU5BR0QxT1MyMXMyOGZLOW5Xb3dCUVhsNWVpM0RJYzlJRUFvRnFyOWY3TGhGZFZWaFkrSmZLeXNvTmhZV0ZQd2R3SElBRjFkWFZDYVVpbUhrNEVZR0k3Sm10eVRDTXg2dzF4djRsUzVaVWVMM2Vxd0E4cTVUNlUzNSsvbXZWMWRYMVZ2K2c1V2xKNnQ0bW9tM01uR3YxZllhSWZxcVVPaC9BbTlZaFZVUTAyVENNWWdCUEZoVVZIY2ZNUnpMemhzckt5aTZYWHhLRTdtTGJydzg5UGdTNmRBdndBeEFOQkJBbnZHSkxQV09pTGhYSkUvWDBzdFdiMmcxdlpoRGVJT2JuM1M2ZTc1bTdNZW1sSEU2Z3QzditER0NpTlpma3Zac01OSzZKUFN1SWwzTXB3b2g1MXhtdGFBazlrSzVKSi9DZjlPWU9mNkJnTGtEM0FIRE1DeHkyQllDQVdzckVTc09EU2ViMnFBYzhmZHZXUXh1YlZ4MkVuK3N2YzAva3NxWXpxR1IzUXExN1FSQUVRYkFqQWpnRmNuSnlucXFycS9zSmdKdDlQdDlybHRBN2hvam1NM05qS0JRNnY3UHN6eFQrcTUxbEdNWmlaczVtNWl1VVVvY0NVTXo4cHYzWXlzcks1UUNXKzN5Ky9nRE9BbEFINERnaWVvU1o3L1o2dmM5VVZGVDhEd0NlUFh1MnNXM2J0azVEcFlIMmsyQjFSSFoyZHJDZE1PV2tJYUliQVpRUjBUTUZCUVZYRXRGZEFCcGJXMXYvdDRNdTQ2dzVmaFZwOEhxOXZ5S2lBbVoreHpUTjJ3Q2dvcUxpWDE2dmR3NFJuV0VZeGoyd2twVVJVU3NBS0tVeUFaRFA1MXNGNEtGQUlKQVFJamQ5K3ZTK3BtbU9KS0lObHMxbFhxOTNPNEJ6WjgrZWZjMkNCUXRNSWxwdTJaME80RW5UTkM5U1NnSEFZM0NxSW93Z3BNaTIveHM3MFZRNGh4bXpUS0xERXlWR0xQbFVPRGlDa0ZwUWJ5eUFPRXBpcVNTVENhOFQrRG5sTmhjTTlYKzJPWVdCMHNZc3ova3htQzZKbTFxUzU5enlsUWZtenV4SUoyZVd4VkxzZ1FNUlA1MjNvSFJiK2xhZFlmaWdIUTl0cWg5d0JVQ2p3NklTRHB3ekFSUXpWS1h5TUo0YjBFY0hIVWttRmgwbG90Wmo4NTJrT1hzVmwyWE9vcEk2ZVRncENJSWdkSWlFUUtmQWdnVUxUR2EraUlnYW1mbWx3c0xDeTRtb0d1SDFxeGUyNTltTWtKK2ZuOFhNSXdBWUFMS0k2TkxLeXNxSGxWSUZBR0NWRStxTVU3WFdGekh6S2lMS0J1Q0JKY1JxYTJ1TFhDN1h6ajE5RWRGa0lKb0VxOU5qVzF0YkV6STRkNFZBSUZBTzRDa2krbzVTNm5XckxOTlBsaTVkK21VSFhhWUJnRkpxSFFENGZMNThJdm90Z04wSVg5dG9kbWpUTkgvT3pEdUo2RWRGUlVWZXE3a0JBSmg1a00vbkd3QmdBb0JaOWdFTXczakk1L005cXJWK25ZajZNM01rMDdVbW9zVkVsRmRiVzF0b0hidUNtZDhCOE9IczJiTU5Jam9mZ0ttVWt2Qm5vVWZZL091eEoyMzY5YmcvYkw1cDNFWlQwVXFBYnJReXNzZGd0Z3I5Mk5OUGRWM1pFTmdXZDlxT0JVWVE0TVZnL1pNK2JwVTMvSGZyOC9OK3QrR2huaEsvWERad0lwZ2VqazJ2YXhtT0cxZmJJc1VwK2wvS0VDd3RDQURNYkpCNVYxb0dIZVlueDY4TUFueGp0SUdTZlZTd0J3aVdtZ2FhNFVLQWhnTkVrUVRqemhHWEhBc0FZWWhtcWpMTFBkYzZPWXdnQ0lLd2Z5RWU0QlNwcUtqNHVLaW9hQll6TDRsa1dXYm03MWRVVlB5bnMzNHVsK3QvQUxpWU9RVGdnb3FLaW45WkpYVitCRUNIUXFHMldaSGpDSVZDd2VycTZxY0JQTzMxZW91SUtGb3ZXR3U5U1NuMXJ5U203eVdpd1FobnVPNTBMUm9SdmRuWi9tVFFXaitwbExxSWlGek0vSmxwbXVYdEhYZnl5U2NQQnpDUm1ZT2hVR2hsZm41K0hqUC8wNm9OZkhsRlJjVmErL0hWMWRWZitYeStYd040VUd2OWwwbVRKazBBc0IwQURNUElzOFJ4bkRmWllpQWlKVUNBOHVibTVtZzVKV1l1SmFJWnpId0lFQTM5bmdRQWhZV0ZaeWlsaGpIendrQWc4QTBFWVMvQUFHMzc5YmlUTlRDTGliOEgwS2gyUllTbFZSVUJuTEtuelo3ejJLcVZtK0RvNVJZQ0ZqUFQ4NW1tK1lMbjl4c2JVaHJLWWJpODMxRE5yb1VBM0pHMnJvaXQxczBEWWRhRkEyS1lyZXVZN3B4czRjOEFMUnJ5MUtKZVY3Ykg3NnQrMWg4b3ZBN0F4QVF2ZjZvdzJaUS9zRXA1TUpGck1RcU5ZZnVNOE9OM2g5ekJCSXA1cjRrTU1QNFFLdk5NTnFqMklpcEdvek9qQ0lJZ0NQc0xJb0JUeE92MWxqRHpIeWgrWWRNTlhxKzNvYUtpb2h3ZC8ybC9pcGwvQ09DK2lvcUtmd0dBWVJnL0FqQVV3UE9kZUVZVHFLaW9XR0xmcnFxcVdvV1lzT3NRbjgvM09vREJvVkRvRjlYVjFXM0ZvYVA0Zkw2ZndhcUZ6TXhmRTlGb3d6QlcrM3kreXdLQndDdjJZOTF1OXl3aUltWit2YnE2ZXBmWDYvMGRFZVVCZUNvUUNMU2JOVFVRQ0R6aTlYb3ZJS0tNdm4zNzVqTHpla3YwSHFHMTNtVVlCZ0JzdFBkaDVpdTAxcTVRS0ZUNzJtdXZ4WVVqYnRxMGFmN1FvVU9mdFh1YUl5aWxMclg2UzhaUm9WdmgyVEMyakRzMG41V2F0UVU0RzBBZUFMU2JrTWtXMmR6Vk5hdlI0OWtTdnUydDV3WEE0TjFnS2lYZ09jUGRzSENvZjV0enFYMGRnT2ZETUhYR2kwUVlZV3RGVnlSdzA1cVIwWi9EdVliVDkxWGFaOERReVNZUDNQc1FyZ0JqR1FCRW5PYnBhOVA0Ni9lOEd0VjZ1Zmx4aGtMWURjd2F0ckQ4OUFnSEtURFlXc2NjSHAyK3AzWHVVVnphZWhiTjJQbFIyb01JZ2lBSSt3MGlnTnZCTUF5clhBakYxWm5Oejg4ZnJKUTZSeW4xY3dBVE9Kd0Y1Z25UTk84eERNTlBSTE1BbFBwOHZrK1llUjRSTFF3RUF1L0I5bGtpRUFnMFRKbzBhWEpralhCK2Z2NVlJcm9EQUxUVzkreXRjMHdIS3lNemlLaTVvMk44UHQvQnpQd3dnRE1BMUdxdEw5TmFseHFHY1Q4Ui9RVEF5ejZmcjV5SS9yQmt5WktLU1pNbXVZbm9Xc3Z1MHdCZ211YTFobUZzTVF6andVNm1vMDNUbkxWMTY5YXRhOWV1YmZWNnZXOVlOczVWU28yd2ZsNFgxMEhyaHVycTZxam4zT3YxWGtwRWNkbWtmVDVmd2tETWZKcVZvT3ZIUHAvdlVxdTVNUkFJek9sa2ZvS1FGT3lIYTF2cllVVmEwYXpOb0xNSUdOeStOR0Fyb1ZWWXJIWWx5VzVNSUlmRlFuU3RacnZDbDNjQWVKbWdueHZtMG92SS8xbUhyL2VlUnZmMy9KMklUZ3B2UlhJUkozOWh6UG8rYU4yY0U5MTJacTJxTFVrVCtJUGg4MTZ1VHR0a04rSDNWaTczTHlsNEVVUm5wWjhWUEViNDl4Qyt4eG9vSzZOQ0RWdFhwRGQvQzdBYzQwNG0zZ0tCRkFBZGliTW1nSENFUnNaS0xzMjlpR2JVUE8vSU1JSWdDTUkrandoZ2k4bVRKMmYzNmRQbkd3QU5SRFFFQUpqNW8vejgvRUdHWWZ3U1FENkFLVllZTHdONGdabC9WMWxaK1k1bDRwekN3c0pUaU9nM1JPUWpvcmtBNXZwOHZnWm1YbUFscWdJQTJCTmt1Vnl1V3dFTUFQQzRsZkNxVnpKanhvek0xdGJXcndEc3NNS25BV0J0QjRmUEF2QnZJdXJMekMrYnB2a3ptNmY1cHo2ZmJ3a3ozMitWTXlyMmVyMjNXQ0wxRUFDYjNHNzNNd0JnZVdIdjJOUGM3RjVzMHpTckRNUDRtSWltRXRGVUFDMjJOYjRkTVFIaEJHT2RFdmt3UzBTbjI1cDdSZmluc0cvQ1Y0ek4zRElBSlF6TTJoTENHVkEwQ0VqMGlVVlNVRVVFYkxTbWJKTGpFQUJ0UzRpRlNPM2ZOaU14VUV2Z0Z3RjZmdGpXOWVYMEYzU1l6SyszWUpibVhBZWlIOXJidXVxOWpWdjd5d3hPTTJNeHdkSmhVVE4wVzFvRzl3YWtyZ2Z6NlNBWVRwbHNlMysrb1lZZWNqVHFIeGl1bThPbDhTZyttN2dqQTVJbHFtTVp2ZnBxd25ObXFlY1BhbWZ0alhRdXpQUUhFZ1JCRVBabFJBQmJyRml4b3NubjgrMUFXSVMxTUhOcGMzUHpZOHVXTGR2bDgvbE9CWEFLTTY5aDV2bW1hVDVsbFFpS283S3ljaW1Bb3NMQ3dzT1VVaGN3ODJrQXZnM2dtWTdHMVZyZlNFUWpEY080b3J2T3pRbEtTMHRidkY1dkl4RWRDc0JrNWhWV09hZ0VyRXpXeDJxdGYxZFZWZlZTMi8yQlFPQzV5Wk1uTDhyT3pyNUdLVlcwZS9mdVAyUm1ackpoR011SjZJbDBzazVYVjFlSGZEN2ZPY3o4TEJIbGFhMXZxS3lzck9tc3o2Wk5tNjRmT25Ub1RhbU1sNUdSSVptZ2hTNng3YVl4UjVqc0ttWkM4UmJHcVNEMDdkRFRpMGgwYy9qL0xnbmVTQTNiYUxMY2RzT25nd3k4cWNCTG9MQmsyTHIxLzZVRis0NUE0Tkxjc3pYeDc2UGI5dEk0U2FJYk05SHlSYTZ0eFlHUVhJNDlwQURqbTJGalg1cWZ0dEZ1eHUrcitOaS9wT0F2QVAwTWdMMXVWbHFFMStkR2JGSDIzK2p3TWJlb1ZjWGF4TE1neW9tV2lJcDR6QjE0UjJVcmNWdmNLUkJkWnc3d25NU0xXbWZSekYyOUpoTzNJQWlDc1BkeE5DSGova3ArZnY0b0lON1RtQ3pUcDAvdnUzang0ajBsNFhDazNHUjNNM3YyYkdQTm1qWEcyclZyUXdDMDAvYW5UWnVXOC9ycnJ6ZDBoMjFCNkNtMlhYOUVmKzNXMHhtWXp1QmlJanFrbzJQRDVYTWphekNUZTN1T0hLV1RGSDhNZkVoQUFNeEwwTEt6TXUvdUxmdGtraUF1R3poUnM3RUNSQm1BcmR4dUY5OUpkNzV4R0pvM1dLWGZIVm1TR3BsQU5QejVsM2xQTDd3L1hhdDdBMy9aWkE4YjJWOFFvUzhBQjBWdy9LK0ZDRE52RHI3eG5zbFp6OGRDMTRGSTJEZzc5ZGN3SFByUTluZTZTV24rSHMyc2ZjT2hVUVJCRUlSOURCSEFnaUFJRHNKK3FDM0JzZDhoWURvRHhRQk9SRGlUZVVjOWJNS3JDMi9KOXFLdG5YYmpyV0NxWU1JU3d4VXM3YWtTUlU3Q0ZZTU8wYTNxYlVTV1k2U1l0bGszdVZIend2RUFXeFVCblJEQThhSng1N0RtekdHMFlFR24yZlo3RTNNcjhuL05yS3pvbm5BVWdUTjYxSFp4bWI4YzBMZjVpR3VtckdneXkzTHZCSENESTBNa00zYXM2U3BqUmsxbitTVUVvZGZUV0Y3YTY1MG5Rcy9UdDNpRzZMMDJTQWkwSUFoQ21tejFqODdUSWRkcHpDamVIQ0l2RVR3ZGZTcGhjRFQ1VHpSWlV5ZC9tdXlKaE5nU0pPRWRIUVJPTXpjUjRUVUdCUXlOSlVOdVg3L0t3YnhHUFE2L1BEQkhCNDBBQ0RIeG0ySU16ZTRQUjBURmJ5cmgwKzNPRDdGZkp6RS91aStKWHdCZ2hYdGc0bWNBUmtidU9XZWVsVWRYc0FORUIrM1luWDBMZ0Y4WkpUVy80ckpCNVpyVmZNVHlTOFRmNjA2TUhhMU5ISDFvOUVDb3pEUGR5QXhlVEFVN3QzZldXeEFFUWRpL2tDY0NnaUFJWFlUOW83TzJoWXg4RFpyT2pHSWlHdDk1QjZzMDZoNDhhbEd4RzhuUXpKMkw0N0J0WmdiZVZlQUFpSmNNYlZDdjBVUHJVMTVIMzV2aHQrRTJ0M21XeG1kOFRzMUR5VUVYdHYvN0JFQ3JTQXNjY1AvQzV1VU1jVXRveFBBRnBmdmNldE81RllVL1lJN2tybkJLQUxlMXhVRkRZY0p2Q3FzK0FnQitwVytlYVdUK2kwQ24ySThQSjdSeTdxTkt3dGt3Tml2Z0FwcFJVK0hZSUlLd2x4QVBzSkFNNGdGT1JDNklJQWpDSHRoeDQ4amNKcFYxaW9hYVFzUlRtVEdSaURJN09qN3NUYlI1ZURzZ3ZnNnZKZVgyN0lYY0JmQi93YlJjc1Y3dU1ubTU1L2NiRDRoczVHYVo1MW1Bem5QQzF1N1ZvOUQ0dnJVYzI2RzFyblo1eFl3bmg4OTc2V0lIalBZSS9rQmhKWUNDeUxZVGlTcmFPbUVCTFBmN0txZEdOcGloZExubkpqQnVBWkdLOVhTc09IR2N5ZGc4bUFINmd4cGNjeE1kMy9zem53dENCQkhBUWpLSUFFNUVRcUFGUVJCc01FQ2Jmek4yUEdtZXlsQlRDRHgxTjlGWUlQSjVtUksxRWdOTVlRa2JYc3FiV0tZb0ZnREswRzFGY2JRT2I3dVptamNDdklLQjVRYlQ4aUVabjd4UC9nTXZVWnhaNXBrYkwzNVQ5MHh5U0dIM2h5T2RtVmljWVVTbjVGS2gyNTBmWUc5Q2x3RjZIVUJ1QUxaTXpxbGpKV2VHN1VKTjhWY1VYdXozVmo0QkFFVFFRTzJ0WEpwVHFVSC9CakRNbWd0WU8vU01JZ0xGbFFVakFOZnI3WjVpWG1UT29wa05HeHdjU1JBRVFlaGx5Qk1CUVJBT2FQaVhvN0kzWjJlZVJBcFRtR2txRVNZRDRYcThlK2hwZmJldGJZemJSOUZ5UkVqU3U4dk1MVVI0bTVsV0tPamw3TWF5UFArR3JhbWMxLzVFcU54ekhqRTlHMnRKTHl6WDd2MTFhdTF2blBjWEtCLys5RXNsRGhqdFVmeUJnbHNCK2sxNHE5dENvYmZENEhIK2d1cjZ1Q09xK2c4Mld6TG1rODBMN2VnVW9nYlIxdWd1Smx6dUtxNTUwc21SQktFN0VBK3drQXppQVU1RVBNQ0NJQnhRYlBXUHpqTk4xeW5FUElXWnBtNGhPbzZzOThMT2RGREVleHN2ZURuYXBtRVR1akVoWkJOWDdSci9oc0hMRldNRkE4dnozQm52a0g5dHF5TW51cC9BNVlOTzBZeW5vOXZvb0taeHN2WmFqVGp2cjFQcG5UVEhJZ01VMGQwT21PMXhQSzFadDlWbXRNd0JjR2k0b0xSVG9lTDIxeEFOUmdoM0FmaHgzQkVGTzdjenc2dkxjNjRINkhjQXVhTExxK0dVRHJiaUxnaGdIVDIzZnNSNHdpenp6RlFHLzVpSzZnNkk1UVdDSUFnSEV2SkVRQkNFL1JiMlEyMHp4eDVyTXFZUTAxUUdUK21zRG0rMEg4STVxRUQyVExUaGRicGhEWkRhUjNBR3J5VFFjakJXWkNLMFBPZTJUei92c3BFRENDNGJNRmF6YXlXSUJqaGxzL0c5ZzdGN3pVRmgrM0RvajJEOGV0SVA4cDVlT01FSnM3MkJ1UUZ2QVlNckk5dGs2V0RIMGZvRS8vVHF0OXZieFlzOEoybkNzN0MvZGhtQXNoTEZPUUluUGx4aC9rb0I1OUtNMmhVT0RTSUlqaUllWUNFWnhBT2NpRndRUVJEMkM3Yi8rdkNSSnV1am9maG9zRHBhRTA4QVl6d1JaZStwcjkyN3F3RG9hRW9xdHBKVW9XdGhzc3hiUUxTYW1kOEgwMm9YK1AwaHQ2OS9KOFZUT3lEaHF2NkRkYlA3N2Fqb1NiSFdiNXpOVmdNMUw1d0FEbGxsbVIxUXdKRXc5OGo5UVJvWER2dkhTL1BTczlxNzhBY0tGd0E0QndCZ25hdmpuN29acThmWDVYNzczSE1YbU8zdVhvNXMzZUM1RTRRcjdHNW94Nk9pMjRaRk01dFFkSmZLcmJsRkVtUUp2UTBSd0VJeWlBQk9SRUtnQlVIWXA2aTk0ZENCb1F3K2h0azRXZ01UQURvYXpFZUhpSFBDbjR2Sit0ZCtDYUZvZlZITGpSVU5YTFkrVTRlelMwVSs0RWVTV3JVL0YyWnVBbUd0WWxyTnhPOFQ5T29zVitzN0EvMWYxVHA3MWdjV3ZCelpla2RHT1FpVytIWEc4N2g3elVpYitMWHFCNmNwbitMV0VETytHZnIxam1jNzc3RVBZdWdyWU5KcEFHV0RxRzBtNTVTeDE3Z0dZY0tIT2R1dkJIQmZ1OGRPUVJOUWV4VXZ6cG12TmVZQk5EcGl3MWtWVFBIWnFva01NRzdVMnoxbmNwbWVReVgxcTV3YVNSQUVRZWdaNUltQUlBaTlFdmFQenRvZVZFZUgyRGdhQ3VNSmZDeEFSd01ZMFVOVCtoVGcxUXhlcFJqdkd0cjhjUEFkbjYzcm9ibnN0M0FWWEdhejV4VWltbTYxcEZ6ck44NXVpeHZiWHpnZU1LM3FPdDFRK29pWXJ4czJiK0Yrc2Y2M0xYT1hGUHlTaWU0RkVINGdvWndLaFk1TGlOVUVndy8xRjFSdjdyVEhjbVRySFo0N0FGelpmZDdnOWhKa2NRakE3V3B3N2UvRUd5ejBCc1FETENTRGVJQVRFUSt3SUFnOUFnTlU2eDg3MGd6U29ZQWVZeEtOQVRBR29ESEVPSFJMa0VlQXlCWjV2SGZldjVtNURxRFZpbmcxTTc5UGlsWnowODczOCs3ZTByaFhKbkFBd3d4bGxudWVqWWxmV0NXbTByZmR1SHBrVlB3eW5NbjgzR2JONkU2VlFYOU8yMmd2NWNpNndRK3V6YW01QklRSjRRQUtaK1FtZ1d3bGxpZ2JKaDVHSk55Nm96NWhiL0RWdkRoblFmZDVneU9GeVJqTWtXZ1NjZ0c0V1cvM3pPSXluRWNsdFd1Y0dFa1FCRUhZdThnVEFVRVF1bzBHL3loUHE1azVocG5HbUJ3V3VvQWxkSWxHRTVDeDF5ZkZ6RXo0R2t3YkZiQ1JnUTFRMkFqTkcrSG1qVkoycU9jd3l6eVBBM1J4ck1VWk5hT2IzYWo1ai9QZTMyZzRmZmpuZTRZL3ZmRGF0STMyWXZ5TDg0K0hVbTlGdGlPNW5OT2xyUjFpUHYyV29xcFhrdWtiOVFZenJnQ1JpcmFETzY2dDdRZ2NCTk90S3F2bVRpcEFxSnNHRVlST0VRK3drQXppQVU1RUxvZ2dDQ25EL3RGWk5TSDNtQ0RNTVlBYUE4YWhGQkc0NERFZ0d0Z2o4d0x2SnVCVEFCdkEyQWppamF4NW81djFodHpNUGh1bDFGRHZ3eXpOdlFPRVg4VmFuQXRvM2ZYV0dEUjliRVhPT3hYNmJMUERqRmJERlRwazZCT0xPZzNkM1Ivd0J3ci9DdUN5eUxaVElqanU5ODNZQ3JQcFNIL0ppcVRYMHZQaW5LbGFxeWNBakUyMDZaUzMydTROam82eFNuSHdQSnF4ODZPMEJ4Q0VMaUlDV0VnR0VjQ0pTQWkwSUFoUjJEOCtvemJZTWt3ekRkSEFFQmdZd293aEFJWWc4aDBZQWdwLzN4S2lRUUJBc0JJTHhiM0ZkdlA3TFdNVGlEY3lZeU1JR3hWakF4UnZWR1pvNDVEYlA5L1V2WU1MVG1LV2VhNENZdUkzV2ovWmdZOTJ1dG1GcGsveTBqY1VCOE91Z3dqNDQ0RWdmZ0VBaHI0T0puMFhvTUdBVStMWElwcDRDa1BoeW40RXdBK1M3VXJUNjVaeEZTYm9GczhkWUZ3WjlnYkgzb1BJNWhOT2ZYclVqcDZtWXpVeVZwbWxPWDVWVW5jWGtaVkhUeEFFUWVpMXlCTUJRZWpGYlBVUDZaZlJuTzF1em5LN1hVSERiU0RvQ3ByS3JWektiZXFRV3huS2JXcHlLMlc2TlNzM1FQMUEzQWNtOVdIaVBvRHFvNGl6ZFh1dmRhYlJFU0ZMSEJXMmZmZjZTYmFkRnZQbkJHd0NzQVZFbXdtOENVeGJHTHdKaWpabjZ0Qm1xWis3L3hBcXpiMllDSTlIdHNQaUY0NHBxNTF2SElybURjUHQxdE0zYXZmK2dwc053eHh6d0FoZ0FIT1hGRjdDaE1jQU9KeDVxbzB4NWxuK29xcm51MnlsYk9CRXpjYmpJRG9tcnAyZFdmc05kT2dOZms4cGZRbE5yMy9Qa1VFRVlRK0lCMWhJQnZFQUo3TFBYWkJOTjQydEp0Q3BQVDBQUVJDU2hUV0E3V0RhRE9MTkRHeFd3Q1ptYkliaXpjeTAyVzJHTmh1WjJKemovNnkrcDJjcjdEMjR6RE5MTStaSDFtNkdkYVZ6aXNyY2xZSGFGNCtQMlhNay9KbHRLaDBBODMxNTh4WmVrNmJSZlE1L29IQVpnQ2tBSE15bzNjWVdveFptMDdpdWhFTGJ6Q2hkbnZzemdHOERiRXN4SEM4Y25DRGFUUkFlVWxSN0V4VkRFdWNKM1lvSVlDRVpSQUFuSWlIUWdpRHNHVVlqZ0hvUTF3T29CNmdPNEhvdzZnR3FKM0FkTStwSjZYb0cxU3VpT3MzQitxd1Exdy9NK3FLQi9CSVdLTVREaXozVHRjYXowY1JGVm1rZFIxSStJK3p0MjczNllOaEs3RGkwOWpmbTlXTndjMS9sdWkxOW8vc2VodUlmbVNhdEFjR0l1ZXdkS3c0Y0NZWDJ3TWo2STREenVteUdvSUdhUjNoUnYvbWFNdThGNFlLb2ZjQzZIZElQaTdieVdNZTh3VVFHZ0t1MTlwekQ1WFFGRmRmOEo4MEJCRUVRQklmWjU1NElpQWRZT0pCZzhHNWlCQmtVSXVJZ000SUVDakloU016V2R3cUNPQWdnQ0U3Y3g4UkJZdXdBVVFNRERjUzZBVUFEUUdlRHFCN2dXZ1lhRktpZVdkY1RxMXBOb1FhWHBub3prK29sSzdMZ05GenVtYUtaS2dCa1dTMXc3TThSQWF3WnVqRUx0UzlPaXRvbFI4b3B4WHQvbWZudTRmTVdYcGV1MVgwVmY2RGdMb0RDNTg4QWxFTTFxOXFTWWloMG5JbHl6eFN0NlRFUWpvamZnZkROa2U3OVJ3QTBSOG9sMmN6eks0YkdUMmxtN1ZmcERTQUlpWWdIV0VnRzhRQW5JaGRFRUFSQjJHdHcyYUJqTlJ1dmdkQS8ydWlNT3JWRVNQajdqbVhqMFBMWlVHdFFwMEowWTBLSndjMTl5VFZxd0ZNdjFEaGdlSi9rM3VXVHMzYzBabjBFb29NY04rNVFLSFNjeVNxNGRIUE9MMEhxRnNDVzc0RFo5bWtvdmZ1RUxITnR6T3dDODgycXBQWUJTWklsT0lrSVlDRVpSQUFub3ZaOGlDQUlnaUNrRHdmNkg2NmhLbUxpMXdwQWRWajhtZzNaYVBsc1NKdWQ2Y0p4aWJrVTZNRURXZndDd0RWVFZqU0IrTXI0Vm9jK2o5c1RvWVZEb2YrYXRza0NoSXdaZFg5UWlnNW5jTXlqVElTNDJPZzBZRVJNeGQwdi9VQjByeTczck9URkE0OVBhd0JCRUFRaGJVUUFDNElnQ04wT2wzc08wcUdNS29CeUkyM2gxWk1PWVlsZkFHaDgvNkRZUnB4M0x3M3NpYS9BamRsazNPV0ExWDBldjYvNlB3Qmk2MXpacVJUZWJld1FmYysvcE9CY0J3eURwbS8veGxWU08wc3hmQUN2aVIrVDRuL1ZxWThTRHNlUHV4UjBuRGFOTjgzU25BZjU5Y0g5TytvcENJSWdkQzhpZ0FWQkVJUnVoY3Y3RGRVYTFRQkdXQzF3cU15dlpTNG1jczJHYkxSOFlmUCtPcFdkT0o2SERuVHZieHlocGt2QkNPY0thTE1HTmkyb3JZS2tQL3JMSm51Y01RN1FqSm9LVlZ4N0RJTi9oSERwdFhBN3dzT0dSMDd2THFWSXpyVEllUkFwa0xwQzcrU1BRNlc1RjNQNldiZ0VRUkNFTGlJQ1dCQUVRZWcydUdyUUlNMFpsU0E2Tk56QVljK3ZVK3EzemZyZUhXOGV0amx1bnpPRHhIbC9NNXFiN25USThINkJ2MlJGTFNsY0hOL2FlME9oNDh3VHRLdWs5bkZGTmVNQXZoV01KdnZRQU5LK2orTERvaU5DR0hsRWVGeVhlOTdseFRsVDB4cEFFSG9JclRYV2IrNytFdWlOemMzWVpYMXB2ZjhzbzI5dWJlM3BLUnl3aUFBV0JFRVF1Z1d1UWorelJaVURkRlMwa1J3TWU3YnNSV2pkTXJBcXRHMWdYblNYUTg2MU5rNGZRc2g5QUFBZ0FFbEVRVlM2K3owTEFnMk9HTjZQdU1WYldRcmdpV2lEazZIUTlzdFA5RDEvSVAvN0RoaU9INlVZalVaSjdTMksrWEFBVDltVmFyVE1FNlVUVGg4T3I2YUUrNStPMVZxOWJwWjUvc1VWZ3c1Si9Rd0VZZS9SSEF4aTRjcDM4Tk8vUFlicjVqMkRUemFsTG9KdmZPWlorUC85SEo1Nzg3K28zYldyM1dNdWYveEp6SG5vRWN4NTZCRnMzSnBhWVlwUHQyN0RuNVlFRURMTlRvLzdTNkFDS3pkdVRHbU05bmozMDA5eHpWUHpFbXcydDdiaXAzOTdETGUvOENKV2YvR2xZK01KeVNGMWdBVkJFQVRINFNyME01dHpLNGx3UXF6UnFXek1TS2ljeEl5WEdwWWM1WXJsTW1Ld0kzVi83VlBteG96bXBqK2tiM1QvcEsvcHVyeFJoYWFETUNLdW5xOGoySXl4ZXNSZlBxWFNYN3pjOFJKdFZybWlIM0w1d0FkTmJUeEFSSlozTmhLemI0bmdGQk8zZFh4SjZGd2ROTTQwU3oxM3ExRHRIWFFHZHFjMGdDRHNCZDdlc0JGL3E2eUtiait5ZUFudXZYQU9sT3FhWDYydXNSRnJ2LzRhQVBEdXA1L2hoTU1PaGFkZlAwZm55c3g0OGUyVm1QZmE2d2lhSm5hM3RPQ1hwODBFdGZQM29mS0ROWGpsM2Zmd3lydnZZZnlva2JqdzVKTXhmdFRJdUdPK3JLbkIzNnVxOXpodTNzQ0JPSDNpUk14OTdnVXdNeDR1WDRLSEx2a2grbVdGcS8rVnJub2ZkWTJOZUhQOWVyeTFZUVB1LytGRk9HVElZR2RPV3RnajRnRVdCRUVRSElXWDVBdzBXendWOGVJWERvcGZiaXQrRjI1N2V2SnRJSm9aYlhSb0xJNGJoKzhWNzIvSFhGZTh1QkVLRjBZYkV0Yndwb2s5RkZwbFB1YWM0VVNvdUdHbGEwYnRORVU0RzhCNjJ4NEh2ZHZXUXVPWXFTd1EzYVRkdVorRXlnWmRLT3VEaGQ3S3RHOGRnZkVqWThMdzA2MWJzZmo5MVYyMjg5NW5uMFYvenUzWER3Y1BkbDRBQmswVFN6OWNoNkRsK1gzMXczVjRhdWxyQ2NjMTdONk5KNnBmalc2di9lcHJiR21vVHpodWQwc0wzdjMwc3oxK2ZmajFOeGlWNjBIeE1jY0FBR3AzN2NLODExNEhFUGFndi9EbWY2TTJaMzc3T0JHL2V4a1J3SUlnQ0lKajhDTFBBRzFTTllHK1kydDF6aFBZUmtnenVNdzR1T1ljVXZUYldLTkRvaXRPZ1hCalprdnpQYzRZM24veGV5c3J3WGc0MXVKVUlEckZQOU1nT20xdUlIK09JNlk3RzdXNDVqOXFjTTE0Z0g4SjVqcjdmR0trZXI5WjRkMHE3S1d5TVlKZ1BLWExjOS9pOHR3VFV6UXVDTjNLLzNnTFFFUXdsRUwrK1BFNGN1VElQWGRxdzlzYlltSEIzeDR6R2sydHJlMSsyV2tKaHRvOXBqa1liSGVNREpjTE4zNzNUQXpNem82MlBmL2Z0MUQ2N250eHgvMXhjUUFOVGRFVUFEaDM4a2tvT09vb3BNdDVrMCtDMnpBQUFEdWFtcUMxeGl2dnZCTWRLNmR2WDV3L2RVcmE0d2hkUTU0dUNvSWdDSTdBTHcvTTBTNmpFcURqYksxd1dQM0d0aGlWeHNFMU03YmZlY1prRTFUdDlIQjJVOFR3RDV2MzBseG5MTy9mK0t2eXMyRFNCd0FkQnNEWjBIZmJiNFVaRGFTYkQrK09VT2gyUjY0YU5FaTNxRitDY1RXSUJpUk95enJQRlBVd0VhQ3RKSEZ4cHBsZk1CQzhrV2JzL0NqRnFRdjdLWTNscFk2bVZMQno5Wk5Qb1dGM1U2ZkgxRGMySXNQbFFwL016RDNhTzMvcUZCUWRNeUc2M1JvSzRjS0hINDBLMTErZmZSWnVlK0hGbE9lYjVYYmpYMWZIeXBJM0I0TnhENWJlLy93TDNQNmZzUDB4UTRmZ3Foa2x5QnMwQ0FEdytycVA4SEQ1NHVpeEp4eDJLSzVwRXlidE5neTREQU5hYTZ6NjRndjRGendIQUpoK3pBVDhxQ0EvZkk0UFBnek5qSU55YzNIUGhYT3c5TU4xK0thdURpcysvZ1JEQnc3RVljT0dBZ0NXdkw4YU81dWJBUUJIamh5QkkwZU94TkFCQXpEajI3WS9uUTdTdDNpRzZMMDJ5QnBnUVJBRUlXMHM4ZnRhWE1Jcko4T2UyeE8vV1RXbjRTZ0VReGZRbzJSVHFvNG9ZT2JZaHg5R0ExUHozZWtiUFREd0YxUTMzeG80OVFlYWpUZEFVTkVrVWc3OFhxSVp4TU81cVFaYW9kQ25wMjA0bWJFTDZ1c0IzTUpWZys3VExYUXRXRjBKUW45cllnQUl6QXhGcVdVNUQwZjJSKys1Nk9VaW9yTTF1ODh5eTNMbktVUC9ob3Jxdm5EZ2RBU2hVMnAzTmFKaDk1NlhvamNIZ3gxNlgrMDBCZU05dWU5KytsbTBYNWJiamVOR2owNXRvaDF3d1VPUFJNT2UyL0xwMW0yNCtzbW5PK3o3MW9hTitNR0REOGUxelprMkZlZE9QZ2xLS1dTNjNORjJsMkVnT3lNajdsZ0NrT2wyNDdWMTY3RHE4L0RMZFZOOVBWWjkvbm5DV0I5Ky9RMCsvUG9iSERseVJMY0pZQ0VSQ1lFV0JFRVEwb0tyK2c5dVgvdzZOUURRbnZpbEFqUnZ2dkNNSHhKaGZQZ3c1d2ExSjlBaTRKNjhweGMzT21MNEFPRm0zNnR2QWJqTDN1YkVieWJobVFyUmFYTXJDaS9zNlBqdWdBcnE2NDJTdXBzVUJVZURjU2VBNkwwUkVlak1qTFR5blZQODRtQVFLUUFYYVpQV202VzVqM0I1djZHcEd4ZUVubWZaUng5SGY1NXc4RUhJY0xrd1pFRC91QytYRlRyY0ZpSktPSGJJZ1A1N2ErcHhyTis4QmZOWHZJSDVLOTV3dHNLQjBLMklCMWdRQkVGSUdhN3FQMWkzdUt2anhhOXpJYTl0VFRFNFlJUnF6NklDTlBPTUdabGJtRzZMZXNvY0dURThpczBUMThEVWZLOWpwZzhrWFBvM0hGSm5FZUZJUk9RZ2Njb1psQ053OVA5SUtEUS84cnRYVDZtKzZkU2xlN1dXQ0pYc3FBVndJMWYxdjBjM3U2OEg2QmNnOUFFUUxYZkV6TmI5MjlWenR0M1VVWGN5QVNBM0NEL1hPdk5pc3l6eklaVnAzbWw1cGdYQlVlYk9uZ1d6azVxN0w3NjlFa3MvWEFjQVVFVDR3d1huZDJwdjhJRFlxb0ZkemMxWThja24wZTFNVjFpTy9PMG5QNDYyN1docXdvLysrT2QyYlRFemZuMzIyUmd6ZEVpSDQyVzUzVEE2eVVvZE5NMjQ4OHR5dXpzOEZnQmNIZGo2ZU5NbWZMeHBVN3Y3TGo3MUZPeG9hbzV1My92S29xaFgvWmVuemNDZ1BuMmorL3BsN1RtTVhIQU9FY0NDSUFoQ1NuQlYvOEc2T2VOMUVJNkkyK0dJK0dWTC9Ob1RYdUZsWTNEdDkraDRCQUZnYTY3N2VoQkdXRWVEbU5KV3dZbjVmZmt1OGY2bWhyK2dPblJyWmNFUHRNYmJBSVUvYnpqa0lxRTQveXIxRDdVYUMveFYrZFA4QmRVaFowYm93bHdLZG00SGNEMlg5N3RiYzhZTllQb1pDTm1BN2Y2TlBzbnBZcFJDbStpSGFQK3cwTDVCdDZpZm11VzVmMUN0TmZkSjZTVEJTY1lNN1R6SVlHQjJuN2p0c1hsNUhSeVp5TklQMTZFMTFQbEx0V0wxQndpYUp0eUdnU3kzTzdwbWRtQjJOaHFhbXJCdzVUdTRja1p4aC8zblhmR0xUdTMvNC9WbG1ML2lEUUJoQVc5ZlArd1VodzRiRnJlZDRZckpycU5HamNLUUFRUGFkaEgyRWhJQ0xRaUNJSFFaRHZRZGxpQit5VEYxQTJhS3I5UEkvS1JSWEhOV1JQeHVtajFqaUNiK1ZkelFEdWh1elRaRGpBWlF5d1BwV3oxd3VibXdhaFVSKzZNTlRPbUZCa2ZNdFAySjZFU0UxRzg3T0h5dlFNVzd0aG9sdGYrclZNdG9nQjhBRUhQOUpEd1VTajF6ZEh4UEdnakc3N1E3OTFPenpITVZyMEZHQngwRm9WZWd0Y2JDbFNzN1BTWVlDbUdSbGFYNW1FTU9odHNtSEU4Y054WUFzUFRERDdHcHJxN2Qvc2tRc3EwUGJxOG1jTEpNUDJZQ25yM3FDang3MVJWUWU3Qmo5emhMVnFxZVJUekFnaUFJUXBmZ2NzOUJPb1NsSU1TeWxqZ1EybXBaRDR1a09GUDZZV05HM1JYMkZzcDAzUTVRbjBnWFI3ek9iVVUwNnp2ejVvbjNOMTI0c1BvT3JpZzhpNEFUa0hxUzVBNk0yN3oreERmNEt3cEwvZDdLcFU0TzBWV29lTmRXQUZmem9uNjNhZVcrQ3FDZkFlU3g5b2EvUmJKRzI5dVN0UStBaUtIdFNiT0FvUURkcjcvd1hHZVc0VzQxb1BiUE5BV2RwL0FWaEI3Z3pmVWI4RTFkNTFIN2k5NWJoYTA3ZGdBQUpvOGJoMCszYm92dW0zTDQ0YWhjc3haQjA4UmZLaXB4eXptejR2cHFyZEd5Qis4eUFMVFlFbmNwb29SeVMrM2hVaXBPakFQdEo4RUNnSzBORFhoai9mcTR0dDB0TGRHZkE2cy9RSjgyWWM5amh3M0QrRkdqOWpnUElYMUVBQXVDSUFoSncrVzUzOUtNU2dERDQzZDAxL05zL1N1anBPNzM5cFpOYzg0YUQraExiWVBEa2VmcEZGdjd5MEJObm52WC9la2JGZndFL2RzSy9NQmsvZ0NnTEVkOUg4cis0SVVJelAveVYrVlA4QmRVYjNkdWtOU2dtYnUyQWJpSkYrSjJuWkY3S1poL0NkQ1k4TTdJbk1PcDIxUTRpRDlwMjh6aE81V0FzQkNPWFlLUkFPN1RPenczbVdWNFFHWHFoMlNOc0pBcTlZMk5jWjVTTzIyek9tKzNCR3Q3OU12S1FwWWxFalYzdks0WUFIWTJOV09CRlpxYzVYWmoycmVPd0RQTGxrZjM5OC9Pd3VSeFkvSGF1by93enFlZlllbUg2M0RLa2QrSzd2OTgrL1pPTXp5M1I5QTA4ZjBISHRyamNkT09PQnpYblhsR1hOdkhtemJobjliOHRDMzkrMWMxdGZoN1pYV0h0djY1ZkVWQzIvZStjNElJNEwyRUNHQkJFQVFoS2Jnczl6dWF1UnlnUVZZTG5BL2tpZ29EWnFKTFhNVjFUeVljb3ZTamtZLzhERTRyZk0xT1hOMWY4SzMwUkhWelo4Y0x5Zk1iYitXR3VZSDhYekhJZXFnUS9yMmxVaTRvRG80SlNjczNtZ2NUL3dSUWxLWmx4d2l2emExNWlCbVBtR1dlV1FCZFI0UVRyTDNXdW5PSzNYOWRpS2FJQkQ4UUdEcXVnakRsQXJoVk54dlhtYVdlUHlsM3l6M2thOXppN0prSit6dTN2ZkJpaHdtZTdHaG1YUHJudjNhNC8rcVpNMUJ3MUhnQXdNR0RCd01JMTlWdHIwelJINWNzaWE3M3pSOC92bDN2NnN4dkg0Zlgxb1hMWWo5U3ZoaUhEQjZNUTRZTTN2TUpkUVByTjIvQitzM3kwdHJYRUFFc0NJSWc3QkV1RzFTZ0dhK0FLTnRxZ1RPck9TT0pwK3p5azRPSzZmdFVVdk44MjJPM1hIaGFNWU5PRFIvbW5QaUZQZUVXWS8yd2xxeEhuREVzUkxqRlYvMkFmMG5CYkJCTmhWVXVLREhwV0lxUVBiYWFmUDRsaGRmNml5cDdWZTFtSW1pZ2RnR0FCVncrNkJTVGplc0lmQnJhNW9rT3A0K08xaFpPaGtqc1FrSm9OS0UvUU5mcFlOYVZabG5XNDhyUWQwZ2RZYUVuR1ptVEE3ZGg0SnlUVG94NlRpTlVyVmtUTFkra2lQQzk3NXpRcm8zeG8wWmh3a0VIWWZXWFg2STVHTVNkTDc2RU8zNXdIZ2IxN1FzaTJtTkdaODJja0lUTFVBcnVEc291UldnYi90d1pZNFlOeGZWbnhrcVVyL255Szd4aXJXc0dnTUg5KytOSEJhZkc5Um5wOFNSdFgwZ1BFY0NDSUFoQ3AzQnA3dmMwK0ZrUXdwOHFHQ0RsZ1BjT1ljOFZSNE01QVRDYUZPblRhRVo5VmNJOEFOck14cjJ4Y00vMHg0K3pIakdvK0ZwYXNLRDl1RDhoTFZ5S3pnc3lWaEdRQzhTdWV0cTNVcVJzYm13OThCMjNMam1sNHVhaXBlK21hN283b09MNnBRQ1djbW4vSXpUYzF3RjBBUWpXZ2tDeXZSeTZkcHZIUXFNdElVeFJJWndKNEtjNlJQOWpsdWIrVXpIZlFUTnIxenAyUXNKK1NiYmJqYjZaN1pmbmFRbUY0c0tqT3pvT1FKeXdWRXJoek9Nblllb1JoOGNKNEhWZmY0TkhGd2VpMjhYSEhvTmhnd1oyYVBQOGFWTnc0ei8vQlFENHBxNE9OOC8vTjI0OWJ6WkdEeG15eDR6TzgxZThnWCs4dml5dWJmaWdRWGpnNG9zNnJEM2NFU1hISG90TEMvTUJBT2ZkLzJBMEREcW5iMTlNUFNLV0kvTHRqWi9HOWR1K2N5Y09HVHdFbzNKRjlQWUVJb0FGUVJDRURnbVY1LzVRTXo4ZVhXVm9yVGQwUXZ4R1NoM1pYRi8xaXFpWVN1ci8yOTdSV3k0ODh6SUN4bHM5SFNsN0ZMVVZQVDErZGZoVEMxOU0zNnJRSGpkNUs3K2VHL0RPWnVnS2V4aTdJNzlJeFlDR1paWmNKb3puZnYvNjFHTnZtTFpzWi9yR3V3ZWFzZk1qQUpkeFZmOWY2V2JYWlNENkNVRFI1SEp4WHVISWl5OEpHQlFOalk1MERUZVFBZUFDVFpnVEt2VXNOc0FQb3FTdWxKd0o1aEQyTTI0OWIzYUgrLzVXVVlXRjc3d0RJT3l0ZmViS3k1TzJlOEcwcWZqYWxzRjVTOE1PM1BiQ2Y2SmUyZjVaV1pnemJWcW5Oc2FQR29XQ284YWphazM0T2M3bjI3ZmprZkxGK1BYWjMrMjAzNmRidDJIQkcyOG10SDlWVzR0NXJ5M0R4Zm1uSkgwZUFLQVV4WlUzQXNMWm5qLytaaE5HZUhMUUx5c0x3VkFJS3pkc0JBQ015TWxCdys3ZGFHeHB3YUozMzhXUGZkNHVqU2M0Z3doZ1FSQUVvVjNNMHR5YndQaXRYWnlRY2tEOEVoQlZ2ckZQK0Y4b1Y3Q0lmRHMvYnEvTE4yZWMwWWZCdDBWQ083c1FIYm9IWW9tdkFBQmEvZHdKcTBMSDNPS3JxUEl2S2J3VmhGc0FSTE4rcCs4RnBuQnhSK3ZlSXFJeFRjMFpqd000SjEzVDNZMVZTL2hPWnZ3ZWkzTktURlkvSithWklBcVhxNHpjOE14Z0lxZ2tIMEpGRTJ1UjVTS1Baa3duSWtLeEJoV2pQSGU5V2NZUHEzN3FNWnEydmRjK0xCRDJINVNLcjhLNmJlY083R2lLSlMzUGRMdnhpOGNlajI3Yjkva1hQQmZ0SHpKTjlNbkl3RzRyZy9QcEU3L2Q2YmhmMTliaTF1ZWVqd3B0dDJGZ3dzRUg0WjFQUHdNQXZQRFdXeGpZSnh0bmR4QjYzUjQxTzNlaDhvTTErS3EyTnVyOS9icXVEdGY5NHhrOGV1a2w2SmVWaGRKVnE5QmduY09rTVdQUUZHeEZZUFVIS0gxdkZZcU9tYkRIbXN1QzgwZ2RZRUVRQkNFT1pwQlpsdk1RQ0xhNnFoelpsNjUxc0U3dytLMVVtY0ZKSFlsZkFLQ0IvQ3NDRGJFc2hMMi9UbUN6dzR3bmgvL2pSUWtMM1F2YzRxdWNDeUFjNWs0T3BsT3poLzJHamMrYXU2VHdFaWRNN3cySXdGUmNWK29xcVRsREtZd0c5TzBBdHRvUGlENC9BbHMvSlBPaXRKWVp0Qjl2UGhhZysvVXUvc1lzeTNtSUZ3OFk1OFM1Q0VLeUhEMXFGS1paNGNKRkV5YmdXeU9HbzJIMzd1Z1gyLzd3N0d4dWpyWTN0clRncXBrbGNCc0dUajN5V3pqMmtFTTZIT1BOVDliaituODhnOXBkdTZKdDUwMCtDZGVlY1RweSsvV0x0ajN4NmxMY3Y2Z1V1NXJiejRINDFvWU51SDlSYWN6dSt2VjRvTFFNejcyWkdMZzBJTHNQNm5mdnhyOVh4RHpPa3c0ZERlL1JSd01JcjBXKzc1VlM3R3lTaW1WN0d4SEFnaUFJUWhSbUtGM21lUVpReWNlekpZdmx0YklMRkFaZVZwazEweXdQV0x0cysvNlpJMEIwdmMyTVl5V0hZMnN0dWNVVnd2ODVZRlZJQWlKd0JtZzJnSzhqYmN4c3E0MmJPbTBmMG1qZ0lYL0FlM2phaHZjeVZGejdwVkZTOTJzMXVHWVVFMytmd1czcUcxUEVtMnNGT2ljcGhPTnFYY2Z0N0Flb3k3VjJmUlFxOVpSeGFjNU03a3B0SmtGSWc4dThCWmh3MEVINHNhK3dTLzJPR0Q0Y1Y4NG93U1VGK2UzdS82YTJEbmU5dEJDMy8rZEY3R3FPMWVFOWFkeFluSFBTaWVpYm1ZbXJaczZJVy90YnRXWXRmdnJYditPNU45L0V6cVo0SWR3bkl4TmJHaG82blZPR3k0VVR4eDZHVExjTGQvN254YWozOStEY1hCdzNlalRHanhxSll3ODVHRUE0ZFB2VzUxNkk4M0lMM1krOHNRbUNJQWdBQUY2SVBxYkw4endSRlVmYk9CejJuRzU4YXZ1T0o3NVhGZGRldTZmMWg1c3VPUE1KSXZ3d09oK25uTDhjdC9iMzF1RlBMN3pGR2N0Q3N0d2FPUFVFRGJVY0lHdEpscE9sdGV4UE9QZ0RqTmd5eVgvVTJ0Wk91L1J5ZUpGbnZGYjhNekJkQktJQmlRZFlJZEt3SGhJbDhicU5KY3dLYjdYaEV6QWVWdjNwY1FtUDduMDBscGM2dm5aNzlSZGY0bmZQdjdESDQ0S21DVlBIYXZydUtmTXlBRXdjTXhvM25IVW1BT0RMbWhwYy90Z1RBR0wxZGJYV1VFb2hHQW9oWkxQOTg3OC9IdlhjM3Y3OTgzRG9zRmpJY0piYjNXNDFnTFZmZlkxRjc3NkxaUjk5SEZlZkZ3QW1qeHVIL3oxOVpseFc1M2MvL1JSM3ZyZ1F6Y0ZnM0xGdXc4Qnhvdy9CcERGamNQVEJCeUduYjEvTWVlaVI2TmlqaHd6Qm1LRkRjT2l3b1hoMGNRRE1qSU56YzNIYkQ4N0QzUXRmd2FyUFA0L2F1dWEwbVRoMS9KRUFnUFdiTitQYWVjOUV2ZHM1ZmZ2aXFwa2wrUGJvMFhDYXZzVXpSTysxUWRZQUM0SWdDT0NLM0pHNmxSY1IwVEhSTm9UTHFxVHJiclV2K1EwYlpzMkVuN3BLYWpzdUhHbXhhYzVaNHduNm9raG41Y1JhMGZBYzdPSjNHOWZqOTA2WUZickd6YjVYMy9JSENtNEFjRStzMVJrUkhGZGVpK2hvZkRQc2JtQnQ1K2xoZXpsVzV1WXJlRG11TjNma25BM1FoY1Fvc3BKYnhVS2tnZkNMTG9uMTFaR0VXYkdRNmpndjhUZ1FIdEM3K0hhenpMTkFnUitqa3JyWHV1djhoSjdIMURwQkJDWkRNbjFhUTUwbjE0K3M3WFc3WE9oSVRtZTZYZTNXQm82d3BhRUJOejA3SDF0MzdFaTBUNFR6cGt6R2VaTlBTaEROM3g0ekJyZWVldzd1ZVhsUm5JYzNhSnA0YThOR3ZMVmhJeTR2bm82aVl5YmcvNzU3Rmc0YW5Jdmhnd2JGMmZuajRrRDB0ZmJBb3JJNDhYdlN1TEZSOFFzQVkvUHk4UDNKSitHZnkxY0FBT29hRzlFYWpDL05KSFFmRWdJdENJSndnTU9sT2Nmb0lGYkNKbjRSS1VQcWdCRGhhRTFUQUl6ZENwaVpqUGdGQUNqOXFFMnBPbFozT002TnpIekRpSVVMZHp0Z1drZ0J2Ni9xWGpCYm1iZWR1dXNpQ2FCc2xvaXVtTHVrNERRSFRQYzROQVZOcnBLNloxd2x0VE9VYWgwQjVtdkFhRlB5aWFMcnF5UC9kMzVkclpEcVNCaDYvSXV0TDBBWGE2aWxabG51SjJaWjd2OXhSZTVJWjg1R0VKeGoyTUNCOEUwNE9xRjliTjR3M0RYbmZIeC95dVFPNjhjZk1XSUVIdm5SeFRoLzZwU0V6TTc1NDQ5RTBURVRBQUFuamh1TEVUazVuZGFodjZ3d0gvMnpzZ0NFTXo5ZlhseWNjTXk1azAvQ2lXTVBBd0I4Wit4aE9ISGMyT1JPVWtnYjhRQUxnaUFjd0hDcHAxaURuZ2ZRSjlib1VKeHh4SkVYc2NYOHRRTFBwQmwxN3lmVGZmT2NNMDRINk5RNFd3N0F0dk5qeHRxOGVTOC80WXhsSVZXeXMxc3ZiR3JPZUQ5Y0FzamhtanoyU0dqQzAvNnEvUEgrZ3VyTlRnN1JrMUR4cnEwQTdnTndIeS9KUFZLYitDR1k1NEJvbE8wb0FEYlBNS3lNN21qUFBSeXRIUXdpaE1PajQ5OFR4Z0s0VGJmeWIwTmxuc1VBSGpjT3F2MFBIWVY5T3J4Y0NIUEVpT0c0LzRjWGRvdnRQclphd1lvb0dqYnRkamtyUjg2Yk1obWJHeHBRK2NFYUhESjRNR1pQUGhIVGpqaWlVOEVhd2UxeTRid3BrMUY4N0RGWSt1RTZWSzVaZzZiV1Z2eTB5TmVsT1F6UHljRzFaNXlPeDZ1cmNjdXNXZWlmblpWd2pGSUtONXgxSmg0cFg0S3p2M044bCt3TDZTRXg0WUlnQ0Fjb29UTFAveERqVDlGU0s5RlB3dW4rYWVDRVpGZGdmbCs1VzZhVHIzRkxVaFptenphMlpMYXNBMkZzZEdyZDhCZkxBT2NQZVhyaHE4NWJGcnJLclpVRngycU5Od0N5UGlsMlF5aDBtS1h3VmhiNENicmpYdnMyekZCWVBEQmZzM0VobUdhQjBML2pnNTBvYjhhMUFEK2pvQitua29aMzByRWtKRTkzckFIZVh3aUdRbGozelNaTU9QaWd0RzAxdDdZaXE1T3c2ODR3dFlhaGVqYmdWdFlBSnlJaDBJSWdDQWNZekNDejFITXZnZjVpRjcvVU5tUTBCUWpSR3F5MjhiaGNoV29uSnl0K0FXQnJac3VQSStLWHdjNGx2b3JmZWxuRWIrL2g1c0txVlFTMlpSOVBNb3ZUSG1oSFJwK0NRT0hOYVJ2dXhSQkJVM0ZEcFZGU2U0bmltaUVLNW5mQm1BZHdZdnJhU0UxaERxOEJKbkNuYndQaDVjTGNSakdUQjFDWGE3aFdtbVdldFdhcHg4K0xQT01kUGkxQlNCcTN5K1dJK0FXUXN2Z0YwT1BpVjJnZmVTSWdDSUp3QU1GVnlESmJjaGNRY0xxdDFhSGFRaHpKbkdWdnZFc1YxOXhJWGZDMjFjeVpNYUNWWEo4UlVVN1lyRk1oMlRZN0RGTUIzeG82NzZYMTZSc1duTVMvcE9CSkVGMFUzckorWjA3NHVlS1VNRFBBMC8yKzZvQURsdmNaK0cyNHNkM2oxWXh6QUp3Rm9zRWRIc3NBS2V1aXRYdjlPVmJhTFBGMUh6R3lGZ3J6RllXZW9lazdQbkhvTkFRTDhRQUx5U0FlNEVUa3NZUWdDTUlCQWxmMUg2eGJjbCszaTE4R0xJR1J4dC9IU0FiWmFGMVNBRUNqWXN3eVNtcHU2SXI0QllDZ2N0MFlFNyt3UE5QcHdtMC93LzlSeEc4dnhjVS9BWGhOZU1PcHROOW84OGlmQ0t5ZTh3ZThoenBrZlorQWprZVFTbXJMakJtMWw2bWR0WGtLWmlFWWp3TFlsSEJzNUtGWXRNU3dWUlE0V3FzNS9MNUI4YS83dGtiR2c4bXZ0ZnRqczh6emdWbm11WmtYRHhqWEhlY21DSUtRTFBKRVFCQUU0UUNBeXdZZHExbTliRStNRTVhczZhNno1R2p3dEsxcGcwTHJhVFJqNTBkZHRiYmwvTk1PMVlaYVM2Qk0reXpUeFY3ekY4dzdzclFlUGVpWlYrclNOaXgwQy82cS9MRXc2UjJBT2w2N21qTDJyRmhZalp5R2svekhyenpnczRCenVXZUtac3dDWXhhSUR1bjAyTWlydnAweWFXVHQ3ZnlseXg4QW1LKzArUXpOYk5qZ3lBa2NnSWdIV0VnRzhRQW5JaDVnUVJDRS9aeFF1ZWM4emNhYmNWbGhtZE11T0JOMi9NYUxYMll1Vjh3VFV4Ry9BTUNHOGJlSStFMm1jRXN5dEYzWlRNQnZSZnoyYnZ3RjFldUowVDJwYU8waDFZUUpxQnZ3ZExlTXM0OUJ4YlhMalpMYS96Vm0xSTVXaGo0R3JLOW5SbVc3eDlyU2FrZVdQaENGWGNXUmQ1WndGU2EyZVpEakxCd04wSzFhdWRhYnBibnJ6RExQZlZ6dUtlSTFTSDJ4cFNBSVFwTElFd0ZCRUlUOUZKNFBRdy93M0EzUTFiSEdTSUtiTk4vK2lRRU5XK2dqTXhpM3FwTGF1WlJpRlpzdEY1d3hpNG4rSFIwQ1RrVy94bHhSelB4NVhwOXZ4dEZmVmdZZE1TMTBLLzVBNGYwQXJnSVEvalVxT0JjU2JZTVlWOTVTVlBtUTg1YjNmYmdjZllHY1FzMXFCc0FsQUkzcDlIakxPMHlSNUZvV0JBWnpUQngzMEhrM0V5cUpkYW5LNEZmSVcvKzVRNmV4WHlJZVlDRVp4QU9jaUZ3UVFSQ0UvUkFPOU04MVErNFhDSFJ5ckRIc3BlRzAzdnJiS1pYRXZFTUI1OUtNMnZLVXJjNmVuYjBscTNralFIbXhjUnhNL1J5TmVNVzV3NTkrYVlFemhvWHU1czl2VDNKL1V6OXdHUUVuQUhEdUFVN1lHR3czaGdub2FmNmk2amNjTUx4Znc0SCtoK3RnUmdrVGx4QlRQZ2pablhldy9xUElJeTJLaFVudm1YVmdMbFZFaTZpazVvQktXSllNSW9DRlpCQUJuSWhjRUVFUWhQME1Mdk1jcFJsbFRxLzNKVmdlbmJpWVozeWtPSFJhdXV2NE5sMXc1bDFFdUM1dXJIUU1Sb2pML014djVNMWJPTmtKczhMZTQ3YWxKdzhQdHJoV2dXZ0lnSEQ0ZnFwaEJuYmFybDlsYklWdW51QXZYcjQxWGRNSEVsenFLZGFFRW9CS0FId3JxVDRSTDdIdG5hbWRiQUp0T3pVeHNJSVVMMVZhdjBvejZxc2RPWUY5R0JIQVFqS0lBRTVFTG9nZ0NNSitCSmZtZms4RDh4SzhNazRveWpibGlCajh2RUcxRjFFeEd0TXh1KzJDTTQ4d2dUVWdHTzJOa3lwdHZVeUtNSEhvVXkrOW03WmhZYS9qcnlqOERqU1dndUJvY3JUdytsV0ttV0orWTNqT2psTitjcnlFeUtjQ2wvY2JhdXFNVXdtWUJxSnBBQ2J1dVpOTi9FWXkwMmdrOWV0bDVtVkUvS3BpV29wUTdXdDBCZzZvWkdZaWdJVmtFQUdjaUZ3UVFSQ0UvUUJtS0YzbXVSTkUxOWxhNFhnRzViRFpGaEN1TlVwcUhrN2JPSURORjV5NURJUXBZZFBPL0dFaUFOcXVvNW4vbVRkdjRma09tQlo2aUxtQi9QTVk2dGxZaTROaDhuRzIrRkcvcitvWERoaytvT0VxOUVQUU0wVnJUR1hReVFSTUJwQ1ZWRi9yTzhXRlVPK2hEK010QXIrcUZDK0Z3bElxcW10SWVmTDdBQ0tBaFdRUUFaeUlYQkJCRUlSOUhLNGFOTWhzTnA0alFxR3QxWEw2cGhueW5EQVlQbExFczZpa2RrM0tobTFzdWZDTUN4bjBWTmkyTTU3ZnNDbDcyU1BzVXE3UXVLRlBMTnJzaUhHaHgvQUhDdThFY0FPQXFDWnlRZ0VrM092TWMveEZWYzg0WUZxd3dmTmhvSC91UkEyZXhvUnBCSm9LWUZnM2pjWUFyUWY0WFlEZlVVVHZnRU1ycVdSSGJmZU10L2NSQVN3a2d3amdST1NDQ0lJZzdNTncrY0JKbW8wWEFEb28ycmFudFhSSkdiWStWOFY1ZnZudktxdjJjaXBBYzNyR3cyejcwWm45UTYyOGtZZ0doODIzOFRTblE1eHprSy9LZTNyaGc4NFlGbm9TWnREY2lzSlhBTXdJTnpnbmd1UFhpNk5GSVhUQ3pVVkxWenRoV3VnWVhwSnpNTFNhcUprbk1qQ1JRQk1CRE8vR0ViOWswRHNFZmtjUnZ3T1hlcGU4TlY5MzMzamRod2hnSVJYcngxZ0FBQ0FBU1VSQlZCbEVBQ2NpRjBRUUJHRWZ4U3pOdVE1RXR3SGtqclRGVnIybS92YWVLRVM1UVJGZFRNVTEvMG5aYUR0c3VmRE1oeG40UmZ0anBrNWNNQ3Z6eXJ4NUMwOXdTaU1KUFkrL0tyOGZUSG9ib0NNaWJVNHNjVS8wQXVPTExLaGpmbFVVMksvRGFIc2pYTjV2S09DZXBLRW1Ndk5FQWlZQ05Mb2JSNnhuNEdOaStnVEVIelB6SjRhaFAwRWY5MGMwYmZ2TzdoczNQVVFBQzhrZ0FqZ1J1U0NDSUFqN0dQenl3QnpUTUo0bG91bXhSZ2FVRXpJdllWM2xTa1Y4TmhYWGZwbXVaVHViNTV3MUFhUlhSVld2UThzNTI0UStteUR6dUx5blgva2dmY3RDYjhJZjhCNEs1cmRBOEFCd0xqTjBZbEtzVjRmbjdDaVNwRmc5RHkveURBRGhLQk1ZVDRUeERCeEpqUEVnT3FSN0I4WTJCbjlFd0FZUVdlTFkvQlRCMEZkMFdtT1BMcXNRQVN3a2d3amdST1NDQ0lJZzdFUHdJczlKV3RIemlBc1I1R2hCa1JTdFd0R2ZjZUhPR29wK3J6SnFicVlDaEZLZmNYdWpnVFpmZU9aL0NUZyswdEE5dVl6NHZyeDVDNjl4eUxMUXk3aGxTZjQwZ3FxT1pnOTM2RVlpQ2o5SWlkVUk1bWY4UlZWejBqWXNkQXU4RUgyUU1mQklVNnNqU2FueHpCaFB3SGd3SHdvaW81dEhEd0w0bWhsZkUrRXJJUHlsQ0YvQnRMWjMxVzZpYzJGMngrZ2lnSVZrRUFHY2lGd1FRUkNFZlFCbWtDNzMzQVRHTGZZUGRlblg5NDNtV3JVM2JsRXdmMEFsOVZVcEd1MlVMUmVjOFJNbStsTmtlS2ZXY01aclgzeVYxNUo1T0MxWTBPU0FhYUdYNGc4VS9CaWdQMGUySGFzZjNmWTF4YmpPWDFSNXR5T21oYjBHbHcwWUMzWWZZaEtQSWZCb3NCck40RU1JR0FPaWtYdHZJcndEUUIwSWRReXFCM01kRWVvQjFJR3BEb1I2Smwxbk1PcEJ2Qk5hQmFITTF2QjMxUW96RklSaHRDTFVFdjdlTHlOSTA3YnZGQUVzSklNSTRFVGtnZ2lDSVBSeU9OQjNtQm5LK2ljQkJYRTd5QXJYVE0wcW1LbWRwTXY4TDRYUXo3c3JVK3FPSDV3eGVMZUxQZ0V3S0R4Yzk5VDhKWmdsdzU1K3BUeHR3MEt2eDcrazhDRVFMZzl2ZFY4NEFjQm4rbjNWTHp0a1hPZ0ZjTm1Bc1lCN3RBbExJRU9OWnVaRGlHZ01nQkU5UGI4OTBVenplbm9Ld2o1QXByN2dWZGVNbXZ5ZW5rZHZ3dFhURXhBRVFSQTZoc3NHRmVpZ21rK0V3YkhHU0pobWFoLzB3Mkt4amU1a2JGTXdMNk1aOVMrbE4rUE8yVzNnTGtURWI1SzFQZmRFdU9hdlRjd3pYaGcyVDhUdmdjTDR1dHlyMStac1B4SkUzb2dQT0wwbEFXRUlGQTZGSm9MMTMzeC93SHVTMzFmeGZ2cXpGbm9EVkxKalBZRDE3ZTNqK1RBd2FQQXc2R0FlU0Ewem1mS0llUmlJOGdEa01XZ1lBWGtJdCtYczNaa0xncEFPNGdFV0JFSG9oZkFhWk9ndlBiOEhjRldiV2tUVzl4VGZ2dHR4a0RIakpZT0NsM1IzZmN3dEY1dzJoY2xZNXJSZHFma3IrTjg0Y1FCMjlua1RSTjhDNEZob1BRRTJFUXdBdkJrR2Y5dGZVQzMzbHhBSEw4azVHS2JLQTloakFnTUFEQ0FPZjQ5OGNlUm5RaDhDUEFENmgvZlJvQjZjdXJDZnd3enhBTGRCQkxBZ0NFSXZnOHNHSGF2WitCY0lSOFFha2RZN05oSEF1bzBONXUxTStJV3JwSForNnBhVGcyZlBOalpudHF3aCt6azVaaHhTODFmQTd5b0tSNFlZYndJSXIrMTBLRE4wK0xVVEY2M3cvb0ErVFNkZE0yV0ZyQzhYQkVIWUIxRTlQUUZCRUFRaERGZkJaWlo3YnRGUWJ5ZUszMVEveGpPWXcxbWU0M0w2TUY1UzNEcCtiNGhmQU5pUzFYeGxkNGhmQm16SmVubmxzS2NYUHVUMEdNSyt3VTNleXE5aGFCOFlPd0FBRkFsaFRrOENSeDNBTVRQSDdOaWRQWjlabkFpQ0lBajdJaUtBQlVFUWVnRmNObUNzYnZHOERTWS9RRlorQnVzVHQwckIvVXZXRjFOOGVTTndEYk0rM3pXajVpeWF1V3RiK2pQZk0xc3ZucGtIME56WUZCekswMnRYSUF5VFNGL3NVRUpwWVIvRlgxQzlEZ3BuZ05FS0lLeGNkZnJoYmd3Q3hYOWlPbjF1b1BEMk5NMEtnaUFJUFlBSVlFRVFoQjZFR1dTV2VhN1djSzhHNkZqN3ZwaTQ2OXJIZHdLSFF6WVRLcmx3cWRLdFI3cG0xUDB6dlZsM0RXMGE5eU84MXMxS3Z1V000NHppNDdrZnpIdjZsUThjTVN6czAvaTlsVXRKNGZ2Ukp5ME9oRUVEN1R5M0lmekt2NlRnZkFkTUM0SWdDSHNSQ2Q4UnVwV1RUejU1aUdFWW1kWFYxVi8xOUZ3RW9iZkJpd2VQTUUwOW40aW1KdXhNcDZCcDI5SkN6Rjhwd3RWVVV2dGNpaFpUWnRQNVp4YVFnY29PNTVZaVV2TlgyQlArUU1HVkFEMFFiWENxUWxMOG12T2dnajcxWnQrckt4eXdMQWlDSU93RnhBTzgvME0rbjIrZ3ZTRS9QNzlmT2dhOVh1L3RYcTkzYzNGeHNXZFB4MlptWmk1d3VWeGY1dWZuWjZVelprOVJWRlIwcXRmcmZkanI5WjdlMDNNUjlpOUNaWjVMdEtrL2pCTy9jY2xtdTJyUjFpRm1KQVR3UFNwVWUwUlBpRjhBSUFOL2pmek1DYldYVXJUSjhUcUdtSDhtNGxkb2k5OVg5U0RBOTBZYkNIQWlRajcrRmlhM2hscjAyOG9DNTVPN0NZSWdDTjJDMUFIZUQ1azBhVktmbkp5Y2t3R2NCdUM3QU9vblRabzBhZVhLbGNGVFRqbmxJTU13Tm5xOTNzc3JLaXIrSE9sVFZGUjB2Tlo2ck4wT001dVZsWlVMMmhsaUFCRU5hMmxwY2Z3QlNtRmg0VWlsMUNQcDJtbHFhcnB3MmJKbE8rMXRYcS8zVWdBRmJZOGxJak1RQ1B5d2JmdWtTWlA2YUsyZkpLSkRtRGtUd012cHprc1F1Tnh6a0tucENRSUsyeVNsc21yN2R0bWlWZldVMnJiKzE5QzRoR2JXcmsxNzBpbXllYzZadndWd21EVWZSMEtmQ1VCY01tdkdDM24vV0NpdlRhRmRidkZXWFR1M29uQU1nTE1CaEpjVEtLU2xneVBQY1dLWm9XbVFhYUxTdjNqcUNmN3B5NzV4WU5xQ0lBaENOeUlDZUQvRDYvWGVDZUFhQUc0QWpRQmUxMXBYRFJvMGFBQ0FHcmZiZlRFQUtLVVcydnRwclM4am9wL1kyNGlvQlVCN0FyanRtS2NUMGJNZDdNNEdBSmZMdGQzbjgzVmtZbVFnRUdpdzV0RmZLWFhXbnNiY0UyNjNPeFBBempiTms0bG9Eb0FXVzFzbUFCTkFnZ0FlTkdqUXJaYjQvWnlJTHZQNWZQOE9CQUxsNmM1Tk9ERGgrVEIwLzV6cnRLYWJpY0t2QzJzUGdGVFd4WEwwUTN4OGppdmV6Z28zR05OckgzZG82V05LYkxub3pHT1ljVk5rVzhHWnlXall6NWNiWFlxdmNNQ3NzSjlDQlBhdjJmeDliTXBiQXVDVXlCTVVvdkNEbzFSaEJxQWlUNndJSUl3QVpWVDZxL0pQOGhkVTF6czBmVUVRQktFYkVBRzgvNUZIUkVIVE5BdDI3Tmp4MzVVclZ3WlBQUEhFQWRuWjJRUHk4L05IQWJnWXdOSmdNS2lzYlFDQTF2bytacjQ3c3UxeXVlNEgwS0ZpdFVORUd3RGMzOEh1Q3dIOFAzdDNIaDlGZWY4Qi9QT2QyUndFd2lua1FFV3JWc1dyaWxhUmdKdWRDUmd3ZUtKVndMUGF1OXFmVmVzRkM0clZWcTNWMmxiYktuSjU0RkVKaDVEZDdIS0RvcUlXdlBEQWd5UmNDU1JBanAzNS92N1kyYzN1NXRyc2JrS3krYjVmcGV3K00vUE1zMDdZekhlZTUvaytSd040Q3Y1QXN3bWZ6MWZYVFBFYW44OVhHTTM1UTlsc3RuVUFUbXR0SDUvUGQ2VFg2OTF0dDl2NzJHeTJQY3o4ZWVRK3VxNWZ6c3oveDh5cmJUYmJKWVpoYkFid25OMXVQMWZtTTR2MjRyZjZuV1d5T2hkRXc4UEtnN2ZnTVFTL1FKUElGOEIvbEhUekRzcXZPcXczNE95RVVyR041d1RheHdtYmZHbXRhTk5ZMVQxSHpGbjhmVUlxRmtuTGVjcldldWVHekNKVVoyd0UwVWtnZ0puaURvS0RhM0FGZnlicFJCaTAzTGxsK0dqbktWdnJFOUo0SVlRUUNTY0JjSEpxOEhnOGF3TnZNak16L3cvQTlKRHRQN0RaYk4rR0hzRE04OTF1OTVUQWUwM1RhdHJxa2JMWmJML1NkWDJSeStWNkgyanM2UW1sNjNvZWdLTjlQdDhNcjlkYjI0N1BZSGk5M2hvQXNOdnQvYjNlNXArb094eU9IeXVLY3Y2QkF3ZWVXYjkrL1NGTjA4eG9lOUpzTnBzR0lKV0l3bnJEQ3dvS2ZzVE1MeEJScFdtYVU1Y3ZYNzYzb0tEZ0JtWmVycXJxOHJ5OHZMdzFhOVpVdHVPemlCNktsdzdzYXlyMGlNbDhDeWhrRVJWbUt6WnNaM1puWXBqY2RMZ3ptTGNxUkRmUWhYdmVqci9WOGF2NG91aHVVR05HNnlidGpWSG9GR0ptZmpkN25xejVLNkxqUEcvai9nZmREdDNIMkFoZ0tDZ3c3U0RPSUJqd0Q2bHVISmYvWSt6SVd1amtyWmM2Q1dhODdSWkNDSkY0RWdEM0FNeThBTUFtSW5vQVFEOW0vbTNrUG9xaXRObXJxV25hbllxaWJEVE40Ty8wbTVqNTV0R2pSNStUbXByNlJ5SzZvcG5EV2gwQ3pjeTN1dDN1LzdSMFRvZkRjYjJpS0Uvb3VqN2E1WEo5MUV5N0h3T1ExN3QzNzgwQXZHMTlob2h6RjFyQjhwdUJNbXN1OUZ0RWxNTE1oYVdscGRzQm9LU2t4SzNyK3UrSTZNbjA5UFFWZHJ1OXlPdjFscmZuZktKbjhTMGZlSlhKOUJjQU9TRlJtLzl2UXZ0dXVnUHpEWnVHa2hWZ2M3cFNYZmx2dXJMNUVSYWRiZmZWUlNmNVFBOEczaWV1N3plOEhrV2hHMlhOWDlFZTkybWwzeit3WWt5K1FlcGFFQTBHa1g4dDZRVDBCSWZWUVRRUjd2eG5BYzlQRTlOeUlZUVFpU1FCY0hMcW8rdjZoc0Fid3pCdVVsWDFRd0NuTWZPZFJMU2FtWjhCTU0vdGRpOEdnTkdqUitlRUhzUE14MGZVcVFDWVpacm1ud0lGcG1sZXJ5akswdFRVMUpjQS9CMUFjMEYwVzBPZ1A0emk4L1FETUwrd3NQQ2NaY3VXQllkTDY3cCtNWUE4QUY2WHk5V3U0TmR5SVROWHVOM3VqVlo5ZG1aK2s0aDZNL01VdDl1OU9uUm5sOHYxbEtacHc0am9kcHZOOW5aQlFjSEVrcEtTelRHY1Z5U3hZSklyaGlPc25CbUs0aDk2Mlk3YS9DRWVSOHdSWmh3Q21ZOHJWUGxIdWhBSEV0UHkrREZBNVNybWhBV3FTRVNVR2hoRUhYeVE4SmVzdWNYUmZIY0lFZWIrc2FzK2Y2Qmt6QVVHMjlhQU1EQVlCQ3V4SktCcnhNRjF5d0kvL1hTVDA1WC92VlAzVEcvbE1DR0VFSWVCQk1ESnlXRG1ZR0NXa3BKeTBEQ01YeE5ScldFWXp3SG9aYlBacmdLd0NWWm00OVRVMVByUVl3QWNBU0M0WEpMZGJzOGxJaHN6ZndOcmpxMXBtaDhxaW5LamFacWZlanllZHdHOEhObVFPSVpBQXdCS1MwdG5hNW8ya1lndXJhK3Zmd2pBN1FBd2FkSWt0Ykt5OG84QXdNelQybHV2cG1tbld3bXVuZ1VBaDhOeEZ6TS9DQUJFZEkzYjdYNmx1ZVBjYnZmdk5VMnJKNks3VGROOFc5ZjFSM3crMzZ4WVBwdElMdXhCdWxrLzhDN1RwTHZDa2x3eEFQSm5RSTcrQnR2YWtTbWkrNVFab0htS1NuK2dzWlZkTHR2c3ppbEZ0eFBST1FDQ2FhMFRFL3cyOW53eitCdWl1dnZqcmxiMFdQY1hyUHJZNmRMeW1Ya1ZFZnFCQ0d3aTdpQzQ2VmdIbWpiRFpmOW11dTV0Y1pTVEVFS0l6aWNCY0hJNjVIYTdmeDVhb092NjZmQUh2dCtoOGJmMExGM1huY3o4bnR2dEhnTWdlSXltYVM4QkNDYkpTa2xKT1k3OWR3YmJFWkpreXVWeUxkQTA3V3RkMTQ5b29TMXRab0ZtNXFmZGJ2ZGRMWDBZd3pCdVVWWDFmQUMvS3lnb1dGUlNVckt5c3JMeVJnQW5NM05KWkU5dE5JaG9vdlh5RFUzVC9rRkVQMlBtR2lLNnllZnpMVzF0cldURE1CNVNWYlVLd0N3QTk5bHN0azBJR1VZdGVoN2ZXd092Tk92d1o0Q09EbHZhQ1A2YmFyU24xNWU0Y2Yrd1paSjRyYXFhdjZheFZWMXkxRUhGZFlYSG1RYk5hbXh5NGdZK055WjlabFpnWHAwMWIwV1g2ZlVXM1pOVGQzODRzelJmTTAxNEFlcmpuMmFRZ0NDWU9DeFZPYlB5ckxNMGY1ZlQ0Vm1Va0lZTElZU0ltd1RBUGNlL0FMZ0FnSmt6aVdnYU02OGdvcFVBMnB6TGFoakd5WXFpd0RDTVQxUlZ2U2hpOHpNQWVzZmFNTk0wMXpWVEhMd0Y4WHE5dS9QejgyOVJWZlZOMHpSbmE1cDJIZ0NuLzFEempsak95Y3dUaWFpdXJLeXNOQ2NuNTBzQUl3RGNBMkNGemRiMlB3dG1mczAwVGJ1cXFyckw1WkxndDRmaXR3YWVZakNlSWRDbzhBM3c5L3FpUGJOVXJlR1RrY0V5NHpPRmpEdXBzS3JML3B3eFFPV0c3VVVpcEFMV2NPOEU5UDRTVzRPZkE4RUU0ZkhzdVV1YSs3NFFvdDJtT1R6dk9rdnNCUUM1UWNnSUJzSHhUQzVuQWhRR0Ftc0VFeFFZdEhCNmlWMmJVZUJkazhqMkN5R0VpSTBFd0VtSW1WVmQxODhMdlBmNWZKdGNMdGRyZ2ZkMnV6M2Jack5OSTZLVkxwZnJVYXZNWnJQWnpnNnBZMUJvblVSMEdvQ0RYcTkzdTZacFllZHp1OTEvVEZUYmlVaTF6aCtXUGRQajhTelNkWDBPRVYzTHpKc0E1QUw0bDhmaitTREdVMzBBNEp6YzNOekpMcGZyZVFEbjVPWGxEVWhMUzVzZjVmRnZXNW0yMTdhNXAwZzYvRmJmZ1NaU1pwbk1Od2QrWnEwdElhbUtvK3NCOVM5THlrM1RXekh2aGtJemxiUTkvNkI4K0JMVjlvNVFQbVhpcjRod1R1QjlJb0pmQU9DUU5ZOFkvRWwyYmZvOUNhaFdpQ0JuZ1hlRDArMG9CUE55Z05MOTJhRWJIN3JFaE1rZlJITXdDRTRsMExLWnBmbjJhUTdQdTRscnZSQkNpRmhJQUp5RWlLZ1BnUFdCOTRxaWpISTRIR2VGYk04RUFHWWU1WEE0YXEyeVR3Q1VoT3dEQUhVaDc1Y3k4L2RvNGNHNHBtblhFZEhUN1drbk03L3RkcnZERWdVcGlxSmE1MnR5dysveitXNVZWVlVqb2lPWnVScEF6UE1BRGNPNHcyYXpYYzdNRHd3ZlBueisxcTFiNjYybGpZSkxRZG50ZHB1aUtHT0lhSXZiN2E0SVBkNXV0NmZIZW03UmZmRXJVTTNNUWI4eW1aMGdEQWk5U1E3ZU0wZDU0MHp3TDJrRWlzenR6SHRBOUJlbGovSWs1ZTJ1VHV3blNMekthOFlQcXlYK2MyakFuNURVektGQkNMTlBVZWdxV3JoUTFsWVZDZWZVU2xjNVhmWWlBTXNBc2xuUnE1WEJMYlpBMlA4Y3pKcjM3MS95ckk5aHdPMTBhV09jdWxzU3VBa2h4R0VrQVhBU3N1YXlGZ2JlRTlFSlJQUkU1SDVFTkpHSWlxeGo3Z0V3T21TekUvNE15d0FBbDh1MUJNQ1NWczZaUWtTOUFheGc1aWJMRlRWejd0dUpLS09aVFdsV2ZVMXVkTDFlYjVXbWFaOENHQXJnWUYxZFhjdzN3MTZ2dDByWDliOFNrVE0zTi9laVhyMTZGUThZTU9CcUFIQzVYSE1BUUZHVUtZcWlQTS9NdHdONFBIQ3NydXNuTS9QYm1xYk5qNXhyTFpJWEwrL25NRTMxS1JDR0kyS2lMeEZIM2V2clg4c1hBQ2c4Vm1iZURRV1BLTmo3RHhyWGRUSTd0NlZPc2MwbndQOUFLRUZySGhFek9QVGhBbWhXOXB4RkVqU0lEdVBVdlM2bnl6NEpUSytDb01ZM0R0clBId1N6RlFRVGlOQVB6SjRIVm93NTcvNnhxejVQUkx1RkVFSzBud1RBU1lpSURKZkxGVHJYYUEyQUZ3SnZyQ0hRWlFEdUNneUJqcVJwMm02S1lRaVlhWm9MUzB0TC85M1dmcnF1Mzk3Q3BrRHlxWnBtMm5RTEVUa0FHRVNVbFphVzlpVDh5eXpGUkZHVU9hWnBPZ0ZjbUptWnVZaVpId093RDhBY0FMRFpiRXROMHpTSjZES0VCTURNUE1ucVpVK045ZHlpKytBVi9jNDJETnNqSnNNUmtaRzVjVzVxTklFdkFKT2JYY3QzSjRqL3JQVGQrelNkajBPSmFuZG5LSjl5MFU5QmFKei9uSWpnRndnTGZnSCtNUHU3NmdkYjJsK0lSSEhxM3YvT2NOa25NeXNMUUZDQ0cwSVQwN1VUZzZ3Z09EZ2NlcUFCZGVVRHk4ZU11bi9jcXE4UzFYWWhoQkRSVTlyZVJZam9LWXJ5TjEzWGE5cjYwOUx4UkRUQWVyay90Tnh1dHg4RDRGRm1iaUNpY2N4Y1FVUlRIQTVIVWNUeFVUK3pYN0ZpeFZmTXZJZVpUL0Y2dlQ0aWVwV0lqc3ZQenovWDJyNlRtVGN5OC9sMnV6MDc1QncvQVFEVE5HZEhleTdSL1hESmdOTjhidzBxTmszYk8wVGhhL3I2UmRkRFJQRDNBQVdHUkliWUNmRHZsTFE5dzlSeGV4L3Ric0h2cnA5TXpFWFl5SktFREh3R2g2VGdaVWE5elllcnlPdnQwbk9nUmZLWXJudGZKZ1hYaCtXQ051Tjd0c09CMFI2QkdvbHlERVZkK2VES01VZkYwMVloaEJDeGtSN2dKREZpeElpTS92MzdUeU9pRVFEU05VMTd1S1Y5cmFIS1lPYnhtcVkxdTN3UkVaME93S1pwMnNQTVhGcGFXcm9pbW5aWW1hWGZpMkxYNlMwY24wTkVJS0tkb2MxUlZmVTVhKzZ5czZTa3hLMXAycTBBWGxJVTVaOTJ1MzIxMSt1dHNvNXZzSUtNcUg2MmlXaFhJT0VYTXk4Z29wOHJpbklOZ0kzV0xoNGlHcW1xNmpnQUx4UVVGUHlJbVU5bTVpOUtTMHZidmZ5UzZQcDRXZWFKSnFYTU5BMjZNdkttdDkwamZLMmh2QkdES1hZQy9FZjF3cjFOcGlWMEowWUt6d1VvSlB0N2dwWTlDdm1QcFlEdlBlTEY0azhTVTdFUTBabXVsYzZkNGJLYnpEUUhCQVZFL2djemNjMEp0dGIwRG55SkVCM1ZVSyt1bkxWcTlLaDd4Nnd1UzJEemhSQkN0RUVDNENUUnYzLy9Ya1IwVytCOTZPc1cxQkhSK1FET2IyVWZIeEhkUmtTSEFFUWJBQzl5dTkzUkRJRnVOZ0FHY0lKVnozZUJBazNUL2tCRStjejhubUVZc3dEQTdYYS9yR25hWkNJcVVsWDFNUUEzQVFBUjFRT0FvaWhwQUVqWDlROEFQT1Z5dWY0VmVhS3hZOGYyTmd4aktCRjlZZFc1VnRPMDNRQ3VuRFJwMHY4dFhMalFJS0oxVnIxakFieGdHTWExaXFJQXdITklWSmVYNkJKNGViOWpUZE0yMDZUR1JHakJiUXdvVWQzM2N2Z2FLcUdSTC9OM1VQZ0JkVnpsc3dscDhHRlVQclhvSm9DQ3ZlSnhqQkFORi9xRWdiRnV5THppeHhKUXF4RHRObDMzenA5UmtsL0R3RUtBVWdML3JrTTdjbVBoWDJmWW1ncEJkR3hEWGNyS2gxYU5IblhQbU5XN0V0UjBJWVFRYlpBQU9FbTQzZTQ5Q0NTaWFjYnc0Y05UdDI3ZDJ1RVpWSWxvb3E3clI4WlJSUjRBS0lyeUNRRG91bTRIOEFDQWd3Q21la09HUWhxRzhVdFZWZTFFZEdOQlFjR0NrcElTTi94emVNSE0vWFZkcndKd0dvREw0VjhIR1FDZ3F1cFR1cTVYbXFZNWtvZ3ltWG1sdGNra29oVUFydG03ZDY4RFFJbXFxdXQ5UHQ5N1JQVHhwRW1UMUwxNzkxNER3RkFVUllZL0p3bCtLeVBINUhTbnliZ0JoSlN3YldBb1ZzOU42emU5d1lpM3lZN00yQVNZajZ2cGxRdTcrbkpHMFNpZlduUXNnTDhHQ3hJVy9JWXVQY01IVW9tdmpqOE5rUkN4bTE3Z2VYUEdpdnhDSml3QkJSSTB3di9FSjhZUkQyd2x3R3ZzQ2NZSmRYVXBLNTF2amN4elhyaCtiNEthTG9RUW9oVVNBQ2U1d3NMQ3RJYUdoaHNCM0oyVGszT24yKzErS1hTN3crRzRXbEdVTzVuNWliS3lzaGZqRFpLdG50Sm01a3UyYmZUbzBUa0F6bUxtQnAvUDk2N2RiczltNWhldGRWWi83WGE3dDRidTcvVjZ2OU4xL1Y0QVQ1cW0rZXlJRVNOT0E3QWJBRlJWeldibWF2OHlGSTI5eVpaK0FINWl2VjVlVzFzYlhFNkptWmNSVVNFekR3T0E1Y3VYN3dVd0FnQWNEa2VSb2loWnpGenNjcmwyeFBJWlJkZkJiL1U5M21UYkgweW1LWUdiMitBMkFJcDFoOXBhQkJaSWJPV1AyOEo2ZTAwbUtsYkplSnd1ckZxVitOWWZIdXlFVXY0RnZVYUFmeG9GNGxzdU5ZQVFudldad0w4Zk9IZnhOL0hYTEVSOHBvLzF1R2U2TGlnd1dGMUdoTjVXbHJhNGdtQWdjR2lnSnhnbnc5Ykw4M0NKUHVZUEJhNTlDV200RUVLSUZra0FuS1JHamh6Wkt5TWo0K2I2K3ZvN2lXZ29nTXFRQkZOQlJIUWFNNTlFUkxOemNuSWV6c25KK2J0aEdQL3dlcjI3WXptdmFacS9qaklMZEpPNElpVWw1WElpSW1aZTQvVjZhelJOZTVDSXNnSE1jYmxjenpkWGo4dmxlbHJUdENsRWxOcTdkKzlCekx6TkNucFBORTJ6UmxWVkFQZ3k5QmhtL28xcG1qYWZ6N2QzOWVyd1lXZGxaV1d2REJreTVDVnZNMGwzRkVXNXlUcSt5WEJxMFgzNHN6cXI5NWlNaTBFVW5nalE2b1gwRDNOczRlWTJNQVl5T0w4M2JMOERBR1lyS2NianBPLzdzdG5qdTdHZDJ5YmVUNFF6QVFETWtaODlabVpvWm14bWI5YTh4ZjlNU01WQ0pNQTBmZVhxbWFYNUY1Z0dsWUxRTnhBRUUzRlVHZUJiMVJoSG4xNUxodHZwc2R1ZCtkNFdFMFVLSVlTSW53VEFTVWJYOVg3TS9Fc2kraDJBd2N4Y3hjelRhMnBxbnRpNGNlUCt5UDNkYnZjOVk4ZU9mY0l3akY4QitDVVJ6VlJWOVc1TjArWUFlTnp0ZG4rVzZEWmFHWjNCek5XQnNoRWpScVFRMGU4QmdJam1Bb0JoR0w5WFZiVkNWZFVuVzZuT05Bemo4cDA3ZCs3Y3VuVnJ2YVpwRzZ3NnJsUVVKZGQ2SFpaRXh6VE5mYUVCdnFacE53WFdRdzdRZGIzSmlaaDVncFdnNnhaZDEyK3lpZys0WEs3SjdmajQ0akRodHdaTU1FQjNtaWFOYVJLM0JXNUNsWllIM1JJeDJBd2R1aGhXeVE2dytaUml3eitvb0RJcGUzQjJYanZ4VEpNeExkSDFobzk4NXYwcTZxOUo5RG1FaU5jMGgrZGRwMHNiemVCU0FnYjVSekhIK3dDSXJNUmF3UytWRVd4UXFYUER1YnJ6dkthL3I0VVFRaVNHQk1CSlJOTzBtUUJ1SmFLK3pGeEZSRTRpZXNMbGFuMUkxWW9WSzNZQ21ENXk1TWlITXpJeWJpU2lPd0g4RE1ETm1xWXRNZ3pqaGtDVzVWam91cjZCbVk4aG9vTUFmTXdjbUNPOExyRFBnQUVETGdVd0RFQlpTa3JLQWdDd2VtSC8yRmI5WHE4M09NVFpNQXlQcXFxZkVkRW9JaG9Gb0M1a2ptOUxUZ053Y1Z2bkNmUjJFZEZGSWNWSkdld2tDL2JBWnRRTnVvYkFkNWlnVTV2R3ZSSERseU9EWDBMdzVwU1ptbzU0Wkx6UFpQeEZUYXQ2TVJubTk3YWtmT3JZM2liemEvNFVQckJ5ZmJVK1BEdzY0YjNJeEh6OTRQbkxKU091NkpLY3V2dkRCMWFNR1dtUXpRdENMb0FZVXNOSDRKQy8vVjh4NTZBNlk2WFRZeTl3NXNjMkVrc0lJVVRyWkIzZ0pHSmxRR1ptbm1rWXhyRXVsMnRHVzhGdnFQWHIxeDl5dTkxUFYxWldIbSthNXMzTS9CV0FnZkVFdnhhUHRhelJBUUMxUlBRaGdFZXJxcW9lQ2V6Zzgva1dNZk02QU5PWExWdFdGK3VKclBWOHIyRG1yUUQybXFiNWF5dEJXSXZLeXNydTlQbDhtYkg4VVJSbGFLeHRGUjJIbC9UT05wWU5kSnAxZzdZVDhBSkFwNFp0NTBEK0dXbzJnNU4vbERPSDlNeUVxUUg0T1lYNWZMVnd6MW0yQzZ2bUpuUHdDd0RndENjQU9oWm83TEZOVEhhcXNIblR6MmJOWC94R1Fxb1Zvb1BjUDNiVjU0eTZrV0Q0NTZoYmMzbmo2d3NPekNtMi9sVVIvUWdHclpubDByTGlxbFlJSVVTekVyUndvK2dLN0hhN0RVQ2ZCQVNzQUlCSmt5YXB1M2J0R2hEcmZPRDJ5c3ZMRzdCbXpacDlBTXpPT0o5SVByeThuOE5nOVpjRVhBeFErQWdYSytyMXp4RnY5bWlFTDlRWnVaVTNBdmlQbXJiM1JjcEhqNW1qVnpabDRnUWlMQTRXaEkxWmpnMEJNTUVoTTM5NVM1WmFmVGJOOXRiR1ZiRVFuY1M1WWxRdUtNMEw4aS9kQit2bk9hNGxrbUE5ZUd2OC92blNSbkRjcDVWdWo2dXhRZ2dod2tnQUxJVG8xbmpwd0w0bTBmVWcvQUxBU1UxM3NQNVcwSHkzcFRXM2w5QmNZTWQ3QU14VFREeEw0L2R1YmVib3BMYi82cUlqRHFqNExKQkFqOE9DMXRpRnh0QU1ybFVOUG4zSWdzV2Z4MTJ4RUozb0laYzJxQjY4Q3NEd1JOWFpUQkQ4UFVCam5Mbzc2WkxxaWZnZFdMNU1sb3JyQkwzSEZVcThsR1JrQ0xRUW9sdmlrZ0duR1c4TmZOWWtLZ1BocjJndStDWDJmOHNGT25aRGoyZHJ5Q0dUUHhnTHljVEVZQmV6ZWJWeXhONGM5Y0s5dC9YRTRCY0FEdHJveFdEMmVJNC81WSsvbnZEbkRNUzRWWUpmMFIzZG83djNwTE55UHBya21ZajkzNHIvYXlyc0Myc293T3RtbHVhZkVtT1ZRZ2doSXNnVERTRkV0OEhMK3d3eHpkVEpBRTFGWURtZXNCMzhTeE0xN2V4bDYvOEoxUElRM25kQi9KSkN5Z0lhdTd2SHIvTmNOdldpWHhHVXYzWG9TUmh2Wk05YmRGbUhua09JRHZiTXBoRXBaVlY5bndlb2NVVUFhNW13V0x2bkNHeWxJQWcrbUt1RXlRN25XTy9tZU5zcmtvZjBBSGNPNlFGT1BuSkJoUkJkR3E5REw2TjZ3R1V3YVNvQk9valVwanRaL3hjVzJJWUV2UzFXemx0QmVFbUI3MFc2Y1ArMkJEZTkyOXAxN2ZnZitsajlnRURwL3BKNFU5Mmk4WWxFWU9nejR6dGJLb1lQZm01UmRZdkhDTkdOT0YzNU13QUtXU29zdm44M1RZWkRNL1pEUWFGVEsxM1gybkdpNTVBQXVITklBSng4NUlJS0lib2NaaWhZTVZBem1hWUN1QlJBbjJiM1F6TmZPU0ZZdEFBQUlBQkpSRUZVWXVRZnhOeHkyTXRmZ2VnbHhUUmZvc0xLRHhQWDZ1VEFkcnV0NHFqTTk0T1pzeE1RKy9yckNaMzR5ejQyZVZUT2dzVnZKNkJtSWJxTUdTNzdaR2JsQlJDc0IzV0pDSUpEOFNFd2ozY1dlTDJ4dDFJa0N3bUFPNGNFd01sSExxZ1Fvc3ZndC9xZlliSXlCVVRYQU5ZNm0wMTJnclZrQ0FYKzU1L1AyOXc2dlkxMkFQeUtRdlFTamR1enNTUGFuaXpLcHhiOUVhQS9BSWg3R0dkTEdMZ3JaKzZpUHlXNFdpRzZCS2ZMcmdQME9rQ1pBSUtEVTJJZkRoMXhMS09Pd0pkUEwvQXNpYk9wb3B1VEFMaHpTQUNjZk9TQ0NpRU9HMzRGS3ZyM3p6Tk5wUWlnaVVCZ1NaRW1ld2FUVlFVR05uTWdlVldMbGVOOWdKY29DaTJXb0RjNjVWTXZQaGRzcmdjMTVtaE94SytKc096UnpPNnNlY1VGQ1Z0S1dJZ3VhR1pwL2ltbWliY0FPaEpBUndUQkJwRjUzWFRkT3ovT3BvcHVUQUxnemlFQmNQS1JDeXFFNkZUc1FSK2pmdUFFTXFrSXhJVUFEV3grUjMvZ3BCREFSSURaeHZxempJTU11RWd4bHloY1Ywd1hIaXpyb0krUWxQWmZlK21nZyt6N0FLQ2gvcEtJU2JzeENYOVF3Y3k3ZXhzNHVlK0x4WjJ5dHJnUWg1UFRZOCtHUVM2QVFqSTR4NzVlY0ROTEpJRUl6dWxhNll4NDJ5cTZKd21BTzRjRXdNbEhMcWdRb3NQeDhvRkhtU1pkeXNCRUltaHQ3bS85U2lkcW93ZVNlVHRBU3hURlhFempLcGNscUxrOURnTlVNYVdvRkVUMllFRWl1bWhETHg4emc3a2dlLzVpZDd6VkN0RmRQTEptVk9haDJ0VFhBZEtEaFd3dHo4YnR2d1ZyWmtVM0FEeC8rTjRqcnJ2eXlvVkdIRTBWM1pBRXdKMURBdURrSXhkVUNKRnd2S1IzdHFHbUZCQXJvMEFZQTlESkNhdWJlUzJCbGlnMmN6RVZWSDZVcUhwN3N2S3BFKzhEOEVBaTY0eThVU2VHTTJ2ZUl1bXBFajNPSzY5TVVyY08zUDBzUURjMmxzYlpFOXprMlNDN2VxWFhYM1pYM2xySnF0NkRTQURjT1NRQVRqNXlRWVVRY2VNVlIrUWF6QVhFZkFFQU8wREhKcVppMURINEhWSm90UUp6TlhxcmF5aHZ0OXpnSlZERnRSZU5aRmJXd044bkZaNnRPUTRSMWJpeTVpNGFLL04rUlU4Mm84VHhHeVorSENBYmdQaW4yRGNOZ3JkQTVRdWQrZDd2NHFoVmRDTVNBSGNPQ1lDVGoxeFFJVVM3c0x2L01OU3JaNW5nc3hnNGk0ak9CSkNUbU1wNVB4UFdFZEVhQmNacUdGVWJhVHpxRWxLM2FLTGk2b2xaclBJSElNcnlsOFEvNzVjWU1NTVRjbitSV250d3hNQ0ZybjJ4dDFTSTVERFRkY0ZvazVYWFFEUTRXTWdBRkk1cFNIVHcrT0NoWEs0bzBLYzVQRnZpYktyb0JpUUE3aHdTQUNjZnVhQkNpR1l4ZzFEUzkzaURiV2NSMDFrTVBvdUFNd0VhbE1EVFZEQjREUUdyRlJpck1XN2ZaaUtZQ2F4ZnRJQ2RVQ3ErS0ZvRDBFaC9RU0xtL1FaUzlGRGczY0VVSDBZYzhXTHhKL0cyVjRoa01XdlY2SnlHZWxzeFFDT0NoWEVzT2RaMFNEUlhBM3laVS9lNjRtK3Q2TW9rQU80Y0VnQW5IN21nUXZSd3ZBNjlVTlgvSklQb1JBS2RCT0JFZ0U0RTRZY0FlaWZ3VEY4emFET0IzMWZZM0F3YmJhYUN5bThTVjc5b2ovS3BFeDhDY0hkQ0s0MFk5MHpBNVZsekY3MmUwSE1Ja1FTY1c0YW5Za2YydjBHWTJsZ2ErN3hnLytFaC8vNWttYVFlUVFMZ3ppRUJjUEtSQ3lwRWttTjMvMkdvVTNLZ1VyWUpNd2RNZzhGUUdKUkg0Qk5CMWpxVkNUMHBmd1NpelFDL3A4RDhBQ3E5UndXVk1nUzJpNmlZWERTV0NXOEYxL3ROd0x6ZnlLUlhESDRzWjI3eDcrT3FWSWdrNTNRN2Znb1RUNE9RQ3NBL0VrTnB6SVRmSHMwdGt3VEdvOUJMNzNMS3lKcWtKQUZ3NTVBQU9QbklCUldpaTJJUCtxQytUd1pNV3daWXlZRE55QUNUL3pWVGhnRXpneFQ0eTBBWllHU0NNSlRCMlFUa0FzaHBjWTNkaERTUUt4bjRsQWlmZ1BsVFJWRStnWUpQWWR2ek9lWEQxMkhuRlhIWmZlMUZRMzJzL0E5QWYzOUpJdGI3amVoOFlxektQbjVSUGpubHBsdUl0c3dzelI5aEdpZ0dVV011aFJnVFpMV3dURklwVkw3Y21lK3RpcjJWb2l1U0FMaHpTQUNjZk9TQ2RqTGZza0ZlSWx4d3VOc2hSSFI0TDRBZERHd240Rk1RZjZvd1BvYXQvalBTRDFRYzd0YUo5bUc3M1ZaK1pPWUdJbXZ1WVFMbS9UWkplc1hZMGF1dTdyUitDNWZ2amJlOVF2UVVENjBhUGJpK1B1VTFBS09EaGJIT0MyNG1FeDJBN1lyQ0V5UTVWbktSQUxoelNBQ2NmR3lIdXdGQ2lNT2lESXhxQnI0alFqbUE3d0F1WTJDSHF2RDNVTXd5MHZkOWViZ2JLUktyNHNpK2p4S2hNZkZPQXBKZStlK3pnL2NHRFNyTUlnbCtoV2lmZThhczN2WEtLNVB5dHc3Yzh4aUFXd0VBUk9CWTVnV3pGZnlHWjhjYVpwcDR4K215WCtuVXZZc1QzSHdoaE9oVzVJbEdKNU1lWU5FdWpJTWdiZ0NqQVVRTkFQdkFhQUNvd1Y5T0RSellEcW9GOFQ0QzlzSC9weEtNYWxhd1QyWHNBMmdmR1B1UVVyOFBNUGRKRDI3UFVqNzFvaUpBV2RSWUV1OGlwRTJyWURadnpKbTMrUG40S2hXaVozTzY3SmN3SzdPSjBDOVlHR052Y0NDRWJzUU1wbG5UOWRKcE1TYWRGbDJJOUFCM0R1a0JUajV5UVlVUUlzbFZYak4rV0oxaSt4OElmZndsQ1pqM0c1azRpL21aN0huRlA0KzlRaUZFd0lNcnh4emxxMWNYZ0NndldCaFhzcm9tVDZ1V0kvUGdsYzd6TnU2UHE2SGlzSklBdUhOSUFKeDhsTVBkQUNHRUVCMkhKMDNxVmFlcWk0UEJMd2VHTE1lWjlDcnNYcHJmeThyWThadTRLaFJDQk4xM3dhcHZvWHN1QU9OK01Bd0F3UW43MUdSNmI5c0lGSjVhbW1nY2FqTGVlOER0T0M1eHJSWkNpTzVCQW1BaGhFaGlGV20xQ3dBNkZZQTFqSkxqSHZjWW1KZG8yV256VVJFOSsyNURuTlVLSVVJNENhYXpvUFJCd013RDg3Y0FFSWhqbWJsZG5jRU1BRVFnNHBDSi8zU2NZZUs5R1NYNTR4TGNkQ0dFNk5Ja0FCWkNpQ1JWTWJWb0dvZ3VDUzNqT0hwK3lWOUJNUGhsUnIzS1p1SGdseGJ0aUtlZFFvaVdPUXU4RzlLaG5nYm1WNEtGUk9BWUZobGpKditkWCtNc2lMNU1XT1owT1I1MmV1eVNHRlVJMFNQSW1IWWhoRWhDT3ljWEZacUVKU0FLeEszeERub083L2RsWm1LK1BHdis0amZpYTZrUUlsb3pYUGJyR1BRM2dQcUViU0FPbjVmUUJ2OTZ3WkhmQ3Z3dVZMN0NtZS85T2lHTkZSMU81Z0IzRHBrRG5IemtnZ29oUkpMWk5XWGlpUWF3S1h6ZWI3dnVqNXRnS3d0dHlQcy81TXdyZmlUT3Bnb2gydWtCdCtNNGcvbGxnRWFFbHZ1RDJuWWdCa3hFSk5iaWFvQi82ZFM5OHhMUVZOSEJPaklBWHJUcFhSeWZuWVhoUng3WjVyNWY3ZHlKZjVkNmd1K2RWMXlPRkZ0MEF3cHFhbXRSWGxXRjcvYnV4ZmQ3SzFGWmN3Qy92bkFzQU1BMFRUaGZmUjFmNzlvRkFMaitnakZ3bkhwS0RKOG1QaElBSng4WjdpS0VFRWxrN3lTOVh6MTRLY2pmUThSZ0szZE9QTCsvSTROZnZDREJyeENIeC8xYTZSZE9qLzA4R0pnRjRJNUFCTXRBKzVaTDRwQnNXc0hPWU1vRWFLNnpKTDhJTnI3Sm1lK3Q2WUNQSUxxNFZ6ZHN4TnpWYTZBUTRhcVI1K0dxODBlRy9RNklWRk5iaC85OSsxM3dmV3MvZjFVSER1Q0IxOS9Bdm9PSFVIWGdBQm9NbzhrK2wvNzRiQXdkT0JERjc3MlBEN1p2QndEazlPK1BNU2VmRlBObkVpS1VCTUJDQ0pFazJBbWxZbHV2MTBEMGcwQVp4VDNRcDhuZ2FWZDJYZHBOY1ZZcWhJaURNOS9yQTNEWHpOTDhSYWJCczBGMFBBRC8zT0FZSmp6NEg1S0ZIRWQwSlF6OGVHWnAvaFhUSEo1M0U5cDQwYVh0cmE3QmY5L1pCQUF3bWZIaXV2WDRjdWN1L0c1Q0lYcWxwdUsxalJ0UldYTVFBR0EvNVdRY241M2RwSTdhaGdZWVp2Z2tkWVVJYVNrcDZKZVJnVzkzNzBHZHo5ZGlHejc4NWhzb1JKaS9lazJ3ckdMZlBreCs2dWxtOTc5NjFQbTQ1Snl6Mi8xWlJjOGxBYkFRUWlTSjhpK0sva1JFV3VCOXU0ZEVSaUFBSmxOd2hDU0RQeUhVWFVJTEZ6VjlaQytFNkhUVEhKNjFUby85TkJpWUJhYmJRRkNDUVN4em9GZTN6WHI4b1c5a3p6RWRZNXE4Zm9iYmZ2ODBoL2RQMFhZc2krNXRZR1lmUERMNWFzeDg3WFdVViswREFHemN0ZzB2clZ1UEcrd1h3THZsWTN5elp3OEE0TGpzckdZRDRLbC8rM3VUc2gvbTVPRFBVNjRCRVdGSXY3NzRkcy9lc08xOTB0TXc0Y3d6Y2V5UUljZ1owQit6M3ZodldKQnNNcU8yb2ZuRkJpS0RiU0hhSWdHd0VFSWtnZkxKRjEwRjBPMk5KUngzeG1jemRONHZjMFdLd3ZvUmMxWWNpSytsUW9oRWN1Wjdhd0hjUHJNMC94WFR4QXNBblFqQUdobk5VVDhJYTB3TWJTMFo3QStlVTVqcDRSbHV4N2haTHJyNlh0MWRrZmhQSUxxYW9RTUg0cEhKMTJEYXl3dXhmZmR1bkRIc2FFekpHNVd3K2dOemhBL1YxK05uLy9vUEFHQmc3ejY0Sm04VUR0YlY0ZjVYRmdZRDVFRjkrdUQwWVVlSEhYK2dyZzV2Yi9zQ0FKQnFzK0hIeDh0eTFxSjlKQUFXUW9odWJ1ZTFFODgwbUY4SVR1ZGp0RHBmS3hwbXlMeGZaaHdpVmdxT21QUG05M0UyVlFqUlFhWTVQQnNCbk9SMDVjOEM2QjUvS2JWN2JqQURJQVZnazBNVFpPWFhnN2M0Uy9KLzZ5endMT2lBNW9zdXBuOUdCbWI5NUVyTVc3MFdOK1JmRUhWU0t3QTRZOWd3S0VyNDc2Q2pCZzRNdmo2aWIxOEFRRzE5MHg3ZGo3NzVGbC90OUNlOVNyWFpjTjlsbCtBSFdWbGgrenhhdkRqNCtnYjdCVGhxMEtDbzJ5WUVJRm1naFJDaVd5dWJWRGlZMGxJK0FDRUg4Tis4aGk3ekdZdUlHWVFtd3l6S21idDRhVHp0RkVKMEh1Y0srNDlBTkJkRXB6YVdXZ254MnBNT3ZybnB4TXhMVXRKOE45ODdablZaSXRvcVl0ZFJXYUNyRHgzQzNwb0RHRGI0aUNiYmZ2UGM3T0FRNk52R0Z5TC9sT0g0Nkp0dmNkL0xqY3RVTC96ZHJVaHRJV0N1T25BZzJIdGJYWHNJYzFiNTUva083Tk1IVjU4L0VnQ1FucHFLeHhZdmdVTFViRDJoUTZIVFUxSUFBSVA3WnVKdk45NFF5OGR0azJTQlRqN1NBeXlFRU4wVTN6SWlwZUtRYlRGZ0JiOGNTR1lUUjUySXZOL2wzMG53SzBUMzRoenIzUXpnTkdlSnd3bkNkSDhwK1ljMk13TktsRjhVWlAweDBmakZRRFNob2Q2MlpVWkovdFRwQlo0bEhkQjhjUmcxK0h4NCtNMUYrTHlzSEw4WXF5UC9GUCt5UTN1cXErRXpUUGpNeGhRUTFiV0hVRkcxRDVVSHdtZkc3TnkzSHltcTJxVHVmcjB6VUxGdkg1NWVVZEprMjk2YW1tRDU5TXN2QTlENnZOK0F3UGEyOWhNaWxEelJFRUtJYnFwOFN0RmNFRTFwTEdsLzl0ZHdrY2Z6dzlsemkrK09vMEloeEdFMncrMG9aSk1mQjFINEdqTHRXVElKYU9IcmhmL2VLNzMrRDNmbHJhMk92NldpdlRxaUIvaWZKUzRzMi94QjhIM1JXV2ZoeHZ3TDhPdm5adVA3eXNxNDZyNXRmQ0Z5Qi9USG5mTmZiSFUvNXhXWFljdDNiYys0cWZmNThPWW1mNUx5d1gwejhlK2YzUkpYKzFvaVBjREpSM3FBaFJDaUc2cVlXalNOa2NqZ0YySEhFM2gybGdTL1FuUjcwN1hTWlFDV09WMzV0ekRvSVFMOEV5YUR3VzlvK3F0V0JGY2JEdDJQZm5ub1VOb2xNOXlPbjAvWFNvc1QyM0p4T0V3NDYweTg4OFdYMkYzdGY2WlIvTjU3U0UxSlhMalFQNk0zeHAvNUl3REE1cSsveG83S0tnQkFabm82Umx2ci9BN3UydytYbnp1MHplek9OYlcxd1FCWWlQYVFKeHBDQ05ITmxFMmRPSW1BNElRckRzM1dISVBJTExITS9GcjI4Y1ZYa2hPeXRvUVFTZVNSTmFNeUQ5V20zUXZHYlNDa05XNWhLMmwwMnozQ2pWbWltengwZXhWRzdhK2M0OWJ0VEhDelJRczZhZzd3cnYzN01lMlZoZGhSV1lXc2Z2M3c2TlRKZUhYRFJ1eXBqcStqZjhKWloySDRrVU1CK0pjdXV1RWZ6MkRmUWYrYXdrY1BHb1NuYnJ3K3VPKzlMNzJNLzMzN1hkUjFTdyt3YUErNW9FSUkwWTNzbkhwUm5zbmtBWkVOQ1BUSHhONzcyMlNKRkdadjFuZlZCZVQxK2xvNFJBalJ6VDNvZGd6ek1UOEcwT1hoVzZ4aDBUR0dWY3pZUjhSM1R0YzgvNUoxZ3p0ZVJ3WEFBRkIxOENEKzlHWXhmakZXYjVKbE9mS2g2eWZmNzhDbUw3OEVBUFR0MVFzVHp4N1JadjFyUHZrVWZ3N0o1bXhUVlp3eDdHamNmdEVFOUU1TGczUGhhL2o0KzdhSFFRZm0va29BTE5wRExxZ1FRblFUdTZaTVBORWd2QU1nRS9EZmhDangzbVVHTW1mNTYzdUg5OEdlVzF4OE1QN1dDaUc2dXBtbCthTk1FMDhEZEViWUJtYVEwbllnSE93TkRyeHBQSDZEeXNhMTk0OWQ5WGtpMnl2Q2RXUUEzSks2aGdiYzg5TExPTy80NDNISk9XY2p4V2JEb25mZnhYOUt2UUNBb1FNRzRPOC92UkdBLzNmVXMrNVMySWVmakJOemM4UHF1WDN1UEd3cmI3cXM5RkdEQnVIdVN5YWlYMFpHbTIycHFhME5yaU1zQWJCb0Q1a0RMSVFRM2NDdW4wek1OWUJTQklKZnhCLzhNa0tmNHZPV2RKczZka0R4ZnlYNEZhS0htT2J3ckdYR21UTmRqdXVaK0NHQXNnSDQ1d2N6QTB5dGRwVXcwTGc5ZENBSzBYa0diQjg1WGZrUElhZmlZZWNwVytzNzdsT0lqbEJXV1lsM3Yvd0tvMDgrS1N3WS9ZL0hpMjNsRmRoV1hvRTFuMzZHeDYrZDBtSWRiN3o5RHBhK3Z4bEwzOThNL2JSVGNZdm1RRnBLQ3RaLzlubVQ0RmRWRkJpbWlXLzM3TUU5TDc2TXFvUHlxMGgwSE9Wd04wQUlJVVRyZHQwNE1kTm5ReWtJL2tmb3pGQ2ltS3ZYS2diSXVsdGw0RnZBNWhndys3OVY4YmRXQ05HZEVJR25GNVErMzl0SU9SN2dod0N1dGJZMHpwRUl6dmx0dFo3R1BGbit3OU1BbW9FZDJmOXpsdGpQNjdBUElEckVoOTk4aTMrVmVuRERQNTdCUDB0Y0FJQ1ZXei9HOGc4K0RPNlRmOHB3cUVyem9jUUgyNy9CL0xYcmd1LzNWTmNnTFNVRnRRME5lTTdqN3kwKzVjZ2pnOXVIRGhnQTdkUlRjZFNnZ2ZqbDJJS08rRWhDQkVrUHNCQkNkR0ZzdDl2S0czZ3BFWjBZS0NNUU9JNEJXZUU5djlpcEdJWTlhOEVpU1Z3alJBOTJ4N2dWQndEYys2RGI4YXpQNUQrQjZFb0FqYjI2Sm9YRnhKR0NjUyt4bFNUTE9wQndBa0Rybks3OEJiWVU0Kzc3TGxqMWJZZCtFSkVRbit6WUFjQ2ZyTXBreHBadnY4TlRieTBQYmo5NWFDNG1qamlyMldNM2ZQNDVIaTFlQXAvaFh6TzRiNjllK08yRjR3QUErdzhleE03OSt3RUEycW1uWU10M2pZbXVidEh5Y2FpaEFRVGdWMk1MNEROTjdLMnBBUUQwU2szRnFvOC94dGU3ZHNPbXF2aHB2ajBZZkp2TWFEQU1DQkV0NlFFV1FvZ3VyUHlvdmdzSWxCY3NZSTQ1K0NXcko0Y2F4elJXczQ4ZFdRdVdmQmx2TzRVUXllRStyWFM3czhCemxhSndIc0NOYTh4WVh4ditvZEV0SDgrZ2tMdkx4ckFZb01tK2V0dm5UcGZqMFQrdXpodlFFVzBYaWJNMUpEQTlLVGNYank1ZUVnd3krMlZrNFBhTEprQ3hBbENib2lJOUpRWHBLU25ZVlYyTlI5NHNEdTZiYXJQaDNrc3Z3Y0RNUGdDQUlmMzY0YmlzTE9RTzZJOVRqejRxN0p6cHFhbndHUVlXckYySGdYMzY0QWREaG1EaGhvMVl1R0VqdHUvYWhmRm5uZ2tBOEJrRzBsSlNNUGFNMC9IeGpoMTR6dU5GeVljZmRmaC9FNUU4SkFBV1FvZ3VxbXhxMFF3Q0pqV1dOQ2FzYWpjR21ManhKaFpjUzJ4Y21QTmk4WmI0V3lxRVNEYlRISjYxVHQxek5oRXVBL0JlY0VQWVdHZHVmb3F3OVpTT1FGWU1iQVhDL3FXWGJxK3JTL2xpaHN0K3UzUEw4TlFPL0FnaVJudHJhbEJldFMvNC9xeGpqOEgwS3k3RGtRTUhJa1ZWY2UrbEYyTnczNzdCN2VQUC9CSHV1ZlJpSERWb0VPcDlQcGhXWnJRVVZjVmRFNHR3MHREd0JGZ2pmbkFzTGozbm5HWWZwSGkyYk1YeUR6N0VBNisvZ1hXZmZSYTJMZStrRTVIVHZ6K3VISGtlMGxOVFVGbFRnLzRaR2FqeitiQjk5MjU4dTJkUEF2OHJpR1FtUTZDRkVLSUxLcDg2OFdZQTA4SkxZeC8zN005UEUrekM4U21NaTdQbUwxblg2a0ZDaUI1dnVsYjZCb0EzbktYNTQySGdmaEJaODNrRE9RUmFUcGJWbUNTTEFudGEzME0wZ0VHUG9pejdOODZTckh1bTY1NFhaZG1rcnVQRGI3NEp2aDUyeEJIbzM3czMrdmZ1alQ5TnZocWZsMWNFTXpwWEh6cUVOWjk4aXRJdFcvRlpXVmxZSFgxNzljSTlsMTZNazRjT2JWTC9xQk4vaUtFREJtQnZ6WUd3Y21hR1o4dFdBUDRoenlOL2VBTGUzTlE0Q0tGM1docitlZk5OQUlCSGl4ZmowZUlsT0hMZ3dPRDI5Wjk5anFOR2hpL1pKRVJ6SkFBV1FvZ3Vwbnp5UlZlQitabVllM3NqaGE3WnlPeGowQ1haOHhldFNFemxRb2lld09ud0xBV3cxT215NjRCeVA0QXgvaTNoMmEvOG9XNXozMTBFaFFBMncwYXlEQVBSL0JtdS9MdG5sdUxYMHh5ZWxSMzhNVVFVTm4rOVBmajZ0SkJoeWd6QXBpcDRhZDE2ZkxqOUczeGFWaGFjNXh2cTlLT1B3bTh1SEljaC9mbzFXLzh4Z3djM1cvN3VsMTloUjJVbEFHRDBTU2NpUGFWeGdNRDNsWlV3VFJPS29xQzJvUUVmZnZNdEROTkV4YjU5eUV4UFIzVnRMVFp1MjRZclIwcStOZEUyQ1lDRkVLSUxxWmhTZEFtRDVqZW1hUFlIcjdGMGpmalg2QXk3Mld4ZzBLVTU4eFl0U1ZCemhSQTlqRlAzdWdDNG5HN0hHRERmRDVEdTN4TDh5Z3A5R3lhUUhJc0lZRE5rSDZKVFRSTmVwOHV4VEdYZjdmY1hyUHE0WXorRmFBa3o0NFB0alQzQXc0OGNpdWM5WHF6NjVOTmdRcXFXRE96VEIxZWZQeElGcDU4V21tZ3hhcXMrYnJ6czQ4LzhFWTdJekF5KzMxWmVnWnVmL1RmNlpXUmc1NzU5cUs3MUp5c2YrY01UWUpxTWxSOS9qTjNWMVRoWVY0ZU10TFIybjF2MExCSUFDeUZFRjFGeDdjVTZtK1pDRUZSL2lYL09icXpCcjhsaDJaNGJpREVoZTk2aWtzUzBWZ2pSa3ptMTBsVUFDcHdyN0dlRHlBbWlDUUJDQWwrMjBoWTBmWUFYZUM0WG5CN2NHQ3NWR3JDTmM3cnkzNERKRHp2SGVqZDErQWNSWWI2b3FBZ0xkSWNmZVNTT0hUd0VLMXBKTW5YTTRNRVlkOGJwMEU4N0ZhbTIyRU9MMjhZWEl2OFVmMmJvWTRjTUFlQ2ZmL3plVjE4REFIWlhWMk4zZFhWdy8vU1VGRng1M25sZ01DYU5QQmRIRFpMaHp5STZDUnBmSjRRUUloN2xrNHZPWXdVZUFxVUQvdGx5Q3NlKzNCR0RROWI1NVRxRnFTaExnbDhoUkFlWldUTG1OSk5zTXdDK3BFbTJQdlkvekNPaXhoN2lzTzNXMzVIZmQ4eHVFRDlzOVRxTENBZVdMMHY0dk9sOUJ3OWk3YWVmNGUxdFgyQnZUUTJldk9FNkFJRHJvNC93MUZ1Tk0yZU95OHJDMlQ4NEZ1Y2VmenlPeTg2SzZWd1ZWZnR3eTcvK0RRQTRldEFnUEhYajlVMzJPVkJiaS85dWVoZWZmUDg5cW12cndNeElUMG5Cc01GSFlQeVpQMnB4T0hVaTlSNVhLUEZTa3BFTEtvUVFoOW11YXlhTU1CVFZDNEovblloV2tzcTBKWExZTXpNT0FlYjRuSG1MdllscnNSQkNOTS9wMG9ZRGZEOFlWNElpVmh1eGVuc3A1RzBBZ2NHQkozNU52dnY0WFlBZmh1WjkzVWt3TzZibDNVOUhCTUNoZklZQm02b0czeS9idkJuWi9mdmpoems1Nk4yRGhobExBSng4NUlJS0ljUmh0SHZxaEpOOXJLNEh3Wjh0eEZxcEtLYWVYN1o2ZmtPQ1h3V0dualZQc2owTElUclhnMjdITUIvekxRRGRCS0NaTHNMQTJPZndNZEJFMWx6aDhPTEFJWjlEd1o4RzFxWE4vZTM0WlhVZDFmYnVvcU1EWU9FbkFYRHlrUXNxaEJDSFNmblVvbU1aMkVpZ3dVRDRzT1gySWpCTWE3NGQvSlhWRUl4eEV2d0tJUTZuWnphTlNDbmYxKzhTWnY0NVFJNG1PelFYNkFLTmliTFF6SGJtTWdMK2t0NnIvcDkzNWEydGpqeTJwNUFBdUhOSUFKeDg1SUlLSWNSaHNPY25GeDlWbjhKckNmQ3ZNZEhDVFdEVVFyTTlNMnFZMlpFenYvaWR1QnNxaEJBSjhzQ0tNU2NZaXUxbllOd0F3c0FtT3dTU1l4RUhoOEVFaDB1SFo3UVBsRllCK0h0cXF1K0plOGFzM3RXaGplK0NKQUR1SEJJQUp4KzVvRUlJMGNuS0poVU9wblRiUm9DT0JlTHIrWVcvZ3RDN3hQM00wQ1g0RlVKMFpVNlhmUXFZZmc2aVVVMjNjdVAzbWpVbkpEQll1dG1uaFl3NkVCWUI1blBRdkN0NnlqeGhDWUE3aHdUQXlVY3VxQkJDZEtMeXFaY09BZnZXZ09nRXdOOXhxeURHT2IrUnliS1k5eXVtY2NHUUJVczNKNnE5UWdqUmtad3ViVGlZZndIZ1doRDZOcnRUWUVrM0t3cHVadm1rVU44RC9BS2cvTWVwdTcvc29HWjNDUklBZHc0SmdKT1BYRkFoaE9na3UzNHlNZGRJNFRXQm50KzRzSCtZWUhDcEkrWksxVFFjRXZ3S0licWp4OWVON0ZWOU1PMGE5dmNLbjkzMkVmN3Z2ellpd05YRWVKNXQ1a0pudnJlbTlWMjdId21BTzRjRXdNbEhMcWdRUW5TQ3ZWTXZPcm9PdEpwQVJ3T0pHUFljdHRUUmR6WkFIenh2MGFjSmFhd1FRaHhHRDZ3WWM0S3BLbGN5SzVjRE9ET2FZNGpZbnpTcnlUeGhBT0FhTUJZeStMa1pCZDQxQ1czc1lTUUJjT2VRQURqNXlBVVZRb2dPVmo2MTZGZ3dyUUVoRndqUFZ4VS8zcUtvaGo1azl0THlSTlVvaEJCZGhkTmpQd1krNVFxQUx3ZlJlUzN1eU94UG9BVUFvSmFIU0RNK1orTFpLVVF2M0tlVmZ0OHhyZTRjRWdCM0RnbUFrNDljVUNHRTZFQTdyN25vQkZOVjFnQVlBc0M2S1d0L3ltZi8xTGNteDduVUZGdzIrTGxGUFhZWkVDRkV6K0ZjTVNvWGF0cGxNUGtLRUYzUTRvNmgzN090ZjkyK1RZU2x4TWJTYWZyS2JwYzRVQUxnemlFQmNQS1JDeXFFRUIya2JQTEZ3Nkh3S2dJR0FZaDVxU01DWUVZZXlwaWZWWmQySFMxY2FNVGZVaUdFNkY2Y0h2c1JNSlZMWVBJa0VJMk50ejRHOWhEekVsTG9yZFRVK3JmdUhyMm1NaEh0N0VnU0FIY09DWUNUajF4UUlZVG9BQlhYVGp5ZEdTc0I5QWNRMzdqbnlHT1pIOHFlVjN4di9LMFVRb2p1NytFU3ZWOHRqSXNCWEE3Q1dJRFM0NnFRWVFDOGdRbEx5ZVNsenJIZUxwbGNVQUxnemlFQmNQS1JDeXFFRUFtMjY1b0pJd3hGS1FWUlh3QmdaaWprejFuYUhzVHM3L2x0REg1Tm1MZzVlLzZpNXhMYllpR0VTQTVQTGkxTXEweXRQeC9FWTVoNURJQ1JBUFdLcDA2cmQzZ2pFVFl3MGNaZWFYWHI3OHBiZTlpbm5rZ0EzRGtrQUU0K2NrR0ZFQ0tCeWljWG5RY0ZMb0I2QS83Z2wwRHQvN2FOWE9ZSVhLdWF1R3pJL09KbGlXNnpFRUlrcTJjMmpVZ3AyOWZ2SERZeGhnaGp3QmpWNG5yRFVXTm1waytJc0pGZ2JpQ0ZOcGo1bm8rY0JETXhyWTZPQk1DZFF3TGc1Q01YVkFnaEVtVG41S0pDUThIclpBMi9pem40OVIvY3VNd1JlSmNOTkg3dzNFV2JFdGxlSVlUb2Fad01SZkhrbjhrR3hqRFJHQVpHQi9NMHhJRVpCd2k4Q1VRYkFITkRhcXF4OXA0eHEzY2xvczB0a1FDNGMwZ0FuSHprZ2dvaFJBS1VUNTU0SXhUOEM0QUN3RnFTZzlDZXV4TUNZRnJIaGZnaXpmQnBBeFlzM1o2NDFnb2hoQWh3ZXV6SGtJL09BT0YwQnAwTzRIUXdqZ2RaMytjeDR5b3d2Z2F3SFlUdEFMWVRZenN6YjA5Tk43YkhHeUJMQU53NUpBQk9QbkpCaFJBaVRtVlRpMllRYUZwb21YL1pvdlpnTkE1NERwUmdVMFp0M2JoK0M1ZnZUVUF6aFJCQ1JNbnBzYWNyVEdld1FhY3o0UlFBWndKOEprQ1ppVHNMSHdMd0RSaGZXd0h5OTJBNkNPS0RJRHBJd0FHWWZKREJCNkFvQjZHWUIyR29CNkVhQjN1bE5CejQ5WUg3OWlldUxhSWxFZ0FuSDdtZ1FnZ1JJM1pDcWRnMmNRNElrNE5sQUJRR3VCM2ZyZ1FyMlZWNCtQdHkxbTdmZGJSc1dWM0NHaXlFRUNJdUQ2NGNjNVJScjU1dUVzNGc0SFJtT3AyQUg0S2dkblpiN2pEdTZPeFQ5a2gvVnY2MDBsbmdzUi91ZG9qRXNSM3VCZ2doUkhmRTE5dlR5N2Rsdms2RXdtQVpHQXFvbmNGdllMcXZkUkN6RDRRN3MrY1cveVhCVFJaQ0NCR24reTVZOVMyQWJ3RXNDWlE1UFhZYmdHeVlTaTdZekFVb0YweTVBT2NDeUFVb2x3bTVpWmhyTElTSW4vUUFDeUZFTysyYk5HN2d3ZlMwNVFTY0hiNkZFZTNYYW5ORHBCbllvN0p4NlpCNVMxWW5vcDFDQ0NHNkZxZkhma3hZb0F3Y0FhWmVBTkpCN1A4YlNBZWpGd2pwMXBwais0anlBQUFZR1VsRVFWVEc2Y3pvQlhBNkFlbitjdlNLZTcxakVSMW02UUZPTWhJQUN5RkVPMVJlTTM1WW5XcHpBemd1VU5iZStiNysvU09DWmVZUFV0aDMwYUQ1eTc1TFVGT0ZFRUlJSVVRRUNZQ0ZFQ0pLWlZjWG5RSWJQQVFhREFDd1ZpcHFYL0RyVDNZVlR1YjdDaUdFRUVKMEJnbUFoUkFpQ3J1bUZsMWdnSW9CWkFMTjVXeHVXNU9lWW1ZZlFML1BucmZvcndscnFCQkNDQ0dFYUZHblo2d1RRb2p1cG16cVJiOWlLUE1COUFJQ3lhNkE5ajFEREIveXpNQWVGZWI0ckhtTFgwbGdVNFVRUWdnaFJDdWtCMWdJSVZwUk1iWG9lUVpkSHl5SVBzOFZnQmFTWFRHL204cStTMlMrcnhCQ0NDRkU1NUpsa0pLVXJ1dDNBSmdBNEZxWHkvVk5JdXZXTk8yM1JQUzRZUmpuZWp5ZWQ1czU5NThCL0lhWmg3cmQ3ajBoeHoxQ1JMOWk1bUdoNVYxWlFVSEJCYVpwVGdMd2x0dnRYbnk0MnlNNno2NHA0M0o4U0gyVFFlY0V5cGdCcFIxemZwc1BmdkZDenJ6aTY1dmJYd2doaEJCQ2RDd0pnSk1VTTU5SVJCZjRmTDZNMFBMOC9QenhxcXIrTnNvNkRybmQ3a3NqeTRsSUFhRGFiTFptKzhHWU9ZV0kwZ3pEaU55ZUJxQjNNK1ZCRG9kanFLSW9UMGZUdnRZY09uUm82dHExYTZ0RHl6Uk51d2xBZnVTK1JHUzRYSzdySXN0SGpCaVJZWnJtQzBRMGpKblRBRWdBM0VOVVRKbHd2a0hxR3dRTUNTMlBPdUVWKy8rUHFVbXlxMXR6NWhVL21hQm1DaUdFRUVLSWRwSUF1SWNob3FNQmpHUG1XaUl5V3RtMUZ4RWRpcWJPRVNOR1pQVHYzLy9aa0hPTUFBQlZWZitoYVZwZFcrV0dZZHptOVhwM0E0QnBtcG1Lb2x6Y3ZrL1ZWRXBLU2hxQTZvamlrVVEwR1VCb3B0MDBBQWFBSmdGdy8vNzlaMXJCNzNZaStxbXU2Nis2WEs3bDhiWk5kRzNXZk4rL0FFZ0IydC9yRzB3TkhiN0UwZWRnNWZMcytZcytTbkJ6aFJCQ0NDRkVPMGdBM0hOTmRibGNyN2EwVWRmMURRQk9qYVlpbTgxbUE2Q0hGR1VDQUJHTllXWnVxOXcwelY3TlZMdkc1L01WUm5QK2lMYXNBM0JhYS92NGZMNGp2Vjd2YnJ2ZDNzZG1zKzFoNXM4ajk5RjEvWEptL2o5bVhtMnoyUzR4REdNemdPZnNkdnU1WHE5WDVtMG1JWjQwS2JVOHZmYmZCSnJhV0Fnb3pTNWIxRlFMYS9zeUVmMTlpSzM2OXpUYlc1djRWZ3NoaEJCQ2lQYVFBRGlKYUpwMkhUT25BQUFSblFnQU5wdnRDb2ZEVVc2VmZSQWVqL3FOSFR2MjJJYUdoZ3lQeDdNbGx2TnUzTGh4UDREc2tIWThRVVMzK255K1V3STl1NjJWdDhEd2VyMDFBR0MzMi90N3ZkNnE1blp5T0J3L1ZoVGwvQU1IRGp5emZ2MzZRNXFtbWRSazJHbnpiRGFiQmlDVmlJcER5d3NLQ243RXpDOFFVYVZwbWxPWEwxKyt0NkNnNEFabVhxNnE2dks4dkx5OE5XdldWRVoxRXRFdDdKb3lMcWNjdGNVRS95Z0ZBUDZ1WDFBenc1aWIxeVQ0QlhhQytacXNlY1h1UkxaVkNDR0VFRUxFVGdMZ0pFSkVUeE5SNzRqaUJ4VEZ2MkFMTXo4QzRPdkk0MHpUZkY1VjFUeTA4dk9nNi9wdm1Qa002KzBwVm4zM2Fab1dHTHI4WjQvSDg2bTFmUzh6Yi9mNWZKRkRyRnNxYjVIRDRiaGVVWlFuZEYwZjdYSzVtZ3dmVlJUbE1RQjV2WHYzM2d6QUcyMjlWdnNMcldENXpVQlpRVUhCMmFacHZrVkVLY3hjV0ZwYXVoMEFTa3BLM0xxdS80Nklua3hQVDE5aHQ5dUx2RjV2ZVh2T0o3cW04c2xGNS9rSWl3ZzBPRkRHWUVUeklDV1k1SW9EdzU2RE5SUm5rTzJHdnZNWGRZdGtiMElJSVlRUVBZVUV3TWxsTkJHcGdEODRCWEF4Z0N1SWFEc0FtS1paQnFBb2xvcVpPWitJeGx1dlU2M2dvSkNJR0FDSWFJNm1hUmNUVVNEcDF1ejA5UFJiZFYyUHJDcTAvRE9YeTdVZ2l0UDNBekMvc0xEd25HWExsZ1huNytxNmZqR0FQQUJlbDh2VnJ1RFhjaUV6VjdqZDdvMVdmWFptZnBPSWVqUHpGTGZidlRwMFo1Zkw5WlNtYWNPSTZIYWJ6ZloyUVVIQnhKS1NrczB4bkZkMEFleUVVckd0NkE4QVpoRElCalRPOTQxMm5TTVREQUkxQnIrTUdoRGZsajIzK0Q4ZDAyb2hoQkJDQ0JFUENZQ1RpTXZsZWovd1d0TzBQVVFFSXZxd3BLUWtPTWZWNFhERVZMZmI3YjdNZWttYXB1MEFrRTFFbzBwS1NqYUZuUE4xQUFNQVJKTThxemVBSlFCYURZQkxTMHRuYTVvMmtZZ3VyYSt2ZndqQTdRQXdhZElrdGJLeThvOEF3TXpUMnZ0NU5FMDczVXB3OVN3QU9CeU91NWo1UVFBZ29tdmNidmNyelIzbmRydC9yMmxhUFJIZGJacm0yN3F1UCtMeitXWjV2VEsvc3p2WmZlMUZReXUyS2ErQWNINndNTXI1dnNUV2NHY2lmL0FiT0p6NW5YVFRtRFJnd2RMdEhkWndJWVFRUWdnUkZ3bUFreFJaWGJTR1laaHQ3Y3ZNQktETi9RQkEwN1N6aVNpN2xWM1d1MXl1dkxicTBYWGRGODM1QU1Bd2pGdFVWVDBmd084S0Nnb1dsWlNVckt5c3JMd1J3TW5NWEJMWlV4c05JcHBvdlh4RDA3Ui9FTkhQbUxtR2lHN3krWHhMN1haN24xYmE4NUNxcWxVQVpnRzR6MmF6YlVMSU1HclJ0WlZQdmFqSVo5SThFUG9HeWhvelBiZmQ4OHVSUGNUTVBpSThrRldYUG9zV0xveDZlTDhRUWdnaGhPaDhFZ0FucjhDMWpTYlFqSHJKSXdDWEIxNHc4eVc2cnY4d2RCZ3pNK2M0SEk1ZlIxRlBXNUZHTUZ1WDErdmRuWitmZjR1cXFtK2FwamxiMDdUekFEZ0JtS1pwM2hGbHU4TXJaNTVJUkhWbFpXV2xPVGs1WHdJWUFlQWVBQ3Y4U2EzYlBQNDEwelR0cXFycUxwZExndDl1WUVkUlVZYlNEMzhENkFZRVJ5ejdoekMzdWI2dnRhNHZJdWNGTTMrcEtIVEZrRG1MM20vdU1DR0VFRUlJMGJWSUFKd2s3SGI3U2FxcTNoWlNOQklBaU9oQlRkTU9XR1g3bVBtcnlHT0pxQmN6UnhNQUt3Q21NUE1lSWhyRXpKT0k2QmlIdy9GZGFXbnBLcXV1SHhEUkUxSFcxVVRJSE9hd0htbVB4N05JMS9VNVJIUXRNMjhDa0F2Z1h4NlA1NE1venRXY0R3Q2NrNXViTzlubGNqMFA0Snk4dkx3QmFXbHA4Nk04L20yUHg3TVd3Tm9Zenk4NjBjNXJKNTVwbXZ3cWlINFFLR013RkZDYjYvc1NtdW4xQlJvQVBKcGxxNTRweXhzSklZUVFRblFmRWdBbkNWVlZqeVNpbjBXV0U5R1V3R3Rtcm9DLzV6VFNFQ0xhMzlZNUhBN0hCQ0lheXN3dkFMaU9tWDhCNE8rS29yeWhhZHBJYTdlMThReUJWaFJGdGRyZFpMdlA1N3RWVlZXTmlJNWs1bW9BOTdkMW5wWVlobkdIeldhN25Ka2ZHRDU4K1B5dFc3ZldXMHNiQmY5NzJlMTJtNklvWTRob2k5dnRyZ2c5M202M3A4ZDZidEY1QW9tdVRJWVRSQ21oMjZJSmZ0SGNuR0RHT2hXNGNmQzhSWjgyZjR3UVFnZ2hoT2lxSkFCT0VtNjMyNFdRTGlwZDE5OEhNTnpsY3FXRjd1ZHdPSDRlK3I2d3NEQ3R2cjUrTUlEL3RYVU9Jdm85TTM5QlJKc0JYS2VxNm42ZnozZVZxcW9MVGROTXNaWmI2cWZydWoyS0pyYzBCRG9OQUppNVBuS0QxK3V0MGpUdFV3QkRBUnlzcTZ0cnNrKzB2RjV2bGE3cmZ5VWlaMjV1N2tXOWV2VXFIakJnd05VQTRISzU1Z0NBb2loVEZFVjVucGx2Qi9CNDRGaGQxMDltNXJjMVRadnZkcnQvM3NJcHhHRzI4L3J4MlJYYmJLK0ZKcnBpK0ljZU1Gb2U4dHpTMGtiTXZCdUVPM0xtRmMvdXVGWUxJWVFRUW9pTzFPd3dWTkg5TWZPUkFHclBQZmZjdnEzdFYxOWZmN3FWTU92TDF2WnpPQnhqaUdnTWdCZEN5ejBlendjK24yKzR4K1BaWWhXZENzQVR4WitXZnZZQ3lhZHFJamRvbW5ZTEVUa0FHRVNVbFphVzltUnJiVzZMb2loenJKY1habVptTWpNL0ZwcFIybWF6TFFWZ0V0RmxvY2RaUTcvN0VGRnFQT2NYSFlNQnFwZ3k4UmVtei9aSlpQQWJERzViRVJ4N0gxemFpQm5nLzZUYjFCTnk1a3J3SzRRUVFnalJuVWtBbklUR2poM2JtNGlPQU5BM016TnpoYTdyL1ZyYWw0aEdXWCtQMXpSdFUwdlpqeFZGZVFSQVBUTS9GN25ONi9VR2hpdjdtUGs5SWpvbjhJZVpYd1lBWmg0VFdnNmdEa0NUakxsRU5NQjZHVFlrMjI2M0h3UGdVV1p1SUtKeHpGeEJSRk1jRGtkUnhQRnRqMnExckZpeDRpdG0zc1BNcDNpOVhoOFJ2VXBFeCtYbjU1OXJiZC9KekJ1WitYeTczUjdNZkUxRVB3RUEwelFsR09waWRrK2RjSExGbEtKMVRQZzdDUDBBZjBjdXVQWDh6djdBbUlPdkE1aXhsVTArTDN0dThVOEh6UDV2VlljMVhBZ2hoQkJDZEFvWkFwMkVUTk8wQXdBenZ3dmd4MFRreXN2TEc3dG16WnBLSXRyR3pDK2Jwdm10dGMvVjFvcEozeExSdWJCK0pwajViZ0RCd0ptWkR3S1lWMXBhK3IydTY4MmUxKzEyTjFrZVNkTTBINEM2WnBZcWFuWU9MVFBuV09zWDd3d3BKbFZWbnlPaVRBRE9rcElTdDZacHR3SjRTVkdVLzIvdi9vT3Nxczg3am4rZWMvWlhKQUlMWVJkS25FeW1jY1JPelpodXg4WWk3WVY3SUVGaGJjUzFCcEFZbURqVmlXblQwcWhqMHVoa1dtZFNhZk56VEVtTUNnb21aQ1pGMUpYMTNzdHRZRW0wd1V6YkNiRUpwS2sxTGl5NENwUVY3dTQ1VC8vZzdIcnYva0M2MlYxZ2ZiLyt1WHZQOTV6dmVlNnljNGRudnVmN1BOL0laREk3aThYaTYrbjFQZW5uT2FPL2JUTTc1TzdUMDJzM21kbWZCVUd3WE5KejZTazd6T3pLTUF3L0pPbVJoUXNYWHU3dWw3cjcva0toOFA5dXY0U3g0UzB0TlFkcTMvaHNqd2QzbUtsL1pkNTErdlpHNWxLU0RsWDA5SlYzUzNidnpKTzE2Mmh0QkFBQU1IR1FBRTlNSDA1Zjd6S3pQNVIwVDExZFhWc1VSVkV1bDh0SnlrbFNOcHVkWjJaWHVQdS9TdHFYSnNDU3BIdyt2ME9TNXMyYk4yUG56cDJIa2lUNXNwbnRHZXBtOCtmUHZ6b0lnZ1ZEalpuWlBIY3ZaYlBaKzRjTDFzeStrc3ZsWGtyZlhpeEo3djV5MzNnMm03M1R6T2E3K3d0eEhQOXRHdDkzc3Ruc0NqTmJHb2JoT2tscjBybEtraFFFUWEwa2k2TG8zeVI5TlpmTGZYUGdmUmN0V2pRcGp1UFpaclkvbmJNOW04MGVsblJEUzB2TFgyN1pzaVUyczkzcHZJc2tQUkxIOGFwMHIvTzM5ZFpQMDJJY2RLNjhadDVCblhqUUxMaTRZaURkd2p2VVA1SkpTdHpsVnBuNHBwZHRyK2tKUGpIOThhMy9NM1pSQXdBQTRHd2dBWjVnMHFKVzEwczZWbE5UODRQVzF0WmNOcHY5WFRPN1h0SXpjK2ZPWGRUZTNuNnNxYW1wV3RLWEpNbmQvOTdNcmgxaU9xdXBxWGtwaXFLSGM3bmNyY1BkTXdpQ1B6Q3pvWXBCVlV1cVNWZGtQeTFweUZaTDZXUFNmUW53VmVtY0wwcFNXbERyQzVLNkpkMVU5cmkxNGppK0xRekRqSm10WHJodzRhWm5uMzAyTCtsSU91ZlVLSXBlbDNTWlR2VXU3aytBd3pEOGFoUkZyeVZKY3FXWlhlanUvNUlPSldiV0ptbDVWMWZYQWtuUGhtSDR3OTdlM2hmTTdHY3RMUzFoVjFmWGNrbHhFQVE4L255V2RiVkVVMHAxNzFpWHVGYkx5cXRWU1dZdUg5aXpWMi91QVhhcDRwTDBzcDhFaXUrYXVmR3A3V01iT1FBQUFNNFdFdUFKcGxRcTNXeG1NeVU5ME5yYWVsS1N3akM4T1k3amk4M3NnN1cxdFIrVDlMWDYrdnAva1BSNzdyNnpVQ2g4TDV2TkRrcUE1ODZkKzA0enEzUDNwdFBkTTUvUGYxN1M1OHVQUlZFMHhkMTNtOWtsN3Q0bUtYTDNXd3VGd3NiaDVwazNiOTZzTkthZTN0N2VQWmxNWnFhN2IwNTdBMzh5bjgvdkxUKy9XQ3krSEVYUjNaSytraVRKK3FhbXBzc2tIVTQvODB4M1AyWm1GYXZKcVNtU2JreC8zbjdpeEluK2RrcnUzbXBtaTkzOVBaSzBmZnYyTGtsTmtyUmd3WUtsUVJBMHV2dTJYQzczeXVsK0p4aGJCMjVxdnJIay9pWEpHdnNYY0QxZDZ6VWI0cEhuVTJPSm13Ymx4ZTYvVktEUHpkeXdiZk13QzhZQUFBQ1lJQ2lDTllFc1hyeTRWdEpmcDI4ZjZEdmUxdFoyM015YUpkMWJLQlMrbHMxbS8wclNKeVVkamVONHRZYjVUMzl0YlcxRCt1UEFCUEswb2lqNmdMdi93TXgreDkzL0pvN2paa25QbU5rajJXejI2NWxNWnVwUTExVlhWeTlMSzFMdktoYUwveHVHNFoxcE1yOGhsOHM5Tk5RMXVWenU2KzcrdkprZG5UUnAwblIzM3lkSjduNUpraVN6MHRNcUtseTcrKzF4SE04NWVmSmtReTZYKzNCN2UvdXh2ckdPam83djl2YjJOaFFLaFc4TnZGY1FCR3ZTNndjOVRvM3gwYm44NnNzUHJHemVKV216ekJvckJrMGFuTjJxN0s5N1VQTGI2YTdiR3k5NFpjN01EZHMya2Z3Q0FBQk1mS3dBVHlDbFV1bGVNL3R0ZC85T1BwLy9qL0t4ZEkvdFBWRVUzU25wUGtteHU2OG9Gb3Y3Sk1uTXVpV3BxcXBxbHFTK2FyZnZUOGYybjhIdGJlSENoWCtVSk1tdDdyNU1rcnY3Mm53K3YwNlNtcHFhbGsyZE92VitNL3RVR0laL0drWFJRKzYrTVkzVG01cWFxczFzYlhxL2paSVV4L0hhTUF3UGhtRjR1blpIU1J6SHl6bzdPenYzN3QxYnltYXpQMHJudUNFSWd0OUtmMzZ4NG9Ja09WSXNGZy8zdmM5bXMydk1yS0thOUZDRnZ0ejltclJBMXkxUkZLMUpEeC9QNVhJcnp1RDNnOS9BcXpkZWUxRlBsZCtYeUpkWFZxdnlkSit2YVdCcjZmN0t6alpvN0ppNTFybWR1SC9XbzIzSHh5RjhBQUFBbkNOSWdDZUl0RHJ4V25kL0l3ekR1d2FPcDN1RHZ5SHBaa21KdTYvSjUvTlBscDN5RStuVUk4QlJGTzEyOXlBdC9DUjNmM3E0KzJZeW1YZUhZZmlQa3VhbjFaVGR6Rm9sM1puTDVmcVQ4RDE3OXZSSSt2TnNOdHRxWmwrVXROYk0xa1pSZENSSmtnVkJFTHhQMG5za2RWUlhWMitTK3RzcjNmZFduNzFZTFBhdlVNZHh2Q01NdzUrYjJkeTB4ZFBKc2oyK3c3bE0wbEI3b0N2MDdSazFzeVZsaDQrODFYVVl1VmRYTEo3Y0cxVGZYVkx5S1pQVjlTZXlhVk5mTTZ0WXRpM2Y0L3Zta2ZRU1Y4bk0vK2tDcTdwMzhzYnZ2em9lOFFNQUFPRGNRZ0k4UVFSQjhGSWN4NTFtOW9XMnRyYi9HamhlS3BYZWIyWTM2RlF2MzQvbDgvbkh5OGVycTZ1LzNkUFQ4OEcwR0ZaZmE2UU9kNytqcnlMMFVJckY0cStqS0hxM3BFNTNYeC9IOFlaaXNmamljT2ZuOC9sbkpMWE5uejkvU1JpR0t5VzlYaWdVWHNoa01udkRNTnh0WmcvMzdWMGVpV0t4MkJ0RjBmWHUvcmlaelV5UzVJNUNvWERhWktlam8rTXpEUTBObngzSi9XcHFhbmhzZGd6NExVM1ZCN3RuMzFZeWZjNms2ZjJMdm40cTgrMnI3anp3bCs5OWlYSGxRWmRwczNyRHUyYysvcysvR28vNEFRQUFjRzRhdWprbXprdFJGRjJheStWK050ejRnZ1VMRnJ2NzBSMDdkclNQNW4wem1VeFZlWFhta2JycXFxdnFkKzNhZFVSU01ncGg0VHpWdVdMSjlZa0Y5OG4wdm9vQjE2bkd2ZVZmVzMxdjNRZnQvM1ZYeWVTUEJiSy9hM2owaVgxakhUY0FBQURPZlNUQUFNNDZ2MGZCZ2YzTnl5VGRaZElIQm96S1pJTXJWQTNUeDFmdVIxMWFIMWJGNnhvZWZ2ckFHSVlOQUFDQTh3d0pNSUN6eGpPWnFvT3pKNjl5MDJmTWRFbkZtSjhxVSsvOTMxTHBjbTladTZQS3lkVGg4aS9YZU84RDB4OXJQVHJXc1FNQUFPRDhRd0lNWU56NXpabTZnL0dGdDdoc3JVa1hWUTYrbWR2MnJmcWV5bm05dnhCWnhlbXUvelFsOXpkZTBQR0lyZC9UTTZhQkF3QUE0THhHQWd4ZzNCeGEzWHhoWFBMYjNmUVhKcHRSUHVaeXlhVWdUWEpkUTI3dExiL2loK2I2WXNPajI3YlN3eGNBQUFCbmdnUVl3SmpyYUZrOHcrcXFQeTNYYlRKTktSOXp1UUpaZndWbjkvU0xhYWh2SjljUk4yMnVraDZjc2ZHSkg0OUg3QUFBQUpnNGFJTUVZRXk0WkoycnJzMjYreHFYZjBSU2JVVUI1M1IxMS9yUFAxWHNhcWdWWDNmdERGMFB6aWpWZnRlMmJIbGpQT0lIQUFEQXhNTUtNSUJSZFhqVmt0bHhFcXgyODQ5TDl0NkI0eTRwVk5ycnlpVTNIMXpKV1pMY0Q3cHNReWl0cDQwUkFBQUFSZ01KTUlCUmNYRGwwbVdKdE1iTUZnOTdVdDl6enFmNTVuSDUwMEhpMzJwODdNbnZqMzZVQUFBQWVEc2pBUVl3WWdkV05qZWIrVWRjOWllU3BvNTBIcGUvWkxKdlZsbnkwTHMyUFBuclVRd1JBQUFBNkVjQ0RPQ01IYmhwMFNUMzJtdk1kSjFrVjB1NmNPU3orVS9sMnVxSmI1MjE2Y25uUnkxSUFBQUFZQmdrd0FCT3E2c2xtdEpUVzNldG0xM24wb2RNVmplaWlWeXhTN3NEMDlhYXVQZDc5WnVlL3U5UkRoVUFBQUE0TFJKZ0FJTWMvZWpTZDNXSHVrN1NNcG5ObDFROWtubGMzbTJ1TmpkdGZVZWNiSjI2NmFuWFJqZFNBQUFBNE15UkFBTnZjNTdKVkIyK2FQTGx2WWxmSWJNclpINkZ1ZWJJaG1wSWRBYnp5UStaYkp0Y1d4dGY3ZGx1cmEwblJ6dG1BQUFBWUNSSWdJRzNpYzZXekR1dGJ2S2NKTkVjbWQ3cjVqTWsvYjVrVi81R0U3di9RdEp6WnQ0dUMzWTNibmppMzBjbFlBQUFBR0NVa1FBREU4emhWVXRtOThhYTQ0SG1tT3dTeVM2Vi9GTEpaby9PSGZ4NWQ5c1ZtTnFURXowN1oyMXBQVFE2OHdJQUFBQmppd1FZT0VjZC9HaHpZeWl2ajhOa1dxS3dQakNmNWxLOXVkVzcrVFM1cGtsV0wvTnA3amJOVFBXU0drWXpCcGQzbWJSYnN0MUJyUFlaci9VOHh5UE5BQUFBT0YrUkFJK3pqcHVXRmszMngyYzdEcUNjeTE4MHQvMW0rcW03NzNmNXo2c0QvWUtldkFBQUFKaElxczUyQUFER2xydGVscnpEWkIxOXJ5N3ZNTmV2NU1tK3hrMVAvZkpzeHdnQUFBQ01CeEpnNEp6bHgxM3FscXRibHI3S2pwdjhoRlIyek5RdHFWdUpIL0hBRGdTSlhsRm9CNUkzZWpyWW53c0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lEaC9CL3dhQ3NSTlQzUmxBQUFBQUJKUlU1RXJrSmdnZz09IiwKCSJUaGVtZSIgOiAiIiwKCSJUeXBlIiA6ICJtaW5kIiwKCSJWZXJzaW9uIiA6ICIxOSIKfQo="/>
    </extobj>
  </extobjs>
</s:customData>
</file>

<file path=customXml/item5.xml><?xml version="1.0" encoding="utf-8"?>
<s:customData xmlns="http://www.wps.cn/officeDocument/2013/wpsCustomData" xmlns:s="http://www.wps.cn/officeDocument/2013/wpsCustomData">
  <extobjs>
    <extobj name="C9F754DE-2CAD-44b6-B708-469DEB6407EB-3">
      <extobjdata type="C9F754DE-2CAD-44b6-B708-469DEB6407EB" data="ewoJIkZpbGVJZCIgOiAiMjg2MTc4NTgzNDUwIiwKCSJHcm91cElkIiA6ICIxNzE5MzUyOTM5IiwKCSJJbWFnZSIgOiAiaVZCT1J3MEtHZ29BQUFBTlNVaEVVZ0FBQThBQUFBSjhDQVlBQUFBeHFjZ2hBQUFBQVhOU1IwSUFyczRjNlFBQUlBQkpSRUZVZUp6czNYbDhWTlhaQi9EZmMrOWtKMlJCa0VYWktZcTdRV3NWNnBCN3c5S3F1R0VWck5hNnNLaHR0ZFdxaVcxYUFXdGJ1MmdoZ0x1dGUvdTJDaFZDWnBJUlVBUUZwY3JpZ29naUtFc1dJSkJsNWo3dkg3a3ptWVNzSkd6SjcvdjVCR2JPUGVmYzV5cE1lSEkyZ0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TZDamw5WHE3ZUwzZVU0OTBIRVJFUkVSRVJNMHhqM1FBZEhqWXRuMTUvLzc5TCt6VHA4L0dMNzc0b2lKY2JsbldSUU1HRE1qczE2L2ZsczgvLzN4dmEvc2ROR2pRYjAzVGZHN0FnQUg3TjIzYTlHYjdSbjNrWldWbFhUaGd3SUM3Qmc0Y2FHemF0T25qSXgwUEVSRVJFUkVkUE0rUkRvQU9EMVc5enpDTURJL0hzd3hBU2JoY1JING1JcFpoR0I4QytMbzFmV1psWlExUjFaOEIyRkZWVmZWVWU4U1ptWm5aeHpDTVdXM3RaLy8rL1Q5ODg4MDM5MFNYV1paMUk0QlI5ZXVLU01qbjgxMWZ2endqSXlQUmNaeG5SS1NmcXNZQldORFd1SWlJaUlpSTZNaGhBa3dIWmRpd1liR080N3dnSW5HcW1oWVhGN2ZKdHUwV3QxZlZhLzErLzMvcWx6dU9rMndZeHZpMnhoY1RFeE1IWUUrOTR1K0l5Q1FBbFZGbGNRQkNBQTVJZ0ZOVFUzL3JKcitiUmVRbTI3Yi82ZlA1OHRzYUd4RVJFUkVSSFJsTWdPbWc5TzdkKzJFQUdlN2JEMVIxWlF1YURST1JrZTdyNXFaYkx3c0dnK05hRzVmSDQza0x3R2xOMVFrR2d5Y0VBb0dkWHErM2k4ZmoyYVdxbjlTdlk5djJGYXA2cDZvdTlYZzhsNFpDb2ZjQlBPbjFlcjhkQ0FTMnREWXVJaUlpSWlJNjhwZ0FVNnRabG5VM2dOc0FyRkRWUVFBR0c0Yng0NEtDZ3ZjYmE1T1ptWG0rWVJnTEFFQlZIL0g3L2I1bWJoTUtCQUo3QWNEcjlhWUdBb0hTUnZvOTF6Q004OHZMeStjdVg3NTh2MlZaam9pMDZEazhIbzhGSUZaRTVrZVhaMlZsbmFtcXo0aElpZU00UDh6UHp5L095c3E2UVZYelRkUE1IekZpeElobHk1YVZOTkl0RVJFUkVSRWRwWXdqSFFDMW40eU1qRVRMc3FiWnRuMTdXL3V5YlR2RjdTc2x1dHl5ck1raThwQ3FiZ3dHZ3hlcDZpUUFDYXBhT0dyVXFBc2E2c3V5ckdtR1lSUUJTQU9RNS9mNzcyaHBISm1abVQveWVEeWYyN2JkNEtpdVlSZ1BBL2h6VWxMU3QxditkRFZVTlR6Qy9HcTRMQ3NyYTdqak9ENEFNYXA2YVdGaDRXWUFLQ2dvOEFPNFEwU0d4Y2ZITC9aNnZUMWJlejhpSWlJaUlqcXltQUIzSUNrcEtXa2k4aWlBbkdIRGhzVzJwUzlWdlZwRVpnR0lyTk8xYlR0SFJPYW82azdIY2I0ZkNBUjJGaFlXTGxiVjYxUTEyVENNSXR1Mjc0RDc1OHF5cklHMmJlZTcvWmlPNDl6ajgvbW1BWEJhKzJnQW5oczNibHhjZEtGdDIrTUJqQUFROFBsOGdZTjR6TEdxK28zUDUxdmg5dWRWVmIrSXBLcnE5WDYvZjJsMFpaL1A5NmlxUGd4Z3VNZmpXWm1WbFhYbVFkeVRpSWlJaUlpT0VDYkFIVWhoWWVGWHFwb1BvRWV2WHIwdWIwdGZJbklEQURpTzh3d0FlTDNlazFRMUc4RDJVQ2cwcXFpbzZLT28rNzRBNEdJUjJRdmdUN1p0cjdCdCsxRVJXUTlnTklCUEFYZ0xDd3NmT29obmVscFYvdzNndEtxcXFwbmg4Z2tUSnBnQUhnUUFWZjFWYS91MUxPdDBFZWtIZC9RM016UHpsNnBhb0txSkFDYjYvZjRYRzJybjkvdC9vYW9QQWpqUmNaeVZ0bTAvNFBWNjQxdDdmeUlpSWlJaU92eTRCcmpqZVJMQU9CR1pES0RCSks0NVhxLzNKQURmQmxCV1ZsYjJNZ0FFQW9FTm8wYU51c0kwelUyQlFHQjkvVGFoVU1obkdNYWRobUU4RG1DNCt3VlZYVjFWVlRWMjZkS2xPdzcyZ1VLaDBDMm1hWjRQNEk2c3JLelhDZ29LM2lncEtma3hnSk5WdGFEK1NHMUxpTWdsN3N0L1c1YVZKeUtUVlhXdmlOd1lEQVpmOTNxOVhacUlaNlpwbXFVQVpnREk4WGc4N3lKcUdqVVJFUkVSRVIyZG1BQjNNTnUyYlh1dFY2OWVPMFhFNi9WNlR3b0VBaHRhMjRkcG1qY0FnS28rdldyVnFuM2g4cUtpb3RmRHJ5ZE1tR0NXbEpRTWN4em5RaEc1RUlBdElxbHV1MjlFWkJ1QU0wWGs3TmpZMkM4c3l5b1FrU0lSV1ZwZFhmMWhJQkNvYUNZTURiOElCQUk3UjQwYWRZdHBtcTg2anZPMFpWbm5BY2dGNERpT2MxZHJuOCtOOFJJUnFkeTJiVnRocjE2OVBrUE5qdGIzQVZqczhUVC8xMEpWLytVNGp0YzBUZHZuOHpINUpTSWlJaUk2QmpBQjdtRFdyVnRYMWJObno3K0x5QjF1SXZ2TDFyUWZOMjVjWEZWVjFmV3FxZ0JtaDhzek16TXpVWE9NMGNraWNrWkpTY2xaQUJJTkl6S0xmcjJxTGxYVjF4M0hlVHdRQ0FTenNyS0dPSTV6SllBc0VSa040R0pWaGNmamNTekwyaVFpR3dGOERlQmxuOC8zWHdBUUVSTUFWTFhPT3VHaW9xTFhiTnQrVmtTdVU5VjNBZlFHOEZoUlVkR2FnL252QkdBTmdITjY5KzQ5eWVmelBRWGduQkVqUnFURnhjVTkxOEwySzR1S2l0NEU4T1pCM3ArSWlJaUlpQTR6SnNBZGtJaThBT0FPQUpNQTNJdFdiRHBWWFYwOVVVU09CNUR2OC9rK2p1cnpHaEc1eVgyN0Q4RC9WSFdGcXE0QXNLU3dzUEFyeTdLMkdZWXhwckN3Y0M0QUZCUVVmSUthZGJvUGVyM2VlTk0wendKd05tcEdob2VvNmpBQVBmZnUzUnZadGRvd0ROTzlYN0IrYk1GZzhLZW1hVm9pY29LcTdnRndmMnYrdTBRTGhVSjNlVHllSzFUMWdXSERoajIzYnQyNkt2ZG9vMnZEZGJ4ZXI4Y3dqTytLeUZxLzMvOU5kSHV1K3lVaUlpSWlPdll3QWU2QS9INy9PNVpsZlNZaUF6TXpNKzNDd3NMRkxXMnJxajl6ejlIOWM3MUw5NmpxZjBPaDBJZUJRT0F6MUV1cU16SXlZa1NrQjREUEVEVjlPY3lkOHJ6Yy9XcEtuQnRIVlFOOWxGcVc5UkdBUGdEMlZWWldIbENucFFLQlFLbHQyMzhWa2R6ZXZYdGZsSkNRTUQ4dExlMGFBUEQ1Zk04Q2dHRVkxeHFHOFpTcS9oekFuOEp0YmRzK1dWVlhXcGIxbk4vdm4zS3dNUkFSRVJFUjBlSEZCTGlERXBHWEFkeGpHTWIxQUZxVUFHZGxaVm1xZXJxcXJ2WDcvZm5SMS94Ky95NEEvN0Z0ZTdabFdZa05OSTlIemE3aUtaWmxQZDNjdmFxcnErOWZzbVRKbHcxY0NtOCt0YmYrQmN1eWJoR1JUQUFoRVRrK0xpN3VFUUEvYk81ZWpURU00MW5IY1hJQmpFMU9UbjdOUGVLb0RNQ3pBT0R4ZUY1M0hNY1JrY3NSbFFDcjZnUVI2UUtnVFVkTkVSRVJFUkhSNGNWamtEb29FWGtKQUZUMWV5MDlFMWhWNzNEYi9yNkphaE5GNVBvR3ZuN2dYdS9leVBVNlh4NlBwOEdZUkNUTmZiazd1dHpyOWZZSDhFZFZyUmFSTWU1R1c5ZG1abVplWEsvOUFhUFBqVm04ZVBFbVZkMmxxcWNFQW9HZ2lQeFRSQWFOR2pYcTIrNzE3ZTQwNy9POVhtL1BxSHRjRFFDTzR6U2I2Qk1SRVJFUjBkR0RDWEFIVlZCUThENkF1NnFxcW9hdFc3ZXVSVk9GSGNmNUZZQzhZREQ0ZkdOMURNUG9Fd3dHayt0L3FlclRiaC9YTlhROS9BVmdtVnV2cktIK1ZiVVhBSWpJOXFoaU1VM3pTUkZKRnBFWkJRVUZmZ0EvZGVPWjQvVjZVNlBhVjdzdld6UzdRVVIyQU9qbXRuM2U3WE5pVkpVaUVSSFROTWNBUUZaVzFwbW9PWDVwWTJGaFlhdVBYeUlpSWlJaW9pT0hVNkE3TUovUDk4ZlcxQzhzTEZ3TllGcFRkUll2WGx4ZXYyekVpQkZwcG1sZXFxb1ZqdVBNRHdRQ0IweGZEck50TzV5c2xqWlNaUWdBcU9xV2NJRmxXZmVJeUNoVlhSMEtoV1lBZ04vdmY4bXlyRWtpY3JGcG1nOER1QkVBUktRS0FBekRpQU1ndG0ydkFmQ296K2Q3clA2TlJvOGVuUlFLaGZxNHUxSEQ3L2UvYVZuV1RnQlhUWmd3NGM1WFhua2xKQ0p2dWYyT0J2Qk1LQlM2enQzNStrazBzTmFaaUlpSWlJaU9YaHdCcGphTGk0dDdVRVJTUmVUcFFDRFFXR0liMWsxVjl3UUNnUU4yZVhhTkFBRERNRFlBZ0czYlhoRjVBRFU3VC84d3VsMG9GSnFtcW50RTVNZFpXVm1XVzF3R0FLcWFhdHQyVndDbkFiZ2krZ2FtYVQ1cTIvWnN4M0dXaVVpeXFyN2hYbkpFWkxHSTlDd3VMczUwNnk1WDFkVUExaytZTU1FVWtZa0FRb1poY1BvekVSRVJFZEV4aGlQQTFDYnV4bFNUVlhWblZWWFZyMXJRcEJ1QUxRMWRHRGx5WkM4QVo2dHFkVEFZWE9YMWVudXE2Z3Z1MmNDMytmMytkZEgxQTRIQUZ0dTJzd0U4NGpqT3ZJeU1qTk1BN0FRQTB6Ujd1c2x4bmRGa1Z3cUFxOTNYK1JVVkZaSGpsRlIxb1lpTVU5VitBSkNmbjE4TUlBTUFNak16THpZTTQzaFZuZS96K2JhMjRGbUppSWlJaU9nb3dnUzRnNWd3WVlLNVk4ZU9oQ2FxR0FCZ21tYUMxK3Z0RWxWdUFvQ3ExaStQcUt5c0RDMWZ2bngvdldLeGJUdGJWWC9ycnJ1ZHVIVHAwaDFOeFdqYmRsOEFzU0xTME83UGlJbUp1VUpFUkZXWEJRS0J2WlpsVFJlUm5nQ2U5Zmw4VHpYVXh1Znp6YklzNjFvUmlVMUtTdXFtcXArNlNlOVF4M0gybXFZSjFCek5GS0dxdHp1TzR3a0dnOFgxWTk2MmJkdkxQWHIwZUxHaEVXckRNRzUwMng4d25acUlpSWlJaUk1K1RJQTdpT0xpNHNzOEhzOHJ6ZFVUa1pVZXo0SC8yMFZrY1VQbEFHQ2E1bG9BcDRiZlc1WjFPb0MvQVJncEl2c0FUUFQ1ZkFYUjNlSEE5YkVHZ0hzQlFGWGZySDhQOXh6aFg3aXgvQjBBUXFIUUwwelQvTVkwelVlYWVDUW5GQXBkc1gzNzl1M3IxcTJyc2l6cmJiZVBxd3pENk8yKzNsQ25nZU9VQlFLQm5WSFBjNk9JMU5sTjJyYnRBMjZrcXQ4WEVZaklMYlp0MytnV2wvdDh2a2xOeEVkRVJFUkVSRWNKSnNBZHgxY0FYajFFZlc4R0lKWmxlVVhrTmxXOXpCMnAvWi9qT05jVkZSV3RpYTVzMi9ZanFucXRpT3hVMWQwaXN0K2RVbnlDcXBhcTZyejZOMGhMUzdzTVFEOEEyMkppWXA0SEFIY1U5c0htZ2dzRUFwRXB6cUZRcU1nMHpZOUY1QUlSdVFCQVpkUWEzOGFjQm1COGMvY1JrZkR2RjBVVk43aWJOUkVSRVJFUkhYMllBSGNRZnI5L09ZQkxEMVgvbVptWmcwUmtQb0FrRWRubU9NN01zckt5dWF0V3JhcXVYMWRWM3hlUm13RU1EaWVOcU5uMU9WOUU3dlg3L1p2cnR3a0dnNitacHZtV2lEeTljT0hDeW9PTk14QUlCRzNidmxKVlh4U1JubzdqL0xLd3NIQlhVMjIyYmR0MmQ0OGVQWElPNW42eHNiSGNDWnFJaUlpSWlLaWp5Y3pNdkN3ek0vT2FZY09HeGJhMFRVWkdSc3k0Y2VQaVdsSjN4SWdSYWVETzVFUkVSRVJFZEloSTgxV0lpSWlJaU9ob1VwNi9rTFBRNkloTEdqUHVtTXNuT2RwR1JFUkVSRVJFblFJVFlDSWlJaUlpSXVvVW1BQVRFUkVSRVJGUnA4QUVtSWlJaUlpSWlEb0ZKc0JFUkVSRVJFVFVLVEFCSmlJaUlpSWlvazZCQ1RBUkVSRVJFUkYxQ2t5QWlZaUlpSWlJcUZOZ0FreEVSRVJFUkVTZEFoTmdJaUlpSWlJaTZoU1lBQk1SRVJFUkVWR253QVNZaUlpSWlJaUlPZ1Vtd0VSRVJFUkVSTlFwTUFFbUlpSWlJaUtpVG9FSk1CRVJFUkVSRVhVS25pTWRRR2VUbGpNN0lKQUxqM1FjZEl4UTNROUJ0U3FxeGYwZENMK1dhZ2lxUlZHdGdtcUJsaXZ3TlZTMnFzalhodWcyaFc1ejFOeGFWbDYrRlgrK2MvK1JmaHdpSWlJaW9pT0pDVERSMFV3a0FVQ0NTUGh0OUtYd0MwRGNGeEo1cjREV2xKaHdrSjZVQU9UTTNnMWdtMEsyUWJGTmdCMkFiblpFUDFlUnpZNXBidDZUTzNubjRYczRJaUlpSXFMRGl3a3dVYWNoWFFGMEZXQW9Jb20wd0lBQUNwaEJCK25aczhzQjJheUN6d0ZzaHVKemdiTTVCSE5qMll3cDd4NjUySW1JaUlpSTJrNmFyMEpFUjhUZFR5UW5lWnhFajRGRVV5b1RnNUJFd3pFVERFR2lnMUNpaUNUQ1FhSUNpUUlrQWtnRFpBaUFRU0lZaUpxeWRxYnJGYklHMFBjQjQ0TUsxVFg3WjB6OXF2M3ZRMFJFUkUwcHoxK29Sem9Hb3FReDQ0NjVmUEtZQzVpSVdpWXBkMWJQdUdvTWRBeHpzS0U2VUJXREFSMGdJb01COUdpdis2aWlUQVNyQUh6Z1FOZW9HaDl3dEppSWlPalFZZ0pNUndNbXdFUjBiTWlkbTRqY3lmdTYzai9ySEVQbFZFTnhPaUNucVdpR1FGTGI0eFlLTElmcW00Q3h4QWs1eThwK042MmtQZm9sSWlJaUpzQjBkR0FDVEVUSHZNVDc1dmFLTi9RTWhYTWFnUE1CR1NIQWNXM3ZXZGNySktDSzVRaGhhZW52cG43ZTlqNkppSWc2SnliQWREUmdBa3hFSFZKeXp1eWhNUTVHcW9HUlVQbXVDUHEzdFU5Vi9SS1FaUkFzaFlPbEpUT25yQVdFMzh5SmlJaGFnQWx3MDRLaEVQYnNyemtCVWd3RHFZbE5iNDFTdG04ZkhNY0JBQ1RGeHlQVzB6NTdCVHVPQThNdzJxV3ZveEVUWUNMcUZKSnlaL1dNRFJsZU9CZ0p3VWdvVGhWcDIrZUpxdTRRNFBXUUdBdktQS0ZGeUwxMWIzdkZTMFJFMU5FY3lnUjQxV2Vmd2YvaFd0enh2WEdJYVNZUmRCd0grNnVxVUZGZGpYMVZWYWlvcXZsOVgyVWw5bFZXNHJTK0o2SkhTc29CYlNxRHdUYkg2VEdNUnVQN2FPdFczUDNjQ3dDQTVQaDQvT1AyVzV2c2E5cmpUK0tya3ByVldqKy82UHY0N3NrbkhWUk1JY2ZCUTYrK2htL0tkcU9rdkJ4N0t5cncyQzAzb1Z0eWNxdjcrdDhYWCtBdi8xMkkwL3YxeFZuOSsrUENZU2ZYdWY3Mko1L2c1ZVVySXU5L2ZlWGxTR2ttMFc5dngySUN6R09RaUtqVnluTnYvYm9jZUJFMVgwak9uWHVjV2VWY0lvSkxCRHJhUGIrNFZVU2tPNERyVGVqMWFkVkd0V1RuTFhHZ0MxUmlYaTJiZnZPbTluNEdJaUlpcXF1aXFncS9lM1UrM3Z1OFpwVlNXbElTYnJZeUFRQjc5dS9IZlMrOGhPcFFDRlhCSUtxQ1FWUlVWNk02RkdxeXoxdkhaR0gwNmFmWEtWdTc1U3ZrdlBSeW0rTzlkSGdHYmhqbGJYVzdGWjk4aWsrKy9ockpDUWs0WjlCQTlFNUxhM01zWWFaaG9FdDhQRlo4dWpGU3RtVERSN2pzbk9HdDd1dmRqWjloMTk2OUtGcTdEc1Y3OWg2UUFMKzdjUk0yZnZNTkFLQjcxK1REbnZ3ZXE1Z0FFMUdiN2NtZHZCUEFrKzRYMG5MeUxvTHF4UUN1RUpGdVRiZFdRS1hPZkJRUnhBQ3dESWdGQlArY25wMjNRYUVMVk9TL3BkT25CZzdWY3hBUkVYVm04Ykd4U0UycVRhSVdySDRQWncvb2o0eUJBNUdja0lDUzhuTHNxYWhvVlo5YmkwdmJPOHcyODMrNEZpcysvUlFBMExkYmVxc1M0Rm41aStINzRNTW02OVFmbW44NjhBYWVmV05KazIyZXVYVXF1aWJVSFQ5NGQrTm5rZGZlVTRZZDBHYnRsaThqcjA4OThjUW0rNmRhVElDSnFOMlZUSis2QU1BQ0FKUFRzMmVmcDVEeElqb2VrSk1QckMxUWFDVC9WVFF3bDFwd2trQk9FdUFYYWRtemQwSGtueXI2UXVrRDA5NDRwQTlDUkVUVXlkeGlaV0w5VjEvaDY5SXlBTUNzL0FJOCt1TWZJU2t1RHVjT0hvenRaV1dJajQxQlFtd3M0and4MkxCMUs3N2N0UXNBY09rNXc5RW5QUTF4bmhna3hNWWdMaVlHUGJwMmJmYWV3L3IwZ1dHMGJDYnRwdTA3VUY1WjJhcG5xcWl1eGxzZmY0enZEQmtDRWNGbjI3K0pYT3VkbHQ2cXZoeFZPTnI2MmVmTnRkRjYxemZ2MkJtWmtoMGZFNFB2ZkdzSWJuL3lhV3dwTG02d3o2SzE2L0RHdXZVTjlqMjBkeS84YnVJMXJZNjVvMklDVEVTSFZQR01hVzhEZUJ2QXZWMXlacDBjby9KamdVeUNvRmU0amtqdE56MVJoYm9MaWhVMTZYSDA4TEE3b2p4WlZDYW41OHplQ3NoTFFYRmUyUDNBcmU4Y3JtY2lJaUxxcUJMajRqREZ0cEQ3ei84REFDUW5KR0RYbmoxSWlvdkRUOGFOT2FEK1gxNWZHRW1BdmNOT3hvQWVQVnA5ejk5Y2RXV0xONTM2MWN1dllNM21MeHE5WHJKM0w3ckV4OWNwcXc2RjhOQ3I4OUczV3pkTUdua0JkdXplQXdBd1JGQmN2aGVsKzhwUkZhcGRrL3gxYVNrKzJycTFUaDk5anpzT0NiR3hkY3A2ZE8ySzAvdjFiVkhjOWUydHFNRGJuM3phNlBYQ3RXc2pyODhiTWhnSnNiRUlPVTZUaVhSajEwSU85MHVMeGdTWWlBNmJ2ZE52WFEvZ0xnQjNwZWZNR2F2UTZ3VzRGRUR0ZDZySWJsb0t3SWhNSTRwT2pHdEpid0IzZU5TNEl5MG5ieU9BRjBWQ0x4US9jTnRhRUJFUjBVRTVhOEFBakR2ekRBenVlVHd5VHprRlJXdlhJZWVsVnhxc3V5OXFOUGIrbDE1cGRNZmpXVCsrQWNrSjhRMWUrL3VTcFRDa1pTUEFXMHVhbmxMOTYxZitoYzA3ZCtMMnNhTVB1UGJGcmwzNFl1ZXV5SHRIRmZjOC8rSUI5WjViOWlhZVcvWm1uYkxmVDdvR1EzdjNybE0yNlBqak1jVzJzSytxcWtXeGh4a2kyTGxuVDZNSnNPTTRkVVp6dzlPZnp4azhDSVAzMXV3UitzR1hXMURzdms1SlNNQ1ovZnMxZXI5ZTdiakd1U05nQWt4RVIwVHg5Q21MQUN6QzNVOGtwOGRXWGEzQTlRSmNVRnREM01uUmNJZUNhNU5mZFFlRm83OVZDakFJUURiVXpFN0x6dnNRMEJjY2lYbUJHMmdSRVJHMTNwUXNPL0o2ZjFVVnl2YnRhN1pOVSt1REhYVWF2ZmJhcXRXdEM4NjF0N0lTanl4Y2hBdUdmZ3VuOWUyTFdJOG5Fa055Zk8xNjJvVFlXSnpacngvSzl1ODdxT25MVFNsYXV3NnpGaGUwcWszM3Jzbkl2dXpTUnE4di8rUVRsSlNYUjk2ZjBiZG1sUGtHNzRXUnNwdm16b3U4UHU5YlF6QnRkRmFyWXVqTW1BQVQwWkgxK3h2M0ZBT1BBWGdzT1dmMlVJL0tiUUpjRDBFeTRDYTVicWFyN25UbzZCOFNSMGFJbzdvVXdhbUF6REFSbkpHV00vc05VYzByanVuK2IrUmUxYm9mMFJJUkVYVWlqeTdLeDFkUmEwd0I0S2JNVVRpcFQyOU1HbEg3TStyM1B2OGM2N1o4MVdnL2NSNFB4cDExSnBMaTRpSmw4VEV4N1I3dk42VmwrT0RMTCtIL2NDM082TmNQdjczcVN1elp2eDhpVW1lMDJXTVl1T2ZTUzdCbmZ3Vis5WEx0U0hiM3JzbElpS21aMXJ5MXRCUkJkMGZyYmwyNjFJa2RBR0k5TmZHZk0yZ2cwcEtTQU5STWk2NW81ZWh2V0dwaUlpYWM5KzNJKzdpb0tlRC9Ydmx1bmJxR1lhQ2l1anF5VG5oNzJlN0lORzRBR05xckYvWTNFMGRUUjBaMU52eXZRRVJIalQzVHAzMEU0SGJjL2NSOWFiR1YxNG5LYlJCRUR1S0xqQUdyUXNXQVJHMmVWVk1lcVlpb05oZEM1TUwwNEs3dG1qUDdLU2VJZVdXL20vWVppSWlJcUk1TjIzZEVqdFVKMjF0UmlUUDc5OFBnbmowUmNoeTgrTmJ5U1BLYm1wU0l2dDI2NFg5ZjFPeEdmTUhRYitITmp6NUdaVENJcGVzMzRQYXhvM0hXZ0FFSDNLZitiT2VucGt4R2wwYW1SemVsOE1PMStPRExtbnNQNk5FZDVSVVZxQTZGa0pxWUNMT0JxZGlWMVZYNGJQdjJ5UHNIcjdrYTNkMU51cUxQQWY2Ujk4Skd6d0UrYjhnUW5EZGtTT1I5OGQ2OStNMkVLMXNWZDZ6SFJGcVhMcmgyNUlnRHJuM3d4WmY0NU91dkR5aS85dEZaalI0NTljaWlmRHl5S0wvSmU0NDZaUmgrOXIxeHJZcXpvMklDVEVSSG45L2Z1S2NFbUFWZ1ZzcDljeXpEY0c0VFNPMWNJYW1aSGwweklCeTFTWllnYXNzc2hXcWREYlo2Q09TWGhvbTcwN1B6Rmp1UXZOS1AweGZnbGF1YVBzQ1FpSWlJc0duN0RzektYeHhKem1KTUU5bVhYb3JYMzM4L1V1ZktiNStMcW1BUTc3am4xK2IrOC85dzFvRCtHSjl4ZHAxRXVQNG1WZjkrNXgxY2Z1NDVpSyszeVZSalFvNkR6VHQyNHY5VzF1NS9lVkx2M3RqbHJvbE42NUxVWUx1VlVjY0tuWkNlSGtsK0Q4YTJraEo4OHZVM3pWZHN4SkwxR3hBZjQ4RzVnd2RIeWxRVnp6UnpYQksxSFJOZ0lqcXFsYzJjNGdmZ1Q4K2VkYUxDbUFiQlRRSWNCeUJxZnJSQ3RXWnFkTlIrMGJVL1lhN0poR3RLYTRhUnh4alFNZW5mMnZVVmN2SWVyL0FFNSszTHZiM3VkbzlFUkVTZHpDMVdKdlpWVnVMUHJ5L0U3djM3QVFBVjFWWDQyNkxGOEgvNFlXVDliSXhwNHE2TEw4SzNldmVxa3dDTENPNis1R0pNLzc5L1IzWnFmbS9UNTNodjArZTQvL0xMTUh6UVFBQkEzMjdka0pxWWlGSjNYZkZycTFZZjlEcGdBUENZSms0OThVUjgrdlUyQUdnMHNUMmpYMStjTTJnZzN0bjRHYzRkUE9pZzd3Y0E3MysrR1hOOC9qYjEwYjFyY3AwRStJMzE2eHNjL1FVQTc3QmhDRG9oN0srcXFyTjUxaWtubklBZUtTMDdhb3BxTUFFbW9tTkM4WXhidndSd0wzS2YrazFhZGNWTmdONHRJdTZwNzdYSnJxcldPVmFwNW5MdFlVb2FmZEt3b0ErQVg4ZFZlM0xpc3ZNV2lNaWM0dW1UODkxaFpTSWlvazdscEQ0MXV4eDdURE5TRmg4VGk3MFZGWkhrTnpVeEVmZGROajZ5STNKU1hCeFNFaE1CQUlZWWlQVjRrSFA1WmNncjhLSHd3NXBER1RJR0RvZ2t2MERObXRaYjdFdzh2T0IxaEp6R044ZHFxY3ZQUFFmSkNmRkk2OUlGM3g0OENDZDI2OVpndlQ3cDZianYwdkY0NitOUGtKS1lpQkozeEJpb2U0VFF2c3JLT3RjQUlDVXhzZEVkcmtXa3pocmVwb1FjcDlHcHpLcy9hM3pmenR2Y1hhMFhySDR2a2dBYkl2akZSZDlIZW5LWEZ0MmJhakFCSnFKalMrNE5GU1hBMzNETDNMbnBQWUxYcWNvOUloTDU4YW1JUkVaOG8wOFFqaDRacnI5VVdBUW1nUEdBamsvUHp2dlkwYnlIU25jYWY4ZTh5ZFdINDVHSWlJaU9acmVOSFkyUHQyMURTWGs1VGozeEJMejl5YWVSSkN6VzQ0RjE2aWtBZ01DNmRaRTJKNlNuNDg3dmZ3OHZ2clVja3kzcmdENHZHRG9VSjZSM1ErR0hIMkx6cmwyb2pOcmtxVGtpZ2hqRFJJK1VGSnovclNFNGUyRE45T3IrM2J2alBuZDM1ZnJuK0laOVhWcUdQOHhmMEdUL2VRVSs1Qlg0NnBUTnUva21ISithMG1EOWZzY2RoNy8rNkxvV3hiNWsvUVk4dk9DL0RWN3IzNzA3M2xpL0FUMVRVN0JqOTU0R2Z6aXdiTU9HeU9zdThmRjRaY1dLWnU5NXlna25ZTVJKUTFzVVgyZkFCSmlJamszekpsY1hBMDhnTi9lcHRPcWVQNEE0MlFLcCtRNGNudTdzbnBlazBsQWlYRVBkWDJ0SGhlVmJodUNKOU83T2I1R1Q5M0J4UmRJOC9QRzZjaEFSRVhWU1hlTGo4ZENrYS9DUHBXL1dTWEtiTW56Z1FOeC94V1g0N3NrbkhUZ3p5OVd2KzNHNFlaUzN4WEc4dG1vVmxxNy9DSUJpOFBISDQ4Yk1VUzF1ZXloOXZtTUh4di9oNFRiM002Qkhkd0RBWk12Q3pQKzhpb2JHaWZkWDFmNXNmdmYrL1hqOXZmY2JxSFVnSnNDMW1BQVQwYkV0TjljcEFWNEE5TVhVbkx6eGhrbzJCTU1CMU5sbU1ubzBPSnFFZnoxZ1dCaDlBUHdwTGI0OFIzTHlIZ2w2WWg3ZG5YdFRjUU5kRUJFUmRYaDdLeW9RRitOQmZFd01xa09oeU9oa2pHbEdkbHl1Q2dZalU0bFA3VnV6U2lrNitTMWF1dzR2dnZYV1FjZXdaMzhGeWlzckFRQ2JkK3pBeW8wYkk5ZlN1M1RCZzlkYzNXd2ZoaUVOSHNsVVVWMmJXRVkvVTNTN3hwaUdnZlJHTnQ2cXI3STZHRmxmWFYrLzd0MXh3ZEJ2UlVhMDI0dlJ5QThnT2lzbXdFVFVRWWlXVHNjU3dveFVBQUFnQUVsRVFWUi9BUHduSldmV2FBTkdqZ0FqZ2RxY3RyRWtHS2gzSVhyVExDQWRRSzZudXVxdTlKeThlUldPOFlkOU15ZHZPelRQUUVSRWRIUUpoa0o0ZU1GL2tSQWJpMm1qc3pCdGRCYis4dnBDRksydEdRbk92dXhTbkRXZ1B3Qmc2dU5QWUd0SktRRGcwMjFmUjNZMEhublNVQXc4L25pVVYxVGc2OUt5ZG9tck1oaXMwMWRWc0dXSE92Uk1UY1ZMUC92SkFlWFJ4eUQ5Wk56WVJvOUJhc2lKM2JxMXl4VG85QzVkY0xPVjJXVDczMCs2cHM1NjVmb1cvKzhEUEZrVWlMenZsWnFLSzc1OWJvdGk2eXlZQUJOUmgxTTIvZGJGQUJhbjVNd2FiYWo4UVVST0I2SnkzQ1l6WVVTUzN6clZSSklBM0JFbnptM3gyWGwvRDRhY0IzZi83dFpQRyttQmlJaW9RM2cwUHgrbDVmdnFKSVFmYmEzOU9YQlBkMTNzanQyN0k4a3ZBQ3o3NktQSTYvN2R1MlBnOGNjZmhtaVBqTTA3ZDJMaUkzOXJVZDFnSXh0Z2hhVWxOVDJTWEJVTTRnL3pGMkQ0b0lINDdza25JOVhkZ0F3QS9ydjZ2VHJKYjgvVUZFei93UVNrZCtFbVdkR1lBQk5SaDFXVENHdEJhbmJlZFliSWRBQW5BSWhrdGFvS2lCRzFMVlpkdGFjbzFlNHNMWUlZQUQ4MlBmS2o5T3paZndmMGZuZUhhaUlpb2c0aGV2T2wwdkthbzRxK0thc1piWDEzNDJmWTZvNlVwaVVsb1ZkYUdnQmcwL2J0Nk9PK0JvQ3Z5OG9pL2NTNk95U1BQZk1NV0tlZEdxbFR0bThmN3ZySDg1RXB3ZDgvNjB6ODhMc2pHNDNybVRlV1lPSDdhd0FBWi9UdGkzc3ZHeCs1ZGlRbithcHFaR3Iyb2Zic2txVllzL2tMck5uOEJaNE9MTUU1Z3dZaTY3VFRzS1c0R0U4RjNvalVPejRsQmROL2NCV09hOE5aeHgwVkUyQWk2dUJFUzJmZ0dlUSs5VkphY1A4ZEF0d0RTRmVnWmwyU3FrSWpweUkxMGtONFJEZzZFYTdKbks5WHhkWHBPWG16cTBPaEdYc2V2RzNYSVg4Y0lpS2lRNmk4c2hKbDd2bThZVWx4Y1JnL1BBUGJ5OG93YTNGQnBEeDZWUGpjd1lQcm5HbDcvZXk4U1BLY0VCc0xvT1o0cGVnamxoSmlZK0VkZG5Ma0RPRC92dmMrS3FxRHVIVk0xZ0ZyY0FFZ0dLcE56QTNUaVBSN0pKdzNaREQ2ZGUvZXBqNWlQV2J6bGFLVTdkdUhkNk9PU2dvNVRwMGR1Y042ZE8yS0dWZGYxZWg1eUowZEUyQWk2aHhxams5Nk1QbmV2ODN6bU1hdm9USkZCREhTNG5uUmRSTmhDQ0FRaUVnY2dEdGlUT1BHdEp5ODM1ZVU3LzhUL254bnc3dGJFQkVSSGVVKy9mcnJPdThIOU9pT2U4WmZnaTI3aW5IWGM4OUhrdG80andmamgyYzAyTWVXWGNXUmVnQWk1d1EzNU1iTVVZaVBqY1hMeTk4R2dFanlYYnhuTDJMZFRiY01FV3phdmdNclA2MU45THJFeGJYNjJkN1p1QkYvbk4vdyt0dm9UYkFlV2JnSXMvSVgxN21lbkJDUEI2KzVHazhVQnVvM2JSZmY2dFVUbHplelZqY2xNUkdQVDc0WjcyemNpTVgvK3dDck4zM2U0TkZSM2J0MnhWZkZKVGd1T2JuUkhiZzdNeWJBUk5TcHVLTzBQMG5KbWZ0WFU1MkhJTGlpNWtwNFhqU2FuVWNsSWxDRXp4dU9sSFlWWUhwNlV2eHRtajM3TnlVeDJ4OUhibTd3MER3RkVSSFJvWEZHdjM3NDNsbG40dlgzM2tmbXFhZGdhcGFOUDh4ZmdKV2ZicXhUNzhiTVVlaVduSXlxWUJDM1BmazBUTU9BQUZBb2R1emVFNmtYSHhPREU5TFQwSlJKSXk2QUFQamdpeTl4OXlVWHdUUU0vSFhSSXJ6LytlWkcyL1E5N3JoV1AxdkljZW9rdW8ycERvVlFYVyt0Ym94cG9yeXlFc3MvK2FUVjkyMkpwamEyaW1ZYUJzNGJNZ1RuRFJtQzdXVmxXTFRtZi9CLzhDRktvMGJ0MTI3WmdsKy84ay8wTys0NC9PSGFpWWhyWU5mcnp1ekF1UVZFUkoxQTJmVEpHNHRuVEwzU1Via1EwTnFkT3R5OHRwRmx3VkhWMUQwOXFmNEtZdWtwSW5scDFUM1dwOStmZHhVaUU2eUppSWlPRFQvMlhvaWZmVzhzZmpwdUxHSTlIb3c3NDR3Nkk0bFhuLzhkakRuamRBQzE2M3UzbHBUZ3E1SVNiQzBwclpNOGpqM3pETVI0bWg5em16amlBdnoycWlzanlkcFovZnMzV2pjMU1SSGp6anpqb0o2dEkrbVJrb0xydmpzU2owKytHVDhkTnhhRGU5YmRhT3lzQWYyWi9EYUFJOEJFMUttVnpwaXlCTG01cDZZRmU5d2hpbDlESkVsYVBoaGNKLzJ0dTFtV0RJYmlwYlRzdkh2Vm1QMnowZ2VtdmRGWUgwUkVSRWVUR0k4SG8wNDVKZkwrN0lFRGNQSFpaMkhKK2cyNHhjN0VCVU9IMXFuZnYzdDNmRk5XQmtNRXNaNmFhY3VwU1ltNFlPaFFYTm1LSTNpaUUrVlRUenlodHR3MEVldnhJQ1V4QWNOT09BRVRMemdmeVFrSnJYNnVqQUVEOFBUVXlhMXVCd0JpR09nU0Y0ZDVOOTkwVU8yYkV4ZDc4SWxxak1lRHpGTlBRZWFwcDJEZGxpMzR6enVyOE5uMmIzRE5CZWUzWTRRZEIwY21pSWhjaWJtUDlvNnY5anhTT3kzYUZYVXVjSFBVclY5L3pZMUNGMG5JK0hueGcxUFd0Vk80UkVUVWlaWG5MMnpabk5sMlVsRlZCVWNWaVEyc3ZkVUd2dS9Sa1ZVVkRFWkc1dytscERIampybi84Y2Rjd0VSRWgxcktmWE95REhIbWlNakF1bGNVQ21uUkIyZGpvOGNLbllWcU03dmtvY2xsN1JBcUVSRjFVb2M3QVNacXlMR1lBSE1OTUJGUlBXVXpweFNVN0E0T2MxUi9EYUNpOWtwNGdYRHphallDQ1UrUTFxaHl1VlZpbkk5VHMyZGZ6L1hCUkVSRVJJY1gvL0ZGUk5TRTFIdnkraHNtNWtBd0pseFdNeU82NWFQQmJpdW9TdDJaMUlxVnFucHp5Y3hwLzJ2UG1JbUlxT1BqQ0RBZERZN0ZFZUJqTG1BaW9pTWhQWHYyQkFYbWlranRXUTZ0V0JzTTFJd0loMyt0VzQ0ODljVGZWNXA3UTJuN1JFdEVSQjBkRTJBNkdoeUxDVENuUUJNUnRVRHhqR212VkR2Qm9RcDlMVklvQXRXYWxjRXRJVkhKcjlZcHgxUUpWbnlTbmpQclJrNkxKaUlpSWpwMCtBOHRJcUpXU3J0LzlrUTQrRnVkMGVBV0hacFVWM2g5Y0oySjFJcVZJVFdtbHMyY3ZMb2RRaVVpb2c2S0k4QjBOT0FJTUJGUkoxRHl3TFRucXpUbVpFQjl0YVhTNHBIZzJoWUFZTlRkV0V0d3JtR0Uza25ObnYwd2NwK0tiNDk0aVlpSWlLZ0dFMkFpb29OUVB2UG1iNHFuVDhzQ25KdWcyQU1nTXBLclFJdFRZVUh0T21LTmxJbGhpTnlaVnIzL2c3VDc4eTVvNTlDSmlJaUlPaTBtd0VSRWJWQTgvZFluQU9jVUJRTGhNZ0ZhZkZ4U05BR2dVZTFFWkRBY0xFM1B6dnNyN3ZoVFFqdUVTMFJFUk5TcE1RRW1JbXFqNGhtM2Zsa3lmZW9vaGQ0R1lCOEFTTlR1MEsxSmhTUHROUHdlQXNGUDBoSVQxbkUwbUlpSWlLaHRtQUFURWJXVGt1blRaZ1VoWnlyd1FkMHJCN0ZQaVVpZFVXUVI5SWVEcFduWmViUHdpMmVUMmhncUVSRVJVYWZFQkppSXFCM3RuajdsazVLeTZuTlVkVjY0VENCMXBqYTNUTTNhNFBCTzBVRE5hTEFJcHFYRjdWMmZtcFBuYmJlZ2lZaUlpRHFKWTI3YmFpS2lZMFhhL2JNbmlvTjVFS2t6WXR2YUE1TVVBRlRyVEt0MnkrZVdWTVhlaGQvZnVLZk53UklSMFRHRnh5RFIwWURISUJFUlVVVEpBOU9lRDRweFZsdW5SQXRxMXdiWDJTUUxtSndXVTdrMjVmN1pHVzJObFlpSWlLZ3pZQUpNUkhRSVJhWkVBM25oc29PYkVoMXViQUJhdXp4WVJFNDBGRytuWmVmZEErZ3g5MU5ZSWlJaW9zT0ovMWdpSWpwTVVuTG1YR21xUGdsQmNyaE1hNDhCYnIxNmpWVzFxRXBqcmltZmVmTTNiWTJWaUlpT2Jwd0NUVWVEWTNFSzlERVhNQkhSc1N3bDU3RUJCb0wvRXVDczJsS0ZRbHI5Z2F3QXBONkNZZ1YyT25BbWxVMi9kWEU3aEV0RVJHM3crR3J0RndTNkd5RjBWMEVQQmJvRFNCZEZUeFYwRjBXeUFyRUNlQlR3QUlnUmdRZnVlMUgzOTVxeUdOVFVTUUtBYTNjdE9uSVBSdVQ2Ui9yWU55YWZJOGZVeHB4TWdJbUlEcmZjbDJQVHFuYzlLWUpKMGNXdDNSeXJydnFac1A2bGVJZDVOK1pOcmo3b0xvbUk2QUJ6MzlWZUFQcEdmZlZTb0xzb3VpdlFYUVRkVVpQb0poN0tPSmdBMDlHQUNUQVJFYlZZYXM3czJ3WDRrMEE4UUZzVDRBUGJLN0RHZ1hGRjJmVEpHOXNTSnhGUlovR250elFoTVI0REVFSWZNVEFBRHZxcTRFUUJUbFJGUHhFTVBOSXhFaDFWRkV5QWlZaW81Vkx2bjMyaE9QaTNpS1JGQ3R1d01MaG1jeTJwYmE1YTdnQzNsczZZOWt6Ym95VWk2aGdlWDYzOWdvclRCVGhORmNNQkRBVFFWNEMwNXRxMmxTcDJBZGdKWUNjRU93RnNFMkFyZ0RKSHNOdDBmemNFdTROQjdKWVk3SVdnT3NhRDRMNDlDTVo1RUp3OFhQWWQ2amlKT2lvbXdFUkVSMWpxUFhuOXhjUjhFWndhTGp1NFZjSGh0alhxalFhL1hPSnhia1R1clh2YkVDb1IwVEhscVUwYVg3VUxaemlDMDBWeENvQ3pCVGdkUU1vaHVOME9CVGFJWXIwS1BsZkJUaFBZcVlvZGNCUGV5Y05sNXlHNEx4RzFBaE5nSXFLalFlN2N4TFJxNTNrUmpBOFhOWlRJdHBRQ2dHcmsvR0MzYkdNUSt2MDkwNmQ5MUtaWWlZaU9Rbm52YVg4SjRnd1JuSzdBNmFJNFhRV0RwVDJQL1ZTRUlOaWt3QVlBR3d6RmVuaXdJV2hpL2JUVHBhVGQ3a05FaHd3VFlDS2lvMGhhVGw0MkZBOUlaUGkzTFdQQjRVUVlkYVpFcThqVkpkT25MbWg3dEVSRVI4NWpxM1JrU0hFK2dCRUNqQUNRMnM2MzJBRmdKWUFWQURZWWdvOXV6cEQvdGZNOWlPZ3dZd0pNUkhTVVNjdVo4ejJCOHhJZ1hZRHdrbUJCN1podzYyblVhTEFxVkFTL0xaNCs1VGZ1UVVwRVJFZTF4OWRxZW5BZlJncHdBWUFMSUJnT0lMYTkrbGZGZmdDckJWaXBCbGFvZ1JWVHo1TFAyNnQvSWpwNk1BSHVRTHhlYjMvVE5COHpET091Z29LQzl3L1hmUzNMeWhLUitZN2ovS0t3c1BCdjBkY21USmhnbHBTVWxLdnE2MzYvLy9MREZWTjd5Y3JLdXRCeG5Ba0FGdm45Zm82WTBXR1RmTy9ja3p4R2FMNklEQTZYdGZjdTBWRGtJNmI2cXVMY24reHVRN2RFUk8xdTlqczYxQU5jb082WENJYTJZL2NLWUlNQ0s4UWQ0VTNMd0pxclJFTHRlQThpT2tveEFlNUFNak16SnhpRzhiS3FmaFlLaFRJQ2dVQnB2V3VUVzlPZnFpN3grLzIvZGQ4YVhxKzN3ZlBzVE5PMFJlVGZxdnJMVUNnME8vcWF4K014QVpTcTZxSlFLRFNoa1ZzRkE0RkFoUnRuSDhNd1pyVW16b2JzMzcvL2gyKysrZWFlNkRMTHNtNEVNS3ArWFJFSitYeSs2K3VYWjJSa0pLYW1wcTRUa1g2cStyamY3Nys1clhFUnRVYmFMK2VtSU1aWktNQjN3bVhxN2hCOTBGT2lHMWdYN01BWXc2T1NpT2hJbXZ1dXBxaGdMQlJqQlJnRG9GZDc5cStLTHlGWXJJTEY4UVlXMzNDV2xEYmZpb2c2SXMrUkRvRGFUMkZoNFN1MmJUOHJJdGQ1UEo1L0FMZ1k3cHhKd3pENkFiQmEyV1hrbTROdDIrY0NXTjVVWlJGNXlPUHhQTlRJdGJFZWoyZFBROWNBK0FIWUFPQTRUckpoR09NYnFkZGlNVEV4Y1FEcTMrODdJaklKUUdWVVdSeUFFSUFERXVEVTFOVGZ1c252WmhHNXliYnRmL3A4dnZ5MnhrYlVVaVVQVFM3RDdZK01TdS9xK1R0RUpnRHVWT2cyREFXTENCVGlicEFGQ0RESVJHaDErbjE1VnhYUG5Nby8zMFIwMkR5MlNzOExLVVlER0FmZ3ZCWXR5R2o1NTk4K0tONVFnYy93SUgveW1iSzJEYUVTVVFmQ0JMaUQyYjkvLzIwSkNRa2pBWHpmdHUxc244ODNIUUJLU2tyK21weWNQS2VWM1FVakw0TEJMUjZQNXpjTlZWTFZ3VzVpbVEvZzdYclhEQkc1SDhBbkFKNXY1RDZmTlZDMkxCZ01qbXRsdlBCNFBHOEJPSzJwT3NGZzhJUkFJTERUNi9WMjhYZzh1MVQxay9wMWJOdStRbFh2Vk5XbEhvL24wbEFvOUQ2QUo3MWU3N2NEZ2NDVzFzWkZkTkFlL1VsbE1YQlZXczdzM3d2a0xnQkEyM0pnQ0xTbWo4aG9zSFJWd2NMVTdObS9LcDB4YlhwN2hVNUVGTzNKMWRxOTJzSDNvQmdMWUxTalNHL3FjeXh5SkxvQTZ0Uytic0pxQUlzQkxKNDhYSXJhTFhBaTZsQTRCYm9EeXN6TVBOOHdqQ1dxV3EycWd3c0xDNzg2bFBlekxHc1VnQmRFNUg2ZnovZFk5TFVKRXlhWXhjWEZYd0VvOFB2OVAyeXVMNi9YZTVMSDQxa1A0QTJmeitkMXkxS2pwM05IeTh6TVBOY3dqUFBMeTh2bkxsKytmTDlsV2UrTHlCbkJZTEI3SUJDb2M5YWVaVm1QaThpTjRXdTJiWThIOEI4QXYvUDVmUGVHNjJWbFpaMnBxc3NBVkRxT2MzWmhZZUhtckt3c1MxWHpWZldqeXNyS0VjdVdMZU5SQjNUWXBlWGtUUVgwYndJeGdMWWRreFJXUDVGV1lFRkpSZExWK09OMTVXM29sb2dJdVVYcU9iNExSb2hnckNqR1FIQUdHdm5JMHNndmdPSCtrSzhGUCtqYnFzQmlLQlo3RXBGLzB5bFMzSTdoRTFFSHhSSGdEcWl3c1BDdHpNek0yMHpUZkx1Z29LRGRrdC9Nek14TXd6QysyOGpsT1FENjJMYWRHMTFZVWxJQ0Vaa0RBUFd2QVlDcVZ2bjkvcGxOM1BOSGhtSDh4YmJ0a1Q2Zjc0UDYxdzNEZUJqQWlLU2twUGNCQkZyelBLbzZ6bDBMK1dxNExDc3JhN2pqT0l0RUpFWlZ4eFVXRm00R2dJS0NBcjl0MjNlSXlDUHg4ZkdMdlY3dnhZRkE0T3ZXM0krb3JVcW1UODFMdTIvMjV6RHdmd0RpSXljYm9TMmp3WFhYQlF0d1VWcjgzaFdTKzlqWTR0eWJPZHVCaUZvbHQwZzl2YnNnU3dVL0FEQWU0YU9KR3ZxUWl2b3BYbmhyQXRWbWY3aTNUWUdYVGNHTE4yZkkydzFYSVNKcUhCUGdEcXF3c0xDMTA1MmJaUmhHSm9Eczl1eFRSTW9CTkpvQXUxSUFQRGR1M0xoekZpNWNHRm0vNjQ3Z2pnQVE4UGw4clVwK1hXTlY5UnUvMzcvQzdjK3JxcStLU0pLcVh1djMrNWRHVi9iNWZJOWFsdFZQUkg3dThYaFdabVZsWFhJNGQ5c21Bb0NTbWRNV3BtVFBHV21JNWd1UURxRE4yME1mdUM1WVRrR3crcDMwKy85bUZ6OXdHOWZORVZHVFhsWTFTMWJCVXVBcVVWeW00bjQyMVJPWjBod1dudExzSVBJNUpnMThsaWxRSXNDLzFNQ0xYNStGb2x3UjV4QThCaEYxRWt5QU96N0RzcXptRXN3bWhVS2huRUFnRUZrUHJLb1hoMEtoZzBrNDYvQjRQQ3NCOUcycVRtRmg0ZE9XWlYwaUlwZFZWVlhOQlBCeklISzgwb051UEw5cTdiMHR5enJkM2VCcUhnQmtabWIrVWxXbkE0Q0lUUFQ3L1M4MzFNN3Y5Ly9Dc3F3cUViblhjWnlWdG0wL0ZBd0daNFIzc1NZNkhNcG1USGszSldmdXVRYWNmQUVHUlVaT29EalkvYUVGQ3EzVFZIckNNWmVuNU15K3ZHejZORitiZ3lhaURpVlgxZWo1SGtaSkNGZVZyTUxsQUk0VDRNQWZ4aW1nNHVhNjlhNnB1dFViL3RncVYrQTFDRjRReGFMSnc2VzZ2WitCaURvbkpzQWRoRzNiZjBiVVVTa0E0RGpPRHh6SCtVcEVmdG5HN25NUnRTRVdnSXBBSUxEWHR1MlRSU1N1dFozdDNyMzdzeFVyVnV5MkxNdVJobjdVVzA4b0ZMckZOTTN6QWR5UmxaWDFXa0ZCd1JzbEpTVS9CbkN5cWhiVUg2bHRDUkc1eEgzNWI4dXk4a1Jrc3FydWRkY0l2KzcxZXJzMEVjOU0welJMQWN3QWtPUHhlTjVGMURScW9zT2hiUHJralYxekh6L1hVMTJkRDhGd0FHN3llL0REd1hVT1I0SUFnbVJEWlZIcWZYbTNsTTZjK21RN2hFMUV4ekJWbGNmZXczY2RCMWRoRmE0VW9FZXpIemR5d1BuamtZSUcvZ2xRQmNVaUFWN1lXNDFYN3p4ZjlyZFQ2RVJFRVV5QU93aFY3UzhpcDdwdjR3R1lqdU1rQkFLQmtHVlpXZldxRHhPUnZ3TFk1empPMVNKTmY0TUpCQUpWN2oyK0ZKRVZBTXJjOS9NQkRHcHRyRjI2ZExrWXdBSVJXYU9xMnh0N3BLajc3eHcxYXRRdHBtbSs2ampPMDVabG5ZZWFwTnh4SE9ldTF0N2ZqZjBTRWFuY3RtMWJZYTlldlQ0RGtBSGdQZ0NMUFo3bS8xcW82cjhjeC9HYXBtbjdmRDRtdjNSRTdNNjlxUmk1VDQxTXE2NTRVUVR1OFdGdDNDTGE3U004bWl3Q1V3UlBwR2ZQSGxBOFk5cjk3UkEyRVIxRFZGWG1yY0lGQ2x3MWJ4V3VCTkNyc2VXOG9nQU1SSDBIais2bmlWMmNGUjlETUMvV3hCTThuNWVJRGpVbXdCMkUzKysvTFB6YXR1MUZxRGxFSGdEVTcvZlhtYjVvMi9aVUFGRFZod29MQytlSHl6TXlNaEpYclZxMXI0bDd6QVV3dDE3eGJsVzlvb1ZoVGhLUkg0WGYrSHkrU2ZVcmlJanB4bFpuZlU5UlVkRnI0VE9PVmZWZEFMMEJQRlpVVkxTbWhmZXVidzJBYzNyMzdqM0o1L005QmVDY0VTTkdwTVhGeFQzWHd2WXJpNHFLM2dUdzVrSGVuNmg5NU41UVVRSzlMQzE3enQ5RlVQTjNxczRSUndlcjNtaXlTRTVhZHQ2QWtoM0dEWmczbVZNUmlUcTR2RFhhUTZweDQ3eDNjVE1FQXhyTVc3WGUxT2J3eDBZREd2ZzRxbGJnMzZaZzdzM0RwYkNkd2lZaWFoWVQ0RTVtMUtoUkdRQXVCL0Rsdm4zNy9oQXV0MjM3ejZwNjJaZ3hZODdPejg5djhURUNxbHBkUDhGdWpHM2I1elZYeHpBTUV3QkVKRmovV2pBWS9LbHBtcGFJbktDcWV3QWM5R2hVS0JTNnkrUHhYS0dxRHd3Yk51eTVkZXZXVmJsSEcxMGJydVAxZWoyR1lYeFhSTmI2L2Y1dm90dDd2ZDc0ZzcwM1Vmc1RMWm1oUDB6TG1iTmJnS2tBSXNudndRNEdoL2VFanQ2MFJnU1QwbnFFVHNBdjU0NHZlV2h5V1h0RVRrUkhEM2UwTjBzVmsxR0ZTMFRncWY4QkV2MlpVcnYvUU9OMURyd0hQaFBCWXdBZW56SmNkalpTallqb2tHRUMzTWtZaHZGN0FGRFZ1NWN2WHg2WitxeXFlMFNrWHlnVWVnb0lUNlZza1ZqTHNxNXNTVVZWUGFVRkkxSnhidDJxK2hjQ2dVQ3BaVmtmQWVnRFlGOWxaZVVCZFZvcUVBaVUycmI5VnhISjdkMjc5MFVKQ1FuejA5TFNyZ0VBbjgvM0xBQVlobkd0WVJoUHFlclBBZndwM05hMjdaTlZkYVZsV2MvNS9mNHBCeHNEVWZzU0xabU9hZW5ac3lzaDhyTkk4UUhicnJheTEzb3pxZ1Z5SVdKQ0sxS3ovemFtZE1adG05c1dNeEVkRFE0WTdXMWdzeXFnNXZOQUdodmxEZS9tWEgvTmIwMzdJQVR6RGNIY1d6S3dXRVFhR1NjbUlqcjBqQ01kQUIwK3RtMVBGSkZNZCtPb0Y2T3ZsWmFXUHFDcTd3RzR4TEtzbjdhMFR4RkpGcEZYV3ZoMWRRdTZERzgrdGJmK0JjdXliaEdSVEFBaEVUaytMaTd1a1piRzJSRERNSjUxWDQ1TlRrNVdWWDA0ZWtkcGo4ZnpPZ0JIUkM2UGJxZXFFMFNraTRqRXR1WCtSSWRDOFl4cGQ2aHE1TGd5RVlGcTIvNnRHVGx2T05LTkRCVVk3NlRlTit2TU5uVk1SRWVNcXNyY2QzWDBuSGYwWDFLRnJ3U1lDY0dBdXBWcWZvc2t2bEZsZGZ0Q1k4TytYd0Q0bGNhaXo1VGhjdmt0R1pMUDVKZUlqalFtd0oyRWJkc3Bxdm93Z0gwQURoaTFYTFZxVlhVb0ZMb09RSldJL042MjdkT2E2MU5FRmdKNE5oZ01EbWpKbDZyZTVHNGV0YTJKUHRQY2w3dWp5NzFlYjM4QWYxVFZhaEVabzZyZmlNaTFtWm1aRjlkcjMrSnZySXNYTDk2a3FydFU5WlJBSUJBVWtYK0t5S0JSbzBaOTI3MitYVlZYcU9yNVhxKzNaOVE5cmdZQXgzR2VidW05aUE2bmtoblRaaW93VGJYbW42bzE1L3hxWTB2eldrd2tlaVJJdWhzaXk5THVuejJ5amQwUzBXR1V0MFo3ekhsWDc1MzNMallDeUJmQjVTSzFNd0kxOGd1YVhUOFJxWGJnaVBHSEFDWnR5OENBeWNQbGdhbG5TR01iWGhJUkhYYWNBdDBKakJzM0xxNnFxdXBGRWVrSjRIbkhjVTV5MStPbXFHb3FnTFR3bDZydUZwSGpWUFVacjlkN2J2VDV2L1g1Zkw3Yld4bktFKzVYbzFTMWw0aEFwTTQzU3pGTjgwa1JTUWFRVzFCUTRIZEhxVjgwREdPTzErdGRHZ2dFU3QzMjFlNDA2eGI5MlJhUkhhcmF6VzM3dkloTU1ReGpJb0FWYnBVaUVmbU9hWnBqQUR5VGxaVjFwcXFlcktvYkN3c0xXMzM4RXRIaFVqSjlhbDVhZHQ1dVZmeGRCQ0tvR1FsV09kaVRnbDNSalVXUzRHaEIybjJ6THl1Wk9XMWhHME1tb2tOb3pqdWFCY0d0VXUwdWMycmtnNkNKYzNscnFEdlkyL0JVNTNkaDRMZFRoc3Y4aHBvU0VSME5tQUIzQWxWVlZmZUp5RmozN1VUVE5DZUdyOVZiazF1cHFpVUF5a1RrTEkvSGt3M2dOL1g3czIzN1FRQjN0REdzb00vbmEraXMzU0VBb0twYndnV1daZDBqSXFOVWRYVW9GSm9CQUg2Ly95WExzaWFKeU1XbWFUNE00RWIzZWFvQXdEQ01PQUJpMi9ZYUFJLzZmTDdINnQ5bzlPalJTYUZRcUkrSWJIVDdmTk95ckowQXJwb3dZY0tkcjd6eVNraEUzbkw3SFEzZ21WQW9kSjFoR0FEd0pCcmQ2NUxvNkZBeVkrcHo2ZG16cXhSNFhpQ2V5SFRvdHF3SlJ2MU5jQ1JPUlY5THo1NDlzWGpHdEZmYUkyNGlhaCs1UmVycDJRVVRSZkFMQUEzUDdHckpUbm51WC96R0VsOEFSV3BneHBTenhkKzJpSW1JRGowbXdCMlFxaHJSaVcxMWRmWGpzYkd4TjZqcUdsWDlSRVMyQVBnR3dEZUdZZXlzcnE3ZVdWbFp1U3U4S1pZN092eW1xbDZla1pFeGM5V3FWZFgxK284UmtUZ0FqNkZtZlU5clRRVndmQ1BYUmdDQVlSZ2IzRmk4QUI1QXpkVHRIMGFQU0lkQ29XbW1hWHBGNU1kWldWblBGeFFVK0ZGN1JuR3FiZHVscVBtR2Y0VWJLd0RBTk0xSGJkc3VjUnpuT3lLU3JLcHZ1SmNjRVZrTVlHSnhjWEVtZ0FMVE5KY0hnOEhWSXJKK3dvUUpabkZ4OFVRQUljTXdPUDJaamduRk02YTlrbmJmN0wwcWVGVUVNUkxaMWFxSjgwcWFVYnNtdU9hb0pZRjRGSGdwTFRzdnRtVEcxSlllSlVaRWg4Z2piMnZYdUJoTVZzVlBwV2JqeURycTVMeE5KYjhDaEE4bGJPQUlYMVhndnpEd215bG55N3Z0RURZUjBXSEJCTGhqRWN1eWNnRFlBR0NhNWpVQWZyMWt5Wkl2QWZSdGFTYytuKzl0eTdMR3g4YkdGdFJQZnV0NTF1ZnpMV3R0a0pabFhTb2lCeVRBSTBlTzdBWGdiRld0RGdhRHE3eGViMDlWZmNFOUcvZzJ2OSsvTHJwK0lCRFlZdHQyTm9CSEhNZVpsNUdSY1JxQW5RQmdtbVpQZDJmck9xUEpyaFFBNFEyNThpc3FLaUxIS2FucVFoRVpwNnI5QU1BOUVpb0RBREl6TXk4MkRPTjRWWjN2OC9tMnR2YTVpWTZVa3BuVEZxYmNOMmVjQ1djK1JCSnF6Z2wyMm5oT3NEdUR4QjFSRm9HbzR1OXBPWGxkUzZaUHpXdW4wSW1vRlo1WXJiMkREdTRFTUFXS3BBUCtocnVaYjdOLzg4TS9IMnRrd29nQ0w4REE5Q2xueTdvRHJ4SVJIZDJZQUhjUVhxKzNpOGZqZVFZMVoveHVVdFV0SXZJcjI3YlBVTlZmK2YzKy83V21QNy9mditEUVJOcTRtSmlZSzBSRVZIVlpJQkRZYTFuV2RIZmQ4ck0rbisrcGh0cjRmTDVaLzgvZWZjZEhWV1lOSFArZE81T0VEZ0dwRnV3cllBR1NnQVUxa01GZXNLQ3NkUzFVeSt1NjdxNEs3bVpYY0hYZGRWMExFS3hyMlYzYjJoc2tFTUNlaEdMQmpnMUZXaEo2U2VhZTk0OHBtY2xNQ3VRR1FuSytuMDlnNXJuM251ZkprQ0Z6N3ROeWNuSXVFcEhVdG0zYmRsSFZyOEpKN3k5YzE5M2c4L2tBbHNaZW82clh1SzdycjZ5c0xKMC9mLzZxMkdQTGx5OS91bHUzYnY5Tk52ZlpjWndyd3RjbkRLYzJwcWxiZTl1NGdrNFRwNS9rb0c4Q3JTSUxZelZ3Um5Cb1RuSGtRM1VvMk5UMFNWTTdsVTJlOEJjdjJtMk1xZHYwQmRwWGd0eFU2WEkra0ZMamlmVjR1NnZXZUZxRndtTytGS2FNUGtLKzJiR1dHbVBNcm1jSmNEUGg4L2tlQU01VzFTV080d3pmdkhueit0YXRXejhMbkNraVorYms1SHduSWw4QnBlRTlkaXVBYlVDRmlGU29hZ1hnRTVFMlFGdFZiUU8wQmRxbzZrMnpaODkrSjBtMUZ3WUNnU0hiMjFaVjdWRzlMQ01qSTBWRWJnQVFrY2NCZ3NIZ0RUNmZiNFhQNTZ0dHV5TTNHQXllczNMbHlwVkxsaXpabHBPVDgxNDR4bm1PNC9RS1AvNHM3Z0xYWFZ0WVdMZzY4anduSitjS0VZbGJUVG9RQ0NScjk2bmhCYnJHQkFLQks4TEZHL1B6OHkrczF6ZHV6QzVXUG1YY3ZJNlRwcDd1UTE0R1dna1NYaHQ2eDlQZ3lJSTVrZUhRb2FkeVcrZUpVN3VWVHBuUTBMVUNqREcxeUN2V0V4UnVFSmZoeWNZbmk4TjJ6WFJJdGtTQWhuYjNmVUxnbG5HWnNpUFRub3d4cGtteEJMaVpFSkVuZ0tOVjlZUlpzMlpGaHVlZW1KT1RjNjZJL0VwRWpnSnl3dWNtdTc2bTV5dkx5OHVMYXFoMjlBNjIxUWNFWTh2UzA5UFBBbm9EeTFOU1V2NE5FTzZGcmJNWHFiQ3dNTFNLWFpBQUFDQUFTVVJCVkRyRU9SZ016dkg1ZkYrSXlERWljZ3loaGIzbTFuSTVoT1lKbjFtUGRrZitQaTJtZUcxZDF4blRsS3lkUENHLzQ2U3BwenZJcXdLcERlMEJqb2dkRGgwdXVDNTkwclMwc3NuanJnTGI5OU1ZTDAwdjBsTUlMVktabWJBU00rSDV1anN3elQ5Sjh2dThxOXcwSVVzKzM5RzJHbU5NVTJNSmNET1JuNS8vNm5ISEhUZGszcng1UDhhV0Z4UVVQQXM4QzNEVVVVZTE3dENoUSt0Tm16YjVmRDZmTHlVbHhkbTZkYXZQNy9jN0FKV1ZsYTdqT0pxU2t1SldWRlM0cWFtcHJ1dTZXMnVaQjV5OWczT0FpMFdrZjJ4WlpXWGxTejZmN3gwUmVmVDExMS9mdXIweEl3b0xDeXNEZ2NDNXF2cGZFZW5odXU3dlo4K2V2YWEyYTVZdlgvNjdidDI2VGRxUitsSlRVKzJEdmRudHJKMDhJVDk5MHZTekZQZEZRY0svQitxekZHd2RvZ3RzaFovQytQU0owenVVcGVSZVFtNnUyN0RneHBqd1ZrWi9Gamd5dGp6dTN0TjJ4S3RwVVhpRldhcjhmbnlXTEd4QWM0MHhwa255NXRhL01SNFlNbVJJK2x0dnZiV1cwSEFyWTB3ajZ6UnA2Z2lCWnp4TmdpSGhVN1VxTDVhdGNrWXlZMnh0aStvWlkycVFWNnhEZ1Q4VDNpa2hJanBmMTRPaHp1SHlZaEYrUFRaVHR2dm10akhHN0M0c0FUYkdtQmFzMDZTcEkwVGxXUkY4RUQrWDEwc0tyNVg1VjV4SmJtN0NBblBHbU9RZUtORWpYZVZPUEVwOGE3bkg5YUVvdDR6SmtwZDJzS2xtRjlqNDV1czJDczNVcWUySkoxdStWNDJ6cXh0Z2pERm0xeW1mUE9FRndiMVF3N3Q5U25qaW9CZWZxbUpqQ0p5U1h0bnRHWEp6N2ZlT01YV1l2a0F6cHhmclRGZDVsNWprVnpXY3d6cFViVlZVSDFMdDc2cDRQNHR5eFpnTStsdnlhNHhwS2V5RGlESEd0SENsVTY1NlNsVitGVW1DSWJTcGIwT1Q0T3FmendVWmtWN1IvVkZRdXh0dFRCSjV4WHBBWHJFK0x5NUZBc09qQjhKdkpISENPZXoySnI3VnpsZllxbkJIbTFRT0hKTWxENHZZUW5YR21KYkRQb1FZWTR3Qm9OUEVhUmNML0N1OG42K0h3NkhqVTJHRkI4b21qeC9qUVdCam1vV3BIMnE2czQwL0NZd2pkaC9meU50bUI5NkdOVjJxOEx6ZjRkZFhEcFR2ZHFDcHBnbXhJZENtUG13SWRDTHJBVGJHR0FOQStaVHhqNHN3TnZKY1JEd2JESzFhRlVkZ2RQckVhZmQ2RU5pWTNkclRuMmhxWG9uKzFyZU5id1N1SVpMOEtqSDdHVzEvM01nYzRiaExsVS9FSVh0Y3BweHR5YTh4cGlXekJOZ1lZMHhVNmVUeEQ2RDZtOGh6MmE2SmhqVVRrZmdrV0xnNmZlTFVPeHNjMkpqZDFJd2lIVlc2bWM5Ui9ncDBqQjVRUXAvT2RxVFBKakpVT3Y3YVZTampsbWR5K0ppQk1uZEgyMnVNTWMyRmRZa2JZNHhKa0Q1cDZsOEYrVzNrdVVjYkpDVUxkR3ZwNVBGLzhDSzBNYnVEdkdJZHJNcDlJbVFtSE55UiswMUNhUFBBeERkb2hjSzlLZTNJdmVJUVdiOGpiVFZObXcyQk52VmhRNkFUMlF0aWpERW1xZlJKVXg4WDVLTEljNitTNElRNEtyOHRuVEx1Yng2RU5xYkptclpROTVWSy9pN0MyYkhsTmUzSjJ4QUs3L21FeTBkbnlLZmVSalpOaVNYQXBqNHNBVTVrUTZDTk1jWWtWZmI1SHI5UzlJMW9nVWNmdFJKV3NSVzlNMzNpdEt1OWlXNU0wL0xJTjlvcXIwaW5PRUUrVDBoK2FVRHltL3o5V0k0eWJtd0dSMXZ5YTR3eHlWa0NiSXd4SnJsbnpndVcrVnVmaGZJQmhENm9xMGZMWWlGVW54TjhiK2RKMDBaN0VkcVlwbUpHaVo2NGRUVmZJTndNcEViS0ZVQjJmRVJGNVBwcVpVKzdLZnhpYkpiazJiWkd4aGhUTStzU044WVlVNnRPdVk5MGtvb3Q4MFU0RlBCNHpHYlZnR2hWVk5EelM2ZE1lTWFqNE1ic0VnOHQwRjZWTHZjREkyTExHL3JXU1RvTlFWbUdjTVhZVEptNTQ1SE43c2lHUUp2NnNDSFFpYXdIMkJoalRLM0tjeThyMzZiK2dNTDNBRlJiMGJsaHBHcS9Va0ZVK0hmSFNkT0dlUlRjbUozcWFWVmZYcEgrcnRMbEM2b2x2OURBNUZjVHRqVUtvdnlqZFNxSFdQSnJqREgxWndtd01jYVlPbTI4YmZRS0YyZVlxcTZCeUI3QjNrd0xGa0lmN2tPUHhlOVRmYW5UTGRNR2VCRGFtSjFteGtJOXVyU0VEeEh1QU5vQ29KNU5uWTlQbnBWRjRpZHpiSlpjZjhrUnN0R2pLb3d4cGtXd0JOZ1lZMHk5ckowODltdDFaRGlxR3lHVXVBcUtlakNiUm1LM2Z4RnBLNjdPU3Y5ajNqNE5EbXhNSTd2dmZlMHl2VmdmMFNCdkNmU05QU1lObU9jYm1pZWZVRnFoY012eVRETEdESkJGT3hyYUdHTmFNa3VBalRIRzFGdjVyZU1YQmtYT1VOZ1dLaEhFbytIUUdwTUVpMGdYZ3U3czlqZmQxOFdUNE1ZMGd1bEYra3UvdytjQ3Z5STIxdzAvYXRBN28vcDhZZVVUOFROZ1hLWk16aFZ4R3hMYUdHTmFNa3VBalRIR2JKZTFrOGZQZHBVTG9nVWVMYThoMFQ4MDh2d0F2ODgzaXhzZWErdE5EY1o0NCtFRjJqV3ZTRjhVNGQ4aVJHL1NhTUlERHloQjRIYUVBV1A2eXljZVJqYkdtQmJKVmdYYnlmS0t0QkRoK0YzZERyTjdVR1V6VUZHZkx4RzJBWnZxKzZVK1B2R25zdWJLZmxLNlU3OHAwMngwbWpUdEZnZitISG1lZElYYUhWUnR0ZHpacGY0Vko1S2JXK2xSZUdOMjJMUVN2VkJjL2htYitBTGh5ZXdOaTExOWxXaUZiMzNDdWFNenBLUmhrVTF6Wkt0QW0vcXdWYUFUK1hkMUE0d3hOUk9oTmRDNlVXSUhJYmdacGhlcmkxSW1zRVpoalFpbENtdEVXYU5DcWNBYVYxampjeWtOd2hwSFdGUFptdEtyK3NtR3htaVgyWDJVVHg1L2EvcWtxWWNJRXVvTjlqQURyclphN3JET0ZkMytYWXFlRDdhL3FkazFIdmhJdTd0Ym1JRnlSdHdRWjYwMmgzMUhoTjg3TVQvM2luTC9wZ3ArZC8zUnNya0JrWTB4eGxSakNiQXhMWnlBUTZnbm80dFVsWVUraklXZk94cWFueG1aTStIZkRIbkZDc29LRmRZQWE0QlMwZkJqaDU4VXZrYjRldHhBV2JKVHZ5R3pVNVd0OVAwcXZadTduOEJSRWg2K3JJZ25lWEJjYjVqSXlQUkowMWFXVGVacUQwSWJzMTJtbCtoRjdoYitpZEE1dHJ4cTJQNE9FbEEzNFliUFQ2NXk0ZmdzS1d4QVpHT01NVFd3TG5Gam1yREhGbXZib0V1S0tpbEs2SXZ3WTZwOXFVdWFDdDJBUFRTVXpIWUY5Z0QyVUEwOUZxSEhMdmxHbEdVcWZDWEtVaFcrVXVGckVaYW10T0h6S3c2UjlidWtUY1l6SFcrY211N3p5L3ZBUWVEMVVHaEY0ck9ERzBvbmovKzdSK0dOcVZXNDEvY1JoSk1qWmRHZmI0OTZmYXNWUFpyU2ptdnQvMFZUSHpZRTJ0U0hEWUZPWkMrSU1TMU1YckYyQlBad2hOU2d5MTQ0N0NYS1hpaDdxYkNYRUhwY3ZhZWpFYTBHdm83OWNwV3ZYT1hycXdiSnp6dXBEYWFCT3Q0NGRYL0hUNGtnbmNEYkpEZ2htTHFqU3FkYzlaUlg0WTFKWm5xUlhvSnd0MEM2cDRHVEpNNEtHd1F1SHBzcEwzaGFsMm5XTEFFMjlXRUpjQ0o3UVl3eE5acStVQStTWUNoQlZtRlBoYjBsbEJ6dnBiQ1hRTGRHYnNJbVZaYUs4QlhLbHdqZkFGOEhsYThtWk1uU1JxN2JiS2ZPdDB3L1NsMTNqb2lrZ1hlRG9SVkNXeTJGZTRKVmRXdlEwV1BYM1hwVlVZT0RHMU5OK0NiaG84Q0lTRm5vWjVEUVBCRHZGN3BhckQ1R2pCOGczellzc21scExBRTI5V0VKY0NKN1FZd3hPK3llTHpXdDFRYjZ1QzZIaXRKUGxYNUFQeEgybzVIL2YxSFlpdktSUUluclVPSW9KZW10K2ZpOGZyS3RNZXMxdFV1L1pkb29VZjRUZWU1dFQzQnM1cUEvNDAvSktzMGR2Y3lyOE1ZOFVLSkhCbDJlRm1Gdno0TW5lek1vZHlQOGJteW1WSGhlbjJuMkxBRTI5V0VKY0NKN1FZd3hucnZySFczZFBvMitRWmQrQXYwUStpbjBFK2hONC82L3N3MzRXS0ZFbEJMMVVkSTVqUTh0S2Q2NUdtdDdwRkIvc2h1TnBxcUx5alp0T1pwL1hHK3I1Sm9HeVZWMWVoYnpCMkFTZ2c5aVZuaHVhSzl2a29XdUZNb0VSbzNObEprTmlHeGFPRXVBbTRhTlc3ZlNOaTB0NmJHeURSdFl1M2t6KzNidHVwTmJWY1VTNEVUMmdoaGpkcHJIRm12YkxXNG9NWGFVUTJONmpMM3ZiYWxTZ2ZLSkNpVUNKYTVTVXRHSnhkY2VKRnNic2M0V0wzM1MxTWNGdVNqeTNMc2t1SG9jL1YvcDVBbm5lQkRhdEZEM2Y2QjcreDMrRFF5SkZubzZkQ0dld25zQ1o0L05sT1dOVTROcEtSb3pBWDZwdUlRRGUzU243MTU3MVhudU55dFg4dURzT2RIbnVlZWVRNHEvWVJ2TjNQN0NTM3o0L2ZmUjUrT0dCeml1enlFN0hLOTB3d2JHUC9odzlQa1RWMCtJYStNRjk5eEgwSFVCdU91U2k5aXpjLzJXUVptNzVGUHVldlUxOXVyY21ZTjY5dURTNDQ4anZXMWJ2bHUxbWtsUFBjMjZ6WnRwbFpMQ2pERlgwckZObXgxdWYwTllBcHpJdGtFeXh1dzBseHdoRzRHaThGZlUxQTgxM2FsZ0NNb3hBc2NvWkFra3Y1MjYvVklRK2d2MEI2NXdCRkxMcWN3cjFpVW9KVGlVT0ZEaTc4eWl5L2FUTFI3VjJlS1ZyZlJkbnQ3TlBVRGdLS2hhOTZlaHY0VkRjV0xuRnN2WjZaT21UUzZiUEg1U0EwT2JGaWl2V0VjUW11L2JNZTVBNDN4Y1ZJWGJPMmR3eTNraXdVYXB3UmdQUFB2ZSt6dysveTBjRWM0LzZrak9QL3FvNnF2eHg5bXdaU3NmLzFBMUc2V2hXZm5UNzc3SHUxOStHVmMyYy9HSEhIblFnYVRXSTdHKzRmRW5xUWpHdjhXQ2JwQXRGVlV6RFg3eitKTngzOVBHclZYM3hHOTcva1g4UGw5QzNKdEhuRW4zVGxYL1ZhemZ2SVZINTg0RFlGbHBLZTFhdFNLOWJWc0FlbmZkZ3owN3A3UHV4ODFzcWFqZ2Z4OFVjVm4yOFhXMjNld2Nka2ZBR05NazVSWHJFSlNqQ1NYRXgwaG9yK0s2YVZXaXBiSjkvOGtwdkNmS2JJWENUUlc4ZGYzUllrTnJHeUJoZTZURUxZMTJXTUxDMENvWGxFMFo5NSthempjbTFpUGZhS3R0cS9rbndwakdpRjk5b1N0Q3E5MmZOelpUNWlTL3dwanQxeGc5d0tYck4zRHRvLzlpL1phcSs4R0REenlRWDU5Nk1xMVRVM251L2ZjcDI3QUpnT3grZlRpd1J3OCsrdjRISmozMWRQVDh4NitlUUVxMUJOSVJJUzBscGM3NlgxMndrQmtGczVNZUczVGdBZnp1OU5QcTdGMCs5NjY3RXhKZ0w5eDMrYS9ZdTB2b280aXFNdmwvTDFDOHRHbzlUci9QaDk5eG9zOHJnc0ZvcjdLSWtGWkx1eTg5L2poT0dkRGY4emFEOVFBbll5K0lNV2EzTUdPUkhrd0ZReFNPQVlZZ0hGem5SWkdQQmtMU2VYaDFYcTdNRTVnalB1YU1HU2h6ZDZUZExWMzdtL0lPU2ZHNUpVQWJhTHhGc1d4bGFGTmZNeFpwUDdlQzUwVDRSZHlCaHU3clcwTU1HL0pzR2t0akRZSCtzYlNVUHovM1AzNHVYeHN0RzVHVnlXWFp4M1BOdzQveS9abzFBRngzeXNrTTdkYzNJUUZPNXVDZVBibnpvZ3RxUE82NkxrKzg5VGJQdmY5QnRHenZMbDNvM3JGalhKSjVZSS91L1A2TTArbldzV095TUFDOFVySUF0OW9iY2RQV2Jmem43WGVpejMrVmZUdytwK3EzMGNOejVxSWF1dWFjd1lQbzFEWnh1UExRdm4xcDM3bzFBQS9ObnNOTEpRdHFiTVAydW1KWU5tZGtaSGdXTDVZbHdJbnNCVEhHN0pZZS9FUTdWMjdpV0FrbHhNY2dIRjNyQmJISk1GVTl4REZyS3RWTzJhTENPOEFjeDhmc01RUGtuVHF2TVFCMG1uVC8yUTdPYzVIbmpaZ0VyeEkwbzNUS1ZUOTRGZDQwTDNuRmVvSEN3M0ZUTEx6OGdVd1lta0RlOGcxY25UdFVLajJxd1ppb3hwd0RYTDVwRTM5NDZobStXNzJhSTNydnd5MW5uMFdLMzk4b0NmQ3FkZXU0OTQwM1dmeGQxWnpmYmgwNmNOc3Z6NmRUbXpaTWVlRkZGbjVUdFV0WSsxYXRHRHM4aDJNUHFYMU84RmMvL3h6dGdhMElCdm5vKzZwZkRmMzM3WTBUYzBkODRUZmZSajhtOU4xckwxcWxoSHByZlk3RGdUMTZSTTl6WFpkSDU4N2p4ZUtTdUxydXZ2UVN1blpvSDFmMlFsRXh6N3ozUGdEWmZmc3lPbWRvalcxTjgvc2JQRys2SnBZQUo3SVh4QmpUTE56MWpyWnVsMGFPcTV5S2NtcHRDMnRGOS9TczRYL0FlbjRlM3Fqd0ZqQkhsVGxkTWlteGVYMDFTNTg0OVU0UnVTSHkzTHVjbzlwZERHVko2YWJObWJZeXRJbVZPMGY5UGRwenI4QTR6NE1udjVHMlRaUXJ4MlRKNDU3WFoweFlZNjhDdlg3elpwNlkvemFYRFQyZVZ1SGh5L1ZKZ0kvbzNSdkhpWDlEN04yNU0xY01pMDhBZzY3THF3c1g4cCszM21IVHRxck5HdmJ1MHBrL2pUeVhMdTFEQ2VYV2lncnVmUGtWaXI1ZUduZDluejE3Y2NYUW9SelVzd2ZKWEhUdi9YRkR1WGRFMjdRMC9uM3QxZEhuTHhXWDhOQ2N3b1R6K3UyMUY2a3A4UW5zaXZLMS9GUldCa0NYZHUzWXArc2VTZXZJM0g5L1RoczRvRUh0ckkwbHdJbHNFU3hqVExNUW5xLzdTdmlMdkdJOUREZzEvRFVrOWx5Si9oRVM3VVFNRDErVTJCTzF4bVN0cmNDSndJa2lVRnJNdXJ4aW5RL01jWlhaS3pKWm5Ddmlldmd0N3RiS1VsYitQcjJpK3lBUmp2TTJjbWhKTEtyK0RmdW10MjMxM3pKMFJQZzJoMm5oN3Y5QWUvaUVGd1VHUmNxU3pOSGRNY2xYZDF2dUNLZVB6cFNTcE5jWTA4U3QzN3laMGcwYjZkMTFEOGFmRU5qdTZ5ZWRQYUxXeGFwYzEyWCtaNS96MzNmZWpTYUlFWU1QUEpEclRqbUpOakhiQ3FXbHBIRHppRE1UaGtoLyt1TlAzUERFa3h6UnV6ZW5ERGlDUVFjY2dCTXpCemRXdjczMm9sMnJWdlZxLzhhdFcrSVc5WXAxMkQ3N0pDMy9aRm50VzlLdjJiQ0JOUnMySkQzV3JVT0hlclhMZU1jU1lHTk1zelEyVXo0Q1BnSnVuL3FocGp0Yk9VbUUwMUJPUW9qYjN5RDZRVmlyUGhnTG9jZVFtUHhXRzAwZGlkR0JjTUx0Q1BRb29XeDZzYzRUbUEzTUdaUEJ4eUl0T0NITHpYV0R1UStlNWEvYzloRklyL0NnWmJ6b0I2NStRME9RTXpwUG12N0gwc25rTmppNDJhM05XS2hIYTVBWGdPZ21uRjRtdjZwVUcvSE0vRlNIY3k0ZktLczhxTUdZbmE2aXNwTGJYM3lKTDVmL3pQZ1RBZ3p0MXcrQU5ldlhVeGwwcVhTckJqcXQzN0taRmVWcktkdTRNUzdHeXJYckVoYkJBdWpZdGcwTHYvbVdSd3Juc21MdDJyaGpLVDRmbHh4L0xLY1BISmgwc1VUSGNiamt1R001cUVjUHBzL0twM3pUcHVpeHhkOTl4K0x2dm1QZ2Z2dnl4M09UNzRxWHVmOSs5T3FjWHEvWFlIbFplWTBKOEg3ZHVySlBseTc4VUZvYW5UTU04T2Z6UnRLNVhkdTRjOTljOUNFdkx3ak5Fejc2NElPNFlNZ3hTV1BXTnpFMzNyRXVjV05NaXpPdFNJOFI0VlFKSmF5SDEzaGliZmxacE53Tnp5V3UrMFAxVHlqL2MrRzVGWm5NYTZtOXd4MXZ6aHZvaVB1ZUNIVXZCN3FkWWhNYlZkUVY5NlMxazYrYTZYVTladmN3dlZpdlI3bERaS2ZkN0w4blBZUHJiU3FFMlZrYVl3ajA5Rm41dkw1b2NmVDU2UU1IY3ZuUTQ3bjY0VWY1c1ZwdjdmYTY3cFNUMlRNOW5kLzkrejl4eVdPYjFGVGF0MjVOajA0ZDZiM0hIZ2xEcFFFV0xQMkdGNHFMQWVqY3JoMUIxMlhlcDUvRm5mUG44MFp5Uk8rcUh0ckdHQUlOOFBpOCtlelJvVDBQelM2TXJqYmQwQVE0c24xU1k3QWgwSW1zQjlnWTArS016NUszZ2JlQm02Y3QwajJkQ2s1VE9GV0VITUtyRlFPMURwT083UWF1Y1VoMXZGNElWenR3ZGM4U1ZrMHYxaGNFbmwyK250a3RhWUdjdGJlTlhaQStjZXJWSUhrUTdtWGZ6dTJxYWhMN21vc2dEdkpVcDRuMzlTK2ZjdlYzSG9RM3U0bTczdEhXYlZQNEwzQkcxZFJ3RDllNXF2YitWdGlLY09tNERIbktveXFNMldWT0hUaUFvcStYc25yOWVnQmVYckFnWVc1clF4emNxeWVuRHVqUEt3c1cwall0alF1R0hJUHJ1ancwcDVBVmE5Zld1RlhleW5Ycm9vdGtSWHA2aHg5K0dJL05uYytYUC8vTWtRY2RHSmY4VmpmeHJEUFp2MXUzZXJYeDIxV3J1ZlYvejlkNGZPUlJSOUlxSllXSFpsZk5CZjdEMDgvVUd2T2RMNzdrblMrK1RIcnN4Q01PWjhJSncrdlZOdU1OUzRDTk1TM2ErUDd5STVBSDVOM3pwYWFscm1Pb3VPRzV3OEora2ZNa3BzYzNWRUNOMjZaVSszQWNQVDFHVjRIUndPZ2U3U25MSzlhWFJIaTJVeXRtbnRkUHR0SE1sVTJaTUtQenBLbEhnbHdtVXBVRWV5YWFWRXNuY0Y3aW1uc0djZSsxV3oyc3dUUlJEeXpXL2R3S1hnWDZSQXNWeE1HVExZNlNKTDhyVlRscGZLWXNiR0IwWTVxRXZidDA0ZllMUnZHSHA1L2hwN0p5dW5mc3lJaXNUQ3FEUWZZTEo4VTdxbnQ0NjZJTGh4eERXa29LSTdJeTZkQzZOZitOMlo2b2RVcHEwbXUzQmF2dUUwY1c1RHA4bjMzNDI4VVg4dTRYWDdKZnQ2NUpyNHU0OCtWWDQxWjlybzJydGY5bjBTckpmc1lOV1FScm56MlNsNXZHWXdtd01jYUVYWHVRYkFYZUNIOWQ4MENKWmdTVlN3VitDWVIrUTFYdjZhMGplWXM3RkZsUUsyNitLdW5BcGFwY1dyYUo5ZE9MOVJXRVo5TTY4OXBsKzBuRHhtNDFZYVVyZldQVHU3cEhpREJReE9PdGtTU3lOSllnSW9lbmQvUS9XQVlYZXhYZU5FMHppdlJrZHh0UElVVDNJbEU4U241SjNFZGNsWTlUZkp4NHhVRDVxZUhSaldrNnVuYm93Rjh1K0NWL2ZmRmx4cDhRb0VQcjFsdytORHQ2WEZYamVtby8rL0duNkY2OUhWcTM1b3pNMnZlemJaT1d4aVhISFJ0OXZqeG12K0V1N2RzbHZXYlYyblhSeDlVVDJhTU9QaWpwTmIwNnA3TmhjL3l2MGVYbDVkRUV0MHU3ZGttVDJWaXQwNUluNU5WZGV2eXhkR2tYMy9hWEZ5emtoYUxRc08xK2UrL0ZwVEhmYzNYbEd6ZlNxUkdIUVp0NE5pYmNHR1Bxa0Zlc0thS2M3TUtsSXB3R0pQNUczSjRNTHJ4dFN2Vmt1SnBOS0s4TFBGdlJobGV1NmlmSmw0L2NqYlhKdmJkWFdxWC9JeUcwS0Zra2FmVkNRaXhYUjVmZU51RkJUNEtiSmlldlJHOUdtVXo0WGVqWlFsYzFVZklSemh5YktadnFQdG1ZeHRIWTJ5QWxzN1dpZ3B2Lyt4UkhIbmdnSTdJeVNmSDdlYW1rSkRvY2VNLzBkS1plZVRrUVNwUm5GTXdtdTI4ZmZ0R3JWNDB4ci92WDQzeXpjaVVBbHh4M0xPY01IcFJ3enEzUFBSOU5zdFBidHVXUjhXTnJIQzc5N2FwVmNYT01Jejc3NlNlbXp5b0FvRk9iTnR3MDRrelM2am04VzBUWXQydDhML081ZDkwZG5RUGNVSDMyN01YdEYvelNrMWpWMlJ6Z1JOWURiSXd4ZFJpYktSWEFTOEJMVXovVWROODJSZ0dYQW9Pako4WE9OYXdyR1k2ZDk1cDhEMUdBTmdqbktKemoyOHpXNlVVNkUzaFdoQmZIWnNyYWhMTjNRNXR5ci9rcGRlTDBzeEIzamlDT0lKNGx3ZFZqcU1qVTlKdW5mbEIyMjRRUEd4emNOQmw1eFpxaThDREtKZEhDeGs5KzcxNmV5VzlhNmtKMnBtVllYbFpHeWRKdk9MYlBJWFJzVTdVMHhrTnpDdm5xNXhWODlmTUszdnI4Qys2NjVLSWFZenovUVJHdkxWekVhd3NYRVRqc1VNYmtEQ090V28vcnVzMmJvOGt2d0gvZWZnZFF6c3JLaW01cDVMb3VuLzc0WS9TY3NvMGIrV1RaTWc3ZGUrK2s5VTc2NzlOMUxuNVZ2bWtUdi8vM2YybzlKMWFybEJTZXV1N2FHbytuK2YwMUp1VDFrZXIzZkYxSVV3dExnSTB4Wmp0TU9GektnR25BdEFkTDlNQ2d5NjhRTGdiMmdjUUZzZXJzR1k0OVh0T2NZa2hET0IwNEhhaVlYcXl6Qlo3MXRlWi9WL2FUMGdaK1M3dFUrWlJ4ODlJblRyc0o0UTRndEtTMlI4bEw2S1VOL1NsQ2lzSkxuWElmNlYrZWUxbTVOeldZWFNtdldEc0NyMGkxZmI2OUhOc1c5L1pWZ3Vvd2VseW1QT0pkRGNZMFRSOSsvd01Qeko3RHc0VnpPZUh3d3hnM1BNRGNKWi95NXVLcWU0aEQrL1hGVjhPK3U0dS8rNTRuWStiMnJsbS9JU0g1QlhpMzJzSlFGY0VnajgxN2k3YysrNEpyVHo2Ui9icDFZOG1QUDdKeGEvd3lEcTh0WEZSakFyeXpuSHZrWUNyRFBjQWpzakxqdGpPYXVmaERYbDI0Q0lDakRqcVFVY2NjdlV2YWFKS3pCTmdZWTNiUWxSbnlGVEJKVlcrWlVVSzJ3aVhBdVFKVkU0RzI1OE40YlBJYlRvYVQ5Q2luQ0p3SW5GaTVpV2w1eGZxS0tnLzhuTWtidTJ1UFZObVU4WDlObnpqMU9CRTVWV0o3MGhzWU4vUVNTa3dTTEwybGN2TlRvQ2VGWDFXem01cGFwUHVqdkk1d2NLVE0wM25rMVZZblYyV2Q0K09Nc1FObHJsZFZHTk9VZmZaVGFHcDcwSFZ4VmZua2gyWGMrOGFiMGVOOTl1ekZHUmtEazE3NzNwZGY4cmVYWDQwbWh4MWF0K2JhazA1TU9FOVY0N1pjRXBIbzBPV2xLMWR5L1dOUGNOY2xGL0ZHekRrUjczenhKZCt1V3BVd0xCa2diL1FWS1BEMWlwVThVRENiSDlhc0FTRFY3K2ZxRTArSURudnUwTG9OKyt6UkpYcmRGejh0WjhvTEwxSVpETkkyTFkwcmhtWXorS0FEbzIwRDJMaGxDM2U4OUhKQ25YK3RWclppN1ZwK0RzOXRYcmQ1TTB0aWVyQnJjdXFBQWRINlRPT3lCTmdZWXhwSVJCU1lBOHk1NngyZDBDYU5jOEpETW5NRTRtNlAxMnVJZE9SRTRudVVxODlyRE85dk9rS0VFVDFMK0g1NnNUNFVkSmx4MVNENTJZTnZhNmNxUzlGUm5TdWtDT0VRQVBGb0VtY29RdXdxU0hKQzU0blRja3VuOE1jR0J6ZTdSRjZ4RGxaNG5kQUNjbEdlYlhORXdrclAzL29kaGw4NVVMN3lxQXBqbXJ3bHk1WkZIeC9TcXhkL2UrWFY2SHpYam0zYThKdlRUbzBPVWZZN3Z1aGlVcXZXcitlT0YxK09MalNWNnZjejhhd1JkRTZ5dU5XOFR6K0xHLzU4NWJDaExGMnhnb0tQUHdIZzZJTVBSbFY1Ky9Ndm91ZDBhdE9HOGsyYlVGV216Y3puTDc4OFA5cU9pSlhyMXZGaWNRbUZTejZObXd0OHlvRCtmTGQ2TmMrOS93RUFSL1R1emRtRHNxTEhIY2RoYU4rK3pQcm9Jelp1M2NvOWI3ekpFWjkreWptREIzSDRQcUV0bGlwZE43b2RVMzJWYnRoQTZZYTZsL0VZZE1BQjJ4WFg3RGliRkcyTU1ZM2svZzkwYjc5d2pRcFhTclVQNnhEelFYczcraUtGVUNKYzQwaGhKYWpDNndnek9nL2t0Zk5FdkZtaFl5Zm9PQ252QUIvQlJTRHRvUEVXeFZKRlhYRlBXanY1cXBtZUJEYzd6WXdpSGFYQ3Y0Z3NSS2ZFMzk5b0NFbGM2Um1sS0pqR2llR3BEOFkwS1kyMUNGYnBoZzFjTmkwdit2eGZFOFpSdm1rVGQ3NzBDaXZXcm1YS3FQTVNGclZhL04xM1BEN3ZMYjc4dWVyK2E0clB4NDFubmtIbUFmc24xTEY2M1RwKy9kZ1RyTnU4R1FqTnNYMWsvRmphcEtYeDdIdnZNK3VqajdqOWw2UDQ4M1BQc3pTY0pMZEtTZUcyVWVkend4TlBSaFBzRVZtWlhKWjlmRFR1TSsrK3h4TnZ2ZTNkaXhIV3VWMDdMaDk2UEZuNzc4K3o0UVE2VmtVd1NPR1NKWlJ2ckgxZHZGWXBLUXp0MXpkdXVIUkUxZ0g3MTdwWTJJNnlSYkFTMlF0aWpER043SkZ2dE5XV1VpNTJsR3VBdzZvZmIxQm5adzBiRFljUC9TandzT3NuTDd6ZmNaT1hmdlBVVThXUlZ4cTdIa1hMVmQzKzVWT3UvcTZ4NnpMZW1GNnNmeEQ0VTJ6WmR0NC9xbDIxa1JrS0wyN3J5UG5oN2RHTWFYSWFLd0V1WExLRWY3ejZPZ0M5OTlpRGV5NjdORlRmbGkxOCtmTUsrdS9iRzREMW16ZnoxbWVmTS91VEpYeXhmSGxjakE2dFczUHpXV2ZTWjg4OUUrS3YyN3laVzU1NmhtOVhyWXFXalR4eU1CY2RXeldkZi8zbUxkejM1cHU4OTJYVndJdXpCMlZ4NmZISDhmZFhYbVhlcDU5Rnk4OC82a2d1R0hJTUVOcE9hTUpEajdCeDYxWmFwNlp5N3VCQmZMTnlKVXQrL0lsdGxSVnMyQko2TzRzSTZkVzJIYW9NQnFNSmVjYisreUZJZE9WcFI0UVpZNjZrYTRjT2NkZVViOXhJd2NjZjgrcUNSYXdKOS9LbStIejA3cm9IWC8yOEFvREQ5dDZibGV2V3NXSnRhRWgwNjlSVWNnN3R4N0IrL1RpZ1IvZWEvaGs4WXdsd0ludEJqREZtSjVwV3BOa2lYQ3ZLR1FpK2hCTWFNSkd4cGtSYXdSWGxUWVFaNlJtODNOUjdoZE1uVHZ1TENEZEM0bjZURFJieitpb3NMUE92R0VSdWJxVjNGUml2NVJWckNzcGpDS01pWlR0aG02T0h4MlJ5WlhoNmd6Rk5VbU1sd0hlLzlqcHpQbGtDd0drREJ6QTZaeGdBRzdaczRkdFZxL2o0aDJWOCtOMzNmTDU4ZVhTZWI2ekQ5OW1iYTA0NmtXNGRPeVljKzM3MWF1NTQ4V1dXbFZhdDM5aWxYVHVtWG5sNWRCaDFxTGY1WlQ3K29Xb1k5dDVkdXZEM2l5OGtMU1dGMGcwYnVPcWhSOWkwYlZ2MGVPYisrek1tTUl6dU5EdTlOUUFBSUFCSlJFRlVIVHZ5Nm9LRnJOdThtVk1IRHFCRDY5WkFhR3VrTzE1OG1aL0tRb001VGgzUW56R0JuTGkyZmZEVlYweDUva1VnTkZ4NmJDQ0hrcVZMZWZiOUQramVzU1BYblhJeUVPcTlYdmp0ZDd6OStSZDgrUDMzQk4ycTVUZDZkT3JJYjA4L2pRWGZmTXVUNFo3b3dHR0hjdkd4UTdqcmxkZFkvSDM4OE9rOTJyZG40SDc3Y2tpdlh2VFphMDk2cFNjTUZtc3dTNEFUMlJ4Z1k0elppY1puU1NGUWVQOEh1cmRQdUVxVTBVaG9IMXdnZmp1bDdSMGVMVlZEcEdPVGFBRUg0V1RnNUxJU2x1Y1Y2U00rSHpPdUhDaE5zdmV6TEdYRnhQU0s3a2VMY0p5SU5PU2VRQ0twR2c0dE1DQzlvdnV0WlhDVFYrR050eDVickcwM1YvQXl3dERZY3MrUzMyVGJrQ21UeG1iSmxMRWVWV0hNN2tSVjQrYTQ5dDFyVHg2WlU4aTh6ejZ2Y3g1cjUzYnQrT1hSUnpIODhNTnF2SEc1ckxRMEx2bjFPUTdYbjNaS05QbDkrL1BQbVRwelZyU25GcUJOYWlxL09lM1U2Q3JTbmR1MVkrenduR2d2TlVEeDBxVjAvYUE5NDRZSE9IWGdBQUIrV0xPRzk3LzhpcUt2bDFMMDlkZlJZZE43ZCtuQ2hVT09ZZFc2ZFN6KzdqdFNmSDU4anNOYm4zMGVqUmNab3B5eC8vNWs3TDgvRlpXaCs2VHZmdkVsdDcvNFVzTDNsZXIzYzg3Z1FadzlLSXRVdjU4RjMzd2JkN3hUMjdiOCtmeVJ6UGxrQ1kvTm14OTlMVmV2WDgvTUR6OWk1b2NmY2QwcEp6VktBbXdTV1FKc2pERzd3RldENUFmZ3hrZSswZHl0cTdsUWhHdUJ3eVBIQlVMSmJ5VDdxMmN5ck5HTHF3cXF6UmZ1aVhCejBPV202Y1dhanpMajV3MjhrRHRVbWs0dmFHNnVHOHg5OEN4LzViYVBRSHFGa25vdmU0TGo0dnkrMDhUcHI1ZFBHVGZQbytER0k0OHMxRTZidGpGYmhBR1JNbFVRRCtmOHh0MWRVWUt1dzZYak0rVkpENkliczF2NmVzV0t1RVMzNzE1N3NWL1hic3o4OEtNYXI5bTNhMWRPUE9Kd0FvY2RTcXEvOXRUaTZJTVA1dnlqanVTcGQ5OERZRndnSjI0N293TzZkOGZ2VkEyT2F0Y3FqZHh6ejJXL2J2R3JQV2YzN2N1YTlldDViTjViQUJ5NjkxNWNPU3p1UGhrcnl0ZHkzNXZ4U3owYzFLTUhrODRlUWR0V3JTamR1SkY3MzBpK0ZFVC8zcjNqbnFlRXY2K2pEajZJUS9mZUs5bzczVFl0alpQNkg4RVptUmwwaXRrdnVTWkQrL1ZseUM4T1p0Nm5uL0h5Z29YUlJjQU82ZFdMb2YzNjFYbTk4WVoxaVJ0alRCTXhmWUVlSjBHdUJVWWtIUjd0NllUSEtnb3JnVWRjWmNhRUxGbnFmUTA3cHZQRXFVZXE4TGFFVWg2ODNlZ21MdlA1T1ZoSjM3VzNUN0NGanBxSXZHTHRxWkF2MERkYTZPWFBmNUpZb3B3eUprdGVUM3ErTVUxUVl3eUJYcnRwRTI5Ly9nVWZmUFUxcFJzMlJPZi81bi8wVVZ5eWVFRDM3bVR1dngrRER6eHd1K2V4cWlwM3Z2d0tSeDUwRU1mMU9TVGgrQ2MvTEdQU1UwOXpRUGZ1WEhmS3llelZwWE9TS0NHelAvNkUvMzFReEpSUjU5RXhTUUo2eit0dlVQRHhKL1JLVCtlc1Faa0VEajAwdW1wMDBIVVorWTkveGcxaDd0bXBFeU9QSEV6T1lZZldXT2ZYUDYvZ1gzUG5NZlRRZmh4MTBJRzBTazFOT09mcGQ5K0xHd0o5VFpKdG9BQitMQzNsM1MrK1pNQysremJhZkdBYkFwM0lYaEJqakdsaUhscWd2U3BkcmxGbHRBaGQ0ZzdXc3VoVmZkU3hpclNpdk93NC9HVjBocnkzWXpWNHEvT2thYmtRM3JMSTY0bWZzZk9CVlY4dG16TGhOTytDbXgzMVlJa2VXT2t5VzRTOTZ6N2JBMHFwK2poeDNFQXAzaW4xR2VPUnhwb0RIRkVaRE9MM1ZkMkxmWDNSSW5wMDZzVEJQWHZTTmkydE1hdm04NTkrNHFBZVBSSzJPRXJHZGQwYXoxdTdhUk5yMXE5bi8rN0prOHV0RlJVRVhSY2x0SGhWWFQzWXV5TkxnQlBaQzJLTU1VM1VQVjlxV3F0eUxsUzRCcUYvN0xISTFvWU56UWRyekNtVnVlcHcrN2dNZWFOaE5UUlFicTZUWHRHOVNJU0JvWFo1bHdSWDcwOVdHRmMyZVh4ZVRlZWJ4amRqb2ZiWFNnb1M1c1Y3OVRFL2NhWG5IeDAvdzhiMGx5OXF2TWFZSnFxeEUyRFRQRmdDbk1oZUVHT00yUTNNS05FVFhTVlg0TWlFZzE0a0NEV05MbFlXcWNQdFB3L2ttVndSTjhrWmphN2pqVlAzOS9uNEVKRzJvU1o1T0JBNlBwL2VVaEgwSGJIK0wyTXNHZG9GcGhYcE1RNjhqdEIrcDFTb2ZGS3BCSzRhSkQvWGZiSXhUWThsd0tZK0xBRk9WUGU0QW1PTU1idmNtQXg1YzF5bUhDWENTUXJ4dzVQVmd3Nnk4RUpiV2oyUTBGK1UvL1lzNFl1OEloMTd6NWZhdU9QZWtsaDcrNFNscnNyVlZTVWVmdWFMTHBzTlFDdS9FM3lPM0tjVEozU1pSaldqUkU4VW1CVk5majFkK3B1RUh4bFY1dm5iYzVRbHY4WVkwL0pZQW15TU1idVIyRVFZZUQ5U0hzMFZHcEliUm5wRGt5Y2VCeUJNVHkzbjI3d2kvZDFEbituTzZhVUxLNzl0L0tPcStqS0FJR2hDcHI1akJDQzgxVkw0NGFHZEsxYmY0VWx3VXk4emluU1U2L0tLQ0syamhSNE9lNjYrTXJvcUJkczZjY0lWaDhoNmIyb3d4aGl6TzdFRTJCaGpka05qTXVUTnNabHlaUFZFT0M1NTNkRWVORTM2TUJSUzZJRndSK1VHZnBoZXJMYzl2RUM3c3BPNFFTNUZXUjVxUjdMdWFvK0lYTmR4MHRSQTR3UTNzYWFWNkdnVi9pM1NlTnN5VnB2bi9hSUlKMTk3a0d5dDhRSmpqREhObW8wSk44YVlabUI2aVo0a1NpNHdPTGJjczVHa05mWElLVnRVZUZqZ2pyR1o4cjBYVmRXbTB5MVRqeGRYNW9pRXQwcjJkR0hvcWxkTFlYV2wzK216UG5mc2FxK2ltM2pUaS9WUEFuOW9yUGhKZnZhZldaN0JxRjAxbDkwWXI5a2NZRk1mTmdjNGtmVUFHMk5NTXpBdVE5NFlteWxIcW5BeVNZWkdhME16NFpxdUYxb0pURUJabWxlc1QwNWZvSDJUbk9XWjhsc256QVg5ZTdSNjhmTHpYMVdXTDdCSFNtWHdQeDRHTjJHcUt0T0xkVVpzOHR2Z244K0VTaEo2ZnA4Y2s4SDVsdndhWTR5eEJOZ1lZNXFSMkVSWWxROGk1ZUxWU3RFMVBSVjh3QVhpOGtsZXNiNlNWNnhER2xoYmpjcFM5cGlvOEZHa1lpK0hRbXY4R1BKQStzVHBFendMYmdDWVVjeURBcU1qenhXUGZqNWo0bFhMZmg4ZW04SEY0dTNkRW1PTU1ic3A2eEkzeHBobWJIcUpub1RMbjBRWUZGdnVhWWRielZzb3pSVS8xNDBaSUl1OHFpcWkvYVNwdjBoQkZnR3RhbXZDamxEVjBCemowSlBOTG02ZjhpbFhmK2RSK0JZdHIxaW5BdU9qQlVyb1ZyeUh5YS9FRjl3OU5rdCs3VTEwWTVvV0d3SnQ2c09HUUNleUhtQmpqR25HeG1YSUcrT3laTEFvNXdKZlI4cmpoa1kzVlB3S3U3SGx4MnVRQlhuRit1UzBoYnF2QnpWRnJaODg0WE5GYjRpcHVWcnZiUU9JVTdYS3RFaHJ3WGtDMUQ1QU5GRFM1TmZqbnQ5cXc1NG5XL0pyakRHbU9rdUFqVEdtQlJpVEpjOEJmUlIrbzFBV0tZOHVJT1ZSRXBKa0tLc0FGemhCUHM4cjBuL2M5NzUyOGFZbUtKczg0WDdRbWFGS0JOVDFKQWtXUWozQVZUbXdET2swY2ZvMURRN2NndVVWNlQ5SWx2eDZKQ0djOE90eG1YS0xkelVZWTR4cExpd0JOc2FZRm1Kc3BsU015NVM3M0ZRT0FPNEJLcUlIdzFOcFBjbURreWZWcVFqWCtSMlc1cFhvelhlOW82MFRMOXgrMjRLVkY2bnFLZ2h0alNSNHVjWlIxVGZnb0xkM3VQSCtBejBNM21KTUw5WS9JVndYZWU3cGdsZVNQUGtkbXlGM2UxU0RNY2FZWnNZU1lHT01hV0VtSEM1bFl6UGwvd2oxQ0w4WUtSY0pqMGoxYWxhWkpJNXdGYUVEeXBTMnFYeVZWNnhYUHEzcWEwZ1ZHLzV5N1NwWDlLSzRTajNLcmlTMk8xdWt0ZC9uUEdsRG9iZFBYckhlV0gyMVorKzJyUUxjaEgvdG15ejVOY1lZVXh0TGdJMHhwb1VhbXlsZmo4dVVFYTR5UkpXUEkrVmVEb3VPNjUyTGo5Y0xlS0NzaEkrbUYrbVpEYWxqN2VTclpxb3lOVnFOdWw2TjZDWTBJRHFTQkRPbzg4UnBOcWUwbnZKSzlEcmdMNUhuMGRXZVBWSjl0V2VGUDQ3TmxOdTlxOEVZWTB4elpBbXdNY2EwY09PejVPMnhtUnl1eXFVb3k2SUg0bllFOHFDaWNPZHN0UjdtUGlLOGtGZXM3K1VWNitBZERWMlcwdW8zb0o5RHRaNWJMOFNFVXBHLzJGRG91dVVWNjNpVWYwU2VlNXI4U3R4ZkViZVB5NVEvZTFTRE1jYVlac3dTWUdPTU1ZaUlqc3VTeHpaV2NERHdCNFVOc2NmVnhadUZpeUpEWUNVaFJSME12SmRYck0vUFdLUUhiM2ZjM011MnFQaEdLbG9Kb1VXeFBCdkpMVld4QkZMOVB1ZEpSajdkb0tIYnpkbU1JcjBjWW5yazhYYWYzNFJwM3NyZFl6UGxKbytpRzJPTWFlWnNMcE14eHBnRUR5L1FydHRjL2dKY0pvMThzelJoWHFnU0JCNXlXdkdIMFlmSml1MkpsVDVwNm04RitXc29qSWQ3QTRmL2p0ays2dmRsVThiLzFhUHd6Y2EwRXIzUVVSNG45cVgzTXZsTjNPdkk5dmsxalVvWExPaUs2M1lBT3VJNDdWRnRqZXVtNFRocDRiOWI0YnBwaUlTK1ZOT0FORUo3bEllZVI4cEZXb1dQcHdBcGlQZ0FQNkcxRVB4eHowWDhnQTlWZjVMeldnTnNXck5xVjd3a1pqZlRwdk1lY3lVckszdFh0Nk1wc1FUWUdHTk1qUjRvMFQ2dXl6U0U0MlBMVlVFY3ZFMXNvUHB2cFUwS2Q2VzA0NjlYSENMcjZ4bEkwaWRObXlQSThaSEFHdG9reVlNbVZrVlMyQmFzZFB1dHUvMnFyendJM1N4TUs5RUxSWG1zc1c2WUpGbEFhOXJZVEpuUUdIV1o1a0UvL0RDZGlvb3VxSGJCY2RxaDJnWG9pR3BISUpUVWhyNDZvTm9Ca1U3Ujh0RHpWcnV3K1hXeUJOalVoeVhBaVN3Qk5zWVlVNmNaUlJwd0lVK0UvZU1PZUx5ZmF3M1dva3dhbXlYMzFlZmsxaE9uN2RsYTlET1FkdUJsQ2h6LzdTcGFValo1ZkJhSWh4T09kMC9UUy9Ra2NYa0Z3UWVOY0lPa091VzVNWm1NRkxIWHZxWFFEejdZRzVHZVFBOGNwd2VxM1FrdHB0Y0Q2SUpxT3BHRVZxVERybXlyTVUyS3FpWEExVmdDYkl3eHB0Nm1GK3ROS0xlSVVMV1BiMk1rd2NsamZxZkNuOFpseUNOMVhkNTUwclRSd0F5STdEdnJ6YXhnRGY4WlNhaGQ1Zi9LcDR5L3A4R0JkMlBUaW5TQUErOGdWUFdXZVRuc3VWb3NoY0tmMXpNOGQ2aFVlbFNEMlVYMC9mZTdrSmJXQTlmdGdXb1BWSHVpMmcyUlhxajJRS1JuK08vT3U3cXRkZGlBYWhraVplRy95NEhRWThkWlMyalA5UXBVdDRVZmI0dDdEQlU0empaRXFzNnAvbmRxNmpZY0ovVGM1NnVRZnYwMjFOQVdZMHdkTEFFMnhoaXpYUjVhb0wwcWc5eURjRTVzdWVlOWZoSmFmS3Y2NnNHcUZJdHcrZGhNK2FpMnk5TW5UcDB2SWtNOGFrMVYvY1QrOHRRTitGUDZsT2FPWGxiekZjMVhYckVlb01yN0luU0JSdGpuVndndGVoV09xYkJZNE9peG1iTEp3MXBNSTlBRkM3cWl1Zy9RRzlmdERleURTRzlVOXdSNklyTDNMbTVpUE5WU1JNcUE4bWd5Vy8yeFNCbXVXNHJmWHc2VUV3eVdTV2JtNmwzYmNHUE05cklFMkJoanpBNTVvRVNIdWNvTTRJQkltWWF6UTA5L3VTVHZUYXhRK051Mmp2enAyb05rYTdMTE9rMjhyN2NqenNlTk14UTZKcGJ5WnVtVThTZDVFbmczY3QvNzJpWEZ4d0pnbjBhckpPWnVneXBMSzEwR1hUMVkxalJhZmFaZVZOWEhva1Y3bzdvUHdXQlZjaHY2V1lqODNXYVhOakpDZFFzaXk0QmxxQzVESlBUbHVzdHduR1drcGk3ajBFTlgybkI2WTFvT1M0Q05NY1kweVBSaXZWVmdVbXhaWTh3QlRUb3FXdmxHWU15WUxNbFBkazM2cEtsWENhRzV3NTczVHNad2NjOHBuM3pWL3hvbmV0UHoyR0p0dTJrYjgwVVlBRVMzdDJxOEtiK3NETHBrWGpWSWZtaWtLa3dNZmVlZDFxU2tIRUQxeERiU294dnF3VzBLVzRGdElEYXhqWDNzT011b3FGZ21nd2ZiRFJOalRCeExnSTB4eGpSWVhyRWVodklZUXY5b29jYnNBZXVsWkptdzhqakM5V016SldFNFl1eFE2RWJyQlVaL0x2WHJRZVJlMWV6bjVUMnQ2aXN0WWFiQXNHaGhJODc1QmNyRno1QXgvZVVUajJvd2dLb0tpeGIxeG5VUEFRNEovOTBIa1VPQWJydTRlVlZVdHdCZkFWOGdFdnB5M1MvdytiNlFnUU50R1dSanpIYXpCTmhzbDBBZ01CcDRPajgvZjIxOXpzL0p5WGxlUklhcjZzQ0Nnb0l2R3JsNW5ocytmUGp4cnV1T0JONG9LQ2g0WlZlM3g1aW1ibnF4M2lCd1oxemh6bGtwR3FCY2hldXJMNUxWYWVKOXZSMmNUeU43WjNwSFVIVVJpV3lOcFBlWFRaNXd0YmQxTkQxNVJmbzR3a1hSQWkvL2ZhdlArMWEyaUovanhneVFJbzlxYUhIMG0yOWFVVmIyQzFRamlXNGY0QmZBSVEzZTVrZkRkeXE4dU11bHVoVDRBdmdVeC9rYTEvMGN2LzhyR1REZzI0WUhOOGFZS3BZQU56UERoZzI3MG5HY2M3MktwNnJ2RnhRVS9CRWdKeWRubElqOFIxVS9keHpuOUZtelpuMVoxL1dCUU9BTjRNVEt5c28raFlXRm45VjEvckJody9aMEhPZitoclo3OCtiTkY3Lzk5dHR4KzRibTVPUmNBUXl0ZnE2SUJQUHo4eSt0WHA2UmtkR21VNmRPUzBTa3Q2bytXRkJRTUxxaDdUS21KWmhhcFBzN3dxTUN4MFlMRzZNM3VPWmV4emxCNWNvSldiSTBVdEI1MHJSZkEzZUZtdEk0dmNDcXFPdG8xdHBiSjVSNEVyd0p5aXZTeVFnVG93V05lWE5EQ1NLY01qWlRaalpTRGMxS2VOR3BVSktyZWdpcWZRZ2x1YjNaMGIyWnE4OGJFQUhYclhxOC9aYWpHdXJGaFM4aWp5VXpzODdQQjhZWTR4WC9ybTZBOFphRWhpNmQ2R0c4NkRZVDVlWGx6NlducHo4dUloZXI2bnM1T1RrakNnb0s1bnRWRjREcnV1MGR4em16b1hGU1VsTFNnUFhWaW84U2tRdUIyQVZ6MG9BZ2tKQUFkK3JVNmMvaDVQYzdFYmt5RUFnOG01K2YvMlpEMjJaTWN4ZE9QSStiVnFLanhlVnZJblNJTG95bGhENktlekZjTm41VDNsaERmZkJKWG9uZWluTG4yRXlwS0owODd1N09FNmVQUWhnVTJSREppN3hOa0dnN1JCREhsVWNaK1hSL25qa3Y2RUg0Sm1WNmtWNFJsL3lDdDhsdnRYOFVoWXZIV2ZLYlFGV0Y0dUtEZ1FHSTlBZjZvOW9mMSswZWQySjlFdFJrQ2E1cS9QUFk4K28za1g1dHNpUVgrRXd5TTIzMWJtUE1MbWNKY0ROVFVGRHd1K3pzN0JzYkdrZEVCdnQ4dnJkaXkwcEtTaXFBUzRjTkc3YmFjWnhmaThpc29VT0huajFuenB6WEdscGZFbTlWVmxhZXZMMFgrZjMrZDRERGFqdW5zckp5cjhMQ3d0WFoyZG50L0g3L0dsVk42TWtPQkFMbnFPcjFxanJmNy9lUENBYURpNENIczdPekJ4Y1dGcmJJN1U2TTJWN2pNK1NCaHhib3F4VXVUd3BrQTk3T0ZhV1dXRUlybENuQVJRK1U2T1dqTStTOXl1RDlGL3I4emljQ3FhRm1lTlFUTEVRVEF4RU9UZi9GNmh2SzRJNkdCMjQ2cHBmb1NZUlcvQWE4Ny9pdFBqcEE0Y1p4V2ZJZkQ2dllMZW1YWDZheFljUGh1RzRveVZVZFFFbko0WWkwalR1eHRxUTBXVUpiVXpMckp0bDNyTGI0b2EyRFNvQmlSSW9SS1pHQkE3K3IrenN6eHBoZHh4TGc1c2N0TEN4MEd4b2tFQWpVMUh1aHMyZlB2ajRRQ0d3Q3pxNnNyQ3dLbi8rd3FuWklPRm0xdjRqZzkvdi9tWk9UVTcxSEZoRjVLejgvLys0azlRUUxDd3MzQUdSblozY3FMQ3dzVDlhWVljT0dEWEljNStpTkd6Zm12ZnZ1dTV0emNuSmNxZWV3TEwvZm53T2tpc2pMc2VYRGh3L3ZyNnIvRXBFeTEzVXZmdlBOTjB1SER4OSttYXErNmZQNTNod3laTWlRdDk1NnE2eGVsUmpUd2wweFVINENodVlWNlZnVi9pYlFMbktzc1ZabHJwYWM5UWtxYitjVjZkOFJKdDc0d3JRL2dOd2VPdVJkVDdCS1RDcXQvS25qcEFlZVhqdDU5RGNlaE43bHBoWHBJSEY1SGdrTm8yMk1mN2ZZY0FyVHgyVktzN3FCVUIvNjRZZnBWRlFNUUhVQXFxR2UzZkx5UXhDcCtxeFdWNkliU1d3ZHAvYjV1YXJKajlmK0Q3c1dXSUJxTVk1VGpPc1dTMWJXMHRvdU1NYVlwc2dTNE9aRHNyT3oyOVo5V3UyMmJ0MGFmUGZkZHpmWGRWNStmdjZrN096czIrZlBuNzhCUUZYUEVKRXV0Vnh5UXJMRVZGVXJrNXdiTld6WXNGODVqbk4zSUJBNE5qOC8vNlBxeHgzSCtUc3dwRzNidG91QXdycmFYYTN1azhOdGVqRlNObno0OEV6WGRkOFFrUlJWUFhuMjdObmZBY3lhTmFzZ0VBajhXa1R1YWRXcTFjenM3T3pUQ3dzTGY5NmUrb3hweWNabVNkNzlIK2hyUHVFL0lod0Q0Yy9halRDSHRIbzRBUWZodDhCSnVTZGZjVUh1YXcrTkVwSCtrYVdydkdoQWRIaTNnSWlrT1ZUZUE1emU0TUM3V0Y2eEhnQzhDVVFYUy9KNmU2czR5bk5qTTVrd3JwSENOeFU2WjQ2ZmpoMzdFd3dlaWNpUndKRnMyeGJkVDd0ZWlXN3N1YkZsMVljeHgxNFhHN3YyWkhjRHNCRFZVTSt1MzEvTUVVZDhhWHZsR21PYUEwdUFtNG5zN096dWZyOS9lVVBqK1AzK3Q0RWh5WTROSFRyMGpNckt5bmZuejUrL0NpRFNRd3ZRdVhQbjdxdFdyVXI0YmVyMysxOEZUZ2dHZzRlcTZ1ZlZqOWV6dDdvajhPVEpKNStjOWZycnIwZm43d1lDZ1RQRGJTM016OC9mcnVRMzdDUlZYVkZRVVBCK09GNjJxcjRvSW0xVjlhTHE4NXZ6OC9Qdnpjbko2UzBpdi9INy9SOE1Iejc4akZtelppM2FnWHFOYVpHdUdpUS9xT3F4TXhid2Y3ajhCYUZWWE83cDhmQm9BZHo0WE9Hd3RMVFU0dXVIamJyN0g0WC9QUlFWZjZnWDJNT2gwRlVQVCtzNDZmNFQxazYrYXJlZHcvckFSOXJkM2Nwc29CUEU1RmdlYm5la0d2ZXl6VnkrZ1ZITk1jblNCUXQ2RVF3ZUZVMTJWVE53M2RaMWRxWEhKcktSWHQzcTF5UkxkbVBMNjBwNFZUY0RpeEFwUnJVWW42K1lBUU0rRTVFR2p5WXp4cGlteUJMZzVtTUxNVDJaTzBwVmx5UXJIelpzMk5HTzQvelA1L090Q0FRQ0YxWlBPSjk1NXBta1E2WURnWUNHNHdZTEN3dHI3ZTFOWnZiczJZL201T1NjSVNKbmJkdTI3VGJnTndBalI0NzBsWldWL1NVYyt3L2JHemNuSitmdzhBSlhNd0NHRFJ2MmUxV2REQ0FpRnhRVUZEeWQ3THFDZ29JYmNuSnl0b25JVGE3cmZoQUlCTzZvckt5Y1VsaFl1R1Y3MjJCTVN4Uk9idTUrc0VSZkNTci9CVEtpQnoxT2U2THpTbU02ZVFYU3VuVk0vLzBOZ1F1L25mSFdpL3V1Mjd3UjhiQVhPamFVbzNJL0k1OCtaSGRjRU91eHhkcDIweGJ5UmRnblV1YjVjUFg0N1k2S1V2Zmd6TnhNMmU3ZkUwMU5lTjV1QnNGZ0pOazlFdGZkdTg2aHh0VVhtcXB2b2x1VG1oUGVkY0RiaU14RlpDNFpHVVVpc3R2OWpCcGp6STZ5QkxpWkNNK1JIZEZZOFYzWC9jQnhuS25BTlVCK0lCRDRiWDUrL2o4YXE3NVl3V0J3ak0vbk94cjQ5ZkRodzErYU5XdlczTEt5c3N1QlBxbzZhMGRXb2hhUk04SVBuOC9KeVprbUltTlZkWU9JWEZGWldmbGFkbloydTVxdURRYUR0L2w4dm5KZ0NqREo3L2NYNDhITkIyTmFraXN6NUt0YzFVRTlGM0FqeWgrQjFNZ3h6MGRGQ3duN3kzWnAyMkhmNjRlTkNqNi9hSzV2OFk5Zk5jNVFiSkVETy8yaTlPcHkrS2Uza1J2ZjVncWVFdUZRQ0U4cGxVWVk5VnlWL0g2UjZ1ZUV5L2FUM2ZKR29pNWV2Qi9idG9XR01xc2V5ZHExL1luNWVhNGxFUTM5SGVuWnJkN0RXMVBDR3p2RXVYNFRzc3RSblkvSVhCeG5MZ01HTExEZVhXTk1TMllKc0ttWGNPL3R0VGs1T1orTHlEK0J1M0p5Y2pwRjlnaHVCTkhmL0lXRmhhdUhEaDA2eHVmenZlaTY3cU01T1RsSEFybUE2N3J1YjNjb2VHak84dGJseTVmUDd0bXo1MUpDdlZBM0F6UDkvcnJmRnFyNm5PdTYyVDZmTDVDZm4yL0pyOW10bmZYMm5ZY0dnNXpzb0lOVjVVZ1I5dHdaOVM2YS96ZDI4UndDWDhkK2NGeS9ScTNqYms2NE05bENmMDNhNjV2K3RqT3JPeGdvR3pIdnpwMVpwMmV1V0RlWFh6anRPZGpYaVlHK3p1eERrdVU0a2lXcTFSUGR1aExlWk1lVDl5U3ZRV1FlTUJmVmVXUm1MbXFPdzhxTk1XWkhXUUxjREFVQ2dVdFU5WVQ2bmk4aU0vUHo4eCtyejdrRkJRWDNEeDA2OUFmSGNlNE1Cb01QQUdSblo5ZjJjeVRoT253MW5kZTFhMWVOREtFV0VSK0Fxc2Jkblo0elo4NUxnVURnTVJHNVJGV0xnVjdBQTNQbXpGbGNuM1luc1JqSTZ0V3IxNFg1K2ZtUEFGbERoZ3hKVDB0TGU3S2UxMzh3Wjg2Y3Q0RzNkN0IrWTNhNTdEbTVyVG82YlhPMWtoc2N3UWZTS0tzeUc5T2NsZXBXM2cxdTVkM2dhaDVYT0N0bEgwYWw3bzgvTWdhL29XK3F5TlpFTmZja3IwQmtIaUp6VVowbldWa0pDMFlhWTR5cFlnbHdNNlNxZzBUa3d1MDR2eHlvVndJTW9XUTBPenY3dGNMQ3dzcnM3T3c5L0g3L3FycXU4Zmw4SDlkMHJLeXNiQzdoUFVJZHgvRUJpQ1RPQTZ1c3JQdy9uOCtYSXlKN3FlcDY0SmI2dHJtNllERDRXNy9mZjQ2cTN0cTNiOThubHl4WnNpMjh0ZEZGa1hPeXM3UDlqdU1jSnlLZkZCUVVySWk5UGpzN3UxVkNVR04ySTJmTi8vc1JyZ2FmRXZqRnJtNkxNYzJGSy9CYzVmY3NDSlp5ZFZvZjlwZDI5WnU3VzlQS3paRmo4WDRpMUxzN0Y4ZVpKNW1abnphdzJjWVkwNkpZQXR5TXVhNTdpdXU2TmM2UGRSem5XTWR4WHR1UjJKRUZyU29xS3JiNmZMN25rcHppQTg2VTBENUQ3NnZxc2xyQ2ZSTHpPQTFBVmJjbHFiTThKeWZuYzJCUFlOUFdyVnNUenRtTzlwY0hBb0YvaWtodXIxNjlUbXZkdXZYTDZlbnB2d1NJOUlZN2puT1I0emlQcU9wdmdMc2kxd1lDZ1Q2cStrRk9UczZUQlFVRnpYMjNEdE1NbmJENHpyYTZOdmljSUFmVWZiWXhabnQ5b3h1NGMrdEgzTnQ2TVA3UTlzbnhxaWU4dFNmSjM2TTZGNUY1K0h4elpjQ0FMNzF1cnpIR3RDU1dBRGRqanVOc25qMTc5b2FhamdjQ2dUcjMrMDFtK1BEaEI2bnFMYXA2YjBGQlFSRndicExZMXdFalZQWGI4dkx5WVNVbEpadnFHVDZ5K0ZSQ3UzTnljc2FJeURBZ0tDTGQwOUxTN2dFdTNwSHZBY0J4bk1kYzE4MEZUbXJmdnYxTHF2cDNZQzNoM25DLzMvK2E2N3F1aUp4TlRBS3NxaU5GcEIyeGk1d1lzeHRwVTY1VEVFdCtqV2xNUCtzVy9yM3RHeTVKcmZaV3E2dEhXRFVJdkkzanZJTHF5NUtaK1Ztak5kSVlZMXFnSkxjbGphbGRNQmc4bTFEaWVXMnk0OE9HRGR0VFZmOE1vS29UdGlQNVJVVFN3dy9YeFpabloyZnZDL3hOVlN0RTVFUlZYU0VpRncwYk51ejBhdGZYZTZHUG1UTm5mcU9xYTFTMVgyRmhZYVdJUENzaUJ3d2RPblJ3K1BoS1ZYMWZWWS9PenM3dUVWUEhLQURYZFIrdGIxM0dOQlZuenYzNzBRalg3T3AyR05NU3ZGRDVQWis2YStPVDN1UnplZGVpK2hRaUZ5SFNSYkt5anBlTWpEc3QrVFhHR085WkFteTJXN2hIRk5kMW4wbDIzSEdjZTBTa1BmRFk3Tm16WDQrVTUrVGtqTXJKeVpuWnQyL2ZHbnRPVmJWbnVJNlZzVlg2Zkw2SFJhUzlpRXlaTld0V0FmQi80YnFtWjJkbmQ0cTV2aUw4c0Y2akcwUmtGZEFsZk8yL3d6RXZpRGxsam9pSXorYzdFV0Q0OE9IOUNXMi85UFhzMmJPM2Uvc2xZM1k1Q1Y0TFl2LzNHN01US0RDcjhxZWFrdDZ2VUwwYmtSeldyOTlEc3JKR1NVYkdrNUtadVhZbk45TVlZMW9VR3dMZGpOVzI4bkxrdU5abmNZNFl3NFlOMnhQSVV0WDFyVnExZXJQNjhVQWdjQ3B3TnZEVGxpMWJycXRXMzhYQThKNDllOTYyWk1tU0cycW80aUNBMkRuRE9UazVONHJJVUZWZEVBd0dwd0FVRkJROGxaT1RjNkdJbk83eitmNE9YQkd1WXh1QTR6aHBnQVFDZ2NYQXZmbjUrUTlVcitpRUUwNW9Hd3dHOXhTUnI4TXgzODdKeVZrTm5EZHk1TWpybjNubW1hQ0l2Qk9PZXdMd3IyQXdlSW5qT0FBUDB3amJZaHJUMkFRNVpGZTN3WmlXWkprYkhnU2xHa1RrSFVSZUJsNlJqQXhidk1vWVkzWUI2d1ZveGxRMTMrLzNWOVQwcGFyNTJ4dFRSRVpJeUN1dnYvNzYxdGhqMmRuWm5WVDFmZzM1VlhoVjVhaXRXN2RlQ1pRQjF3OGZQanluaGlxR0FEaU84eGxBSUJESUZwRmJnVTNBeFpIRnR3Q0N3ZUFFVlYwdklwZkh4RnNiL3Q0N0JRS0JEc0Jod0RteEZmaDh2bnNEZ2NCVTEzWGZFcEgycWpvM2ZNZ1ZrWmtpMHFPMHRIUlkrTngzVlhVQjhPbklrU045SW5JQkVIUWN4NFkvbTkyVDZyNjd1Z216Y3lLbUFBQWdBRWxFUVZUR3RDVGZ1eHNxRUxtWXRMU3VrcGw1bkdSazNHbkpyekhHN0RyV0E5eU1xZW84b000dGlvQ0Y5WTBabWY4S1BCdGJucDJkN2ZmNy9VOEF2VlgxN3dVRkJiT3FYenQvL3Z6bGdVRGdOeUx5c091Ni84ck96ajYwc0xDd1BITDgyR09QN1FrTVZOV0t5c3JLa3V6czdCNnErcC93M3NCWEZ4UVVMSW1OVjFoWXVDd1FDRXdFN25GZGQwWkdSc1pod0dvQW44L1hJNXdjeC9VbWgzVUVJdC9IbTF1MmJJbHVwNlNxcjR2SXlhcmFHK0ROTjk4c0JUSUFoZzBiZHJyak9OMVY5ZVg4L1B5ZjZ2dWFHZE9raUhUYzFVMHdwaVhaaXBzaUdSbFA3T3AyR0dPTUNiRUV1QmtUa1QvbTUrY1g3c2kxcXRvNnRJTVJ3VWhaSUJEWVIxV1BBVGFYbDVlL0VTblB5Y25wTGlJUEE2ZW82anZsNWVVM25YRENDVzFkMSswaUlwMkR3V0Jub0l1SWRGYlZMc0FHRWRuVDcvZi9FLzZmdlR1UGo2bzYvd2YrZWU2ZG1TeVRmU09FUU1JT0Fka1hGWkNRR1ZCVVJGUmNjS0V1MzliYTF0YTIxcTdXMW1wYnJYYXZQN1YxVnhSVUZIQUJNc213eXlvZ0pJUTFCTEx2ZXpJejk1N2ZIN05rMW1TeXNPWjU5MlZuN3Jubm5udG0wSkRubm5PZWcrWE9kclJhN2ExRVJFS0lyV2F6dWNsZ01QeUJpSklCdkpXZG5mMjZ2MzVtWjJmLzIyQXczRU5FT3IxZUh5K0VPTzRJZWtlcnF0b2t5eklBblBUNmJEOVFWVlZqczlscXRtelo0dkdBb0xTMGRHVlNVdEw3N2lQTlRwSWtQZWk0M21jNk5XT01NY1lZWSt6aXh3SHdaVWhWMWJlSmFJK3Fxc0ZrajVRQXFGNWxSRVIzT2Q2N2ozUXVjK3pydThFOXM3TVE0aUVpdXQ1eGVFVnNiR3lUcXFvNnh6azQxc3o2YzUvQllGaGxNcG5XVFowNlZVdEVQM1hjL0cwQVVCVGxwN0lzbDh1eS9JL09QcTZpS0xkV1ZGUlU1T1hsV1F3R3cxZU9ObTZYSkNuRjhkN2plMUJWdGQ1c05sYzVqdzBHdzRORTVKRk4ybWcwK3R4SUNIRURFWUdJdm0wMEdoOTBGRGRuWjJmZjNVbi9HR09NTWNZWVl4Y0pEb0F2UTdtNXVUc0I3QXltcnNGZ3VCM0EyMFRVTElSb0pTS0xFQ0lLZ0RPejhqcTM2bmNEZ0JCaXRYc2JSUFJmQUU4Q0VFUlVLNFFvQjFBT29OeVJaYmxDQ0ZFaGhLaVVKS25TWnJOVmFqU2FCd0U4UlVTdnpKNDllMXhvYU9oOEFHa0FTclZhN1hzQTRCaUYvV05YbjhGc05ydW1PQ3VLa2l2TDhsRWlta1ZFc3dDMHU2M3hEZVFLQUl1N3VvOWpSQnhFZEtOYk1XZnJaSXd4eGhoajdCTEJBWEEvSjRUWUxVbVNKSVNJSXNmYVFDSlNBWndTUXZ6TFpESjlCZ0JMbHk2VnE2dXIzM0ZzZ2VRZUZNTmtNcFZuWm1iR204M21wbUR2bTVHUjhjZUJBd2ZlVGtTYk5CcU5zTmxzYTJSWjNrNUViM2duMStvT3M5bHNNeHFOdHdraDNpZWlaRlZWbjhqSnlhbnU3SnJTMHRLZkpTVWwvYm9uOTlQcGRKd0ptakhHR0dPTXNVdUUzNDNwR0RzZkZpNWNHT0llN002ZVBUdDI2OWF0OWZDZGtzMFk2eU0zYjM2ZUg5b3dkcDU5Y3Mzai9Qc1dZNHhkSkhnRW1GMHczaU85M3RzbU1jWVlZNHd4LzVyWGY4RVBORm1YOU5jdTVBZHdYbmdmWU1ZWVk0d3h4aGhqL1FJSHdJd3h4aGhqakRIRytnVU9nQmxqakRIR0dHT005UXNjQURQR0dHT01NY1lZNnhjNEFHYU1NY1lZWTR3eDFpOXdBTXdZWTR3eHhoaGpyRi9nQUpneHhoaGpqREhHV0wvQUFUQmpqREhHR0dPTXNYNkJBMkRHR0dPTU1jWVlZLzBDQjhDTU1jWVlZNHd4eHZvRkRvQVpZNHd4eGhoampQVUxIQUF6eGhoampESEdHT3NYT0FCbWpESEdHR09NTWRZdmNBRE1HR09NTWNZWVk2eGY0QUNZTWNZWVk0d3h4bGkvb0xuUUhlaHZwcnk2d2t4RWN5OTBQeGpySU5vZ1NBVkJFWUJDZ09wNFZRU0VhbitGODFVaGtQMjhnQ0lJcXYzVlVVOUFJWUlxQkJTNDJpRDdPWEllZDdRRkFRVWtWSURzN1FFS1FYVGNuNkNRSUZVUUZBR2hTSUNpZ2xUSmVTOUFFVVQyUGtBb1FvSkNxbENGZ0VLeVozOWMxeENwUWtCUkFVVVNVRlFpVlJKUWhBYUtVRlFieWJLUUhPZFZBVVVXamxldC9WV3kybFJGSnhSRlFOR29vWW9pb0doVktOWXdVaXdDaXJhNVZXMk5Fa3E0cWlvTmlxSVUzbjkvMjRYK0UyYU1NY1lZWTNZY0FEUFc3MUVveVBFTzNxOFVvTnorZngydmpuck9kcHdWQTEzcjFnYmNidTY4bTcvN09FdWQwMVpjOTRMb3FDUHNKNGdBUjNISHExZi9aRWZic3ZONjFYRkNWVjMza1p4MUNJRGlPSllseUlyamVsZ2hFUUFaMEZvQUxRRG9aT2djSVc4OGdQai92Zzh2allDd1FNQWlDQllBRmhLd3dQRmVDRmhBWkFHRTFmMmNBRm5nZUUrQS9YcUlkb0RzOWNoZXBwSm9KeUZaSU5tdlZRUXNKTU1DRlJaSlV0dUJzOTc5WVl3eHhoanJOemdBWm95eDh5dlNHYkc3bmhPNFB6RHdMblIvY2F2bi91REJ2VXdDMlo4RUNIdVJUQUJVeDNuVnF6NWpqREhHV0QvREFmQjV0dS8vN3NxODBIMWdsNTZwTDY4TmI3VzFTbUVheUJiRkt1bGtrcTFob1pLMlZjaTJVRVhTdEVHMlNwQzFxaXJaQ0xKR09GNjFHa214UXBZMXFxVFlJRXNFV1JWQ2tnZ3lTT2loU2hwQWFDRkxXa0JvQWFFbFFSb0lPSTRsclVxcUJwQzBKRlNOSU9nSTBFS1EvVHFRRm5EVUpkSzQzb08wSklRRzVIYmV6M1dDaE1hOURRTHBMK1Qzek5qRmJFcnNVQ3dmNXJtQ3BxS3RIczhjWHQzcmR2ZlhGa0oxUGpYeGNrWDBFRHcwSXN1amJPM1p2Y2d1L3laZ214TmlocUM0cFFiVmxxWmU5YTB2eGVzaUlGTkg2cE4yMVlaNmE4c0Y3QkZqakxFTGdRTmd4aTRCZTcrenFOLzlsamJwOWRVeFFyTHFoUTBSV2xMMVFoRjZJVkVFVktHWFNOSUxvVWFBSkwyQTBFdEFoQUQwRUlnZ2doNUM2RUVJRXdKUjlxQmFSQWlRbmdnUkYvcHo5WWJ3ZU9jWXpSVUM1QmcyRm81aWduQlZFWUk2UnBYOXh6ZVhIUW1FcE5EbzgzSXZpMnBEVFlBZ1R3SWhTaHNXZEZ0TnRqYlloT3IzWEl3MkhJK09Yb2hvYmJoSCtlbm15dUE3NjhmQ2daUHc3UkZHSEdzc3hWK1BmSWJTdGpxZk91RWFIWWFFSjNpVVJla0NmNjZGQXlmaG9SRUdWTFUzNE1tREsxSGVWdSszSGdHWUZKdmVxLzQ3bGJmVm82UzF0dE02ZjU1OEQrSjFIVDhDZGxVZnh4L3pQdW1UK3pQR0dMdDBjQURNR0xzbzdiOS9TUjBBMzkvR2UybnF5MnZEVlcyclhsRVFBVkwxV2tub1ZSVVJJT2loU25xUzFBaW9wQWVnSnlBQ2dGNEFFWURRRTBFUGUwQWREVUV4SUVRRGlPdnJQZ1pDZnQ1NUxMaUdjRXlMSmdqSGUrZHBBUUpSLzRpQUUwSWk4ZEwwaDg3THZRN1huOEd2RDM3ZzkxeFNhSFMzK3ZHYmd4L2dVUDBaditkK09PWUduK0FYQU9Za2pzV09xcVBZVVhVczZQczRYWjB3Q2crTk1BQUFSa1lPeEl0VGwrTi94M002SGRudGpBVENnOE96Y0gzS1pBQkFVa2cwbnAxNEYzNTdjQ1hPdHRiNDFOZVFqQ2ZIMzlhamUzbjcrTXd1dkYyNEdjbWhNUjZqdkZYdGpXaFhyWDF5RDhZWVk1Y0hEb0FaWS8yS1l6UzlCVUR2aHM3Y1RIanJMYjFzMVVhVFN0RkNrbUpJMktJaEtCcEVNUUJGazFBamhEMVFqZ1lvQmhDUkFHSkJpS2FPUUxyWHlDMFlKdkpjNzB2OVpmajNNblRIa0tzeEtTWXQ0UG52ajdvT0p4b3JVTkh1ZjZUVkh3bUVPOU5tMmRlTU80UktXbnh2MUxVWUh6TVlMeDNiMkszQVVhOEp3ZU5qYjhKRXIzN0c2U0x3cldHWitNUGhqNE51cXplZW0zdzNJalVkbzlQUEhQNFllMnBPbnBkN004WVl1elJ3QU13WVk3MTA4TDc3bWdFMEF5anBhUnNqM25rbkt0UWlSMHNxUlV1Z2FCbHFEQUMzUUZvTmgwQUM3RUYwdElDSUpHZFFUUlFOSUxKdlBnMjdtTXdiTUE1M3BsM2RhWjF3T1FRL0g3Y1l2enJ3UGxvVlMxRHRxaEQ0NVlFVmVIenNJa3p3Q2xybkptVmdlTVFBL0RsL0RjNjJWSGZaMXVEd2VQeHkzQklraDhiNG5Nc3RQNHlYam0wSXFrK01zWXVIMVdhRFZ1TS9UQ2lycTRPaXF0Q0hoaUlpSkFRYVdUN1B2ZXMrVlZYUjJHYmZva0VpQ1pGaG9YM1dkbk43Ty9RaElYN1AxVFkxb2I2MUZlbUppWDEyUDlaN0hBQXp4dGhGNFBnOTl6UUFhQURnZnc1c0VESmVYNWtjQmlSQ0ZRbXFFQU1rSVpKVW9uZ1NTQVpFSW9BRUFIUDZxcytzKzFxVWRnRDI2Yjg2eWZPdjREcExzOGZ4eEpnMFBETHlXcDgyRHRZVklVeldZbVRrUUZmWlVIMFNmalh1RnZ6KzBJZXdxTGFnK3RKa2E4UHZ2dm5RWTlxeVUycDRQS2JIRGVzeUFKWkFlQ0pqc1Uvd3F3Z1ZyNTgwNDdPU2ZRR3ZGUkE0MFZUdWRzODRoRWhhMTNHdHBkbGpmWFZTYURRaU5SMi90RGJaMmx6cmk2c3RqWjMya3pFV3ZLYTJOdnpzbmZjd2VXZzY3cDB6RzZFNm5ldWMxV2JERSsrdVFGMkxQVFhKOXhiTXg0S0pFL3IwL2cydHJmamxpZzl3cHJyajU4KzQxRlQ4NXRZbENIUHJTM2RVTmpUaTI2LytGd0FRR1JxS2QzN3d2VDdwNjZhOGZMejQyZWRJall2RHlJSEpXRDczR3NUcTlUaGRXWVZmZjdBU0RhMnRDTlZxOGNxM0gwSjB1Tzh5Rm5aaGNBRE1HR09YaWJ6N2J5OERVTlpablNHYm4rK1hjNkVyMnh1UVY5KzdQWkFsSXN4SkhOdmo2MVVJM0wzOW53Q0FaV216c1hUSWxhNXo1VzMxSHV0a3gwY1B4aE1aaTZGeFc4OEtBTlh0alhqaHlGcUV5enE4T0dVNXd1U09Yd2JIUmFmaThiRTM0Yzk1bjhJbWxLRDc5T29KRTA0MVYrQTdJK2E3N3JlcWFBZFduOTBkMVBYUEhsNk5QMHk0RTdFNmV4TDNXa3N6bnM5ZmcveUc0azZ2dFFrVlAvMzZiZGZ4WHliZmkrRVJBMXpIT2VXSDhFN2hGdGZ4ajBaZmo3bEpHYTdqL2JXRmVPSEl1cUErSjJNc09LcXE0b1YxbjZHNHRoYkZ0YlhZZS9JVUhydGhJVWFucEFBQU5oejh4aFg4QXNEaHM4VW9LQzN0c2wyZFJvUHZHQTFkMW11MVdQQzdEei95Q0g0QklGU245ZDc0cjFkYUxSYThuRzBLdW41Y1JBVHV1OGJ6K1hGamF4dmUyTFFaQUhDMnBnWVJvYUdJMWR0L0RxWWxKbUJRWEN3YWlsdlJaclhpNDEyN2NYL21YSjkyMllYQkFUQmpqTEhMWGtGRENmNVc4SG12MnRDUzNLc0EyTjM0bU1FZXg3dHJUcmplVDRzYmpzZkhMdklaSWJZSkJYL09YNE1HYXlzYXJLMTQ5WVFKajQ1YTZGRm5XdHd3L0g3Qzdmamo0VS9RYUd2MXVlK1lxQlRmL2FNQkZMZlVZTVhwcmJnN2ZRNE8xaFhoNjlwQ2pJMGFCTUErR3V3dE1TVGFkUjRBM2kzY2dvZEh6a2VUclIydm5yRC9VdWwrM3Ftb3BRck50bmFmY3NiWXhhR2hyUTIxelIwQmJtbGRIWDcxL2txODlOQURDTkZxOGY3MkhSNzF6WGw1UWJVYnF0VjJHUUJYTmpUZ2o1K3N3WW55Y3A5emUwK2V3cE1yUDhTdmIxMkNxTERPcytzWFZsYmlpWGRYQUFEU0VoTHczRDNMZk9wWWJEYmtIZzZ1N3dBd0tEYldJd0FXUXVCdm4zK0JtcWFPV1NySHk4dHh4OS8rNFRxMktoMFBJai9kc3hkZjdqOFFzUDNsYzYvQjlaTW5CZDBmMWpzY0FEUEdHT3Qza2tPalVSWmdleDZuSDQ2K0h1VnRkVmg5Wm5lZlpoTFdTUnFNakV6MktOdFZkUndBa0RWZ0hCNFplYTFISm1Pbmw0NXR4TEhHanBHVzNQTERHQldaZ3VzR1R2U29OelpxRUo2ZmZBK2VQYndhUlMxVkh1ZWVtWGlYUitJcmZ5YkZwSFdhZEFzQXJoczQwZWUrZ0gyN3BwK052U25nZFowbHBmSU96QVVuYm1Qc3ZJc0pEOGZ6ZDkrRlYzTnlzZjdBUVFEQTdWZGRpY1NvS1B6cGt6Vm9hUFY5c0JhTWtBRHJpWjIrS1RxRDU5ZXNSYjFiK3pkT21ZeklzRENzMkxZZEFGQlFXb3BIWDM4VFA3aHVBYVlPR3hhd0xTRUUycXoybjludHR1Q1doSFRYYTdsbTdEbnArYlBNcGlpd0tmNW4zN2ozeVIrYkd0eXNIZFkzT0FCbWpESFdiNFRMT2p3OGNqNW14by9Fei9lL2gxUE5GWDdycGVzVE1UY3BBd1JnUWZKRXJEaTlEWnNyOHZ1a0QyT2lCa0ZESFVsam1teHRPTlpZaXUrT25JOEZ5YjVCSlFCOFVMUWRPZVdIZk1wZlBaNk5oSkFJVElzYjdsRStJRFFhTDB5NUY2dUt2c0xIWjNZRzNGLzRZaUo1WlM0WGdnTmd4aTRFclVhRFJ4Yk14K0Q0ZUJ3K2N4YTN6SmlPajNidXdvNWpIZHV0L2Y3MjJ6QnE0RUMwVzYxNDZPVlhYYU9kLzM3Z2ZzUkgydmZiZm5mTE5xemRaODhEc0dqcUZMLzNhbTV2eDl1YnQrRExBd2M5L3B1L2E5YlZ1UFBxcXdEWWcyZm5WT1BhNW1iOC9xUFZ5Qm8vRHN0bVhZM0VxS2dlZmNad25RNlBYdWViWThIZDBkSXlmSG5BYzlSV1ZWVzhzV2t6MXV6MXpHL3d0K1gzSVRIS014ZmxKN3YzWU5WWE93RUFtUmtaK0QvRHZJRDM2dW9CQWV0Yi9HMHp4aGpyRjhaR0RjSmpZMjVBWW9qOUY2YWZaU3pHVC9lOWhXYkZkMHJ1N1VPdWRvMUh4dXIwZUdUa0FveUlIT0JUcnlldThKcitYTmhjaVdjbjNZV2graVMvOWZmWG5ZYTVQTTl2bG1VQWVLZHdLd2FISjJCQXFPZHVXaHFTY1ZmYUxJeUlUTWF6aDFmM1NkLzdrbmZpTGU5OWpvZEhKbnZVU1FuejNISjdZRmlzeC9rZFZVZlBRUzhaNjcrdW56d0pOa1hCRSsrdHdBT1ptUmlhbElSVEZSVllQRzBxSnFiWlo0bXNQM0RRWTZydmh6dDM0b2NMcndNQW5LeXdQMkNNMWV0OUFtQlZWV0hPeThlYm16ZWp6bTNLdFU2andjTkdBd3hYakhlVkxaa3hIYkVSZXJ5MElkczFpcHB6NkRDMjVCL0JkUk1uNHFacFU1QVUzYjNkQkxVYWpjYzlBdFh4RG9EWDdmc2FuKzdaNjFQM1ZWTU9kRnJQc0txOHJtT1cwVGRGUmZqTHVzLzgzbWZhc0dHNGNjcGt2K2ZZdWNFQk1HT01zVDQxVkorSUd3ZE54ZENJSkF6VkorRlVjd1ZPTlZWZ1hmRmVuR3J1cysyWHV5VkNHNFlueDkrR1VMa2p5M0J5YURSK09PWjZuK0F3WForSUt4TkdlcFNwRVBpeTVFREFFZHJ1OEI2dHpTMC9oRzhOeXd4WWYxSk1HbDZhL2xDUDcvZGx5WDdYKzFwTHM5L3AxZDVra2p3eUxnZlNvclREMG8ycGU4NjZFZ2ovTjd6ejlZQlRZb2RpU3V6UWdPZUhSd3p3U0pwMXFzbi9hRDVqclB2eXpwN0ZLNlpjbkhJRXNTMldkcnh3Nzkwd2ZYTUlXZVBIQVFEMm5EaUp0N2RzOWJndTkzQWVMRFliL3MrUWhXZnZ1Z09uS2lyUjNON215aVJ0VXhTWTgvTHcwYzdkS0ttdDliZzJPU1lhUDE5OEU0WW0rVDRNek16SXdJZ0J5WGh1elZxY3JySXY3YkFxQ3RidTI0ZTErL1poWXRvUUxKbzZCZE9IRC9lNXRpOWRNV1NJMy9MRFp6dFBzbGpkMUlScXQvWEM3cEo2T0lyTmVvNERZTVlZWTMzbXpyU3JjY2NRejMxcmgrcnRnWERXZ1BGNC8vUjJmRkMwL2J6M3E4bmFpdGRQNXVLN0l4ZDRsRStQRzQ0bHFkTTlNaDQvT0R6TFo1VnNidm5ob1BiRTdVcDhTQ1RTOVIzN1FiWXFGbXl1T0FLdHBNSERJK2IzdW4xdnUydE9ZRi90S2RmeFF6di9YNWZYVElrZGlvZEdHSUlLZ0NXU2NLRDJCTXpsaDNHd3JnZ3FyOXRsN0pKV1hsZVB0elp2d2RhQ0FvL3lkZnUreHZUaHc3Rmc0Z1NVMXRiaTQxMjdzZkdiUTY1cHkrbUppU2lycTBPYjFZcHRCVWV4di9BMEZreVlnTGtaWXpCK2NNZXNsOWZObTdCdTM5ZCs3eTBFOExmUHYreTBmNEhXMkI0NFhZUjU0ekw4bnV0TFE1TVNNU1ErSG1kcWFqeW1iUC8rOXFXSWk5QjcxRjIvLzZCckN2alZvMFppMmV4WmZ0dU1DTzI3UFlsWmNEZ0Fab3d4MWlmOEJiLys2aEFCNzU4Ky8wSHdocktEbUJpYmpxc1RSbm1VMzUwK0Iva054VGpTVUlJNWlXTXdQdHB6aXJKVktIai85TFkrNmNOMHI5SGZYZFhIWVJNS05wUWV3QTBwVXpBNFBCNHFCQTdWbmNHRUdQOGpEWjBwYks3RTVvbzhMRXVmRFFCNDdVUnUwTmRPaVIyS3hhblRNS0dMQkZqdVFpVXQ1aVpsWUc1U0Jtb3R6ZGhja1FkelJSNEtMOUJJUDJPc2QxYnYzdTBUL0U1S1Q4TzQxRlM4dVdrekRoWVY0WGlaWjVibUFkSFJlR3JwclRoZVZvWm5WMzhLVlFnMHQ3ZGo5ZTdkV0wxN042TEN3cEFhSDRkYlo4ekEwaXRuWW5QK0VWY3lyUUhSMFpnelpqUSszTGtMNWZXZEp5WjBkOC9zV1Npc3JITDFOU04xRU9hTkc5ZkxUeCtjR1NPRzQvcW9TZmhmanRsaitqZTdkSEFBekJoanJOZUc2aE83REg2ZDdoaHlOWFpXSFR0bjA2R0pBbWM1L3MvUjlSZ1ptZXhhQnd6WXAvditkTXdpL09MQUNpejNNeFg1eTVMOXFHcHZoTll0Y1ZWUFRZLzNESUQzT2pJaUN3RHZGbTdGdDBjWThPS1JkWWpTaHZjb0FBYUExV2QzNDBEZGFZeU5Ta1ZaVzEybmRkUDBpYmdxWVNUbUpJNUZTbGlzM3pwTnRqWkVCREVhSEt2VFkzSHFkQ3hPblk3QzVrcmtsaC9HcG9vODFGdGJmT29LQ0d5dFBPSTZuaGliaGtoTng5WW1iYW9WZTZwUGVGd3pPaXJGNDgrdHNyMEJCUTBscnVONmF3c08xWjJGWHFOeksrdklLTnRWOW12R0dIRERsTW40d3JGZFQzUjRPQjdLbW9kcnhvN0JuejVaNDVFRXkybjY4R0Y0ZE9GMWlBb0x3L1Rody9IblpYZmg3MTk4aWJNMUhmdWFON1MyNGxocEdZWWxKU0ZHcjhmOW1YUHhudzBic1dUR2ROdzJjd1pPbEZmZ3c1Mjd1dFhQbExoWUxMM3FTdHhXTVFQdmJ0Mkd1d09Ncm5hbW9yNGV6ZTJCdDJXcmJQQWZrQys5NmtxRWFyWDRYNDdaVmZia3lsV2QzbXY3MFdQWWZ0VDMrd09BYXlkT3dDTUwrbjRHRUF1TUEyREdHR085dG1qUXRHN1gvOGZSTDg1Slgvd0ZPczZKYXMxS08xN0lYNGRuSnQ3cHNSWTJQaVFTZjUyeUhIcE5pTWQxZGRZV2ZOQ0hvOVdubWlvODFyVXVHalFOMnlvTG9FSmdaL1V4SEs0L2d5WmJHelFrNGI0ZC8rNTIrNm9qMi9QSnBncWM5TE1tTmw0WGdVbXg2UmdibllweDBZT1JIQm80Y1l3QXNLNTRMd29hU3ZEVHNZczh6cTByM290V3hZSUZBeWY2Sks4QzdPdW83eCtXaWZ1R1hvTjl0YWRnS2p1RVBUVW5vRGo2SndDOGNHUWRBQ0F4SkFyL1NmQmM0N3k3K2poZVBPS1pNT1pIbzYvSDNLU09LWTRGRFNXdU5weWV5Ly9VNzJjWkh6MFlzVHJQNllrOFhac3hYNFBqNHpFcFBRMHg0WG84bERVUGtXSDJoMThQekp1THZhZE93V0t6UVI4U2drbnBhYmh4eWhSa3BIcnU5ejBxWlNEKy9xMzc4Tld4NDhnK2RBaUh6NXlGeFdaRFprWUc0aHpab2JQR2o4TVZRd2E3TWppUFNSbUk5My80QTQ5MmZ2L1J4OGc3V3d3QXVHTHdZUHpxbHBzOXpqdXpKZzlOU3NLdmIxblM1ZWR5MzFaTmx1dy8rOS9jdEJsYkM3cWZQQzlVcS9VcEc1ZWE2amNKbG5PZGMzeEVCSVlrSnZodGIwaUMvM0oyN25BQXpCaGpyTmVHUnZqUFlCeElla1JpMTVWNnlOOElzT3EyRFZCQll3bFduTjZHZTlMbmVOVHhEbjRCNExVVE9YNnpSUGZVZTRWYk1UNTZNRVpIcFFBQVJrWW00NWJCTS9IaG1hOEEyRWRiQWNBbVZEVGFQUGZiVEE2TndaaW9GSXlPR29TRGRhZDlzaDRUMEdWSWx4UWFqZStQdXE3TGZwNXRyY0gvanB1d3YrNDBac2FQOERsZmEyM0d4MmQyWVZYUlY3Z21hU3dXRFpxS05MM3ZuNmxNRXFiSERjZjB1T0VvYks3RVkvdmU5S2x6MjVDWjBIZ2w1dHBXV2VCVEwxalhwMHpHdlVPdmdWVzF3YW9xa0VoQ2pKOGd2ZEhhcy8xTUdidmNQWEhUSW9TSGhPRHBqMWFqdWIzTlZhNlZaVWhFU0kyTFEwMVRFOTdhdkxuTHRzWU5Uc1h5YTY1QlRIaVlSN243OWtXU0pDRk1wL000Nzc0dG1pU1J6L251Y3ArcUxFbGRKd0xzcnVWejV5QStJc0tqYk8yK3IvSEo3ajBBbk4vREhIK1hBZ0RxbXBzUm85Y0hQTS82RmdmQWpESEdlaTNkVC9EVG1VQmIvdlFGZjFtT3ZmZkIvZmpNVGt5SVNldDBtdkgrdXRQWTRqWk50eStvRUhqOXBCbC9tclRNVlhaVDZqU3NMZDZMZHRXK3ZVZUlwTVc0NkZRa2g4WGc4eEo3c3BobGFiT3hkTWlWcm1zaU5hRWVBVEFCK04vTTc2SzR0UWI1OVdlUlYzOFdSeHBMMEtaWVBlNmYzMUNNTFpWSE1DZHhqTi8rMVZ0YnNMSm9CNzRzMmU4YUlWV0VpamJWc3gyYmF2OCtyVUtCcWZ3UVRPV0hNQ0VtRFRjTm1vb3BjY1A4VGpZMmxYM2pVellwSmczRzVBa2VaYVZ0ZGRoVmZkeHYvNEpSMWxxSFVFbUxVTWwzbE1aZFhuM25XVnNaNjYvQ1Erd1BBd3RLU3REWTF1Wnp2cUMwTk9pMklrTkRNVFRKOSsrSHlvWUcvSGJsaHdHdnEyeHNkTDAvVWx5Q1IvNzdXc0M2djd2OXRpNzNBMjYzZHZ3TWM0NGVKMFZISXoweDhOOWR6ZTF0cUd4b0RIamUzYy9lWGRIcCtjMzVSN0E1UC9EZkoyTUhwZUJQeSs0SzZsNnM5emdBWm93eDFtdUZ6WlhkQ29MUFpaS2tFRCtCanlJOEU1VUlBSDhyK0F4L25iTGM3eFJlaTJyRHk4YzJucFArRlRTVzRFaERDY1k0Um9Fak5hR1lrelFHUnhwSzhQQ0krUmdkbFFJTlNWQWhzS1VpSDQyMk5oeHQ5UHlGYzV6WFhzTHAra1RFNnZTSTFlbGRTYnoyMUp6RU00Yy85cm4vTzZlMjRPcUVVUjRQQ2s0M1YySnQ4VjVzcXNpSHpldTcybDliaUllKzhzd2UzZTRWRUFQQXdiclRPRmgzR3FuaDhWZzhhQnJtRHNod3JadXVzN1pnUTlsQmovb3gybkQ4ZU93aW55bnJLd3EzQlRVNWVXaEVFcjQxZEM0QSs0aDF0aVBBUHR0UzA5bGxBT3ovL20zdHhTZ3pZNngzckRZRnhWN2JJQVhTYnJOMVd0ZHE2em9SVlkzYkZrVDZVSHVBdjN6dU5WZys5NXFBMTJ6T1A0SVhBdXpkNnkxRW8razAvMFJYZEpyT0g5aXh2c1VCTUdPTXNWNDcxVlRSclFENFhPN1pHaUw3L3RYbVBSSUsyUGZFTlpjZnh1TFU2VDduQ2hwTGZCSklpVDVjTTdxcityZ3JBQWFBU2JIcDJGRjVGR09pVWx5QnFRVEMxTGhoTUZma0liLytMRlFJVjdBWW93M0hvTEE0RkxmYWc3MngwYWsrOS9pcXl2L2F0b3IyZXVSV0hNYVUyS0hZWGxtQXpaVkhjS3d4OElqT3dwVEplR0RZUEkreXZ4ZDhEbk5GbnQvNloxdXE4ZTlqNi9GTzRSWXNHalFWMXcyY2hOVm5kc0dpMmp6cTFWbGJzS0p3Szc0MUxCTTZ5ZjVudHFmbUJMWlU1dnR0dDFXeG90SFdDZzNKQ0pOMUdCUVdoMEdwY1FDQXIyc0xYUUZ3WlhzOUxLck4xYWE3TnRXS3JaVkg4T2JKVFQ2QlBtTXNzTzlmdXdDeng0eDJIWmZXMXFLMHp2NHpVaVBKbUpEV01adG02NUVDL0d2OWh2UGV4ODZVMXplNDNzZDVUVlh1cWR1dW5PbmFsdW5tNmRNOHRqUGFjT0FnUHZ2YXZnZjdWU05INE01WndTV0paT2NIQjhDTU1jWjZiVzN4SHN3YkVQd1dGR3VMOTV5enZvVEp2bXZGV213V243THgwWU54NDZDcGZ0dTRJbm9JNWlTTzlRakd2S2RSOThZWnJ6MkZ4MFFOUXJQU2p2eUdZbzl0bUtiSGo0QzVJZy9OU2p1S21xczhIaktNanhuc0NvREhlVzNkcEVMNFRDTW1BT1FJb0Y4N2tZdVgxWTFRSGZ0WWRwWWgyZDhJZVhWN1U1ZFpsUnV0clhpdmNDdFduOWtGUmFpdSt1N0pwNzRvM1krOGhtSjdraTBoOFBlQ3dJblJYajYrRVM4ZjM0aVo4U1B3ODR5YkE5WVRBSjQ1dkJvNlNRTlZxTENxQ2l5cURZMjJWcFMzMWJzU2NUSEdncWVSWlk5MXVCL3YybzB0Uit5ektFWWtEOERNa1NNODZuWWxKUzRXSC8va01RQ0ErWEFlZHAwNGdaL2VlSU5yZmU1dlBsaUZ3MmZ0eXhRbURCbU1wNWJlQmdCUVZCVlBybHlGY2FtcFdESmpPc0owT2xkU3E4NGNkWnUyblJMclArTjlNSnJiMnZEbk5XdDl5cC96S2l1dnIwZFpuVDJMZEVOcksvS0tpN3RzKzRiSmt6MitSM2J1Y0FETUdHT3MxMDQxVitLRG91MUJiWVgwUWRIMmM3WUZFZ0JFK1FuWVdyd1NXUTBJamNiUE1tN3l1MTdZNmVHUlJ1UTNuRVZWZThjYU1QZFJXS0Fqb093dTd3Ulh6aVJOdTZ0UGVBVEFrMlBUb1NFSk5xSGlVUDBaandCNFhIUXExcGZhdHlzWkcrV1ppZlZRWFJFYWJaNXI5eDRhYnNEMUtaTjcxRjl2djU5d2U0K3VhN1MxK21TM1B0dFNqVDhlWG8xd09RUWhrZ1lodXM1SFo5eTNTM0xTU2pMaTNhNHI5bnJBNE9UOG50dFZteXZoR0dPc2U1cmEydkIxWWFIcmVQemd3WjNVN3J5ZEY5WjlqZ09uVHdNQTNuRG52ZmNBQUNBQVNVUkJWTnE4QlE5bTJXZWJ1TThtSmlKWGtMdHl4MWZJTHk1QmZuRUpObjV6Q0UvZXVnUWprcE05MmsxTFNIQmxsWmFJMEdheFlPL0pVNjd6azlLRDMrdmNtMDFWY2VCMFViZXVxV2xxOHBpQ0hjaU00Y083ck1QNkJnZkFqREhHK3NUN2p1MkNPZ3VDUHlqYTdxcDNydmdic2F5eGRQenlFU3ByOGN0eFMvd0dVdTdDNVJEOGFQVDErTTNCRDF4amxsYlY1ckhHdUtkcnZwSkRZenlPWlpJUUp1dXdxL280N25mYml6aE0xbUZzVkNxK3FTL0MwWVpTb0dQV05NWkcyYWM5RHd5Tjhkbml4enREOU1Vc1haK0l2MHkrdDFkdGpJOGVqUC9PZkRqbytqdXFqdUs1L0RXOXVpZGovWkdxcW5ocFF6YWEyam9lS3A2cXFJRHBtME9ZbEo2RytNaEk2RU4wR09RWVpZMElDN3lIZUdSb0tJVGJqSXcxZS9jaEl6VVZWNDBhNmJmKzhiSXlyTnp4bGVzNE9Ub2FRNU44RXlwNlo1WCthT2N1MTM2LytwQVFqRS8xWFRJU3JCQ05Ca3V2bk9sVGJsVVVtUFB5VU5mc3UrKzV1MUN0RnZQR1pYaE1sM1lhT1REWnp4WHNYT0FBbURIR1dKOTUvL1IyN0t3NmhrV0RwbUZvUkJMUzlZa29iSzdFcWFZS3JDM2VjMDVIZnAwRytObmIxam1LcXlFSmo0KzlDVVBDZmZkZExHK3I5N2wyWFBSZzNKdzZBNnZQN2dJQXRDdWVBYkQ3VmgxL21Yd3ZQaS9aaDgwVitRR25TeTl5VExtK3ljKyt5UmJWaHJLMk9wUzAxaUlsckdPSzNwUzRvZmltdmdqSHZkYnBKb1JFSWo0a0VsUGlobm1VMi9jVTdua1daY1lZQTRCL2ZHdTVhd3U1c0pBUTdEbHhFaXUyYjhmeHNuS1BlZ2RPRjdsR1JkTVRFekE1ZlNnZXVYWStNZ1lONm5UTElVbVM4Sk1iYjhCamI3M2pHaUU5VWxJU01BQTJIVHJzV3JZUkhSYUd4Mis2c2N2cHo4Zkx5ckJpVzhkRDE1dW1Ub0VzU1dqeWs5M2FtOFhtbXpzaVZLZkRQWE5tdTQ3cm1wdGhPblFJT2ZzT3U0SmZyU3dqTFRIQjlUMWRNWGd3S2hvYVVGNWZqemFyRmVhOGZCakdqMFBXdUhFWW5qeWd5MzZ3dnNjQk1HT01zVDUxcXJrUy96Z2FlQzNudVpZUzdydStxN0t0QVJJSVB4NnpDRk5paC9xY3o2cy9pNmNQZjRUbko5K0wxTEE0ajNQTDBtZGhUODBKbkdtcFJwdHFRUlE2Um82ZDA2RTFKR040eEFEOFlOUkMzRHQwTG42eTd5Mi9mYnNxWVpUUGRHWEFucGpLdVRiMW03b2lud0Q0elZPYlVOcFdoMlpidThkK3hSbFJnM0JsZ3Vjdml3VU5KYWkxTlB1OVAyT01kYWJOYWtWOVN3dnFtMXRRM2xDUDR1b2FIQ3NyUjM1eHNXc1UxU2xVcTBXN3pRWWhPdGIxRjFaV29iQ3lDcXQzNzBaRWFBaW1EaDJHNlNPR1lVcDZPdlNPVWM5VEZaNUpFSmRNbjRhM3QyekZzbGxYWTFKNkdrNVZWS0RWMGhGOHRscXNPRlZSZ1FVVHJrQjBlRGcrM3JrTHQ4eWNnYWEyTm85QU5pMGh3U1BnUGxOZGpUOTgvSWxyRCtBWWZUZ1dUWjJDc3JwNmZQZC9nYmRWNmtwVlF3TytManlOYlFWSGNiQ29DSXJhOGNBek9TWWFqeSs2RWZ0T0Zib0M0QUV4MGZqcG9odnc0cnJQY2FDb0NLMFdDOWJ0K3hycjluMk5oTWhJVEJtYWpqRXBLUmliT3FoWDY1Tlo4RGdBWm93eGR0bVFRQmdaTWRDanJFVnBSNjJsQ1Q4Y2ZUMnVTdkFkV2FocWI4UnorV3ZRcGxqeHI2TmY0dG1KZDNtczg5V1FqRWRITDhRVFg3K0xabHM3MEJGL1FuWnM4eE90N1FpS1k3VGhzQWtGT2o5L3hSNXZMUE1iQU8rcVB1RjYvMDFkRWE0ZE9ORjFQQ1E4QWZHNkNGUmJtbkNpcVF3VFl0S2dDQldGelpVSWswT1E0WlVCT3REMDU4OUs5blZyWkhqUm9LbVk1bWQwMmYyN3NhZzJ2SGxxVTFCYkR3SGd6TXVNWGVTMjVCOEpLb1B6NFBnNC9IenhZa1NFaFdKSHdWRnNQM29VaDg2Y2RZM1FBa0JUV3pzMjVlZGpVMzQraGlVbDRhL0w3NFdpcXZqUm0yLzdiZk9OVFp1QlRiN2xSMHRMZmE1NTNleGI4ZDBmZk04MXRmaGdVUkdlWDdNT0RhMzJmQXRFaEIvZmNBUDBvYUdvYjJuMXVUWllPNDRldzU4KzlWMCtvZE5vY092TUdiaGx4blRvTkJyc08xWG9jVDVHcjhmdjcxaUszTU41ZUd2ekZ0ZUlkMVZqSXpZYy9BWWJEbjZESDExL0hRZkE1d2tId0l3eHhpNGJvNklHSWxUMjNFL3hkSE1WSGg2NUFIT1RNbnpxVzFRYi9waTNHdlZXKzlTMWdvWVNmRkh5Tlc1SW1lSlJiMFJFTXBZTW5vRkdxK2N2VGpySkhnREhoWFFrWUxJSkZZM1dWb1RMSWZCVzFGTGxVMVpqYWNLSFJSM3IycjZwTDRJQVBOSnJUWXBOaDZuOEVGWVZmWVZWUlYvaGFHTXBMS29OV1FQRytXUmpEaFFBbDdUV29xUTF1SDAzNzB5NzJpZjRiVlVzK1BmUjlmakoyRVd1Tytva0RlNU9uNE1YajZ6RDNwcVRRYlh0N1V4TE5YNjg3ODJnNjQrUEdlS3pMZE9SaGhLOGNqejRmWnViYmUxZFYyS3NIOG9hUHc0Zjc5cU5rZ0Q3N3FiR3hlSDZ5Wk93WU1JVjBHcnNZY1RDeVpPd2NQSWsxTFcwWUh2QlVXd3JLTURoczhVZUk4TjN6YnJxdlBUZktWeW5RNGhXQ3pnQzRIdm56TVpFeDFaTnNpeEJIK0w3ODltYlRWSFFidlBjdnUycVVTTXhmbkFxRHAyeFo2aldoNFRndWtrVGNkTzBxWWdKOTgwLzRXM2V1QXpNSGowS20vT1BZTzIrcjEyajRXTlNVakJ2WFBBN0tiRGU0UUNZTWNiWVpjTmZrSHU4c1F3akluMlRpNmdRK0Z2QjV6anB0U2Z4MjZlMllFYjhDQ1NHUkhtVTM1bDJOUW9hU2p6S3doM1RrWk5DT3RZTzExcWFBdTRZWE5iYXNiZHdxMkxCanFxamVLZHdpeXNBQjRBR2F5dUttaXNSRnhLQkE3V244WFh0S2V4eEJKZUg2czk0dERjejNuTkUrMWhqbVVmVzZ1NUtEWS9Id3lPTVB0c3FBY0Rxczd1eHJhb0FvNHRUWEd1WkFTQmMxdUdYNDViZ3k1TDlXRm0wdytPekJNT2kycnExTmp6Snp4cnZWc1Z5WHRhWE0zYTVreVVKUzZaUHc3ODNiSVJFaElFeE1VaExUTUNvZ1FNeEtUMGRRNU1DNy9jZUV4Nk82eWRQd3ZXVEo2RzZzUkZiamhUQW5KY0huYXpCakJIMjdYMEl3RlVqL2EveDdTMk4yL1RuRWNuSmVHN1pYWGpxdzQ4d2MrUUkzRHB6aHV2Y2dPaG92UGZvOTd0c2IzUCtFYnl3N2pPZjhnY3lNL0htcHMyWU4zNGNyaG81QXFFNjM2MzNPcVBWYUdDNFlqd01WNHhIY1UwTmRodzloc25wNmQxcWcvVU9COENNTWNZdUMrR3lEdGNramZVcDMxVjlIQ3RPYjhQdnJyZ2RJOTBDNFZlUG0veU9scmFyVnZ6bjZIcjg5b3FscmpLTGFzUEx4N09SRWhickVSekc2UFFJbGJVWXJJOTNsWlczMVFmczQ5SEdVanl4LzEwMFdGdFIzbFlYTUZCKyt0QkhxT2tra0Fic282K1RZajEvYWVwcDl1ZlJVU200TVdVS3JrNGM3WGQvMy95R1luemtHS1YrNDZRWktXR3htT28yUWl5QmNIM0taR1FsajhlNjRyMzR2T1JyWG9mTTJDVXFhL3c0VEJtYWpyaUlpRTZUV0hVbVBqSVNOMCtmaHB1blQ0UEZiUlJWa2lUOC9PYWIrcXFybllxTGpNRHo5eXl6andUM3dEVmp4K0Nhc1dOOHlvY25EOER2NzFqcTU0b090MTkxSlc2LzZzb3U3ekVvTGc2Mytja3F6YzR0RG9BWlk0eGRGbTRZTk1WbjJuR0R0Ulg1RGNWUWhJcW5EMzJJWnljdFEycFlIRDRvMm80dlMvY0hiR3QvM1dua2xoL0d2QUhqVU5GZWp6L25mWXFUVFJYSUd1QTVSVTBDNGYrR0d6REdiVjF2U1d2ZzliQVcxWWFqWHRtY0FlQlg0MjdCNktpQmZxNElUSUlFbmVUNTEvaHRRNjdFa3NIVFhjZHRpaFhmM3ZXS3o3VTZTWVBSa1NtWUVqY1VNeE5HWXFEWHRrenVDaHBMOElkREgwRjFoT01xQko3UFg0dWZqN3NaazJJODk5TU1sYlM0YmZDVnVHWHdUQlEwbEdCN1pRSDIxSnhBbWRkREFRM0ptSlU0dWx1ZjEybDRoRy9XMUZpZDN1L29mekRPdEZUNXpBSmdyRC9UeURJU29xSzZyaGdrbmViQ2hSczlEWDdaNVkwRFlNWVlZNWU4T0YwRWJrbjFmWXErdVNMUGxWMjUwZGFHcDc1WmhRWEpFNExhaS9oL0ozTmNyODQxbzhjYnkzM3FaUTBZNzNGOHFxbjdVM0gxbXBBdTl5VU9ScmpzT1JWUDZ4WWdYNU0wRmhOajBwQ21UMFM2UGhFeWRUMnlrMTMyRFY0OVlZSkY5VndIMTY1YThjeWhqL0RJeUdzeGI0RHZ1alVKaExGUmd6QTJhaEFlSEo2Rk5zV0tvcFlxRkRaWDR2VVR1ZEJLR3Z4bzlQVTkvSlMrMHZXSlBXN3YwN083T1FCbWpMRitoQU5neGhoamw3elppV044a2w4SkFPdExEM2lVVmJjM1lzWHBiVUcxMld4cjk5bk9xYWlsQ2xYdGpVZ0lpUXg0M1pHRzR1QTZmWjVWdFRjaTAwL1NMSC9PdHRiZ2paUG1UaE5iMllTS2Z4ejlBb2ZxeitEQjRWayt3YmU3VUZtTFVaRURjYWp1RE5wVXEwZGd6aGhqakoxUFBadll6eGhqakYxRTFoWHZ4ZTZhRXg1bE82cU80bXduMDVGNzZxTXpYd1U4VjlaV2g4S0xOQmxUWHYxWmZISm1kNmQxQ3BzcjhjK2pYK0tIZTE0UE9xdHpUdmtoUExMN3Y4Z3BQK1NhSnUzUGlhWnl2SGQ2YTdmNnpCaGpqUFUxZmdUTEdHUHNrcWRDNEMvNWEvSDBoRHN3S25JZ1ZBaDhFTVEwNTU1WVgzb0FVK09HWVZyY2NKOXpiNTcwczRsbEVENHMrZ294dXE2MzBPZ3VtMlA2dDlPSzA5c3dQWDQ0Qm9kM0pPMXFzTFppUjlWUmJLN01SMTc5MlI3ZHA5N2FnbjhlL1JJcmkzYmdwa0hUY0UzU1dFUm9RbDNuTGFvTmZ6M3ltV3M2dWdvVlpXMTFnWm83cnhwc1BkOFRsREhHMktXbjYzbFFqREhHTGhzM2IzNitzOFRDbDd4b2JUaWVuM3dQZGxVZngzOVA1Snl6KzhnazRlYlU2VEFrWDRHRWtFaVV0ZGJoZzZMdDJGWlo0S3FUSEJxRGw2WS81RHBXSVhEcmxoZk9XWitDTlRveUJROE1uNGNEdGFkeG9LNFErZlhGblk3YzlvU0dKRXlKRzRhcGNjTXdJV1lJUGkvNUdtdUw5L2JwUFM0bG4vdzNEUUFPQXpnS2lLTUFqb0pRQUZWN0RHL2Z3Z3VRV1k4MHIvL2lzdjU1enZxRy90cUZITzk1NFMrRU1jYjZrY3M5QUFic2U5bld0amVoV1dtLzBGMWhESUFyQVBaUG9ONFZGSVBzL3dqbEtNaFNnTGZ2NDcya1dFQWNBTE5nY0FEc2k2ZEFNOFlZdTZ5Y2JhbSswRjFnTEhpRWFJQ21BM0RzWHlVQWtnQ0VBdmV0cklZUUowRjBHaENGRUNnRWNBcVNmQm9oSWFmd3lxS1dDOWh6eGhpN0pIRUF6QmhqakRGMnJna0NTQUJDQU9RWWtCSG9haTVlUElqaUFVd0hxS091VUlHMlZ1QytsWlVRb2hDRVV4QW9oS0JDU0ZRSW9SU2lUU3JFcXR0NWdUTmpqSG5oQUpneHhoaGo3RndqeDJ4VmNvdDR5ZjJOY1B6ak9PNDZPQWFBUkJBbEFwZ09jdFozakNDSEFiaDNaUVVJaFI2ang0SUtvWkVLMGF5ZTVnQ1pNZFlmY1FETUdHT01NWFpPZVFlMnd2RXFPVTRKUi9EcUx6aDJiNFBjNmdleHJJK1FCQ0FKb0JtdTlnaUFxdG9ENVB0VzFrQ0lFb0JLUWFJRWdrcEJWQUtJVXFoVUFoS2xxSW9vd1JmWDg0SjZ4dGhsZ3dOZ3hoaGpqTEZ6eWp1d0piZlJXai9WWGZHeWNCc0pKcmZySmMrNnpyWkVrSUZ4aHpnUXhRRVk3OUVuQUpBY3I0bE53SDByNnlCUUFrSXBCT3dCTWxFSlZNZXJwSmFDV292eHh2MXQzYms1WTR4ZENCd0FNOFlZWTR4ZFROeW5SdnVOWjRXZnV1N255SE5rV2FDN2diRzNHQkJpQUdSNEJPT1NjeTJ6QkFnOWNPL0tKZ0FWQU1vQVVRMUNwZjA5VlVPZ0VnSmxnRm9OcmFqRTYzZWQ2VTJIR0dPc3B6Z0Fab3d4eGhnN2x5UU1oQldKa0VVQ2hEUUFoRVFJa1FBU0F3Qktna0FpU0RoZUtiYkg5L0ZaWCt3K2Fud2VFQ0lBUkFBWTVuTlQxeHBsQ1ZBQTNMY1NBQm9CNFFpWUhVR3llL0JNVWdVRVZVS2hTcng3NjluejlDa1lZNWM1RG9BWlk0d3h4czZsTjI0dkExQVdkUDE3UGhvSVdKTWdVU0pBU1FBU0FSRVBnV1NBa2tBaUZxQjRBREVRaUhZRW5wZWlTSUFpQVF3SDRKVVVEUFlwM1JDQURIdkFMTkFLaUFZUU5RQm9BRVFEaE50N1FnMEV0ZGozVnFZR2tOb0FDZlVRY2lQSTFnQkphc0RydDFlZTd3L0pHTHU0Y0FETUdHT01NWFl4ZWVmV1VnQ2wzYnJtdm8valFaWVlRSXFCUXBHQUdnOEowUURGQUNJS0FuR085ekVBUllFUUN3SDdNVkhVdWZrZ2ZZd1FCbEFZZ0FIT0FwK2cyVDBidG1zcXVHcWZwdDB4OGd3SVVXVVBrcDJCTkZvQmFnT2h6UkZvdHdGb0JkRG1LTGVmRjJySGUxQWJoR2lCSk5vQmFvTU5yUkJ5RzFSTEd5UzFGVlp0RzJmYVp1eml3d0V3WTR3eHh0aWw3cTFicWdGVTkvajZaZS9HUXRiR2dLUVlrQklKRmRFZ3NvL1FxbW9rSkVsdkQ2UkZKSUJJRUVWQ0lBSVE5dmVBL2ZoU0dZMG1TZ0NRNERqd25MSHRuWkhieFR2Sm1IT050YU5NQnV4UnRtei9SNE9PZ0p1eEMrWGVsV2E4Zlh2bWhlN0d4WVFEWU1ZWVk0eXgvdTY5dTJzQjFQWkpXdzk4R29tV2xraG81RWpJaUlCQ2tTRFZIaWlyaUFCUnBEMVFGbm9JRVE1Q09FRGg5dmNVRG9Fd2U1a0loNkJ3MTN0UWFKLzBqekhXcjNFQXpCaGpqREhHK3M1cml4c0JOSjZUdHU5OVN3OU5hRGphNVhEb1JCaHN0bkNRRkE2SndxR285bGRRT0lScWZ5VVJDZ0VkQ0ZvSWFBQm9BZEtDaEJad0t5T3lIME5vSVVoalArOG9FMElMSW8zalhFYzlJbzNqblA2Y2ZOWXU2Tjg5TjE4eFk1YzdEb0FaWTR3eHh0aWw0ZTM3bWdFMFgraHVNTVl1WFZMWFZSaGpqREhHR0dPTXNVc2ZCOENNTWNZWVk0d3h4dm9GRG9BWlk0d3h4aGhqalBVTEhBQXp4aGhqakRIR0dPc1hPQUQyWTlhc1daRUdnK0V2V1ZsWlM4OUYrL1Btelp2YTJ6WXlNakowQm9NaFB0RDVCUXNXSkhtWExWMjZWTTdLeXZxKzBXajhRYURyTWpNelV3MEd3Ny9tekptVDJObjlEUWJEbjdLeXNyN2Z2VjVmZXViUG56L1hZREQ4eTJBdzNIaWgrOEpZWHhCQ2xGL29QakRXbi9CL2M0d3hkbkhoTE5CK2FMVmFQUkg5Qk1EL0FLenlQbTh3R0g1QlJETTdhNk8xdGZYZWJkdTIrZVNuTnhnTUx3QjRMQ3NyYTNsT1RzN2I3dWN5TXpOVE5ScE5yQkFpQW9DZTdHbjE5YXFxUmhIUllDSktGMEtrQTBnam9vRkNpSHdBNDczdllUUWFiMVVVNWUyc3JLeEhjbkp5M25DV2w1V1Z4ZWwwdXQ4S0lhSU5Cc05YSnBOcHQvZTFzaXovaDRnV2hZU0VEQVJ3YTZEUFIwUlBBTmdMNEYvT3NxeXNySHNsU1FwNFRRQy95ODdPL3RxdGpVR1NKUDI3bTIzNDhQZjlHd3lHQndITTg2NUxSRXAyZHZaeTcvS3BVNmVHcTZyNkpoR2xDU0ZDQUt6cmJiOFl1K0NJOWdPNDlrSjNnN0Yrdy83ZkhHT01zWXNFQjhBOTRBaCtGOE4vR3Y1UUFMSldxdzJCbnozd2hCQ2ZFdEVqa2lTOWJqUWFtN096c3o5Mm50Tm9OQjhDbUVsRUh0ZElrc2RBdlkySUtvVVFCd0NVWFh2dHRYSHIxNit2OGVyZlFRQVdBSzhZamNiQzdPeHNNd0JzMmJLbDBtZzBmZy9BQjBLSXR6TXpNeWVaemVZMjUzVkdvM0VaZ0VWQ2lDcEprZ0tPRWdkQ1JPTUFMQlpDdEJHUjBsbGRJWVNPN0h2dS9jVzlYRlhWU0VtU0ZuZjMzdDRDZlA5WEVkSGRBTnJkeWtJQUtBQjhBdUNZbUpqZk80TGYwMFQwa05Gby9EQTdPM3Q5Yi92RzJBVWxzQi9FQVRCajU0MEFCOENNTVhZUjRRQzRGNFFRYVNhVHFkcTl6R0F3ZkVoRUFVZEJjM0p5Tm1kbFpkMU9SSjhBV0dFd0dCYWJUS1l2dmFyOVNRaFJLb1NvQlZCSFJIV0tvdFRxZExxS0RSczJWQUZRTyt2WHhvMGJqODJiTis4K1daWS9GVUtzeXNyS21wYVRrM01hQUxLenMxY2FESVo3aUdpUkxNdS9BL0FFQU15Yk4yKzBFT0wvQVJBQTd0KzRjV05KdDcrUURrdXlzN085UDVNSGc4SHdYd0FQQ2lFYUFsVFphclBaRm5iM3hocU5aanVBS3pxclk3UFpVczFtYzFWbVptYUVScU9wRmtJYzg2NWpOQnB2RlVMOFdBaXhSYVBSM0t3b3luNEFyMlZtWnM0MG04MW51OXN2eGk0V1FsWmZoeUw5aUFnaEY3b3ZqRjMraEVXeHp5WmpqREYya2VBQTJDRXpNMU1ESUJVQVpGbDJybitOeU16TVRIZVVOYm9GdXdNQXFIRnhjWFU5dVZkT1RzNWFnOEh3T0JHOVFFUlBBZGdBdDZEV1pyTzlZRGFicTNyNldRQWdOemQzamNGZytBOEFJeEZGdTUrVFpmbUhxcXJxaEJBZnVKVzlDQ0JTQ1BHMHlXVHltZXFia1pHaEd6Um8wQVRuc1JBQ1JCUStmLzc4YVk3akNpRkUwUDBqb2xnQXNGcXR0UUdxS0dhenVRa0FNak16WTh4bXM5L3ZPaXNyYTRZa1NWYzNOemUvdkdQSGpsYUR3YUI2ajZBSG90Rm9EQUIwUkxUV3ZYeisvUG1UaEJCdkVsR3RxcXIzcmwrL3ZtYisvUG4zQ3lIV3k3SzhmdmJzMmJPM2J0MGFxTitNWGRUV3pINmk0T1pOei84SndHOHZkRjhZdTl3SmdkK3VtL3N6bjRlc2pESEdMaHdPZ0R1a2FqU2FVKzRGUkhTSFJxTzVBd0NFRUM4RGVIanExS2xhQUtNQWxLOWF0YXJUYWI2ZE1abE1MeHFOeGxhYnpmWTJ1aGpSRFZabVptYUUrN0dpS0wvVjZYUy9zMWdzTGU3bkxCWkxKWURiM0sreFdDd1BhN1hhN3pZMU5mM0Z1NTJLaWdwTFVsSlNpaERDZTgzd1dHZVo0L3Z4Q1ZJTkJzTUFBQ2d0TGEzTnk4dXpBSURSYUx3Q1FDYUFoczJiTnhkMzlwbXlzcksrSlVuUzM0eEc0NXpzN094dnZNOUxrdlFDZ05sNnZYNC9BSE5uYlhrVFFpeDBCTXVmT3N2bXo1OC9UVlhWTDRsSUs0Ulk2Qnc1MzdoeG84bG9ORDVHUlA4SURRM2RrSm1adWNoc05wZDE1MzZNWFN6YVUwTCtxQ3R0dTVOQW95OTBYeGk3WEFtQnIzWFhwRDkvb2Z2QkdHUE1Fd2ZBRHEydHJUV1JrWkdQQTRBUUlwS0luaFJDN0NJaVp4S3MvUUFRR3h1N0ZFQ2NFT0xkQUUzWkhLOHhBRG9keGMzT3puNnBEN29PQU1qTXpFelFhRFNWM3VXcXFrS2pDZjZQT1RJeThoZmVaU2twS2MvWWJMWS9xYXA2djdOTWtxVFhoUkNGUW9qZkFRQVJGY0MrTHRvREVkMEg0TG1VbEJTa3BLUlloQkFxN091a0lZVDRNNElML3FNQnZMdHc0Y0xwWDN6eGhXdjlydEZvWEF4Z05nQ3pjNTF6TjEwbmhDZzNtVXc3SGUxbE90Wm82NFVROTVoTXBpM3VsYk96cy85cE1CalNpT2duR28xbTEvejU4Mi9hdUhFanIrMWlsNXd2Umo3YWZ2T1c1eCtHUU82RjdndGpseVVCUlVCNmNCWGQzdU1INVl3eHhzNE5Eb0FkZHU3YzJRQkhRcWJNek14a2pVYnpKSUJ2c3JPelhVbWFEQWJETUNIRTM0a0lraVM5SHFDcFBBQ1FaWG1qMFdqY0oreUtpT2dJRVMxelZoSkN0SnBNSnI5clhHVlpmc1ZnTUZpQzdidXFxbisxV0N4NXNpeC80Tzg4RVMwRUVDV0UyQXlnMU0vNVJiQW5nL3JZRWFCNm56L29tSTdzeWlodE5CcGZCMUR0bm1YYVlERDRCTUNLb3VUSXN2d1pBSTBRd3BuTnEwd0lzZDVrTXEzbzZyUGw1T1M4WVRBWWJpS2lKUmFMNVZrQVB3SHNXenJWMXRiK0VRQ0VFRTkyMVk0M2c4RXd3WkhnNmhVQXlNcktla0lJOFFmSDUxMW1NcGxXK3J2T1pETDkxR0F3V0lqb0Y2cXE3aklhalgrMjJXelB1Q2NUWSt4UzhNbWN4ODFUOTd5c0c5elM4RHNJL0F3RStVTDNpYkZMbm9BaWdMK2MxVWY5WnUrMDcxZ3ZkSGNZWTR6NTRnQTRTRmxaV1lzQXZFSkVDUURlMnJoeG84bGZ2YWFtcHI5RlJFUk1JNklGQUc1eFRMRjlFMEFhN0tPVkFDQVRrYjhNMGdBQUlsclNuYjVKa3ZUaHRtM2JkZ0s0MDArLzd5S2lPNFFRQit2cTZveDc5KzYxR2d5R1h3SVkxZDdlL3RqV3JWdHJqVWJqNHdDZUEzRENaREw1akFEM1JtNXU3bDRBdmRwRFYxR1ViOHV5ZkRXQXgrYlBuNzltNDhhTm0ycHJheCtBZlFyMlJ1K1IybUFRMFUyT3Q2c05Cc05MUlBRZElVUVRFVDFvczlrKzk1NEc3dFdmWjJWWnJnUHdESUJmYXpTYVBYQ2JSczNZcFdMdnRPOVk5d0svWExMdCtmZFVtN2lPQ0ZkS3FwaWxTbEx5aGU0Ylk1Y0tJVkJNSkw1U1FUdGxEYjc0Wk5iamh5NTBueGhqakFYR0FYQ1FKRWxLQlpBc2hQaENVWlR2QmFybkdFbStDWUNVbVprWkR0algwRHJXdi80S0FBd0dRNkVqa0E1a2lzMW04MGl5Sk12eUswUTBuNGlNVnF2MWhQdTV4c2JHQ24rTkdJM0dLNFVRcndnaDJpUkpXcjUzNzE0ckFCRFI5UUJtYVRTYVh3T290ZGxzZjlWb05Nc0EvTnhnTUp3MW1VemQzb2MzSXlORDUzYjRIWVBCY0YwdzEwbVN0SHJqeG8yYi9KeHlaZFF5bTgxVjgrYk4rN1lzeTUrcXF2cUd3V0M0RXNCVEFGUlZWUi92Ymw4QlFBaHhFeEcxbDVhVzVnd2NPUEFrZ0trQWZnbGdRekJUeG9VUUg2bXFtaW5Mc2pFN081dURYM1pKKy9qOWw0K1ZSOUVWQUdJQU1RRGVpZVNFZ0NDQ0JMZi9NSHRGQUNENy93c0JuL3ZaSFlEQWEySGExbmVpbnpwYjQ2OUMwSGRiaTNCVkc3OFh3Qmp2UGdTOHhxcEIxWWZUQVZVS3FuNlFQWEcxSVlUNGFPQTdhMi9yWllQZDlsUjIxallBVnpzNkVlaTc3NmFPejZVVktoNVY4eEF1ZWp2elYwQ0FQTDl4SWQ2WGh0UXNwM0VJZW9ZVVk0d3g1bzBENEM0WWpjYXhBTzdPenM1KzBtZzBGalUxTlcwSkN3dnpTVGpsVDJOalk3c3o2T3dPbTgxMnhqc0x0TkZvYkFFQXE5VmFiRGFiQzd0cUl5c3JLOHV4bmpWTUNIRmJaMnRWeldhenpiR2VkZ2NSL2N0Z01BeFRGT1VKczlsc0MzU05RNlJqOVBoV0ljUldPTlkvRTlITlhmWFBTUWhSQ01BVkFCT1I3Q2ozbUlxZG01dTd4bWcwdmtWRTl3a2g5Z0JJQWZCcWJtN3VnV0R2NWVVQWdPa3BLU2wzWjJkbnZ3NWcrdXpaczJORFFrSUNyZTMydGlzM04zY2JnRzA5dkQ5akYxemxiNFpQdGFuMFFEbGhHZXg1QytBWjVObURFTWtSSlBVKytCV0FJSHRnUTQ0N3VRVmdBcWdoSWQ2VEpMeVc5UFR4cjN0OU93ZEZHL2MydVlKZmUxZ2x1Z2htVzQ4a2R3Uy9mUlFvZW9UUUtuWDdRV09mSVB3QUFudnQ3L3NpK0lYais3U3prb1JjS1JrM0tKM21Od3k2VmVGNFp5K2lPNVV6Y1VQRk9tVWgzVmpQbWZnWlk0ejFDQWZBZnNpeVBOVHg5bTRBRHdKQVptYm1INFFRU3lJakkzMjJDQW9rTmpiMk1RQi9Pd2RkREdqcDBxVnlUVTNOcndEOGhvaElWZFVmcWFxYTdSNndDeUVrSW9Jc3krSE9jcHZOVmlQTDhtMUU5QmtSL1ZpVzVXdm56NS8vUGEvUldabzNiOTRNV1pZWEFRQVJqUUx3bkdPZDgxb2lpblRVdTBNSVVVbEVPYXFxL2xwVjFaZTkrNm5SYVA0T1lKbWlLRWZkeXlWSmtoMXQrd1RmTnB2dGg3SXNHNGdvVlFqUkNPQTNQZjJlRkVWNVhLUFIzQ3FFZURvakkrUGR2THc4aTJOcm8zdWNkVEl6TXpXU0pGMURSSWROSmxPNSsvV1ptWm1oUGIwM1l4ZFM3VlBwTWUxVzdYMGdQS0FJVFBTSmdZUUFuTUVwZWgvNEV1eGh0Q3VRSWU5eFZLRUtnWTJROEZxeXJQdUVuc3JyMDlFOTVjdTRud0IwUzhmdEFORlYzS2RJYURreTBIVklSTDBPL2oyL1QzRms0SHRyTDBnQ3NxY01PZnVleXM1Nkg4NGxNMzBRM0h0L04vc29Iak9vR29taXQ2a1JIS0d2MjVNREFzMVVaWG1QeUk1Y1NNYkdvNTFjekJoampQbkZBYkJEWm1ibUNFbVNIcEVrYVJHQUVXNm4xZ2doVnBuTlpvdkJZREFMSVNZUjBWUUFLNFVRZnA5QUU5RmNBR01jUVZyUWhCQkVSTEJhcmUyT0pFMTEyZG5aUmNGZWJ6QVk1dFhXMWo1SFJOTUExS3VxZXJza1NXc2tTZnBuZ0g0VytKbnV1MXdJOFNnUlRSVkNtQTBHd3c0QS93WlFBZUJ0SWhyZ1ZyY0d3Tk5DaUZVNU9UbkZCb1BoVDQ3UDBXQXltVFlaamNZYUlwcGxOcHVmY2IrQkk0R1ZVUWpSR0JvYTZyMldPc1RSaHM4dndXYXp1YzVnTUJRQUdBU2dwYjI5dmNlL0tKdk41anFqMGZoM0lub3FKU1hseHJDd3NMV3hzYkYzQVVCMmR2WmJBQ0JKMGoyT2JOYy9BZkNpODFxajBUaFdDTEhMWURDOGF6S1pIdTVwSHhnN1g4UlRrQ29zSStZTENRKzBXYkdZeVA3Zm1VY2RZWTh5SkVldzEvdWcxeDViQ2JLSE1UNGhsaERIUWVJTmpaRGZTSGptYUcrSEMvMFM2Mk91VVZVODUzSHpJSUs5MXVNRElDejJWUjJpVDZZKzI5UGRkNHord3UvUDVQTkdWbjhCaFc0RlNHdi9QdnJtTTNZRTA0UXZhQkR1WTQyT293QUFJQUJKUkVGVUV5ZTZ2Q1FvcnE0NStrazBUTFZwZDRrdlk1YlFkWFdjeVp3eHhsaTNjQURzSU12eUpDSjZUQWhoSTZKTkFPWUNlRGM3Ty9zaFp4MlR5ZlJPVmxaV0NSR1poQkE3VFNiVGk5N3R6Sm8xS3pJME5QUWtFZFcwdGJYNXpTVHNMVE16YzRUWmJENE9JRm9JWWR1MmJWdVR3V0I0QThCRW85R1lxNnJxbXdEQ09tdkRZREFzSnlKblJ1WTlpcUxjazV1YlcyQTBHajhXUXVpOHFtY1NVVHlBejRVUXJlNG5WRlhkSzRTWXJkRm9mZ3ZnTVNLNnlySGV0VmFXNVFGQ2lMMUU5RDZBNTRVUXAwd21VNkFSYmhYQVp3RHVtajkvZnNyR2pSdExuQ2RxYW1wdUk2SWtBUDl6MzliSXdUbFMzZVRuTTM2YmlMSUFLRVEwSUNRazVCOEE3dTNzZSttTUpFbHZxYXI2RklEcklpTWoxd2doWGdCUUQrQXRBTkJvTkorcnFxb1MwUzF3QzRDRkVFdUpLQUtBOS9mSzJFV2w5bGREMDlwSWVyRE1TdDhpaVFZRG52R2ZFUGJwd1BhWXBYZWp2YzVtM1lObjM5RmxOQk93aW9EWGs1NDV2cm1IdHdxSzJKQ1FvcXJxYWhCSnpuNVJNSUdlU21nNWxPbzY3Sk5Kd2tLQW5OK3ZFTFhKbHRCQXV3aWNGMC9OTXhjK2xUM3Zud0IrYk8rVS9kK0JYbzl5dTdWeFdvckFNUkdCa2NMblIzblAyM2ViRkExUXRDcWtqYll2NDc2cnVhN20xVDY3Q1dPTXNjdWUxSFdWL2tHU3BBTUFIclZZTENrMm04MG5tN0pUVGs2T1dRaHhFc0FQRmk1YzZET0tFaG9hK2pRUkpRZ2gvcnh0MjdZdVI0RG56NTgvVGFQUmJGKzZkS2tNSUo2SWFwY3VYU281a2xjZEFtQ1FKT2t0QUFzYy9SenByNTI0dUxoM0FIeXVxdXJQWTJOanI4ek56UzBBZ096czdHVW1rK2syOTMrSTZBZ0EyR3kyNzNpZnk4M05QV3cybTl1eXM3Ti9ZYlBaeGdnaHZtY3ltVjdRNlhSZjJXeTJrU2FUYVpyNzFsQmRlSTJJTktxcS90Q3RUQ0tpbndPQW9pZyt3VE1SeFRyZU5yaVhaMlptcGdQNGl4RENTa1RYQ2lIS2llZ2VSM1p1OSt1RC9oMXV3NFlOcDRRUTFVS0ljV2F6MlVaRUh4TFI4SG56NXMxMG5LOFFRdXdVUWx5ZG1abnB5b3BMUkhjQ2dLcXFid1JxbTdFTFJmeGdSRWo1cjBiY1hmYnJFYVoyeUtjSTBtK0k3TUd2cTQ0alRKVWNDM0Y3Ri9nSXQvOEZyTE1OcW5oUTB0WWxEM2ptMlAxSnp4dzd0OEh2SG1oVlZhd0ZLTTdaUi9jcHlKMXBQNVVBdGMweCtpdDgwakQxakZzVFJQZ1ByVnJWR3JqeWVSTFI4anNJeDg5WlFxZC9lc0VTcnJGL3V3MVNLa1NYODgyNzB6N2djUXNpbVVDdktGL0UvMXNjNWdlU2pESEdnc01qd0E0Yk4yNDhCdUFZWU44SHVKT3FLaEg5QWNCckZvdmxad0NlZHA3SXl2ci83SjE1ZkZUbDFjZC81N2t6V2RnellRbUxDZ3BhVWRTQ1ZsblVKRE1oQWJkYVJGdFJxOVczcTF0OVhlcGJxNE90UzYzNzF0MlZXZ3RWcXloSllMS0lBbHBGUlFSUkFYZFpzd0VoeTh4OXp2dkgzSm01azBuQ1pPYUdCRGpmRHlHNXo3M1BlWjU3YzJjeXYzdk9jMDdoZEFCWEFsaGRYMTkvMzU3R0xDZ29tTXJNcndBWXVHM2J0akV1bDhzRFlPMkNCUXRNQUg4QzhLZkN3c0lwUlBReklwb05JRk1wOVpMUDUzdVBtZjlLUlA4SUJBSU5BR0QxT1MyMXMyOGZLOW5Xb3dCUVhsNWVpM0RJYzlJRUFvRnFyOWY3TGhGZFZWaFkrSmZLeXNvTmhZV0ZQd2R3SElBRjFkWFZDYVVpbUhrNEVZR0k3Sm10eVRDTXg2dzF4djRsUzVaVWVMM2Vxd0E4cTVUNlUzNSsvbXZWMWRYMVZ2K2c1V2xKNnQ0bW9tM01uR3YxZllhSWZxcVVPaC9BbTlZaFZVUTAyVENNWWdCUEZoVVZIY2ZNUnpMemhzckt5aTZYWHhLRTdtTGJydzg5UGdTNmRBdndBeEFOQkJBbnZHSkxQV09pTGhYSkUvWDBzdFdiMmcxdlpoRGVJT2JuM1M2ZTc1bTdNZW1sSEU2Z3QzditER0NpTlpma3Zac01OSzZKUFN1SWwzTXB3b2g1MXhtdGFBazlrSzVKSi9DZjlPWU9mNkJnTGtEM0FIRE1DeHkyQllDQVdzckVTc09EU2ViMnFBYzhmZHZXUXh1YlZ4MkVuK3N2YzAva3NxWXpxR1IzUXExN1FSQUVRYkFqQWpnRmNuSnlucXFycS9zSmdKdDlQdDlybHRBN2hvam1NM05qS0JRNnY3UHN6eFQrcTUxbEdNWmlaczVtNWl1VVVvY0NVTXo4cHYzWXlzcks1UUNXKzN5Ky9nRE9BbEFINERnaWVvU1o3L1o2dmM5VVZGVDhEd0NlUFh1MnNXM2J0azVEcFlIMmsyQjFSSFoyZHJDZE1PV2tJYUliQVpRUjBUTUZCUVZYRXRGZEFCcGJXMXYvdDRNdTQ2dzVmaFZwOEhxOXZ5S2lBbVoreHpUTjJ3Q2dvcUxpWDE2dmR3NFJuV0VZeGoyd2twVVJVU3NBS0tVeUFaRFA1MXNGNEtGQUlKQVFJamQ5K3ZTK3BtbU9KS0lObHMxbFhxOTNPNEJ6WjgrZWZjMkNCUXRNSWxwdTJaME80RW5UTkM5U1NnSEFZM0NxSW93Z3BNaTIveHM3MFZRNGh4bXpUS0xERXlWR0xQbFVPRGlDa0ZwUWJ5eUFPRXBpcVNTVENhOFQrRG5sTmhjTTlYKzJPWVdCMHNZc3ova3htQzZKbTFxUzU5enlsUWZtenV4SUoyZVd4VkxzZ1FNUlA1MjNvSFJiK2xhZFlmaWdIUTl0cWg5d0JVQ2p3NklTRHB3ekFSUXpWS1h5TUo0YjBFY0hIVWttRmgwbG90Wmo4NTJrT1hzVmwyWE9vcEk2ZVRncENJSWdkSWlFUUtmQWdnVUxUR2EraUlnYW1mbWx3c0xDeTRtb0d1SDFxeGUyNTltTWtKK2ZuOFhNSXdBWUFMS0k2TkxLeXNxSGxWSUZBR0NWRStxTVU3WFdGekh6S2lMS0J1Q0JKY1JxYTJ1TFhDN1h6ajE5RWRGa0lKb0VxOU5qVzF0YkV6STRkNFZBSUZBTzRDa2krbzVTNm5XckxOTlBsaTVkK21VSFhhWUJnRkpxSFFENGZMNThJdm90Z04wSVg5dG9kbWpUTkgvT3pEdUo2RWRGUlVWZXE3a0JBSmg1a00vbkd3QmdBb0JaOWdFTXczakk1L005cXJWK25ZajZNM01rMDdVbW9zVkVsRmRiVzF0b0hidUNtZDhCOE9IczJiTU5Jam9mZ0ttVWt2Qm5vVWZZL091eEoyMzY5YmcvYkw1cDNFWlQwVXFBYnJReXNzZGd0Z3I5Mk5OUGRWM1pFTmdXZDlxT0JVWVE0TVZnL1pNK2JwVTMvSGZyOC9OK3QrR2huaEsvWERad0lwZ2VqazJ2YXhtT0cxZmJJc1VwK2wvS0VDd3RDQURNYkpCNVYxb0dIZVlueDY4TUFueGp0SUdTZlZTd0J3aVdtZ2FhNFVLQWhnTkVrUVRqemhHWEhBc0FZWWhtcWpMTFBkYzZPWXdnQ0lLd2Z5RWU0QlNwcUtqNHVLaW9hQll6TDRsa1dXYm03MWRVVlB5bnMzNHVsK3QvQUxpWU9RVGdnb3FLaW45WkpYVitCRUNIUXFHMldaSGpDSVZDd2VycTZxY0JQTzMxZW91SUtGb3ZXR3U5U1NuMXJ5U203eVdpd1FobnVPNTBMUm9SdmRuWi9tVFFXaitwbExxSWlGek0vSmxwbXVYdEhYZnl5U2NQQnpDUm1ZT2hVR2hsZm41K0hqUC8wNm9OZkhsRlJjVmErL0hWMWRWZitYeStYd040VUd2OWwwbVRKazBBc0IwQURNUElzOFJ4bkRmWllpQWlKVUNBOHVibTVtZzVKV1l1SmFJWnpId0lFQTM5bmdRQWhZV0ZaeWlsaGpIendrQWc4QTBFWVMvQUFHMzc5YmlUTlRDTGliOEgwS2gyUllTbFZSVUJuTEtuelo3ejJLcVZtK0RvNVJZQ0ZqUFQ4NW1tK1lMbjl4c2JVaHJLWWJpODMxRE5yb1VBM0pHMnJvaXQxczBEWWRhRkEyS1lyZXVZN3B4czRjOEFMUnJ5MUtKZVY3Ykg3NnQrMWg4b3ZBN0F4QVF2ZjZvdzJaUS9zRXA1TUpGck1RcU5ZZnVNOE9OM2g5ekJCSXA1cjRrTU1QNFFLdk5NTnFqMklpcEdvek9qQ0lJZ0NQc0xJb0JUeE92MWxqRHpIeWgrWWRNTlhxKzNvYUtpb2h3ZC8ybC9pcGwvQ09DK2lvcUtmd0dBWVJnL0FqQVV3UE9kZUVZVHFLaW9XR0xmcnFxcVdvV1lzT3NRbjgvM09vREJvVkRvRjlYVjFXM0ZvYVA0Zkw2ZndhcUZ6TXhmRTlGb3d6QlcrM3kreXdLQndDdjJZOTF1OXl3aUltWit2YnE2ZXBmWDYvMGRFZVVCZUNvUUNMU2JOVFVRQ0R6aTlYb3ZJS0tNdm4zNzVqTHpla3YwSHFHMTNtVVlCZ0JzdFBkaDVpdTAxcTVRS0ZUNzJtdXZ4WVVqYnRxMGFmN1FvVU9mdFh1YUl5aWxMclg2UzhaUm9WdmgyVEMyakRzMG41V2F0UVU0RzBBZUFMU2JrTWtXMmR6Vk5hdlI0OWtTdnUydDV3WEE0TjFnS2lYZ09jUGRzSENvZjV0enFYMGRnT2ZETUhYR2kwUVlZV3RGVnlSdzA1cVIwWi9EdVliVDkxWGFaOERReVNZUDNQc1FyZ0JqR1FCRW5PYnBhOVA0Ni9lOEd0VjZ1Zmx4aGtMWURjd2F0ckQ4OUFnSEtURFlXc2NjSHAyK3AzWHVVVnphZWhiTjJQbFIyb01JZ2lBSSt3MGlnTnZCTUF5clhBakYxWm5Oejg4ZnJKUTZSeW4xY3dBVE9Kd0Y1Z25UTk84eERNTlBSTE1BbFBwOHZrK1llUjRSTFF3RUF1L0I5bGtpRUFnMFRKbzBhWEpralhCK2Z2NVlJcm9EQUxUVzkreXRjMHdIS3lNemlLaTVvMk44UHQvQnpQd3dnRE1BMUdxdEw5TmFseHFHY1Q4Ui9RVEF5ejZmcjV5SS9yQmt5WktLU1pNbXVZbm9Xc3Z1MHdCZ211YTFobUZzTVF6andVNm1vMDNUbkxWMTY5YXRhOWV1YmZWNnZXOVlOczVWU28yd2ZsNFgxMEhyaHVycTZxam4zT3YxWGtwRWNkbWtmVDVmd2tETWZKcVZvT3ZIUHAvdlVxdTVNUkFJek9sa2ZvS1FGT3lIYTF2cllVVmEwYXpOb0xNSUdOeStOR0Fyb1ZWWXJIWWx5VzVNSUlmRlFuU3RacnZDbDNjQWVKbWdueHZtMG92SS8xbUhyL2VlUnZmMy9KMklUZ3B2UlhJUkozOWh6UG8rYU4yY0U5MTJacTJxTFVrVCtJUGg4MTZ1VHR0a04rSDNWaTczTHlsNEVVUm5wWjhWUEViNDl4Qyt4eG9vSzZOQ0RWdFhwRGQvQzdBYzQwNG0zZ0tCRkFBZGliTW1nSENFUnNaS0xzMjlpR2JVUE8vSU1JSWdDTUkrandoZ2k4bVRKMmYzNmRQbkd3QU5SRFFFQUpqNW8vejgvRUdHWWZ3U1FENkFLVllZTHdONGdabC9WMWxaK1k1bDRwekN3c0pUaU9nM1JPUWpvcmtBNXZwOHZnWm1YbUFscWdJQTJCTmt1Vnl1V3dFTUFQQzRsZkNxVnpKanhvek0xdGJXcndEc3NNS25BV0J0QjRmUEF2QnZJdXJMekMrYnB2a3ptNmY1cHo2ZmJ3a3ozMitWTXlyMmVyMjNXQ0wxRUFDYjNHNzNNd0JnZVdIdjJOUGM3RjVzMHpTckRNUDRtSWltRXRGVUFDMjJOYjRkTVFIaEJHT2RFdmt3UzBTbjI1cDdSZmluc0cvQ1Y0ek4zRElBSlF6TTJoTENHVkEwQ0VqMGlVVlNVRVVFYkxTbWJKTGpFQUJ0UzRpRlNPM2ZOaU14VUV2Z0Z3RjZmdGpXOWVYMEYzU1l6SyszWUpibVhBZWlIOXJidXVxOWpWdjd5d3hPTTJNeHdkSmhVVE4wVzFvRzl3YWtyZ2Z6NlNBWVRwbHNlMysrb1lZZWNqVHFIeGl1bThPbDhTZyttN2dqQTVJbHFtTVp2ZnBxd25ObXFlY1BhbWZ0alhRdXpQUUhFZ1JCRVBabFJBQmJyRml4b3NubjgrMUFXSVMxTUhOcGMzUHpZOHVXTGR2bDgvbE9CWEFLTTY5aDV2bW1hVDVsbFFpS283S3ljaW1Bb3NMQ3dzT1VVaGN3ODJrQXZnM2dtWTdHMVZyZlNFUWpEY080b3J2T3pRbEtTMHRidkY1dkl4RWRDc0JrNWhWV09hZ0VyRXpXeDJxdGYxZFZWZlZTMi8yQlFPQzV5Wk1uTDhyT3pyNUdLVlcwZS9mdVAyUm1ackpoR011SjZJbDBzazVYVjFlSGZEN2ZPY3o4TEJIbGFhMXZxS3lzck9tc3o2Wk5tNjRmT25Ub1RhbU1sNUdSSVptZ2hTNng3YVl4UjVqc0ttWkM4UmJHcVNEMDdkRFRpMGgwYy9qL0xnbmVTQTNiYUxMY2RzT25nd3k4cWNCTG9MQmsyTHIxLzZVRis0NUE0Tkxjc3pYeDc2UGI5dEk0U2FJYk05SHlSYTZ0eFlHUVhJNDlwQURqbTJGalg1cWZ0dEZ1eHUrcitOaS9wT0F2QVAwTWdMMXVWbHFFMStkR2JGSDIzK2p3TWJlb1ZjWGF4TE1neW9tV2lJcDR6QjE0UjJVcmNWdmNLUkJkWnc3d25NU0xXbWZSekYyOUpoTzNJQWlDc1BkeE5DSGova3ArZnY0b0lON1RtQ3pUcDAvdnUzang0ajBsNFhDazNHUjNNM3YyYkdQTm1qWEcyclZyUXdDMDAvYW5UWnVXOC9ycnJ6ZDBoMjFCNkNtMlhYOUVmKzNXMHhtWXp1QmlJanFrbzJQRDVYTWphekNUZTN1T0hLV1RGSDhNZkVoQUFNeEwwTEt6TXUvdUxmdGtraUF1R3poUnM3RUNSQm1BcmR4dUY5OUpkNzV4R0pvM1dLWGZIVm1TR3BsQU5QejVsM2xQTDd3L1hhdDdBMy9aWkE4YjJWOFFvUzhBQjBWdy9LK0ZDRE52RHI3eG5zbFp6OGRDMTRGSTJEZzc5ZGN3SFByUTluZTZTV24rSHMyc2ZjT2hVUVJCRUlSOURCSEFnaUFJRHNKK3FDM0JzZDhoWURvRHhRQk9SRGlUZVVjOWJNS3JDMi9KOXFLdG5YYmpyV0NxWU1JU3d4VXM3YWtTUlU3Q0ZZTU8wYTNxYlVTV1k2U1l0bGszdVZIend2RUFXeFVCblJEQThhSng1N0RtekdHMFlFR24yZlo3RTNNcjhuL05yS3pvbm5BVWdUTjYxSFp4bWI4YzBMZjVpR3VtckdneXkzTHZCSENESTBNa00zYXM2U3BqUmsxbitTVUVvZGZUV0Y3YTY1MG5Rcy9UdDNpRzZMMDJTQWkwSUFoQ21tejFqODdUSWRkcHpDamVIQ0l2RVR3ZGZTcGhjRFQ1VHpSWlV5ZC9tdXlKaE5nU0pPRWRIUVJPTXpjUjRUVUdCUXlOSlVOdVg3L0t3YnhHUFE2L1BEQkhCNDBBQ0RIeG0ySU16ZTRQUjBURmJ5cmgwKzNPRDdGZkp6RS91aStKWHdCZ2hYdGc0bWNBUmtidU9XZWVsVWRYc0FORUIrM1luWDBMZ0Y4WkpUVy80ckpCNVpyVmZNVHlTOFRmNjA2TUhhMU5ISDFvOUVDb3pEUGR5QXhlVEFVN3QzZldXeEFFUWRpL2tDY0NnaUFJWFlUOW83TzJoWXg4RFpyT2pHSWlHdDk1QjZzMDZoNDhhbEd4RzhuUXpKMkw0N0J0WmdiZVZlQUFpSmNNYlZDdjBVUHJVMTVIMzV2aHQrRTJ0M21XeG1kOFRzMUR5VUVYdHYvN0JFQ3JTQXNjY1AvQzV1VU1jVXRveFBBRnBmdmNldE81RllVL1lJN2tybkJLQUxlMXhVRkRZY0p2Q3FzK0FnQitwVytlYVdUK2kwQ24ySThQSjdSeTdxTkt3dGt3Tml2Z0FwcFJVK0hZSUlLd2x4QVBzSkFNNGdGT1JDNklJQWpDSHRoeDQ4amNKcFYxaW9hYVFzUlRtVEdSaURJN09qN3NUYlI1ZURzZ3ZnNnZKZVgyN0lYY0JmQi93YlJjc1Y3dU1ubTU1L2NiRDRoczVHYVo1MW1Bem5QQzF1N1ZvOUQ0dnJVYzI2RzFyblo1eFl3bmg4OTc2V0lIalBZSS9rQmhKWUNDeUxZVGlTcmFPbUVCTFBmN0txZEdOcGloZExubkpqQnVBWkdLOVhTc09IR2N5ZGc4bUFINmd4cGNjeE1kMy9zem53dENCQkhBUWpLSUFFNUVRcUFGUVJCc01FQ2Jmek4yUEdtZXlsQlRDRHgxTjlGWUlQSjVtUksxRWdOTVlRa2JYc3FiV0tZb0ZnREswRzFGY2JRT2I3dVptamNDdklLQjVRYlQ4aUVabjd4UC9nTXZVWnhaNXBrYkwzNVQ5MHh5U0dIM2h5T2RtVmljWVVTbjVGS2gyNTBmWUc5Q2x3RjZIVUJ1QUxaTXpxbGpKV2VHN1VKTjhWY1VYdXozVmo0QkFFVFFRTzJ0WEpwVHFVSC9CakRNbWd0WU8vU01JZ0xGbFFVakFOZnI3WjVpWG1UT29wa05HeHdjU1JBRVFlaGx5Qk1CUVJBT2FQaVhvN0kzWjJlZVJBcFRtR2txRVNZRDRYcThlK2hwZmJldGJZemJSOUZ5UkVqU3U4dk1MVVI0bTVsV0tPamw3TWF5UFArR3JhbWMxLzVFcU54ekhqRTlHMnRKTHl6WDd2MTFhdTF2blBjWEtCLys5RXNsRGhqdFVmeUJnbHNCK2sxNHE5dENvYmZENEhIK2d1cjZ1Q09xK2c4Mld6TG1rODBMN2VnVW9nYlIxdWd1Smx6dUtxNTUwc21SQktFN0VBK3drQXppQVU1RVBNQ0NJQnhRYlBXUHpqTk4xeW5FUElXWnBtNGhPbzZzOThMT2RGREVleHN2ZURuYXBtRVR1akVoWkJOWDdSci9oc0hMRldNRkE4dnozQm52a0g5dHF5TW51cC9BNVlOTzBZeW5vOXZvb0taeHN2WmFqVGp2cjFQcG5UVEhJZ01VMGQwT21PMXhQSzFadDlWbXRNd0JjR2k0b0xSVG9lTDIxeEFOUmdoM0FmaHgzQkVGTzdjenc2dkxjNjRINkhjQXVhTExxK0dVRHJiaUxnaGdIVDIzZnNSNHdpenp6RlFHLzVpSzZnNkk1UVdDSUFnSEV2SkVRQkNFL1JiMlEyMHp4eDVyTXFZUTAxUUdUK21zRG0rMEg4STVxRUQyVExUaGRicGhEWkRhUjNBR3J5VFFjakJXWkNLMFBPZTJUei92c3BFRENDNGJNRmF6YXlXSUJqaGxzL0c5ZzdGN3pVRmgrM0RvajJEOGV0SVA4cDVlT01FSnM3MkJ1UUZ2QVlNckk5dGs2V0RIMGZvRS8vVHF0OXZieFlzOEoybkNzN0MvZGhtQXNoTEZPUUluUGx4aC9rb0I1OUtNMmhVT0RTSUlqaUllWUNFWnhBT2NpRndRUVJEMkM3Yi8rdkNSSnV1am9maG9zRHBhRTA4QVl6d1JaZStwcjkyN3F3RG9hRW9xdHBKVW9XdGhzc3hiUUxTYW1kOEgwMm9YK1AwaHQ2OS9KOFZUT3lEaHF2NkRkYlA3N2Fqb1NiSFdiNXpOVmdNMUw1d0FEbGxsbVIxUXdKRXc5OGo5UVJvWER2dkhTL1BTczlxNzhBY0tGd0E0QndCZ25hdmpuN29acThmWDVYNzczSE1YbU8zdVhvNXMzZUM1RTRRcjdHNW94Nk9pMjRaRk01dFFkSmZLcmJsRkVtUUp2UTBSd0VJeWlBQk9SRUtnQlVIWXA2aTk0ZENCb1F3K2h0azRXZ01UQURvYXpFZUhpSFBDbjR2Sit0ZCtDYUZvZlZITGpSVU5YTFkrVTRlelMwVSs0RWVTV3JVL0YyWnVBbUd0WWxyTnhPOFQ5T29zVitzN0EvMWYxVHA3MWdjV3ZCelpla2RHT1FpVytIWEc4N2g3elVpYitMWHFCNmNwbitMV0VETytHZnIxam1jNzc3RVBZdWdyWU5KcEFHV0RxRzBtNTVTeDE3Z0dZY0tIT2R1dkJIQmZ1OGRPUVJOUWV4VXZ6cG12TmVZQk5EcGl3MWtWVFBIWnFva01NRzdVMnoxbmNwbWVReVgxcTV3YVNSQUVRZWdaNUltQUlBaTlFdmFQenRvZVZFZUgyRGdhQ3VNSmZDeEFSd01ZMFVOVCtoVGcxUXhlcFJqdkd0cjhjUEFkbjYzcm9ibnN0M0FWWEdhejV4VWltbTYxcEZ6ck44NXVpeHZiWHpnZU1LM3FPdDFRK29pWXJ4czJiK0Yrc2Y2M0xYT1hGUHlTaWU0RkVINGdvWndLaFk1TGlOVUVndy8xRjFSdjdyVEhjbVRySFo0N0FGelpmZDdnOWhKa2NRakE3V3B3N2UvRUd5ejBCc1FETENTRGVJQVRFUSt3SUFnOUFnTlU2eDg3MGd6U29ZQWVZeEtOQVRBR29ESEVPSFJMa0VlQXlCWjV2SGZldjVtNURxRFZpbmcxTTc5UGlsWnowODczOCs3ZTByaFhKbkFBd3d4bGxudWVqWWxmV0NXbTByZmR1SHBrVlB3eW5NbjgzR2JONkU2VlFYOU8yMmd2NWNpNndRK3V6YW01QklRSjRRQUtaK1FtZ1d3bGxpZ2JKaDVHSk55Nm96NWhiL0RWdkRoblFmZDVneU9GeVJqTWtXZ1NjZ0c0V1cvM3pPSXluRWNsdFd1Y0dFa1FCRUhZdThnVEFVRVF1bzBHL3loUHE1azVocG5HbUJ3V3VvQWxkSWxHRTVDeDF5ZkZ6RXo0R2t3YkZiQ1JnUTFRMkFqTkcrSG1qVkoycU9jd3l6eVBBM1J4ck1VWk5hT2IzYWo1ai9QZTMyZzRmZmpuZTRZL3ZmRGF0STMyWXZ5TDg0K0hVbTlGdGlPNW5OT2xyUjFpUHYyV29xcFhrdWtiOVFZenJnQ1JpcmFETzY2dDdRZ2NCTk90S3F2bVRpcEFxSnNHRVlST0VRK3drQXppQVU1RUxvZ2dDQ25EL3RGWk5TSDNtQ0RNTVlBYUE4YWhGQkc0NERFZ0d0Z2o4d0x2SnVCVEFCdkEyQWppamF4NW81djFodHpNUGh1bDFGRHZ3eXpOdlFPRVg4VmFuQXRvM2ZYV0dEUjliRVhPT3hYNmJMUERqRmJERlRwazZCT0xPZzNkM1Ivd0J3ci9DdUN5eUxaVElqanU5ODNZQ3JQcFNIL0ppcVRYMHZQaW5LbGFxeWNBakUyMDZaUzMydTROam82eFNuSHdQSnF4ODZPMEJ4Q0VMaUlDV0VnR0VjQ0pTQWkwSUFoUjJEOCtvemJZTWt3ekRkSEFFQmdZd293aEFJWWc4aDBZQWdwLzN4S2lRUUJBc0JJTHhiM0ZkdlA3TFdNVGlEY3lZeU1JR3hWakF4UnZWR1pvNDVEYlA5L1V2WU1MVG1LV2VhNENZdUkzV2ovWmdZOTJ1dG1GcGsveTBqY1VCOE91Z3dqNDQ0RWdmZ0VBaHI0T0puMFhvTUdBVStMWElwcDRDa1BoeW40RXdBK1M3VXJUNjVaeEZTYm9GczhkWUZ3WjlnYkgzb1BJNWhOT2ZYclVqcDZtWXpVeVZwbWxPWDVWVW5jWGtaVkhUeEFFUWVpMXlCTUJRZWpGYlBVUDZaZlJuTzF1em5LN1hVSERiU0RvQ3ByS3JWektiZXFRV3huS2JXcHlLMlc2TlNzM1FQMUEzQWNtOVdIaVBvRHFvNGl6ZFh1dmRhYlJFU0ZMSEJXMmZmZjZTYmFkRnZQbkJHd0NzQVZFbXdtOENVeGJHTHdKaWpabjZ0Qm1xWis3L3hBcXpiMllDSTlIdHNQaUY0NHBxNTF2SElybURjUHQxdE0zYXZmK2dwc053eHh6d0FoZ0FIT1hGRjdDaE1jQU9KeDVxbzB4NWxuK29xcm51MnlsYk9CRXpjYmpJRG9tcnAyZFdmc05kT2dOZms4cGZRbE5yMy9Qa1VFRVlRK0lCMWhJQnZFQUo3TFBYWkJOTjQydEp0Q3BQVDBQUVJDU2hUV0E3V0RhRE9MTkRHeFd3Q1ptYkliaXpjeTAyVzJHTmh1WjJKemovNnkrcDJjcjdEMjR6RE5MTStaSDFtNkdkYVZ6aXNyY2xZSGFGNCtQMlhNay9KbHRLaDBBODMxNTh4WmVrNmJSZlE1L29IQVpnQ2tBSE15bzNjWVdveFptMDdpdWhFTGJ6Q2hkbnZzemdHOERiRXN4SEM4Y25DRGFUUkFlVWxSN0V4VkRFdWNKM1lvSVlDRVpSQUFuSWlIUWdpRHNHVVlqZ0hvUTF3T29CNmdPNEhvdzZnR3FKM0FkTStwSjZYb0cxU3VpT3MzQitxd1Exdy9NK3FLQi9CSVdLTVREaXozVHRjYXowY1JGVm1rZFIxSStJK3p0MjczNllOaEs3RGkwOWpmbTlXTndjMS9sdWkxOW8vc2VodUlmbVNhdEFjR0l1ZXdkS3c0Y0NZWDJ3TWo2STREenVteUdvSUdhUjNoUnYvbWFNdThGNFlLb2ZjQzZIZElQaTdieVdNZTh3VVFHZ0t1MTlwekQ1WFFGRmRmOEo4MEJCRUVRQklmWjU1NElpQWRZT0pCZzhHNWlCQmtVSXVJZ000SUVDakloU016V2R3cUNPQWdnQ0U3Y3g4UkJZdXdBVVFNRERjUzZBVUFEUUdlRHFCN2dXZ1lhRktpZVdkY1RxMXBOb1FhWHBub3prK29sSzdMZ05GenVtYUtaS2dCa1dTMXc3TThSQWF3WnVqRUx0UzlPaXRvbFI4b3B4WHQvbWZudTRmTVdYcGV1MVgwVmY2RGdMb0RDNTg4QWxFTTFxOXFTWWloMG5JbHl6eFN0NlRFUWpvamZnZkROa2U3OVJ3QTBSOG9sMmN6eks0YkdUMmxtN1ZmcERTQUlpWWdIV0VnRzhRQW5JaGRFRUFSQjJHdHcyYUJqTlJ1dmdkQS8ydWlNT3JWRVNQajdqbVhqMFBMWlVHdFFwMEowWTBLSndjMTl5VFZxd0ZNdjFEaGdlSi9rM3VXVHMzYzBabjBFb29NY04rNVFLSFNjeVNxNGRIUE9MMEhxRnNDVzc0RFo5bWtvdmZ1RUxITnR6T3dDODgycXBQWUJTWklsT0lrSVlDRVpSQUFub3ZaOGlDQUlnaUNrRHdmNkg2NmhLbUxpMXdwQWRWajhtZzNaYVBsc1NKdWQ2Y0p4aWJrVTZNRURXZndDd0RWVFZqU0IrTXI0Vm9jK2o5c1RvWVZEb2YrYXRza0NoSXdaZFg5UWlnNW5jTXlqVElTNDJPZzBZRVJNeGQwdi9VQjByeTczck9URkE0OVBhd0JCRUFRaGJVUUFDNElnQ04wT2wzc08wcUdNS29CeUkyM2gxWk1PWVlsZkFHaDgvNkRZUnB4M0x3M3NpYS9BamRsazNPV0ExWDBldjYvNlB3Qmk2MXpacVJUZWJld1FmYysvcE9CY0J3eURwbS8veGxWU08wc3hmQUN2aVIrVDRuL1ZxWThTRHNlUHV4UjBuRGFOTjgzU25BZjU5Y0g5TytvcENJSWdkQzhpZ0FWQkVJUnVoY3Y3RGRVYTFRQkdXQzF3cU15dlpTNG1jczJHYkxSOFlmUCtPcFdkT0o2SERuVHZieHlocGt2QkNPY0thTE1HTmkyb3JZS2tQL3JMSm51Y01RN1FqSm9LVlZ4N0RJTi9oSERwdFhBN3dzT0dSMDd2THFWSXpyVEllUkFwa0xwQzcrU1BRNlc1RjNQNldiZ0VRUkNFTGlJQ1dCQUVRZWcydUdyUUlNMFpsU0E2Tk56QVljK3ZVK3EzemZyZUhXOGV0amx1bnpPRHhIbC9NNXFiN25USThINkJ2MlJGTFNsY0hOL2FlME9oNDh3VHRLdWs5bkZGTmVNQXZoV01KdnZRQU5LK2orTERvaU5DR0hsRWVGeVhlOTdseFRsVDB4cEFFSG9JclRYV2IrNytFdWlOemMzWVpYMXB2ZjhzbzI5dWJlM3BLUnl3aUFBV0JFRVF1Z1d1UWorelJaVURkRlMwa1J3TWU3YnNSV2pkTXJBcXRHMWdYblNYUTg2MU5rNGZRc2g5QUFBZ0FFbEVRVlM2K3owTEFnMk9HTjZQdU1WYldRcmdpV2lEazZIUTlzdFA5RDEvSVAvN0RoaU9INlVZalVaSjdTMksrWEFBVDltVmFyVE1FNlVUVGg4T3I2YUUrNStPMVZxOWJwWjUvc1VWZ3c1Si9Rd0VZZS9SSEF4aTRjcDM4Tk8vUFlicjVqMkRUemFsTG9KdmZPWlorUC85SEo1Nzg3K28zYldyM1dNdWYveEp6SG5vRWN4NTZCRnMzSnBhWVlwUHQyN0RuNVlFRURMTlRvLzdTNkFDS3pkdVRHbU05bmozMDA5eHpWUHpFbXcydDdiaXAzOTdETGUvOENKV2YvR2xZK01KeVNGMWdBVkJFQVRINFNyME01dHpLNGx3UXF6UnFXek1TS2ljeEl5WEdwWWM1WXJsTW1Ld0kzVi83VlBteG96bXBqK2tiM1QvcEsvcHVyeFJoYWFETUNLdW5xOGoySXl4ZXNSZlBxWFNYN3pjOFJKdFZybWlIM0w1d0FkTmJUeEFSSlozTmhLemI0bmdGQk8zZFh4SjZGd2ROTTQwU3oxM3ExRHRIWFFHZHFjMGdDRHNCZDdlc0JGL3E2eUtiait5ZUFudXZYQU9sT3FhWDYydXNSRnJ2LzRhQVBEdXA1L2hoTU1PaGFkZlAwZm55c3g0OGUyVm1QZmE2d2lhSm5hM3RPQ1hwODBFdGZQM29mS0ROWGpsM2Zmd3lydnZZZnlva2JqdzVKTXhmdFRJdUdPK3JLbkIzNnVxOXpodTNzQ0JPSDNpUk14OTdnVXdNeDR1WDRLSEx2a2grbVdGcS8rVnJub2ZkWTJOZUhQOWVyeTFZUVB1LytGRk9HVElZR2RPV3RnajRnRVdCRUVRSElXWDVBdzBXendWOGVJWERvcGZiaXQrRjI1N2V2SnRJSm9aYlhSb0xJNGJoKzhWNzIvSFhGZTh1QkVLRjBZYkV0Yndwb2s5RkZwbFB1YWM0VVNvdUdHbGEwYnRORVU0RzhCNjJ4NEh2ZHZXUXVPWXFTd1EzYVRkdVorRXlnWmRLT3VEaGQ3S3RHOGRnZkVqWThMdzA2MWJzZmo5MVYyMjg5NW5uMFYvenUzWER3Y1BkbDRBQmswVFN6OWNoNkRsK1gzMXczVjRhdWxyQ2NjMTdONk5KNnBmalc2di9lcHJiR21vVHpodWQwc0wzdjMwc3oxK2ZmajFOeGlWNjBIeE1jY0FBR3AzN2NLODExNEhFUGFndi9EbWY2TTJaMzc3T0JHL2V4a1J3SUlnQ0lKajhDTFBBRzFTTllHK1kydDF6aFBZUmtnenVNdzR1T1ljVXZUYldLTkRvaXRPZ1hCalprdnpQYzRZM24veGV5c3J3WGc0MXVKVUlEckZQOU1nT20xdUlIK09JNlk3RzdXNDVqOXFjTTE0Z0g4SjVqcjdmR0trZXI5WjRkMHE3S1d5TVlKZ1BLWExjOS9pOHR3VFV6UXVDTjNLLzNnTFFFUXdsRUwrK1BFNGN1VElQWGRxdzlzYlltSEIzeDR6R2sydHJlMSsyV2tKaHRvOXBqa1liSGVNREpjTE4zNzNUQXpNem82MlBmL2Z0MUQ2N250eHgvMXhjUUFOVGRFVUFEaDM4a2tvT09vb3BNdDVrMCtDMnpBQUFEdWFtcUMxeGl2dnZCTWRLNmR2WDV3L2RVcmE0d2hkUTU0dUNvSWdDSTdBTHcvTTBTNmpFcURqYksxd1dQM0d0aGlWeHNFMU03YmZlY1prRTFUdDlIQjJVOFR3RDV2MzBseG5MTy9mK0t2eXMyRFNCd0FkQnNEWjBIZmJiNFVaRGFTYkQrK09VT2gyUjY0YU5FaTNxRitDY1RXSUJpUk95enJQRlBVd0VhQ3RKSEZ4cHBsZk1CQzhrV2JzL0NqRnFRdjdLWTNscFk2bVZMQno5Wk5Qb1dGM1U2ZkgxRGMySXNQbFFwL016RDNhTzMvcUZCUWRNeUc2M1JvSzRjS0hINDBLMTErZmZSWnVlK0hGbE9lYjVYYmpYMWZIeXBJM0I0TnhENWJlLy93TDNQNmZzUDB4UTRmZ3Foa2x5QnMwQ0FEdytycVA4SEQ1NHVpeEp4eDJLSzVwRXlidE5neTREQU5hYTZ6NjRndjRGendIQUpoK3pBVDhxQ0EvZkk0UFBnek5qSU55YzNIUGhYT3c5TU4xK0thdURpcysvZ1JEQnc3RVljT0dBZ0NXdkw4YU81dWJBUUJIamh5QkkwZU94TkFCQXpEajI3WS9uUTdTdDNpRzZMMDJ5QnBnUVJBRUlXMHM4ZnRhWE1Jcko4T2UyeE8vV1RXbjRTZ0VReGZRbzJSVHFvNG9ZT2JZaHg5R0ExUHozZWtiUFREd0YxUTMzeG80OVFlYWpUZEFVTkVrVWc3OFhxSVp4TU81cVFaYW9kQ25wMjA0bWJFTDZ1c0IzTUpWZys3VExYUXRXRjBKUW45cllnQUl6QXhGcVdVNUQwZjJSKys1Nk9VaW9yTTF1ODh5eTNMbktVUC9ob3Jxdm5EZ2RBU2hVMnAzTmFKaDk1NlhvamNIZ3gxNlgrMDBCZU05dWU5KytsbTBYNWJiamVOR2owNXRvaDF3d1VPUFJNT2UyL0xwMW0yNCtzbW5PK3o3MW9hTitNR0REOGUxelprMkZlZE9QZ2xLS1dTNjNORjJsMkVnT3lNajdsZ0NrT2wyNDdWMTY3RHE4L0RMZFZOOVBWWjkvbm5DV0I5Ky9RMCsvUG9iSERseVJMY0pZQ0VSQ1lFV0JFRVEwb0tyK2c5dVgvdzZOUURRbnZpbEFqUnZ2dkNNSHhKaGZQZ3c1d2ExSjlBaTRKNjhweGMzT21MNEFPRm0zNnR2QWJqTDN1YkVieWJobVFyUmFYTXJDaS9zNlBqdWdBcnE2NDJTdXBzVUJVZURjU2VBNkwwUkVlak1qTFR5blZQODRtQVFLUUFYYVpQV202VzVqM0I1djZHcEd4ZUVubWZaUng5SGY1NXc4RUhJY0xrd1pFRC91QytYRlRyY0ZpSktPSGJJZ1A1N2ErcHhyTis4QmZOWHZJSDVLOTV3dHNLQjBLMklCMWdRQkVGSUdhN3FQMWkzdUt2anhhOXpJYTl0VFRFNFlJUnF6NklDTlBPTUdabGJtRzZMZXNvY0dURThpczBUMThEVWZLOWpwZzhrWFBvM0hGSm5FZUZJUk9RZ2Njb1psQ053OVA5SUtEUS84cnRYVDZtKzZkU2xlN1dXQ0pYc3FBVndJMWYxdjBjM3U2OEg2QmNnOUFFUUxYZkV6TmI5MjlWenR0M1VVWGN5QVNBM0NEL1hPdk5pc3l6eklaVnAzbWw1cGdYQlVlYk9uZ1d6azVxN0w3NjlFa3MvWEFjQVVFVDR3d1huZDJwdjhJRFlxb0ZkemMxWThja24wZTFNVjFpTy9PMG5QNDYyN1docXdvLysrT2QyYlRFemZuMzIyUmd6ZEVpSDQyVzUzVEE2eVVvZE5NMjQ4OHR5dXpzOEZnQmNIZGo2ZU5NbWZMeHBVN3Y3TGo3MUZPeG9hbzV1My92S29xaFgvWmVuemNDZ1BuMmorL3BsN1RtTVhIQU9FY0NDSUFoQ1NuQlYvOEc2T2VOMUVJNkkyK0dJK0dWTC9Ob1RYdUZsWTNEdDkraDRCQUZnYTY3N2VoQkdXRWVEbU5KV3dZbjVmZmt1OGY2bWhyK2dPblJyWmNFUHRNYmJBSVUvYnpqa0lxRTQveXIxRDdVYUMveFYrZFA4QmRVaFowYm93bHdLZG00SGNEMlg5N3RiYzhZTllQb1pDTm1BN2Y2TlBzbnBZcFJDbStpSGFQK3cwTDVCdDZpZm11VzVmMUN0TmZkSjZTVEJTY1lNN1R6SVlHQjJuN2p0c1hsNUhSeVp5TklQMTZFMTFQbEx0V0wxQndpYUp0eUdnU3kzTzdwbWRtQjJOaHFhbXJCdzVUdTRja1p4aC8zblhmR0xUdTMvNC9WbG1ML2lEUUJoQVc5ZlArd1VodzRiRnJlZDRZckpycU5HamNLUUFRUGFkaEgyRWhJQ0xRaUNJSFFaRHZRZGxpQit5VEYxQTJhS3I5UEkvS1JSWEhOV1JQeHVtajFqaUNiK1ZkelFEdWh1elRaRGpBWlF5d1BwV3oxd3VibXdhaFVSKzZNTlRPbUZCa2ZNdFAySjZFU0UxRzg3T0h5dlFNVzd0aG9sdGYrclZNdG9nQjhBRUhQOUpEd1VTajF6ZEh4UEdnakc3N1E3OTFPenpITVZyMEZHQngwRm9WZWd0Y2JDbFNzN1BTWVlDbUdSbGFYNW1FTU9odHNtSEU4Y054WUFzUFRERDdHcHJxN2Qvc2tRc3EwUGJxOG1jTEpNUDJZQ25yM3FDang3MVJWUWU3Qmo5emhMVnFxZVJUekFnaUFJUXBmZ2NzOUJPb1NsSU1TeWxqZ1EybXBaRDR1a09GUDZZV05HM1JYMkZzcDAzUTVRbjBnWFI3ek9iVVUwNnp2ejVvbjNOMTI0c1BvT3JpZzhpNEFUa0hxUzVBNk0yN3oreERmNEt3cEwvZDdLcFU0TzBWV29lTmRXQUZmem9uNjNhZVcrQ3FDZkFlU3g5b2EvUmJKRzI5dVN0UStBaUtIdFNiT0FvUURkcjcvd1hHZVc0VzQxb1BiUE5BV2RwL0FWaEI3Z3pmVWI4RTFkNTFIN2k5NWJoYTA3ZGdBQUpvOGJoMCszYm92dW0zTDQ0YWhjc3haQjA4UmZLaXB4eXptejR2cHFyZEd5Qis4eUFMVFlFbmNwb29SeVMrM2hVaXBPakFQdEo4RUNnSzBORFhoai9mcTR0dDB0TGRHZkE2cy9RSjgyWWM5amh3M0QrRkdqOWpnUElYMUVBQXVDSUFoSncrVzUzOUtNU2dERDQzZDAxL05zL1N1anBPNzM5cFpOYzg0YUQraExiWVBEa2VmcEZGdjd5MEJObm52WC9la2JGZndFL2RzSy9NQmsvZ0NnTEVkOUg4cis0SVVJelAveVYrVlA4QmRVYjNkdWtOU2dtYnUyQWJpSkYrSjJuWkY3S1poL0NkQ1k4TTdJbk1PcDIxUTRpRDlwMjh6aE81V0FzQkNPWFlLUkFPN1RPenczbVdWNFFHWHFoMlNOc0pBcTlZMk5jWjVTTzIyek9tKzNCR3Q3OU12S1FwWWxFalYzdks0WUFIWTJOV09CRlpxYzVYWmoycmVPd0RQTGxrZjM5OC9Pd3VSeFkvSGF1by93enFlZlllbUg2M0RLa2QrSzd2OTgrL1pPTXp5M1I5QTA4ZjBISHRyamNkT09PQnpYblhsR1hOdkhtemJobjliOHRDMzkrMWMxdGZoN1pYV0h0djY1ZkVWQzIvZStjNElJNEwyRUNHQkJFQVFoS2Jnczl6dWF1UnlnUVZZTG5BL2tpZ29EWnFKTFhNVjFUeVljb3ZTamtZLzhERTRyZk0xT1hOMWY4SzMwUkhWelo4Y0x5Zk1iYitXR3VZSDhYekhJZXFnUS9yMmxVaTRvRG80SlNjczNtZ2NUL3dSUWxLWmx4d2l2emExNWlCbVBtR1dlV1FCZFI0UVRyTDNXdW5PSzNYOWRpS2FJQkQ4UUdEcXVnakRsQXJoVk54dlhtYVdlUHlsM3l6M2thOXppN0prSit6dTN2ZkJpaHdtZTdHaG1YUHJudjNhNC8rcVpNMUJ3MUhnQXdNR0RCd01JMTlWdHIwelJINWNzaWE3M3pSOC92bDN2NnN4dkg0Zlgxb1hMWWo5U3ZoaUhEQjZNUTRZTTN2TUpkUVByTjIvQitzM3kwdHJYRUFFc0NJSWc3QkV1RzFTZ0dhK0FLTnRxZ1RPck9TT0pwK3p5azRPSzZmdFVVdk44MjJPM1hIaGFNWU5PRFIvbW5QaUZQZUVXWS8yd2xxeEhuREVzUkxqRlYvMkFmMG5CYkJCTmhWVXVLREhwV0lxUVBiYWFmUDRsaGRmNml5cDdWZTFtSW1pZ2RnR0FCVncrNkJTVGplc0lmQnJhNW9rT3A0K08xaFpPaGtqc1FrSm9OS0UvUU5mcFlOYVZabG5XNDhyUWQwZ2RZYUVuR1ptVEE3ZGg0SnlUVG94NlRpTlVyVmtUTFkra2lQQzk3NXpRcm8zeG8wWmh3a0VIWWZXWFg2STVHTVNkTDc2RU8zNXdIZ2IxN1FzaTJtTkdaODJja0lUTFVBcnVEc291UldnYi90d1pZNFlOeGZWbnhrcVVyL255Szd4aXJXc0dnTUg5KytOSEJhZkc5Um5wOFNSdFgwZ1BFY0NDSUFoQ3AzQnA3dmMwK0ZrUXdwOHFHQ0RsZ1BjT1ljOFZSNE01QVRDYUZPblRhRVo5VmNJOEFOck14cjJ4Y00vMHg0K3pIakdvK0ZwYXNLRDl1RDhoTFZ5S3pnc3lWaEdRQzhTdWV0cTNVcVJzYm13OThCMjNMam1sNHVhaXBlK21hN283b09MNnBRQ1djbW4vSXpUYzF3RjBBUWpXZ2tDeXZSeTZkcHZIUXFNdElVeFJJWndKNEtjNlJQOWpsdWIrVXpIZlFUTnIxenAyUXNKK1NiYmJqYjZaN1pmbmFRbUY0c0tqT3pvT1FKeXdWRXJoek9Nblllb1JoOGNKNEhWZmY0TkhGd2VpMjhYSEhvTmhnd1oyYVBQOGFWTnc0ei8vQlFENHBxNE9OOC8vTjI0OWJ6WkdEeG15eDR6TzgxZThnWCs4dml5dWJmaWdRWGpnNG9zNnJEM2NFU1hISG90TEMvTUJBT2ZkLzJBMEREcW5iMTlNUFNLV0kvTHRqWi9HOWR1K2N5Y09HVHdFbzNKRjlQWUVJb0FGUVJDRURnbVY1LzVRTXo4ZVhXVm9yVGQwUXZ4R1NoM1pYRi8xaXFpWVN1ci8yOTdSV3k0ODh6SUN4bHM5SFNsN0ZMVVZQVDErZGZoVEMxOU0zNnJRSGpkNUs3K2VHL0RPWnVnS2V4aTdJNzlJeFlDR1paWmNKb3puZnYvNjFHTnZtTFpzWi9yR3V3ZWFzZk1qQUpkeFZmOWY2V2JYWlNENkNVRFI1SEp4WHVISWl5OEpHQlFOalk1MERUZVFBZUFDVFpnVEt2VXNOc0FQb3FTdWxKd0o1aEQyTTI0OWIzYUgrLzVXVVlXRjc3d0RJT3l0ZmViS3k1TzJlOEcwcWZqYWxzRjVTOE1PM1BiQ2Y2SmUyZjVaV1pnemJWcW5Oc2FQR29XQ284YWphazM0T2M3bjI3ZmprZkxGK1BYWjMrMjAzNmRidDJIQkcyOG10SDlWVzR0NXJ5M0R4Zm1uSkgwZUFLQVV4WlUzQXNMWm5qLytaaE5HZUhMUUx5c0x3VkFJS3pkc0JBQ015TWxCdys3ZGFHeHB3YUozMzhXUGZkNHVqU2M0Z3doZ1FSQUVvVjNNMHR5YndQaXRYWnlRY2tEOEVoQlZ2ckZQK0Y4b1Y3Q0lmRHMvYnEvTE4yZWMwWWZCdDBWQ083c1FIYm9IWW9tdkFBQmEvZHdKcTBMSDNPS3JxUEl2S2J3VmhGc0FSTE4rcCs4RnBuQnhSK3ZlSXFJeFRjMFpqd000SjEzVDNZMVZTL2hPWnZ3ZWkzTktURlkvSithWklBcVhxNHpjOE14Z0lxZ2tIMEpGRTJ1UjVTS1Baa3duSWtLeEJoV2pQSGU5V2NZUHEzN3FNWnEydmRjK0xCRDJINVNLcjhLNmJlY083R2lLSlMzUGRMdnhpOGNlajI3Yjkva1hQQmZ0SHpKTjlNbkl3RzRyZy9QcEU3L2Q2YmhmMTliaTF1ZWVqd3B0dDJGZ3dzRUg0WjFQUHdNQXZQRFdXeGpZSnh0bmR4QjYzUjQxTzNlaDhvTTErS3EyTnVyOS9icXVEdGY5NHhrOGV1a2w2SmVWaGRKVnE5QmduY09rTVdQUUZHeEZZUFVIS0gxdkZZcU9tYkRIbXN1QzgwZ2RZRUVRQkNFT1pwQlpsdk1RQ0xhNnFoelpsNjUxc0U3dytLMVVtY0ZKSFlsZkFLQ0IvQ3NDRGJFc2hMMi9UbUN6dzR3bmgvL2pSUWtMM1F2YzRxdWNDeUFjNWs0T3BsT3poLzJHamMrYXU2VHdFaWRNN3cySXdGUmNWK29xcVRsREtZd0c5TzBBdHRvUGlENC9BbHMvSlBPaXRKWVp0Qjl2UGhhZysvVXUvc1lzeTNtSUZ3OFk1OFM1Q0VLeUhEMXFGS1paNGNKRkV5YmdXeU9HbzJIMzd1Z1gyLzd3N0d4dWpyWTN0clRncXBrbGNCc0dUajN5V3pqMmtFTTZIT1BOVDliaituODhnOXBkdTZKdDUwMCtDZGVlY1RweSsvV0x0ajN4NmxMY3Y2Z1V1NXJiejRINDFvWU51SDlSYWN6dSt2VjRvTFFNejcyWkdMZzBJTHNQNm5mdnhyOVh4RHpPa3c0ZERlL1JSd01JcjBXKzc1VlM3R3lTaW1WN0d4SEFnaUFJUWhSbUtGM21lUVpReWNlekpZdmx0YklMRkFaZVZwazEweXdQV0x0cysvNlpJMEIwdmMyTVl5V0hZMnN0dWNVVnd2ODVZRlZJQWlKd0JtZzJnSzhqYmN4c3E0MmJPbTBmMG1qZ0lYL0FlM2phaHZjeVZGejdwVkZTOTJzMXVHWVVFMytmd1czcUcxUEVtMnNGT2ljcGhPTnFYY2Z0N0Flb3k3VjJmUlFxOVpSeGFjNU03a3B0SmtGSWc4dThCWmh3MEVINHNhK3dTLzJPR0Q0Y1Y4NG93U1VGK2UzdS82YTJEbmU5dEJDMy8rZEY3R3FPMWVFOWFkeFluSFBTaWVpYm1ZbXJaczZJVy90YnRXWXRmdnJYditPNU45L0V6cVo0SWR3bkl4TmJHaG82blZPR3k0VVR4eDZHVExjTGQvN254YWozOStEY1hCdzNlalRHanhxSll3ODVHRUE0ZFB2VzUxNkk4M0lMM1krOHNRbUNJQWdBQUY2SVBxYkw4endSRlVmYk9CejJuRzU4YXZ1T0o3NVhGZGRldTZmMWg1c3VPUE1KSXZ3d09oK25uTDhjdC9iMzF1RlBMN3pGR2N0Q3N0d2FPUFVFRGJVY0lHdEpscE9sdGV4UE9QZ0RqTmd5eVgvVTJ0Wk91L1J5ZUpGbnZGYjhNekJkQktJQmlRZFlJZEt3SGhJbDhicU5KY3dLYjdYaEV6QWVWdjNwY1FtUDduMDBscGM2dm5aNzlSZGY0bmZQdjdESDQ0S21DVlBIYXZydUtmTXlBRXdjTXhvM25IVW1BT0RMbWhwYy90Z1RBR0wxZGJYV1VFb2hHQW9oWkxQOTg3OC9IdlhjM3Y3OTgzRG9zRmpJY0piYjNXNDFnTFZmZlkxRjc3NkxaUjk5SEZlZkZ3QW1qeHVIL3oxOVpseFc1M2MvL1JSM3ZyZ1F6Y0ZnM0xGdXc4Qnhvdy9CcERGamNQVEJCeUduYjEvTWVlaVI2TmlqaHd6Qm1LRkRjT2l3b1hoMGNRRE1qSU56YzNIYkQ4N0QzUXRmd2FyUFA0L2F1dWEwbVRoMS9KRUFnUFdiTitQYWVjOUV2ZHM1ZmZ2aXFwa2wrUGJvMFhDYXZzVXpSTysxUWRZQUM0SWdDT0NLM0pHNmxSY1IwVEhSTm9UTHFxVHJiclV2K1EwYlpzMkVuN3BLYWpzdUhHbXhhYzVaNHduNm9raG41Y1JhMGZBYzdPSjNHOWZqOTA2WUZickd6YjVYMy9JSENtNEFjRStzMVJrUkhGZGVpK2hvZkRQc2JtQnQ1K2xoZXpsVzV1WXJlRG11TjNma25BM1FoY1Fvc3BKYnhVS2tnZkNMTG9uMTFaR0VXYkdRNmpndjhUZ1FIdEM3K0hhenpMTkFnUitqa3JyWHV1djhoSjdIMURwQkJDWkRNbjFhUTUwbjE0K3M3WFc3WE9oSVRtZTZYZTNXQm82d3BhRUJOejA3SDF0MzdFaTBUNFR6cGt6R2VaTlBTaEROM3g0ekJyZWVldzd1ZVhsUm5JYzNhSnA0YThOR3ZMVmhJeTR2bm82aVl5YmcvNzU3Rmc0YW5Jdmhnd2JGMmZuajRrRDB0ZmJBb3JJNDhYdlN1TEZSOFFzQVkvUHk4UDNKSitHZnkxY0FBT29hRzlFYWpDL05KSFFmRWdJdENJSndnTU9sT2Nmb0lGYkNKbjRSS1VQcWdCRGhhRTFUQUl6ZENwaVpqUGdGQUNqOXFFMnBPbFozT002TnpIekRpSVVMZHp0Z1drZ0J2Ni9xWGpCYm1iZWR1dXNpQ2FCc2xvaXVtTHVrNERRSFRQYzROQVZOcnBLNloxd2x0VE9VYWgwQjVtdkFhRlB5aWFMcnF5UC9kMzVkclpEcVNCaDYvSXV0TDBBWGE2aWxabG51SjJaWjd2OXhSZTVJWjg1R0VKeGoyTUNCOEUwNE9xRjliTjR3M0RYbmZIeC95dVFPNjhjZk1XSUVIdm5SeFRoLzZwU0V6TTc1NDQ5RTBURVRBQUFuamh1TEVUazVuZGFodjZ3d0gvMnpzZ0NFTXo5ZlhseWNjTXk1azAvQ2lXTVBBd0I4Wit4aE9ISGMyT1JPVWtnYjhRQUxnaUFjd0hDcHAxaURuZ2ZRSjlib1VKeHh4SkVYc2NYOHRRTFBwQmwxN3lmVGZmT2NNMDRINk5RNFd3N0F0dk5qeHRxOGVTOC80WXhsSVZXeXMxc3ZiR3JPZUQ5Y0FzamhtanoyU0dqQzAvNnEvUEgrZ3VyTlRnN1JrMUR4cnEwQTdnTndIeS9KUFZLYitDR1k1NEJvbE8wb0FEYlBNS3lNN21qUFBSeXRIUXdpaE1PajQ5OFR4Z0s0VGJmeWIwTmxuc1VBSGpjT3F2MFBIWVY5T3J4Y0NIUEVpT0c0LzRjWGRvdnRQclphd1lvb0dqYnRkamtyUjg2Yk1obWJHeHBRK2NFYUhESjRNR1pQUGhIVGpqaWlVOEVhd2UxeTRid3BrMUY4N0RGWSt1RTZWSzVaZzZiV1Z2eTB5TmVsT1F6UHljRzFaNXlPeDZ1cmNjdXNXZWlmblpWd2pGSUtONXgxSmg0cFg0S3p2M044bCt3TDZTRXg0WUlnQ0Fjb29UTFAveERqVDlGU0s5RlB3dW4rYWVDRVpGZGdmbCs1VzZhVHIzRkxVaFptenphMlpMYXNBMkZzZEdyZDhCZkxBT2NQZVhyaHE4NWJGcnJLclpVRngycU5Od0N5UGlsMlF5aDBtS1h3VmhiNENicmpYdnMyekZCWVBEQmZzM0VobUdhQjBML2pnNTBvYjhhMUFEK2pvQitua29aMzByRWtKRTkzckFIZVh3aUdRbGozelNaTU9QaWd0RzAxdDdZaXE1T3c2ODR3dFlhaGVqYmdWdFlBSnlJaDBJSWdDQWNZekNDejFITXZnZjVpRjcvVU5tUTBCUWpSR3F5MjhiaGNoV29uSnl0K0FXQnJac3VQSStLWHdjNGx2b3JmZWxuRWIrL2g1c0txVlFTMlpSOVBNb3ZUSG1oSFJwK0NRT0hOYVJ2dXhSQkJVM0ZEcFZGU2U0bmltaUVLNW5mQm1BZHdZdnJhU0UxaERxOEJKbkNuYndQaDVjTGNSakdUQjFDWGE3aFdtbVdldFdhcHg4K0xQT01kUGkxQlNCcTN5K1dJK0FXUXN2Z0YwT1BpVjJnZmVTSWdDSUp3QU1GVnlESmJjaGNRY0xxdDFhSGFRaHpKbkdWdnZFc1YxOXhJWGZDMjFjeVpNYUNWWEo4UlVVN1lyRk1oMlRZN0RGTUIzeG82NzZYMTZSc1duTVMvcE9CSkVGMFUzckorWjA3NHVlS1VNRFBBMC8yKzZvQURsdmNaK0cyNHNkM2oxWXh6QUp3Rm9zRWRIc3NBS2V1aXRYdjlPVmJhTFBGMUh6R3lGZ3J6RllXZW9lazdQbkhvTkFRTDhRQUx5U0FlNEVUa3NZUWdDTUlCQWxmMUg2eGJjbCszaTE4R0xJR1J4dC9IU0FiWmFGMVNBRUNqWXN3eVNtcHU2SXI0QllDZ2N0MFlFNyt3UE5QcHdtMC93LzlSeEc4dnhjVS9BWGhOZU1PcHROOW84OGlmQ0t5ZTh3ZThoenBrZlorQWprZVFTbXJMakJtMWw2bWR0WGtLWmlFWWp3TFlsSEJzNUtGWXRNU3dWUlE0V3FzNS9MNUI4YS83dGtiR2c4bXZ0ZnRqczh6emdWbm11WmtYRHhqWEhlY21DSUtRTFBKRVFCQUU0UUNBeXdZZHExbTliRStNRTVhczZhNno1R2p3dEsxcGcwTHJhVFJqNTBkZHRiYmwvTk1PMVlaYVM2Qk0reXpUeFY3ekY4dzdzclFlUGVpWlYrclNOaXgwQy82cS9MRXc2UjJBT2w2N21qTDJyRmhZalp5R2svekhyenpnczRCenVXZUtac3dDWXhhSUR1bjAyTWlydnAweWFXVHQ3ZnlseXg4QW1LKzArUXpOYk5qZ3lBa2NnSWdIV0VnRzhRQW5JaDVnUVJDRS9aeFF1ZWM4emNhYmNWbGhtZE11T0JOMi9NYUxYMll1Vjh3VFV4Ry9BTUNHOGJlSStFMm1jRXN5dEYzWlRNQnZSZnoyYnZ3RjFldUowVDJwYU8waDFZUUpxQnZ3ZExlTXM0OUJ4YlhMalpMYS96Vm0xSTVXaGo0R3JLOW5SbVc3eDlyU2FrZVdQaENGWGNXUmQ1WndGU2EyZVpEakxCd04wSzFhdWRhYnBibnJ6RExQZlZ6dUtlSTFTSDJ4cFNBSVFwTElFd0ZCRUlUOUZKNFBRdy93M0EzUTFiSEdTSUtiTk4vK2lRRU5XK2dqTXhpM3FwTGF1WlJpRlpzdEY1d3hpNG4rSFIwQ1RrVy94bHhSelB4NVhwOXZ4dEZmVmdZZE1TMTBLLzVBNGYwQXJnSVEvalVxT0JjU2JZTVlWOTVTVlBtUTg1YjNmYmdjZllHY1FzMXFCc0FsQUkzcDlIakxPMHlSNUZvV0JBWnpUQngzMEhrM0V5cUpkYW5LNEZmSVcvKzVRNmV4WHlJZVlDRVp4QU9jaUZ3UVFSQ0UvUkFPOU04MVErNFhDSFJ5ckRIc3BlRzAzdnJiS1pYRXZFTUI1OUtNMnZLVXJjNmVuYjBscTNralFIbXhjUnhNL1J5TmVNVzV3NTkrYVlFemhvWHU1czl2VDNKL1V6OXdHUUVuQUhEdUFVN1lHR3czaGdub2FmNmk2amNjTUx4Znc0SCtoK3RnUmdrVGx4QlRQZ2pablhldy9xUElJeTJLaFVudm1YVmdMbFZFaTZpazVvQktXSllNSW9DRlpCQUJuSWhjRUVFUWhQME1Mdk1jcFJsbFRxLzNKVmdlbmJpWVozeWtPSFJhdXV2NE5sMXc1bDFFdUM1dXJIUU1Sb2pML014djVNMWJPTmtKczhMZTQ3YWxKdzhQdHJoV2dXZ0lnSEQ0ZnFwaEJuYmFybDlsYklWdW51QXZYcjQxWGRNSEVsenFLZGFFRW9CS0FId3JxVDRSTDdIdG5hbWRiQUp0T3pVeHNJSVVMMVZhdjBvejZxc2RPWUY5R0JIQVFqS0lBRTVFTG9nZ0NNSitCSmZtZms4RDh4SzhNazRveWpibGlCajh2RUcxRjFFeEd0TXh1KzJDTTQ4d2dUVWdHTzJOa3lwdHZVeUtNSEhvVXkrOW03WmhZYS9qcnlqOERqU1dndUJvY3JUdytsV0ttV0orWTNqT2psTitjcnlFeUtjQ2wvY2JhdXFNVXdtWUJxSnBBQ2J1dVpOTi9FWXkwMmdrOWV0bDVtVkUvS3BpV29wUTdXdDBCZzZvWkdZaWdJVmtFQUdjaUZ3UVFSQ0UvUUJtS0YzbXVSTkUxOWxhNFhnRzViRFpGaEN1TlVwcUhrN2JPSURORjV5NURJUXBZZFBPL0dFaUFOcXVvNW4vbVRkdjRma09tQlo2aUxtQi9QTVk2dGxZaTROaDhuRzIrRkcvcitvWERoaytvT0VxOUVQUU0wVnJUR1hReVFSTUJwQ1ZWRi9yTzhXRlVPK2hEK010QXIrcUZDK0Z3bElxcW10SWVmTDdBQ0tBaFdRUUFaeUlYQkJCRUlSOUhLNGFOTWhzTnA0alFxR3QxWEw2cGhueW5EQVlQbExFczZpa2RrM0tobTFzdWZDTUN4bjBWTmkyTTU3ZnNDbDcyU1BzVXE3UXVLRlBMTnJzaUhHaHgvQUhDdThFY0FPQXFDWnlRZ0VrM092TWMveEZWYzg0WUZxd3dmTmhvSC91UkEyZXhvUnBCSm9LWUZnM2pjWUFyUWY0WFlEZlVVVHZnRU1ycVdSSGJmZU10L2NSQVN3a2d3amdST1NDQ0lJZzdNTncrY0JKbW8wWEFEb28ycmFudFhSSkdiWStWOFY1ZnZudktxdjJjaXBBYzNyR3cyejcwWm45UTYyOGtZZ0doODIzOFRTblE1eHprSy9LZTNyaGc4NFlGbm9TWnREY2lzSlhBTXdJTnpnbmd1UFhpNk5GSVhUQ3pVVkxWenRoV3VnWVhwSnpNTFNhcUprbk1qQ1JRQk1CRE8vR0ViOWswRHNFZmtjUnZ3T1hlcGU4TlY5MzMzamRod2hnSVJYcngxZ0FBQ0FBU1VSQlZCbEVBQ2NpRjBRUUJHRWZ4U3pOdVE1RXR3SGtqclRGVnIybS92YWVLRVM1UVJGZFRNVTEvMG5aYUR0c3VmRE1oeG40UmZ0anBrNWNNQ3Z6eXJ4NUMwOXdTaU1KUFkrL0tyOGZUSG9ib0NNaWJVNHNjVS8wQXVPTExLaGpmbFVVMksvRGFIc2pYTjV2S09DZXBLRW1Ndk5FQWlZQ05Mb2JSNnhuNEdOaStnVEVIelB6SjRhaFAwRWY5MGMwYmZ2TzdoczNQVVFBQzhrZ0FqZ1J1U0NDSUFqN0dQenl3QnpUTUo0bG91bXhSZ2FVRXpJdllWM2xTa1Y4TmhYWGZwbXVaVHViNTV3MUFhUlhSVld2UThzNTI0UStteUR6dUx5blgva2dmY3RDYjhJZjhCNEs1cmRBOEFCd0xqTjBZbEtzVjRmbjdDaVNwRmc5RHkveURBRGhLQk1ZVDRUeERCeEpqUEVnT3FSN0I4WTJCbjlFd0FZUVdlTFkvQlRCMEZkMFdtT1BMcXNRQVN3a2d3amdST1NDQ0lJZzdFUHdJczlKV3RIemlBc1I1R2hCa1JTdFd0R2ZjZUhPR29wK3J6SnFicVlDaEZLZmNYdWpnVFpmZU9aL0NUZyswdEE5dVl6NHZyeDVDNjl4eUxMUXk3aGxTZjQwZ3FxT1pnOTM2RVlpQ2o5SWlkVUk1bWY4UlZWejBqWXNkQXU4RUgyUU1mQklVNnNqU2FueHpCaFB3SGd3SHdvaW81dEhEd0w0bWhsZkUrRXJJUHlsQ0YvQnRMWjMxVzZpYzJGMngrZ2lnSVZrRUFHY2lGd1FRUkNFZlFCbWtDNzMzQVRHTGZZUGRlblg5NDNtV3JVM2JsRXdmMEFsOVZVcEd1MlVMUmVjOFJNbStsTmtlS2ZXY01aclgzeVYxNUo1T0MxWTBPU0FhYUdYNGc4VS9CaWdQMGUySGFzZjNmWTF4YmpPWDFSNXR5T21oYjBHbHcwWUMzWWZZaEtQSWZCb3NCck40RU1JR0FPaWtYdHZJcndEUUIwSWRReXFCM01kRWVvQjFJR3BEb1I2Smwxbk1PcEJ2Qk5hQmFITTF2QjMxUW96RklSaHRDTFVFdjdlTHlOSTA3YnZGQUVzSklNSTRFVGtnZ2lDSVBSeU9OQjNtQm5LK2ljQkJYRTd5QXJYVE0wcW1LbWRwTXY4TDRYUXo3c3JVK3FPSDV3eGVMZUxQZ0V3S0R4Yzk5VDhKWmdsdzU1K3BUeHR3MEt2eDcrazhDRVFMZzl2ZFY4NEFjQm4rbjNWTHp0a1hPZ0ZjTm1Bc1lCN3RBbExJRU9OWnVaRGlHZ01nQkU5UGI4OTBVenplbm9Ld2o1QXByN2dWZGVNbXZ5ZW5rZHZ3dFhURXhBRVFSQTZoc3NHRmVpZ21rK0V3YkhHU0pobWFoLzB3Mkt4amU1a2JGTXdMNk1aOVMrbE4rUE8yVzNnTGtURWI1SzFQZmRFdU9hdlRjd3pYaGcyVDhUdmdjTDR1dHlyMStac1B4SkUzb2dQT0wwbEFXRUlGQTZGSm9MMTMzeC93SHVTMzFmeGZ2cXpGbm9EVkxKalBZRDE3ZTNqK1RBd2FQQXc2R0FlU0Ewem1mS0llUmlJOGdEa01XZ1lBWGtJdCtYczNaa0xncEFPNGdFV0JFSG9oZkFhWk9ndlBiOEhjRldiV2tUVzl4VGZ2dHR4a0RIakpZT0NsM1IzZmN3dEY1dzJoY2xZNXJSZHFma3IrTjg0Y1FCMjlua1RSTjhDNEZob1BRRTJFUXdBdkJrR2Y5dGZVQzMzbHhBSEw4azVHS2JLQTloakFnTUFEQ0FPZjQ5OGNlUm5RaDhDUEFENmgvZlJvQjZjdXJDZnd3enhBTGRCQkxBZ0NFSXZnOHNHSGF2WitCY0lSOFFha2RZN05oSEF1bzBONXUxTStJV3JwSForNnBhVGcyZlBOalpudHF3aCt6azVaaHhTODFmQTd5b0tSNFlZYndJSXIrMTBLRE4wK0xVVEY2M3cvb0ErVFNkZE0yV0ZyQzhYQkVIWUIxRTlQUUZCRUFRaERGZkJaWlo3YnRGUWJ5ZUszMVEveGpPWXcxbWU0M0w2TUY1UzNEcCtiNGhmQU5pUzFYeGxkNGhmQm16SmVubmxzS2NYUHVUMEdNSyt3VTNleXE5aGFCOFlPd0FBRkFsaFRrOENSeDNBTVRQSDdOaWRQWjlabkFpQ0lBajdJaUtBQlVFUWVnRmNObUNzYnZHOERTWS9RRlorQnVzVHQwckIvVXZXRjFOOGVTTndEYk0rM3pXajVpeWF1V3RiK2pQZk0xc3ZucGtIME56WUZCekswMnRYSUF5VFNGL3NVRUpwWVIvRlgxQzlEZ3BuZ05FS0lLeGNkZnJoYmd3Q3hYOWlPbjF1b1BEMk5NMEtnaUFJUFlBSVlFRVFoQjZFR1dTV2VhN1djSzhHNkZqN3ZwaTQ2OXJIZHdLSFF6WVRLcmx3cWRLdFI3cG0xUDB6dlZsM0RXMGE5eU84MXMxS3Z1V000NHppNDdrZnpIdjZsUThjTVN6czAvaTlsVXRKNGZ2Ukp5ME9oRUVEN1R5M0lmekt2NlRnZkFkTUM0SWdDSHNSQ2Q4UnVwV1RUejU1aUdFWW1kWFYxVi8xOUZ3RW9iZkJpd2VQTUUwOW40aW1KdXhNcDZCcDI5SkN6Rjhwd3RWVVV2dGNpaFpUWnRQNVp4YVFnY29PNTVZaVV2TlgyQlArUU1HVkFEMFFiWENxUWxMOG12T2dnajcxWnQrckt4eXdMQWlDSU93RnhBTzgvME0rbjIrZ3ZTRS9QNzlmT2dhOVh1L3RYcTkzYzNGeHNXZFB4MlptWmk1d3VWeGY1dWZuWjZVelprOVJWRlIwcXRmcmZkanI5WjdlMDNNUjlpOUNaWjVMdEtrL2pCTy9jY2xtdTJyUjFpRm1KQVR3UFNwVWUwUlBpRjhBSUFOL2pmek1DYldYVXJUSjhUcUdtSDhtNGxkb2k5OVg5U0RBOTBZYkNIQWlRajcrRmlhM2hscjAyOG9DNTVPN0NZSWdDTjJDMUFIZUQ1azBhVktmbkp5Y2t3R2NCdUM3QU9vblRabzBhZVhLbGNGVFRqbmxJTU13Tm5xOTNzc3JLaXIrSE9sVFZGUjB2Tlo2ck4wT001dVZsWlVMMmhsaUFCRU5hMmxwY2Z3QlNtRmg0VWlsMUNQcDJtbHFhcnB3MmJKbE8rMXRYcS8zVWdBRmJZOGxJak1RQ1B5d2JmdWtTWlA2YUsyZkpLSkRtRGtUd012cHprc1F1Tnh6a0tucENRSUsyeVNsc21yN2R0bWlWZldVMnJiKzE5QzRoR2JXcmsxNzBpbXllYzZadndWd21EVWZSMEtmQ1VCY01tdkdDM24vV0NpdlRhRmRidkZXWFR1M29uQU1nTE1CaEpjVEtLU2xneVBQY1dLWm9XbVFhYUxTdjNqcUNmN3B5NzV4WU5xQ0lBaENOeUlDZUQvRDYvWGVDZUFhQUc0QWpRQmUxMXBYRFJvMGFBQ0FHcmZiZlRFQUtLVVcydnRwclM4am9wL1kyNGlvQlVCN0FyanRtS2NUMGJNZDdNNEdBSmZMdGQzbjgzVmtZbVFnRUdpdzV0RmZLWFhXbnNiY0UyNjNPeFBBempiTms0bG9Eb0FXVzFzbUFCTkFnZ0FlTkdqUXJaYjQvWnlJTHZQNWZQOE9CQUxsNmM1Tk9ERGgrVEIwLzV6cnRLYWJpY0t2QzJzUGdGVFd4WEwwUTN4OGppdmV6Z28zR05OckgzZG82V05LYkxub3pHT1ljVk5rVzhHWnlXall6NWNiWFlxdmNNQ3NzSjlDQlBhdjJmeDliTXBiQXVDVXlCTVVvdkNEbzFSaEJxQWlUNndJSUl3QVpWVDZxL0pQOGhkVTF6czBmVUVRQktFYkVBRzgvNUZIUkVIVE5BdDI3Tmp4MzVVclZ3WlBQUEhFQWRuWjJRUHk4L05IQWJnWXdOSmdNS2lzYlFDQTF2bytacjQ3c3UxeXVlNEgwS0ZpdFVORUd3RGMzOEh1Q3dIOFAzdDNIaDlGZWY4Qi9QT2QyUndFd2lua1FFV3JWc1dyaWxhUmdKdWRDUmd3ZUtKVndMUGF1OXFmVmVzRkM0clZWcTNWMmxiYktuSjU0RkVKaDVEZDdIS0RvcUlXdlBEQWd5UmNDU1JBanAzNS92N1kyYzN1NXRyc2JrS3krYjVmcGV3K00vUE1zMDdZekhlZTUvaytSd040Q3Y1QXN3bWZ6MWZYVFBFYW44OVhHTTM1UTlsc3RuVUFUbXR0SDUvUGQ2VFg2OTF0dDl2NzJHeTJQY3o4ZWVRK3VxNWZ6c3oveDh5cmJUYmJKWVpoYkFid25OMXVQMWZtTTR2MjRyZjZuV1d5T2hkRXc4UEtnN2ZnTVFTL1FKUElGOEIvbEhUekRzcXZPcXczNE95RVVyR041d1RheHdtYmZHbXRhTk5ZMVQxSHpGbjhmVUlxRmtuTGVjcldldWVHekNKVVoyd0UwVWtnZ0puaURvS0RhM0FGZnlicFJCaTAzTGxsK0dqbktWdnJFOUo0SVlRUUNTY0JjSEpxOEhnOGF3TnZNak16L3cvQTlKRHRQN0RaYk4rR0hzRE04OTF1OTVUQWUwM1RhdHJxa2JMWmJML1NkWDJSeStWNkgyanM2UW1sNjNvZWdLTjlQdDhNcjlkYjI0N1BZSGk5M2hvQXNOdnQvYjNlNXArb094eU9IeXVLY3Y2QkF3ZWVXYjkrL1NGTjA4eG9lOUpzTnBzR0lKV0l3bnJEQ3dvS2ZzVE1MeEJScFdtYVU1Y3ZYNzYzb0tEZ0JtWmVycXJxOHJ5OHZMdzFhOVpVdHVPemlCNktsdzdzYXlyMGlNbDhDeWhrRVJWbUt6WnNaM1puWXBqY2RMZ3ptTGNxUkRmUWhYdmVqci9WOGF2NG91aHVVR05HNnlidGpWSG9GR0ptZmpkN25xejVLNkxqUEcvai9nZmREdDNIMkFoZ0tDZ3c3U0RPSUJqd0Q2bHVISmYvWSt6SVd1amtyWmM2Q1dhODdSWkNDSkY0RWdEM0FNeThBTUFtSW5vQVFEOW0vbTNrUG9xaXRObXJxV25hbllxaWJEVE40Ty8wbTVqNTV0R2pSNStUbXByNlJ5SzZvcG5EV2gwQ3pjeTN1dDN1LzdSMFRvZkRjYjJpS0Uvb3VqN2E1WEo5MUV5N0h3T1ExN3QzNzgwQXZHMTlob2h6RjFyQjhwdUJNbXN1OUZ0RWxNTE1oYVdscGRzQm9LU2t4SzNyK3UrSTZNbjA5UFFWZHJ1OXlPdjFscmZuZktKbjhTMGZlSlhKOUJjQU9TRlJtLzl2UXZ0dXVnUHpEWnVHa2hWZ2M3cFNYZmx2dXJMNUVSYWRiZmZWUlNmNVFBOEczaWV1N3plOEhrV2hHMlhOWDlFZTkybWwzeit3WWt5K1FlcGFFQTBHa1g4dDZRVDBCSWZWUVRRUjd2eG5BYzlQRTlOeUlZUVFpU1FCY0hMcW8rdjZoc0Fid3pCdVVsWDFRd0NuTWZPZFJMU2FtWjhCTU0vdGRpOEdnTkdqUitlRUhzUE14MGZVcVFDWVpacm1ud0lGcG1sZXJ5akswdFRVMUpjQS9CMUFjMEYwVzBPZ1A0emk4L1FETUwrd3NQQ2NaY3VXQllkTDY3cCtNWUE4QUY2WHk5V3U0TmR5SVROWHVOM3VqVlo5ZG1aK2s0aDZNL01VdDl1OU9uUm5sOHYxbEtacHc0am9kcHZOOW5aQlFjSEVrcEtTelRHY1Z5U3hZSklyaGlPc25CbUs0aDk2Mlk3YS9DRWVSOHdSWmh3Q21ZOHJWUGxIdWhBSEV0UHkrREZBNVNybWhBV3FTRVNVR2hoRUhYeVE4SmVzdWNYUmZIY0lFZWIrc2FzK2Y2Qmt6QVVHMjlhQU1EQVlCQ3V4SktCcnhNRjF5d0kvL1hTVDA1WC92VlAzVEcvbE1DR0VFSWVCQk1ESnlXRG1ZR0NXa3BKeTBEQ01YeE5ScldFWXp3SG9aYlBacmdLd0NWWm00OVRVMVByUVl3QWNBU0M0WEpMZGJzOGxJaHN6ZndOcmpxMXBtaDhxaW5LamFacWZlanllZHdHOEhObVFPSVpBQXdCS1MwdG5hNW8ya1lndXJhK3Zmd2pBN1FBd2FkSWt0Ykt5OG84QXdNelQybHV2cG1tbld3bXVuZ1VBaDhOeEZ6TS9DQUJFZEkzYjdYNmx1ZVBjYnZmdk5VMnJKNks3VGROOFc5ZjFSM3crMzZ4WVBwdElMdXhCdWxrLzhDN1RwTHZDa2x3eEFQSm5RSTcrQnR2YWtTbWkrNVFab0htS1NuK2dzWlZkTHR2c3ppbEZ0eFBST1FDQ2FhMFRFL3cyOW53eitCdWl1dnZqcmxiMFdQY1hyUHJZNmRMeW1Ya1ZFZnFCQ0d3aTdpQzQ2VmdIbWpiRFpmOW11dTV0Y1pTVEVFS0l6aWNCY0hJNjVIYTdmeDVhb092NjZmQUh2dCtoOGJmMExGM1huY3o4bnR2dEhnTWdlSXltYVM4QkNDYkpTa2xKT1k3OWR3YmJFWkpreXVWeUxkQTA3V3RkMTQ5b29TMXRab0ZtNXFmZGJ2ZGRMWDBZd3pCdVVWWDFmQUMvS3lnb1dGUlNVckt5c3JMeVJnQW5NM05KWkU5dE5JaG9vdlh5RFUzVC9rRkVQMlBtR2lLNnllZnpMVzF0cldURE1CNVNWYlVLd0N3QTk5bHN0azBJR1VZdGVoN2ZXd092Tk92d1o0Q09EbHZhQ1A2YmFyU24xNWU0Y2Yrd1paSjRyYXFhdjZheFZWMXkxRUhGZFlYSG1RYk5hbXh5NGdZK055WjlabFpnWHAwMWIwV1g2ZlVXM1pOVGQzODRzelJmTTAxNEFlcmpuMmFRZ0NDWU9DeFZPYlB5ckxNMGY1ZlQ0Vm1Va0lZTElZU0ltd1RBUGNlL0FMZ0FnSmt6aVdnYU02OGdvcFVBMnB6TGFoakd5WXFpd0RDTVQxUlZ2U2hpOHpNQWVzZmFNTk0wMXpWVEhMd0Y4WHE5dS9QejgyOVJWZlZOMHpSbmE1cDJIZ0NuLzFEempsak95Y3dUaWFpdXJLeXNOQ2NuNTBzQUl3RGNBMkNGemRiMlB3dG1mczAwVGJ1cXFyckw1WkxndDRmaXR3YWVZakNlSWRDbzhBM3c5L3FpUGJOVXJlR1RrY0V5NHpPRmpEdXBzS3JML3B3eFFPV0c3VVVpcEFMV2NPOEU5UDRTVzRPZkE4RUU0ZkhzdVV1YSs3NFFvdDJtT1R6dk9rdnNCUUM1UWNnSUJzSHhUQzVuQWhRR0Ftc0VFeFFZdEhCNmlWMmJVZUJkazhqMkN5R0VpSTBFd0VtSW1WVmQxODhMdlBmNWZKdGNMdGRyZ2ZkMnV6M2Jack5OSTZLVkxwZnJVYXZNWnJQWnpnNnBZMUJvblVSMEdvQ0RYcTkzdTZacFllZHp1OTEvVEZUYmlVaTF6aCtXUGRQajhTelNkWDBPRVYzTHpKc0E1QUw0bDhmaitTREdVMzBBNEp6YzNOekpMcGZyZVFEbjVPWGxEVWhMUzVzZjVmRnZXNW0yMTdhNXAwZzYvRmJmZ1NaU1pwbk1Od2QrWnEwdElhbUtvK3NCOVM5THlrM1RXekh2aGtJemxiUTkvNkI4K0JMVjlvNVFQbVhpcjRod1R1QjlJb0pmQU9DUU5ZOFkvRWwyYmZvOUNhaFdpQ0JuZ1hlRDArMG9CUE55Z05MOTJhRWJIN3JFaE1rZlJITXdDRTRsMExLWnBmbjJhUTdQdTRscnZSQkNpRmhJQUp5RWlLZ1BnUFdCOTRxaWpISTRIR2VGYk04RUFHWWU1WEE0YXEyeVR3Q1VoT3dEQUhVaDc1Y3k4L2RvNGNHNHBtblhFZEhUN1drbk03L3RkcnZERWdVcGlxSmE1MnR5dysveitXNVZWVlVqb2lPWnVScEF6UE1BRGNPNHcyYXpYYzdNRHd3ZlBueisxcTFiNjYybGpZSkxRZG50ZHB1aUtHT0lhSXZiN2E0SVBkNXV0NmZIZW03UmZmRXJVTTNNUWI4eW1aMGdEQWk5U1E3ZU0wZDU0MHp3TDJrRWlzenR6SHRBOUJlbGovSWs1ZTJ1VHV3blNMekthOFlQcXlYK2MyakFuNURVektGQkNMTlBVZWdxV3JoUTFsWVZDZWZVU2xjNVhmWWlBTXNBc2xuUnE1WEJMYlpBMlA4Y3pKcjM3MS95ckk5aHdPMTBhV09jdWxzU3VBa2h4R0VrQVhBU3N1YXlGZ2JlRTlFSlJQUkU1SDVFTkpHSWlxeGo3Z0V3T21TekUvNE15d0FBbDh1MUJNQ1NWczZaUWtTOUFheGc1aWJMRlRWejd0dUpLS09aVFdsV2ZVMXVkTDFlYjVXbWFaOENHQXJnWUYxZFhjdzN3MTZ2dDByWDliOFNrVE0zTi9laVhyMTZGUThZTU9CcUFIQzVYSE1BUUZHVUtZcWlQTS9NdHdONFBIQ3NydXNuTS9QYm1xYk5qNXhyTFpJWEwrL25NRTMxS1JDR0kyS2lMeEZIM2V2clg4c1hBQ2c4Vm1iZURRV1BLTmo3RHhyWGRUSTd0NlZPc2MwbndQOUFLRUZySGhFek9QVGhBbWhXOXB4RkVqU0lEdVBVdlM2bnl6NEpUSytDb01ZM0R0clBId1N6RlFRVGlOQVB6SjRIVm93NTcvNnhxejVQUkx1RkVFSzBud1RBU1lpSURKZkxGVHJYYUEyQUZ3SnZyQ0hRWlFEdUNneUJqcVJwMm02S1lRaVlhWm9MUzB0TC85M1dmcnF1Mzk3Q3BrRHlxWnBtMm5RTEVUa0FHRVNVbFphVzlpVDh5eXpGUkZHVU9hWnBPZ0ZjbUptWnVZaVpId093RDhBY0FMRFpiRXROMHpTSjZES0VCTURNUE1ucVpVK045ZHlpKytBVi9jNDJETnNqSnNNUmtaRzVjVzVxTklFdkFKT2JYY3QzSjRqL3JQVGQrelNkajBPSmFuZG5LSjl5MFU5QmFKei9uSWpnRndnTGZnSCtNUHU3NmdkYjJsK0lSSEhxM3YvT2NOa25NeXNMUUZDQ0cwSVQwN1VUZzZ3Z09EZ2NlcUFCZGVVRHk4ZU11bi9jcXE4UzFYWWhoQkRSVTlyZVJZam9LWXJ5TjEzWGE5cjYwOUx4UkRUQWVyay90Tnh1dHg4RDRGRm1iaUNpY2N4Y1FVUlRIQTVIVWNUeFVUK3pYN0ZpeFZmTXZJZVpUL0Y2dlQ0aWVwV0lqc3ZQenovWDJyNlRtVGN5OC9sMnV6MDc1QncvQVFEVE5HZEhleTdSL1hESmdOTjhidzBxTmszYk8wVGhhL3I2UmRkRFJQRDNBQVdHUkliWUNmRHZsTFE5dzlSeGV4L3Ric0h2cnA5TXpFWFl5SktFREh3R2g2VGdaVWE5elllcnlPdnQwbk9nUmZLWXJudGZKZ1hYaCtXQ051Tjd0c09CMFI2QkdvbHlERVZkK2VES01VZkYwMVloaEJDeGtSN2dKREZpeElpTS92MzdUeU9pRVFEU05VMTd1S1Y5cmFIS1lPYnhtcVkxdTN3UkVaME93S1pwMnNQTVhGcGFXcm9pbW5aWW1hWGZpMkxYNlMwY24wTkVJS0tkb2MxUlZmVTVhKzZ5czZTa3hLMXAycTBBWGxJVTVaOTJ1MzIxMSt1dHNvNXZzSUtNcUg2MmlXaFhJT0VYTXk4Z29wOHJpbklOZ0kzV0xoNGlHcW1xNmpnQUx4UVVGUHlJbVU5bTVpOUtTMHZidmZ5UzZQcDRXZWFKSnFYTU5BMjZNdkttdDkwamZLMmh2QkdES1hZQy9FZjF3cjFOcGlWMEowWUt6d1VvSlB0N2dwWTlDdm1QcFlEdlBlTEY0azhTVTdFUTBabXVsYzZkNGJLYnpEUUhCQVZFL2djemNjMEp0dGIwRG55SkVCM1ZVSyt1bkxWcTlLaDd4Nnd1UzJEemhSQkN0RUVDNENUUnYzLy9Ya1IwVytCOTZPc1cxQkhSK1FET2IyVWZIeEhkUmtTSEFFUWJBQzl5dTkzUkRJRnVOZ0FHY0lKVnozZUJBazNUL2tCRStjejhubUVZc3dEQTdYYS9yR25hWkNJcVVsWDFNUUEzQVFBUjFRT0FvaWhwQUVqWDlROEFQT1Z5dWY0VmVhS3hZOGYyTmd4aktCRjlZZFc1VnRPMDNRQ3VuRFJwMHY4dFhMalFJS0oxVnIxakFieGdHTWExaXFJQXdITklWSmVYNkJKNGViOWpUZE0yMDZUR1JHakJiUXdvVWQzM2N2Z2FLcUdSTC9OM1VQZ0JkVnpsc3dscDhHRlVQclhvSm9DQ3ZlSnhqQkFORi9xRWdiRnV5THppeHhKUXF4RHRObDMzenA5UmtsL0R3RUtBVWdML3JrTTdjbVBoWDJmWW1ncEJkR3hEWGNyS2gxYU5IblhQbU5XN0V0UjBJWVFRYlpBQU9FbTQzZTQ5Q0NTaWFjYnc0Y05UdDI3ZDJ1RVpWSWxvb3E3clI4WlJSUjRBS0lyeUNRRG91bTRIOEFDQWd3Q21la09HUWhxRzhVdFZWZTFFZEdOQlFjR0NrcElTTi94emVNSE0vWFZkcndKd0dvREw0VjhIR1FDZ3F1cFR1cTVYbXFZNWtvZ3ltWG1sdGNra29oVUFydG03ZDY4RFFJbXFxdXQ5UHQ5N1JQVHhwRW1UMUwxNzkxNER3RkFVUllZL0p3bCtLeVBINUhTbnliZ0JoSlN3YldBb1ZzOU42emU5d1lpM3lZN00yQVNZajZ2cGxRdTcrbkpHMFNpZlduUXNnTDhHQ3hJVy9JWXVQY01IVW9tdmpqOE5rUkN4bTE3Z2VYUEdpdnhDSml3QkJSSTB3di9FSjhZUkQyd2x3R3ZzQ2NZSmRYVXBLNTF2amN4elhyaCtiNEthTG9RUW9oVVNBQ2U1d3NMQ3RJYUdoaHNCM0oyVGszT24yKzErS1hTN3crRzRXbEdVTzVuNWliS3lzaGZqRFpLdG50Sm01a3UyYmZUbzBUa0F6bUxtQnAvUDk2N2RiczltNWhldGRWWi83WGE3dDRidTcvVjZ2OU4xL1Y0QVQ1cW0rZXlJRVNOT0E3QWJBRlJWeldibWF2OHlGSTI5eVpaK0FINWl2VjVlVzFzYlhFNkptWmNSVVNFekR3T0E1Y3VYN3dVd0FnQWNEa2VSb2loWnpGenNjcmwyeFBJWlJkZkJiL1U5M21UYkgweW1LWUdiMitBMkFJcDFoOXBhQkJaSWJPV1AyOEo2ZTAwbUtsYkplSnd1ckZxVitOWWZIdXlFVXY0RnZVYUFmeG9GNGxzdU5ZQVFudldad0w4Zk9IZnhOL0hYTEVSOHBvLzF1R2U2TGlnd1dGMUdoTjVXbHJhNGdtQWdjR2lnSnhnbnc5Ykw4M0NKUHVZUEJhNTlDV200RUVLSUZra0FuS1JHamh6Wkt5TWo0K2I2K3ZvN2lXZ29nTXFRQkZOQlJIUWFNNTlFUkxOemNuSWV6c25KK2J0aEdQL3dlcjI3WXptdmFacS9qaklMZEpPNElpVWw1WElpSW1aZTQvVjZhelJOZTVDSXNnSE1jYmxjenpkWGo4dmxlbHJUdENsRWxOcTdkKzlCekx6TkNucFBORTJ6UmxWVkFQZ3k5QmhtL28xcG1qYWZ6N2QzOWVyd1lXZGxaV1d2REJreTVDVnZNMGwzRkVXNXlUcSt5WEJxMFgzNHN6cXI5NWlNaTBFVW5nalE2b1gwRDNOczRlWTJNQVl5T0w4M2JMOERBR1lyS2NianBPLzdzdG5qdTdHZDJ5YmVUNFF6QVFETWtaODlabVpvWm14bWI5YTh4ZjlNU01WQ0pNQTBmZVhxbWFYNUY1Z0dsWUxRTnhBRUUzRlVHZUJiMVJoSG4xNUxodHZwc2R1ZCtkNFdFMFVLSVlTSW53VEFTVWJYOVg3TS9Fc2kraDJBd2N4Y3hjelRhMnBxbnRpNGNlUCt5UDNkYnZjOVk4ZU9mY0l3akY4QitDVVJ6VlJWOVc1TjArWUFlTnp0ZG4rVzZEWmFHWjNCek5XQnNoRWpScVFRMGU4QmdJam1Bb0JoR0w5WFZiVkNWZFVuVzZuT05Bemo4cDA3ZCs3Y3VuVnJ2YVpwRzZ3NnJsUVVKZGQ2SFpaRXh6VE5mYUVCdnFacE53WFdRdzdRZGIzSmlaaDVncFdnNnhaZDEyK3lpZys0WEs3SjdmajQ0akRodHdaTU1FQjNtaWFOYVJLM0JXNUNsWllIM1JJeDJBd2R1aGhXeVE2dytaUml3eitvb0RJcGUzQjJYanZ4VEpNeExkSDFobzk4NXYwcTZxOUo5RG1FaU5jMGgrZGRwMHNiemVCU0FnYjVSekhIK3dDSXJNUmF3UytWRVd4UXFYUER1YnJ6dkthL3I0VVFRaVNHQk1CSlJOTzBtUUJ1SmFLK3pGeEZSRTRpZXNMbGFuMUkxWW9WSzNZQ21ENXk1TWlITXpJeWJpU2lPd0g4RE1ETm1xWXRNZ3pqaGtDVzVWam91cjZCbVk4aG9vTUFmTXdjbUNPOExyRFBnQUVETGdVd0RFQlpTa3JLQWdDd2VtSC8yRmI5WHE4M09NVFpNQXlQcXFxZkVkRW9JaG9Gb0M1a2ptOUxUZ053Y1Z2bkNmUjJFZEZGSWNWSkdld2tDL2JBWnRRTnVvYkFkNWlnVTV2R3ZSSERseU9EWDBMdzVwU1ptbzU0Wkx6UFpQeEZUYXQ2TVJubTk3YWtmT3JZM2liemEvNFVQckJ5ZmJVK1BEdzY0YjNJeEh6OTRQbkxKU091NkpLY3V2dkRCMWFNR1dtUXpRdENMb0FZVXNOSDRKQy8vVjh4NTZBNlk2WFRZeTl3NXNjMkVrc0lJVVRyWkIzZ0pHSmxRR1ptbm1rWXhyRXVsMnRHVzhGdnFQWHIxeDl5dTkxUFYxWldIbSthNXMzTS9CV0FnZkVFdnhhUHRhelJBUUMxUlBRaGdFZXJxcW9lQ2V6Zzgva1dNZk02QU5PWExWdFdGK3VKclBWOHIyRG1yUUQybXFiNWF5dEJXSXZLeXNydTlQbDhtYkg4VVJSbGFLeHRGUjJIbC9UT05wWU5kSnAxZzdZVDhBSkFwNFp0NTBEK0dXbzJnNU4vbERPSDlNeUVxUUg0T1lYNWZMVnd6MW0yQzZ2bUpuUHdDd0RndENjQU9oWm83TEZOVEhhcXNIblR6MmJOWC94R1Fxb1Zvb1BjUDNiVjU0eTZrV0Q0NTZoYmMzbmo2d3NPekNtMi9sVVIvUWdHclpubDByTGlxbFlJSVVTekVyUndvK2dLN0hhN0RVQ2ZCQVNzQUlCSmt5YXB1M2J0R2hEcmZPRDJ5c3ZMRzdCbXpacDlBTXpPT0o5SVByeThuOE5nOVpjRVhBeFErQWdYSytyMXp4RnY5bWlFTDlRWnVaVTNBdmlQbXJiM1JjcEhqNW1qVnpabDRnUWlMQTRXaEkxWmpnMEJNTUVoTTM5NVM1WmFmVGJOOXRiR1ZiRVFuY1M1WWxRdUtNMEw4aS9kQit2bk9hNGxrbUE5ZUd2OC92blNSbkRjcDVWdWo2dXhRZ2dod2tnQUxJVG8xbmpwd0w0bTBmVWcvQUxBU1UxM3NQNVcwSHkzcFRXM2w5QmNZTWQ3QU14VFREeEw0L2R1YmVib3BMYi82cUlqRHFqNExKQkFqOE9DMXRpRnh0QU1ybFVOUG4zSWdzV2Z4MTJ4RUozb0laYzJxQjY4Q3NEd1JOWFpUQkQ4UFVCam5Mbzc2WkxxaWZnZFdMNU1sb3JyQkwzSEZVcThsR1JrQ0xRUW9sdmlrZ0duR1c4TmZOWWtLZ1BocjJndStDWDJmOHNGT25aRGoyZHJ5Q0dUUHhnTHljVEVZQmV6ZWJWeXhONGM5Y0s5dC9YRTRCY0FEdHJveFdEMmVJNC81WSsvbnZEbkRNUzRWWUpmMFIzZG83djNwTE55UHBya21ZajkzNHIvYXlyc0Myc293T3RtbHVhZkVtT1ZRZ2doSXNnVERTRkV0OEhMK3d3eHpkVEpBRTFGWURtZXNCMzhTeE0xN2V4bDYvOEoxUElRM25kQi9KSkN5Z0lhdTd2SHIvTmNOdldpWHhHVXYzWG9TUmh2Wk05YmRGbUhua09JRHZiTXBoRXBaVlY5bndlb2NVVUFhNW13V0x2bkNHeWxJQWcrbUt1RXlRN25XTy9tZU5zcmtvZjBBSGNPNlFGT1BuSkJoUkJkR3E5REw2TjZ3R1V3YVNvQk9valVwanRaL3hjVzJJWUV2UzFXemx0QmVFbUI3MFc2Y1ArMkJEZTkyOXAxN2ZnZitsajlnRURwL3BKNFU5Mmk4WWxFWU9nejR6dGJLb1lQZm01UmRZdkhDTkdOT0YzNU13QUtXU29zdm44M1RZWkRNL1pEUWFGVEsxM1gybkdpNTVBQXVITklBSng4NUlJS0lib2NaaWhZTVZBem1hWUN1QlJBbjJiM1F6TmZPU0ZZdEFBQUlBQkpSRUZVWXVRZnhOeHkyTXRmZ2VnbHhUUmZvc0xLRHhQWDZ1VEFkcnV0NHFqTTk0T1pzeE1RKy9yckNaMzR5ejQyZVZUT2dzVnZKNkJtSWJxTUdTNzdaR2JsQlJDc0IzV0pDSUpEOFNFd2ozY1dlTDJ4dDFJa0N3bUFPNGNFd01sSExxZ1Fvc3ZndC9xZlliSXlCVVRYQU5ZNm0wMTJnclZrQ0FYKzU1L1AyOXc2dlkxMkFQeUtRdlFTamR1enNTUGFuaXpLcHhiOUVhQS9BSWg3R0dkTEdMZ3JaKzZpUHlXNFdpRzZCS2ZMcmdQME9rQ1pBSUtEVTJJZkRoMXhMS09Pd0pkUEwvQXNpYk9wb3B1VEFMaHpTQUNjZk9TQ0NpRU9HMzRGS3ZyM3p6Tk5wUWlnaVVCZ1NaRW1ld2FUVlFVR05uTWdlVldMbGVOOWdKY29DaTJXb0RjNjVWTXZQaGRzcmdjMTVtaE94SytKc096UnpPNnNlY1VGQ1Z0S1dJZ3VhR1pwL2ltbWliY0FPaEpBUndUQkJwRjUzWFRkT3ovT3BvcHVUQUxnemlFQmNQS1JDeXFFNkZUc1FSK2pmdUFFTXFrSXhJVUFEV3grUjMvZ3BCREFSSURaeHZxempJTU11RWd4bHloY1Ywd1hIaXpyb0krUWxQWmZlK21nZyt6N0FLQ2gvcEtJU2JzeENYOVF3Y3k3ZXhzNHVlK0x4WjJ5dHJnUWg1UFRZOCtHUVM2QVFqSTR4NzVlY0ROTEpJRUl6dWxhNll4NDJ5cTZKd21BTzRjRXdNbEhMcWdRb3NQeDhvRkhtU1pkeXNCRUltaHQ3bS85U2lkcW93ZVNlVHRBU3hURlhFempLcGNscUxrOURnTlVNYVdvRkVUMllFRWl1bWhETHg4emc3a2dlLzVpZDd6VkN0RmRQTEptVk9haDJ0VFhBZEtEaFd3dHo4YnR2d1ZyWmtVM0FEeC8rTjRqcnJ2eXlvVkdIRTBWM1pBRXdKMURBdURrSXhkVUNKRnd2S1IzdHFHbUZCQXJvMEFZQTlESkNhdWJlUzJCbGlnMmN6RVZWSDZVcUhwN3N2S3BFKzhEOEVBaTY0eThVU2VHTTJ2ZUl1bXBFajNPSzY5TVVyY08zUDBzUURjMmxzYlpFOXprMlNDN2VxWFhYM1pYM2xySnF0NkRTQURjT1NRQVRqNXlRWVVRY2VNVlIrUWF6QVhFZkFFQU8wREhKcVppMURINEhWSm90UUp6TlhxcmF5aHZ0OXpnSlZERnRSZU5aRmJXd044bkZaNnRPUTRSMWJpeTVpNGFLL04rUlU4Mm84VHhHeVorSENBYmdQaW4yRGNOZ3JkQTVRdWQrZDd2NHFoVmRDTVNBSGNPQ1lDVGoxeFFJVVM3c0x2L01OU3JaNW5nc3hnNGk0ak9CSkNUbU1wNVB4UFdFZEVhQmNacUdGVWJhVHpxRWxLM2FLTGk2b2xaclBJSElNcnlsOFEvNzVjWU1NTVRjbitSV250d3hNQ0ZybjJ4dDFTSTVERFRkY0ZvazVYWFFEUTRXTWdBRkk1cFNIVHcrT0NoWEs0bzBLYzVQRnZpYktyb0JpUUE3aHdTQUNjZnVhQkNpR1l4ZzFEUzkzaURiV2NSMDFrTVBvdUFNd0VhbE1EVFZEQjREUUdyRlJpck1XN2ZaaUtZQ2F4ZnRJQ2RVQ3ErS0ZvRDBFaC9RU0xtL1FaUzlGRGczY0VVSDBZYzhXTHhKL0cyVjRoa01XdlY2SnlHZWxzeFFDT0NoWEVzT2RaMFNEUlhBM3laVS9lNjRtK3Q2TW9rQU80Y0VnQW5IN21nUXZSd3ZBNjlVTlgvSklQb1JBS2RCT0JFZ0U0RTRZY0FlaWZ3VEY4emFET0IzMWZZM0F3YmJhYUN5bThTVjc5b2ovS3BFeDhDY0hkQ0s0MFk5MHpBNVZsekY3MmUwSE1Ja1FTY1c0YW5Za2YydjBHWTJsZ2ErN3hnLytFaC8vNWttYVFlUVFMZ3ppRUJjUEtSQ3lwRWttTjMvMkdvVTNLZ1VyWUpNd2RNZzhGUUdKUkg0Qk5CMWpxVkNUMHBmd1NpelFDL3A4RDhBQ3E5UndXVk1nUzJpNmlZWERTV0NXOEYxL3ROd0x6ZnlLUlhESDRzWjI3eDcrT3FWSWdrNTNRN2Znb1RUNE9RQ3NBL0VrTnB6SVRmSHMwdGt3VEdvOUJMNzNMS3lKcWtKQUZ3NTVBQU9QbklCUldpaTJJUCtxQytUd1pNV3daWXlZRE55QUNUL3pWVGhnRXpneFQ0eTBBWllHU0NNSlRCMlFUa0FzaHBjWTNkaERTUUt4bjRsQWlmZ1BsVFJWRStnWUpQWWR2ek9lWEQxMkhuRlhIWmZlMUZRMzJzL0E5QWYzOUpJdGI3amVoOFlxektQbjVSUGpubHBsdUl0c3dzelI5aEdpZ0dVV011aFJnVFpMV3dURklwVkw3Y21lK3RpcjJWb2l1U0FMaHpTQUNjZk9TQ2RqTGZza0ZlSWx4d3VOc2hSSFI0TDRBZERHd240Rk1RZjZvd1BvYXQvalBTRDFRYzd0YUo5bUc3M1ZaK1pPWUdJbXZ1WVFMbS9UWkplc1hZMGF1dTdyUitDNWZ2amJlOVF2UVVENjBhUGJpK1B1VTFBS09EaGJIT0MyNG1FeDJBN1lyQ0V5UTVWbktSQUxoelNBQ2NmR3lIdXdGQ2lNT2lESXhxQnI0alFqbUE3d0F1WTJDSHF2RDNVTXd5MHZkOWViZ2JLUktyNHNpK2p4S2hNZkZPQXBKZStlK3pnL2NHRFNyTUlnbCtoV2lmZThhczN2WEtLNVB5dHc3Yzh4aUFXd0VBUk9CWTVnV3pGZnlHWjhjYVpwcDR4K215WCtuVXZZc1QzSHdoaE9oVzVJbEdKNU1lWU5FdWpJTWdiZ0NqQVVRTkFQdkFhQUNvd1Y5T0RSellEcW9GOFQ0QzlzSC9weEtNYWxhd1QyWHNBMmdmR1B1UVVyOFBNUGRKRDI3UFVqNzFvaUpBV2RSWUV1OGlwRTJyWURadnpKbTMrUG40S2hXaVozTzY3SmN3SzdPSjBDOVlHR052Y0NDRWJzUU1wbG5UOWRKcE1TYWRGbDJJOUFCM0R1a0JUajV5UVlVUUlzbFZYak4rV0oxaSt4OElmZndsQ1pqM0c1azRpL21aN0huRlA0KzlRaUZFd0lNcnh4emxxMWNYZ0NndldCaFhzcm9tVDZ1V0kvUGdsYzd6TnU2UHE2SGlzSklBdUhOSUFKeDhsTVBkQUNHRUVCMkhKMDNxVmFlcWk0UEJMd2VHTE1lWjlDcnNYcHJmeThyWThadTRLaFJDQk4xM3dhcHZvWHN1QU9OK01Bd0F3UW43MUdSNmI5c0lGSjVhbW1nY2FqTGVlOER0T0M1eHJSWkNpTzVCQW1BaGhFaGlGV20xQ3dBNkZZQTFqSkxqSHZjWW1KZG8yV256VVJFOSsyNURuTlVLSVVJNENhYXpvUFJCd013RDg3Y0FFSWhqbWJsZG5jRU1BRVFnNHBDSi8zU2NZZUs5R1NYNTR4TGNkQ0dFNk5Ja0FCWkNpQ1JWTWJWb0dvZ3VDUzNqT0hwK3lWOUJNUGhsUnIzS1p1SGdseGJ0aUtlZFFvaVdPUXU4RzlLaG5nYm1WNEtGUk9BWUZobGpKditkWCtNc2lMNU1XT1owT1I1MmV1eVNHRlVJMFNQSW1IWWhoRWhDT3ljWEZacUVKU0FLeEszeERub083L2RsWm1LK1BHdis0amZpYTZrUUlsb3pYUGJyR1BRM2dQcUViU0FPbjVmUUJ2OTZ3WkhmQ3Z3dVZMN0NtZS85T2lHTkZSMU81Z0IzRHBrRG5IemtnZ29oUkpMWk5XWGlpUWF3S1h6ZWI3dnVqNXRnS3d0dHlQcy81TXdyZmlUT3Bnb2gydWtCdCtNNGcvbGxnRWFFbHZ1RDJuWWdCa3hFSk5iaWFvQi82ZFM5OHhMUVZOSEJPaklBWHJUcFhSeWZuWVhoUng3WjVyNWY3ZHlKZjVkNmd1K2RWMXlPRkZ0MEF3cHFhbXRSWGxXRjcvYnV4ZmQ3SzFGWmN3Qy92bkFzQU1BMFRUaGZmUjFmNzlvRkFMaitnakZ3bkhwS0RKOG1QaElBSng4WjdpS0VFRWxrN3lTOVh6MTRLY2pmUThSZ0szZE9QTCsvSTROZnZDREJyeENIeC8xYTZSZE9qLzA4R0pnRjRJNUFCTXRBKzVaTDRwQnNXc0hPWU1vRWFLNnpKTDhJTnI3Sm1lK3Q2WUNQSUxxNFZ6ZHN4TnpWYTZBUTRhcVI1K0dxODBlRy9RNklWRk5iaC85OSsxM3dmV3MvZjFVSER1Q0IxOS9Bdm9PSFVIWGdBQm9NbzhrK2wvNzRiQXdkT0JERjc3MlBEN1p2QndEazlPK1BNU2VmRlBObkVpS1VCTUJDQ0pFazJBbWxZbHV2MTBEMGcwQVp4VDNRcDhuZ2FWZDJYZHBOY1ZZcWhJaURNOS9yQTNEWHpOTDhSYWJCczBGMFBBRC8zT0FZSmp6NEg1S0ZIRWQwSlF6OGVHWnAvaFhUSEo1M0U5cDQwYVh0cmE3QmY5L1pCQUF3bWZIaXV2WDRjdWN1L0c1Q0lYcWxwdUsxalJ0UldYTVFBR0EvNVdRY241M2RwSTdhaGdZWVp2Z2tkWVVJYVNrcDZKZVJnVzkzNzBHZHo5ZGlHejc4NWhzb1JKaS9lazJ3ckdMZlBreCs2dWxtOTc5NjFQbTQ1Snl6Mi8xWlJjOGxBYkFRUWlTSjhpK0sva1JFV3VCOXU0ZEVSaUFBSmxOd2hDU0RQeUhVWFVJTEZ6VjlaQytFNkhUVEhKNjFUby85TkJpWUJhYmJRRkNDUVN4em9GZTN6WHI4b1c5a3p6RWRZNXE4Zm9iYmZ2ODBoL2RQMFhZc2krNXRZR1lmUERMNWFzeDg3WFdVViswREFHemN0ZzB2clZ1UEcrd1h3THZsWTN5elp3OEE0TGpzckdZRDRLbC8rM3VUc2gvbTVPRFBVNjRCRVdGSXY3NzRkcy9lc08xOTB0TXc0Y3d6Y2V5UUljZ1owQit6M3ZodldKQnNNcU8yb2ZuRkJpS0RiU0hhSWdHd0VFSWtnZkxKRjEwRjBPMk5KUngzeG1jemRONHZjMFdLd3ZvUmMxWWNpSytsUW9oRWN1Wjdhd0hjUHJNMC94WFR4QXNBblFqQUdobk5VVDhJYTB3TWJTMFo3QStlVTVqcDRSbHV4N2haTHJyNlh0MWRrZmhQSUxxYW9RTUg0cEhKMTJEYXl3dXhmZmR1bkRIc2FFekpHNVd3K2dOemhBL1YxK05uLy9vUEFHQmc3ejY0Sm04VUR0YlY0ZjVYRmdZRDVFRjkrdUQwWVVlSEhYK2dyZzV2Yi9zQ0FKQnFzK0hIeDh0eTFxSjlKQUFXUW9odWJ1ZTFFODgwbUY4SVR1ZGp0RHBmS3hwbXlMeGZaaHdpVmdxT21QUG05M0UyVlFqUlFhWTVQQnNCbk9SMDVjOEM2QjUvS2JWN2JqQURJQVZnazBNVFpPWFhnN2M0Uy9KLzZ5endMT2lBNW9zdXBuOUdCbWI5NUVyTVc3MFdOK1JmRUhWU0t3QTRZOWd3S0VyNDc2Q2pCZzRNdmo2aWIxOEFRRzE5MHg3ZGo3NzVGbC90OUNlOVNyWFpjTjlsbCtBSFdWbGgrenhhdkRqNCtnYjdCVGhxMEtDbzJ5WUVJRm1naFJDaVd5dWJWRGlZMGxJK0FDRUg4Tis4aGk3ekdZdUlHWVFtd3l6S21idDRhVHp0RkVKMEh1Y0srNDlBTkJkRXB6YVdXZ254MnBNT3ZybnB4TXhMVXRKOE45ODdablZaSXRvcVl0ZFJXYUNyRHgzQzNwb0RHRGI0aUNiYmZ2UGM3T0FRNk52R0Z5TC9sT0g0Nkp0dmNkL0xqY3RVTC96ZHJVaHRJV0N1T25BZzJIdGJYWHNJYzFiNTUva083Tk1IVjU4L0VnQ1FucHFLeHhZdmdVTFViRDJoUTZIVFUxSUFBSVA3WnVKdk45NFF5OGR0azJTQlRqN1NBeXlFRU4wVTN6SWlwZUtRYlRGZ0JiOGNTR1lUUjUySXZOL2wzMG53SzBUMzRoenIzUXpnTkdlSnd3bkNkSDhwK1ljMk13TktsRjhVWlAweDBmakZRRFNob2Q2MlpVWkovdFRwQlo0bEhkQjhjUmcxK0h4NCtNMUYrTHlzSEw4WXF5UC9GUCt5UTN1cXErRXpUUGpNeGhRUTFiV0hVRkcxRDVVSHdtZkc3TnkzSHltcTJxVHVmcjB6VUxGdkg1NWVVZEprMjk2YW1tRDU5TXN2QTlENnZOK0F3UGEyOWhNaWxEelJFRUtJYnFwOFN0RmNFRTFwTEdsLzl0ZHdrY2Z6dzlsemkrK09vMEloeEdFMncrMG9aSk1mQjFINEdqTHRXVElKYU9IcmhmL2VLNzMrRDNmbHJhMk92NldpdlRxaUIvaWZKUzRzMi94QjhIM1JXV2ZoeHZ3TDhPdm5adVA3eXNxNDZyNXRmQ0Z5Qi9USG5mTmZiSFUvNXhXWFljdDNiYys0cWZmNThPWW1mNUx5d1gwejhlK2YzUkpYKzFvaVBjREpSM3FBaFJDaUc2cVlXalNOa2NqZ0YySEhFM2gybGdTL1FuUjcwN1hTWlFDV09WMzV0ekRvSVFMOEV5YUR3VzlvK3F0V0JGY2JEdDJQZm5ub1VOb2xNOXlPbjAvWFNvc1QyM0p4T0V3NDYweTg4OFdYMkYzdGY2WlIvTjU3U0UxSlhMalFQNk0zeHAvNUl3REE1cSsveG83S0tnQkFabm82Umx2ci9BN3UydytYbnp1MHplek9OYlcxd1FCWWlQYVFKeHBDQ05ITmxFMmRPSW1BNElRckRzM1dISVBJTExITS9GcjI4Y1ZYa2hPeXRvUVFTZVNSTmFNeUQ5V20zUXZHYlNDa05XNWhLMmwwMnozQ2pWbWltengwZXhWRzdhK2M0OWJ0VEhDelJRczZhZzd3cnYzN01lMlZoZGhSV1lXc2Z2M3c2TlRKZUhYRFJ1eXBqcStqZjhKWloySDRrVU1CK0pjdXV1RWZ6MkRmUWYrYXdrY1BHb1NuYnJ3K3VPKzlMNzJNLzMzN1hkUjFTdyt3YUErNW9FSUkwWTNzbkhwUm5zbmtBWkVOQ1BUSHhONzcyMlNKRkdadjFuZlZCZVQxK2xvNFJBalJ6VDNvZGd6ek1UOEcwT1hoVzZ4aDBUR0dWY3pZUjhSM1R0YzgvNUoxZ3p0ZVJ3WEFBRkIxOENEKzlHWXhmakZXYjVKbE9mS2g2eWZmNzhDbUw3OEVBUFR0MVFzVHp4N1JadjFyUHZrVWZ3N0o1bXhUVlp3eDdHamNmdEVFOUU1TGczUGhhL2o0KzdhSFFRZm0va29BTE5wRExxZ1FRblFUdTZaTVBORWd2QU1nRS9EZmhDangzbVVHTW1mNTYzdUg5OEdlVzF4OE1QN1dDaUc2dXBtbCthTk1FMDhEZEViWUJtYVEwbllnSE93TkRyeHBQSDZEeXNhMTk0OWQ5WGtpMnl2Q2RXUUEzSks2aGdiYzg5TExPTy80NDNISk9XY2p4V2JEb25mZnhYOUt2UUNBb1FNRzRPOC92UkdBLzNmVXMrNVMySWVmakJOemM4UHF1WDN1UEd3cmI3cXM5RkdEQnVIdVN5YWlYMFpHbTIycHFhME5yaU1zQWJCb0Q1a0RMSVFRM2NDdW4wek1OWUJTQklKZnhCLzhNa0tmNHZPV2RKczZka0R4ZnlYNEZhS0htT2J3ckdYR21UTmRqdXVaK0NHQXNnSDQ1d2N6QTB5dGRwVXcwTGc5ZENBSzBYa0diQjg1WGZrUElhZmlZZWNwVytzNzdsT0lqbEJXV1lsM3Yvd0tvMDgrS1N3WS9ZL0hpMjNsRmRoV1hvRTFuMzZHeDYrZDBtSWRiN3o5RHBhK3Z4bEwzOThNL2JSVGNZdm1RRnBLQ3RaLzlubVQ0RmRWRkJpbWlXLzM3TUU5TDc2TXFvUHlxMGgwSE9Wd04wQUlJVVRyZHQwNE1kTm5ReWtJL2tmb3pGQ2ltS3ZYS2diSXVsdGw0RnZBNWhndys3OVY4YmRXQ05HZEVJR25GNVErMzl0SU9SN2dod0N1dGJZMHpwRUl6dmx0dFo3R1BGbit3OU1BbW9FZDJmOXpsdGpQNjdBUElEckVoOTk4aTMrVmVuRERQNTdCUDB0Y0FJQ1ZXei9HOGc4K0RPNlRmOHB3cUVyem9jUUgyNy9CL0xYcmd1LzNWTmNnTFNVRnRRME5lTTdqN3kwKzVjZ2pnOXVIRGhnQTdkUlRjZFNnZ2ZqbDJJS08rRWhDQkVrUHNCQkNkR0ZzdDl2S0czZ3BFWjBZS0NNUU9JNEJXZUU5djlpcEdJWTlhOEVpU1Z3alJBOTJ4N2dWQndEYys2RGI4YXpQNUQrQjZFb0FqYjI2Sm9YRnhKR0NjUyt4bFNUTE9wQndBa0Rybks3OEJiWVU0Kzc3TGxqMWJZZCtFSkVRbit6WUFjQ2ZyTXBreHBadnY4TlRieTBQYmo5NWFDNG1qamlyMldNM2ZQNDVIaTFlQXAvaFh6TzRiNjllK08yRjR3QUErdzhleE03OSt3RUEycW1uWU10M2pZbXVidEh5Y2FpaEFRVGdWMk1MNEROTjdLMnBBUUQwU2szRnFvOC94dGU3ZHNPbXF2aHB2ajBZZkp2TWFEQU1DQkV0NlFFV1FvZ3VyUHlvdmdzSWxCY3NZSTQ1K0NXcko0Y2F4elJXczQ4ZFdRdVdmQmx2TzRVUXllRStyWFM3czhCemxhSndIc0NOYTh4WVh4ditvZEV0SDgrZ2tMdkx4ckFZb01tK2V0dm5UcGZqMFQrdXpodlFFVzBYaWJNMUpEQTlLVGNYank1ZUVnd3krMlZrNFBhTEprQ3hBbENib2lJOUpRWHBLU25ZVlYyTlI5NHNEdTZiYXJQaDNrc3Z3Y0RNUGdDQUlmMzY0YmlzTE9RTzZJOVRqejRxN0p6cHFhbndHUVlXckYySGdYMzY0QWREaG1EaGhvMVl1R0VqdHUvYWhmRm5uZ2tBOEJrRzBsSlNNUGFNMC9IeGpoMTR6dU5GeVljZmRmaC9FNUU4SkFBV1FvZ3VxbXhxMFF3Q0pqV1dOQ2FzYWpjR21ManhKaFpjUzJ4Y21QTmk4WmI0V3lxRVNEYlRISjYxVHQxek5oRXVBL0JlY0VQWVdHZHVmb3F3OVpTT1FGWU1iQVhDL3FXWGJxK3JTL2xpaHN0K3UzUEw4TlFPL0FnaVJudHJhbEJldFMvNC9xeGpqOEgwS3k3RGtRTUhJa1ZWY2UrbEYyTnczNzdCN2VQUC9CSHV1ZlJpSERWb0VPcDlQcGhXWnJRVVZjVmRFNHR3MHREd0JGZ2pmbkFzTGozbm5HWWZwSGkyYk1YeUR6N0VBNisvZ1hXZmZSYTJMZStrRTVIVHZ6K3VISGtlMGxOVFVGbFRnLzRaR2FqeitiQjk5MjU4dTJkUEF2OHJpR1FtUTZDRkVLSUxLcDg2OFdZQTA4SkxZeC8zN005UEUrekM4U21NaTdQbUwxblg2a0ZDaUI1dnVsYjZCb0EzbktYNTQySGdmaEJaODNrRE9RUmFUcGJWbUNTTEFudGEzME0wZ0VHUG9pejdOODZTckh1bTY1NFhaZG1rcnVQRGI3NEp2aDUyeEJIbzM3czMrdmZ1alQ5TnZocWZsMWNFTXpwWEh6cUVOWjk4aXRJdFcvRlpXVmxZSFgxNzljSTlsMTZNazRjT2JWTC9xQk4vaUtFREJtQnZ6WUd3Y21hR1o4dFdBUDRoenlOL2VBTGUzTlE0Q0tGM1docitlZk5OQUlCSGl4ZmowZUlsT0hMZ3dPRDI5Wjk5anFOR2hpL1pKRVJ6SkFBV1FvZ3Vwbnp5UlZlQitabVllM3NqaGE3WnlPeGowQ1haOHhldFNFemxRb2lld09ud0xBV3cxT215NjRCeVA0QXgvaTNoMmEvOG9XNXozMTBFaFFBMncwYXlEQVBSL0JtdS9MdG5sdUxYMHh5ZWxSMzhNVVFVTm4rOVBmajZ0SkJoeWd6QXBpcDRhZDE2ZkxqOUczeGFWaGFjNXh2cTlLT1B3bTh1SEljaC9mbzFXLzh4Z3djM1cvN3VsMTloUjJVbEFHRDBTU2NpUGFWeGdNRDNsWlV3VFJPS29xQzJvUUVmZnZNdEROTkV4YjU5eUV4UFIzVnRMVFp1MjRZclIwcStOZEUyQ1lDRkVLSUxxWmhTZEFtRDVqZW1hUFlIcjdGMGpmalg2QXk3Mld4ZzBLVTU4eFl0U1ZCemhSQTlqRlAzdWdDNG5HN0hHRERmRDVEdTN4TDh5Z3A5R3lhUUhJc0lZRE5rSDZKVFRSTmVwOHV4VEdYZjdmY1hyUHE0WXorRmFBa3o0NFB0alQzQXc0OGNpdWM5WHF6NjVOTmdRcXFXRE96VEIxZWZQeElGcDU4V21tZ3hhcXMrYnJ6czQ4LzhFWTdJekF5KzMxWmVnWnVmL1RmNlpXUmc1NzU5cUs3MUp5c2YrY01UWUpxTWxSOS9qTjNWMVRoWVY0ZU10TFIybjF2MExCSUFDeUZFRjFGeDdjVTZtK1pDRUZSL2lYL09icXpCcjhsaDJaNGJpREVoZTk2aWtzUzBWZ2pSa3ptMTBsVUFDcHdyN0dlRHlBbWlDUUJDQWwrMjBoWTBmWUFYZUM0WG5CN2NHQ3NWR3JDTmM3cnkzNERKRHp2SGVqZDErQWNSWWI2b3FBZ0xkSWNmZVNTT0hUd0VLMXBKTW5YTTRNRVlkOGJwMEU4N0ZhbTIyRU9MMjhZWEl2OFVmMmJvWTRjTUFlQ2ZmL3plVjE4REFIWlhWMk4zZFhWdy8vU1VGRng1M25sZ01DYU5QQmRIRFpMaHp5STZDUnBmSjRRUUloN2xrNHZPWXdVZUFxVUQvdGx5Q3NlKzNCR0RROWI1NVRxRnFTaExnbDhoUkFlWldUTG1OSk5zTXdDK3BFbTJQdlkvekNPaXhoN2lzTzNXMzVIZmQ4eHVFRDlzOVRxTENBZVdMMHY0dk9sOUJ3OWk3YWVmNGUxdFgyQnZUUTJldk9FNkFJRHJvNC93MUZ1Tk0yZU95OHJDMlQ4NEZ1Y2VmenlPeTg2SzZWd1ZWZnR3eTcvK0RRQTRldEFnUEhYajlVMzJPVkJiaS85dWVoZWZmUDg5cW12cndNeElUMG5Cc01GSFlQeVpQMnB4T0hVaTlSNVhLUEZTa3BFTEtvUVFoOW11YXlhTU1CVFZDNEovblloV2tzcTBKWExZTXpNT0FlYjRuSG1MdllscnNSQkNOTS9wMG9ZRGZEOFlWNElpVmh1eGVuc3A1RzBBZ2NHQkozNU52dnY0WFlBZmh1WjkzVWt3TzZibDNVOUhCTUNoZklZQm02b0czeS9idkJuWi9mdmpoems1Nk4yRGhobExBSng4NUlJS0ljUmh0SHZxaEpOOXJLNEh3Wjh0eEZxcEtLYWVYN1o2ZmtPQ1h3V0dualZQc2owTElUclhnMjdITUIvekxRRGRCS0NaTHNMQTJPZndNZEJFMWx6aDhPTEFJWjlEd1o4RzFxWE4vZTM0WlhVZDFmYnVvcU1EWU9FbkFYRHlrUXNxaEJDSFNmblVvbU1aMkVpZ3dVRDRzT1gySWpCTWE3NGQvSlhWRUl4eEV2d0tJUTZuWnphTlNDbmYxKzhTWnY0NVFJNG1PelFYNkFLTmliTFF6SGJtTWdMK2t0NnIvcDkzNWEydGpqeTJwNUFBdUhOSUFKeDg1SUlLSWNSaHNPY25GeDlWbjhKckNmQ3ZNZEhDVFdEVVFyTTlNMnFZMlpFenYvaWR1QnNxaEJBSjhzQ0tNU2NZaXUxbllOd0F3c0FtT3dTU1l4RUhoOEVFaDB1SFo3UVBsRllCK0h0cXF1K0plOGFzM3RXaGplK0NKQUR1SEJJQUp4KzVvRUlJMGNuS0poVU9wblRiUm9DT0JlTHIrWVcvZ3RDN3hQM00wQ1g0RlVKMFpVNlhmUXFZZmc2aVVVMjNjdVAzbWpVbkpEQll1dG1uaFl3NkVCWUI1blBRdkN0NnlqeGhDWUE3aHdUQXlVY3VxQkJDZEtMeXFaY09BZnZXZ09nRXdOOXhxeURHT2IrUnliS1k5eXVtY2NHUUJVczNKNnE5UWdqUmtad3ViVGlZZndIZ1doRDZOcnRUWUVrM0t3cHVadm1rVU44RC9BS2cvTWVwdTcvc29HWjNDUklBZHc0SmdKT1BYRkFoaE9na3UzNHlNZGRJNFRXQm50KzRzSCtZWUhDcEkrWksxVFFjRXZ3S0licWp4OWVON0ZWOU1PMGE5dmNLbjkzMkVmN3Z2ellpd05YRWVKNXQ1a0pudnJlbTlWMjdId21BTzRjRXdNbEhMcWdRUW5TQ3ZWTXZPcm9PdEpwQVJ3T0pHUFljdHRUUmR6WkFIenh2MGFjSmFhd1FRaHhHRDZ3WWM0S3BLbGN5SzVjRE9ET2FZNGpZbnpTcnlUeGhBT0FhTUJZeStMa1pCZDQxQ1czc1lTUUJjT2VRQURqNXlBVVZRb2dPVmo2MTZGZ3dyUUVoRndqUFZ4VS8zcUtvaGo1azl0THlSTlVvaEJCZGhkTmpQd1krNVFxQUx3ZlJlUzN1eU94UG9BVUFvSmFIU0RNK1orTFpLVVF2M0tlVmZ0OHhyZTRjRWdCM0RnbUFrNDljVUNHRTZFQTdyN25vQkZOVjFnQVlBc0M2S1d0L3ltZi8xTGNteDduVUZGdzIrTGxGUFhZWkVDRkV6K0ZjTVNvWGF0cGxNUGtLRUYzUTRvNmgzN090ZjkyK1RZU2x4TWJTYWZyS2JwYzRVQUxnemlFQmNQS1JDeXFFRUIya2JQTEZ3Nkh3S2dJR0FZaDVxU01DWUVZZXlwaWZWWmQySFMxY2FNVGZVaUdFNkY2Y0h2c1JNSlZMWVBJa0VJMk50ejRHOWhEekVsTG9yZFRVK3JmdUhyMm1NaEh0N0VnU0FIY09DWUNUajF4UUlZVG9BQlhYVGp5ZEdTc0I5QWNRMzdqbnlHT1pIOHFlVjN4di9LMFVRb2p1NytFU3ZWOHRqSXNCWEE3Q1dJRFM0NnFRWVFDOGdRbEx5ZVNsenJIZUxwbGNVQUxnemlFQmNQS1JDeXFFRUFtMjY1b0pJd3hGS1FWUlh3QmdaaWprejFuYUhzVHM3L2x0REg1Tm1MZzVlLzZpNXhMYllpR0VTQTVQTGkxTXEweXRQeC9FWTVoNURJQ1JBUFdLcDA2cmQzZ2pFVFl3MGNaZWFYWHI3OHBiZTlpbm5rZ0EzRGtrQUU0K2NrR0ZFQ0tCeWljWG5RY0ZMb0I2QS83Z2wwRHQvN2FOWE9ZSVhLdWF1R3pJL09KbGlXNnpFRUlrcTJjMmpVZ3AyOWZ2SERZeGhnaGp3QmpWNG5yRFVXTm1waytJc0pGZ2JpQ0ZOcGo1bm8rY0JETXhyWTZPQk1DZFF3TGc1Q01YVkFnaEVtVG41S0pDUThIclpBMi9pem40OVIvY3VNd1JlSmNOTkg3dzNFV2JFdGxlSVlUb2Fad01SZkhrbjhrR3hqRFJHQVpHQi9NMHhJRVpCd2k4Q1VRYkFITkRhcXF4OXA0eHEzY2xvczB0a1FDNGMwZ0FuSHprZ2dvaFJBS1VUNTU0SXhUOEM0QUN3RnFTZzlDZXV4TUNZRnJIaGZnaXpmQnBBeFlzM1o2NDFnb2hoQWh3ZXV6SGtJL09BT0YwQnAwTzRIUXdqZ2RaMytjeDR5b3d2Z2F3SFlUdEFMWVRZenN6YjA5Tk43YkhHeUJMQU53NUpBQk9QbkpCaFJBaVRtVlRpMllRYUZwb21YL1pvdlpnTkE1NERwUmdVMFp0M2JoK0M1ZnZUVUF6aFJCQ1JNbnBzYWNyVEdld1FhY3o0UlFBWndKOEprQ1ppVHNMSHdMd0RSaGZXd0h5OTJBNkNPS0RJRHBJd0FHWWZKREJCNkFvQjZHWUIyR29CNkVhQjN1bE5CejQ5WUg3OWlldUxhSWxFZ0FuSDdtZ1FnZ1JJM1pDcWRnMmNRNElrNE5sQUJRR3VCM2ZyZ1FyMlZWNCtQdHkxbTdmZGJSc1dWM0NHaXlFRUNJdUQ2NGNjNVJScjU1dUVzNGc0SFJtT3AyQUg0S2dkblpiN2pEdTZPeFQ5a2gvVnY2MDBsbmdzUi91ZG9qRXNSM3VCZ2doUkhmRTE5dlR5N2Rsdms2RXdtQVpHQXFvbmNGdllMcXZkUkN6RDRRN3MrY1cveVhCVFJaQ0NCR24reTVZOVMyQWJ3RXNDWlE1UFhZYmdHeVlTaTdZekFVb0YweTVBT2NDeUFVb2x3bTVpWmhyTElTSW4vUUFDeUZFTysyYk5HN2d3ZlMwNVFTY0hiNkZFZTNYYW5ORHBCbllvN0p4NlpCNVMxWW5vcDFDQ0NHNkZxZkhma3hZb0F3Y0FhWmVBTkpCN1A4YlNBZWpGd2pwMXBwais0anlBQUFZR1VsRVFWVEc2Y3pvQlhBNkFlbitjdlNLZTcxakVSMW02UUZPTWhJQUN5RkVPMVJlTTM1WW5XcHpBemd1VU5iZStiNysvU09DWmVZUFV0aDMwYUQ1eTc1TFVGT0ZFRUlJSVVRRUNZQ0ZFQ0pLWlZjWG5RSWJQQVFhREFDd1ZpcHFYL0RyVDNZVlR1YjdDaUdFRUVKMEJnbUFoUkFpQ3J1bUZsMWdnSW9CWkFMTjVXeHVXNU9lWW1ZZlFML1BucmZvcndscnFCQkNDQ0dFYUZHblo2d1RRb2p1cG16cVJiOWlLUE1COUFJQ3lhNkE5ajFEREIveXpNQWVGZWI0ckhtTFgwbGdVNFVRUWdnaFJDdWtCMWdJSVZwUk1iWG9lUVpkSHl5SVBzOFZnQmFTWFRHL204cStTMlMrcnhCQ0NDRkU1NUpsa0pLVXJ1dDNBSmdBNEZxWHkvVk5JdXZXTk8yM1JQUzRZUmpuZWp5ZWQ1czU5NThCL0lhWmg3cmQ3ajBoeHoxQ1JMOWk1bUdoNVYxWlFVSEJCYVpwVGdMd2x0dnRYbnk0MnlNNno2NHA0M0o4U0gyVFFlY0V5cGdCcFIxemZwc1BmdkZDenJ6aTY1dmJYd2doaEJCQ2RDd0pnSk1VTTU5SVJCZjRmTDZNMFBMOC9QenhxcXIrTnNvNkRybmQ3a3NqeTRsSUFhRGFiTFptKzhHWU9ZV0kwZ3pEaU55ZUJxQjNNK1ZCRG9kanFLSW9UMGZUdnRZY09uUm82dHExYTZ0RHl6Uk51d2xBZnVTK1JHUzRYSzdySXN0SGpCaVJZWnJtQzBRMGpKblRBRWdBM0VOVVRKbHd2a0hxR3dRTUNTMlBPdUVWKy8rUHFVbXlxMXR6NWhVL21hQm1DaUdFRUVLSWRwSUF1SWNob3FNQmpHUG1XaUl5V3RtMUZ4RWRpcWJPRVNOR1pQVHYzLy9aa0hPTUFBQlZWZitoYVZwZFcrV0dZZHptOVhwM0E0QnBtcG1Lb2x6Y3ZrL1ZWRXBLU2hxQTZvamlrVVEwR1VCb3B0MDBBQWFBSmdGdy8vNzlaMXJCNzNZaStxbXU2Nis2WEs3bDhiWk5kRzNXZk4rL0FFZ0IydC9yRzB3TkhiN0UwZWRnNWZMcytZcytTbkJ6aFJCQ0NDRkVPMGdBM0hOTmRibGNyN2EwVWRmMURRQk9qYVlpbTgxbUE2Q0hGR1VDQUJHTllXWnVxOXcwelY3TlZMdkc1L01WUm5QK2lMYXNBM0JhYS92NGZMNGp2Vjd2YnJ2ZDNzZG1zKzFoNXM4ajk5RjEvWEptL2o5bVhtMnoyUzR4REdNemdPZnNkdnU1WHE5WDVtMG1JWjQwS2JVOHZmYmZCSnJhV0Fnb3pTNWIxRlFMYS9zeUVmMTlpSzM2OXpUYlc1djRWZ3NoaEJCQ2lQYVFBRGlKYUpwMkhUT25BQUFSblFnQU5wdnRDb2ZEVVc2VmZSQWVqL3FOSFR2MjJJYUdoZ3lQeDdNbGx2TnUzTGh4UDREc2tIWThRVVMzK255K1V3STl1NjJWdDhEd2VyMDFBR0MzMi90N3ZkNnE1blp5T0J3L1ZoVGwvQU1IRGp5emZ2MzZRNXFtbWRSazJHbnpiRGFiQmlDVmlJcER5d3NLQ243RXpDOFFVYVZwbWxPWEwxKyt0NkNnNEFabVhxNnE2dks4dkx5OE5XdldWRVoxRXRFdDdKb3lMcWNjdGNVRS95Z0ZBUDZ1WDFBenc1aWIxeVQ0QlhhQytacXNlY1h1UkxaVkNDR0VFRUxFVGdMZ0pFSkVUeE5SNzRqaUJ4VEZ2MkFMTXo4QzRPdkk0MHpUZkY1VjFUeTA4dk9nNi9wdm1Qa002KzBwVm4zM2Fab1dHTHI4WjQvSDg2bTFmUzh6Yi9mNWZKRkRyRnNxYjVIRDRiaGVVWlFuZEYwZjdYSzVtZ3dmVlJUbE1RQjV2WHYzM2d6QUcyMjlWdnNMcldENXpVQlpRVUhCMmFacHZrVkVLY3hjV0ZwYXVoMEFTa3BLM0xxdS80Nklua3hQVDE5aHQ5dUx2RjV2ZVh2T0o3cW04c2xGNS9rSWl3ZzBPRkRHWUVUeklDV1k1SW9EdzU2RE5SUm5rTzJHdnZNWGRZdGtiMElJSVlRUVBZVUV3TWxsTkJHcGdEODRCWEF4Z0N1SWFEc0FtS1paQnFBb2xvcVpPWitJeGx1dlU2M2dvSkNJR0FDSWFJNm1hUmNUVVNEcDF1ejA5UFJiZFYyUHJDcTAvRE9YeTdVZ2l0UDNBekMvc0xEd25HWExsZ1huNytxNmZqR0FQQUJlbDh2VnJ1RFhjaUV6VjdqZDdvMVdmWFptZnBPSWVqUHpGTGZidlRwMFo1Zkw5WlNtYWNPSTZIYWJ6ZloyUVVIQnhKS1NrczB4bkZkMEFleUVVckd0NkE4QVpoRElCalRPOTQxMm5TTVREQUkxQnIrTUdoRGZsajIzK0Q4ZDAyb2hoQkJDQ0JFUENZQ1RpTXZsZWovd1d0TzBQVVFFSXZxd3BLUWtPTWZWNFhERVZMZmI3YjdNZWttYXB1MEFrRTFFbzBwS1NqYUZuUE4xQUFNQVJKTThxemVBSlFCYURZQkxTMHRuYTVvMmtZZ3VyYSt2ZndqQTdRQXdhZElrdGJLeThvOEF3TXpUMnZ0NU5FMDczVXB3OVN3QU9CeU91NWo1UVFBZ29tdmNidmNyelIzbmRydC9yMmxhUFJIZGJacm0yN3F1UCtMeitXWjV2VEsvc3p2WmZlMUZReXUyS2ErQWNINndNTXI1dnNUV2NHY2lmL0FiT0p6NW5YVFRtRFJnd2RMdEhkWndJWVFRUWdnUkZ3bUFreFJaWGJTR1laaHQ3Y3ZNQktETi9RQkEwN1N6aVNpN2xWM1d1MXl1dkxicTBYWGRGODM1QU1Bd2pGdFVWVDBmd084S0Nnb1dsWlNVckt5c3JMd1J3TW5NWEJMWlV4c05JcHBvdlh4RDA3Ui9FTkhQbUxtR2lHN3krWHhMN1haN24xYmE4NUNxcWxVQVpnRzR6MmF6YlVMSU1HclJ0WlZQdmFqSVo5SThFUG9HeWhvelBiZmQ4OHVSUGNUTVBpSThrRldYUG9zV0xveDZlTDhRUWdnaGhPaDhFZ0FucjhDMWpTYlFqSHJKSXdDWEIxNHc4eVc2cnY4d2RCZ3pNK2M0SEk1ZlIxRlBXNUZHTUZ1WDErdmRuWitmZjR1cXFtK2FwamxiMDdUekFEZ0JtS1pwM2hGbHU4TXJaNTVJUkhWbFpXV2xPVGs1WHdJWUFlQWVBQ3Y4U2EzYlBQNDEwelR0cXFycUxwZExndDl1WUVkUlVZYlNEMzhENkFZRVJ5ejdoekMzdWI2dnRhNHZJdWNGTTMrcEtIVEZrRG1MM20vdU1DR0VFRUlJMGJWSUFKd2s3SGI3U2FxcTNoWlNOQklBaU9oQlRkTU9XR1g3bVBtcnlHT0pxQmN6UnhNQUt3Q21NUE1lSWhyRXpKT0k2QmlIdy9GZGFXbnBLcXV1SHhEUkUxSFcxVVRJSE9hd0htbVB4N05JMS9VNVJIUXRNMjhDa0F2Z1h4NlA1NE1venRXY0R3Q2NrNXViTzlubGNqMFA0Snk4dkx3QmFXbHA4Nk04L20yUHg3TVd3Tm9Zenk4NjBjNXJKNTVwbXZ3cWlINFFLR013RkZDYjYvc1NtdW4xQlJvQVBKcGxxNTRweXhzSklZUVFRblFmRWdBbkNWVlZqeVNpbjBXV0U5R1V3R3Rtcm9DLzV6VFNFQ0xhMzlZNUhBN0hCQ0lheXN3dkFMaU9tWDhCNE8rS29yeWhhZHBJYTdlMThReUJWaFJGdGRyZFpMdlA1N3RWVlZXTmlJNWs1bW9BOTdkMW5wWVlobkdIeldhN25Ka2ZHRDU4K1B5dFc3ZldXMHNiQmY5NzJlMTJtNklvWTRob2k5dnRyZ2c5M202M3A4ZDZidEY1QW9tdVRJWVRSQ21oMjZJSmZ0SGNuR0RHT2hXNGNmQzhSWjgyZjR3UVFnZ2hoT2lxSkFCT0VtNjMyNFdRTGlwZDE5OEhNTnpsY3FXRjd1ZHdPSDRlK3I2d3NEQ3R2cjUrTUlEL3RYVU9Jdm85TTM5QlJKc0JYS2VxNm42ZnozZVZxcW9MVGROTXNaWmI2cWZydWoyS0pyYzBCRG9OQUppNVBuS0QxK3V0MGpUdFV3QkRBUnlzcTZ0cnNrKzB2RjV2bGE3cmZ5VWlaMjV1N2tXOWV2VXFIakJnd05VQTRISzU1Z0NBb2loVEZFVjVucGx2Qi9CNDRGaGQxMDltNXJjMVRadnZkcnQvM3NJcHhHRzI4L3J4MlJYYmJLK0ZKcnBpK0ljZU1Gb2U4dHpTMGtiTXZCdUVPM0xtRmMvdXVGWUxJWVFRUW9pTzFPd3dWTkg5TWZPUkFHclBQZmZjdnEzdFYxOWZmN3FWTU92TDF2WnpPQnhqaUdnTWdCZEN5ejBlendjK24yKzR4K1BaWWhXZENzQVR4WitXZnZZQ3lhZHFJamRvbW5ZTEVUa0FHRVNVbFphVzltUnJiVzZMb2loenJKY1habVptTWpNL0ZwcFIybWF6TFFWZ0V0RmxvY2RaUTcvN0VGRnFQT2NYSFlNQnFwZ3k4UmVtei9aSlpQQWJERzViRVJ4N0gxemFpQm5nLzZUYjFCTnk1a3J3SzRRUVFnalJuVWtBbklUR2poM2JtNGlPQU5BM016TnpoYTdyL1ZyYWw0aEdXWCtQMXpSdFUwdlpqeFZGZVFSQVBUTS9GN25ONi9VR2hpdjdtUGs5SWpvbjhJZVpYd1lBWmg0VFdnNmdEa0NUakxsRU5NQjZHVFlrMjI2M0h3UGdVV1p1SUtKeHpGeEJSRk1jRGtkUnhQRnRqMnExckZpeDRpdG0zc1BNcDNpOVhoOFJ2VXBFeCtYbjU1OXJiZC9KekJ1WitYeTczUjdNZkUxRVB3RUEwelFsR09waWRrK2RjSExGbEtKMVRQZzdDUDBBZjBjdXVQWDh6djdBbUlPdkE1aXhsVTArTDN0dThVOEh6UDV2VlljMVhBZ2hoQkJDZEFvWkFwMkVUTk8wQXdBenZ3dmd4MFRreXN2TEc3dG16WnBLSXRyR3pDK2Jwdm10dGMvVjFvcEozeExSdWJCK0pwajViZ0RCd0ptWkR3S1lWMXBhK3IydTY4MmUxKzEyTjFrZVNkTTBINEM2WnBZcWFuWU9MVFBuV09zWDd3d3BKbFZWbnlPaVRBRE9rcElTdDZacHR3SjRTVkdVLzIvdi9vT3Nxczg3am4rZWMvWlhKQUlMWVJkS25FeW1jY1JPelpodXg4WWk3WVY3SUVGaGJjUzFCcEFZbURqVmlXblQwcWhqMHVoa1dtZFNhZk56VEVtTUNnb21aQ1pGMUpYMTNzdHRZRW0wd1V6YkNiRUpwS2sxTGl5NENwUVY3dTQ1VC8vZzdIcnYva0M2MlYxZ2ZiLyt1WHZQOTV6dmVlNnljNGRudnVmN1BOL0laREk3aThYaTYrbjFQZW5uT2FPL2JUTTc1TzdUMDJzM21kbWZCVUd3WE5KejZTazd6T3pLTUF3L0pPbVJoUXNYWHU3dWw3cjcva0toOFA5dXY0U3g0UzB0TlFkcTMvaHNqd2QzbUtsL1pkNTErdlpHNWxLU0RsWDA5SlYzUzNidnpKTzE2Mmh0QkFBQU1IR1FBRTlNSDA1Zjd6S3pQNVIwVDExZFhWc1VSVkV1bDh0SnlrbFNOcHVkWjJaWHVQdS9TdHFYSnNDU3BIdyt2ME9TNXMyYk4yUG56cDJIa2lUNXNwbnRHZXBtOCtmUHZ6b0lnZ1ZEalpuWlBIY3ZaYlBaKzRjTDFzeStrc3ZsWGtyZlhpeEo3djV5MzNnMm03M1R6T2E3K3d0eEhQOXRHdDkzc3Ruc0NqTmJHb2JoT2tscjBybEtraFFFUWEwa2k2TG8zeVI5TlpmTGZYUGdmUmN0V2pRcGp1UFpaclkvbmJNOW04MGVsblJEUzB2TFgyN1pzaVUyczkzcHZJc2tQUkxIOGFwMHIvTzM5ZFpQMDJJY2RLNjhadDVCblhqUUxMaTRZaURkd2p2VVA1SkpTdHpsVnBuNHBwZHRyK2tKUGpIOThhMy9NM1pSQXdBQTRHd2dBWjVnMHFKVzEwczZWbE5UODRQVzF0WmNOcHY5WFRPN1h0SXpjK2ZPWGRUZTNuNnNxYW1wV3RLWEpNbmQvOTdNcmgxaU9xdXBxWGtwaXFLSGM3bmNyY1BkTXdpQ1B6Q3pvWXBCVlV1cVNWZGtQeTFweUZaTDZXUFNmUW53VmVtY0wwcFNXbERyQzVLNkpkMVU5cmkxNGppK0xRekRqSm10WHJodzRhWm5uMzAyTCtsSU91ZlVLSXBlbDNTWlR2VXU3aytBd3pEOGFoUkZyeVZKY3FXWlhlanUvNUlPSldiV0ptbDVWMWZYQWtuUGhtSDR3OTdlM2hmTTdHY3RMUzFoVjFmWGNrbHhFQVE4L255V2RiVkVVMHAxNzFpWHVGYkx5cXRWU1dZdUg5aXpWMi91QVhhcDRwTDBzcDhFaXUrYXVmR3A3V01iT1FBQUFNNFdFdUFKcGxRcTNXeG1NeVU5ME5yYWVsS1N3akM4T1k3amk4M3NnN1cxdFIrVDlMWDYrdnAva1BSNzdyNnpVQ2g4TDV2TkRrcUE1ODZkKzA0enEzUDNwdFBkTTUvUGYxN1M1OHVQUlZFMHhkMTNtOWtsN3Q0bUtYTDNXd3VGd3NiaDVwazNiOTZzTkthZTN0N2VQWmxNWnFhN2IwNTdBMzh5bjgvdkxUKy9XQ3krSEVYUjNaSytraVRKK3FhbXBzc2tIVTQvODB4M1AyWm1GYXZKcVNtU2JreC8zbjdpeEluK2RrcnUzbXBtaTkzOVBaSzBmZnYyTGtsTmtyUmd3WUtsUVJBMHV2dTJYQzczeXVsK0p4aGJCMjVxdnJIay9pWEpHdnNYY0QxZDZ6VWI0cEhuVTJPSm13Ymx4ZTYvVktEUHpkeXdiZk13QzhZQUFBQ1lJQ2lDTllFc1hyeTRWdEpmcDI4ZjZEdmUxdFoyM015YUpkMWJLQlMrbHMxbS8wclNKeVVkamVONHRZYjVUMzl0YlcxRCt1UEFCUEswb2lqNmdMdi93TXgreDkzL0pvN2paa25QbU5rajJXejI2NWxNWnVwUTExVlhWeTlMSzFMdktoYUwveHVHNFoxcE1yOGhsOHM5Tk5RMXVWenU2KzcrdkprZG5UUnAwblIzM3lkSjduNUpraVN6MHRNcUtseTcrKzF4SE04NWVmSmtReTZYKzNCN2UvdXh2ckdPam83djl2YjJOaFFLaFc4TnZGY1FCR3ZTNndjOVRvM3gwYm44NnNzUHJHemVKV216ekJvckJrMGFuTjJxN0s5N1VQTGI2YTdiR3k5NFpjN01EZHMya2Z3Q0FBQk1mS3dBVHlDbFV1bGVNL3R0ZC85T1BwLy9qL0t4ZEkvdFBWRVUzU25wUGtteHU2OG9Gb3Y3Sk1uTXVpV3BxcXBxbHFTK2FyZnZUOGYybjhIdGJlSENoWCtVSk1tdDdyNU1rcnY3Mm53K3YwNlNtcHFhbGsyZE92VitNL3RVR0laL0drWFJRKzYrTVkzVG01cWFxczFzYlhxL2paSVV4L0hhTUF3UGhtRjR1blpIU1J6SHl6bzdPenYzN3QxYnltYXpQMHJudUNFSWd0OUtmMzZ4NG9Ja09WSXNGZy8zdmM5bXMydk1yS0thOUZDRnZ0ejltclJBMXkxUkZLMUpEeC9QNVhJcnp1RDNnOS9BcXpkZWUxRlBsZCtYeUpkWFZxdnlkSit2YVdCcjZmN0t6alpvN0ppNTFybWR1SC9XbzIzSHh5RjhBQUFBbkNOSWdDZUl0RHJ4V25kL0l3ekR1d2FPcDN1RHZ5SHBaa21KdTYvSjUvTlBscDN5RStuVUk4QlJGTzEyOXlBdC9DUjNmM3E0KzJZeW1YZUhZZmlQa3VhbjFaVGR6Rm9sM1puTDVmcVQ4RDE3OXZSSSt2TnNOdHRxWmwrVXROYk0xa1pSZENSSmtnVkJFTHhQMG5za2RWUlhWMitTK3RzcjNmZFduNzFZTFBhdlVNZHh2Q01NdzUrYjJkeTB4ZFBKc2oyK3c3bE0wbEI3b0N2MDdSazFzeVZsaDQrODFYVVl1VmRYTEo3Y0cxVGZYVkx5S1pQVjlTZXlhVk5mTTZ0WXRpM2Y0L3Zta2ZRU1Y4bk0vK2tDcTdwMzhzYnZ2em9lOFFNQUFPRGNRZ0k4UVFSQjhGSWN4NTFtOW9XMnRyYi9HamhlS3BYZWIyWTM2RlF2MzQvbDgvbkh5OGVycTZ1LzNkUFQ4OEcwR0ZaZmE2UU9kNytqcnlMMFVJckY0cStqS0hxM3BFNTNYeC9IOFlaaXNmamljT2ZuOC9sbkpMWE5uejkvU1JpR0t5VzlYaWdVWHNoa01udkRNTnh0WmcvMzdWMGVpV0t4MkJ0RjBmWHUvcmlaelV5UzVJNUNvWERhWktlam8rTXpEUTBObngzSi9XcHFhbmhzZGd6NExVM1ZCN3RuMzFZeWZjNms2ZjJMdm40cTgrMnI3anp3bCs5OWlYSGxRWmRwczNyRHUyYysvcysvR28vNEFRQUFjRzRhdWprbXprdFJGRjJheStWK050ejRnZ1VMRnJ2NzBSMDdkclNQNW4wem1VeFZlWFhta2JycXFxdnFkKzNhZFVSU01ncGg0VHpWdVdMSjlZa0Y5OG4wdm9vQjE2bkd2ZVZmVzMxdjNRZnQvM1ZYeWVTUEJiSy9hM2owaVgxakhUY0FBQURPZlNUQUFNNDZ2MGZCZ2YzTnl5VGRaZElIQm96S1pJTXJWQTNUeDFmdVIxMWFIMWJGNnhvZWZ2ckFHSVlOQUFDQTh3d0pNSUN6eGpPWnFvT3pKNjl5MDJmTWRFbkZtSjhxVSsvOTMxTHBjbTladTZQS3lkVGg4aS9YZU84RDB4OXJQVHJXc1FNQUFPRDhRd0lNWU56NXpabTZnL0dGdDdoc3JVa1hWUTYrbWR2MnJmcWV5bm05dnhCWnhlbXUvelFsOXpkZTBQR0lyZC9UTTZhQkF3QUE0THhHQWd4ZzNCeGEzWHhoWFBMYjNmUVhKcHRSUHVaeXlhVWdUWEpkUTI3dExiL2loK2I2WXNPajI3YlN3eGNBQUFCbmdnUVl3SmpyYUZrOHcrcXFQeTNYYlRKTktSOXp1UUpaZndWbjkvU0xhYWh2SjljUk4yMnVraDZjc2ZHSkg0OUg3QUFBQUpnNGFJTUVZRXk0WkoycnJzMjYreHFYZjBSU2JVVUI1M1IxMS9yUFAxWHNhcWdWWDNmdERGMFB6aWpWZnRlMmJIbGpQT0lIQUFEQXhNTUtNSUJSZFhqVmt0bHhFcXgyODQ5TDl0NkI0eTRwVk5ycnlpVTNIMXpKV1pMY0Q3cHNReWl0cDQwUkFBQUFSZ01KTUlCUmNYRGwwbVdKdE1iTUZnOTdVdDl6enFmNTVuSDUwMEhpMzJwODdNbnZqMzZVQUFBQWVEc2pBUVl3WWdkV05qZWIrVWRjOWllU3BvNTBIcGUvWkxKdlZsbnkwTHMyUFBuclVRd1JBQUFBNkVjQ0RPQ01IYmhwMFNUMzJtdk1kSjFrVjB1NmNPU3orVS9sMnVxSmI1MjE2Y25uUnkxSUFBQUFZQmdrd0FCT3E2c2xtdEpUVzNldG0xM24wb2RNVmplaWlWeXhTN3NEMDlhYXVQZDc5WnVlL3U5UkRoVUFBQUE0TFJKZ0FJTWMvZWpTZDNXSHVrN1NNcG5ObDFROWtubGMzbTJ1TmpkdGZVZWNiSjI2NmFuWFJqZFNBQUFBNE15UkFBTnZjNTdKVkIyK2FQTGx2WWxmSWJNclpINkZ1ZWJJaG1wSWRBYnp5UStaYkp0Y1d4dGY3ZGx1cmEwblJ6dG1BQUFBWUNSSWdJRzNpYzZXekR1dGJ2S2NKTkVjbWQ3cjVqTWsvYjVrVi81R0U3di9RdEp6WnQ0dUMzWTNibmppMzBjbFlBQUFBR0NVa1FBREU4emhWVXRtOThhYTQ0SG1tT3dTeVM2Vi9GTEpaby9PSGZ4NWQ5c1ZtTnFURXowN1oyMXBQVFE2OHdJQUFBQmppd1FZT0VjZC9HaHpZeWl2ajhOa1dxS3dQakNmNWxLOXVkVzcrVFM1cGtsV0wvTnA3amJOVFBXU0drWXpCcGQzbWJSYnN0MUJyUFlaci9VOHh5UE5BQUFBT0YrUkFJK3pqcHVXRmszMngyYzdEcUNjeTE4MHQvMW0rcW03NzNmNXo2c0QvWUtldkFBQUFKaElxczUyQUFER2xydGVscnpEWkIxOXJ5N3ZNTmV2NU1tK3hrMVAvZkpzeHdnQUFBQ01CeEpnNEp6bHgxM3FscXRibHI3S2pwdjhoRlIyek5RdHFWdUpIL0hBRGdTSlhsRm9CNUkzZWpyWW53c0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lEaC9CL3dhQ3NSTlQzUmxBQUFBQUJKUlU1RXJrSmdnZz09IiwKCSJUaGVtZSIgOiAiIiwKCSJUeXBlIiA6ICJtaW5kIiwKCSJWZXJzaW9uIiA6ICIxOSIKfQo="/>
    </extobj>
  </extobjs>
</s:customData>
</file>

<file path=customXml/item6.xml><?xml version="1.0" encoding="utf-8"?>
<s:customData xmlns="http://www.wps.cn/officeDocument/2013/wpsCustomData" xmlns:s="http://www.wps.cn/officeDocument/2013/wpsCustomData">
  <extobjs>
    <extobj name="C9F754DE-2CAD-44b6-B708-469DEB6407EB-1">
      <extobjdata type="C9F754DE-2CAD-44b6-B708-469DEB6407EB" data="ewoJIkZpbGVJZCIgOiAiMjg2MTc4NTgzNDUwIiwKCSJHcm91cElkIiA6ICIxNzE5MzUyOTM5IiwKCSJJbWFnZSIgOiAiaVZCT1J3MEtHZ29BQUFBTlNVaEVVZ0FBQThBQUFBSjhDQVlBQUFBeHFjZ2hBQUFBQVhOU1IwSUFyczRjNlFBQUlBQkpSRUZVZUp6czNYbDhWTlhaQi9EZmMrOWtKMlJCa0VYWktZcTdRV3NWNnBCN3c5S3F1R0VWck5hNnNLaHR0ZFdxaVcxYUFXdGJ1MmdoZ0x1dGUvdTJDaFZDWnBJUlVBUUZwY3JpZ29naUtFc1dJSkJsNWo3dkg3a3ptWVNzSkd6SjcvdjVCR2JPUGVmYzV5cE1lSEkyZ0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TZDamw5WHE3ZUwzZVU0OTBIRVJFUkVSRVJNMHhqM1FBZEhqWXRuMTUvLzc5TCt6VHA4L0dMNzc0b2lKY2JsbldSUU1HRE1qczE2L2ZsczgvLzN4dmEvc2ROR2pRYjAzVGZHN0FnQUg3TjIzYTlHYjdSbjNrWldWbFhUaGd3SUM3Qmc0Y2FHemF0T25qSXgwUEVSRVJFUkVkUE0rUkRvQU9EMVc5enpDTURJL0hzd3hBU2JoY1JING1JcFpoR0I4QytMbzFmV1psWlExUjFaOEIyRkZWVmZWVWU4U1ptWm5aeHpDTVdXM3RaLy8rL1Q5ODg4MDM5MFNYV1paMUk0QlI5ZXVLU01qbjgxMWZ2endqSXlQUmNaeG5SS1NmcXNZQldORFd1SWlJaUlpSTZNaGhBa3dIWmRpd1liR080N3dnSW5HcW1oWVhGN2ZKdHUwV3QxZlZhLzErLzMvcWx6dU9rMndZeHZpMnhoY1RFeE1IWUUrOTR1K0l5Q1FBbFZGbGNRQkNBQTVJZ0ZOVFUzL3JKcitiUmVRbTI3Yi82ZlA1OHRzYUd4RVJFUkVSSFJsTWdPbWc5TzdkKzJFQUdlN2JEMVIxWlF1YURST1JrZTdyNXFaYkx3c0dnK05hRzVmSDQza0x3R2xOMVFrR2d5Y0VBb0dkWHErM2k4ZmoyYVdxbjlTdlk5djJGYXA2cDZvdTlYZzhsNFpDb2ZjQlBPbjFlcjhkQ0FTMnREWXVJaUlpSWlJNjhwZ0FVNnRabG5VM2dOc0FyRkRWUVFBR0c0Yng0NEtDZ3ZjYmE1T1ptWG0rWVJnTEFFQlZIL0g3L2I1bWJoTUtCQUo3QWNEcjlhWUdBb0hTUnZvOTF6Q004OHZMeStjdVg3NTh2MlZaam9pMDZEazhIbzhGSUZaRTVrZVhaMlZsbmFtcXo0aElpZU00UDh6UHp5L095c3E2UVZYelRkUE1IekZpeElobHk1YVZOTkl0RVJFUkVSRWRwWXdqSFFDMW40eU1qRVRMc3FiWnRuMTdXL3V5YlR2RjdTc2x1dHl5ck1raThwQ3FiZ3dHZ3hlcDZpUUFDYXBhT0dyVXFBc2E2c3V5ckdtR1lSUUJTQU9RNS9mNzcyaHBISm1abVQveWVEeWYyN2JkNEtpdVlSZ1BBL2h6VWxMU3QxditkRFZVTlR6Qy9HcTRMQ3NyYTdqak9ENEFNYXA2YVdGaDRXWUFLQ2dvOEFPNFEwU0d4Y2ZITC9aNnZUMWJlejhpSWlJaUlqcXltQUIzSUNrcEtXa2k4aWlBbkdIRGhzVzJwUzlWdlZwRVpnR0lyTk8xYlR0SFJPYW82azdIY2I0ZkNBUjJGaFlXTGxiVjYxUTEyVENNSXR1Mjc0RDc1OHF5cklHMmJlZTcvWmlPNDl6ajgvbW1BWEJhKzJnQW5oczNibHhjZEtGdDIrTUJqQUFROFBsOGdZTjR6TEdxK28zUDUxdmg5dWRWVmIrSXBLcnE5WDYvZjJsMFpaL1A5NmlxUGd4Z3VNZmpXWm1WbFhYbVFkeVRpSWlJaUlpT0VDYkFIVWhoWWVGWHFwb1BvRWV2WHIwdWIwdGZJbklEQURpTzh3d0FlTDNlazFRMUc4RDJVQ2cwcXFpbzZLT28rNzRBNEdJUjJRdmdUN1p0cjdCdCsxRVJXUTlnTklCUEFYZ0xDd3NmT29obmVscFYvdzNndEtxcXFwbmg4Z2tUSnBnQUhnUUFWZjFWYS91MUxPdDBFZWtIZC9RM016UHpsNnBhb0txSkFDYjYvZjRYRzJybjkvdC9vYW9QQWpqUmNaeVZ0bTAvNFBWNjQxdDdmeUlpSWlJaU92eTRCcmpqZVJMQU9CR1pES0RCSks0NVhxLzNKQURmQmxCV1ZsYjJNZ0FFQW9FTm8wYU51c0kwelUyQlFHQjkvVGFoVU1obkdNYWRobUU4RG1DNCt3VlZYVjFWVlRWMjZkS2xPdzcyZ1VLaDBDMm1hWjRQNEk2c3JLelhDZ29LM2lncEtma3hnSk5WdGFEK1NHMUxpTWdsN3N0L1c1YVZKeUtUVlhXdmlOd1lEQVpmOTNxOVhacUlaNlpwbXFVQVpnREk4WGc4N3lKcUdqVVJFUkVSRVIyZG1BQjNNTnUyYlh1dFY2OWVPMFhFNi9WNlR3b0VBaHRhMjRkcG1qY0FnS28rdldyVnFuM2g4cUtpb3RmRHJ5ZE1tR0NXbEpRTWN4em5RaEc1RUlBdElxbHV1MjlFWkJ1QU0wWGs3TmpZMkM4c3l5b1FrU0lSV1ZwZFhmMWhJQkNvYUNZTURiOElCQUk3UjQwYWRZdHBtcTg2anZPMFpWbm5BY2dGNERpT2MxZHJuOCtOOFJJUnFkeTJiVnRocjE2OVBrUE5qdGIzQVZqczhUVC8xMEpWLytVNGp0YzBUZHZuOHpINUpTSWlJaUk2QmpBQjdtRFdyVnRYMWJObno3K0x5QjF1SXZ2TDFyUWZOMjVjWEZWVjFmV3FxZ0JtaDhzek16TXpVWE9NMGNraWNrWkpTY2xaQUJJTkl6S0xmcjJxTGxYVjF4M0hlVHdRQ0FTenNyS0dPSTV6SllBc0VSa040R0pWaGNmamNTekwyaVFpR3dGOERlQmxuOC8zWHdBUUVSTUFWTFhPT3VHaW9xTFhiTnQrVmtTdVU5VjNBZlFHOEZoUlVkR2FnL252QkdBTmdITjY5KzQ5eWVmelBRWGduQkVqUnFURnhjVTkxOEwySzR1S2l0NEU4T1pCM3ArSWlJaUlpQTR6SnNBZGtJaThBT0FPQUpNQTNJdFdiRHBWWFYwOVVVU09CNUR2OC9rK2p1cnpHaEc1eVgyN0Q4RC9WSFdGcXE0QXNLU3dzUEFyeTdLMkdZWXhwckN3Y0M0QUZCUVVmSUthZGJvUGVyM2VlTk0wendKd05tcEdob2VvNmpBQVBmZnUzUnZadGRvd0ROTzlYN0IrYk1GZzhLZW1hVm9pY29LcTdnRndmMnYrdTBRTGhVSjNlVHllSzFUMWdXSERoajIzYnQyNkt2ZG9vMnZEZGJ4ZXI4Y3dqTytLeUZxLzMvOU5kSHV1K3lVaUlpSWlPdll3QWU2QS9INy9PNVpsZlNZaUF6TXpNKzNDd3NMRkxXMnJxajl6ejlIOWM3MUw5NmpxZjBPaDBJZUJRT0F6MUV1cU16SXlZa1NrQjREUEVEVjlPY3lkOHJ6Yy9XcEtuQnRIVlFOOWxGcVc5UkdBUGdEMlZWWldIbENucFFLQlFLbHQyMzhWa2R6ZXZYdGZsSkNRTUQ4dExlMGFBUEQ1Zk04Q2dHRVkxeHFHOFpTcS9oekFuOEp0YmRzK1dWVlhXcGIxbk4vdm4zS3dNUkFSRVJFUjBlSEZCTGlERXBHWEFkeGpHTWIxQUZxVUFHZGxaVm1xZXJxcXJ2WDcvZm5SMS94Ky95NEEvN0Z0ZTdabFdZa05OSTlIemE3aUtaWmxQZDNjdmFxcnErOWZzbVRKbHcxY0NtOCt0YmYrQmN1eWJoR1JUQUFoRVRrK0xpN3VFUUEvYk81ZWpURU00MW5IY1hJQmpFMU9UbjdOUGVLb0RNQ3pBT0R4ZUY1M0hNY1JrY3NSbFFDcjZnUVI2UUtnVFVkTkVSRVJFUkhSNGNWamtEb29FWGtKQUZUMWV5MDlFMWhWNzNEYi9yNkphaE5GNVBvR3ZuN2dYdS9leVBVNlh4NlBwOEdZUkNUTmZiazd1dHpyOWZZSDhFZFZyUmFSTWU1R1c5ZG1abVplWEsvOUFhUFBqVm04ZVBFbVZkMmxxcWNFQW9HZ2lQeFRSQWFOR2pYcTIrNzE3ZTQwNy9POVhtL1BxSHRjRFFDTzR6U2I2Qk1SRVJFUjBkR0RDWEFIVlZCUThENkF1NnFxcW9hdFc3ZXVSVk9GSGNmNUZZQzhZREQ0ZkdOMURNUG9Fd3dHayt0L3FlclRiaC9YTlhROS9BVmdtVnV2cktIK1ZiVVhBSWpJOXFoaU1VM3pTUkZKRnBFWkJRVUZmZ0EvZGVPWjQvVjZVNlBhVjdzdld6UzdRVVIyQU9qbXRuM2U3WE5pVkpVaUVSSFROTWNBUUZaVzFwbW9PWDVwWTJGaFlhdVBYeUlpSWlJaW9pT0hVNkE3TUovUDk4ZlcxQzhzTEZ3TllGcFRkUll2WGx4ZXYyekVpQkZwcG1sZXFxb1ZqdVBNRHdRQ0IweGZEck50TzV5c2xqWlNaUWdBcU9xV2NJRmxXZmVJeUNoVlhSMEtoV1lBZ04vdmY4bXlyRWtpY3JGcG1nOER1QkVBUktRS0FBekRpQU1ndG0ydkFmQ296K2Q3clA2TlJvOGVuUlFLaGZxNHUxSEQ3L2UvYVZuV1RnQlhUWmd3NGM1WFhua2xKQ0p2dWYyT0J2Qk1LQlM2enQzNStrazBzTmFaaUlpSWlJaU9YaHdCcGphTGk0dDdVRVJTUmVUcFFDRFFXR0liMWsxVjl3UUNnUU4yZVhhTkFBRERNRFlBZ0czYlhoRjVBRFU3VC84d3VsMG9GSnFtcW50RTVNZFpXVm1XVzF3R0FLcWFhdHQyVndDbkFiZ2krZ2FtYVQ1cTIvWnN4M0dXaVVpeXFyN2hYbkpFWkxHSTlDd3VMczUwNnk1WDFkVUExaytZTU1FVWtZa0FRb1poY1BvekVSRVJFZEV4aGlQQTFDYnV4bFNUVlhWblZWWFZyMXJRcEJ1QUxRMWRHRGx5WkM4QVo2dHFkVEFZWE9YMWVudXE2Z3Z1MmNDMytmMytkZEgxQTRIQUZ0dTJzd0U4NGpqT3ZJeU1qTk1BN0FRQTB6Ujd1c2x4bmRGa1Z3cUFxOTNYK1JVVkZaSGpsRlIxb1lpTVU5VitBSkNmbjE4TUlBTUFNak16THpZTTQzaFZuZS96K2JhMjRGbUppSWlJaU9nb3dnUzRnNWd3WVlLNVk4ZU9oQ2FxR0FCZ21tYUMxK3Z0RWxWdUFvQ3ExaStQcUt5c0RDMWZ2bngvdldLeGJUdGJWWC9ycnJ1ZHVIVHAwaDFOeFdqYmRsOEFzU0xTME83UGlJbUp1VUpFUkZXWEJRS0J2WlpsVFJlUm5nQ2U5Zmw4VHpYVXh1Znp6YklzNjFvUmlVMUtTdXFtcXArNlNlOVF4M0gybXFZSjFCek5GS0dxdHp1TzR3a0dnOFgxWTk2MmJkdkxQWHIwZUxHaEVXckRNRzUwMng4d25acUlpSWlJaUk1K1RJQTdpT0xpNHNzOEhzOHJ6ZFVUa1pVZXo0SC8yMFZrY1VQbEFHQ2E1bG9BcDRiZlc1WjFPb0MvQVJncEl2c0FUUFQ1ZkFYUjNlSEE5YkVHZ0hzQlFGWGZySDhQOXh6aFg3aXgvQjBBUXFIUUwwelQvTVkwelVlYWVDUW5GQXBkc1gzNzl1M3IxcTJyc2l6cmJiZVBxd3pENk8yKzNsQ25nZU9VQlFLQm5WSFBjNk9JMU5sTjJyYnRBMjZrcXQ4WEVZaklMYlp0MytnV2wvdDh2a2xOeEVkRVJFUkVSRWNKSnNBZHgxY0FYajFFZlc4R0lKWmxlVVhrTmxXOXpCMnAvWi9qT05jVkZSV3RpYTVzMi9ZanFucXRpT3hVMWQwaXN0K2RVbnlDcXBhcTZyejZOMGhMUzdzTVFEOEEyMkppWXA0SEFIY1U5c0htZ2dzRUFwRXB6cUZRcU1nMHpZOUY1QUlSdVFCQVpkUWEzOGFjQm1COGMvY1JrZkR2RjBVVk43aWJOUkVSRVJFUkhYMllBSGNRZnI5L09ZQkxEMVgvbVptWmcwUmtQb0FrRWRubU9NN01zckt5dWF0V3JhcXVYMWRWM3hlUm13RU1EaWVOcU5uMU9WOUU3dlg3L1p2cnR3a0dnNitacHZtV2lEeTljT0hDeW9PTk14QUlCRzNidmxKVlh4U1JubzdqL0xLd3NIQlhVMjIyYmR0MmQ0OGVQWElPNW42eHNiSGNDWnFJaUlpSWlLaWp5Y3pNdkN3ek0vT2FZY09HeGJhMFRVWkdSc3k0Y2VQaVdsSjN4SWdSYWVETzVFUkVSRVJFZEloSTgxV0lpSWlJaU9ob1VwNi9rTFBRNkloTEdqUHVtTXNuT2RwR1JFUkVSRVJFblFJVFlDSWlJaUlpSXVvVW1BQVRFUkVSRVJGUnA4QUVtSWlJaUlpSWlEb0ZKc0JFUkVSRVJFVFVLVEFCSmlJaUlpSWlvazZCQ1RBUkVSRVJFUkYxQ2t5QWlZaUlpSWlJcUZOZ0FreEVSRVJFUkVTZEFoTmdJaUlpSWlJaTZoU1lBQk1SRVJFUkVWR253QVNZaUlpSWlJaUlPZ1Vtd0VSRVJFUkVSTlFwTUFFbUlpSWlJaUtpVG9FSk1CRVJFUkVSRVhVS25pTWRRR2VUbGpNN0lKQUxqM1FjZEl4UTNROUJ0U3FxeGYwZENMK1dhZ2lxUlZHdGdtcUJsaXZ3TlZTMnFzalhodWcyaFc1ejFOeGFWbDYrRlgrK2MvK1JmaHdpSWlJaW9pT0pDVERSMFV3a0FVQ0NTUGh0OUtYd0MwRGNGeEo1cjREV2xKaHdrSjZVQU9UTTNnMWdtMEsyUWJGTmdCMkFiblpFUDFlUnpZNXBidDZUTzNubjRYczRJaUlpSXFMRGl3a3dVYWNoWFFGMEZXQW9Jb20wd0lBQUNwaEJCK25aczhzQjJheUN6d0ZzaHVKemdiTTVCSE5qMll3cDd4NjUySW1JaUlpSTJrNmFyMEpFUjhUZFR5UW5lWnhFajRGRVV5b1RnNUJFd3pFVERFR2lnMUNpaUNUQ1FhSUNpUUlrQWtnRFpBaUFRU0lZaUpxeWRxYnJGYklHMFBjQjQ0TUsxVFg3WjB6OXF2M3ZRMFJFUkUwcHoxK29Sem9Hb3FReDQ0NjVmUEtZQzVpSVdpWXBkMWJQdUdvTWRBeHpzS0U2VUJXREFSMGdJb01COUdpdis2aWlUQVNyQUh6Z1FOZW9HaDl3dEppSWlPalFZZ0pNUndNbXdFUjBiTWlkbTRqY3lmdTYzai9ySEVQbFZFTnhPaUNucVdpR1FGTGI0eFlLTElmcW00Q3h4QWs1eThwK042MmtQZm9sSWlJaUpzQjBkR0FDVEVUSHZNVDc1dmFLTi9RTWhYTWFnUE1CR1NIQWNXM3ZXZGNySktDSzVRaGhhZW52cG43ZTlqNkppSWc2SnliQWREUmdBa3hFSFZKeXp1eWhNUTVHcW9HUlVQbXVDUHEzdFU5Vi9SS1FaUkFzaFlPbEpUT25yQVdFMzh5SmlJaGFnQWx3MDRLaEVQYnNyemtCVWd3RHFZbE5iNDFTdG04ZkhNY0JBQ1RGeHlQVzB6NTdCVHVPQThNdzJxV3ZveEVUWUNMcUZKSnlaL1dNRFJsZU9CZ0p3VWdvVGhWcDIrZUpxdTRRNFBXUUdBdktQS0ZGeUwxMWIzdkZTMFJFMU5FY3lnUjQxV2Vmd2YvaFd0enh2WEdJYVNZUmRCd0grNnVxVUZGZGpYMVZWYWlvcXZsOVgyVWw5bFZXNHJTK0o2SkhTc29CYlNxRHdUYkg2VEdNUnVQN2FPdFczUDNjQ3dDQTVQaDQvT1AyVzV2c2E5cmpUK0tya3ByVldqKy82UHY0N3NrbkhWUk1JY2ZCUTYrK2htL0tkcU9rdkJ4N0t5cncyQzAzb1Z0eWNxdjcrdDhYWCtBdi8xMkkwL3YxeFZuOSsrUENZU2ZYdWY3Mko1L2c1ZVVySXU5L2ZlWGxTR2ttMFc5dngySUN6R09RaUtqVnluTnYvYm9jZUJFMVgwak9uWHVjV2VWY0lvSkxCRHJhUGIrNFZVU2tPNERyVGVqMWFkVkd0V1RuTFhHZ0MxUmlYaTJiZnZPbTluNEdJaUlpcXF1aXFncS9lM1UrM3Z1OFpwVlNXbElTYnJZeUFRQjc5dS9IZlMrOGhPcFFDRlhCSUtxQ1FWUlVWNk02RkdxeXoxdkhaR0gwNmFmWEtWdTc1U3ZrdlBSeW0rTzlkSGdHYmhqbGJYVzdGWjk4aWsrKy9ockpDUWs0WjlCQTlFNUxhM01zWWFaaG9FdDhQRlo4dWpGU3RtVERSN2pzbk9HdDd1dmRqWjloMTk2OUtGcTdEc1Y3OWg2UUFMKzdjUk0yZnZNTkFLQjcxK1REbnZ3ZXE1Z0FFMUdiN2NtZHZCUEFrKzRYMG5MeUxvTHF4UUN1RUpGdVRiZFdRS1hPZkJRUnhBQ3dESWdGQlArY25wMjNRYUVMVk9TL3BkT25CZzdWY3hBUkVYVm04Ykd4U0UycVRhSVdySDRQWncvb2o0eUJBNUdja0lDUzhuTHNxYWhvVlo5YmkwdmJPOHcyODMrNEZpcysvUlFBMExkYmVxc1M0Rm41aStINzRNTW02OVFmbW44NjhBYWVmV05KazIyZXVYVXF1aWJVSFQ5NGQrTm5rZGZlVTRZZDBHYnRsaThqcjA4OThjUW0rNmRhVElDSnFOMlZUSis2QU1BQ0FKUFRzMmVmcDVEeElqb2VrSk1QckMxUWFDVC9WVFF3bDFwd2trQk9FdUFYYWRtemQwSGtueXI2UXVrRDA5NDRwQTlDUkVUVXlkeGlaV0w5VjEvaDY5SXlBTUNzL0FJOCt1TWZJU2t1RHVjT0hvenRaV1dJajQxQlFtd3M0and4MkxCMUs3N2N0UXNBY09rNXc5RW5QUTF4bmhna3hNWWdMaVlHUGJwMmJmYWV3L3IwZ1dHMGJDYnRwdTA3VUY1WjJhcG5xcWl1eGxzZmY0enZEQmtDRWNGbjI3K0pYT3VkbHQ2cXZoeFZPTnI2MmVmTnRkRjYxemZ2MkJtWmtoMGZFNFB2ZkdzSWJuL3lhV3dwTG02d3o2SzE2L0RHdXZVTjlqMjBkeS84YnVJMXJZNjVvMklDVEVTSFZQR01hVzhEZUJ2QXZWMXlacDBjby9KamdVeUNvRmU0amtqdE56MVJoYm9MaWhVMTZYSDA4TEE3b2p4WlZDYW41OHplQ3NoTFFYRmUyUDNBcmU4Y3JtY2lJaUxxcUJMajRqREZ0cEQ3ei84REFDUW5KR0RYbmoxSWlvdkRUOGFOT2FEK1gxNWZHRW1BdmNOT3hvQWVQVnA5ejk5Y2RXV0xONTM2MWN1dllNM21MeHE5WHJKM0w3ckV4OWNwcXc2RjhOQ3I4OUczV3pkTUdua0JkdXplQXdBd1JGQmN2aGVsKzhwUkZhcGRrL3gxYVNrKzJycTFUaDk5anpzT0NiR3hkY3A2ZE8ySzAvdjFiVkhjOWUydHFNRGJuM3phNlBYQ3RXc2pyODhiTWhnSnNiRUlPVTZUaVhSajEwSU85MHVMeGdTWWlBNmJ2ZE52WFEvZ0xnQjNwZWZNR2F2UTZ3VzRGRUR0ZDZySWJsb0t3SWhNSTRwT2pHdEpid0IzZU5TNEl5MG5ieU9BRjBWQ0x4US9jTnRhRUJFUjBVRTVhOEFBakR2ekRBenVlVHd5VHprRlJXdlhJZWVsVnhxc3V5OXFOUGIrbDE1cGRNZmpXVCsrQWNrSjhRMWUrL3VTcFRDa1pTUEFXMHVhbmxMOTYxZitoYzA3ZCtMMnNhTVB1UGJGcmwzNFl1ZXV5SHRIRmZjOC8rSUI5WjViOWlhZVcvWm1uYkxmVDdvR1EzdjNybE0yNlBqak1jVzJzSytxcWtXeGh4a2kyTGxuVDZNSnNPTTRkVVp6dzlPZnp4azhDSVAzMXV3UitzR1hXMURzdms1SlNNQ1ovZnMxZXI5ZTdiakd1U05nQWt4RVIwVHg5Q21MQUN6QzNVOGtwOGRXWGEzQTlRSmNVRnREM01uUmNJZUNhNU5mZFFlRm83OVZDakFJUURiVXpFN0x6dnNRMEJjY2lYbUJHMmdSRVJHMTNwUXNPL0o2ZjFVVnl2YnRhN1pOVSt1REhYVWF2ZmJhcXRXdEM4NjF0N0lTanl4Y2hBdUdmZ3VuOWUyTFdJOG5Fa055Zk8xNjJvVFlXSnpacngvSzl1ODdxT25MVFNsYXV3NnpGaGUwcWszM3Jzbkl2dXpTUnE4di8rUVRsSlNYUjk2ZjBiZG1sUGtHNzRXUnNwdm16b3U4UHU5YlF6QnRkRmFyWXVqTW1BQVQwWkgxK3h2M0ZBT1BBWGdzT1dmMlVJL0tiUUpjRDBFeTRDYTVicWFyN25UbzZCOFNSMGFJbzdvVXdhbUF6REFSbkpHV00vc05VYzByanVuK2IrUmUxYm9mMFJJUkVYVWlqeTdLeDFkUmEwd0I0S2JNVVRpcFQyOU1HbEg3TStyM1B2OGM2N1o4MVdnL2NSNFB4cDExSnBMaTRpSmw4VEV4N1I3dk42VmwrT0RMTCtIL2NDM082TmNQdjczcVN1elp2eDhpVW1lMDJXTVl1T2ZTUzdCbmZ3Vis5WEx0U0hiM3JzbElpS21aMXJ5MXRCUkJkMGZyYmwyNjFJa2RBR0k5TmZHZk0yZ2cwcEtTQU5STWk2NW81ZWh2V0dwaUlpYWM5KzNJKzdpb0tlRC9Ydmx1bmJxR1lhQ2l1anF5VG5oNzJlN0lORzRBR05xckYvWTNFMGRUUjBaMU52eXZRRVJIalQzVHAzMEU0SGJjL2NSOWFiR1YxNG5LYlJCRUR1S0xqQUdyUXNXQVJHMmVWVk1lcVlpb05oZEM1TUwwNEs3dG1qUDdLU2VJZVdXL20vWVppSWlJcUk1TjIzZEVqdFVKMjF0UmlUUDc5OFBnbmowUmNoeTgrTmJ5U1BLYm1wU0l2dDI2NFg5ZjFPeEdmTUhRYitITmp6NUdaVENJcGVzMzRQYXhvM0hXZ0FFSDNLZitiT2VucGt4R2wwYW1SemVsOE1PMStPRExtbnNQNk5FZDVSVVZxQTZGa0pxWUNMT0JxZGlWMVZYNGJQdjJ5UHNIcjdrYTNkMU51cUxQQWY2Ujk4Skd6d0UrYjhnUW5EZGtTT1I5OGQ2OStNMkVLMXNWZDZ6SFJGcVhMcmgyNUlnRHJuM3d4WmY0NU91dkR5aS85dEZaalI0NTljaWlmRHl5S0wvSmU0NDZaUmgrOXIxeHJZcXpvMklDVEVSSG45L2Z1S2NFbUFWZ1ZzcDljeXpEY0c0VFNPMWNJYW1aSGwweklCeTFTWllnYXNzc2hXcWREYlo2Q09TWGhvbTcwN1B6Rmp1UXZOS1AweGZnbGF1YVBzQ1FpSWlJc0duN0RzektYeHhKem1KTUU5bVhYb3JYMzM4L1V1ZktiNStMcW1BUTc3am4xK2IrOC85dzFvRCtHSjl4ZHAxRXVQNG1WZjkrNXgxY2Z1NDVpSyszeVZSalFvNkR6VHQyNHY5VzF1NS9lVkx2M3RqbHJvbE42NUxVWUx1VlVjY0tuWkNlSGtsK0Q4YTJraEo4OHZVM3pWZHN4SkwxR3hBZjQ4RzVnd2RIeWxRVnp6UnpYQksxSFJOZ0lqcXFsYzJjNGdmZ1Q4K2VkYUxDbUFiQlRRSWNCeUJxZnJSQ3RXWnFkTlIrMGJVL1lhN0poR3RLYTRhUnh4alFNZW5mMnZVVmN2SWVyL0FFNSszTHZiM3VkbzlFUkVTZHpDMVdKdlpWVnVMUHJ5L0U3djM3QVFBVjFWWDQyNkxGOEgvNFlXVDliSXhwNHE2TEw4SzNldmVxa3dDTENPNis1R0pNLzc5L1IzWnFmbS9UNTNodjArZTQvL0xMTUh6UVFBQkEzMjdka0pxWWlGSjNYZkZycTFZZjlEcGdBUENZSms0OThVUjgrdlUyQUdnMHNUMmpYMStjTTJnZzN0bjRHYzRkUE9pZzd3Y0E3MysrR1hOOC9qYjEwYjFyY3AwRStJMzE2eHNjL1FVQTc3QmhDRG9oN0srcXFyTjUxaWtubklBZUtTMDdhb3BxTUFFbW9tTkM4WXhidndSd0wzS2YrazFhZGNWTmdONHRJdTZwNzdYSnJxcldPVmFwNW5MdFlVb2FmZEt3b0ErQVg4ZFZlM0xpc3ZNV2lNaWM0dW1UODkxaFpTSWlvazdscEQ0MXV4eDdURE5TRmg4VGk3MFZGWkhrTnpVeEVmZGROajZ5STNKU1hCeFNFaE1CQUlZWWlQVjRrSFA1WmNncjhLSHd3NXBER1RJR0RvZ2t2MERObXRaYjdFdzh2T0IxaEp6R044ZHFxY3ZQUFFmSkNmRkk2OUlGM3g0OENDZDI2OVpndlQ3cDZianYwdkY0NitOUGtKS1lpQkozeEJpb2U0VFF2c3JLT3RjQUlDVXhzZEVkcmtXa3pocmVwb1FjcDlHcHpLcy9hM3pmenR2Y1hhMFhySDR2a2dBYkl2akZSZDlIZW5LWEZ0MmJhakFCSnFKalMrNE5GU1hBMzNETDNMbnBQWUxYcWNvOUloTDU4YW1JUkVaOG8wOFFqaDRacnI5VVdBUW1nUEdBamsvUHp2dlkwYnlIU25jYWY4ZTh5ZFdINDVHSWlJaU9acmVOSFkyUHQyMURTWGs1VGozeEJMejl5YWVSSkN6VzQ0RjE2aWtBZ01DNmRaRTJKNlNuNDg3dmZ3OHZ2clVja3kzcmdENHZHRG9VSjZSM1ErR0hIMkx6cmwyb2pOcmtxVGtpZ2hqRFJJK1VGSnovclNFNGUyRE45T3IrM2J2alBuZDM1ZnJuK0laOVhWcUdQOHhmMEdUL2VRVSs1Qlg0NnBUTnUva21ISithMG1EOWZzY2RoNy8rNkxvV3hiNWsvUVk4dk9DL0RWN3IzNzA3M2xpL0FUMVRVN0JqOTU0R2Z6aXdiTU9HeU9zdThmRjRaY1dLWnU5NXlna25ZTVJKUTFzVVgyZkFCSmlJamszekpsY1hBMDhnTi9lcHRPcWVQNEE0MlFLcCtRNGNudTdzbnBlazBsQWlYRVBkWDJ0SGhlVmJodUNKOU83T2I1R1Q5M0J4UmRJOC9QRzZjaEFSRVhWU1hlTGo4ZENrYS9DUHBXL1dTWEtiTW56Z1FOeC94V1g0N3NrbkhUZ3p5OVd2KzNHNFlaUzN4WEc4dG1vVmxxNy9DSUJpOFBISDQ4Yk1VUzF1ZXloOXZtTUh4di9oNFRiM002Qkhkd0RBWk12Q3pQKzhpb2JHaWZkWDFmNXNmdmYrL1hqOXZmY2JxSFVnSnNDMW1BQVQwYkV0TjljcEFWNEE5TVhVbkx6eGhrbzJCTU1CMU5sbU1ubzBPSnFFZnoxZ1dCaDlBUHdwTGI0OFIzTHlIZ2w2WWg3ZG5YdFRjUU5kRUJFUmRYaDdLeW9RRitOQmZFd01xa09oeU9oa2pHbEdkbHl1Q2dZalU0bFA3VnV6U2lrNitTMWF1dzR2dnZYV1FjZXdaMzhGeWlzckFRQ2JkK3pBeW8wYkk5ZlN1M1RCZzlkYzNXd2ZoaUVOSHNsVVVWMmJXRVkvVTNTN3hwaUdnZlJHTnQ2cXI3STZHRmxmWFYrLzd0MXh3ZEJ2UlVhMDI0dlJ5QThnT2lzbXdFVFVRWWlXVHNjU3dveFVBQUFnQUVsRVFWUi9BUHduSldmV2FBTkdqZ0FqZ2RxY3RyRWtHS2gzSVhyVExDQWRRSzZudXVxdTlKeThlUldPOFlkOU15ZHZPelRQUUVSRWRIUUpoa0o0ZU1GL2tSQWJpMm1qc3pCdGRCYis4dnBDRksydEdRbk92dXhTbkRXZ1B3Qmc2dU5QWUd0SktRRGcwMjFmUjNZMEhublNVQXc4L25pVVYxVGc2OUt5ZG9tck1oaXMwMWRWc0dXSE92Uk1UY1ZMUC92SkFlWFJ4eUQ5Wk56WVJvOUJhc2lKM2JxMXl4VG85QzVkY0xPVjJXVDczMCs2cHM1NjVmb1cvKzhEUEZrVWlMenZsWnFLSzc1OWJvdGk2eXlZQUJOUmgxTTIvZGJGQUJhbjVNd2FiYWo4UVVST0I2SnkzQ1l6WVVTUzN6clZSSklBM0JFbnptM3gyWGwvRDRhY0IzZi83dFpQRyttQmlJaW9RM2cwUHgrbDVmdnFKSVFmYmEzOU9YQlBkMTNzanQyN0k4a3ZBQ3o3NktQSTYvN2R1MlBnOGNjZmhtaVBqTTA3ZDJMaUkzOXJVZDFnSXh0Z2hhVWxOVDJTWEJVTTRnL3pGMkQ0b0lINDdza25JOVhkZ0F3QS9ydjZ2VHJKYjgvVUZFei93UVNrZCtFbVdkR1lBQk5SaDFXVENHdEJhbmJlZFliSWRBQW5BSWhrdGFvS2lCRzFMVlpkdGFjbzFlNHNMWUlZQUQ4MlBmS2o5T3paZndmMGZuZUhhaUlpb2c0aGV2T2wwdkthbzRxK0thc1piWDEzNDJmWTZvNlVwaVVsb1ZkYUdnQmcwL2J0Nk9PK0JvQ3Z5OG9pL2NTNk95U1BQZk1NV0tlZEdxbFR0bThmN3ZySDg1RXB3ZDgvNjB6ODhMc2pHNDNybVRlV1lPSDdhd0FBWi9UdGkzc3ZHeCs1ZGlRbithcHFaR3Iyb2Zic2txVllzL2tMck5uOEJaNE9MTUU1Z3dZaTY3VFRzS1c0R0U4RjNvalVPejRsQmROL2NCV09hOE5aeHgwVkUyQWk2dUJFUzJmZ0dlUSs5VkphY1A4ZEF0d0RTRmVnWmwyU3FrSWpweUkxMGtONFJEZzZFYTdKbks5WHhkWHBPWG16cTBPaEdYc2V2RzNYSVg4Y0lpS2lRNmk4c2hKbDd2bThZVWx4Y1JnL1BBUGJ5OG93YTNGQnBEeDZWUGpjd1lQcm5HbDcvZXk4U1BLY0VCc0xvT1o0cGVnamxoSmlZK0VkZG5Ma0RPRC92dmMrS3FxRHVIVk0xZ0ZyY0FFZ0dLcE56QTNUaVBSN0pKdzNaREQ2ZGUvZXBqNWlQV2J6bGFLVTdkdUhkNk9PU2dvNVRwMGR1Y042ZE8yS0dWZGYxZWg1eUowZEUyQWk2aHhxams5Nk1QbmV2ODN6bU1hdm9USkZCREhTNG5uUmRSTmhDQ0FRaUVnY2dEdGlUT1BHdEp5ODM1ZVU3LzhUL254bnc3dGJFQkVSSGVVKy9mcnJPdThIOU9pT2U4WmZnaTI3aW5IWGM4OUhrdG80andmamgyYzAyTWVXWGNXUmVnQWk1d1EzNU1iTVVZaVBqY1hMeTk4R2dFanlYYnhuTDJMZFRiY01FV3phdmdNclA2MU45THJFeGJYNjJkN1p1QkYvbk4vdyt0dm9UYkFlV2JnSXMvSVgxN21lbkJDUEI2KzVHazhVQnVvM2JSZmY2dFVUbHplelZqY2xNUkdQVDc0WjcyemNpTVgvK3dDck4zM2U0TkZSM2J0MnhWZkZKVGd1T2JuUkhiZzdNeWJBUk5TcHVLTzBQMG5KbWZ0WFU1MkhJTGlpNWtwNFhqU2FuVWNsSWxDRXp4dU9sSFlWWUhwNlV2eHRtajM3TnlVeDJ4OUhibTd3MER3RkVSSFJvWEZHdjM3NDNsbG40dlgzM2tmbXFhZGdhcGFOUDh4ZmdKV2ZicXhUNzhiTVVlaVduSXlxWUJDM1BmazBUTU9BQUZBb2R1emVFNmtYSHhPREU5TFQwSlJKSXk2QUFQamdpeTl4OXlVWHdUUU0vSFhSSXJ6LytlWkcyL1E5N3JoV1AxdkljZW9rdW8ycERvVlFYVyt0Ym94cG9yeXlFc3MvK2FUVjkyMkpwamEyaW1ZYUJzNGJNZ1RuRFJtQzdXVmxXTFRtZi9CLzhDRktvMGJ0MTI3WmdsKy84ay8wTys0NC9PSGFpWWhyWU5mcnp1ekF1UVZFUkoxQTJmVEpHNHRuVEwzU1Via1EwTnFkT3R5OHRwRmx3VkhWMUQwOXFmNEtZdWtwSW5scDFUM1dwOStmZHhVaUU2eUppSWlPRFQvMlhvaWZmVzhzZmpwdUxHSTlIb3c3NDR3Nkk0bFhuLzhkakRuamRBQzE2M3UzbHBUZ3E1SVNiQzBwclpNOGpqM3pETVI0bWg5em16amlBdnoycWlzanlkcFovZnMzV2pjMU1SSGp6anpqb0o2dEkrbVJrb0xydmpzU2owKytHVDhkTnhhRGU5YmRhT3lzQWYyWi9EYUFJOEJFMUttVnpwaXlCTG01cDZZRmU5d2hpbDlESkVsYVBoaGNKLzJ0dTFtV0RJYmlwYlRzdkh2Vm1QMnowZ2VtdmRGWUgwUkVSRWVUR0k4SG8wNDVKZkwrN0lFRGNQSFpaMkhKK2cyNHhjN0VCVU9IMXFuZnYzdDNmRk5XQmtNRXNaNmFhY3VwU1ltNFlPaFFYTm1LSTNpaUUrVlRUenlodHR3MEVldnhJQ1V4QWNOT09BRVRMemdmeVFrSnJYNnVqQUVEOFBUVXlhMXVCd0JpR09nU0Y0ZDVOOTkwVU8yYkV4ZDc4SWxxak1lRHpGTlBRZWFwcDJEZGxpMzR6enVyOE5uMmIzRE5CZWUzWTRRZEIwY21pSWhjaWJtUDlvNnY5anhTT3kzYUZYVXVjSFBVclY5L3pZMUNGMG5JK0hueGcxUFd0Vk80UkVUVWlaWG5MMnpabk5sMlVsRlZCVWNWaVEyc3ZkVUd2dS9Sa1ZVVkRFWkc1dytscERIampybi84Y2Rjd0VSRWgxcktmWE95REhIbWlNakF1bGNVQ21uUkIyZGpvOGNLbllWcU03dmtvY2xsN1JBcUVSRjFVb2M3QVNacXlMR1lBSE1OTUJGUlBXVXpweFNVN0E0T2MxUi9EYUNpOWtwNGdYRHphallDQ1UrUTFxaHl1VlZpbkk5VHMyZGZ6L1hCUkVSRVJJY1gvL0ZGUk5TRTFIdnkraHNtNWtBd0pseFdNeU82NWFQQmJpdW9TdDJaMUlxVnFucHp5Y3hwLzJ2UG1JbUlxT1BqQ0RBZERZN0ZFZUJqTG1BaW9pTWhQWHYyQkFYbWlranRXUTZ0V0JzTTFJd0loMyt0VzQ0ODljVGZWNXA3UTJuN1JFdEVSQjBkRTJBNkdoeUxDVENuUUJNUnRVRHhqR212VkR2Qm9RcDlMVklvQXRXYWxjRXRJVkhKcjlZcHgxUUpWbnlTbmpQclJrNkxKaUlpSWpwMCtBOHRJcUpXU3J0LzlrUTQrRnVkMGVBV0hacFVWM2g5Y0oySjFJcVZJVFdtbHMyY3ZMb2RRaVVpb2c2S0k4QjBOT0FJTUJGUkoxRHl3TFRucXpUbVpFQjl0YVhTNHBIZzJoWUFZTlRkV0V0d3JtR0Uza25ObnYwd2NwK0tiNDk0aVlpSWlLZ0dFMkFpb29OUVB2UG1iNHFuVDhzQ25KdWcyQU1nTXBLclFJdFRZVUh0T21LTmxJbGhpTnlaVnIzL2c3VDc4eTVvNTlDSmlJaUlPaTBtd0VSRWJWQTgvZFluQU9jVUJRTGhNZ0ZhZkZ4U05BR2dVZTFFWkRBY0xFM1B6dnNyN3ZoVFFqdUVTMFJFUk5TcE1RRW1JbXFqNGhtM2Zsa3lmZW9vaGQ0R1lCOEFTTlR1MEsxSmhTUHROUHdlQXNGUDBoSVQxbkUwbUlpSWlLaHRtQUFURWJXVGt1blRaZ1VoWnlyd1FkMHJCN0ZQaVVpZFVXUVI5SWVEcFduWmViUHdpMmVUMmhncUVSRVJVYWZFQkppSXFCM3RuajdsazVLeTZuTlVkVjY0VENCMXBqYTNUTTNhNFBCTzBVRE5hTEFJcHFYRjdWMmZtcFBuYmJlZ2lZaUlpRHFKWTI3YmFpS2lZMFhhL2JNbmlvTjVFS2t6WXR2YUE1TVVBRlRyVEt0MnkrZVdWTVhlaGQvZnVLZk53UklSMFRHRnh5RFIwWURISUJFUlVVVEpBOU9lRDRweFZsdW5SQXRxMXdiWDJTUUxtSndXVTdrMjVmN1pHVzJObFlpSWlLZ3pZQUpNUkhRSVJhWkVBM25oc29PYkVoMXViQUJhdXp4WVJFNDBGRytuWmVmZEErZ3g5MU5ZSWlJaW9zT0ovMWdpSWpwTVVuTG1YR21xUGdsQmNyaE1hNDhCYnIxNmpWVzFxRXBqcmltZmVmTTNiWTJWaUlpT2Jwd0NUVWVEWTNFSzlERVhNQkhSc1N3bDU3RUJCb0wvRXVDczJsS0ZRbHI5Z2F3QXBONkNZZ1YyT25BbWxVMi9kWEU3aEV0RVJHM3crR3J0RndTNkd5RjBWMEVQQmJvRFNCZEZUeFYwRjBXeUFyRUNlQlR3QUlnUmdRZnVlMUgzOTVxeUdOVFVTUUtBYTNjdE9uSVBSdVQ2Ui9yWU55YWZJOGZVeHB4TWdJbUlEcmZjbDJQVHFuYzlLWUpKMGNXdDNSeXJydnFac1A2bGVJZDVOK1pOcmo3b0xvbUk2QUJ6MzlWZUFQcEdmZlZTb0xzb3VpdlFYUVRkVVpQb0poN0tPSmdBMDlHQUNUQVJFYlZZYXM3czJ3WDRrMEE4UUZzVDRBUGJLN0RHZ1hGRjJmVEpHOXNTSnhGUlovR250elFoTVI0REVFSWZNVEFBRHZxcTRFUUJUbFJGUHhFTVBOSXhFaDFWRkV5QWlZaW81Vkx2bjMyaE9QaTNpS1JGQ3R1d01MaG1jeTJwYmE1YTdnQzNsczZZOWt6Ym95VWk2aGdlWDYzOWdvclRCVGhORmNNQkRBVFFWNEMwNXRxMmxTcDJBZGdKWUNjRU93RnNFMkFyZ0RKSHNOdDBmemNFdTROQjdKWVk3SVdnT3NhRDRMNDlDTVo1RUp3OFhQWWQ2amlKT2lvbXdFUkVSMWpxUFhuOXhjUjhFWndhTGp1NFZjSGh0alhxalFhL1hPSnhia1R1clh2YkVDb1IwVEhscVUwYVg3VUxaemlDMDBWeENvQ3pCVGdkUU1vaHVOME9CVGFJWXIwS1BsZkJUaFBZcVlvZGNCUGV5Y05sNXlHNEx4RzFBaE5nSXFLalFlN2N4TFJxNTNrUmpBOFhOWlRJdHBRQ2dHcmsvR0MzYkdNUSt2MDkwNmQ5MUtaWWlZaU9Rbm52YVg4SjRnd1JuSzdBNmFJNFhRV0RwVDJQL1ZTRUlOaWt3QVlBR3d6RmVuaXdJV2hpL2JUVHBhVGQ3a05FaHd3VFlDS2lvMGhhVGw0MkZBOUlaUGkzTFdQQjRVUVlkYVpFcThqVkpkT25MbWg3dEVSRVI4NWpxM1JrU0hFK2dCRUNqQUNRMnM2MzJBRmdKWUFWQURZWWdvOXV6cEQvdGZNOWlPZ3dZd0pNUkhTVVNjdVo4ejJCOHhJZ1hZRHdrbUJCN1podzYyblVhTEFxVkFTL0xaNCs1VGZ1UVVwRVJFZTF4OWRxZW5BZlJncHdBWUFMSUJnT0lMYTkrbGZGZmdDckJWaXBCbGFvZ1JWVHo1TFAyNnQvSWpwNk1BSHVRTHhlYjMvVE5COHpET091Z29LQzl3L1hmUzNMeWhLUitZN2ovS0t3c1BCdjBkY21USmhnbHBTVWxLdnE2MzYvLy9MREZWTjd5Y3JLdXRCeG5Ba0FGdm45Zm82WTBXR1RmTy9ja3p4R2FMNklEQTZYdGZjdTBWRGtJNmI2cXVMY24reHVRN2RFUk8xdTlqczYxQU5jb082WENJYTJZL2NLWUlNQ0s4UWQ0VTNMd0pxclJFTHRlQThpT2tveEFlNUFNak16SnhpRzhiS3FmaFlLaFRJQ2dVQnB2V3VUVzlPZnFpN3grLzIvZGQ4YVhxKzN3ZlBzVE5PMFJlVGZxdnJMVUNnME8vcWF4K014QVpTcTZxSlFLRFNoa1ZzRkE0RkFoUnRuSDhNd1pyVW16b2JzMzcvL2gyKysrZWFlNkRMTHNtNEVNS3ArWFJFSitYeSs2K3VYWjJSa0pLYW1wcTRUa1g2cStyamY3Nys1clhFUnRVYmFMK2VtSU1aWktNQjN3bVhxN2hCOTBGT2lHMWdYN01BWXc2T1NpT2hJbXZ1dXBxaGdMQlJqQlJnRG9GZDc5cStLTHlGWXJJTEY4UVlXMzNDV2xEYmZpb2c2SXMrUkRvRGFUMkZoNFN1MmJUOHJJdGQ1UEo1L0FMZ1k3cHhKd3pENkFiQmEyV1hrbTROdDIrY0NXTjVVWlJGNXlPUHhQTlRJdGJFZWoyZFBROWNBK0FIWUFPQTRUckpoR09NYnFkZGlNVEV4Y1FEcTMrODdJaklKUUdWVVdSeUFFSUFERXVEVTFOVGZ1c252WmhHNXliYnRmL3A4dnZ5MnhrYlVVaVVQVFM3RDdZK01TdS9xK1R0RUpnRHVWT2cyREFXTENCVGlicEFGQ0RESVJHaDErbjE1VnhYUG5Nby8zMFIwMkR5MlNzOExLVVlER0FmZ3ZCWXR5R2o1NTk4K0tONVFnYy93SUgveW1iSzJEYUVTVVFmQ0JMaUQyYjkvLzIwSkNRa2pBWHpmdHUxc244ODNIUUJLU2tyK21weWNQS2VWM1FVakw0TEJMUjZQNXpjTlZWTFZ3VzVpbVEvZzdYclhEQkc1SDhBbkFKNXY1RDZmTlZDMkxCZ01qbXRsdlBCNFBHOEJPSzJwT3NGZzhJUkFJTERUNi9WMjhYZzh1MVQxay9wMWJOdStRbFh2Vk5XbEhvL24wbEFvOUQ2QUo3MWU3N2NEZ2NDVzFzWkZkTkFlL1VsbE1YQlZXczdzM3d2a0xnQkEyM0pnQ0xTbWo4aG9zSFJWd2NMVTdObS9LcDB4YlhwN2hVNUVGTzNKMWRxOTJzSDNvQmdMWUxTalNHL3FjeXh5SkxvQTZ0Uytic0pxQUlzQkxKNDhYSXJhTFhBaTZsQTRCYm9EeXN6TVBOOHdqQ1dxV3EycWd3c0xDNzg2bFBlekxHc1VnQmRFNUg2ZnovZFk5TFVKRXlhWXhjWEZYd0VvOFB2OVAyeXVMNi9YZTVMSDQxa1A0QTJmeitkMXkxS2pwM05IeTh6TVBOY3dqUFBMeTh2bkxsKytmTDlsV2UrTHlCbkJZTEI3SUJDb2M5YWVaVm1QaThpTjRXdTJiWThIOEI4QXYvUDVmUGVHNjJWbFpaMnBxc3NBVkRxT2MzWmhZZUhtckt3c1MxWHpWZldqeXNyS0VjdVdMZU5SQjNUWXBlWGtUUVgwYndJeGdMWWRreFJXUDVGV1lFRkpSZExWK09OMTVXM29sb2dJdVVYcU9iNExSb2hnckNqR1FIQUdHdm5JMHNndmdPSCtrSzhGUCtqYnFzQmlLQlo3RXBGLzB5bFMzSTdoRTFFSHhSSGdEcWl3c1BDdHpNek0yMHpUZkx1Z29LRGRrdC9Nek14TXd6QysyOGpsT1FENjJMYWRHMTFZVWxJQ0Vaa0RBUFd2QVlDcVZ2bjkvcGxOM1BOSGhtSDh4YmJ0a1Q2Zjc0UDYxdzNEZUJqQWlLU2twUGNCQkZyelBLbzZ6bDBMK1dxNExDc3JhN2pqT0l0RUpFWlZ4eFVXRm00R2dJS0NBcjl0MjNlSXlDUHg4ZkdMdlY3dnhZRkE0T3ZXM0krb3JVcW1UODFMdTIvMjV6RHdmd0RpSXljYm9TMmp3WFhYQlF0d1VWcjgzaFdTKzlqWTR0eWJPZHVCaUZvbHQwZzl2YnNnU3dVL0FEQWU0YU9KR3ZxUWl2b3BYbmhyQXRWbWY3aTNUWUdYVGNHTE4yZkkydzFYSVNKcUhCUGdEcXF3c0xDMTA1MmJaUmhHSm9Eczl1eFRSTW9CTkpvQXUxSUFQRGR1M0xoekZpNWNHRm0vNjQ3Z2pnQVE4UGw4clVwK1hXTlY5UnUvMzcvQzdjK3JxcStLU0pLcVh1djMrNWRHVi9iNWZJOWFsdFZQUkg3dThYaFdabVZsWFhJNGQ5c21Bb0NTbWRNV3BtVFBHV21JNWd1UURxRE4yME1mdUM1WVRrR3crcDMwKy85bUZ6OXdHOWZORVZHVFhsWTFTMWJCVXVBcVVWeW00bjQyMVJPWjBod1dudExzSVBJNUpnMThsaWxRSXNDLzFNQ0xYNStGb2x3UjV4QThCaEYxRWt5QU96N0RzcXptRXN3bWhVS2huRUFnRUZrUHJLb1hoMEtoZzBrNDYvQjRQQ3NCOUcycVRtRmg0ZE9XWlYwaUlwZFZWVlhOQlBCeklISzgwb051UEw5cTdiMHR5enJkM2VCcUhnQmtabWIrVWxXbkE0Q0lUUFQ3L1M4MzFNN3Y5Ly9Dc3F3cUViblhjWnlWdG0wL0ZBd0daNFIzc1NZNkhNcG1USGszSldmdXVRYWNmQUVHUlVaT29EalkvYUVGQ3EzVFZIckNNWmVuNU15K3ZHejZORitiZ3lhaURpVlgxZWo1SGtaSkNGZVZyTUxsQUk0VDRNQWZ4aW1nNHVhNjlhNnB1dFViL3RncVYrQTFDRjRReGFMSnc2VzZ2WitCaURvbkpzQWRoRzNiZjBiVVVTa0E0RGpPRHh6SCtVcEVmdG5HN25NUnRTRVdnSXBBSUxEWHR1MlRSU1N1dFozdDNyMzdzeFVyVnV5MkxNdVJobjdVVzA4b0ZMckZOTTN6QWR5UmxaWDFXa0ZCd1JzbEpTVS9CbkN5cWhiVUg2bHRDUkc1eEgzNWI4dXk4a1Jrc3FydWRkY0l2KzcxZXJzMEVjOU0welJMQWN3QWtPUHhlTjVGMURScW9zT2hiUHJralYxekh6L1hVMTJkRDhGd0FHN3llL0REd1hVT1I0SUFnbVJEWlZIcWZYbTNsTTZjK21RN2hFMUV4ekJWbGNmZXczY2RCMWRoRmE0VW9FZXpIemR5d1BuamtZSUcvZ2xRQmNVaUFWN1lXNDFYN3p4ZjlyZFQ2RVJFRVV5QU93aFY3UzhpcDdwdjR3R1lqdU1rQkFLQmtHVlpXZldxRHhPUnZ3TFk1empPMVNKTmY0TUpCQUpWN2oyK0ZKRVZBTXJjOS9NQkRHcHRyRjI2ZExrWXdBSVJXYU9xMnh0N3BLajc3eHcxYXRRdHBtbSs2ampPMDVabG5ZZWFwTnh4SE9ldTF0N2ZqZjBTRWFuY3RtMWJZYTlldlQ0RGtBSGdQZ0NMUFo3bS8xcW82cjhjeC9HYXBtbjdmRDRtdjNSRTdNNjlxUmk1VDQxTXE2NTRVUVR1OFdGdDNDTGE3U004bWl3Q1V3UlBwR2ZQSGxBOFk5cjk3UkEyRVIxRFZGWG1yY0lGQ2x3MWJ4V3VCTkNyc2VXOG9nQU1SSDBIais2bmlWMmNGUjlETUMvV3hCTThuNWVJRGpVbXdCMkUzKysvTFB6YXR1MUZxRGxFSGdEVTcvZlhtYjVvMi9aVUFGRFZod29MQytlSHl6TXlNaEpYclZxMXI0bDd6QVV3dDE3eGJsVzlvb1ZoVGhLUkg0WGYrSHkrU2ZVcmlJanB4bFpuZlU5UlVkRnI0VE9PVmZWZEFMMEJQRlpVVkxTbWhmZXVidzJBYzNyMzdqM0o1L005QmVDY0VTTkdwTVhGeFQzWHd2WXJpNHFLM2dUdzVrSGVuNmg5NU41UVVRSzlMQzE3enQ5RlVQTjNxczRSUndlcjNtaXlTRTVhZHQ2QWtoM0dEWmczbVZNUmlUcTR2RFhhUTZweDQ3eDNjVE1FQXhyTVc3WGUxT2J3eDBZREd2ZzRxbGJnMzZaZzdzM0RwYkNkd2lZaWFoWVQ0RTVtMUtoUkdRQXVCL0Rsdm4zNy9oQXV0MjM3ejZwNjJaZ3hZODdPejg5djhURUNxbHBkUDhGdWpHM2I1elZYeHpBTUV3QkVKRmovV2pBWS9LbHBtcGFJbktDcWV3QWM5R2hVS0JTNnkrUHhYS0dxRHd3Yk51eTVkZXZXVmJsSEcxMGJydVAxZWoyR1lYeFhSTmI2L2Y1dm90dDd2ZDc0ZzcwM1Vmc1RMWm1oUDB6TG1iTmJnS2tBSXNudndRNEdoL2VFanQ2MFJnU1QwbnFFVHNBdjU0NHZlV2h5V1h0RVRrUkhEM2UwTjBzVmsxR0ZTMFRncWY4QkV2MlpVcnYvUU9OMURyd0hQaFBCWXdBZW56SmNkalpTallqb2tHRUMzTWtZaHZGN0FGRFZ1NWN2WHg2WitxeXFlMFNrWHlnVWVnb0lUNlZza1ZqTHNxNXNTVVZWUGFVRkkxSnhidDJxK2hjQ2dVQ3BaVmtmQWVnRFlGOWxaZVVCZFZvcUVBaVUycmI5VnhISjdkMjc5MFVKQ1FuejA5TFNyZ0VBbjgvM0xBQVlobkd0WVJoUHFlclBBZndwM05hMjdaTlZkYVZsV2MvNS9mNHBCeHNEVWZzU0xabU9hZW5ac3lzaDhyTkk4UUhicnJheTEzb3pxZ1Z5SVdKQ0sxS3ovemFtZE1adG05c1dNeEVkRFE0WTdXMWdzeXFnNXZOQUdodmxEZS9tWEgvTmIwMzdJQVR6RGNIY1d6S3dXRVFhR1NjbUlqcjBqQ01kQUIwK3RtMVBGSkZNZCtPb0Y2T3ZsWmFXUHFDcTd3RzR4TEtzbjdhMFR4RkpGcEZYV3ZoMWRRdTZERzgrdGJmK0JjdXliaEdSVEFBaEVUaytMaTd1a1piRzJSRERNSjUxWDQ1TlRrNVdWWDA0ZWtkcGo4ZnpPZ0JIUkM2UGJxZXFFMFNraTRqRXR1WCtSSWRDOFl4cGQ2aHE1TGd5RVlGcTIvNnRHVGx2T05LTkRCVVk3NlRlTit2TU5uVk1SRWVNcXNyY2QzWDBuSGYwWDFLRnJ3U1lDY0dBdXBWcWZvc2t2bEZsZGZ0Q1k4TytYd0Q0bGNhaXo1VGhjdmt0R1pMUDVKZUlqalFtd0oyRWJkc3Bxdm93Z0gwQURoaTFYTFZxVlhVb0ZMb09RSldJL042MjdkT2E2MU5FRmdKNE5oZ01EbWpKbDZyZTVHNGV0YTJKUHRQY2w3dWp5NzFlYjM4QWYxVFZhaEVabzZyZmlNaTFtWm1aRjlkcjMrSnZySXNYTDk2a3FydFU5WlJBSUJBVWtYK0t5S0JSbzBaOTI3MitYVlZYcU9yNVhxKzNaOVE5cmdZQXgzR2VidW05aUE2bmtoblRaaW93VGJYbW42bzE1L3hxWTB2eldrd2tlaVJJdWhzaXk5THVuejJ5amQwUzBXR1V0MFo3ekhsWDc1MzNMallDeUJmQjVTSzFNd0kxOGd1YVhUOFJxWGJnaVBHSEFDWnR5OENBeWNQbGdhbG5TR01iWGhJUkhYYWNBdDBKakJzM0xxNnFxdXBGRWVrSjRIbkhjVTV5MStPbXFHb3FnTFR3bDZydUZwSGpWUFVacjlkN2J2VDV2L1g1Zkw3Yld4bktFKzVYbzFTMWw0aEFwTTQzU3pGTjgwa1JTUWFRVzFCUTRIZEhxVjgwREdPTzErdGRHZ2dFU3QzMjFlNDA2eGI5MlJhUkhhcmF6VzM3dkloTU1ReGpJb0FWYnBVaUVmbU9hWnBqQUR5VGxaVjFwcXFlcktvYkN3c0xXMzM4RXRIaFVqSjlhbDVhZHQ1dVZmeGRCQ0tvR1FsV09kaVRnbDNSalVXUzRHaEIybjJ6THl1Wk9XMWhHME1tb2tOb3pqdWFCY0d0VXUwdWMycmtnNkNKYzNscnFEdlkyL0JVNTNkaDRMZFRoc3Y4aHBvU0VSME5tQUIzQWxWVlZmZUp5RmozN1VUVE5DZUdyOVZiazF1cHFpVUF5a1RrTEkvSGt3M2dOL1g3czIzN1FRQjN0REdzb00vbmEraXMzU0VBb0twYndnV1daZDBqSXFOVWRYVW9GSm9CQUg2Ly95WExzaWFKeU1XbWFUNE00RWIzZWFvQXdEQ01PQUJpMi9ZYUFJLzZmTDdINnQ5bzlPalJTYUZRcUkrSWJIVDdmTk95ckowQXJwb3dZY0tkcjd6eVNraEUzbkw3SFEzZ21WQW9kSjFoR0FEd0pCcmQ2NUxvNkZBeVkrcHo2ZG16cXhSNFhpQ2V5SFRvdHF3SlJ2MU5jQ1JPUlY5THo1NDlzWGpHdEZmYUkyNGlhaCs1UmVycDJRVVRSZkFMQUEzUDdHckpUbm51WC96R0VsOEFSV3BneHBTenhkKzJpSW1JRGowbXdCMlFxaHJSaVcxMWRmWGpzYkd4TjZqcUdsWDlSRVMyQVBnR3dEZUdZZXlzcnE3ZVdWbFp1U3U4S1pZN092eW1xbDZla1pFeGM5V3FWZFgxK284UmtUZ0FqNkZtZlU5clRRVndmQ1BYUmdDQVlSZ2IzRmk4QUI1QXpkVHRIMGFQU0lkQ29XbW1hWHBGNU1kWldWblBGeFFVK0ZGN1JuR3FiZHVscVBtR2Y0VWJLd0RBTk0xSGJkc3VjUnpuT3lLU3JLcHZ1SmNjRVZrTVlHSnhjWEVtZ0FMVE5KY0hnOEhWSXJKK3dvUUpabkZ4OFVRQUljTXdPUDJaamduRk02YTlrbmJmN0wwcWVGVUVNUkxaMWFxSjgwcWFVYnNtdU9hb0pZRjRGSGdwTFRzdnRtVEcxSlllSlVaRWg4Z2piMnZYdUJoTVZzVlBwV2JqeURycTVMeE5KYjhDaEE4bGJPQUlYMVhndnpEd215bG55N3Z0RURZUjBXSEJCTGhqRWN1eWNnRFlBR0NhNWpVQWZyMWt5Wkl2QWZSdGFTYytuKzl0eTdMR3g4YkdGdFJQZnV0NTF1ZnpMV3R0a0pabFhTb2lCeVRBSTBlTzdBWGdiRld0RGdhRHE3eGViMDlWZmNFOUcvZzJ2OSsvTHJwK0lCRFlZdHQyTm9CSEhNZVpsNUdSY1JxQW5RQmdtbVpQZDJmck9xUEpyaFFBNFEyNThpc3FLaUxIS2FucVFoRVpwNnI5QU1BOUVpb0RBREl6TXk4MkRPTjRWWjN2OC9tMnR2YTVpWTZVa3BuVEZxYmNOMmVjQ1djK1JCSnF6Z2wyMm5oT3NEdUR4QjFSRm9HbzR1OXBPWGxkUzZaUHpXdW4wSW1vRlo1WXJiMkREdTRFTUFXS3BBUCtocnVaYjdOLzg4TS9IMnRrd29nQ0w4REE5Q2xueTdvRHJ4SVJIZDJZQUhjUVhxKzNpOGZqZVFZMVoveHVVdFV0SXZJcjI3YlBVTlZmK2YzKy83V21QNy9mditEUVJOcTRtSmlZSzBSRVZIVlpJQkRZYTFuV2RIZmQ4ck0rbisrcGh0cjRmTDVaLzgvZWZjZEhWV1lOSFArZE81T0VEZ0dwRnV3cllBR1NnQVUxa01GZXNLQ3NkUzFVeSt1NjdxNEs3bVpYY0hYZGRWMExFS3hyMlYzYjJoc2tFTUNlaEdMQmpnMUZXaEo2U2VhZTk0OHBtY2xNQ3VRR1FuSytuMDlnNXJuM251ZkprQ0Z6N3ROeWNuSXVFcEhVdG0zYmRsSFZyOEpKN3k5YzE5M2c4L2tBbHNaZW82clh1SzdycjZ5c0xKMC9mLzZxMkdQTGx5OS91bHUzYnY5Tk52ZlpjWndyd3RjbkRLYzJwcWxiZTl1NGdrNFRwNS9rb0c4Q3JTSUxZelZ3Um5Cb1RuSGtRM1VvMk5UMFNWTTdsVTJlOEJjdjJtMk1xZHYwQmRwWGd0eFU2WEkra0ZMamlmVjR1NnZXZUZxRndtTytGS2FNUGtLKzJiR1dHbVBNcm1jSmNEUGg4L2tlQU01VzFTV080d3pmdkhueit0YXRXejhMbkNraVorYms1SHduSWw4QnBlRTlkaXVBYlVDRmlGU29hZ1hnRTVFMlFGdFZiUU8wQmRxbzZrMnpaODkrSjBtMUZ3WUNnU0hiMjFaVjdWRzlMQ01qSTBWRWJnQVFrY2NCZ3NIZ0RUNmZiNFhQNTZ0dHV5TTNHQXllczNMbHlwVkxsaXpabHBPVDgxNDR4bm1PNC9RS1AvNHM3Z0xYWFZ0WVdMZzY4anduSitjS0VZbGJUVG9RQ0NScjk2bmhCYnJHQkFLQks4TEZHL1B6OHkrczF6ZHV6QzVXUG1YY3ZJNlRwcDd1UTE0R1dna1NYaHQ2eDlQZ3lJSTVrZUhRb2FkeVcrZUpVN3VWVHBuUTBMVUNqREcxeUN2V0V4UnVFSmZoeWNZbmk4TjJ6WFJJdGtTQWhuYjNmVUxnbG5HWnNpUFRub3d4cGtteEJMaVpFSkVuZ0tOVjlZUlpzMlpGaHVlZW1KT1RjNjZJL0VwRWpnSnl3dWNtdTc2bTV5dkx5OHVMYXFoMjlBNjIxUWNFWTh2UzA5UFBBbm9EeTFOU1V2NE5FTzZGcmJNWHFiQ3dNTFNLWFpBQUFDQUFTVVJCVkRyRU9SZ016dkg1ZkYrSXlERWljZ3loaGIzbTFuSTVoT1lKbjFtUGRrZitQaTJtZUcxZDF4blRsS3lkUENHLzQ2U3BwenZJcXdLcERlMEJqb2dkRGgwdXVDNTkwclMwc3NuanJnTGI5OU1ZTDAwdjBsTUlMVktabWJBU00rSDV1anN3elQ5Sjh2dThxOXcwSVVzKzM5RzJHbU5NVTJNSmNET1JuNS8vNm5ISEhUZGszcng1UDhhV0Z4UVVQQXM4QzNEVVVVZTE3dENoUSt0Tm16YjVmRDZmTHlVbHhkbTZkYXZQNy9jN0FKV1ZsYTdqT0pxU2t1SldWRlM0cWFtcHJ1dTZXMnVaQjV5OWczT0FpMFdrZjJ4WlpXWGxTejZmN3gwUmVmVDExMS9mdXIweEl3b0xDeXNEZ2NDNXF2cGZFZW5odXU3dlo4K2V2YWEyYTVZdlgvNjdidDI2VGRxUitsSlRVKzJEdmRudHJKMDhJVDk5MHZTekZQZEZRY0svQitxekZHd2RvZ3RzaFovQytQU0owenVVcGVSZVFtNnUyN0RneHBqd1ZrWi9Gamd5dGp6dTN0TjJ4S3RwVVhpRldhcjhmbnlXTEd4QWM0MHhwa255NXRhL01SNFlNbVJJK2x0dnZiV1cwSEFyWTB3ajZ6UnA2Z2lCWnp4TmdpSGhVN1VxTDVhdGNrWXlZMnh0aStvWlkycVFWNnhEZ1Q4VDNpa2hJanBmMTRPaHp1SHlZaEYrUFRaVHR2dm10akhHN0M0c0FUYkdtQmFzMDZTcEkwVGxXUkY4RUQrWDEwc0tyNVg1VjV4SmJtN0NBblBHbU9RZUtORWpYZVZPUEVwOGE3bkg5YUVvdDR6SmtwZDJzS2xtRjlqNDV1czJDczNVcWUySkoxdStWNDJ6cXh0Z2pERm0xeW1mUE9FRndiMVF3N3Q5U25qaW9CZWZxbUpqQ0p5U1h0bnRHWEp6N2ZlT01YV1l2a0F6cHhmclRGZDVsNWprVnpXY3d6cFViVlZVSDFMdDc2cDRQNHR5eFpnTStsdnlhNHhwS2V5RGlESEd0SENsVTY1NlNsVitGVW1DSWJTcGIwT1Q0T3FmendVWmtWN1IvVkZRdXh0dFRCSjV4WHBBWHJFK0x5NUZBc09qQjhKdkpISENPZXoySnI3VnpsZllxbkJIbTFRT0hKTWxENHZZUW5YR21KYkRQb1FZWTR3Qm9OUEVhUmNML0N1OG42K0h3NkhqVTJHRkI4b21qeC9qUVdCam1vV3BIMnE2czQwL0NZd2pkaC9meU50bUI5NkdOVjJxOEx6ZjRkZFhEcFR2ZHFDcHBnbXhJZENtUG13SWRDTHJBVGJHR0FOQStaVHhqNHN3TnZKY1JEd2JESzFhRlVkZ2RQckVhZmQ2RU5pWTNkclRuMmhxWG9uKzFyZU5id1N1SVpMOEtqSDdHVzEvM01nYzRiaExsVS9FSVh0Y3BweHR5YTh4cGlXekJOZ1lZMHhVNmVUeEQ2RDZtOGh6MmE2SmhqVVRrZmdrV0xnNmZlTFVPeHNjMkpqZDFJd2lIVlc2bWM5Ui9ncDBqQjVRUXAvT2RxVFBKakpVT3Y3YVZTampsbWR5K0ppQk1uZEgyMnVNTWMyRmRZa2JZNHhKa0Q1cDZsOEYrVzNrdVVjYkpDVUxkR3ZwNVBGLzhDSzBNYnVEdkdJZHJNcDlJbVFtSE55UiswMUNhUFBBeERkb2hjSzlLZTNJdmVJUVdiOGpiVFZObXcyQk52VmhRNkFUMlF0aWpERW1xZlJKVXg4WDVLTEljNitTNElRNEtyOHRuVEx1Yng2RU5xYkptclpROTVWSy9pN0MyYkhsTmUzSjJ4QUs3L21FeTBkbnlLZmVSalpOaVNYQXBqNHNBVTVrUTZDTk1jWWtWZmI1SHI5UzlJMW9nVWNmdFJKV3NSVzlNMzNpdEt1OWlXNU0wL0xJTjlvcXIwaW5PRUUrVDBoK2FVRHltL3o5V0k0eWJtd0dSMXZ5YTR3eHlWa0NiSXd4SnJsbnpndVcrVnVmaGZJQmhENm9xMGZMWWlGVW54TjhiK2RKMDBaN0VkcVlwbUpHaVo2NGRUVmZJTndNcEViS0ZVQjJmRVJGNVBwcVpVKzdLZnhpYkpiazJiWkd4aGhUTStzU044WVlVNnRPdVk5MGtvb3Q4MFU0RlBCNHpHYlZnR2hWVk5EelM2ZE1lTWFqNE1ic0VnOHQwRjZWTHZjREkyTExHL3JXU1RvTlFWbUdjTVhZVEptNTQ1SE43c2lHUUp2NnNDSFFpYXdIMkJoalRLM0tjeThyMzZiK2dNTDNBRlJiMGJsaHBHcS9Va0ZVK0hmSFNkT0dlUlRjbUozcWFWVmZYcEgrcnRMbEM2b2x2OURBNUZjVHRqVUtvdnlqZFNxSFdQSnJqREgxWndtd01jYVlPbTI4YmZRS0YyZVlxcTZCeUI3QjNrd0xGa0lmN2tPUHhlOVRmYW5UTGRNR2VCRGFtSjFteGtJOXVyU0VEeEh1QU5vQ29KNU5uWTlQbnBWRjRpZHpiSlpjZjhrUnN0R2pLb3d4cGtXd0JOZ1lZMHk5ckowODltdDFaRGlxR3lHVXVBcUtlakNiUm1LM2Z4RnBLNjdPU3Y5ajNqNE5EbXhNSTd2dmZlMHl2VmdmMFNCdkNmU05QU1lObU9jYm1pZWZVRnFoY012eVRETEdESkJGT3hyYUdHTmFNa3VBalRIRzFGdjVyZU1YQmtYT1VOZ1dLaEhFbytIUUdwTUVpMGdYZ3U3czlqZmQxOFdUNE1ZMGd1bEYra3UvdytjQ3Z5STIxdzAvYXRBN28vcDhZZVVUOFROZ1hLWk16aFZ4R3hMYUdHTmFNa3VBalRIR2JKZTFrOGZQZHBVTG9nVWVMYThoMFQ4MDh2d0F2ODgzaXhzZWErdE5EY1o0NCtFRjJqV3ZTRjhVNGQ4aVJHL1NhTUlERHloQjRIYUVBV1A2eXljZVJqYkdtQmJKVmdYYnlmS0t0QkRoK0YzZERyTjdVR1V6VUZHZkx4RzJBWnZxKzZVK1B2R25zdWJLZmxLNlU3OHAwMngwbWpUdEZnZitISG1lZElYYUhWUnR0ZHpacGY0Vko1S2JXK2xSZUdOMjJMUVN2VkJjL2htYitBTGh5ZXdOaTExOWxXaUZiMzNDdWFNenBLUmhrVTF6Wkt0QW0vcXdWYUFUK1hkMUE0d3hOUk9oTmRDNlVXSUhJYmdacGhlcmkxSW1zRVpoalFpbENtdEVXYU5DcWNBYVYxampjeWtOd2hwSFdGUFptdEtyK3NtR3htaVgyWDJVVHg1L2EvcWtxWWNJRXVvTjlqQURyclphN3JET0ZkMytYWXFlRDdhL3FkazFIdmhJdTd0Ym1JRnlSdHdRWjYwMmgzMUhoTjg3TVQvM2luTC9wZ3ArZC8zUnNya0JrWTB4eGxSakNiQXhMWnlBUTZnbm80dFVsWVUraklXZk94cWFueG1aTStIZkRIbkZDc29LRmRZQWE0QlMwZkJqaDU4VXZrYjRldHhBV2JKVHZ5R3pVNVd0OVAwcXZadTduOEJSRWg2K3JJZ25lWEJjYjVqSXlQUkowMWFXVGVacUQwSWJzMTJtbCtoRjdoYitpZEE1dHJ4cTJQNE9FbEEzNFliUFQ2NXk0ZmdzS1d4QVpHT01NVFd3TG5Gam1yREhGbXZib0V1S0tpbEs2SXZ3WTZwOXFVdWFDdDJBUFRTVXpIWUY5Z0QyVUEwOUZxSEhMdmxHbEdVcWZDWEtVaFcrVXVGckVaYW10T0h6S3c2UjlidWtUY1l6SFcrY211N3p5L3ZBUWVEMVVHaEY0ck9ERzBvbmovKzdSK0dOcVZXNDEvY1JoSk1qWmRHZmI0OTZmYXNWUFpyU2ptdnQvMFZUSHpZRTJ0U0hEWUZPWkMrSU1TMU1YckYyQlBad2hOU2d5MTQ0N0NYS1hpaDdxYkNYRUhwY3ZhZWpFYTBHdm83OWNwV3ZYT1hycXdiSnp6dXBEYWFCT3Q0NGRYL0hUNGtnbmNEYkpEZ2htTHFqU3FkYzlaUlg0WTFKWm5xUlhvSnd0MEM2cDRHVEpNNEtHd1F1SHBzcEwzaGFsMm5XTEFFMjlXRUpjQ0o3UVl3eE5acStVQStTWUNoQlZtRlBoYjBsbEJ6dnBiQ1hRTGRHYnNJbVZaYUs4QlhLbHdqZkFGOEhsYThtWk1uU1JxN2JiS2ZPdDB3L1NsMTNqb2lrZ1hlRG9SVkNXeTJGZTRKVmRXdlEwV1BYM1hwVlVZT0RHMU5OK0NiaG84Q0lTRm5vWjVEUVBCRHZGN3BhckQ1R2pCOGczellzc21scExBRTI5V0VKY0NKN1FZd3hPK3llTHpXdDFRYjZ1QzZIaXRKUGxYNUFQeEgybzVIL2YxSFlpdktSUUluclVPSW9KZW10K2ZpOGZyS3RNZXMxdFV1L1pkb29VZjRUZWU1dFQzQnM1cUEvNDAvSktzMGR2Y3lyOE1ZOFVLSkhCbDJlRm1Gdno0TW5lek1vZHlQOGJteW1WSGhlbjJuMkxBRTI5V0VKY0NKN1FZd3hucnZySFczZFBvMitRWmQrQXYwUStpbjBFK2hONC82L3N3MzRXS0ZFbEJMMVVkSTVqUTh0S2Q2NUdtdDdwRkIvc2h1TnBxcUx5alp0T1pwL1hHK3I1Sm9HeVZWMWVoYnpCMkFTZ2c5aVZuaHVhSzl2a29XdUZNb0VSbzNObEprTmlHeGFPRXVBbTRhTlc3ZlNOaTB0NmJHeURSdFl1M2t6KzNidHVwTmJWY1VTNEVUMmdoaGpkcHJIRm12YkxXNG9NWGFVUTJONmpMM3ZiYWxTZ2ZLSkNpVUNKYTVTVXRHSnhkY2VKRnNic2M0V0wzM1MxTWNGdVNqeTNMc2t1SG9jL1YvcDVBbm5lQkRhdEZEM2Y2QjcreDMrRFF5SkZubzZkQ0dld25zQ1o0L05sT1dOVTROcEtSb3pBWDZwdUlRRGUzU243MTU3MVhudU55dFg4dURzT2RIbnVlZWVRNHEvWVJ2TjNQN0NTM3o0L2ZmUjUrT0dCeml1enlFN0hLOTB3d2JHUC9odzlQa1RWMCtJYStNRjk5eEgwSFVCdU91U2k5aXpjLzJXUVptNzVGUHVldlUxOXVyY21ZTjY5dURTNDQ4anZXMWJ2bHUxbWtsUFBjMjZ6WnRwbFpMQ2pERlgwckZObXgxdWYwTllBcHpJdGtFeXh1dzBseHdoRzRHaThGZlUxQTgxM2FsZ0NNb3hBc2NvWkFra3Y1MjYvVklRK2d2MEI2NXdCRkxMcWN3cjFpVW9KVGlVT0ZEaTc4eWl5L2FUTFI3VjJlS1ZyZlJkbnQ3TlBVRGdLS2hhOTZlaHY0VkRjV0xuRnN2WjZaT21UUzZiUEg1U0EwT2JGaWl2V0VjUW11L2JNZTVBNDN4Y1ZJWGJPMmR3eTNraXdVYXB3UmdQUFB2ZSt6dysveTBjRWM0LzZrak9QL3FvNnF2eHg5bXdaU3NmLzFBMUc2V2hXZm5UNzc3SHUxOStHVmMyYy9HSEhIblFnYVRXSTdHKzRmRW5xUWpHdjhXQ2JwQXRGVlV6RFg3eitKTngzOVBHclZYM3hHOTcva1g4UGw5QzNKdEhuRW4zVGxYL1ZhemZ2SVZINTg0RFlGbHBLZTFhdFNLOWJWc0FlbmZkZ3owN3A3UHV4ODFzcWFqZ2Z4OFVjVm4yOFhXMjNld2Nka2ZBR05NazVSWHJFSlNqQ1NYRXgwaG9yK0s2YVZXaXBiSjkvOGtwdkNmS2JJWENUUlc4ZGYzUllrTnJHeUJoZTZURUxZMTJXTUxDMENvWGxFMFo5NSthempjbTFpUGZhS3R0cS9rbndwakdpRjk5b1N0Q3E5MmZOelpUNWlTL3dwanQxeGc5d0tYck4zRHRvLzlpL1phcSs4R0REenlRWDU5Nk1xMVRVM251L2ZjcDI3QUpnT3grZlRpd1J3OCsrdjRISmozMWRQVDh4NitlUUVxMUJOSVJJUzBscGM3NlgxMndrQmtGczVNZUczVGdBZnp1OU5QcTdGMCs5NjY3RXhKZ0w5eDMrYS9ZdTB2b280aXFNdmwvTDFDOHRHbzlUci9QaDk5eG9zOHJnc0ZvcjdLSWtGWkx1eTg5L2poT0dkRGY4emFEOVFBbll5K0lNV2EzTUdPUkhrd0ZReFNPQVlZZ0hGem5SWkdQQmtMU2VYaDFYcTdNRTVnalB1YU1HU2h6ZDZUZExWMzdtL0lPU2ZHNUpVQWJhTHhGc1d4bGFGTmZNeFpwUDdlQzUwVDRSZHlCaHU3clcwTU1HL0pzR2t0akRZSCtzYlNVUHovM1AzNHVYeHN0RzVHVnlXWFp4M1BOdzQveS9abzFBRngzeXNrTTdkYzNJUUZPNXVDZVBibnpvZ3RxUE82NkxrKzg5VGJQdmY5QnRHenZMbDNvM3JGalhKSjVZSS91L1A2TTArbldzV095TUFDOFVySUF0OW9iY2RQV2Jmem43WGVpejMrVmZUdytwK3EzMGNOejVxSWF1dWFjd1lQbzFEWnh1UExRdm4xcDM3bzFBQS9ObnNOTEpRdHFiTVAydW1KWU5tZGtaSGdXTDVZbHdJbnNCVEhHN0pZZS9FUTdWMjdpV0FrbHhNY2dIRjNyQmJISk1GVTl4REZyS3RWTzJhTENPOEFjeDhmc01RUGtuVHF2TVFCMG1uVC8yUTdPYzVIbmpaZ0VyeEkwbzNUS1ZUOTRGZDQwTDNuRmVvSEN3M0ZUTEx6OGdVd1lta0RlOGcxY25UdFVLajJxd1ppb3hwd0RYTDVwRTM5NDZobStXNzJhSTNydnd5MW5uMFdLMzk4b0NmQ3FkZXU0OTQwM1dmeGQxWnpmYmgwNmNOc3Z6NmRUbXpaTWVlRkZGbjVUdFV0WSsxYXRHRHM4aDJNUHFYMU84RmMvL3h6dGdhMElCdm5vKzZwZkRmMzM3WTBUYzBkODRUZmZSajhtOU4xckwxcWxoSHByZlk3RGdUMTZSTTl6WFpkSDU4N2p4ZUtTdUxydXZ2UVN1blpvSDFmMlFsRXh6N3ozUGdEWmZmc3lPbWRvalcxTjgvc2JQRys2SnBZQUo3SVh4QmpUTE56MWpyWnVsMGFPcTV5S2NtcHRDMnRGOS9TczRYL0FlbjRlM3Fqd0ZqQkhsVGxkTWlteGVYMDFTNTg0OVU0UnVTSHkzTHVjbzlwZERHVko2YWJObWJZeXRJbVZPMGY5UGRwenI4QTR6NE1udjVHMlRaUXJ4MlRKNDU3WFoweFlZNjhDdlg3elpwNlkvemFYRFQyZVZ1SGh5L1ZKZ0kvbzNSdkhpWDlEN04yNU0xY01pMDhBZzY3THF3c1g4cCszM21IVHRxck5HdmJ1MHBrL2pUeVhMdTFEQ2VYV2lncnVmUGtWaXI1ZUduZDluejE3Y2NYUW9SelVzd2ZKWEhUdi9YRkR1WGRFMjdRMC9uM3QxZEhuTHhXWDhOQ2N3b1R6K3UyMUY2a3A4UW5zaXZLMS9GUldCa0NYZHUzWXArc2VTZXZJM0g5L1RoczRvRUh0ckkwbHdJbHNFU3hqVExNUW5xLzdTdmlMdkdJOUREZzEvRFVrOWx5Si9oRVM3VVFNRDErVTJCTzF4bVN0cmNDSndJa2lVRnJNdXJ4aW5RL01jWlhaS3pKWm5Ddmlldmd0N3RiS1VsYitQcjJpK3lBUmp2TTJjbWhKTEtyK0RmdW10MjMxM3pKMFJQZzJoMm5oN3Y5QWUvaUVGd1VHUmNxU3pOSGRNY2xYZDF2dUNLZVB6cFNTcE5jWTA4U3QzN3laMGcwYjZkMTFEOGFmRU5qdTZ5ZWRQYUxXeGFwYzEyWCtaNS96MzNmZWpTYUlFWU1QUEpEclRqbUpOakhiQ3FXbHBIRHppRE1UaGtoLyt1TlAzUERFa3h6UnV6ZW5ERGlDUVFjY2dCTXpCemRXdjczMm9sMnJWdlZxLzhhdFcrSVc5WXAxMkQ3N0pDMy9aRm50VzlLdjJiQ0JOUnMySkQzV3JVT0hlclhMZU1jU1lHTk1zelEyVXo0Q1BnSnVuL3FocGp0Yk9VbUUwMUJPUW9qYjN5RDZRVmlyUGhnTG9jZVFtUHhXRzAwZGlkR0JjTUx0Q1BRb29XeDZzYzRUbUEzTUdaUEJ4eUl0T0NITHpYV0R1UStlNWEvYzloRklyL0NnWmJ6b0I2NStRME9RTXpwUG12N0gwc25rTmppNDJhM05XS2hIYTVBWGdPZ21uRjRtdjZwVUcvSE0vRlNIY3k0ZktLczhxTUdZbmE2aXNwTGJYM3lKTDVmL3pQZ1RBZ3p0MXcrQU5ldlhVeGwwcVhTckJqcXQzN0taRmVWcktkdTRNUzdHeXJYckVoYkJBdWpZdGcwTHYvbVdSd3Juc21MdDJyaGpLVDRmbHh4L0xLY1BISmgwc1VUSGNiamt1R001cUVjUHBzL0twM3pUcHVpeHhkOTl4K0x2dm1QZ2Z2dnl4M09UNzRxWHVmOSs5T3FjWHEvWFlIbFplWTBKOEg3ZHVySlBseTc4VUZvYW5UTU04T2Z6UnRLNVhkdTRjOTljOUNFdkx3ak5Fejc2NElPNFlNZ3hTV1BXTnpFMzNyRXVjV05NaXpPdFNJOFI0VlFKSmF5SDEzaGliZmxacE53Tnp5V3UrMFAxVHlqL2MrRzVGWm5NYTZtOXd4MXZ6aHZvaVB1ZUNIVXZCN3FkWWhNYlZkUVY5NlMxazYrYTZYVTladmN3dlZpdlI3bERaS2ZkN0w4blBZUHJiU3FFMlZrYVl3ajA5Rm41dkw1b2NmVDU2UU1IY3ZuUTQ3bjY0VWY1c1ZwdjdmYTY3cFNUMlRNOW5kLzkrejl4eVdPYjFGVGF0MjVOajA0ZDZiM0hIZ2xEcFFFV0xQMkdGNHFMQWVqY3JoMUIxMlhlcDUvRm5mUG44MFp5Uk8rcUh0ckdHQUlOOFBpOCtlelJvVDBQelM2TXJqYmQwQVE0c24xU1k3QWgwSW1zQjlnWTArS016NUszZ2JlQm02Y3QwajJkQ2s1VE9GV0VITUtyRlFPMURwT083UWF1Y1VoMXZGNElWenR3ZGM4U1ZrMHYxaGNFbmwyK250a3RhWUdjdGJlTlhaQStjZXJWSUhrUTdtWGZ6dTJxYWhMN21vc2dEdkpVcDRuMzlTK2ZjdlYzSG9RM3U0bTczdEhXYlZQNEwzQkcxZFJ3RDllNXF2YitWdGlLY09tNERIbktveXFNMldWT0hUaUFvcStYc25yOWVnQmVYckFnWVc1clF4emNxeWVuRHVqUEt3c1cwall0alF1R0hJUHJ1ancwcDVBVmE5Zld1RlhleW5Ycm9vdGtSWHA2aHg5K0dJL05uYytYUC8vTWtRY2RHSmY4VmpmeHJEUFp2MXUzZXJYeDIxV3J1ZlYvejlkNGZPUlJSOUlxSllXSFpsZk5CZjdEMDgvVUd2T2RMNzdrblMrK1RIcnN4Q01PWjhJSncrdlZOdU1OUzRDTk1TM2ErUDd5STVBSDVOM3pwYWFscm1Pb3VPRzV3OEora2ZNa3BzYzNWRUNOMjZaVSszQWNQVDFHVjRIUndPZ2U3U25MSzlhWFJIaTJVeXRtbnRkUHR0SE1sVTJaTUtQenBLbEhnbHdtVXBVRWV5YWFWRXNuY0Y3aW1uc0djZSsxV3oyc3dUUlJEeXpXL2R3S1hnWDZSQXNWeE1HVExZNlNKTDhyVlRscGZLWXNiR0IwWTVxRXZidDA0ZllMUnZHSHA1L2hwN0p5dW5mc3lJaXNUQ3FEUWZZTEo4VTdxbnQ0NjZJTGh4eERXa29LSTdJeTZkQzZOZitOMlo2b2RVcHEwbXUzQmF2dUUwY1c1RHA4bjMzNDI4VVg4dTRYWDdKZnQ2NUpyNHU0OCtWWDQxWjlybzJydGY5bjBTckpmc1lOV1FScm56MlNsNXZHWXdtd01jYUVYWHVRYkFYZUNIOWQ4MENKWmdTVlN3VitDWVIrUTFYdjZhMGplWXM3RkZsUUsyNitLdW5BcGFwY1dyYUo5ZE9MOVJXRVo5TTY4OXBsKzBuRHhtNDFZYVVyZldQVHU3cEhpREJReE9PdGtTU3lOSllnSW9lbmQvUS9XQVlYZXhYZU5FMHppdlJrZHh0UElVVDNJbEU4U241SjNFZGNsWTlUZkp4NHhVRDVxZUhSaldrNnVuYm93Rjh1K0NWL2ZmRmx4cDhRb0VQcjFsdytORHQ2WEZYamVtby8rL0duNkY2OUhWcTM1b3pNMnZlemJaT1d4aVhISFJ0OXZqeG12K0V1N2RzbHZXYlYyblhSeDlVVDJhTU9QaWpwTmIwNnA3TmhjL3l2MGVYbDVkRUV0MHU3ZGttVDJWaXQwNUluNU5WZGV2eXhkR2tYMy9hWEZ5emtoYUxRc08xK2UrL0ZwVEhmYzNYbEd6ZlNxUkdIUVp0NE5pYmNHR1Bxa0Zlc0thS2M3TUtsSXB3R0pQNUczSjRNTHJ4dFN2Vmt1SnBOS0s4TFBGdlJobGV1NmlmSmw0L2NqYlhKdmJkWFdxWC9JeUcwS0Zra2FmVkNRaXhYUjVmZU51RkJUNEtiSmlldlJHOUdtVXo0WGVqWlFsYzFVZklSemh5YktadnFQdG1ZeHRIWTJ5QWxzN1dpZ3B2Lyt4UkhIbmdnSTdJeVNmSDdlYW1rSkRvY2VNLzBkS1plZVRrUVNwUm5GTXdtdTI4ZmZ0R3JWNDB4ci92WDQzeXpjaVVBbHh4M0xPY01IcFJ3enEzUFBSOU5zdFBidHVXUjhXTnJIQzc5N2FwVmNYT01Jejc3NlNlbXp5b0FvRk9iTnR3MDRrelM2am04VzBUWXQydDhML081ZDkwZG5RUGNVSDMyN01YdEYvelNrMWpWMlJ6Z1JOWURiSXd4ZFJpYktSWEFTOEJMVXovVWROODJSZ0dYQW9Pako4WE9OYXdyR1k2ZDk1cDhEMUdBTmdqbktKemoyOHpXNlVVNkUzaFdoQmZIWnNyYWhMTjNRNXR5ci9rcGRlTDBzeEIzamlDT0lKNGx3ZFZqcU1qVTlKdW5mbEIyMjRRUEd4emNOQmw1eFpxaThDREtKZEhDeGs5KzcxNmV5VzlhNmtKMnBtVllYbFpHeWRKdk9MYlBJWFJzVTdVMHhrTnpDdm5xNXhWODlmTUszdnI4Qys2NjVLSWFZenovUVJHdkxWekVhd3NYRVRqc1VNYmtEQ090V28vcnVzMmJvOGt2d0gvZWZnZFF6c3JLaW01cDVMb3VuLzc0WS9TY3NvMGIrV1RaTWc3ZGUrK2s5VTc2NzlOMUxuNVZ2bWtUdi8vM2YybzlKMWFybEJTZXV1N2FHbytuK2YwMUp1VDFrZXIzZkYxSVV3dExnSTB4Wmp0TU9GektnR25BdEFkTDlNQ2d5NjhRTGdiMmdjUUZzZXJzR1k0OVh0T2NZa2hET0IwNEhhaVlYcXl6Qlo3MXRlWi9WL2FUMGdaK1M3dFUrWlJ4ODlJblRyc0o0UTRndEtTMlI4bEw2S1VOL1NsQ2lzSkxuWElmNlYrZWUxbTVOeldZWFNtdldEc0NyMGkxZmI2OUhOc1c5L1pWZ3Vvd2VseW1QT0pkRGNZMFRSOSsvd01Qeko3RHc0VnpPZUh3d3hnM1BNRGNKWi95NXVLcWU0aEQrL1hGVjhPK3U0dS8rNTRuWStiMnJsbS9JU0g1QlhpMzJzSlFGY0VnajgxN2k3YysrNEpyVHo2Ui9icDFZOG1QUDdKeGEvd3lEcTh0WEZSakFyeXpuSHZrWUNyRFBjQWpzakxqdGpPYXVmaERYbDI0Q0lDakRqcVFVY2NjdlV2YWFKS3pCTmdZWTNiUWxSbnlGVEJKVlcrWlVVSzJ3aVhBdVFKVkU0RzI1OE40YlBJYlRvYVQ5Q2luQ0p3SW5GaTVpV2w1eGZxS0tnLzhuTWtidTJ1UFZObVU4WDlObnpqMU9CRTVWV0o3MGhzWU4vUVNTa3dTTEwybGN2TlRvQ2VGWDFXem01cGFwUHVqdkk1d2NLVE0wM25rMVZZblYyV2Q0K09Nc1FObHJsZFZHTk9VZmZaVGFHcDcwSFZ4VmZua2gyWGMrOGFiMGVOOTl1ekZHUmtEazE3NzNwZGY4cmVYWDQwbWh4MWF0K2JhazA1TU9FOVY0N1pjRXBIbzBPV2xLMWR5L1dOUGNOY2xGL0ZHekRrUjczenhKZCt1V3BVd0xCa2diL1FWS1BEMWlwVThVRENiSDlhc0FTRFY3K2ZxRTArSURudnUwTG9OKyt6UkpYcmRGejh0WjhvTEwxSVpETkkyTFkwcmhtWXorS0FEbzIwRDJMaGxDM2U4OUhKQ25YK3RWclppN1ZwK0RzOXRYcmQ1TTB0aWVyQnJjdXFBQWRINlRPT3lCTmdZWXhwSVJCU1lBOHk1NngyZDBDYU5jOEpETW5NRTRtNlAxMnVJZE9SRTRudVVxODlyRE85dk9rS0VFVDFMK0g1NnNUNFVkSmx4MVNENTJZTnZhNmNxUzlGUm5TdWtDT0VRQVBGb0VtY29RdXdxU0hKQzU0blRja3VuOE1jR0J6ZTdSRjZ4RGxaNG5kQUNjbEdlYlhORXdrclAzL29kaGw4NVVMN3lxQXBqbXJ3bHk1WkZIeC9TcXhkL2UrWFY2SHpYam0zYThKdlRUbzBPVWZZN3Z1aGlVcXZXcitlT0YxK09MalNWNnZjejhhd1JkRTZ5dU5XOFR6K0xHLzU4NWJDaExGMnhnb0tQUHdIZzZJTVBSbFY1Ky9Ndm91ZDBhdE9HOGsyYlVGV216Y3puTDc4OFA5cU9pSlhyMXZGaWNRbUZTejZObXd0OHlvRCtmTGQ2TmMrOS93RUFSL1R1emRtRHNxTEhIY2RoYU4rK3pQcm9Jelp1M2NvOWI3ekpFWjkreWptREIzSDRQcUV0bGlwZE43b2RVMzJWYnRoQTZZYTZsL0VZZE1BQjJ4WFg3RGliRkcyTU1ZM2svZzkwYjc5d2pRcFhTclVQNnhEelFYczcraUtGVUNKYzQwaGhKYWpDNndnek9nL2t0Zk5FdkZtaFl5Zm9PQ252QUIvQlJTRHRvUEVXeFZKRlhYRlBXanY1cXBtZUJEYzd6WXdpSGFYQ3Y0Z3NSS2ZFMzk5b0NFbGM2Um1sS0pqR2llR3BEOFkwS1kyMUNGYnBoZzFjTmkwdit2eGZFOFpSdm1rVGQ3NzBDaXZXcm1YS3FQTVNGclZhL04xM1BEN3ZMYjc4dWVyK2E0clB4NDFubmtIbUFmc24xTEY2M1RwKy9kZ1RyTnU4R1FqTnNYMWsvRmphcEtYeDdIdnZNK3VqajdqOWw2UDQ4M1BQc3pTY0pMZEtTZUcyVWVkend4TlBSaFBzRVZtWlhKWjlmRFR1TSsrK3h4TnZ2ZTNkaXhIV3VWMDdMaDk2UEZuNzc4K3o0UVE2VmtVd1NPR1NKWlJ2ckgxZHZGWXBLUXp0MXpkdXVIUkUxZ0g3MTdwWTJJNnlSYkFTMlF0aWpER043SkZ2dE5XV1VpNTJsR3VBdzZvZmIxQm5adzBiRFljUC9TandzT3NuTDd6ZmNaT1hmdlBVVThXUlZ4cTdIa1hMVmQzKzVWT3UvcTZ4NnpMZW1GNnNmeEQ0VTJ6WmR0NC9xbDIxa1JrS0wyN3J5UG5oN2RHTWFYSWFLd0V1WExLRWY3ejZPZ0M5OTlpRGV5NjdORlRmbGkxOCtmTUsrdS9iRzREMW16ZnoxbWVmTS91VEpYeXhmSGxjakE2dFczUHpXV2ZTWjg4OUUrS3YyN3laVzU1NmhtOVhyWXFXalR4eU1CY2RXeldkZi8zbUxkejM1cHU4OTJYVndJdXpCMlZ4NmZISDhmZFhYbVhlcDU5Rnk4OC82a2d1R0hJTUVOcE9hTUpEajdCeDYxWmFwNlp5N3VCQmZMTnlKVXQrL0lsdGxSVnMyQko2TzRzSTZkVzJIYW9NQnFNSmVjYisreUZJZE9WcFI0UVpZNjZrYTRjT2NkZVViOXhJd2NjZjgrcUNSYXdKOS9LbStIejA3cm9IWC8yOEFvREQ5dDZibGV2V3NXSnRhRWgwNjlSVWNnN3R4N0IrL1RpZ1IvZWEvaGs4WXdsd0ludEJqREZtSjVwV3BOa2lYQ3ZLR1FpK2hCTWFNSkd4cGtSYXdSWGxUWVFaNlJtODNOUjdoZE1uVHZ1TENEZEM0bjZURFJieitpb3NMUE92R0VSdWJxVjNGUml2NVJWckNzcGpDS01pWlR0aG02T0h4MlJ5WlhoNmd6Rk5VbU1sd0hlLzlqcHpQbGtDd0drREJ6QTZaeGdBRzdaczRkdFZxL2o0aDJWOCtOMzNmTDU4ZVhTZWI2ekQ5OW1iYTA0NmtXNGRPeVljKzM3MWF1NTQ4V1dXbFZhdDM5aWxYVHVtWG5sNWRCaDFxTGY1WlQ3K29Xb1k5dDVkdXZEM2l5OGtMU1dGMGcwYnVPcWhSOWkwYlZ2MGVPYisrek1tTUl6dU5EdTlOUUFBSUFCSlJFRlVIVHZ5Nm9LRnJOdThtVk1IRHFCRDY5WkFhR3VrTzE1OG1aL0tRb001VGgzUW56R0JuTGkyZmZEVlYweDUva1VnTkZ4NmJDQ0hrcVZMZWZiOUQramVzU1BYblhJeUVPcTlYdmp0ZDd6OStSZDgrUDMzQk4ycTVUZDZkT3JJYjA4L2pRWGZmTXVUNFo3b3dHR0hjdkd4UTdqcmxkZFkvSDM4OE9rOTJyZG40SDc3Y2tpdlh2VFphMDk2cFNjTUZtc3dTNEFUMlJ4Z1k0elppY1puU1NGUWVQOEh1cmRQdUVxVTBVaG9IMXdnZmp1bDdSMGVMVlZEcEdPVGFBRUg0V1RnNUxJU2x1Y1Y2U00rSHpPdUhDaE5zdmV6TEdYRnhQU0s3a2VMY0p5SU5PU2VRQ0twR2c0dE1DQzlvdnV0WlhDVFYrR050eDVickcwM1YvQXl3dERZY3MrUzMyVGJrQ21UeG1iSmxMRWVWV0hNN2tSVjQrYTQ5dDFyVHg2WlU4aTh6ejZ2Y3g1cjUzYnQrT1hSUnpIODhNTnF2SEc1ckxRMEx2bjFPUTdYbjNaS05QbDkrL1BQbVRwelZyU25GcUJOYWlxL09lM1U2Q3JTbmR1MVkrenduR2d2TlVEeDBxVjAvYUE5NDRZSE9IWGdBQUIrV0xPRzk3LzhpcUt2bDFMMDlkZlJZZE43ZCtuQ2hVT09ZZFc2ZFN6KzdqdFNmSDU4anNOYm4zMGVqUmNab3B5eC8vNWs3TDgvRlpXaCs2VHZmdkVsdDcvNFVzTDNsZXIzYzg3Z1FadzlLSXRVdjU4RjMzd2JkN3hUMjdiOCtmeVJ6UGxrQ1kvTm14OTlMVmV2WDgvTUR6OWk1b2NmY2QwcEp6VktBbXdTV1FKc2pERzd3RldENUFmZ3hrZSswZHl0cTdsUWhHdUJ3eVBIQlVMSmJ5VDdxMmN5ck5HTHF3cXF6UmZ1aVhCejBPV202Y1dhanpMajV3MjhrRHRVbWs0dmFHNnVHOHg5OEN4LzViYVBRSHFGa25vdmU0TGo0dnkrMDhUcHI1ZFBHVGZQbytER0k0OHMxRTZidGpGYmhBR1JNbFVRRCtmOHh0MWRVWUt1dzZYak0rVkpENkliczF2NmVzV0t1RVMzNzE1N3NWL1hic3o4OEtNYXI5bTNhMWRPUE9Kd0FvY2RTcXEvOXRUaTZJTVA1dnlqanVTcGQ5OERZRndnSjI0N293TzZkOGZ2VkEyT2F0Y3FqZHh6ejJXL2J2R3JQV2YzN2N1YTlldDViTjViQUJ5NjkxNWNPU3p1UGhrcnl0ZHkzNXZ4U3owYzFLTUhrODRlUWR0V3JTamR1SkY3MzBpK0ZFVC8zcjNqbnFlRXY2K2pEajZJUS9mZUs5bzczVFl0alpQNkg4RVptUmwwaXRrdnVTWkQrL1ZseUM4T1p0Nm5uL0h5Z29YUlJjQU82ZFdMb2YzNjFYbTk4WVoxaVJ0alRCTXhmWUVlSjBHdUJVWWtIUjd0NllUSEtnb3JnVWRjWmNhRUxGbnFmUTA3cHZQRXFVZXE4TGFFVWg2ODNlZ21MdlA1T1ZoSjM3VzNUN0NGanBxSXZHTHRxWkF2MERkYTZPWFBmNUpZb3B3eUprdGVUM3ErTVUxUVl3eUJYcnRwRTI5Ly9nVWZmUFUxcFJzMlJPZi81bi8wVVZ5eWVFRDM3bVR1dngrRER6eHd1K2V4cWlwM3Z2d0tSeDUwRU1mMU9TVGgrQ2MvTEdQU1UwOXpRUGZ1WEhmS3llelZwWE9TS0NHelAvNkUvMzFReEpSUjU5RXhTUUo2eit0dlVQRHhKL1JLVCtlc1Faa0VEajAwdW1wMDBIVVorWTkveGcxaDd0bXBFeU9QSEV6T1lZZldXT2ZYUDYvZ1gzUG5NZlRRZmh4MTBJRzBTazFOT09mcGQ5K0xHd0o5VFpKdG9BQitMQzNsM1MrK1pNQysremJhZkdBYkFwM0lYaEJqakdsaUhscWd2U3BkcmxGbHRBaGQ0ZzdXc3VoVmZkU3hpclNpdk93NC9HVjBocnkzWXpWNHEvT2thYmtRM3JMSTY0bWZzZk9CVlY4dG16TGhOTytDbXgzMVlJa2VXT2t5VzRTOTZ6N2JBMHFwK2poeDNFQXAzaW4xR2VPUnhwb0RIRkVaRE9MM1ZkMkxmWDNSSW5wMDZzVEJQWHZTTmkydE1hdm04NTkrNHFBZVBSSzJPRXJHZGQwYXoxdTdhUk5yMXE5bi8rN0prOHV0RlJVRVhSY2x0SGhWWFQzWXV5TkxnQlBaQzJLTU1VM1VQVjlxV3F0eUxsUzRCcUYvN0xISTFvWU56UWRyekNtVnVlcHcrN2dNZWFOaE5UUlFicTZUWHRHOVNJU0JvWFo1bHdSWDcwOVdHRmMyZVh4ZVRlZWJ4amRqb2ZiWFNnb1M1c1Y3OVRFL2NhWG5IeDAvdzhiMGx5OXF2TWFZSnFxeEUyRFRQRmdDbk1oZUVHT00yUTNNS05FVFhTVlg0TWlFZzE0a0NEV05MbFlXcWNQdFB3L2ttVndSTjhrWmphN2pqVlAzOS9uNEVKRzJvU1o1T0JBNlBwL2VVaEgwSGJIK0wyTXNHZG9GcGhYcE1RNjhqdEIrcDFTb2ZGS3BCSzRhSkQvWGZiSXhUWThsd0tZK0xBRk9WUGU0QW1PTU1idmNtQXg1YzF5bUhDWENTUXJ4dzVQVmd3Nnk4RUpiV2oyUTBGK1UvL1lzNFl1OEloMTd6NWZhdU9QZWtsaDcrNFNscnNyVlZTVWVmdWFMTHBzTlFDdS9FM3lPM0tjVEozU1pSaldqUkU4VW1CVk5majFkK3B1RUh4bFY1dm5iYzVRbHY4WVkwL0pZQW15TU1idVIyRVFZZUQ5U0hzMFZHcEliUm5wRGt5Y2VCeUJNVHkzbjI3d2kvZDFEbituTzZhVUxLNzl0L0tPcStqS0FJR2hDcHI1akJDQzgxVkw0NGFHZEsxYmY0VWx3VXk4emluU1U2L0tLQ0syamhSNE9lNjYrTXJvcUJkczZjY0lWaDhoNmIyb3d4aGl6TzdFRTJCaGpka05qTXVUTnNabHlaUFZFT0M1NTNkRWVORTM2TUJSUzZJRndSK1VHZnBoZXJMYzl2RUM3c3BPNFFTNUZXUjVxUjdMdWFvK0lYTmR4MHRSQTR3UTNzYWFWNkdnVi9pM1NlTnN5VnB2bi9hSUlKMTk3a0d5dDhRSmpqREhObW8wSk44YVlabUI2aVo0a1NpNHdPTGJjczVHa05mWElLVnRVZUZqZ2pyR1o4cjBYVmRXbTB5MVRqeGRYNW9pRXQwcjJkR0hvcWxkTFlYV2wzK216UG5mc2FxK2ltM2pUaS9WUEFuOW9yUGhKZnZhZldaN0JxRjAxbDkwWXI5a2NZRk1mTmdjNGtmVUFHMk5NTXpBdVE5NFlteWxIcW5BeVNZWkdhME16NFpxdUYxb0pURUJabWxlc1QwNWZvSDJUbk9XWjhsc256QVg5ZTdSNjhmTHpYMVdXTDdCSFNtWHdQeDRHTjJHcUt0T0xkVVpzOHR2Z244K0VTaEo2ZnA4Y2s4SDVsdndhWTR5eEJOZ1lZNXFSMkVSWWxROGk1ZUxWU3RFMVBSVjh3QVhpOGtsZXNiNlNWNnhER2xoYmpjcFM5cGlvOEZHa1lpK0hRbXY4R1BKQStzVHBFendMYmdDWVVjeURBcU1qenhXUGZqNWo0bFhMZmg4ZW04SEY0dTNkRW1PTU1ic3A2eEkzeHBobWJIcUpub1RMbjBRWUZGdnVhWWRielZzb3pSVS8xNDBaSUl1OHFpcWkvYVNwdjBoQkZnR3RhbXZDamxEVjBCemowSlBOTG02ZjhpbFhmK2RSK0JZdHIxaW5BdU9qQlVyb1ZyeUh5YS9FRjl3OU5rdCs3VTEwWTVvV0d3SnQ2c09HUUNleUhtQmpqR25HeG1YSUcrT3laTEFvNXdKZlI4cmpoa1kzVlB3S3U3SGx4MnVRQlhuRit1UzBoYnF2QnpWRnJaODg0WE5GYjRpcHVWcnZiUU9JVTdYS3RFaHJ3WGtDMUQ1QU5GRFM1TmZqbnQ5cXc1NG5XL0pyakRHbU9rdUFqVEdtQlJpVEpjOEJmUlIrbzFBV0tZOHVJT1ZSRXBKa0tLc0FGemhCUHM4cjBuL2M5NzUyOGFZbUtKczg0WDdRbWFGS0JOVDFKQWtXUWozQVZUbXdET2swY2ZvMURRN2NndVVWNlQ5SWx2eDZKQ0djOE90eG1YS0xkelVZWTR4cExpd0JOc2FZRm1Kc3BsU015NVM3M0ZRT0FPNEJLcUlIdzFOcFBjbURreWZWcVFqWCtSMlc1cFhvelhlOW82MFRMOXgrMjRLVkY2bnFLZ2h0alNSNHVjWlIxVGZnb0xkM3VQSCtBejBNM21KTUw5WS9JVndYZWU3cGdsZVNQUGtkbXlGM2UxU0RNY2FZWnNZU1lHT01hV0VtSEM1bFl6UGwvd2oxQ0w4WUtSY0pqMGoxYWxhWkpJNXdGYUVEeXBTMnFYeVZWNnhYUHEzcWEwZ1ZHLzV5N1NwWDlLSzRTajNLcmlTMk8xdWt0ZC9uUEdsRG9iZFBYckhlV0gyMVorKzJyUUxjaEgvdG15ejVOY1lZVXh0TGdJMHhwb1VhbXlsZmo4dVVFYTR5UkpXUEkrVmVEb3VPNjUyTGo5Y0xlS0NzaEkrbUYrbVpEYWxqN2VTclpxb3lOVnFOdWw2TjZDWTBJRHFTQkRPbzg4UnBOcWUwbnZKSzlEcmdMNUhuMGRXZVBWSjl0V2VGUDQ3TmxOdTlxOEVZWTB4elpBbXdNY2EwY09PejVPMnhtUnl1eXFVb3k2SUg0bllFOHFDaWNPZHN0UjdtUGlLOGtGZXM3K1VWNitBZERWMlcwdW8zb0o5RHRaNWJMOFNFVXBHLzJGRG91dVVWNjNpVWYwU2VlNXI4U3R4ZkViZVB5NVEvZTFTRE1jYVlac3dTWUdPTU1ZaUlqc3VTeHpaV2NERHdCNFVOc2NmVnhadUZpeUpEWUNVaFJSME12SmRYck0vUFdLUUhiM2ZjM011MnFQaEdLbG9Kb1VXeFBCdkpMVld4QkZMOVB1ZEpSajdkb0tIYnpkbU1JcjBjWW5yazhYYWYzNFJwM3NyZFl6UGxKbytpRzJPTWFlWnNMcE14eHBnRUR5L1FydHRjL2dKY0pvMThzelJoWHFnU0JCNXlXdkdIMFlmSml1MkpsVDVwNm04RitXc29qSWQ3QTRmL2p0ays2dmRsVThiLzFhUHd6Y2EwRXIzUVVSNG45cVgzTXZsTjNPdkk5dmsxalVvWExPaUs2M1lBT3VJNDdWRnRqZXVtNFRocDRiOWI0YnBwaUlTK1ZOT0FORUo3bEllZVI4cEZXb1dQcHdBcGlQZ0FQNkcxRVB4eHowWDhnQTlWZjVMeldnTnNXck5xVjd3a1pqZlRwdk1lY3lVckszdFh0Nk1wc1FUWUdHTk1qUjRvMFQ2dXl6U0U0MlBMVlVFY3ZFMXNvUHB2cFUwS2Q2VzA0NjlYSENMcjZ4bEkwaWRObXlQSThaSEFHdG9reVlNbVZrVlMyQmFzZFB1dHUvMnFyendJM1N4TUs5RUxSWG1zc1c2WUpGbEFhOXJZVEpuUUdIV1o1a0UvL0RDZGlvb3VxSGJCY2RxaDJnWG9pR3BISUpUVWhyNDZvTm9Ca1U3Ujh0RHpWcnV3K1hXeUJOalVoeVhBaVN3Qk5zWVlVNmNaUlJwd0lVK0UvZU1PZUx5ZmF3M1dva3dhbXlYMzFlZmsxaE9uN2RsYTlET1FkdUJsQ2h6LzdTcGFValo1ZkJhSWh4T09kMC9UUy9Ra2NYa0Z3UWVOY0lPa091VzVNWm1NRkxIWHZxWFFEejdZRzVHZVFBOGNwd2VxM1FrdHB0Y0Q2SUpxT3BHRVZxVERybXlyTVUyS3FpWEExVmdDYkl3eHB0Nm1GK3ROS0xlSVVMV1BiMk1rd2NsamZxZkNuOFpseUNOMVhkNTUwclRSd0F5STdEdnJ6YXhnRGY4WlNhaGQ1Zi9LcDR5L3A4R0JkMlBUaW5TQUErOGdWUFdXZVRuc3VWb3NoY0tmMXpNOGQ2aFVlbFNEMlVYMC9mZTdrSmJXQTlmdGdXb1BWSHVpMmcyUlhxajJRS1JuK08vT3U3cXRkZGlBYWhraVplRy95NEhRWThkWlMyalA5UXBVdDRVZmI0dDdEQlU0empaRXFzNnAvbmRxNmpZY0ovVGM1NnVRZnYwMjFOQVdZMHdkTEFFMnhoaXpYUjVhb0wwcWc5eURjRTVzdWVlOWZoSmFmS3Y2NnNHcUZJdHcrZGhNK2FpMnk5TW5UcDB2SWtNOGFrMVYvY1QrOHRRTitGUDZsT2FPWGxiekZjMVhYckVlb01yN0luU0JSdGpuVndndGVoV09xYkJZNE9peG1iTEp3MXBNSTlBRkM3cWl1Zy9RRzlmdERleURTRzlVOXdSNklyTDNMbTVpUE5WU1JNcUE4bWd5Vy8yeFNCbXVXNHJmWHc2VUV3eVdTV2JtNmwzYmNHUE05cklFMkJoanpBNTVvRVNIdWNvTTRJQkltWWF6UTA5L3VTVHZUYXhRK051Mmp2enAyb05rYTdMTE9rMjhyN2NqenNlTk14UTZKcGJ5WnVtVThTZDVFbmczY3QvNzJpWEZ4d0pnbjBhckpPWnVneXBMSzEwR1hUMVkxalJhZmFaZVZOWEhva1Y3bzdvUHdXQlZjaHY2V1lqODNXYVhOakpDZFFzaXk0QmxxQzVESlBUbHVzdHduR1drcGk3ajBFTlgybkI2WTFvT1M0Q05NY1kweVBSaXZWVmdVbXhaWTh3QlRUb3FXdmxHWU15WUxNbFBkazM2cEtsWENhRzV3NTczVHNad2NjOHBuM3pWL3hvbmV0UHoyR0p0dTJrYjgwVVlBRVMzdDJxOEtiK3NETHBrWGpWSWZtaWtLa3dNZmVlZDFxU2tIRUQxeERiU294dnF3VzBLVzRGdElEYXhqWDNzT011b3FGZ21nd2ZiRFJOalRCeExnSTB4eGpSWVhyRWVodklZUXY5b29jYnNBZXVsWkptdzhqakM5V016SldFNFl1eFE2RWJyQlVaL0x2WHJRZVJlMWV6bjVUMnQ2aXN0WWFiQXNHaGhJODc1QmNyRno1QXgvZVVUajJvd2dLb0tpeGIxeG5VUEFRNEovOTBIa1VPQWJydTRlVlZVdHdCZkFWOGdFdnB5M1MvdytiNlFnUU50R1dSanpIYXpCTmhzbDBBZ01CcDRPajgvZjIxOXpzL0p5WGxlUklhcjZzQ0Nnb0l2R3JsNW5ocytmUGp4cnV1T0JONG9LQ2g0WlZlM3g1aW1ibnF4M2lCd1oxemh6bGtwR3FCY2hldXJMNUxWYWVKOXZSMmNUeU43WjNwSFVIVVJpV3lOcFBlWFRaNXd0YmQxTkQxNVJmbzR3a1hSQWkvL2ZhdlArMWEyaUovanhneVFJbzlxYUhIMG0yOWFVVmIyQzFRamlXNGY0QmZBSVEzZTVrZkRkeXE4dU11bHVoVDRBdmdVeC9rYTEvMGN2LzhyR1REZzI0WUhOOGFZS3BZQU56UERoZzI3MG5HY2M3MktwNnJ2RnhRVS9CRWdKeWRubElqOFIxVS9keHpuOUZtelpuMVoxL1dCUU9BTjRNVEt5c28raFlXRm45VjEvckJody9aMEhPZitoclo3OCtiTkY3Lzk5dHR4KzRibTVPUmNBUXl0ZnE2SUJQUHo4eSt0WHA2UmtkR21VNmRPUzBTa3Q2bytXRkJRTUxxaDdUS21KWmhhcFBzN3dxTUN4MFlMRzZNM3VPWmV4emxCNWNvSldiSTBVdEI1MHJSZkEzZUZtdEk0dmNDcXFPdG8xdHBiSjVSNEVyd0p5aXZTeVFnVG93V05lWE5EQ1NLY01qWlRaalpTRGMxS2VOR3BVSktyZWdpcWZRZ2x1YjNaMGIyWnE4OGJFQUhYclhxOC9aYWpHdXJGaFM4aWp5VXpzODdQQjhZWTR4WC9ybTZBOFphRWhpNmQ2R0c4NkRZVDVlWGx6NlducHo4dUloZXI2bnM1T1RrakNnb0s1bnRWRjREcnV1MGR4em16b1hGU1VsTFNnUFhWaW84U2tRdUIyQVZ6MG9BZ2tKQUFkK3JVNmMvaDVQYzdFYmt5RUFnOG01K2YvMlpEMjJaTWN4ZE9QSStiVnFLanhlVnZJblNJTG95bGhENktlekZjTm41VDNsaERmZkJKWG9uZWluTG4yRXlwS0owODd1N09FNmVQUWhnVTJSREppN3hOa0dnN1JCREhsVWNaK1hSL25qa3Y2RUg0Sm1WNmtWNFJsL3lDdDhsdnRYOFVoWXZIV2ZLYlFGV0Y0dUtEZ1FHSTlBZjZvOW9mMSswZWQySjlFdFJrQ2E1cS9QUFk4K28za1g1dHNpUVgrRXd5TTIzMWJtUE1MbWNKY0ROVFVGRHd1K3pzN0JzYkdrZEVCdnQ4dnJkaXkwcEtTaXFBUzRjTkc3YmFjWnhmaThpc29VT0huajFuenB6WEdscGZFbTlWVmxhZXZMMFgrZjMrZDRERGFqdW5zckp5cjhMQ3d0WFoyZG50L0g3L0dsVk42TWtPQkFMbnFPcjFxanJmNy9lUENBYURpNENIczdPekJ4Y1dGcmJJN1U2TTJWN2pNK1NCaHhib3F4VXVUd3BrQTk3T0ZhV1dXRUlybENuQVJRK1U2T1dqTStTOXl1RDlGL3I4emljQ3FhRm1lTlFUTEVRVEF4RU9UZi9GNmh2SzRJNkdCMjQ2cHBmb1NZUlcvQWE4Ny9pdFBqcEE0Y1p4V2ZJZkQ2dllMZW1YWDZheFljUGh1RzRveVZVZFFFbko0WWkwalR1eHRxUTBXVUpiVXpMckp0bDNyTGI0b2EyRFNvQmlSSW9SS1pHQkE3K3IrenN6eHBoZHh4TGc1c2N0TEN4MEd4b2tFQWpVMUh1aHMyZlB2ajRRQ0d3Q3pxNnNyQ3dLbi8rd3FuWklPRm0xdjRqZzkvdi9tWk9UVTcxSEZoRjVLejgvLys0azlRUUxDd3MzQUdSblozY3FMQ3dzVDlhWVljT0dEWEljNStpTkd6Zm12ZnZ1dTV0emNuSmNxZWV3TEwvZm53T2tpc2pMc2VYRGh3L3ZyNnIvRXBFeTEzVXZmdlBOTjB1SER4OSttYXErNmZQNTNod3laTWlRdDk1NnE2eGVsUmpUd2wweFVINENodVlWNlZnVi9pYlFMbktzc1ZabHJwYWM5UWtxYitjVjZkOFJKdDc0d3JRL2dOd2VPdVJkVDdCS1RDcXQvS25qcEFlZVhqdDU5RGNlaE43bHBoWHBJSEY1SGdrTm8yMk1mN2ZZY0FyVHgyVktzN3FCVUIvNjRZZnBWRlFNUUhVQXFxR2UzZkx5UXhDcCtxeFdWNkliU1d3ZHAvYjV1YXJKajlmK0Q3c1dXSUJxTVk1VGpPc1dTMWJXMHRvdU1NYVlwc2dTNE9aRHNyT3oyOVo5V3UyMmJ0MGFmUGZkZHpmWGRWNStmdjZrN096czIrZlBuNzhCUUZYUEVKRXV0Vnh5UXJMRVZGVXJrNXdiTld6WXNGODVqbk4zSUJBNE5qOC8vNlBxeHgzSCtUc3dwRzNidG91QXdycmFYYTN1azhOdGVqRlNObno0OEV6WGRkOFFrUlJWUFhuMjdObmZBY3lhTmFzZ0VBajhXa1R1YWRXcTFjenM3T3pUQ3dzTGY5NmUrb3hweWNabVNkNzlIK2hyUHVFL0lod0Q0Yy9halRDSHRIbzRBUWZodDhCSnVTZGZjVUh1YXcrTkVwSCtrYVdydkdoQWRIaTNnSWlrT1ZUZUE1emU0TUM3V0Y2eEhnQzhDVVFYUy9KNmU2czR5bk5qTTVrd3JwSENOeFU2WjQ2ZmpoMzdFd3dlaWNpUndKRnMyeGJkVDd0ZWlXN3N1YkZsMVljeHgxNFhHN3YyWkhjRHNCRFZVTSt1MzEvTUVVZDhhWHZsR21PYUEwdUFtNG5zN096dWZyOS9lVVBqK1AzK3Q0RWh5WTROSFRyMGpNckt5bmZuejUrL0NpRFNRd3ZRdVhQbjdxdFdyVXI0YmVyMysxOEZUZ2dHZzRlcTZ1ZlZqOWV6dDdvajhPVEpKNStjOWZycnIwZm43d1lDZ1RQRGJTM016OC9mcnVRMzdDUlZYVkZRVVBCK09GNjJxcjRvSW0xVjlhTHE4NXZ6OC9Qdnpjbko2UzBpdi9INy9SOE1Iejc4akZtelppM2FnWHFOYVpHdUdpUS9xT3F4TXhid2Y3ajhCYUZWWE83cDhmQm9BZHo0WE9Hd3RMVFU0dXVIamJyN0g0WC9QUlFWZjZnWDJNT2gwRlVQVCtzNDZmNFQxazYrYXJlZHcvckFSOXJkM2Nwc29CUEU1RmdlYm5la0d2ZXl6VnkrZ1ZITk1jblNCUXQ2RVF3ZUZVMTJWVE53M2RaMWRxWEhKcktSWHQzcTF5UkxkbVBMNjBwNFZUY0RpeEFwUnJVWW42K1lBUU0rRTVFR2p5WXp4cGlteUJMZzVtTUxNVDJaTzBwVmx5UXJIelpzMk5HTzQvelA1L090Q0FRQ0YxWlBPSjk1NXBta1E2WURnWUNHNHdZTEN3dHI3ZTFOWnZiczJZL201T1NjSVNKbmJkdTI3VGJnTndBalI0NzBsWldWL1NVYyt3L2JHemNuSitmdzhBSlhNd0NHRFJ2MmUxV2REQ0FpRnhRVUZEeWQ3THFDZ29JYmNuSnl0b25JVGE3cmZoQUlCTzZvckt5Y1VsaFl1R1Y3MjJCTVN4Uk9idTUrc0VSZkNTci9CVEtpQnoxT2U2THpTbU02ZVFYU3VuVk0vLzBOZ1F1L25mSFdpL3V1Mjd3UjhiQVhPamFVbzNJL0k1OCtaSGRjRU91eHhkcDIweGJ5UmRnblV1YjVjUFg0N1k2S1V2Zmd6TnhNMmU3ZkUwMU5lTjV1QnNGZ0pOazlFdGZkdTg2aHh0VVhtcXB2b2x1VG1oUGVkY0RiaU14RlpDNFpHVVVpc3R2OWpCcGp6STZ5QkxpWkNNK1JIZEZZOFYzWC9jQnhuS25BTlVCK0lCRDRiWDUrL2o4YXE3NVl3V0J3ak0vbk94cjQ5ZkRodzErYU5XdlczTEt5c3N1QlBxbzZhMGRXb2hhUk04SVBuOC9KeVprbUltTlZkWU9JWEZGWldmbGFkbloydTVxdURRYUR0L2w4dm5KZ0NqREo3L2NYNDhITkIyTmFraXN6NUt0YzFVRTlGM0FqeWgrQjFNZ3h6MGRGQ3duN3kzWnAyMkhmNjRlTkNqNi9hSzV2OFk5Zk5jNVFiSkVETy8yaTlPcHkrS2Uza1J2ZjVncWVFdUZRQ0U4cGxVWVk5VnlWL0g2UjZ1ZUV5L2FUM2ZKR29pNWV2Qi9idG9XR01xc2V5ZHExL1luNWVhNGxFUTM5SGVuWnJkN0RXMVBDR3p2RXVYNFRzc3RSblkvSVhCeG5MZ01HTExEZVhXTk1TMllKc0ttWGNPL3R0VGs1T1orTHlEK0J1M0p5Y2pwRjlnaHVCTkhmL0lXRmhhdUhEaDA2eHVmenZlaTY3cU01T1RsSEFybUE2N3J1YjNjb2VHak84dGJseTVmUDd0bXo1MUpDdlZBM0F6UDkvcnJmRnFyNm5PdTYyVDZmTDVDZm4yL0pyOW10bmZYMm5ZY0dnNXpzb0lOVjVVZ1I5dHdaOVM2YS96ZDI4UndDWDhkK2NGeS9ScTNqYms2NE05bENmMDNhNjV2K3RqT3JPeGdvR3pIdnpwMVpwMmV1V0RlWFh6anRPZGpYaVlHK3p1eERrdVU0a2lXcTFSUGR1aExlWk1lVDl5U3ZRV1FlTUJmVmVXUm1MbXFPdzhxTk1XWkhXUUxjREFVQ2dVdFU5WVQ2bmk4aU0vUHo4eCtyejdrRkJRWDNEeDA2OUFmSGNlNE1Cb01QQUdSblo5ZjJjeVRoT253MW5kZTFhMWVOREtFV0VSK0Fxc2Jkblo0elo4NUxnVURnTVJHNVJGV0xnVjdBQTNQbXpGbGNuM1luc1JqSTZ0V3IxNFg1K2ZtUEFGbERoZ3hKVDB0TGU3S2UxMzh3Wjg2Y3Q0RzNkN0IrWTNhNTdEbTVyVG82YlhPMWtoc2N3UWZTS0tzeUc5T2NsZXBXM2cxdTVkM2dhaDVYT0N0bEgwYWw3bzgvTWdhL29XK3F5TlpFTmZja3IwQmtIaUp6VVowbldWa0pDMFlhWTR5cFlnbHdNNlNxZzBUa3d1MDR2eHlvVndJTW9XUTBPenY3dGNMQ3dzcnM3T3c5L0g3L3FycXU4Zmw4SDlkMHJLeXNiQzdoUFVJZHgvRUJpQ1RPQTZ1c3JQdy9uOCtYSXlKN3FlcDY0SmI2dHJtNllERDRXNy9mZjQ2cTN0cTNiOThubHl4WnNpMjh0ZEZGa1hPeXM3UDlqdU1jSnlLZkZCUVVySWk5UGpzN3UxVkNVR04ySTJmTi8vc1JyZ2FmRXZqRnJtNkxNYzJGSy9CYzVmY3NDSlp5ZFZvZjlwZDI5WnU3VzlQS3paRmo4WDRpMUxzN0Y4ZVpKNW1abnphdzJjWVkwNkpZQXR5TXVhNTdpdXU2TmM2UGRSem5XTWR4WHR1UjJKRUZyU29xS3JiNmZMN25rcHppQTg2VTBENUQ3NnZxc2xyQ2ZSTHpPQTFBVmJjbHFiTThKeWZuYzJCUFlOUFdyVnNUenRtTzlwY0hBb0YvaWtodXIxNjlUbXZkdXZYTDZlbnB2d1NJOUlZN2puT1I0emlQcU9wdmdMc2kxd1lDZ1Q2cStrRk9UczZUQlFVRnpYMjNEdE1NbmJENHpyYTZOdmljSUFmVWZiWXhabnQ5b3h1NGMrdEgzTnQ2TVA3UTlzbnhxaWU4dFNmSjM2TTZGNUY1K0h4elpjQ0FMNzF1cnpIR3RDU1dBRGRqanVOc25qMTc5b2FhamdjQ2dUcjMrMDFtK1BEaEI2bnFMYXA2YjBGQlFSRndicExZMXdFalZQWGI4dkx5WVNVbEpadnFHVDZ5K0ZSQ3UzTnljc2FJeURBZ0tDTGQwOUxTN2dFdTNwSHZBY0J4bk1kYzE4MEZUbXJmdnYxTHF2cDNZQzNoM25DLzMvK2E2N3F1aUp4TlRBS3NxaU5GcEIyeGk1d1lzeHRwVTY1VEVFdCtqV2xNUCtzVy9yM3RHeTVKcmZaV3E2dEhXRFVJdkkzanZJTHF5NUtaK1Ztak5kSVlZMXFnSkxjbGphbGRNQmc4bTFEaWVXMnk0OE9HRGR0VFZmOE1vS29UdGlQNVJVVFN3dy9YeFpabloyZnZDL3hOVlN0RTVFUlZYU0VpRncwYk51ejBhdGZYZTZHUG1UTm5mcU9xYTFTMVgyRmhZYVdJUENzaUJ3d2RPblJ3K1BoS1ZYMWZWWS9PenM3dUVWUEhLQURYZFIrdGIxM0dOQlZuenYzNzBRalg3T3AyR05NU3ZGRDVQWis2YStPVDN1UnplZGVpK2hRaUZ5SFNSYkt5anBlTWpEc3QrVFhHR085WkFteTJXN2hIRk5kMW4wbDIzSEdjZTBTa1BmRFk3Tm16WDQrVTUrVGtqTXJKeVpuWnQyL2ZHbnRPVmJWbnVJNlZzVlg2Zkw2SFJhUzlpRXlaTld0V0FmQi80YnFtWjJkbmQ0cTV2aUw4c0Y2akcwUmtGZEFsZk8yL3d6RXZpRGxsam9pSXorYzdFV0Q0OE9IOUNXMi85UFhzMmJPM2Uvc2xZM1k1Q1Y0TFl2LzNHN01US0RDcjhxZWFrdDZ2VUwwYmtSeldyOTlEc3JKR1NVYkdrNUtadVhZbk45TVlZMW9VR3dMZGpOVzI4bkxrdU5abmNZNFl3NFlOMnhQSVV0WDFyVnExZXJQNjhVQWdjQ3B3TnZEVGxpMWJycXRXMzhYQThKNDllOTYyWk1tU0cycW80aUNBMkRuRE9UazVONHJJVUZWZEVBd0dwd0FVRkJROGxaT1RjNkdJbk83eitmNE9YQkd1WXh1QTR6aHBnQVFDZ2NYQXZmbjUrUTlVcitpRUUwNW9Hd3dHOXhTUnI4TXgzODdKeVZrTm5EZHk1TWpybjNubW1hQ0l2Qk9PZXdMd3IyQXdlSW5qT0FBUDB3amJZaHJUMkFRNVpGZTN3WmlXWkprYkhnU2xHa1RrSFVSZUJsNlJqQXhidk1vWVkzWUI2d1ZveGxRMTMrLzNWOVQwcGFyNTJ4dFRSRVpJeUN1dnYvNzYxdGhqMmRuWm5WVDFmZzM1VlhoVjVhaXRXN2RlQ1pRQjF3OGZQanluaGlxR0FEaU84eGxBSUJESUZwRmJnVTNBeFpIRnR3Q0N3ZUFFVlYwdklwZkh4RnNiL3Q0N0JRS0JEc0Jod0RteEZmaDh2bnNEZ2NCVTEzWGZFcEgycWpvM2ZNZ1ZrWmtpMHFPMHRIUlkrTngzVlhVQjhPbklrU045SW5JQkVIUWN4NFkvbTkyVDZyNjd1Z216Y3lLbUFBQWdBRWxFUVZUR3RDVGZ1eHNxRUxtWXRMU3VrcGw1bkdSazNHbkpyekhHN0RyV0E5eU1xZW84b000dGlvQ0Y5WTBabWY4S1BCdGJucDJkN2ZmNy9VOEF2VlgxN3dVRkJiT3FYenQvL3Z6bGdVRGdOeUx5c091Ni84ck96ajYwc0xDd1BITDgyR09QN1FrTVZOV0t5c3JLa3V6czdCNnErcC93M3NCWEZ4UVVMSW1OVjFoWXVDd1FDRXdFN25GZGQwWkdSc1pod0dvQW44L1hJNXdjeC9VbWgzVUVJdC9IbTF1MmJJbHVwNlNxcjR2SXlhcmFHK0ROTjk4c0JUSUFoZzBiZHJyak9OMVY5ZVg4L1B5ZjZ2dWFHZE9raUhUYzFVMHdwaVhaaXBzaUdSbFA3T3AyR0dPTUNiRUV1QmtUa1QvbTUrY1g3c2kxcXRvNnRJTVJ3VWhaSUJEWVIxV1BBVGFYbDVlL0VTblB5Y25wTGlJUEE2ZW82anZsNWVVM25YRENDVzFkMSswaUlwMkR3V0Jub0l1SWRGYlZMc0FHRWRuVDcvZi9FLzZmdlR1UGo2bzYvd2YrZWU2ZG1TeVRmU09FUU1JT0Fka1hGWkNRR1ZCVVJGUmNjS0V1MzliYTF0YTIxcTdXMW1wYnJYYXZQN1YxVnhSVUZIQUJNc213eXlvZ0pJUTFCTEx2ZXpJejk1N2ZIN05rMW1TeXNPWjU5MlZuN3Jubm5udG0wSkRubm5PZWcrWE9kclJhN2ExRVJFS0lyV2F6dWNsZ01QeUJpSklCdkpXZG5mMjZ2MzVtWjJmLzIyQXczRU5FT3IxZUh5K0VPTzRJZWtlcnF0b2t5eklBblBUNmJEOVFWVlZqczlscXRtelo0dkdBb0xTMGRHVlNVdEw3N2lQTlRwSWtQZWk0M21jNk5XT01NY1lZWSt6aXh3SHdaVWhWMWJlSmFJK3Fxc0ZrajVRQXFGNWxSRVIzT2Q2N2ozUXVjK3pydThFOXM3TVE0aUVpdXQ1eGVFVnNiR3lUcXFvNnh6azQxc3o2YzUvQllGaGxNcG5XVFowNlZVdEVQM1hjL0cwQVVCVGxwN0lzbDh1eS9JL09QcTZpS0xkV1ZGUlU1T1hsV1F3R3cxZU9ObTZYSkNuRjhkN2plMUJWdGQ1c05sYzVqdzBHdzRORTVKRk4ybWcwK3R4SUNIRURFWUdJdm0wMEdoOTBGRGRuWjJmZjNVbi9HR09NTWNZWVl4Y0pEb0F2UTdtNXVUc0I3QXltcnNGZ3VCM0EyMFRVTElSb0pTS0xFQ0lLZ0RPejhqcTM2bmNEZ0JCaXRYc2JSUFJmQUU4Q0VFUlVLNFFvQjFBT29OeVJaYmxDQ0ZFaGhLaVVKS25TWnJOVmFqU2FCd0U4UlVTdnpKNDllMXhvYU9oOEFHa0FTclZhN1hzQTRCaUYvV05YbjhGc05ydW1PQ3VLa2l2TDhsRWlta1ZFc3dDMHU2M3hEZVFLQUl1N3VvOWpSQnhFZEtOYk1XZnJaSXd4eGhoajdCTEJBWEEvSjRUWUxVbVNKSVNJSXNmYVFDSlNBWndTUXZ6TFpESjlCZ0JMbHk2VnE2dXIzM0ZzZ2VRZUZNTmtNcFZuWm1iR204M21wbUR2bTVHUjhjZUJBd2ZlVGtTYk5CcU5zTmxzYTJSWjNrNUViM2duMStvT3M5bHNNeHFOdHdraDNpZWlaRlZWbjhqSnlhbnU3SnJTMHRLZkpTVWwvYm9uOTlQcGRKd0ptakhHR0dPTXNVdUUzNDNwR0RzZkZpNWNHT0llN002ZVBUdDI2OWF0OWZDZGtzMFk2eU0zYjM2ZUg5b3dkcDU5Y3Mzai9Qc1dZNHhkSkhnRW1GMHczaU85M3RzbU1jWVlZNHd4LzVyWGY4RVBORm1YOU5jdTVBZHdYbmdmWU1ZWVk0d3h4aGhqL1FJSHdJd3h4aGhqakRIRytnVU9nQmxqakRIR0dHT005UXNjQURQR0dHT01NY1lZNnhjNEFHYU1NY1lZWTR3eDFpOXdBTXdZWTR3eHhoaGpyRi9nQUpneHhoaGpqREhHV0wvQUFUQmpqREhHR0dPTXNYNkJBMkRHR0dPTU1jWVlZLzBDQjhDTU1jWVlZNHd4eHZvRkRvQVpZNHd4eGhoampQVUxIQUF6eGhoampESEdHT3NYT0FCbWpESEdHR09NTWRZdmNBRE1HR09NTWNZWVk2eGY0QUNZTWNZWVk0d3h4bGkvb0xuUUhlaHZwcnk2d2t4RWN5OTBQeGpySU5vZ1NBVkJFWUJDZ09wNFZRU0VhbitGODFVaGtQMjhnQ0lJcXYzVlVVOUFJWUlxQkJTNDJpRDdPWEllZDdRRkFRVWtWSURzN1FFS1FYVGNuNkNRSUZVUUZBR2hTSUNpZ2xUSmVTOUFFVVQyUGtBb1FvSkNxbENGZ0VLeVozOWMxeENwUWtCUkFVVVNVRlFpVlJKUWhBYUtVRlFieWJLUUhPZFZBVVVXamxldC9WV3kybFJGSnhSRlFOR29vWW9pb0doVktOWXdVaXdDaXJhNVZXMk5Fa3E0cWlvTmlxSVUzbjkvMjRYK0UyYU1NY1lZWTNZY0FEUFc3MUVveVBFTzNxOFVvTnorZngydmpuck9kcHdWQTEzcjFnYmNidTY4bTcvN09FdWQwMVpjOTRMb3FDUHNKNGdBUjNISHExZi9aRWZic3ZONjFYRkNWVjMza1p4MUNJRGlPSllseUlyamVsZ2hFUUFaMEZvQUxRRG9aT2djSVc4OGdQai92Zzh2allDd1FNQWlDQllBRmhLd3dQRmVDRmhBWkFHRTFmMmNBRm5nZUUrQS9YcUlkb0RzOWNoZXBwSm9KeUZaSU5tdlZRUXNKTU1DRlJaSlV0dUJzOTc5WVl3eHhoanJOemdBWm95eDh5dlNHYkc3bmhPNFB6RHdMblIvY2F2bi91REJ2VXdDMlo4RUNIdVJUQUJVeDNuVnF6NWpqREhHV0QvREFmQjV0dS8vN3NxODBIMWdsNTZwTDY4TmI3VzFTbUVheUJiRkt1bGtrcTFob1pLMlZjaTJVRVhTdEVHMlNwQzFxaXJaQ0xKR09GNjFHa214UXBZMXFxVFlJRXNFV1JWQ2tnZ3lTT2loU2hwQWFDRkxXa0JvQWFFbFFSb0lPSTRsclVxcUJwQzBKRlNOSU9nSTBFS1EvVHFRRm5EVUpkSzQzb08wSklRRzVIYmV6M1dDaE1hOURRTHBMK1Qzek5qRmJFcnNVQ3dmNXJtQ3BxS3RIczhjWHQzcmR2ZlhGa0oxUGpYeGNrWDBFRHcwSXN1amJPM1p2Y2d1L3laZ214TmlocUM0cFFiVmxxWmU5YTB2eGVzaUlGTkg2cE4yMVlaNmE4c0Y3QkZqakxFTGdRTmd4aTRCZTcrenFOLzlsamJwOWRVeFFyTHFoUTBSV2xMMVFoRjZJVkVFVktHWFNOSUxvVWFBSkwyQTBFdEFoQUQwRUlnZ2doNUM2RUVJRXdKUjlxQmFSQWlRbmdnUkYvcHo5WWJ3ZU9jWXpSVUM1QmcyRm81aWduQlZFWUk2UnBYOXh6ZVhIUW1FcE5EbzgzSXZpMnBEVFlBZ1R3SWhTaHNXZEZ0TnRqYlloT3IzWEl3MkhJK09Yb2hvYmJoSCtlbm15dUE3NjhmQ2daUHc3UkZHSEdzc3hWK1BmSWJTdGpxZk91RWFIWWFFSjNpVVJla0NmNjZGQXlmaG9SRUdWTFUzNE1tREsxSGVWdSszSGdHWUZKdmVxLzQ3bGJmVm82UzF0dE02ZjU1OEQrSjFIVDhDZGxVZnh4L3pQdW1UK3pQR0dMdDBjQURNR0xzbzdiOS9TUjBBMzkvR2UybnF5MnZEVlcyclhsRVFBVkwxV2tub1ZSVVJJT2loU25xUzFBaW9wQWVnSnlBQ2dGNEFFWURRRTBFUGUwQWREVUV4SUVRRGlPdnJQZ1pDZnQ1NUxMaUdjRXlMSmdqSGUrZHBBUUpSLzRpQUUwSWk4ZEwwaDg3THZRN1huOEd2RDM3ZzkxeFNhSFMzK3ZHYmd4L2dVUDBaditkK09PWUduK0FYQU9Za2pzV09xcVBZVVhVczZQczRYWjB3Q2crTk1BQUFSa1lPeEl0VGwrTi94M002SGRudGpBVENnOE96Y0gzS1pBQkFVa2cwbnAxNEYzNTdjQ1hPdHRiNDFOZVFqQ2ZIMzlhamUzbjcrTXd1dkYyNEdjbWhNUjZqdkZYdGpXaFhyWDF5RDhZWVk1Y0hEb0FaWS8yS1l6UzlCVUR2aHM3Y1RIanJMYjFzMVVhVFN0RkNrbUpJMktJaEtCcEVNUUJGazFBamhEMVFqZ1lvQmhDUkFHSkJpS2FPUUxyWHlDMFlKdkpjNzB2OVpmajNNblRIa0tzeEtTWXQ0UG52ajdvT0p4b3JVTkh1ZjZUVkh3bUVPOU5tMmRlTU80UktXbnh2MUxVWUh6TVlMeDNiMkszQVVhOEp3ZU5qYjhKRXIzN0c2U0x3cldHWitNUGhqNE51cXplZW0zdzNJalVkbzlQUEhQNFllMnBPbnBkN004WVl1elJ3QU13WVk3MTA4TDc3bWdFMEF5anBhUnNqM25rbkt0UWlSMHNxUlV1Z2FCbHFEQUMzUUZvTmgwQUM3RUYwdElDSUpHZFFUUlFOSUxKdlBnMjdtTXdiTUE1M3BsM2RhWjF3T1FRL0g3Y1l2enJ3UGxvVlMxRHRxaEQ0NVlFVmVIenNJa3p3Q2xybkptVmdlTVFBL0RsL0RjNjJWSGZaMXVEd2VQeHkzQklraDhiNG5Nc3RQNHlYam0wSXFrK01zWXVIMVdhRFZ1TS9UQ2lycTRPaXF0Q0hoaUlpSkFRYVdUN1B2ZXMrVlZYUjJHYmZva0VpQ1pGaG9YM1dkbk43Ty9RaElYN1AxVFkxb2I2MUZlbUppWDEyUDlaN0hBQXp4dGhGNFBnOTl6UUFhQURnZnc1c0VESmVYNWtjQmlSQ0ZRbXFFQU1rSVpKVW9uZ1NTQVpFSW9BRUFIUDZxcytzKzFxVWRnRDI2Yjg2eWZPdjREcExzOGZ4eEpnMFBETHlXcDgyRHRZVklVeldZbVRrUUZmWlVIMFNmalh1RnZ6KzBJZXdxTGFnK3RKa2E4UHZ2dm5RWTlxeVUycDRQS2JIRGVzeUFKWkFlQ0pqc1Uvd3F3Z1ZyNTgwNDdPU2ZRR3ZGUkE0MFZUdWRzODRoRWhhMTNHdHBkbGpmWFZTYURRaU5SMi90RGJaMmx6cmk2c3RqWjMya3pFV3ZLYTJOdnpzbmZjd2VXZzY3cDB6RzZFNm5ldWMxV2JERSsrdVFGMkxQVFhKOXhiTXg0S0pFL3IwL2cydHJmamxpZzl3cHJyajU4KzQxRlQ4NXRZbENIUHJTM2RVTmpUaTI2LytGd0FRR1JxS2QzN3d2VDdwNjZhOGZMejQyZWRJall2RHlJSEpXRDczR3NUcTlUaGRXWVZmZjdBU0RhMnRDTlZxOGNxM0gwSjB1Tzh5Rm5aaGNBRE1HR09YaWJ6N2J5OERVTlpablNHYm4rK1hjNkVyMnh1UVY5KzdQWkFsSXN4SkhOdmo2MVVJM0wzOW53Q0FaV216c1hUSWxhNXo1VzMxSHV0a3gwY1B4aE1aaTZGeFc4OEtBTlh0alhqaHlGcUV5enE4T0dVNXd1U09Yd2JIUmFmaThiRTM0Yzk1bjhJbWxLRDc5T29KRTA0MVYrQTdJK2E3N3JlcWFBZFduOTBkMVBYUEhsNk5QMHk0RTdFNmV4TDNXa3N6bnM5ZmcveUc0azZ2dFFrVlAvMzZiZGZ4WHliZmkrRVJBMXpIT2VXSDhFN2hGdGZ4ajBaZmo3bEpHYTdqL2JXRmVPSEl1cUErSjJNc09LcXE0b1YxbjZHNHRoYkZ0YlhZZS9JVUhydGhJVWFucEFBQU5oejh4aFg4QXNEaHM4VW9LQzN0c2wyZFJvUHZHQTFkMW11MVdQQzdEei95Q0g0QklGU245ZDc0cjFkYUxSYThuRzBLdW41Y1JBVHV1OGJ6K1hGamF4dmUyTFFaQUhDMnBnWVJvYUdJMWR0L0RxWWxKbUJRWEN3YWlsdlJaclhpNDEyN2NYL21YSjkyMllYQkFUQmpqTEhMWGtGRENmNVc4SG12MnRDUzNLc0EyTjM0bU1FZXg3dHJUcmplVDRzYmpzZkhMdklaSWJZSkJYL09YNE1HYXlzYXJLMTQ5WVFKajQ1YTZGRm5XdHd3L0g3Qzdmamo0VS9RYUd2MXVlK1lxQlRmL2FNQkZMZlVZTVhwcmJnN2ZRNE8xaFhoNjlwQ2pJMGFCTUErR3V3dE1TVGFkUjRBM2kzY2dvZEh6a2VUclIydm5yRC9VdWwrM3Ftb3BRck50bmFmY3NiWXhhR2hyUTIxelIwQmJtbGRIWDcxL2txODlOQURDTkZxOGY3MkhSNzF6WGw1UWJVYnF0VjJHUUJYTmpUZ2o1K3N3WW55Y3A5emUwK2V3cE1yUDhTdmIxMkNxTERPcytzWFZsYmlpWGRYQUFEU0VoTHczRDNMZk9wWWJEYmtIZzZ1N3dBd0tEYldJd0FXUXVCdm4zK0JtcWFPV1NySHk4dHh4OS8rNFRxMktoMFBJai9kc3hkZjdqOFFzUDNsYzYvQjlaTW5CZDBmMWpzY0FEUEdHT3Qza2tPalVSWmdleDZuSDQ2K0h1VnRkVmg5Wm5lZlpoTFdTUnFNakV6MktOdFZkUndBa0RWZ0hCNFplYTFISm1Pbmw0NXR4TEhHanBHVzNQTERHQldaZ3VzR1R2U29OelpxRUo2ZmZBK2VQYndhUlMxVkh1ZWVtWGlYUitJcmZ5YkZwSFdhZEFzQXJoczQwZWUrZ0gyN3BwK052U25nZFowbHBmSU96QVVuYm1Qc3ZJc0pEOGZ6ZDkrRlYzTnlzZjdBUVFEQTdWZGRpY1NvS1B6cGt6Vm9hUFY5c0JhTWtBRHJpWjIrS1RxRDU5ZXNSYjFiK3pkT21ZeklzRENzMkxZZEFGQlFXb3BIWDM4VFA3aHVBYVlPR3hhd0xTRUUycXoybjludHR1Q1doSFRYYTdsbTdEbnArYlBNcGlpd0tmNW4zN2ozeVIrYkd0eXNIZFkzT0FCbWpESFdiNFRMT2p3OGNqNW14by9Fei9lL2gxUE5GWDdycGVzVE1UY3BBd1JnUWZKRXJEaTlEWnNyOHZ1a0QyT2lCa0ZESFVsam1teHRPTlpZaXUrT25JOEZ5YjVCSlFCOFVMUWRPZVdIZk1wZlBaNk5oSkFJVElzYjdsRStJRFFhTDB5NUY2dUt2c0xIWjNZRzNGLzRZaUo1WlM0WGdnTmd4aTRFclVhRFJ4Yk14K0Q0ZUJ3K2N4YTN6SmlPajNidXdvNWpIZHV0L2Y3MjJ6QnE0RUMwVzYxNDZPVlhYYU9kLzM3Z2ZzUkgydmZiZm5mTE5xemRaODhEc0dqcUZMLzNhbTV2eDl1YnQrRExBd2M5L3B1L2E5YlZ1UFBxcXdEWWcyZm5WT1BhNW1iOC9xUFZ5Qm8vRHN0bVhZM0VxS2dlZmNad25RNlBYdWViWThIZDBkSXlmSG5BYzlSV1ZWVzhzV2t6MXV6MXpHL3d0K1gzSVRIS014ZmxKN3YzWU5WWE93RUFtUmtaK0QvRHZJRDM2dW9CQWV0Yi9HMHp4aGpyRjhaR0RjSmpZMjVBWW9qOUY2YWZaU3pHVC9lOWhXYkZkMHJ1N1VPdWRvMUh4dXIwZUdUa0FveUlIT0JUcnlldThKcitYTmhjaVdjbjNZV2graVMvOWZmWG5ZYTVQTTl2bG1VQWVLZHdLd2FISjJCQXFPZHVXaHFTY1ZmYUxJeUlUTWF6aDFmM1NkLzdrbmZpTGU5OWpvZEhKbnZVU1FuejNISjdZRmlzeC9rZFZVZlBRUzhaNjcrdW56d0pOa1hCRSsrdHdBT1ptUmlhbElSVEZSVllQRzBxSnFiWlo0bXNQM0RRWTZydmh6dDM0b2NMcndNQW5LeXdQMkNNMWV0OUFtQlZWV0hPeThlYm16ZWp6bTNLdFU2andjTkdBd3hYakhlVkxaa3hIYkVSZXJ5MElkczFpcHB6NkRDMjVCL0JkUk1uNHFacFU1QVUzYjNkQkxVYWpjYzlBdFh4RG9EWDdmc2FuKzdaNjFQM1ZWTU9kRnJQc0txOHJtT1cwVGRGUmZqTHVzLzgzbWZhc0dHNGNjcGt2K2ZZdWNFQk1HT01zVDQxVkorSUd3ZE54ZENJSkF6VkorRlVjd1ZPTlZWZ1hmRmVuR3J1cysyWHV5VkNHNFlueDkrR1VMa2p5M0J5YURSK09PWjZuK0F3WForSUt4TkdlcFNwRVBpeTVFREFFZHJ1OEI2dHpTMC9oRzhOeXd4WWYxSk1HbDZhL2xDUDcvZGx5WDdYKzFwTHM5L3AxZDVra2p3eUxnZlNvclREMG8ycGU4NjZFZ2ovTjd6ejlZQlRZb2RpU3V6UWdPZUhSd3p3U0pwMXFzbi9hRDVqclB2eXpwN0ZLNlpjbkhJRXNTMldkcnh3Nzkwd2ZYTUlXZVBIQVFEMm5EaUp0N2RzOWJndTkzQWVMRFliL3MrUWhXZnZ1Z09uS2lyUjNON215aVJ0VXhTWTgvTHcwYzdkS0ttdDliZzJPU1lhUDE5OEU0WW0rVDRNek16SXdJZ0J5WGh1elZxY3JySXY3YkFxQ3RidTI0ZTErL1poWXRvUUxKbzZCZE9IRC9lNXRpOWRNV1NJMy9MRFp6dFBzbGpkMUlScXQvWEM3cEo2T0lyTmVvNERZTVlZWTMzbXpyU3JjY2NRejMxcmgrcnRnWERXZ1BGNC8vUjJmRkMwL2J6M3E4bmFpdGRQNXVLN0l4ZDRsRStQRzQ0bHFkTTlNaDQvT0R6TFo1VnNidm5ob1BiRTdVcDhTQ1RTOVIzN1FiWXFGbXl1T0FLdHBNSERJK2IzdW4xdnUydE9ZRi90S2RmeFF6di9YNWZYVElrZGlvZEdHSUlLZ0NXU2NLRDJCTXpsaDNHd3JnZ3FyOXRsN0pKV1hsZVB0elp2d2RhQ0FvL3lkZnUreHZUaHc3Rmc0Z1NVMXRiaTQxMjdzZkdiUTY1cHkrbUppU2lycTBPYjFZcHRCVWV4di9BMEZreVlnTGtaWXpCK2NNZXNsOWZObTdCdTM5ZCs3eTBFOExmUHYreTBmNEhXMkI0NFhZUjU0ekw4bnV0TFE1TVNNU1ErSG1kcWFqeW1iUC8rOXFXSWk5QjcxRjIvLzZCckN2alZvMFppMmV4WmZ0dU1DTzI3UFlsWmNEZ0Fab3d4MWlmOEJiLys2aEFCNzU4Ky8wSHdocktEbUJpYmpxc1RSbm1VMzUwK0Iva054VGpTVUlJNWlXTXdQdHB6aXJKVktIai85TFkrNmNOMHI5SGZYZFhIWVJNS05wUWV3QTBwVXpBNFBCNHFCQTdWbmNHRUdQOGpEWjBwYks3RTVvbzhMRXVmRFFCNDdVUnUwTmRPaVIyS3hhblRNS0dMQkZqdVFpVXQ1aVpsWUc1U0Jtb3R6ZGhja1FkelJSNEtMOUJJUDJPc2QxYnYzdTBUL0U1S1Q4TzQxRlM4dVdrekRoWVY0WGlaWjVibUFkSFJlR3JwclRoZVZvWm5WMzhLVlFnMHQ3ZGo5ZTdkV0wxN042TEN3cEFhSDRkYlo4ekEwaXRuWW5QK0VWY3lyUUhSMFpnelpqUSszTGtMNWZXZEp5WjBkOC9zV1Npc3JITDFOU04xRU9hTkc5ZkxUeCtjR1NPRzQvcW9TZmhmanRsaitqZTdkSEFBekJoanJOZUc2aE83REg2ZDdoaHlOWFpXSFR0bjA2R0pBbWM1L3MvUjlSZ1ptZXhhQnd6WXAvditkTXdpL09MQUNpejNNeFg1eTVMOXFHcHZoTll0Y1ZWUFRZLzNESUQzT2pJaUN3RHZGbTdGdDBjWThPS1JkWWpTaHZjb0FBYUExV2QzNDBEZGFZeU5Ta1ZaVzEybmRkUDBpYmdxWVNUbUpJNUZTbGlzM3pwTnRqWkVCREVhSEt2VFkzSHFkQ3hPblk3QzVrcmtsaC9HcG9vODFGdGJmT29LQ0d5dFBPSTZuaGliaGtoTng5WW1iYW9WZTZwUGVGd3pPaXJGNDgrdHNyMEJCUTBscnVONmF3c08xWjJGWHFOeksrdklLTnRWOW12R0dIRERsTW40d3JGZFQzUjRPQjdLbW9kcnhvN0JuejVaNDVFRXkybjY4R0Y0ZE9GMWlBb0x3L1Rody9IblpYZmg3MTk4aWJNMUhmdWFON1MyNGxocEdZWWxKU0ZHcjhmOW1YUHhudzBic1dUR2ROdzJjd1pPbEZmZ3c1Mjd1dFhQbExoWUxMM3FTdHhXTVFQdmJ0Mkd1d09Ncm5hbW9yNGV6ZTJCdDJXcmJQQWZrQys5NmtxRWFyWDRYNDdaVmZia3lsV2QzbXY3MFdQWWZ0VDMrd09BYXlkT3dDTUwrbjRHRUF1TUEyREdHR085dG1qUXRHN1gvOGZSTDg1Slgvd0ZPczZKYXMxS08xN0lYNGRuSnQ3cHNSWTJQaVFTZjUyeUhIcE5pTWQxZGRZV2ZOQ0hvOVdubWlvODFyVXVHalFOMnlvTG9FSmdaL1V4SEs0L2d5WmJHelFrNGI0ZC8rNTIrNm9qMi9QSnBncWM5TE1tTmw0WGdVbXg2UmdibllweDBZT1JIQm80Y1l3QXNLNTRMd29hU3ZEVHNZczh6cTByM290V3hZSUZBeWY2Sks4QzdPdW83eCtXaWZ1R1hvTjl0YWRnS2p1RVBUVW5vRGo2SndDOGNHUWRBQ0F4SkFyL1NmQmM0N3k3K2poZVBPS1pNT1pIbzYvSDNLU09LWTRGRFNXdU5weWV5Ly9VNzJjWkh6MFlzVHJQNllrOFhac3hYNFBqNHpFcFBRMHg0WG84bERVUGtXSDJoMThQekp1THZhZE93V0t6UVI4U2drbnBhYmh4eWhSa3BIcnU5ejBxWlNEKy9xMzc4Tld4NDhnK2RBaUh6NXlGeFdaRFprWUc0aHpab2JQR2o4TVZRd2E3TWppUFNSbUk5My80QTQ5MmZ2L1J4OGc3V3d3QXVHTHdZUHpxbHBzOXpqdXpKZzlOU3NLdmIxblM1ZWR5MzFaTmx1dy8rOS9jdEJsYkM3cWZQQzlVcS9VcEc1ZWE2amNKbG5PZGMzeEVCSVlrSnZodGIwaUMvM0oyN25BQXpCaGpyTmVHUnZqUFlCeElla1JpMTVWNnlOOElzT3EyRFZCQll3bFduTjZHZTlMbmVOVHhEbjRCNExVVE9YNnpSUGZVZTRWYk1UNTZNRVpIcFFBQVJrWW00NWJCTS9IaG1hOEEyRWRiQWNBbVZEVGFQUGZiVEE2TndaaW9GSXlPR29TRGRhZDlzaDRUMEdWSWx4UWFqZStQdXE3TGZwNXRyY0gvanB1d3YrNDBac2FQOERsZmEyM0d4MmQyWVZYUlY3Z21hU3dXRFpxS05MM3ZuNmxNRXFiSERjZjB1T0VvYks3RVkvdmU5S2x6MjVDWjBIZ2w1dHBXV2VCVEwxalhwMHpHdlVPdmdWVzF3YW9xa0VoQ2pKOGd2ZEhhcy8xTUdidmNQWEhUSW9TSGhPRHBqMWFqdWIzTlZhNlZaVWhFU0kyTFEwMVRFOTdhdkxuTHRzWU5Uc1h5YTY1QlRIaVlSN243OWtXU0pDRk1wL000Nzc0dG1pU1J6L251Y3ArcUxFbGRKd0xzcnVWejV5QStJc0tqYk8yK3IvSEo3ajBBbk4vREhIK1hBZ0RxbXBzUm85Y0hQTS82RmdmQWpESEdlaTNkVC9EVG1VQmIvdlFGZjFtT3ZmZkIvZmpNVGt5SVNldDBtdkgrdXRQWTRqWk50eStvRUhqOXBCbC9tclRNVlhaVDZqU3NMZDZMZHRXK3ZVZUlwTVc0NkZRa2g4WGc4eEo3c3BobGFiT3hkTWlWcm1zaU5hRWVBVEFCK04vTTc2SzR0UWI1OVdlUlYzOFdSeHBMMEtaWVBlNmYzMUNNTFpWSE1DZHhqTi8rMVZ0YnNMSm9CNzRzMmU4YUlWV0VpamJWc3gyYmF2OCtyVUtCcWZ3UVRPV0hNQ0VtRFRjTm1vb3BjY1A4VGpZMmxYM2pVellwSmczRzVBa2VaYVZ0ZGRoVmZkeHYvNEpSMWxxSFVFbUxVTWwzbE1aZFhuM25XVnNaNjYvQ1Erd1BBd3RLU3REWTF1Wnp2cUMwTk9pMklrTkRNVFRKOSsrSHlvWUcvSGJsaHdHdnEyeHNkTDAvVWx5Q1IvNzdXc0M2djd2OXRpNzNBMjYzZHZ3TWM0NGVKMFZISXoweDhOOWR6ZTF0cUd4b0RIamUzYy9lWGRIcCtjMzVSN0E1UC9EZkoyTUhwZUJQeSs0SzZsNnM5emdBWm93eDFtdUZ6WlhkQ29MUFpaS2tFRCtCanlJOEU1VUlBSDhyK0F4L25iTGM3eFJlaTJyRHk4YzJucFArRlRTVzRFaERDY1k0Um9Fak5hR1lrelFHUnhwSzhQQ0krUmdkbFFJTlNWQWhzS1VpSDQyMk5oeHQ5UHlGYzV6WFhzTHAra1RFNnZTSTFlbGRTYnoyMUp6RU00Yy85cm4vTzZlMjRPcUVVUjRQQ2s0M1YySnQ4VjVzcXNpSHpldTcybDliaUllKzhzd2UzZTRWRUFQQXdiclRPRmgzR3FuaDhWZzhhQnJtRHNod3JadXVzN1pnUTlsQmovb3gybkQ4ZU93aW55bnJLd3EzQlRVNWVXaEVFcjQxZEM0QSs0aDF0aVBBUHR0UzA5bGxBT3ovL20zdHhTZ3pZNngzckRZRnhWN2JJQVhTYnJOMVd0ZHE2em9SVlkzYkZrVDZVSHVBdjN6dU5WZys5NXFBMTJ6T1A0SVhBdXpkNnkxRW8razAvMFJYZEpyT0g5aXh2c1VCTUdPTXNWNDcxVlRSclFENFhPN1pHaUw3L3RYbVBSSUsyUGZFTlpjZnh1TFU2VDduQ2hwTGZCSklpVDVjTTdxcityZ3JBQWFBU2JIcDJGRjVGR09pVWx5QnFRVEMxTGhoTUZma0liLytMRlFJVjdBWW93M0hvTEE0RkxmYWc3MngwYWsrOS9pcXl2L2F0b3IyZXVSV0hNYVUyS0hZWGxtQXpaVkhjS3d4OElqT3dwVEplR0RZUEkreXZ4ZDhEbk5GbnQvNloxdXE4ZTlqNi9GTzRSWXNHalFWMXcyY2hOVm5kc0dpMmp6cTFWbGJzS0p3Szc0MUxCTTZ5ZjVudHFmbUJMWlU1dnR0dDFXeG90SFdDZzNKQ0pOMUdCUVdoMEdwY1FDQXIyc0xYUUZ3WlhzOUxLck4xYWE3TnRXS3JaVkg4T2JKVFQ2QlBtTXNzTzlmdXdDeng0eDJIWmZXMXFLMHp2NHpVaVBKbUpEV01adG02NUVDL0d2OWh2UGV4ODZVMXplNDNzZDVUVlh1cWR1dW5PbmFsdW5tNmRNOHRqUGFjT0FnUHZ2YXZnZjdWU05INE01WndTV0paT2NIQjhDTU1jWjZiVzN4SHN3YkVQd1dGR3VMOTV5enZvVEp2bXZGV213V243THgwWU54NDZDcGZ0dTRJbm9JNWlTTzlRakd2S2RSOThZWnJ6MkZ4MFFOUXJQU2p2eUdZbzl0bUtiSGo0QzVJZy9OU2p1S21xczhIaktNanhuc0NvREhlVzNkcEVMNFRDTW1BT1FJb0Y4N2tZdVgxWTFRSGZ0WWRwWWgyZDhJZVhWN1U1ZFpsUnV0clhpdmNDdFduOWtGUmFpdSt1N0pwNzRvM1krOGhtSjdraTBoOFBlQ3dJblJYajYrRVM4ZjM0aVo4U1B3ODR5YkE5WVRBSjQ1dkJvNlNRTlZxTENxQ2l5cURZMjJWcFMzMWJzU2NUSEdncWVSWlk5MXVCL3YybzB0Uit5ektFWWtEOERNa1NNODZuWWxKUzRXSC8va01RQ0ErWEFlZHAwNGdaL2VlSU5yZmU1dlBsaUZ3MmZ0eXhRbURCbU1wNWJlQmdCUVZCVlBybHlGY2FtcFdESmpPc0owT2xkU3E4NGNkWnUyblJMclArTjlNSnJiMnZEbk5XdDl5cC96S2l1dnIwZFpuVDJMZEVOcksvS0tpN3RzKzRiSmt6MitSM2J1Y0FETUdHT3MxMDQxVitLRG91MUJiWVgwUWRIMmM3WUZFZ0JFK1FuWVdyd1NXUTBJamNiUE1tN3l1MTdZNmVHUlJ1UTNuRVZWZThjYU1QZFJXS0Fqb093dTd3Ulh6aVJOdTZ0UGVBVEFrMlBUb1NFSk5xSGlVUDBaandCNFhIUXExcGZhdHlzWkcrV1ppZlZRWFJFYWJaNXI5eDRhYnNEMUtaTjcxRjl2djU5d2U0K3VhN1MxK21TM1B0dFNqVDhlWG8xd09RUWhrZ1lodXM1SFo5eTNTM0xTU2pMaTNhNHI5bnJBNE9UOG50dFZteXZoR0dPc2U1cmEydkIxWWFIcmVQemd3WjNVN3J5ZEY5WjlqZ09uVHdNQTNuRG52ZmNBQUNBQVNVUkJWTnE4QlE5bTJXZWJ1TThtSmlKWGtMdHl4MWZJTHk1QmZuRUpObjV6Q0UvZXVnUWprcE05MmsxTFNIQmxsWmFJMEdheFlPL0pVNjd6azlLRDMrdmNtMDFWY2VCMFViZXVxV2xxOHBpQ0hjaU00Y083ck1QNkJnZkFqREhHK3NUN2p1MkNPZ3VDUHlqYTdxcDNydmdic2F5eGRQenlFU3ByOGN0eFMvd0dVdTdDNVJEOGFQVDErTTNCRDF4amxsYlY1ckhHdUtkcnZwSkRZenlPWlpJUUp1dXdxL280N25mYml6aE0xbUZzVkNxK3FTL0MwWVpTb0dQV05NWkcyYWM5RHd5Tjhkbml4enREOU1Vc1haK0l2MHkrdDFkdGpJOGVqUC9PZkRqbytqdXFqdUs1L0RXOXVpZGovWkdxcW5ocFF6YWEyam9lS3A2cXFJRHBtME9ZbEo2RytNaEk2RU4wR09RWVpZMElDN3lIZUdSb0tJVGJqSXcxZS9jaEl6VVZWNDBhNmJmKzhiSXlyTnp4bGVzNE9Ub2FRNU44RXlwNlo1WCthT2N1MTM2LytwQVFqRS8xWFRJU3JCQ05Ca3V2bk9sVGJsVVVtUFB5VU5mc3UrKzV1MUN0RnZQR1pYaE1sM1lhT1REWnp4WHNYT0FBbURIR1dKOTUvL1IyN0t3NmhrV0RwbUZvUkJMUzlZa29iSzdFcWFZS3JDM2VjMDVIZnAwRytObmIxam1LcXlFSmo0KzlDVVBDZmZkZExHK3I5N2wyWFBSZzNKdzZBNnZQN2dJQXRDdWVBYkQ3VmgxL21Yd3ZQaS9aaDgwVitRR25TeTl5VExtK3ljKyt5UmJWaHJLMk9wUzAxaUlsckdPSzNwUzRvZmltdmdqSHZkYnBKb1JFSWo0a0VsUGlobm1VMi9jVTdua1daY1lZQTRCL2ZHdTVhd3U1c0pBUTdEbHhFaXUyYjhmeHNuS1BlZ2RPRjdsR1JkTVRFekE1ZlNnZXVYWStNZ1lONm5UTElVbVM4Sk1iYjhCamI3M2pHaUU5VWxJU01BQTJIVHJzV3JZUkhSYUd4Mis2c2N2cHo4Zkx5ckJpVzhkRDE1dW1Ub0VzU1dqeWs5M2FtOFhtbXpzaVZLZkRQWE5tdTQ3cm1wdGhPblFJT2ZzT3U0SmZyU3dqTFRIQjlUMWRNWGd3S2hvYVVGNWZqemFyRmVhOGZCakdqMFBXdUhFWW5qeWd5MzZ3dnNjQk1HT01zVDUxcXJrUy96Z2FlQzNudVpZUzdydStxN0t0QVJJSVB4NnpDRk5paC9xY3o2cy9pNmNQZjRUbko5K0wxTEE0ajNQTDBtZGhUODBKbkdtcFJwdHFRUlE2Um82ZDA2RTFKR040eEFEOFlOUkMzRHQwTG42eTd5Mi9mYnNxWVpUUGRHWEFucGpLdVRiMW03b2lud0Q0elZPYlVOcFdoMlpidThkK3hSbFJnM0JsZ3Vjdml3VU5KYWkxTlB1OVAyT01kYWJOYWtWOVN3dnFtMXRRM2xDUDR1b2FIQ3NyUjM1eHNXc1UxU2xVcTBXN3pRWWhPdGIxRjFaV29iQ3lDcXQzNzBaRWFBaW1EaDJHNlNPR1lVcDZPdlNPVWM5VEZaNUpFSmRNbjRhM3QyekZzbGxYWTFKNkdrNVZWS0RWMGhGOHRscXNPRlZSZ1FVVHJrQjBlRGcrM3JrTHQ4eWNnYWEyTm85QU5pMGh3U1BnUGxOZGpUOTgvSWxyRCtBWWZUZ1dUWjJDc3JwNmZQZC9nYmRWNmtwVlF3TytManlOYlFWSGNiQ29DSXJhOGNBek9TWWFqeSs2RWZ0T0Zib0M0QUV4MGZqcG9odnc0cnJQY2FDb0NLMFdDOWJ0K3hycjluMk5oTWhJVEJtYWpqRXBLUmliT3FoWDY1Tlo4RGdBWm93eGR0bVFRQmdaTWRDanJFVnBSNjJsQ1Q4Y2ZUMnVTdkFkV2FocWI4UnorV3ZRcGxqeHI2TmY0dG1KZDNtczg5V1FqRWRITDhRVFg3K0xabHM3MEJGL1FuWnM4eE90N1FpS1k3VGhzQWtGT2o5L3hSNXZMUE1iQU8rcVB1RjYvMDFkRWE0ZE9ORjFQQ1E4QWZHNkNGUmJtbkNpcVF3VFl0S2dDQldGelpVSWswT1E0WlVCT3REMDU4OUs5blZyWkhqUm9LbVk1bWQwMmYyN3NhZzJ2SGxxVTFCYkR3SGd6TXVNWGVTMjVCOEpLb1B6NFBnNC9IenhZa1NFaFdKSHdWRnNQM29VaDg2Y2RZM1FBa0JUV3pzMjVlZGpVMzQraGlVbDRhL0w3NFdpcXZqUm0yLzdiZk9OVFp1QlRiN2xSMHRMZmE1NTNleGI4ZDBmZk04MXRmaGdVUkdlWDdNT0RhMzJmQXRFaEIvZmNBUDBvYUdvYjJuMXVUWllPNDRldzU4KzlWMCtvZE5vY092TUdiaGx4blRvTkJyc08xWG9jVDVHcjhmdjcxaUszTU41ZUd2ekZ0ZUlkMVZqSXpZYy9BWWJEbjZESDExL0hRZkE1d2tId0l3eHhpNGJvNklHSWxUMjNFL3hkSE1WSGg2NUFIT1RNbnpxVzFRYi9waTNHdlZXKzlTMWdvWVNmRkh5Tlc1SW1lSlJiMFJFTXBZTW5vRkdxK2N2VGpySkhnREhoWFFrWUxJSkZZM1dWb1RMSWZCVzFGTGxVMVpqYWNLSFJSM3IycjZwTDRJQVBOSnJUWXBOaDZuOEVGWVZmWVZWUlYvaGFHTXBMS29OV1FQRytXUmpEaFFBbDdUV29xUTF1SDAzNzB5NzJpZjRiVlVzK1BmUjlmakoyRVd1Tytva0RlNU9uNE1YajZ6RDNwcVRRYlh0N1V4TE5YNjg3ODJnNjQrUEdlS3pMZE9SaGhLOGNqejRmWnViYmUxZFYyS3NIOG9hUHc0Zjc5cU5rZ0Q3N3FiR3hlSDZ5Wk93WU1JVjBHcnNZY1RDeVpPd2NQSWsxTFcwWUh2QlVXd3JLTURoczhVZUk4TjN6YnJxdlBUZktWeW5RNGhXQ3pnQzRIdm56TVpFeDFaTnNpeEJIK0w3ODltYlRWSFFidlBjdnUycVVTTXhmbkFxRHAyeFo2aldoNFRndWtrVGNkTzBxWWdKOTgwLzRXM2V1QXpNSGowS20vT1BZTzIrcjEyajRXTlNVakJ2WFBBN0tiRGU0UUNZTWNiWVpjTmZrSHU4c1F3akluMlRpNmdRK0Z2QjV6anB0U2Z4MjZlMllFYjhDQ1NHUkhtVTM1bDJOUW9hU2p6S3doM1RrWk5DT3RZTzExcWFBdTRZWE5iYXNiZHdxMkxCanFxamVLZHdpeXNBQjRBR2F5dUttaXNSRnhLQkE3V244WFh0S2V4eEJKZUg2czk0dERjejNuTkUrMWhqbVVmVzZ1NUtEWS9Id3lPTVB0c3FBY0Rxczd1eHJhb0FvNHRUWEd1WkFTQmMxdUdYNDViZ3k1TDlXRm0wdytPekJNT2kycnExTmp6Snp4cnZWc1Z5WHRhWE0zYTVreVVKUzZaUHc3ODNiSVJFaElFeE1VaExUTUNvZ1FNeEtUMGRRNU1DNy9jZUV4Nk82eWRQd3ZXVEo2RzZzUkZiamhUQW5KY0huYXpCakJIMjdYMEl3RlVqL2EveDdTMk4yL1RuRWNuSmVHN1pYWGpxdzQ4d2MrUUkzRHB6aHV2Y2dPaG92UGZvOTd0c2IzUCtFYnl3N2pPZjhnY3lNL0htcHMyWU4zNGNyaG81QXFFNjM2MzNPcVBWYUdDNFlqd01WNHhIY1UwTmRodzloc25wNmQxcWcvVU9COENNTWNZdUMrR3lEdGNramZVcDMxVjlIQ3RPYjhQdnJyZ2RJOTBDNFZlUG0veU9scmFyVnZ6bjZIcjg5b3FscmpLTGFzUEx4N09SRWhickVSekc2UFFJbGJVWXJJOTNsWlczMVFmczQ5SEdVanl4LzEwMFdGdFIzbFlYTUZCKyt0QkhxT2tra0Fic282K1RZajEvYWVwcDl1ZlJVU200TVdVS3JrNGM3WGQvMy95R1luemtHS1YrNDZRWktXR3htT28yUWl5QmNIM0taR1FsajhlNjRyMzR2T1JyWG9mTTJDVXFhL3c0VEJtYWpyaUlpRTZUV0hVbVBqSVNOMCtmaHB1blQ0UEZiUlJWa2lUOC9PYWIrcXFybllxTGpNRHo5eXl6andUM3dEVmp4K0Nhc1dOOHlvY25EOER2NzFqcTU0b090MTkxSlc2LzZzb3U3ekVvTGc2Mytja3F6YzR0RG9BWlk0eGRGbTRZTk1WbjJuR0R0Ulg1RGNWUWhJcW5EMzJJWnljdFEycFlIRDRvMm80dlMvY0hiR3QvM1dua2xoL0d2QUhqVU5GZWp6L25mWXFUVFJYSUd1QTVSVTBDNGYrR0d6REdiVjF2U1d2ZzliQVcxWWFqWHRtY0FlQlg0MjdCNktpQmZxNElUSUlFbmVUNTEvaHRRNjdFa3NIVFhjZHRpaFhmM3ZXS3o3VTZTWVBSa1NtWUVqY1VNeE5HWXFEWHRrenVDaHBMOElkREgwRjFoT01xQko3UFg0dWZqN3NaazJJODk5TU1sYlM0YmZDVnVHWHdUQlEwbEdCN1pRSDIxSnhBbWRkREFRM0ptSlU0dWx1ZjEybDRoRy9XMUZpZDN1L29mekRPdEZUNXpBSmdyRC9UeURJU29xSzZyaGdrbmViQ2hSczlEWDdaNVkwRFlNWVlZNWU4T0YwRWJrbjFmWXErdVNMUGxWMjUwZGFHcDc1WmhRWEpFNExhaS9oL0ozTmNyODQxbzhjYnkzM3FaUTBZNzNGOHFxbjdVM0gxbXBBdTl5VU9ScmpzT1JWUDZ4WWdYNU0wRmhOajBwQ21UMFM2UGhFeWRUMnlrMTMyRFY0OVlZSkY5VndIMTY1YThjeWhqL0RJeUdzeGI0RHZ1alVKaExGUmd6QTJhaEFlSEo2Rk5zV0tvcFlxRkRaWDR2VVR1ZEJLR3Z4bzlQVTkvSlMrMHZXSlBXN3YwN083T1FCbWpMRitoQU5neGhoamw3elppV044a2w4SkFPdExEM2lVVmJjM1lzWHBiVUcxMld4cjk5bk9xYWlsQ2xYdGpVZ0lpUXg0M1pHRzR1QTZmWjVWdFRjaTAwL1NMSC9PdHRiZ2paUG1UaE5iMllTS2Z4ejlBb2ZxeitEQjRWayt3YmU3VUZtTFVaRURjYWp1RE5wVXEwZGd6aGhqakoxUFBadll6eGhqakYxRTFoWHZ4ZTZhRXg1bE82cU80bXduMDVGNzZxTXpYd1U4VjlaV2g4S0xOQmxUWHYxWmZISm1kNmQxQ3BzcjhjK2pYK0tIZTE0UE9xdHpUdmtoUExMN3Y4Z3BQK1NhSnUzUGlhWnl2SGQ2YTdmNnpCaGpqUFUxZmdUTEdHUHNrcWRDNEMvNWEvSDBoRHN3S25JZ1ZBaDhFTVEwNTU1WVgzb0FVK09HWVZyY2NKOXpiNTcwczRsbEVENHMrZ294dXE2MzBPZ3VtMlA2dDlPSzA5c3dQWDQ0Qm9kM0pPMXFzTFppUjlWUmJLN01SMTc5MlI3ZHA5N2FnbjhlL1JJcmkzYmdwa0hUY0UzU1dFUm9RbDNuTGFvTmZ6M3ltV3M2dWdvVlpXMTFnWm83cnhwc1BkOFRsREhHMktXbjYzbFFqREhHTGhzM2IzNitzOFRDbDd4b2JUaWVuM3dQZGxVZngzOVA1Snl6KzhnazRlYlU2VEFrWDRHRWtFaVV0ZGJoZzZMdDJGWlo0S3FUSEJxRGw2WS81RHBXSVhEcmxoZk9XWitDTlRveUJROE1uNGNEdGFkeG9LNFErZlhGblk3YzlvU0dKRXlKRzRhcGNjTXdJV1lJUGkvNUdtdUw5L2JwUFM0bG4vdzNEUUFPQXpnS2lLTUFqb0pRQUZWN0RHL2Z3Z3VRV1k4MHIvL2lzdjU1enZxRy90cUZITzk1NFMrRU1jYjZrY3M5QUFic2U5bld0amVoV1dtLzBGMWhESUFyQVBaUG9ONFZGSVBzL3dqbEtNaFNnTGZ2NDcya1dFQWNBTE5nY0FEc2k2ZEFNOFlZdTZ5Y2JhbSswRjFnTEhpRWFJQ21BM0RzWHlVQWtnQ0VBdmV0cklZUUowRjBHaENGRUNnRWNBcVNmQm9oSWFmd3lxS1dDOWh6eGhpN0pIRUF6QmhqakRGMnJna0NTQUJDQU9RWWtCSG9haTVlUElqaUFVd0hxS091VUlHMlZ1QytsWlVRb2hDRVV4QW9oS0JDU0ZRSW9SU2lUU3JFcXR0NWdUTmpqSG5oQUpneHhoaGo3RndqeDJ4VmNvdDR5ZjJOY1B6ak9PNDZPQWFBUkJBbEFwZ09jdFozakNDSEFiaDNaUVVJaFI2ang0SUtvWkVLMGF5ZTVnQ1pNZFlmY1FETUdHT01NWFpPZVFlMnd2RXFPVTRKUi9EcUx6aDJiNFBjNmdleHJJK1FCQ0FKb0JtdTlnaUFxdG9ENVB0VzFrQ0lFb0JLUWFJRWdrcEJWQUtJVXFoVUFoS2xxSW9vd1JmWDg0SjZ4dGhsZ3dOZ3hoaGpqTEZ6eWp1d0piZlJXai9WWGZHeWNCc0pKcmZySmMrNnpyWkVrSUZ4aHpnUXhRRVk3OUVuQUpBY3I0bE53SDByNnlCUUFrSXBCT3dCTWxFSlZNZXJwSmFDV292eHh2MXQzYms1WTR4ZENCd0FNOFlZWTR4ZFROeW5SdnVOWjRXZnV1N255SE5rV2FDN2diRzNHQkJpQUdSNEJPT1NjeTJ6QkFnOWNPL0tKZ0FWQU1vQVVRMUNwZjA5VlVPZ0VnSmxnRm9OcmFqRTYzZWQ2VTJIR0dPc3B6Z0Fab3d4eGhnN2x5UU1oQldKa0VVQ2hEUUFoRVFJa1FBU0F3Qktna0FpU0RoZUtiYkg5L0ZaWCt3K2Fud2VFQ0lBUkFBWTVuTlQxeHBsQ1ZBQTNMY1NBQm9CNFFpWUhVR3llL0JNVWdVRVZVS2hTcng3NjluejlDa1lZNWM1RG9BWlk0d3h4czZsTjI0dkExQVdkUDE3UGhvSVdKTWdVU0pBU1FBU0FSRVBnV1NBa2tBaUZxQjRBREVRaUhZRW5wZWlTSUFpQVF3SDRKVVVEUFlwM1JDQURIdkFMTkFLaUFZUU5RQm9BRVFEaE50N1FnMEV0ZGozVnFZR2tOb0FDZlVRY2lQSTFnQkphc0RydDFlZTd3L0pHTHU0Y0FETUdHT01NWFl4ZWVmV1VnQ2wzYnJtdm8valFaWVlRSXFCUXBHQUdnOEowUURGQUNJS0FuR085ekVBUllFUUN3SDdNVkhVdWZrZ2ZZd1FCbEFZZ0FIT0FwK2cyVDBidG1zcXVHcWZwdDB4OGd3SVVXVVBrcDJCTkZvQmFnT2h6UkZvdHdGb0JkRG1LTGVmRjJySGUxQWJoR2lCSk5vQmFvTU5yUkJ5RzFSTEd5UzFGVlp0RzJmYVp1eml3d0V3WTR3eHh0aWw3cTFicWdGVTkvajZaZS9HUXRiR2dLUVlrQklKRmRFZ3NvL1FxbW9rSkVsdkQ2UkZKSUJJRUVWQ0lBSVE5dmVBL2ZoU0dZMG1TZ0NRNERqd25MSHRuWkhieFR2Sm1IT050YU5NQnV4UnRtei9SNE9PZ0p1eEMrWGVsV2E4Zlh2bWhlN0d4WVFEWU1ZWVk0eXgvdTY5dTJzQjFQWkpXdzk4R29tV2xraG81RWpJaUlCQ2tTRFZIaWlyaUFCUnBEMVFGbm9JRVE1Q09FRGg5dmNVRG9Fd2U1a0loNkJ3MTN0UWFKLzBqekhXcjNFQXpCaGpqREhHK3M1cml4c0JOSjZUdHU5OVN3OU5hRGphNVhEb1JCaHN0bkNRRkE2SndxR285bGRRT0lScWZ5VVJDZ0VkQ0ZvSWFBQm9BZEtDaEJad0t5T3lIME5vSVVoalArOG9FMElMSW8zalhFYzlJbzNqblA2Y2ZOWXU2Tjg5TjE4eFk1YzdEb0FaWTR3eHh0aWw0ZTM3bWdFMFgraHVNTVl1WFZMWFZSaGpqREhHR0dPTXNVc2ZCOENNTWNZWVk0d3h4dm9GRG9BWlk0d3h4aGhqalBVTEhBQXp4aGhqakRIR0dPc1hPQUQyWTlhc1daRUdnK0V2V1ZsWlM4OUYrL1Btelp2YTJ6WXlNakowQm9NaFB0RDVCUXNXSkhtWExWMjZWTTdLeXZxKzBXajhRYURyTWpNelV3MEd3Ny9tekptVDJObjlEUWJEbjdLeXNyN2Z2VjVmZXViUG56L1hZREQ4eTJBdzNIaWgrOEpZWHhCQ2xGL29QakRXbi9CL2M0d3hkbkhoTE5CK2FMVmFQUkg5Qk1EL0FLenlQbTh3R0g1QlJETTdhNk8xdGZYZWJkdTIrZVNuTnhnTUx3QjRMQ3NyYTNsT1RzN2I3dWN5TXpOVE5ScE5yQkFpQW9DZTdHbjE5YXFxUmhIUllDSktGMEtrQTBnam9vRkNpSHdBNDczdllUUWFiMVVVNWUyc3JLeEhjbkp5M25DV2w1V1Z4ZWwwdXQ4S0lhSU5Cc05YSnBOcHQvZTFzaXovaDRnV2hZU0VEQVJ3YTZEUFIwUlBBTmdMNEYvT3NxeXNySHNsU1FwNFRRQy95ODdPL3RxdGpVR1NKUDI3bTIzNDhQZjlHd3lHQndITTg2NUxSRXAyZHZaeTcvS3BVNmVHcTZyNkpoR2xDU0ZDQUt6cmJiOFl1K0NJOWdPNDlrSjNnN0Yrdy83ZkhHT01zWXNFQjhBOTRBaCtGOE4vR3Y1UUFMSldxdzJCbnozd2hCQ2ZFdEVqa2lTOWJqUWFtN096c3o5Mm50Tm9OQjhDbUVsRUh0ZElrc2RBdlkySUtvVVFCd0NVWFh2dHRYSHIxNit2OGVyZlFRQVdBSzhZamNiQzdPeHNNd0JzMmJLbDBtZzBmZy9BQjBLSXR6TXpNeWVaemVZMjUzVkdvM0VaZ0VWQ2lDcEprZ0tPRWdkQ1JPTUFMQlpDdEJHUjBsbGRJWVNPN0h2dS9jVzlYRlhWU0VtU0ZuZjMzdDRDZlA5WEVkSGRBTnJkeWtJQUtBQjhBdUNZbUpqZk80TGYwMFQwa05Gby9EQTdPM3Q5Yi92RzJBVWxzQi9FQVRCajU0MEFCOENNTVhZUjRRQzRGNFFRYVNhVHFkcTl6R0F3ZkVoRUFVZEJjM0p5Tm1kbFpkMU9SSjhBV0dFd0dCYWJUS1l2dmFyOVNRaFJLb1NvQlZCSFJIV0tvdFRxZExxS0RSczJWQUZRTyt2WHhvMGJqODJiTis4K1daWS9GVUtzeXNyS21wYVRrM01hQUxLenMxY2FESVo3aUdpUkxNdS9BL0FFQU15Yk4yKzBFT0wvQVJBQTd0KzRjV05KdDcrUURrdXlzN085UDVNSGc4SHdYd0FQQ2lFYUFsVFphclBaRm5iM3hocU5aanVBS3pxclk3UFpVczFtYzFWbVptYUVScU9wRmtJYzg2NWpOQnB2RlVMOFdBaXhSYVBSM0t3b3luNEFyMlZtWnM0MG04MW51OXN2eGk0V1FsWmZoeUw5aUFnaEY3b3ZqRjMraEVXeHp5WmpqREYya2VBQTJDRXpNMU1ESUJVQVpGbDJybitOeU16TVRIZVVOYm9GdXdNQXFIRnhjWFU5dVZkT1RzNWFnOEh3T0JHOVFFUlBBZGdBdDZEV1pyTzlZRGFicTNyNldRQWdOemQzamNGZytBOEFJeEZGdTUrVFpmbUhxcXJxaEJBZnVKVzlDQ0JTQ1BHMHlXVHltZXFia1pHaEd6Um8wQVRuc1JBQ1JCUStmLzc4YVk3akNpRkUwUDBqb2xnQXNGcXR0UUdxS0dhenVRa0FNak16WTh4bXM5L3ZPaXNyYTRZa1NWYzNOemUvdkdQSGpsYUR3YUI2ajZBSG90Rm9EQUIwUkxUV3ZYeisvUG1UaEJCdkVsR3RxcXIzcmwrL3ZtYisvUG4zQ3lIV3k3SzhmdmJzMmJPM2J0MGFxTitNWGRUV3pINmk0T1pOei84SndHOHZkRjhZdTl3SmdkK3VtL3N6bjRlc2pESEdMaHdPZ0R1a2FqU2FVKzRGUkhTSFJxTzVBd0NFRUM4RGVIanExS2xhQUtNQWxLOWF0YXJUYWI2ZE1abE1MeHFOeGxhYnpmWTJ1aGpSRFZabVptYUUrN0dpS0wvVjZYUy9zMWdzTGU3bkxCWkxKWURiM0sreFdDd1BhN1hhN3pZMU5mM0Z1NTJLaWdwTFVsSlNpaERDZTgzd1dHZVo0L3Z4Q1ZJTkJzTUFBQ2d0TGEzTnk4dXpBSURSYUx3Q1FDYUFoczJiTnhkMzlwbXlzcksrSlVuUzM0eEc0NXpzN094dnZNOUxrdlFDZ05sNnZYNC9BSE5uYlhrVFFpeDBCTXVmT3N2bXo1OC9UVlhWTDRsSUs0Ulk2Qnc1MzdoeG84bG9ORDVHUlA4SURRM2RrSm1adWNoc05wZDE1MzZNWFN6YVUwTCtxQ3R0dTVOQW95OTBYeGk3WEFtQnIzWFhwRDkvb2Z2QkdHUE1Fd2ZBRHEydHJUV1JrWkdQQTRBUUlwS0luaFJDN0NJaVp4S3MvUUFRR3h1N0ZFQ2NFT0xkQUUzWkhLOHhBRG9keGMzT3puNnBEN29PQU1qTXpFelFhRFNWM3VXcXFrS2pDZjZQT1RJeThoZmVaU2twS2MvWWJMWS9xYXA2djdOTWtxVFhoUkNGUW9qZkFRQVJGY0MrTHRvREVkMEg0TG1VbEJTa3BLUlloQkFxN091a0lZVDRNNElML3FNQnZMdHc0Y0xwWDN6eGhXdjlydEZvWEF4Z05nQ3pjNTF6TjEwbmhDZzNtVXc3SGUxbE90Wm82NFVROTVoTXBpM3VsYk96cy85cE1CalNpT2duR28xbTEvejU4Mi9hdUhFanIrMWlsNXd2Umo3YWZ2T1c1eCtHUU82RjdndGpseVVCUlVCNmNCWGQzdU1INVl3eHhzNE5Eb0FkZHU3YzJRQkhRcWJNek14a2pVYnpKSUJ2c3JPelhVbWFEQWJETUNIRTM0a0lraVM5SHFDcFBBQ1FaWG1qMFdqY0oreUtpT2dJRVMxelZoSkN0SnBNSnI5clhHVlpmc1ZnTUZpQzdidXFxbisxV0N4NXNpeC80Tzg4RVMwRUVDV0UyQXlnMU0vNVJiQW5nL3JZRWFCNm56L29tSTdzeWlodE5CcGZCMUR0bm1YYVlERDRCTUNLb3VUSXN2d1pBSTBRd3BuTnEwd0lzZDVrTXEzbzZyUGw1T1M4WVRBWWJpS2lKUmFMNVZrQVB3SHNXenJWMXRiK0VRQ0VFRTkyMVk0M2c4RXd3WkhnNmhVQXlNcktla0lJOFFmSDUxMW1NcGxXK3J2T1pETDkxR0F3V0lqb0Y2cXE3aklhalgrMjJXelB1Q2NUWSt4UzhNbWN4ODFUOTd5c0c5elM4RHNJL0F3RStVTDNpYkZMbm9BaWdMK2MxVWY5WnUrMDcxZ3ZkSGNZWTR6NTRnQTRTRmxaV1lzQXZFSkVDUURlMnJoeG84bGZ2YWFtcHI5RlJFUk1JNklGQUc1eFRMRjlFMEFhN0tPVkFDQVRrYjhNMGdBQUlsclNuYjVKa3ZUaHRtM2JkZ0s0MDArLzd5S2lPNFFRQit2cTZveDc5KzYxR2d5R1h3SVkxZDdlL3RqV3JWdHJqVWJqNHdDZUEzRENaREw1akFEM1JtNXU3bDRBdmRwRFYxR1ViOHV5ZkRXQXgrYlBuNzltNDhhTm0ycHJheCtBZlFyMlJ1K1IybUFRMFUyT3Q2c05Cc05MUlBRZElVUVRFVDFvczlrKzk1NEc3dFdmWjJWWnJnUHdESUJmYXpTYVBYQ2JSczNZcFdMdnRPOVk5d0svWExMdCtmZFVtN2lPQ0ZkS3FwaWxTbEx5aGU0Ylk1Y0tJVkJNSkw1U1FUdGxEYjc0Wk5iamh5NTBueGhqakFYR0FYQ1FKRWxLQlpBc2hQaENVWlR2QmFybkdFbStDWUNVbVprWkR0algwRHJXdi80S0FBd0dRNkVqa0E1a2lzMW04MGl5Sk12eUswUTBuNGlNVnF2MWhQdTV4c2JHQ24rTkdJM0dLNFVRcndnaDJpUkpXcjUzNzE0ckFCRFI5UUJtYVRTYVh3T290ZGxzZjlWb05Nc0EvTnhnTUp3MW1VemQzb2MzSXlORDUzYjRIWVBCY0YwdzEwbVN0SHJqeG8yYi9KeHlaZFF5bTgxVjgrYk4rN1lzeTUrcXF2cUd3V0M0RXNCVEFGUlZWUi92Ymw4QlFBaHhFeEcxbDVhVzVnd2NPUEFrZ0trQWZnbGdRekJUeG9VUUg2bXFtaW5Mc2pFN081dURYM1pKKy9qOWw0K1ZSOUVWQUdJQU1RRGVpZVNFZ0NDQ0JMZi9NSHRGQUNENy93c0JuL3ZaSFlEQWEySGExbmVpbnpwYjQ2OUMwSGRiaTNCVkc3OFh3Qmp2UGdTOHhxcEIxWWZUQVZVS3FuNlFQWEcxSVlUNGFPQTdhMi9yWllQZDlsUjIxallBVnpzNkVlaTc3NmFPejZVVktoNVY4eEF1ZWp2elYwQ0FQTDl4SWQ2WGh0UXNwM0VJZW9ZVVk0d3g1bzBENEM0WWpjYXhBTzdPenM1KzBtZzBGalUxTlcwSkN3dnpTVGpsVDJOalk3c3o2T3dPbTgxMnhqc0x0TkZvYkFFQXE5VmFiRGFiQzd0cUl5c3JLOHV4bmpWTUNIRmJaMnRWeldhenpiR2VkZ2NSL2N0Z01BeFRGT1VKczlsc0MzU05RNlJqOVBoV0ljUldPTlkvRTlITlhmWFBTUWhSQ01BVkFCT1I3Q2ozbUlxZG01dTd4bWcwdmtWRTl3a2g5Z0JJQWZCcWJtN3VnV0R2NWVVQWdPa3BLU2wzWjJkbnZ3NWcrdXpaczJORFFrSUNyZTMydGlzM04zY2JnRzA5dkQ5akYxemxiNFpQdGFuMFFEbGhHZXg1QytBWjVObURFTWtSSlBVKytCV0FJSHRnUTQ0N3VRVmdBcWdoSWQ2VEpMeVc5UFR4cjN0OU93ZEZHL2MydVlKZmUxZ2x1Z2htVzQ4a2R3Uy9mUlFvZW9UUUtuWDdRV09mSVB3QUFudnQ3L3NpK0lYais3U3prb1JjS1JrM0tKM21Od3k2VmVGNFp5K2lPNVV6Y1VQRk9tVWgzVmpQbWZnWlk0ejFDQWZBZnNpeVBOVHg5bTRBRHdKQVptYm1INFFRU3lJakkzMjJDQW9rTmpiMk1RQi9Pd2RkREdqcDBxVnlUVTNOcndEOGhvaElWZFVmcWFxYTdSNndDeUVrSW9Jc3krSE9jcHZOVmlQTDhtMUU5QmtSL1ZpVzVXdm56NS8vUGEvUldabzNiOTRNV1pZWEFRQVJqUUx3bkdPZDgxb2lpblRVdTBNSVVVbEVPYXFxL2xwVjFaZTkrNm5SYVA0T1lKbWlLRWZkeXlWSmtoMXQrd1RmTnB2dGg3SXNHNGdvVlFqUkNPQTNQZjJlRkVWNVhLUFIzQ3FFZURvakkrUGR2THc4aTJOcm8zdWNkVEl6TXpXU0pGMURSSWROSmxPNSsvV1ptWm1oUGIwM1l4ZFM3VlBwTWUxVzdYMGdQS0FJVFBTSmdZUUFuTUVwZWgvNEV1eGh0Q3VRSWU5eFZLRUtnWTJROEZxeXJQdUVuc3JyMDlFOTVjdTRud0IwUzhmdEFORlYzS2RJYURreTBIVklSTDBPL2oyL1QzRms0SHRyTDBnQ3NxY01PZnVleXM1Nkg4NGxNMzBRM0h0L04vc29Iak9vR29taXQ2a1JIS0d2MjVNREFzMVVaWG1QeUk1Y1NNYkdvNTFjekJoampQbkZBYkJEWm1ibUNFbVNIcEVrYVJHQUVXNm4xZ2doVnBuTlpvdkJZREFMSVNZUjBWUUFLNFVRZnA5QUU5RmNBR01jUVZyUWhCQkVSTEJhcmUyT0pFMTEyZG5aUmNGZWJ6QVk1dFhXMWo1SFJOTUExS3VxZXJza1NXc2tTZnBuZ0g0VytKbnV1MXdJOFNnUlRSVkNtQTBHd3c0QS93WlFBZUJ0SWhyZ1ZyY0d3Tk5DaUZVNU9UbkZCb1BoVDQ3UDBXQXltVFlaamNZYUlwcGxOcHVmY2IrQkk0R1ZVUWpSR0JvYTZyMldPc1RSaHM4dndXYXp1YzVnTUJRQUdBU2dwYjI5dmNlL0tKdk41anFqMGZoM0lub3FKU1hseHJDd3NMV3hzYkYzQVVCMmR2WmJBQ0JKMGoyT2JOYy9BZkNpODFxajBUaFdDTEhMWURDOGF6S1pIdTVwSHhnN1g4UlRrQ29zSStZTENRKzBXYkdZeVA3Zm1VY2RZWTh5SkVldzEvdWcxeDViQ2JLSE1UNGhsaERIUWVJTmpaRGZTSGptYUcrSEMvMFM2Mk91VVZVODUzSHpJSUs5MXVNRElDejJWUjJpVDZZKzI5UGRkNHord3UvUDVQTkdWbjhCaFc0RlNHdi9QdnJtTTNZRTA0UXZhQkR1WTQyT293QUFJQUJKUkVGVUV5ZTZ2Q1FvcnE0NStrazBUTFZwZDRrdlk1YlFkWFdjeVp3eHhsaTNjQURzSU12eUpDSjZUQWhoSTZKTkFPWUNlRGM3Ty9zaFp4MlR5ZlJPVmxaV0NSR1poQkE3VFNiVGk5N3R6Sm8xS3pJME5QUWtFZFcwdGJYNXpTVHNMVE16YzRUWmJENE9JRm9JWWR1MmJWdVR3V0I0QThCRW85R1lxNnJxbXdEQ09tdkRZREFzSnlKblJ1WTlpcUxjazV1YlcyQTBHajhXUXVpOHFtY1NVVHlBejRVUXJlNG5WRlhkSzRTWXJkRm9mZ3ZnTVNLNnlySGV0VmFXNVFGQ2lMMUU5RDZBNTRVUXAwd21VNkFSYmhYQVp3RHVtajkvZnNyR2pSdExuQ2RxYW1wdUk2SWtBUDl6MzliSXdUbFMzZVRuTTM2YmlMSUFLRVEwSUNRazVCOEE3dTNzZSttTUpFbHZxYXI2RklEcklpTWoxd2doWGdCUUQrQXRBTkJvTkorcnFxb1MwUzF3QzRDRkVFdUpLQUtBOS9mSzJFV2w5bGREMDlwSWVyRE1TdDhpaVFZRG52R2ZFUGJwd1BhWXBYZWp2YzVtM1lObjM5RmxOQk93aW9EWGs1NDV2cm1IdHdxSzJKQ1FvcXJxYWhCSnpuNVJNSUdlU21nNWxPbzY3Sk5Kd2tLQW5OK3ZFTFhKbHRCQXV3aWNGMC9OTXhjK2xUM3Zud0IrYk8rVS9kK0JYbzl5dTdWeFdvckFNUkdCa2NMblIzblAyM2ViRkExUXRDcWtqYll2NDc2cnVhN20xVDY3Q1dPTXNjdWUxSFdWL2tHU3BBTUFIclZZTENrMm04MG5tN0pUVGs2T1dRaHhFc0FQRmk1YzZET0tFaG9hK2pRUkpRZ2gvcnh0MjdZdVI0RG56NTgvVGFQUmJGKzZkS2tNSUo2SWFwY3VYU281a2xjZEFtQ1FKT2t0QUFzYy9SenByNTI0dUxoM0FIeXVxdXJQWTJOanI4ek56UzBBZ096czdHVW1rK2syOTMrSTZBZ0EyR3kyNzNpZnk4M05QV3cybTl1eXM3Ti9ZYlBaeGdnaHZtY3ltVjdRNlhSZjJXeTJrU2FUYVpyNzFsQmRlSTJJTktxcS90Q3RUQ0tpbndPQW9pZyt3VE1SeFRyZU5yaVhaMlptcGdQNGl4RENTa1RYQ2lIS2llZ2VSM1p1OSt1RC9oMXV3NFlOcDRRUTFVS0ljV2F6MlVaRUh4TFI4SG56NXMxMG5LOFFRdXdVUWx5ZG1abnB5b3BMUkhjQ2dLcXFid1JxbTdFTFJmeGdSRWo1cjBiY1hmYnJFYVoyeUtjSTBtK0k3TUd2cTQ0alRKVWNDM0Y3Ri9nSXQvOEZyTE1OcW5oUTB0WWxEM2ptMlAxSnp4dzd0OEh2SG1oVlZhd0ZLTTdaUi9jcHlKMXBQNVVBdGMweCtpdDgwakQxakZzVFJQZ1ByVnJWR3JqeWVSTFI4anNJeDg5WlFxZC9lc0VTcnJGL3V3MVNLa1NYODgyNzB6N2djUXNpbVVDdktGL0UvMXNjNWdlU2pESEdnc01qd0E0Yk4yNDhCdUFZWU44SHVKT3FLaEg5QWNCckZvdmxad0NlZHA3SXl2ci83SjE1ZkZUbDFjZC81N2t6V2RnellRbUxDZ3BhVWRTQ1ZsblVKRE1oQWJkYVJGdFJxOVczcTF0OVhlcGJxNE90UzYzNzF0MlZXZ3RWcXloSllMS0lBbHBGUlFSUkFYZFpzd0VoeTh4OXp2dkgzSm01azBuQ1pPYUdCRGpmRHlHNXo3M1BlWjU3YzJjeXYzdk9jMDdoZEFCWEFsaGRYMTkvMzU3R0xDZ29tTXJNcndBWXVHM2J0akV1bDhzRFlPMkNCUXRNQUg4QzhLZkN3c0lwUlBReklwb05JRk1wOVpMUDUzdVBtZjlLUlA4SUJBSU5BR0QxT1MyMXMyOGZLOW5Xb3dCUVhsNWVpM0RJYzlJRUFvRnFyOWY3TGhGZFZWaFkrSmZLeXNvTmhZV0ZQd2R3SElBRjFkWFZDYVVpbUhrNEVZR0k3Sm10eVRDTXg2dzF4djRsUzVaVWVMM2Vxd0E4cTVUNlUzNSsvbXZWMWRYMVZ2K2c1V2xKNnQ0bW9tM01uR3YxZllhSWZxcVVPaC9BbTlZaFZVUTAyVENNWWdCUEZoVVZIY2ZNUnpMemhzckt5aTZYWHhLRTdtTGJydzg5UGdTNmRBdndBeEFOQkJBbnZHSkxQV09pTGhYSkUvWDBzdFdiMmcxdlpoRGVJT2JuM1M2ZTc1bTdNZW1sSEU2Z3QzditER0NpTlpma3Zac01OSzZKUFN1SWwzTXB3b2g1MXhtdGFBazlrSzVKSi9DZjlPWU9mNkJnTGtEM0FIRE1DeHkyQllDQVdzckVTc09EU2ViMnFBYzhmZHZXUXh1YlZ4MkVuK3N2YzAva3NxWXpxR1IzUXExN1FSQUVRYkFqQWpnRmNuSnlucXFycS9zSmdKdDlQdDlybHRBN2hvam1NM05qS0JRNnY3UHN6eFQrcTUxbEdNWmlaczVtNWl1VVVvY0NVTXo4cHYzWXlzcks1UUNXKzN5Ky9nRE9BbEFINERnaWVvU1o3L1o2dmM5VVZGVDhEd0NlUFh1MnNXM2J0azVEcFlIMmsyQjFSSFoyZHJDZE1PV2tJYUliQVpRUjBUTUZCUVZYRXRGZEFCcGJXMXYvdDRNdTQ2dzVmaFZwOEhxOXZ5S2lBbVoreHpUTjJ3Q2dvcUxpWDE2dmR3NFJuV0VZeGoyd2twVVJVU3NBS0tVeUFaRFA1MXNGNEtGQUlKQVFJamQ5K3ZTK3BtbU9KS0lObHMxbFhxOTNPNEJ6WjgrZWZjMkNCUXRNSWxwdTJaME80RW5UTkM5U1NnSEFZM0NxSW93Z3BNaTIveHM3MFZRNGh4bXpUS0xERXlWR0xQbFVPRGlDa0ZwUWJ5eUFPRXBpcVNTVENhOFQrRG5sTmhjTTlYKzJPWVdCMHNZc3ova3htQzZKbTFxUzU5enlsUWZtenV4SUoyZVd4VkxzZ1FNUlA1MjNvSFJiK2xhZFlmaWdIUTl0cWg5d0JVQ2p3NklTRHB3ekFSUXpWS1h5TUo0YjBFY0hIVWttRmgwbG90Wmo4NTJrT1hzVmwyWE9vcEk2ZVRncENJSWdkSWlFUUtmQWdnVUxUR2EraUlnYW1mbWx3c0xDeTRtb0d1SDFxeGUyNTltTWtKK2ZuOFhNSXdBWUFMS0k2TkxLeXNxSGxWSUZBR0NWRStxTVU3WFdGekh6S2lMS0J1Q0JKY1JxYTJ1TFhDN1h6ajE5RWRGa0lKb0VxOU5qVzF0YkV6STRkNFZBSUZBTzRDa2krbzVTNm5XckxOTlBsaTVkK21VSFhhWUJnRkpxSFFENGZMNThJdm90Z04wSVg5dG9kbWpUTkgvT3pEdUo2RWRGUlVWZXE3a0JBSmg1a00vbkd3QmdBb0JaOWdFTXczakk1L005cXJWK25ZajZNM01rMDdVbW9zVkVsRmRiVzF0b0hidUNtZDhCOE9IczJiTU5Jam9mZ0ttVWt2Qm5vVWZZL091eEoyMzY5YmcvYkw1cDNFWlQwVXFBYnJReXNzZGd0Z3I5Mk5OUGRWM1pFTmdXZDlxT0JVWVE0TVZnL1pNK2JwVTMvSGZyOC9OK3QrR2huaEsvWERad0lwZ2VqazJ2YXhtT0cxZmJJc1VwK2wvS0VDd3RDQURNYkpCNVYxb0dIZVlueDY4TUFueGp0SUdTZlZTd0J3aVdtZ2FhNFVLQWhnTkVrUVRqemhHWEhBc0FZWWhtcWpMTFBkYzZPWXdnQ0lLd2Z5RWU0QlNwcUtqNHVLaW9hQll6TDRsa1dXYm03MWRVVlB5bnMzNHVsK3QvQUxpWU9RVGdnb3FLaW45WkpYVitCRUNIUXFHMldaSGpDSVZDd2VycTZxY0JQTzMxZW91SUtGb3ZXR3U5U1NuMXJ5U203eVdpd1FobnVPNTBMUm9SdmRuWi9tVFFXaitwbExxSWlGek0vSmxwbXVYdEhYZnl5U2NQQnpDUm1ZT2hVR2hsZm41K0hqUC8wNm9OZkhsRlJjVmErL0hWMWRWZitYeStYd040VUd2OWwwbVRKazBBc0IwQURNUElzOFJ4bkRmWllpQWlKVUNBOHVibTVtZzVKV1l1SmFJWnpId0lFQTM5bmdRQWhZV0ZaeWlsaGpIendrQWc4QTBFWVMvQUFHMzc5YmlUTlRDTGliOEgwS2gyUllTbFZSVUJuTEtuelo3ejJLcVZtK0RvNVJZQ0ZqUFQ4NW1tK1lMbjl4c2JVaHJLWWJpODMxRE5yb1VBM0pHMnJvaXQxczBEWWRhRkEyS1lyZXVZN3B4czRjOEFMUnJ5MUtKZVY3Ykg3NnQrMWg4b3ZBN0F4QVF2ZjZvdzJaUS9zRXA1TUpGck1RcU5ZZnVNOE9OM2g5ekJCSXA1cjRrTU1QNFFLdk5NTnFqMklpcEdvek9qQ0lJZ0NQc0xJb0JUeE92MWxqRHpIeWgrWWRNTlhxKzNvYUtpb2h3ZC8ybC9pcGwvQ09DK2lvcUtmd0dBWVJnL0FqQVV3UE9kZUVZVHFLaW9XR0xmcnFxcVdvV1lzT3NRbjgvM09vREJvVkRvRjlYVjFXM0ZvYVA0Zkw2ZndhcUZ6TXhmRTlGb3d6QlcrM3kreXdLQndDdjJZOTF1OXl3aUltWit2YnE2ZXBmWDYvMGRFZVVCZUNvUUNMU2JOVFVRQ0R6aTlYb3ZJS0tNdm4zNzVqTHpla3YwSHFHMTNtVVlCZ0JzdFBkaDVpdTAxcTVRS0ZUNzJtdXZ4WVVqYnRxMGFmN1FvVU9mdFh1YUl5aWxMclg2UzhaUm9WdmgyVEMyakRzMG41V2F0UVU0RzBBZUFMU2JrTWtXMmR6Vk5hdlI0OWtTdnUydDV3WEE0TjFnS2lYZ09jUGRzSENvZjV0enFYMGRnT2ZETUhYR2kwUVlZV3RGVnlSdzA1cVIwWi9EdVliVDkxWGFaOERReVNZUDNQc1FyZ0JqR1FCRW5PYnBhOVA0Ni9lOEd0VjZ1Zmx4aGtMWURjd2F0ckQ4OUFnSEtURFlXc2NjSHAyK3AzWHVVVnphZWhiTjJQbFIyb01JZ2lBSSt3MGlnTnZCTUF5clhBakYxWm5Oejg4ZnJKUTZSeW4xY3dBVE9Kd0Y1Z25UTk84eERNTlBSTE1BbFBwOHZrK1llUjRSTFF3RUF1L0I5bGtpRUFnMFRKbzBhWEpralhCK2Z2NVlJcm9EQUxUVzkreXRjMHdIS3lNemlLaTVvMk44UHQvQnpQd3dnRE1BMUdxdEw5TmFseHFHY1Q4Ui9RVEF5ejZmcjV5SS9yQmt5WktLU1pNbXVZbm9Xc3Z1MHdCZ211YTFobUZzTVF6andVNm1vMDNUbkxWMTY5YXRhOWV1YmZWNnZXOVlOczVWU28yd2ZsNFgxMEhyaHVycTZxam4zT3YxWGtwRWNkbWtmVDVmd2tETWZKcVZvT3ZIUHAvdlVxdTVNUkFJek9sa2ZvS1FGT3lIYTF2cllVVmEwYXpOb0xNSUdOeStOR0Fyb1ZWWXJIWWx5VzVNSUlmRlFuU3RacnZDbDNjQWVKbWdueHZtMG92SS8xbUhyL2VlUnZmMy9KMklUZ3B2UlhJUkozOWh6UG8rYU4yY0U5MTJacTJxTFVrVCtJUGg4MTZ1VHR0a04rSDNWaTczTHlsNEVVUm5wWjhWUEViNDl4Qyt4eG9vSzZOQ0RWdFhwRGQvQzdBYzQwNG0zZ0tCRkFBZGliTW1nSENFUnNaS0xzMjlpR2JVUE8vSU1JSWdDTUkrandoZ2k4bVRKMmYzNmRQbkd3QU5SRFFFQUpqNW8vejgvRUdHWWZ3U1FENkFLVllZTHdONGdabC9WMWxaK1k1bDRwekN3c0pUaU9nM1JPUWpvcmtBNXZwOHZnWm1YbUFscWdJQTJCTmt1Vnl1V3dFTUFQQzRsZkNxVnpKanhvek0xdGJXcndEc3NNS25BV0J0QjRmUEF2QnZJdXJMekMrYnB2a3ptNmY1cHo2ZmJ3a3ozMitWTXlyMmVyMjNXQ0wxRUFDYjNHNzNNd0JnZVdIdjJOUGM3RjVzMHpTckRNUDRtSWltRXRGVUFDMjJOYjRkTVFIaEJHT2RFdmt3UzBTbjI1cDdSZmluc0cvQ1Y0ek4zRElBSlF6TTJoTENHVkEwQ0VqMGlVVlNVRVVFYkxTbWJKTGpFQUJ0UzRpRlNPM2ZOaU14VUV2Z0Z3RjZmdGpXOWVYMEYzU1l6SyszWUpibVhBZWlIOXJidXVxOWpWdjd5d3hPTTJNeHdkSmhVVE4wVzFvRzl3YWtyZ2Z6NlNBWVRwbHNlMysrb1lZZWNqVHFIeGl1bThPbDhTZyttN2dqQTVJbHFtTVp2ZnBxd25ObXFlY1BhbWZ0alhRdXpQUUhFZ1JCRVBabFJBQmJyRml4b3NubjgrMUFXSVMxTUhOcGMzUHpZOHVXTGR2bDgvbE9CWEFLTTY5aDV2bW1hVDVsbFFpS283S3ljaW1Bb3NMQ3dzT1VVaGN3ODJrQXZnM2dtWTdHMVZyZlNFUWpEY080b3J2T3pRbEtTMHRidkY1dkl4RWRDc0JrNWhWV09hZ0VyRXpXeDJxdGYxZFZWZlZTMi8yQlFPQzV5Wk1uTDhyT3pyNUdLVlcwZS9mdVAyUm1ackpoR011SjZJbDBzazVYVjFlSGZEN2ZPY3o4TEJIbGFhMXZxS3lzck9tc3o2Wk5tNjRmT25Ub1RhbU1sNUdSSVptZ2hTNng3YVl4UjVqc0ttWkM4UmJHcVNEMDdkRFRpMGgwYy9qL0xnbmVTQTNiYUxMY2RzT25nd3k4cWNCTG9MQmsyTHIxLzZVRis0NUE0Tkxjc3pYeDc2UGI5dEk0U2FJYk05SHlSYTZ0eFlHUVhJNDlwQURqbTJGalg1cWZ0dEZ1eHUrcitOaS9wT0F2QVAwTWdMMXVWbHFFMStkR2JGSDIzK2p3TWJlb1ZjWGF4TE1neW9tV2lJcDR6QjE0UjJVcmNWdmNLUkJkWnc3d25NU0xXbWZSekYyOUpoTzNJQWlDc1BkeE5DSGova3ArZnY0b0lON1RtQ3pUcDAvdnUzang0ajBsNFhDazNHUjNNM3YyYkdQTm1qWEcyclZyUXdDMDAvYW5UWnVXOC9ycnJ6ZDBoMjFCNkNtMlhYOUVmKzNXMHhtWXp1QmlJanFrbzJQRDVYTWphekNUZTN1T0hLV1RGSDhNZkVoQUFNeEwwTEt6TXUvdUxmdGtraUF1R3poUnM3RUNSQm1BcmR4dUY5OUpkNzV4R0pvM1dLWGZIVm1TR3BsQU5QejVsM2xQTDd3L1hhdDdBMy9aWkE4YjJWOFFvUzhBQjBWdy9LK0ZDRE52RHI3eG5zbFp6OGRDMTRGSTJEZzc5ZGN3SFByUTluZTZTV24rSHMyc2ZjT2hVUVJCRUlSOURCSEFnaUFJRHNKK3FDM0JzZDhoWURvRHhRQk9SRGlUZVVjOWJNS3JDMi9KOXFLdG5YYmpyV0NxWU1JU3d4VXM3YWtTUlU3Q0ZZTU8wYTNxYlVTV1k2U1l0bGszdVZIend2RUFXeFVCblJEQThhSng1N0RtekdHMFlFR24yZlo3RTNNcjhuL05yS3pvbm5BVWdUTjYxSFp4bWI4YzBMZjVpR3VtckdneXkzTHZCSENESTBNa00zYXM2U3BqUmsxbitTVUVvZGZUV0Y3YTY1MG5Rcy9UdDNpRzZMMDJTQWkwSUFoQ21tejFqODdUSWRkcHpDamVIQ0l2RVR3ZGZTcGhjRFQ1VHpSWlV5ZC9tdXlKaE5nU0pPRWRIUVJPTXpjUjRUVUdCUXlOSlVOdVg3L0t3YnhHUFE2L1BEQkhCNDBBQ0RIeG0ySU16ZTRQUjBURmJ5cmgwKzNPRDdGZkp6RS91aStKWHdCZ2hYdGc0bWNBUmtidU9XZWVsVWRYc0FORUIrM1luWDBMZ0Y4WkpUVy80ckpCNVpyVmZNVHlTOFRmNjA2TUhhMU5ISDFvOUVDb3pEUGR5QXhlVEFVN3QzZldXeEFFUWRpL2tDY0NnaUFJWFlUOW83TzJoWXg4RFpyT2pHSWlHdDk1QjZzMDZoNDhhbEd4RzhuUXpKMkw0N0J0WmdiZVZlQUFpSmNNYlZDdjBVUHJVMTVIMzV2aHQrRTJ0M21XeG1kOFRzMUR5VUVYdHYvN0JFQ3JTQXNjY1AvQzV1VU1jVXRveFBBRnBmdmNldE81RllVL1lJN2tybkJLQUxlMXhVRkRZY0p2Q3FzK0FnQitwVytlYVdUK2kwQ24ySThQSjdSeTdxTkt3dGt3Tml2Z0FwcFJVK0hZSUlLd2x4QVBzSkFNNGdGT1JDNklJQWpDSHRoeDQ4amNKcFYxaW9hYVFzUlRtVEdSaURJN09qN3NUYlI1ZURzZ3ZnNnZKZVgyN0lYY0JmQi93YlJjc1Y3dU1ubTU1L2NiRDRoczVHYVo1MW1Bem5QQzF1N1ZvOUQ0dnJVYzI2RzFyblo1eFl3bmg4OTc2V0lIalBZSS9rQmhKWUNDeUxZVGlTcmFPbUVCTFBmN0txZEdOcGloZExubkpqQnVBWkdLOVhTc09IR2N5ZGc4bUFINmd4cGNjeE1kMy9zem53dENCQkhBUWpLSUFFNUVRcUFGUVJCc01FQ2Jmek4yUEdtZXlsQlRDRHgxTjlGWUlQSjVtUksxRWdOTVlRa2JYc3FiV0tZb0ZnREswRzFGY2JRT2I3dVptamNDdklLQjVRYlQ4aUVabjd4UC9nTXZVWnhaNXBrYkwzNVQ5MHh5U0dIM2h5T2RtVmljWVVTbjVGS2gyNTBmWUc5Q2x3RjZIVUJ1QUxaTXpxbGpKV2VHN1VKTjhWY1VYdXozVmo0QkFFVFFRTzJ0WEpwVHFVSC9CakRNbWd0WU8vU01JZ0xGbFFVakFOZnI3WjVpWG1UT29wa05HeHdjU1JBRVFlaGx5Qk1CUVJBT2FQaVhvN0kzWjJlZVJBcFRtR2txRVNZRDRYcThlK2hwZmJldGJZemJSOUZ5UkVqU3U4dk1MVVI0bTVsV0tPamw3TWF5UFArR3JhbWMxLzVFcU54ekhqRTlHMnRKTHl6WDd2MTFhdTF2blBjWEtCLys5RXNsRGhqdFVmeUJnbHNCK2sxNHE5dENvYmZENEhIK2d1cjZ1Q09xK2c4Mld6TG1rODBMN2VnVW9nYlIxdWd1Smx6dUtxNTUwc21SQktFN0VBK3drQXppQVU1RVBNQ0NJQnhRYlBXUHpqTk4xeW5FUElXWnBtNGhPbzZzOThMT2RGREVleHN2ZURuYXBtRVR1akVoWkJOWDdSci9oc0hMRldNRkE4dnozQm52a0g5dHF5TW51cC9BNVlOTzBZeW5vOXZvb0taeHN2WmFqVGp2cjFQcG5UVEhJZ01VMGQwT21PMXhQSzFadDlWbXRNd0JjR2k0b0xSVG9lTDIxeEFOUmdoM0FmaHgzQkVGTzdjenc2dkxjNjRINkhjQXVhTExxK0dVRHJiaUxnaGdIVDIzZnNSNHdpenp6RlFHLzVpSzZnNkk1UVdDSUFnSEV2SkVRQkNFL1JiMlEyMHp4eDVyTXFZUTAxUUdUK21zRG0rMEg4STVxRUQyVExUaGRicGhEWkRhUjNBR3J5VFFjakJXWkNLMFBPZTJUei92c3BFRENDNGJNRmF6YXlXSUJqaGxzL0c5ZzdGN3pVRmgrM0RvajJEOGV0SVA4cDVlT01FSnM3MkJ1UUZ2QVlNckk5dGs2V0RIMGZvRS8vVHF0OXZieFlzOEoybkNzN0MvZGhtQXNoTEZPUUluUGx4aC9rb0I1OUtNMmhVT0RTSUlqaUllWUNFWnhBT2NpRndRUVJEMkM3Yi8rdkNSSnV1am9maG9zRHBhRTA4QVl6d1JaZStwcjkyN3F3RG9hRW9xdHBKVW9XdGhzc3hiUUxTYW1kOEgwMm9YK1AwaHQ2OS9KOFZUT3lEaHF2NkRkYlA3N2Fqb1NiSFdiNXpOVmdNMUw1d0FEbGxsbVIxUXdKRXc5OGo5UVJvWER2dkhTL1BTczlxNzhBY0tGd0E0QndCZ25hdmpuN29acThmWDVYNzczSE1YbU8zdVhvNXMzZUM1RTRRcjdHNW94Nk9pMjRaRk01dFFkSmZLcmJsRkVtUUp2UTBSd0VJeWlBQk9SRUtnQlVIWXA2aTk0ZENCb1F3K2h0azRXZ01UQURvYXpFZUhpSFBDbjR2Sit0ZCtDYUZvZlZITGpSVU5YTFkrVTRlelMwVSs0RWVTV3JVL0YyWnVBbUd0WWxyTnhPOFQ5T29zVitzN0EvMWYxVHA3MWdjV3ZCelpla2RHT1FpVytIWEc4N2g3elVpYitMWHFCNmNwbitMV0VETytHZnIxam1jNzc3RVBZdWdyWU5KcEFHV0RxRzBtNTVTeDE3Z0dZY0tIT2R1dkJIQmZ1OGRPUVJOUWV4VXZ6cG12TmVZQk5EcGl3MWtWVFBIWnFva01NRzdVMnoxbmNwbWVReVgxcTV3YVNSQUVRZWdaNUltQUlBaTlFdmFQenRvZVZFZUgyRGdhQ3VNSmZDeEFSd01ZMFVOVCtoVGcxUXhlcFJqdkd0cjhjUEFkbjYzcm9ibnN0M0FWWEdhejV4VWltbTYxcEZ6ck44NXVpeHZiWHpnZU1LM3FPdDFRK29pWXJ4czJiK0Yrc2Y2M0xYT1hGUHlTaWU0RkVINGdvWndLaFk1TGlOVUVndy8xRjFSdjdyVEhjbVRySFo0N0FGelpmZDdnOWhKa2NRakE3V3B3N2UvRUd5ejBCc1FETENTRGVJQVRFUSt3SUFnOUFnTlU2eDg3MGd6U29ZQWVZeEtOQVRBR29ESEVPSFJMa0VlQXlCWjV2SGZldjVtNURxRFZpbmcxTTc5UGlsWnowODczOCs3ZTByaFhKbkFBd3d4bGxudWVqWWxmV0NXbTByZmR1SHBrVlB3eW5NbjgzR2JONkU2VlFYOU8yMmd2NWNpNndRK3V6YW01QklRSjRRQUtaK1FtZ1d3bGxpZ2JKaDVHSk55Nm96NWhiL0RWdkRoblFmZDVneU9GeVJqTWtXZ1NjZ0c0V1cvM3pPSXluRWNsdFd1Y0dFa1FCRUhZdThnVEFVRVF1bzBHL3loUHE1azVocG5HbUJ3V3VvQWxkSWxHRTVDeDF5ZkZ6RXo0R2t3YkZiQ1JnUTFRMkFqTkcrSG1qVkoycU9jd3l6eVBBM1J4ck1VWk5hT2IzYWo1ai9QZTMyZzRmZmpuZTRZL3ZmRGF0STMyWXZ5TDg0K0hVbTlGdGlPNW5OT2xyUjFpUHYyV29xcFhrdWtiOVFZenJnQ1JpcmFETzY2dDdRZ2NCTk90S3F2bVRpcEFxSnNHRVlST0VRK3drQXppQVU1RUxvZ2dDQ25EL3RGWk5TSDNtQ0RNTVlBYUE4YWhGQkc0NERFZ0d0Z2o4d0x2SnVCVEFCdkEyQWppamF4NW81djFodHpNUGh1bDFGRHZ3eXpOdlFPRVg4VmFuQXRvM2ZYV0dEUjliRVhPT3hYNmJMUERqRmJERlRwazZCT0xPZzNkM1Ivd0J3ci9DdUN5eUxaVElqanU5ODNZQ3JQcFNIL0ppcVRYMHZQaW5LbGFxeWNBakUyMDZaUzMydTROam82eFNuSHdQSnF4ODZPMEJ4Q0VMaUlDV0VnR0VjQ0pTQWkwSUFoUjJEOCtvemJZTWt3ekRkSEFFQmdZd293aEFJWWc4aDBZQWdwLzN4S2lRUUJBc0JJTHhiM0ZkdlA3TFdNVGlEY3lZeU1JR3hWakF4UnZWR1pvNDVEYlA5L1V2WU1MVG1LV2VhNENZdUkzV2ovWmdZOTJ1dG1GcGsveTBqY1VCOE91Z3dqNDQ0RWdmZ0VBaHI0T0puMFhvTUdBVStMWElwcDRDa1BoeW40RXdBK1M3VXJUNjVaeEZTYm9GczhkWUZ3WjlnYkgzb1BJNWhOT2ZYclVqcDZtWXpVeVZwbWxPWDVWVW5jWGtaVkhUeEFFUWVpMXlCTUJRZWpGYlBVUDZaZlJuTzF1em5LN1hVSERiU0RvQ3ByS3JWektiZXFRV3huS2JXcHlLMlc2TlNzM1FQMUEzQWNtOVdIaVBvRHFvNGl6ZFh1dmRhYlJFU0ZMSEJXMmZmZjZTYmFkRnZQbkJHd0NzQVZFbXdtOENVeGJHTHdKaWpabjZ0Qm1xWis3L3hBcXpiMllDSTlIdHNQaUY0NHBxNTF2SElybURjUHQxdE0zYXZmK2dwc053eHh6d0FoZ0FIT1hGRjdDaE1jQU9KeDVxbzB4NWxuK29xcm51MnlsYk9CRXpjYmpJRG9tcnAyZFdmc05kT2dOZms4cGZRbE5yMy9Qa1VFRVlRK0lCMWhJQnZFQUo3TFBYWkJOTjQydEp0Q3BQVDBQUVJDU2hUV0E3V0RhRE9MTkRHeFd3Q1ptYkliaXpjeTAyVzJHTmh1WjJKemovNnkrcDJjcjdEMjR6RE5MTStaSDFtNkdkYVZ6aXNyY2xZSGFGNCtQMlhNay9KbHRLaDBBODMxNTh4WmVrNmJSZlE1L29IQVpnQ2tBSE15bzNjWVdveFptMDdpdWhFTGJ6Q2hkbnZzemdHOERiRXN4SEM4Y25DRGFUUkFlVWxSN0V4VkRFdWNKM1lvSVlDRVpSQUFuSWlIUWdpRHNHVVlqZ0hvUTF3T29CNmdPNEhvdzZnR3FKM0FkTStwSjZYb0cxU3VpT3MzQitxd1Exdy9NK3FLQi9CSVdLTVREaXozVHRjYXowY1JGVm1rZFIxSStJK3p0MjczNllOaEs3RGkwOWpmbTlXTndjMS9sdWkxOW8vc2VodUlmbVNhdEFjR0l1ZXdkS3c0Y0NZWDJ3TWo2STREenVteUdvSUdhUjNoUnYvbWFNdThGNFlLb2ZjQzZIZElQaTdieVdNZTh3VVFHZ0t1MTlwekQ1WFFGRmRmOEo4MEJCRUVRQklmWjU1NElpQWRZT0pCZzhHNWlCQmtVSXVJZ000SUVDakloU016V2R3cUNPQWdnQ0U3Y3g4UkJZdXdBVVFNRERjUzZBVUFEUUdlRHFCN2dXZ1lhRktpZVdkY1RxMXBOb1FhWHBub3prK29sSzdMZ05GenVtYUtaS2dCa1dTMXc3TThSQWF3WnVqRUx0UzlPaXRvbFI4b3B4WHQvbWZudTRmTVdYcGV1MVgwVmY2RGdMb0RDNTg4QWxFTTFxOXFTWWloMG5JbHl6eFN0NlRFUWpvamZnZkROa2U3OVJ3QTBSOG9sMmN6eks0YkdUMmxtN1ZmcERTQUlpWWdIV0VnRzhRQW5JaGRFRUFSQjJHdHcyYUJqTlJ1dmdkQS8ydWlNT3JWRVNQajdqbVhqMFBMWlVHdFFwMEowWTBLSndjMTl5VFZxd0ZNdjFEaGdlSi9rM3VXVHMzYzBabjBFb29NY04rNVFLSFNjeVNxNGRIUE9MMEhxRnNDVzc0RFo5bWtvdmZ1RUxITnR6T3dDODgycXBQWUJTWklsT0lrSVlDRVpSQUFub3ZaOGlDQUlnaUNrRHdmNkg2NmhLbUxpMXdwQWRWajhtZzNaYVBsc1NKdWQ2Y0p4aWJrVTZNRURXZndDd0RWVFZqU0IrTXI0Vm9jK2o5c1RvWVZEb2YrYXRza0NoSXdaZFg5UWlnNW5jTXlqVElTNDJPZzBZRVJNeGQwdi9VQjByeTczck9URkE0OVBhd0JCRUFRaGJVUUFDNElnQ04wT2wzc08wcUdNS29CeUkyM2gxWk1PWVlsZkFHaDgvNkRZUnB4M0x3M3NpYS9BamRsazNPV0ExWDBldjYvNlB3Qmk2MXpacVJUZWJld1FmYysvcE9CY0J3eURwbS8veGxWU08wc3hmQUN2aVIrVDRuL1ZxWThTRHNlUHV4UjBuRGFOTjgzU25BZjU5Y0g5TytvcENJSWdkQzhpZ0FWQkVJUnVoY3Y3RGRVYTFRQkdXQzF3cU15dlpTNG1jczJHYkxSOFlmUCtPcFdkT0o2SERuVHZieHlocGt2QkNPY0thTE1HTmkyb3JZS2tQL3JMSm51Y01RN1FqSm9LVlZ4N0RJTi9oSERwdFhBN3dzT0dSMDd2THFWSXpyVEllUkFwa0xwQzcrU1BRNlc1RjNQNldiZ0VRUkNFTGlJQ1dCQUVRZWcydUdyUUlNMFpsU0E2Tk56QVljK3ZVK3EzemZyZUhXOGV0amx1bnpPRHhIbC9NNXFiN25USThINkJ2MlJGTFNsY0hOL2FlME9oNDh3VHRLdWs5bkZGTmVNQXZoV01KdnZRQU5LK2orTERvaU5DR0hsRWVGeVhlOTdseFRsVDB4cEFFSG9JclRYV2IrNytFdWlOemMzWVpYMXB2ZjhzbzI5dWJlM3BLUnl3aUFBV0JFRVF1Z1d1UWorelJaVURkRlMwa1J3TWU3YnNSV2pkTXJBcXRHMWdYblNYUTg2MU5rNGZRc2g5QUFBZ0FFbEVRVlM2K3owTEFnMk9HTjZQdU1WYldRcmdpV2lEazZIUTlzdFA5RDEvSVAvN0RoaU9INlVZalVaSjdTMksrWEFBVDltVmFyVE1FNlVUVGg4T3I2YUUrNStPMVZxOWJwWjUvc1VWZ3c1Si9Rd0VZZS9SSEF4aTRjcDM4Tk8vUFlicjVqMkRUemFsTG9KdmZPWlorUC85SEo1Nzg3K28zYldyM1dNdWYveEp6SG5vRWN4NTZCRnMzSnBhWVlwUHQyN0RuNVlFRURMTlRvLzdTNkFDS3pkdVRHbU05bmozMDA5eHpWUHpFbXcydDdiaXAzOTdETGUvOENKV2YvR2xZK01KeVNGMWdBVkJFQVRINFNyME01dHpLNGx3UXF6UnFXek1TS2ljeEl5WEdwWWM1WXJsTW1Ld0kzVi83VlBteG96bXBqK2tiM1QvcEsvcHVyeFJoYWFETUNLdW5xOGoySXl4ZXNSZlBxWFNYN3pjOFJKdFZybWlIM0w1d0FkTmJUeEFSSlozTmhLemI0bmdGQk8zZFh4SjZGd2ROTTQwU3oxM3ExRHRIWFFHZHFjMGdDRHNCZDdlc0JGL3E2eUtiait5ZUFudXZYQU9sT3FhWDYydXNSRnJ2LzRhQVBEdXA1L2hoTU1PaGFkZlAwZm55c3g0OGUyVm1QZmE2d2lhSm5hM3RPQ1hwODBFdGZQM29mS0ROWGpsM2Zmd3lydnZZZnlva2JqdzVKTXhmdFRJdUdPK3JLbkIzNnVxOXpodTNzQ0JPSDNpUk14OTdnVXdNeDR1WDRLSEx2a2grbVdGcS8rVnJub2ZkWTJOZUhQOWVyeTFZUVB1LytGRk9HVElZR2RPV3RnajRnRVdCRUVRSElXWDVBdzBXendWOGVJWERvcGZiaXQrRjI1N2V2SnRJSm9aYlhSb0xJNGJoKzhWNzIvSFhGZTh1QkVLRjBZYkV0Yndwb2s5RkZwbFB1YWM0VVNvdUdHbGEwYnRORVU0RzhCNjJ4NEh2ZHZXUXVPWXFTd1EzYVRkdVorRXlnWmRLT3VEaGQ3S3RHOGRnZkVqWThMdzA2MWJzZmo5MVYyMjg5NW5uMFYvenUzWER3Y1BkbDRBQmswVFN6OWNoNkRsK1gzMXczVjRhdWxyQ2NjMTdONk5KNnBmalc2di9lcHJiR21vVHpodWQwc0wzdjMwc3oxK2ZmajFOeGlWNjBIeE1jY0FBR3AzN2NLODExNEhFUGFndi9EbWY2TTJaMzc3T0JHL2V4a1J3SUlnQ0lKajhDTFBBRzFTTllHK1kydDF6aFBZUmtnenVNdzR1T1ljVXZUYldLTkRvaXRPZ1hCalprdnpQYzRZM24veGV5c3J3WGc0MXVKVUlEckZQOU1nT20xdUlIK09JNlk3RzdXNDVqOXFjTTE0Z0g4SjVqcjdmR0trZXI5WjRkMHE3S1d5TVlKZ1BLWExjOS9pOHR3VFV6UXVDTjNLLzNnTFFFUXdsRUwrK1BFNGN1VElQWGRxdzlzYlltSEIzeDR6R2sydHJlMSsyV2tKaHRvOXBqa1liSGVNREpjTE4zNzNUQXpNem82MlBmL2Z0MUQ2N250eHgvMXhjUUFOVGRFVUFEaDM4a2tvT09vb3BNdDVrMCtDMnpBQUFEdWFtcUMxeGl2dnZCTWRLNmR2WDV3L2RVcmE0d2hkUTU0dUNvSWdDSTdBTHcvTTBTNmpFcURqYksxd1dQM0d0aGlWeHNFMU03YmZlY1prRTFUdDlIQjJVOFR3RDV2MzBseG5MTy9mK0t2eXMyRFNCd0FkQnNEWjBIZmJiNFVaRGFTYkQrK09VT2gyUjY0YU5FaTNxRitDY1RXSUJpUk95enJQRlBVd0VhQ3RKSEZ4cHBsZk1CQzhrV2JzL0NqRnFRdjdLWTNscFk2bVZMQno5Wk5Qb1dGM1U2ZkgxRGMySXNQbFFwL016RDNhTzMvcUZCUWRNeUc2M1JvSzRjS0hINDBLMTErZmZSWnVlK0hGbE9lYjVYYmpYMWZIeXBJM0I0TnhENWJlLy93TDNQNmZzUDB4UTRmZ3Foa2x5QnMwQ0FEdytycVA4SEQ1NHVpeEp4eDJLSzVwRXlidE5neTREQU5hYTZ6NjRndjRGendIQUpoK3pBVDhxQ0EvZkk0UFBnek5qSU55YzNIUGhYT3c5TU4xK0thdURpcysvZ1JEQnc3RVljT0dBZ0NXdkw4YU81dWJBUUJIamh5QkkwZU94TkFCQXpEajI3WS9uUTdTdDNpRzZMMDJ5QnBnUVJBRUlXMHM4ZnRhWE1Jcko4T2UyeE8vV1RXbjRTZ0VReGZRbzJSVHFvNG9ZT2JZaHg5R0ExUHozZWtiUFREd0YxUTMzeG80OVFlYWpUZEFVTkVrVWc3OFhxSVp4TU81cVFaYW9kQ25wMjA0bWJFTDZ1c0IzTUpWZys3VExYUXRXRjBKUW45cllnQUl6QXhGcVdVNUQwZjJSKys1Nk9VaW9yTTF1ODh5eTNMbktVUC9ob3Jxdm5EZ2RBU2hVMnAzTmFKaDk1NlhvamNIZ3gxNlgrMDBCZU05dWU5KytsbTBYNWJiamVOR2owNXRvaDF3d1VPUFJNT2UyL0xwMW0yNCtzbW5PK3o3MW9hTitNR0REOGUxelprMkZlZE9QZ2xLS1dTNjNORjJsMkVnT3lNajdsZ0NrT2wyNDdWMTY3RHE4L0RMZFZOOVBWWjkvbm5DV0I5Ky9RMCsvUG9iSERseVJMY0pZQ0VSQ1lFV0JFRVEwb0tyK2c5dVgvdzZOUURRbnZpbEFqUnZ2dkNNSHhKaGZQZ3c1d2ExSjlBaTRKNjhweGMzT21MNEFPRm0zNnR2QWJqTDN1YkVieWJobVFyUmFYTXJDaS9zNlBqdWdBcnE2NDJTdXBzVUJVZURjU2VBNkwwUkVlak1qTFR5blZQODRtQVFLUUFYYVpQV202VzVqM0I1djZHcEd4ZUVubWZaUng5SGY1NXc4RUhJY0xrd1pFRC91QytYRlRyY0ZpSktPSGJJZ1A1N2ErcHhyTis4QmZOWHZJSDVLOTV3dHNLQjBLMklCMWdRQkVGSUdhN3FQMWkzdUt2anhhOXpJYTl0VFRFNFlJUnF6NklDTlBPTUdabGJtRzZMZXNvY0dURThpczBUMThEVWZLOWpwZzhrWFBvM0hGSm5FZUZJUk9RZ2Njb1psQ053OVA5SUtEUS84cnRYVDZtKzZkU2xlN1dXQ0pYc3FBVndJMWYxdjBjM3U2OEg2QmNnOUFFUUxYZkV6TmI5MjlWenR0M1VVWGN5QVNBM0NEL1hPdk5pc3l6eklaVnAzbWw1cGdYQlVlYk9uZ1d6azVxN0w3NjlFa3MvWEFjQVVFVDR3d1huZDJwdjhJRFlxb0ZkemMxWThja24wZTFNVjFpTy9PMG5QNDYyN1docXdvLysrT2QyYlRFemZuMzIyUmd6ZEVpSDQyVzUzVEE2eVVvZE5NMjQ4OHR5dXpzOEZnQmNIZGo2ZU5NbWZMeHBVN3Y3TGo3MUZPeG9hbzV1My92S29xaFgvWmVuemNDZ1BuMmorL3BsN1RtTVhIQU9FY0NDSUFoQ1NuQlYvOEc2T2VOMUVJNkkyK0dJK0dWTC9Ob1RYdUZsWTNEdDkraDRCQUZnYTY3N2VoQkdXRWVEbU5KV3dZbjVmZmt1OGY2bWhyK2dPblJyWmNFUHRNYmJBSVUvYnpqa0lxRTQveXIxRDdVYUMveFYrZFA4QmRVaFowYm93bHdLZG00SGNEMlg5N3RiYzhZTllQb1pDTm1BN2Y2TlBzbnBZcFJDbStpSGFQK3cwTDVCdDZpZm11VzVmMUN0TmZkSjZTVEJTY1lNN1R6SVlHQjJuN2p0c1hsNUhSeVp5TklQMTZFMTFQbEx0V0wxQndpYUp0eUdnU3kzTzdwbWRtQjJOaHFhbXJCdzVUdTRja1p4aC8zblhmR0xUdTMvNC9WbG1ML2lEUUJoQVc5ZlArd1VodzRiRnJlZDRZckpycU5HamNLUUFRUGFkaEgyRWhJQ0xRaUNJSFFaRHZRZGxpQit5VEYxQTJhS3I5UEkvS1JSWEhOV1JQeHVtajFqaUNiK1ZkelFEdWh1elRaRGpBWlF5d1BwV3oxd3VibXdhaFVSKzZNTlRPbUZCa2ZNdFAySjZFU0UxRzg3T0h5dlFNVzd0aG9sdGYrclZNdG9nQjhBRUhQOUpEd1VTajF6ZEh4UEdnakc3N1E3OTFPenpITVZyMEZHQngwRm9WZWd0Y2JDbFNzN1BTWVlDbUdSbGFYNW1FTU9odHNtSEU4Y054WUFzUFRERDdHcHJxN2Qvc2tRc3EwUGJxOG1jTEpNUDJZQ25yM3FDang3MVJWUWU3Qmo5emhMVnFxZVJUekFnaUFJUXBmZ2NzOUJPb1NsSU1TeWxqZ1EybXBaRDR1a09GUDZZV05HM1JYMkZzcDAzUTVRbjBnWFI3ek9iVVUwNnp2ejVvbjNOMTI0c1BvT3JpZzhpNEFUa0hxUzVBNk0yN3oreERmNEt3cEwvZDdLcFU0TzBWV29lTmRXQUZmem9uNjNhZVcrQ3FDZkFlU3g5b2EvUmJKRzI5dVN0UStBaUtIdFNiT0FvUURkcjcvd1hHZVc0VzQxb1BiUE5BV2RwL0FWaEI3Z3pmVWI4RTFkNTFIN2k5NWJoYTA3ZGdBQUpvOGJoMCszYm92dW0zTDQ0YWhjc3haQjA4UmZLaXB4eXptejR2cHFyZEd5Qis4eUFMVFlFbmNwb29SeVMrM2hVaXBPakFQdEo4RUNnSzBORFhoai9mcTR0dDB0TGRHZkE2cy9RSjgyWWM5amh3M0QrRkdqOWpnUElYMUVBQXVDSUFoSncrVzUzOUtNU2dERDQzZDAxL05zL1N1anBPNzM5cFpOYzg0YUQraExiWVBEa2VmcEZGdjd5MEJObm52WC9la2JGZndFL2RzSy9NQmsvZ0NnTEVkOUg4cis0SVVJelAveVYrVlA4QmRVYjNkdWtOU2dtYnUyQWJpSkYrSjJuWkY3S1poL0NkQ1k4TTdJbk1PcDIxUTRpRDlwMjh6aE81V0FzQkNPWFlLUkFPN1RPenczbVdWNFFHWHFoMlNOc0pBcTlZMk5jWjVTTzIyek9tKzNCR3Q3OU12S1FwWWxFalYzdks0WUFIWTJOV09CRlpxYzVYWmoycmVPd0RQTGxrZjM5OC9Pd3VSeFkvSGF1by93enFlZlllbUg2M0RLa2QrSzd2OTgrL1pPTXp5M1I5QTA4ZjBISHRyamNkT09PQnpYblhsR1hOdkhtemJobjliOHRDMzkrMWMxdGZoN1pYV0h0djY1ZkVWQzIvZStjNElJNEwyRUNHQkJFQVFoS2Jnczl6dWF1UnlnUVZZTG5BL2tpZ29EWnFKTFhNVjFUeVljb3ZTamtZLzhERTRyZk0xT1hOMWY4SzMwUkhWelo4Y0x5Zk1iYitXR3VZSDhYekhJZXFnUS9yMmxVaTRvRG80SlNjczNtZ2NUL3dSUWxLWmx4d2l2emExNWlCbVBtR1dlV1FCZFI0UVRyTDNXdW5PSzNYOWRpS2FJQkQ4UUdEcXVnakRsQXJoVk54dlhtYVdlUHlsM3l6M2thOXppN0prSit6dTN2ZkJpaHdtZTdHaG1YUHJudjNhNC8rcVpNMUJ3MUhnQXdNR0RCd01JMTlWdHIwelJINWNzaWE3M3pSOC92bDN2NnN4dkg0Zlgxb1hMWWo5U3ZoaUhEQjZNUTRZTTN2TUpkUVByTjIvQitzM3kwdHJYRUFFc0NJSWc3QkV1RzFTZ0dhK0FLTnRxZ1RPck9TT0pwK3p5azRPSzZmdFVVdk44MjJPM1hIaGFNWU5PRFIvbW5QaUZQZUVXWS8yd2xxeEhuREVzUkxqRlYvMkFmMG5CYkJCTmhWVXVLREhwV0lxUVBiYWFmUDRsaGRmNml5cDdWZTFtSW1pZ2RnR0FCVncrNkJTVGplc0lmQnJhNW9rT3A0K08xaFpPaGtqc1FrSm9OS0UvUU5mcFlOYVZabG5XNDhyUWQwZ2RZYUVuR1ptVEE3ZGg0SnlUVG94NlRpTlVyVmtUTFkra2lQQzk3NXpRcm8zeG8wWmh3a0VIWWZXWFg2STVHTVNkTDc2RU8zNXdIZ2IxN1FzaTJtTkdaODJja0lUTFVBcnVEc291UldnYi90d1pZNFlOeGZWbnhrcVVyL255Szd4aXJXc0dnTUg5KytOSEJhZkc5Um5wOFNSdFgwZ1BFY0NDSUFoQ3AzQnA3dmMwK0ZrUXdwOHFHQ0RsZ1BjT1ljOFZSNE01QVRDYUZPblRhRVo5VmNJOEFOck14cjJ4Y00vMHg0K3pIakdvK0ZwYXNLRDl1RDhoTFZ5S3pnc3lWaEdRQzhTdWV0cTNVcVJzYm13OThCMjNMam1sNHVhaXBlK21hN283b09MNnBRQ1djbW4vSXpUYzF3RjBBUWpXZ2tDeXZSeTZkcHZIUXFNdElVeFJJWndKNEtjNlJQOWpsdWIrVXpIZlFUTnIxenAyUXNKK1NiYmJqYjZaN1pmbmFRbUY0c0tqT3pvT1FKeXdWRXJoek9Nblllb1JoOGNKNEhWZmY0TkhGd2VpMjhYSEhvTmhnd1oyYVBQOGFWTnc0ei8vQlFENHBxNE9OOC8vTjI0OWJ6WkdEeG15eDR6TzgxZThnWCs4dml5dWJmaWdRWGpnNG9zNnJEM2NFU1hISG90TEMvTUJBT2ZkLzJBMEREcW5iMTlNUFNLV0kvTHRqWi9HOWR1K2N5Y09HVHdFbzNKRjlQWUVJb0FGUVJDRURnbVY1LzVRTXo4ZVhXVm9yVGQwUXZ4R1NoM1pYRi8xaXFpWVN1ci8yOTdSV3k0ODh6SUN4bHM5SFNsN0ZMVVZQVDErZGZoVEMxOU0zNnJRSGpkNUs3K2VHL0RPWnVnS2V4aTdJNzlJeFlDR1paWmNKb3puZnYvNjFHTnZtTFpzWi9yR3V3ZWFzZk1qQUpkeFZmOWY2V2JYWlNENkNVRFI1SEp4WHVISWl5OEpHQlFOalk1MERUZVFBZUFDVFpnVEt2VXNOc0FQb3FTdWxKd0o1aEQyTTI0OWIzYUgrLzVXVVlXRjc3d0RJT3l0ZmViS3k1TzJlOEcwcWZqYWxzRjVTOE1PM1BiQ2Y2SmUyZjVaV1pnemJWcW5Oc2FQR29XQ284YWphazM0T2M3bjI3ZmprZkxGK1BYWjMrMjAzNmRidDJIQkcyOG10SDlWVzR0NXJ5M0R4Zm1uSkgwZUFLQVV4WlUzQXNMWm5qLytaaE5HZUhMUUx5c0x3VkFJS3pkc0JBQ015TWxCdys3ZGFHeHB3YUozMzhXUGZkNHVqU2M0Z3doZ1FSQUVvVjNNMHR5YndQaXRYWnlRY2tEOEVoQlZ2ckZQK0Y4b1Y3Q0lmRHMvYnEvTE4yZWMwWWZCdDBWQ083c1FIYm9IWW9tdkFBQmEvZHdKcTBMSDNPS3JxUEl2S2J3VmhGc0FSTE4rcCs4RnBuQnhSK3ZlSXFJeFRjMFpqd000SjEzVDNZMVZTL2hPWnZ3ZWkzTktURlkvSithWklBcVhxNHpjOE14Z0lxZ2tIMEpGRTJ1UjVTS1Baa3duSWtLeEJoV2pQSGU5V2NZUHEzN3FNWnEydmRjK0xCRDJINVNLcjhLNmJlY083R2lLSlMzUGRMdnhpOGNlajI3Yjkva1hQQmZ0SHpKTjlNbkl3RzRyZy9QcEU3L2Q2YmhmMTliaTF1ZWVqd3B0dDJGZ3dzRUg0WjFQUHdNQXZQRFdXeGpZSnh0bmR4QjYzUjQxTzNlaDhvTTErS3EyTnVyOS9icXVEdGY5NHhrOGV1a2w2SmVWaGRKVnE5QmduY09rTVdQUUZHeEZZUFVIS0gxdkZZcU9tYkRIbXN1QzgwZ2RZRUVRQkNFT1pwQlpsdk1RQ0xhNnFoelpsNjUxc0U3dytLMVVtY0ZKSFlsZkFLQ0IvQ3NDRGJFc2hMMi9UbUN6dzR3bmgvL2pSUWtMM1F2YzRxdWNDeUFjNWs0T3BsT3poLzJHamMrYXU2VHdFaWRNN3cySXdGUmNWK29xcVRsREtZd0c5TzBBdHRvUGlENC9BbHMvSlBPaXRKWVp0Qjl2UGhhZysvVXUvc1lzeTNtSUZ3OFk1OFM1Q0VLeUhEMXFGS1paNGNKRkV5YmdXeU9HbzJIMzd1Z1gyLzd3N0d4dWpyWTN0clRncXBrbGNCc0dUajN5V3pqMmtFTTZIT1BOVDliaituODhnOXBkdTZKdDUwMCtDZGVlY1RweSsvV0x0ajN4NmxMY3Y2Z1V1NXJiejRINDFvWU51SDlSYWN6dSt2VjRvTFFNejcyWkdMZzBJTHNQNm5mdnhyOVh4RHpPa3c0ZERlL1JSd01JcjBXKzc1VlM3R3lTaW1WN0d4SEFnaUFJUWhSbUtGM21lUVpReWNlekpZdmx0YklMRkFaZVZwazEweXdQV0x0cysvNlpJMEIwdmMyTVl5V0hZMnN0dWNVVnd2ODVZRlZJQWlKd0JtZzJnSzhqYmN4c3E0MmJPbTBmMG1qZ0lYL0FlM2phaHZjeVZGejdwVkZTOTJzMXVHWVVFMytmd1czcUcxUEVtMnNGT2ljcGhPTnFYY2Z0N0Flb3k3VjJmUlFxOVpSeGFjNU03a3B0SmtGSWc4dThCWmh3MEVINHNhK3dTLzJPR0Q0Y1Y4NG93U1VGK2UzdS82YTJEbmU5dEJDMy8rZEY3R3FPMWVFOWFkeFluSFBTaWVpYm1ZbXJaczZJVy90YnRXWXRmdnJYditPNU45L0V6cVo0SWR3bkl4TmJHaG82blZPR3k0VVR4eDZHVExjTGQvN254YWozOStEY1hCdzNlalRHanhxSll3ODVHRUE0ZFB2VzUxNkk4M0lMM1krOHNRbUNJQWdBQUY2SVBxYkw4endSRlVmYk9CejJuRzU4YXZ1T0o3NVhGZGRldTZmMWg1c3VPUE1KSXZ3d09oK25uTDhjdC9iMzF1RlBMN3pGR2N0Q3N0d2FPUFVFRGJVY0lHdEpscE9sdGV4UE9QZ0RqTmd5eVgvVTJ0Wk91L1J5ZUpGbnZGYjhNekJkQktJQmlRZFlJZEt3SGhJbDhicU5KY3dLYjdYaEV6QWVWdjNwY1FtUDduMDBscGM2dm5aNzlSZGY0bmZQdjdESDQ0S21DVlBIYXZydUtmTXlBRXdjTXhvM25IVW1BT0RMbWhwYy90Z1RBR0wxZGJYV1VFb2hHQW9oWkxQOTg3OC9IdlhjM3Y3OTgzRG9zRmpJY0piYjNXNDFnTFZmZlkxRjc3NkxaUjk5SEZlZkZ3QW1qeHVIL3oxOVpseFc1M2MvL1JSM3ZyZ1F6Y0ZnM0xGdXc4Qnhvdy9CcERGamNQVEJCeUduYjEvTWVlaVI2TmlqaHd6Qm1LRkRjT2l3b1hoMGNRRE1qSU56YzNIYkQ4N0QzUXRmd2FyUFA0L2F1dWEwbVRoMS9KRUFnUFdiTitQYWVjOUV2ZHM1ZmZ2aXFwa2wrUGJvMFhDYXZzVXpSTysxUWRZQUM0SWdDT0NLM0pHNmxSY1IwVEhSTm9UTHFxVHJiclV2K1EwYlpzMkVuN3BLYWpzdUhHbXhhYzVaNHduNm9raG41Y1JhMGZBYzdPSjNHOWZqOTA2WUZickd6YjVYMy9JSENtNEFjRStzMVJrUkhGZGVpK2hvZkRQc2JtQnQ1K2xoZXpsVzV1WXJlRG11TjNma25BM1FoY1Fvc3BKYnhVS2tnZkNMTG9uMTFaR0VXYkdRNmpndjhUZ1FIdEM3K0hhenpMTkFnUitqa3JyWHV1djhoSjdIMURwQkJDWkRNbjFhUTUwbjE0K3M3WFc3WE9oSVRtZTZYZTNXQm82d3BhRUJOejA3SDF0MzdFaTBUNFR6cGt6R2VaTlBTaEROM3g0ekJyZWVldzd1ZVhsUm5JYzNhSnA0YThOR3ZMVmhJeTR2bm82aVl5YmcvNzU3Rmc0YW5Jdmhnd2JGMmZuajRrRDB0ZmJBb3JJNDhYdlN1TEZSOFFzQVkvUHk4UDNKSitHZnkxY0FBT29hRzlFYWpDL05KSFFmRWdJdENJSndnTU9sT2Nmb0lGYkNKbjRSS1VQcWdCRGhhRTFUQUl6ZENwaVpqUGdGQUNqOXFFMnBPbFozT002TnpIekRpSVVMZHp0Z1drZ0J2Ni9xWGpCYm1iZWR1dXNpQ2FCc2xvaXVtTHVrNERRSFRQYzROQVZOcnBLNloxd2x0VE9VYWgwQjVtdkFhRlB5aWFMcnF5UC9kMzVkclpEcVNCaDYvSXV0TDBBWGE2aWxabG51SjJaWjd2OXhSZTVJWjg1R0VKeGoyTUNCOEUwNE9xRjliTjR3M0RYbmZIeC95dVFPNjhjZk1XSUVIdm5SeFRoLzZwU0V6TTc1NDQ5RTBURVRBQUFuamh1TEVUazVuZGFodjZ3d0gvMnpzZ0NFTXo5ZlhseWNjTXk1azAvQ2lXTVBBd0I4Wit4aE9ISGMyT1JPVWtnYjhRQUxnaUFjd0hDcHAxaURuZ2ZRSjlib1VKeHh4SkVYc2NYOHRRTFBwQmwxN3lmVGZmT2NNMDRINk5RNFd3N0F0dk5qeHRxOGVTOC80WXhsSVZXeXMxc3ZiR3JPZUQ5Y0FzamhtanoyU0dqQzAvNnEvUEgrZ3VyTlRnN1JrMUR4cnEwQTdnTndIeS9KUFZLYitDR1k1NEJvbE8wb0FEYlBNS3lNN21qUFBSeXRIUXdpaE1PajQ5OFR4Z0s0VGJmeWIwTmxuc1VBSGpjT3F2MFBIWVY5T3J4Y0NIUEVpT0c0LzRjWGRvdnRQclphd1lvb0dqYnRkamtyUjg2Yk1obWJHeHBRK2NFYUhESjRNR1pQUGhIVGpqaWlVOEVhd2UxeTRid3BrMUY4N0RGWSt1RTZWSzVaZzZiV1Z2eTB5TmVsT1F6UHljRzFaNXlPeDZ1cmNjdXNXZWlmblpWd2pGSUtONXgxSmg0cFg0S3p2M044bCt3TDZTRXg0WUlnQ0Fjb29UTFAveERqVDlGU0s5RlB3dW4rYWVDRVpGZGdmbCs1VzZhVHIzRkxVaFptenphMlpMYXNBMkZzZEdyZDhCZkxBT2NQZVhyaHE4NWJGcnJLclpVRngycU5Od0N5UGlsMlF5aDBtS1h3VmhiNENicmpYdnMyekZCWVBEQmZzM0VobUdhQjBML2pnNTBvYjhhMUFEK2pvQitua29aMzByRWtKRTkzckFIZVh3aUdRbGozelNaTU9QaWd0RzAxdDdZaXE1T3c2ODR3dFlhaGVqYmdWdFlBSnlJaDBJSWdDQWNZekNDejFITXZnZjVpRjcvVU5tUTBCUWpSR3F5MjhiaGNoV29uSnl0K0FXQnJac3VQSStLWHdjNGx2b3JmZWxuRWIrL2g1c0txVlFTMlpSOVBNb3ZUSG1oSFJwK0NRT0hOYVJ2dXhSQkJVM0ZEcFZGU2U0bmltaUVLNW5mQm1BZHdZdnJhU0UxaERxOEJKbkNuYndQaDVjTGNSakdUQjFDWGE3aFdtbVdldFdhcHg4K0xQT01kUGkxQlNCcTN5K1dJK0FXUXN2Z0YwT1BpVjJnZmVTSWdDSUp3QU1GVnlESmJjaGNRY0xxdDFhSGFRaHpKbkdWdnZFc1YxOXhJWGZDMjFjeVpNYUNWWEo4UlVVN1lyRk1oMlRZN0RGTUIzeG82NzZYMTZSc1duTVMvcE9CSkVGMFUzckorWjA3NHVlS1VNRFBBMC8yKzZvQURsdmNaK0cyNHNkM2oxWXh6QUp3Rm9zRWRIc3NBS2V1aXRYdjlPVmJhTFBGMUh6R3lGZ3J6RllXZW9lazdQbkhvTkFRTDhRQUx5U0FlNEVUa3NZUWdDTUlCQWxmMUg2eGJjbCszaTE4R0xJR1J4dC9IU0FiWmFGMVNBRUNqWXN3eVNtcHU2SXI0QllDZ2N0MFlFNyt3UE5QcHdtMC93LzlSeEc4dnhjVS9BWGhOZU1PcHROOW84OGlmQ0t5ZTh3ZThoenBrZlorQWprZVFTbXJMakJtMWw2bWR0WGtLWmlFWWp3TFlsSEJzNUtGWXRNU3dWUlE0V3FzNS9MNUI4YS83dGtiR2c4bXZ0ZnRqczh6emdWbm11WmtYRHhqWEhlY21DSUtRTFBKRVFCQUU0UUNBeXdZZHExbTliRStNRTVhczZhNno1R2p3dEsxcGcwTHJhVFJqNTBkZHRiYmwvTk1PMVlaYVM2Qk0reXpUeFY3ekY4dzdzclFlUGVpWlYrclNOaXgwQy82cS9MRXc2UjJBT2w2N21qTDJyRmhZalp5R2svekhyenpnczRCenVXZUtac3dDWXhhSUR1bjAyTWlydnAweWFXVHQ3ZnlseXg4QW1LKzArUXpOYk5qZ3lBa2NnSWdIV0VnRzhRQW5JaDVnUVJDRS9aeFF1ZWM4emNhYmNWbGhtZE11T0JOMi9NYUxYMll1Vjh3VFV4Ry9BTUNHOGJlSStFMm1jRXN5dEYzWlRNQnZSZnoyYnZ3RjFldUowVDJwYU8waDFZUUpxQnZ3ZExlTXM0OUJ4YlhMalpMYS96Vm0xSTVXaGo0R3JLOW5SbVc3eDlyU2FrZVdQaENGWGNXUmQ1WndGU2EyZVpEakxCd04wSzFhdWRhYnBibnJ6RExQZlZ6dUtlSTFTSDJ4cFNBSVFwTElFd0ZCRUlUOUZKNFBRdy93M0EzUTFiSEdTSUtiTk4vK2lRRU5XK2dqTXhpM3FwTGF1WlJpRlpzdEY1d3hpNG4rSFIwQ1RrVy94bHhSelB4NVhwOXZ4dEZmVmdZZE1TMTBLLzVBNGYwQXJnSVEvalVxT0JjU2JZTVlWOTVTVlBtUTg1YjNmYmdjZllHY1FzMXFCc0FsQUkzcDlIakxPMHlSNUZvV0JBWnpUQngzMEhrM0V5cUpkYW5LNEZmSVcvKzVRNmV4WHlJZVlDRVp4QU9jaUZ3UVFSQ0UvUkFPOU04MVErNFhDSFJ5ckRIc3BlRzAzdnJiS1pYRXZFTUI1OUtNMnZLVXJjNmVuYjBscTNralFIbXhjUnhNL1J5TmVNVzV3NTkrYVlFemhvWHU1czl2VDNKL1V6OXdHUUVuQUhEdUFVN1lHR3czaGdub2FmNmk2amNjTUx4Znc0SCtoK3RnUmdrVGx4QlRQZ2pablhldy9xUElJeTJLaFVudm1YVmdMbFZFaTZpazVvQktXSllNSW9DRlpCQUJuSWhjRUVFUWhQME1Mdk1jcFJsbFRxLzNKVmdlbmJpWVozeWtPSFJhdXV2NE5sMXc1bDFFdUM1dXJIUU1Sb2pML014djVNMWJPTmtKczhMZTQ3YWxKdzhQdHJoV2dXZ0lnSEQ0ZnFwaEJuYmFybDlsYklWdW51QXZYcjQxWGRNSEVsenFLZGFFRW9CS0FId3JxVDRSTDdIdG5hbWRiQUp0T3pVeHNJSVVMMVZhdjBvejZxc2RPWUY5R0JIQVFqS0lBRTVFTG9nZ0NNSitCSmZtZms4RDh4SzhNazRveWpibGlCajh2RUcxRjFFeEd0TXh1KzJDTTQ4d2dUVWdHTzJOa3lwdHZVeUtNSEhvVXkrOW03WmhZYS9qcnlqOERqU1dndUJvY3JUdytsV0ttV0orWTNqT2psTitjcnlFeUtjQ2wvY2JhdXFNVXdtWUJxSnBBQ2J1dVpOTi9FWXkwMmdrOWV0bDVtVkUvS3BpV29wUTdXdDBCZzZvWkdZaWdJVmtFQUdjaUZ3UVFSQ0UvUUJtS0YzbXVSTkUxOWxhNFhnRzViRFpGaEN1TlVwcUhrN2JPSURORjV5NURJUXBZZFBPL0dFaUFOcXVvNW4vbVRkdjRma09tQlo2aUxtQi9QTVk2dGxZaTROaDhuRzIrRkcvcitvWERoaytvT0VxOUVQUU0wVnJUR1hReVFSTUJwQ1ZWRi9yTzhXRlVPK2hEK010QXIrcUZDK0Z3bElxcW10SWVmTDdBQ0tBaFdRUUFaeUlYQkJCRUlSOUhLNGFOTWhzTnA0alFxR3QxWEw2cGhueW5EQVlQbExFczZpa2RrM0tobTFzdWZDTUN4bjBWTmkyTTU3ZnNDbDcyU1BzVXE3UXVLRlBMTnJzaUhHaHgvQUhDdThFY0FPQXFDWnlRZ0VrM092TWMveEZWYzg0WUZxd3dmTmhvSC91UkEyZXhvUnBCSm9LWUZnM2pjWUFyUWY0WFlEZlVVVHZnRU1ycVdSSGJmZU10L2NSQVN3a2d3amdST1NDQ0lJZzdNTncrY0JKbW8wWEFEb28ycmFudFhSSkdiWStWOFY1ZnZudktxdjJjaXBBYzNyR3cyejcwWm45UTYyOGtZZ0doODIzOFRTblE1eHprSy9LZTNyaGc4NFlGbm9TWnREY2lzSlhBTXdJTnpnbmd1UFhpNk5GSVhUQ3pVVkxWenRoV3VnWVhwSnpNTFNhcUprbk1qQ1JRQk1CRE8vR0ViOWswRHNFZmtjUnZ3T1hlcGU4TlY5MzMzamRod2hnSVJYcngxZ0FBQ0FBU1VSQlZCbEVBQ2NpRjBRUUJHRWZ4U3pOdVE1RXR3SGtqclRGVnIybS92YWVLRVM1UVJGZFRNVTEvMG5aYUR0c3VmRE1oeG40UmZ0anBrNWNNQ3Z6eXJ4NUMwOXdTaU1KUFkrL0tyOGZUSG9ib0NNaWJVNHNjVS8wQXVPTExLaGpmbFVVMksvRGFIc2pYTjV2S09DZXBLRW1Ndk5FQWlZQ05Mb2JSNnhuNEdOaStnVEVIelB6SjRhaFAwRWY5MGMwYmZ2TzdoczNQVVFBQzhrZ0FqZ1J1U0NDSUFqN0dQenl3QnpUTUo0bG91bXhSZ2FVRXpJdllWM2xTa1Y4TmhYWGZwbXVaVHViNTV3MUFhUlhSVld2UThzNTI0UStteUR6dUx5blgva2dmY3RDYjhJZjhCNEs1cmRBOEFCd0xqTjBZbEtzVjRmbjdDaVNwRmc5RHkveURBRGhLQk1ZVDRUeERCeEpqUEVnT3FSN0I4WTJCbjlFd0FZUVdlTFkvQlRCMEZkMFdtT1BMcXNRQVN3a2d3amdST1NDQ0lJZzdFUHdJczlKV3RIemlBc1I1R2hCa1JTdFd0R2ZjZUhPR29wK3J6SnFicVlDaEZLZmNYdWpnVFpmZU9aL0NUZyswdEE5dVl6NHZyeDVDNjl4eUxMUXk3aGxTZjQwZ3FxT1pnOTM2RVlpQ2o5SWlkVUk1bWY4UlZWejBqWXNkQXU4RUgyUU1mQklVNnNqU2FueHpCaFB3SGd3SHdvaW81dEhEd0w0bWhsZkUrRXJJUHlsQ0YvQnRMWjMxVzZpYzJGMngrZ2lnSVZrRUFHY2lGd1FRUkNFZlFCbWtDNzMzQVRHTGZZUGRlblg5NDNtV3JVM2JsRXdmMEFsOVZVcEd1MlVMUmVjOFJNbStsTmtlS2ZXY01aclgzeVYxNUo1T0MxWTBPU0FhYUdYNGc4VS9CaWdQMGUySGFzZjNmWTF4YmpPWDFSNXR5T21oYjBHbHcwWUMzWWZZaEtQSWZCb3NCck40RU1JR0FPaWtYdHZJcndEUUIwSWRReXFCM01kRWVvQjFJR3BEb1I2Smwxbk1PcEJ2Qk5hQmFITTF2QjMxUW96RklSaHRDTFVFdjdlTHlOSTA3YnZGQUVzSklNSTRFVGtnZ2lDSVBSeU9OQjNtQm5LK2ljQkJYRTd5QXJYVE0wcW1LbWRwTXY4TDRYUXo3c3JVK3FPSDV3eGVMZUxQZ0V3S0R4Yzk5VDhKWmdsdzU1K3BUeHR3MEt2eDcrazhDRVFMZzl2ZFY4NEFjQm4rbjNWTHp0a1hPZ0ZjTm1Bc1lCN3RBbExJRU9OWnVaRGlHZ01nQkU5UGI4OTBVenplbm9Ld2o1QXByN2dWZGVNbXZ5ZW5rZHZ3dFhURXhBRVFSQTZoc3NHRmVpZ21rK0V3YkhHU0pobWFoLzB3Mkt4amU1a2JGTXdMNk1aOVMrbE4rUE8yVzNnTGtURWI1SzFQZmRFdU9hdlRjd3pYaGcyVDhUdmdjTDR1dHlyMStac1B4SkUzb2dQT0wwbEFXRUlGQTZGSm9MMTMzeC93SHVTMzFmeGZ2cXpGbm9EVkxKalBZRDE3ZTNqK1RBd2FQQXc2R0FlU0Ewem1mS0llUmlJOGdEa01XZ1lBWGtJdCtYczNaa0xncEFPNGdFV0JFSG9oZkFhWk9ndlBiOEhjRldiV2tUVzl4VGZ2dHR4a0RIakpZT0NsM1IzZmN3dEY1dzJoY2xZNXJSZHFma3IrTjg0Y1FCMjlua1RSTjhDNEZob1BRRTJFUXdBdkJrR2Y5dGZVQzMzbHhBSEw4azVHS2JLQTloakFnTUFEQ0FPZjQ5OGNlUm5RaDhDUEFENmgvZlJvQjZjdXJDZnd3enhBTGRCQkxBZ0NFSXZnOHNHSGF2WitCY0lSOFFha2RZN05oSEF1bzBONXUxTStJV3JwSForNnBhVGcyZlBOalpudHF3aCt6azVaaHhTODFmQTd5b0tSNFlZYndJSXIrMTBLRE4wK0xVVEY2M3cvb0ErVFNkZE0yV0ZyQzhYQkVIWUIxRTlQUUZCRUFRaERGZkJaWlo3YnRGUWJ5ZUszMVEveGpPWXcxbWU0M0w2TUY1UzNEcCtiNGhmQU5pUzFYeGxkNGhmQm16SmVubmxzS2NYUHVUMEdNSyt3VTNleXE5aGFCOFlPd0FBRkFsaFRrOENSeDNBTVRQSDdOaWRQWjlabkFpQ0lBajdJaUtBQlVFUWVnRmNObUNzYnZHOERTWS9RRlorQnVzVHQwckIvVXZXRjFOOGVTTndEYk0rM3pXajVpeWF1V3RiK2pQZk0xc3ZucGtIME56WUZCekswMnRYSUF5VFNGL3NVRUpwWVIvRlgxQzlEZ3BuZ05FS0lLeGNkZnJoYmd3Q3hYOWlPbjF1b1BEMk5NMEtnaUFJUFlBSVlFRVFoQjZFR1dTV2VhN1djSzhHNkZqN3ZwaTQ2OXJIZHdLSFF6WVRLcmx3cWRLdFI3cG0xUDB6dlZsM0RXMGE5eU84MXMxS3Z1V000NHppNDdrZnpIdjZsUThjTVN6czAvaTlsVXRKNGZ2Ukp5ME9oRUVEN1R5M0lmekt2NlRnZkFkTUM0SWdDSHNSQ2Q4UnVwV1RUejU1aUdFWW1kWFYxVi8xOUZ3RW9iZkJpd2VQTUUwOW40aW1KdXhNcDZCcDI5SkN6Rjhwd3RWVVV2dGNpaFpUWnRQNVp4YVFnY29PNTVZaVV2TlgyQlArUU1HVkFEMFFiWENxUWxMOG12T2dnajcxWnQrckt4eXdMQWlDSU93RnhBTzgvME0rbjIrZ3ZTRS9QNzlmT2dhOVh1L3RYcTkzYzNGeHNXZFB4MlptWmk1d3VWeGY1dWZuWjZVelprOVJWRlIwcXRmcmZkanI5WjdlMDNNUjlpOUNaWjVMdEtrL2pCTy9jY2xtdTJyUjFpRm1KQVR3UFNwVWUwUlBpRjhBSUFOL2pmek1DYldYVXJUSjhUcUdtSDhtNGxkb2k5OVg5U0RBOTBZYkNIQWlRajcrRmlhM2hscjAyOG9DNTVPN0NZSWdDTjJDMUFIZUQ1azBhVktmbkp5Y2t3R2NCdUM3QU9vblRabzBhZVhLbGNGVFRqbmxJTU13Tm5xOTNzc3JLaXIrSE9sVFZGUjB2Tlo2ck4wT001dVZsWlVMMmhsaUFCRU5hMmxwY2Z3QlNtRmg0VWlsMUNQcDJtbHFhcnB3MmJKbE8rMXRYcS8zVWdBRmJZOGxJak1RQ1B5d2JmdWtTWlA2YUsyZkpLSkRtRGtUd012cHprc1F1Tnh6a0tucENRSUsyeVNsc21yN2R0bWlWZldVMnJiKzE5QzRoR2JXcmsxNzBpbXllYzZadndWd21EVWZSMEtmQ1VCY01tdkdDM24vV0NpdlRhRmRidkZXWFR1M29uQU1nTE1CaEpjVEtLU2xneVBQY1dLWm9XbVFhYUxTdjNqcUNmN3B5NzV4WU5xQ0lBaENOeUlDZUQvRDYvWGVDZUFhQUc0QWpRQmUxMXBYRFJvMGFBQ0FHcmZiZlRFQUtLVVcydnRwclM4am9wL1kyNGlvQlVCN0FyanRtS2NUMGJNZDdNNEdBSmZMdGQzbjgzVmtZbVFnRUdpdzV0RmZLWFhXbnNiY0UyNjNPeFBBempiTms0bG9Eb0FXVzFzbUFCTkFnZ0FlTkdqUXJaYjQvWnlJTHZQNWZQOE9CQUxsNmM1Tk9ERGgrVEIwLzV6cnRLYWJpY0t2QzJzUGdGVFd4WEwwUTN4OGppdmV6Z28zR05OckgzZG82V05LYkxub3pHT1ljVk5rVzhHWnlXall6NWNiWFlxdmNNQ3NzSjlDQlBhdjJmeDliTXBiQXVDVXlCTVVvdkNEbzFSaEJxQWlUNndJSUl3QVpWVDZxL0pQOGhkVTF6czBmVUVRQktFYkVBRzgvNUZIUkVIVE5BdDI3Tmp4MzVVclZ3WlBQUEhFQWRuWjJRUHk4L05IQWJnWXdOSmdNS2lzYlFDQTF2bytacjQ3c3UxeXVlNEgwS0ZpdFVORUd3RGMzOEh1Q3dIOFAzdDNIaDlGZWY4Qi9QT2QyUndFd2lua1FFV3JWc1dyaWxhUmdKdWRDUmd3ZUtKVndMUGF1OXFmVmVzRkM0clZWcTNWMmxiYktuSjU0RkVKaDVEZDdIS0RvcUlXdlBEQWd5UmNDU1JBanAzNS92N1kyYzN1NXRyc2JrS3krYjVmcGV3K00vUE1zMDdZekhlZTUvaytSd040Q3Y1QXN3bWZ6MWZYVFBFYW44OVhHTTM1UTlsc3RuVUFUbXR0SDUvUGQ2VFg2OTF0dDl2NzJHeTJQY3o4ZWVRK3VxNWZ6c3oveDh5cmJUYmJKWVpoYkFid25OMXVQMWZtTTR2MjRyZjZuV1d5T2hkRXc4UEtnN2ZnTVFTL1FKUElGOEIvbEhUekRzcXZPcXczNE95RVVyR041d1RheHdtYmZHbXRhTk5ZMVQxSHpGbjhmVUlxRmtuTGVjcldldWVHekNKVVoyd0UwVWtnZ0puaURvS0RhM0FGZnlicFJCaTAzTGxsK0dqbktWdnJFOUo0SVlRUUNTY0JjSEpxOEhnOGF3TnZNak16L3cvQTlKRHRQN0RaYk4rR0hzRE04OTF1OTVUQWUwM1RhdHJxa2JMWmJML1NkWDJSeStWNkgyanM2UW1sNjNvZWdLTjlQdDhNcjlkYjI0N1BZSGk5M2hvQXNOdnQvYjNlNXArb094eU9IeXVLY3Y2QkF3ZWVXYjkrL1NGTjA4eG9lOUpzTnBzR0lKV0l3bnJEQ3dvS2ZzVE1MeEJScFdtYVU1Y3ZYNzYzb0tEZ0JtWmVycXJxOHJ5OHZMdzFhOVpVdHVPemlCNktsdzdzYXlyMGlNbDhDeWhrRVJWbUt6WnNaM1puWXBqY2RMZ3ptTGNxUkRmUWhYdmVqci9WOGF2NG91aHVVR05HNnlidGpWSG9GR0ptZmpkN25xejVLNkxqUEcvai9nZmREdDNIMkFoZ0tDZ3c3U0RPSUJqd0Q2bHVISmYvWSt6SVd1amtyWmM2Q1dhODdSWkNDSkY0RWdEM0FNeThBTUFtSW5vQVFEOW0vbTNrUG9xaXRObXJxV25hbllxaWJEVE40Ty8wbTVqNTV0R2pSNStUbXByNlJ5SzZvcG5EV2gwQ3pjeTN1dDN1LzdSMFRvZkRjYjJpS0Uvb3VqN2E1WEo5MUV5N0h3T1ExN3QzNzgwQXZHMTlob2h6RjFyQjhwdUJNbXN1OUZ0RWxNTE1oYVdscGRzQm9LU2t4SzNyK3UrSTZNbjA5UFFWZHJ1OXlPdjFscmZuZktKbjhTMGZlSlhKOUJjQU9TRlJtLzl2UXZ0dXVnUHpEWnVHa2hWZ2M3cFNYZmx2dXJMNUVSYWRiZmZWUlNmNVFBOEczaWV1N3plOEhrV2hHMlhOWDlFZTkybWwzeit3WWt5K1FlcGFFQTBHa1g4dDZRVDBCSWZWUVRRUjd2eG5BYzlQRTlOeUlZUVFpU1FCY0hMcW8rdjZoc0Fid3pCdVVsWDFRd0NuTWZPZFJMU2FtWjhCTU0vdGRpOEdnTkdqUitlRUhzUE14MGZVcVFDWVpacm1ud0lGcG1sZXJ5akswdFRVMUpjQS9CMUFjMEYwVzBPZ1A0emk4L1FETUwrd3NQQ2NaY3VXQllkTDY3cCtNWUE4QUY2WHk5V3U0TmR5SVROWHVOM3VqVlo5ZG1aK2s0aDZNL01VdDl1OU9uUm5sOHYxbEtacHc0am9kcHZOOW5aQlFjSEVrcEtTelRHY1Z5U3hZSklyaGlPc25CbUs0aDk2Mlk3YS9DRWVSOHdSWmh3Q21ZOHJWUGxIdWhBSEV0UHkrREZBNVNybWhBV3FTRVNVR2hoRUhYeVE4SmVzdWNYUmZIY0lFZWIrc2FzK2Y2Qmt6QVVHMjlhQU1EQVlCQ3V4SktCcnhNRjF5d0kvL1hTVDA1WC92VlAzVEcvbE1DR0VFSWVCQk1ESnlXRG1ZR0NXa3BKeTBEQ01YeE5ScldFWXp3SG9aYlBacmdLd0NWWm00OVRVMVByUVl3QWNBU0M0WEpMZGJzOGxJaHN6ZndOcmpxMXBtaDhxaW5LamFacWZlanllZHdHOEhObVFPSVpBQXdCS1MwdG5hNW8ya1lndXJhK3Zmd2pBN1FBd2FkSWt0Ykt5OG84QXdNelQybHV2cG1tbld3bXVuZ1VBaDhOeEZ6TS9DQUJFZEkzYjdYNmx1ZVBjYnZmdk5VMnJKNks3VGROOFc5ZjFSM3crMzZ4WVBwdElMdXhCdWxrLzhDN1RwTHZDa2x3eEFQSm5RSTcrQnR2YWtTbWkrNVFab0htS1NuK2dzWlZkTHR2c3ppbEZ0eFBST1FDQ2FhMFRFL3cyOW53eitCdWl1dnZqcmxiMFdQY1hyUHJZNmRMeW1Ya1ZFZnFCQ0d3aTdpQzQ2VmdIbWpiRFpmOW11dTV0Y1pTVEVFS0l6aWNCY0hJNjVIYTdmeDVhb092NjZmQUh2dCtoOGJmMExGM1huY3o4bnR2dEhnTWdlSXltYVM4QkNDYkpTa2xKT1k3OWR3YmJFWkpreXVWeUxkQTA3V3RkMTQ5b29TMXRab0ZtNXFmZGJ2ZGRMWDBZd3pCdVVWWDFmQUMvS3lnb1dGUlNVckt5c3JMeVJnQW5NM05KWkU5dE5JaG9vdlh5RFUzVC9rRkVQMlBtR2lLNnllZnpMVzF0cldURE1CNVNWYlVLd0N3QTk5bHN0azBJR1VZdGVoN2ZXd092Tk92d1o0Q09EbHZhQ1A2YmFyU24xNWU0Y2Yrd1paSjRyYXFhdjZheFZWMXkxRUhGZFlYSG1RYk5hbXh5NGdZK055WjlabFpnWHAwMWIwV1g2ZlVXM1pOVGQzODRzelJmTTAxNEFlcmpuMmFRZ0NDWU9DeFZPYlB5ckxNMGY1ZlQ0Vm1Va0lZTElZU0ltd1RBUGNlL0FMZ0FnSmt6aVdnYU02OGdvcFVBMnB6TGFoakd5WXFpd0RDTVQxUlZ2U2hpOHpNQWVzZmFNTk0wMXpWVEhMd0Y4WHE5dS9QejgyOVJWZlZOMHpSbmE1cDJIZ0NuLzFEempsak95Y3dUaWFpdXJLeXNOQ2NuNTBzQUl3RGNBMkNGemRiMlB3dG1mczAwVGJ1cXFyckw1WkxndDRmaXR3YWVZakNlSWRDbzhBM3c5L3FpUGJOVXJlR1RrY0V5NHpPRmpEdXBzS3JML3B3eFFPV0c3VVVpcEFMV2NPOEU5UDRTVzRPZkE4RUU0ZkhzdVV1YSs3NFFvdDJtT1R6dk9rdnNCUUM1UWNnSUJzSHhUQzVuQWhRR0Ftc0VFeFFZdEhCNmlWMmJVZUJkazhqMkN5R0VpSTBFd0VtSW1WVmQxODhMdlBmNWZKdGNMdGRyZ2ZkMnV6M2Jack5OSTZLVkxwZnJVYXZNWnJQWnpnNnBZMUJvblVSMEdvQ0RYcTkzdTZacFllZHp1OTEvVEZUYmlVaTF6aCtXUGRQajhTelNkWDBPRVYzTHpKc0E1QUw0bDhmaitTREdVMzBBNEp6YzNOekpMcGZyZVFEbjVPWGxEVWhMUzVzZjVmRnZXNW0yMTdhNXAwZzYvRmJmZ1NaU1pwbk1Od2QrWnEwdElhbUtvK3NCOVM5THlrM1RXekh2aGtJemxiUTkvNkI4K0JMVjlvNVFQbVhpcjRod1R1QjlJb0pmQU9DUU5ZOFkvRWwyYmZvOUNhaFdpQ0JuZ1hlRDArMG9CUE55Z05MOTJhRWJIN3JFaE1rZlJITXdDRTRsMExLWnBmbjJhUTdQdTRscnZSQkNpRmhJQUp5RWlLZ1BnUFdCOTRxaWpISTRIR2VGYk04RUFHWWU1WEE0YXEyeVR3Q1VoT3dEQUhVaDc1Y3k4L2RvNGNHNHBtblhFZEhUN1drbk03L3RkcnZERWdVcGlxSmE1MnR5dysveitXNVZWVlVqb2lPWnVScEF6UE1BRGNPNHcyYXpYYzdNRHd3ZlBueisxcTFiNjYybGpZSkxRZG50ZHB1aUtHT0lhSXZiN2E0SVBkNXV0NmZIZW03UmZmRXJVTTNNUWI4eW1aMGdEQWk5U1E3ZU0wZDU0MHp3TDJrRWlzenR6SHRBOUJlbGovSWs1ZTJ1VHV3blNMekthOFlQcXlYK2MyakFuNURVektGQkNMTlBVZWdxV3JoUTFsWVZDZWZVU2xjNVhmWWlBTXNBc2xuUnE1WEJMYlpBMlA4Y3pKcjM3MS95ckk5aHdPMTBhV09jdWxzU3VBa2h4R0VrQVhBU3N1YXlGZ2JlRTlFSlJQUkU1SDVFTkpHSWlxeGo3Z0V3T21TekUvNE15d0FBbDh1MUJNQ1NWczZaUWtTOUFheGc1aWJMRlRWejd0dUpLS09aVFdsV2ZVMXVkTDFlYjVXbWFaOENHQXJnWUYxZFhjdzN3MTZ2dDByWDliOFNrVE0zTi9laVhyMTZGUThZTU9CcUFIQzVYSE1BUUZHVUtZcWlQTS9NdHdONFBIQ3NydXNuTS9QYm1xYk5qNXhyTFpJWEwrL25NRTMxS1JDR0kyS2lMeEZIM2V2clg4c1hBQ2c4Vm1iZURRV1BLTmo3RHhyWGRUSTd0NlZPc2MwbndQOUFLRUZySGhFek9QVGhBbWhXOXB4RkVqU0lEdVBVdlM2bnl6NEpUSytDb01ZM0R0clBId1N6RlFRVGlOQVB6SjRIVm93NTcvNnhxejVQUkx1RkVFSzBud1RBU1lpSURKZkxGVHJYYUEyQUZ3SnZyQ0hRWlFEdUNneUJqcVJwMm02S1lRaVlhWm9MUzB0TC85M1dmcnF1Mzk3Q3BrRHlxWnBtMm5RTEVUa0FHRVNVbFphVzlpVDh5eXpGUkZHVU9hWnBPZ0ZjbUptWnVZaVpId093RDhBY0FMRFpiRXROMHpTSjZES0VCTURNUE1ucVpVK045ZHlpKytBVi9jNDJETnNqSnNNUmtaRzVjVzVxTklFdkFKT2JYY3QzSjRqL3JQVGQrelNkajBPSmFuZG5LSjl5MFU5QmFKei9uSWpnRndnTGZnSCtNUHU3NmdkYjJsK0lSSEhxM3YvT2NOa25NeXNMUUZDQ0cwSVQwN1VUZzZ3Z09EZ2NlcUFCZGVVRHk4ZU11bi9jcXE4UzFYWWhoQkRSVTlyZVJZam9LWXJ5TjEzWGE5cjYwOUx4UkRUQWVyay90Tnh1dHg4RDRGRm1iaUNpY2N4Y1FVUlRIQTVIVWNUeFVUK3pYN0ZpeFZmTXZJZVpUL0Y2dlQ0aWVwV0lqc3ZQenovWDJyNlRtVGN5OC9sMnV6MDc1QncvQVFEVE5HZEhleTdSL1hESmdOTjhidzBxTmszYk8wVGhhL3I2UmRkRFJQRDNBQVdHUkliWUNmRHZsTFE5dzlSeGV4L3Ric0h2cnA5TXpFWFl5SktFREh3R2g2VGdaVWE5elllcnlPdnQwbk9nUmZLWXJudGZKZ1hYaCtXQ051Tjd0c09CMFI2QkdvbHlERVZkK2VES01VZkYwMVloaEJDeGtSN2dKREZpeElpTS92MzdUeU9pRVFEU05VMTd1S1Y5cmFIS1lPYnhtcVkxdTN3UkVaME93S1pwMnNQTVhGcGFXcm9pbW5aWW1hWGZpMkxYNlMwY24wTkVJS0tkb2MxUlZmVTVhKzZ5czZTa3hLMXAycTBBWGxJVTVaOTJ1MzIxMSt1dHNvNXZzSUtNcUg2MmlXaFhJT0VYTXk4Z29wOHJpbklOZ0kzV0xoNGlHcW1xNmpnQUx4UVVGUHlJbVU5bTVpOUtTMHZidmZ5UzZQcDRXZWFKSnFYTU5BMjZNdkttdDkwamZLMmh2QkdES1hZQy9FZjF3cjFOcGlWMEowWUt6d1VvSlB0N2dwWTlDdm1QcFlEdlBlTEY0azhTVTdFUTBabXVsYzZkNGJLYnpEUUhCQVZFL2djemNjMEp0dGIwRG55SkVCM1ZVSyt1bkxWcTlLaDd4Nnd1UzJEemhSQkN0RUVDNENUUnYzLy9Ya1IwVytCOTZPc1cxQkhSK1FET2IyVWZIeEhkUmtTSEFFUWJBQzl5dTkzUkRJRnVOZ0FHY0lKVnozZUJBazNUL2tCRStjejhubUVZc3dEQTdYYS9yR25hWkNJcVVsWDFNUUEzQVFBUjFRT0FvaWhwQUVqWDlROEFQT1Z5dWY0VmVhS3hZOGYyTmd4aktCRjlZZFc1VnRPMDNRQ3VuRFJwMHY4dFhMalFJS0oxVnIxakFieGdHTWExaXFJQXdITklWSmVYNkJKNGViOWpUZE0yMDZUR1JHakJiUXdvVWQzM2N2Z2FLcUdSTC9OM1VQZ0JkVnpsc3dscDhHRlVQclhvSm9DQ3ZlSnhqQkFORi9xRWdiRnV5THppeHhKUXF4RHRObDMzenA5UmtsL0R3RUtBVWdML3JrTTdjbVBoWDJmWW1ncEJkR3hEWGNyS2gxYU5IblhQbU5XN0V0UjBJWVFRYlpBQU9FbTQzZTQ5Q0NTaWFjYnc0Y05UdDI3ZDJ1RVpWSWxvb3E3clI4WlJSUjRBS0lyeUNRRG91bTRIOEFDQWd3Q21la09HUWhxRzhVdFZWZTFFZEdOQlFjR0NrcElTTi94emVNSE0vWFZkcndKd0dvREw0VjhIR1FDZ3F1cFR1cTVYbXFZNWtvZ3ltWG1sdGNra29oVUFydG03ZDY4RFFJbXFxdXQ5UHQ5N1JQVHhwRW1UMUwxNzkxNER3RkFVUllZL0p3bCtLeVBINUhTbnliZ0JoSlN3YldBb1ZzOU42emU5d1lpM3lZN00yQVNZajZ2cGxRdTcrbkpHMFNpZlduUXNnTDhHQ3hJVy9JWXVQY01IVW9tdmpqOE5rUkN4bTE3Z2VYUEdpdnhDSml3QkJSSTB3di9FSjhZUkQyd2x3R3ZzQ2NZSmRYVXBLNTF2amN4elhyaCtiNEthTG9RUW9oVVNBQ2U1d3NMQ3RJYUdoaHNCM0oyVGszT24yKzErS1hTN3crRzRXbEdVTzVuNWliS3lzaGZqRFpLdG50Sm01a3UyYmZUbzBUa0F6bUxtQnAvUDk2N2RiczltNWhldGRWWi83WGE3dDRidTcvVjZ2OU4xL1Y0QVQ1cW0rZXlJRVNOT0E3QWJBRlJWeldibWF2OHlGSTI5eVpaK0FINWl2VjVlVzFzYlhFNkptWmNSVVNFekR3T0E1Y3VYN3dVd0FnQWNEa2VSb2loWnpGenNjcmwyeFBJWlJkZkJiL1U5M21UYkgweW1LWUdiMitBMkFJcDFoOXBhQkJaSWJPV1AyOEo2ZTAwbUtsYkplSnd1ckZxVitOWWZIdXlFVXY0RnZVYUFmeG9GNGxzdU5ZQVFudldad0w4Zk9IZnhOL0hYTEVSOHBvLzF1R2U2TGlnd1dGMUdoTjVXbHJhNGdtQWdjR2lnSnhnbnc5Ykw4M0NKUHVZUEJhNTlDV200RUVLSUZra0FuS1JHamh6Wkt5TWo0K2I2K3ZvN2lXZ29nTXFRQkZOQlJIUWFNNTlFUkxOemNuSWV6c25KK2J0aEdQL3dlcjI3WXptdmFacS9qaklMZEpPNElpVWw1WElpSW1aZTQvVjZhelJOZTVDSXNnSE1jYmxjenpkWGo4dmxlbHJUdENsRWxOcTdkKzlCekx6TkNucFBORTJ6UmxWVkFQZ3k5QmhtL28xcG1qYWZ6N2QzOWVyd1lXZGxaV1d2REJreTVDVnZNMGwzRkVXNXlUcSt5WEJxMFgzNHN6cXI5NWlNaTBFVW5nalE2b1gwRDNOczRlWTJNQVl5T0w4M2JMOERBR1lyS2NianBPLzdzdG5qdTdHZDJ5YmVUNFF6QVFETWtaODlabVpvWm14bWI5YTh4ZjlNU01WQ0pNQTBmZVhxbWFYNUY1Z0dsWUxRTnhBRUUzRlVHZUJiMVJoSG4xNUxodHZwc2R1ZCtkNFdFMFVLSVlTSW53VEFTVWJYOVg3TS9Fc2kraDJBd2N4Y3hjelRhMnBxbnRpNGNlUCt5UDNkYnZjOVk4ZU9mY0l3akY4QitDVVJ6VlJWOVc1TjArWUFlTnp0ZG4rVzZEWmFHWjNCek5XQnNoRWpScVFRMGU4QmdJam1Bb0JoR0w5WFZiVkNWZFVuVzZuT05Bemo4cDA3ZCs3Y3VuVnJ2YVpwRzZ3NnJsUVVKZGQ2SFpaRXh6VE5mYUVCdnFacE53WFdRdzdRZGIzSmlaaDVncFdnNnhaZDEyK3lpZys0WEs3SjdmajQ0akRodHdaTU1FQjNtaWFOYVJLM0JXNUNsWllIM1JJeDJBd2R1aGhXeVE2dytaUml3eitvb0RJcGUzQjJYanZ4VEpNeExkSDFobzk4NXYwcTZxOUo5RG1FaU5jMGgrZGRwMHNiemVCU0FnYjVSekhIK3dDSXJNUmF3UytWRVd4UXFYUER1YnJ6dkthL3I0VVFRaVNHQk1CSlJOTzBtUUJ1SmFLK3pGeEZSRTRpZXNMbGFuMUkxWW9WSzNZQ21ENXk1TWlITXpJeWJpU2lPd0g4RE1ETm1xWXRNZ3pqaGtDVzVWam91cjZCbVk4aG9vTUFmTXdjbUNPOExyRFBnQUVETGdVd0RFQlpTa3JLQWdDd2VtSC8yRmI5WHE4M09NVFpNQXlQcXFxZkVkRW9JaG9Gb0M1a2ptOUxUZ053Y1Z2bkNmUjJFZEZGSWNWSkdld2tDL2JBWnRRTnVvYkFkNWlnVTV2R3ZSSERseU9EWDBMdzVwU1ptbzU0Wkx6UFpQeEZUYXQ2TVJubTk3YWtmT3JZM2liemEvNFVQckJ5ZmJVK1BEdzY0YjNJeEh6OTRQbkxKU091NkpLY3V2dkRCMWFNR1dtUXpRdENMb0FZVXNOSDRKQy8vVjh4NTZBNlk2WFRZeTl3NXNjMkVrc0lJVVRyWkIzZ0pHSmxRR1ptbm1rWXhyRXVsMnRHVzhGdnFQWHIxeDl5dTkxUFYxWldIbSthNXMzTS9CV0FnZkVFdnhhUHRhelJBUUMxUlBRaGdFZXJxcW9lQ2V6Zzgva1dNZk02QU5PWExWdFdGK3VKclBWOHIyRG1yUUQybXFiNWF5dEJXSXZLeXNydTlQbDhtYkg4VVJSbGFLeHRGUjJIbC9UT05wWU5kSnAxZzdZVDhBSkFwNFp0NTBEK0dXbzJnNU4vbERPSDlNeUVxUUg0T1lYNWZMVnd6MW0yQzZ2bUpuUHdDd0RndENjQU9oWm83TEZOVEhhcXNIblR6MmJOWC94R1Fxb1Zvb1BjUDNiVjU0eTZrV0Q0NTZoYmMzbmo2d3NPekNtMi9sVVIvUWdHclpubDByTGlxbFlJSVVTekVyUndvK2dLN0hhN0RVQ2ZCQVNzQUlCSmt5YXB1M2J0R2hEcmZPRDJ5c3ZMRzdCbXpacDlBTXpPT0o5SVByeThuOE5nOVpjRVhBeFErQWdYSytyMXp4RnY5bWlFTDlRWnVaVTNBdmlQbXJiM1JjcEhqNW1qVnpabDRnUWlMQTRXaEkxWmpnMEJNTUVoTTM5NVM1WmFmVGJOOXRiR1ZiRVFuY1M1WWxRdUtNMEw4aS9kQit2bk9hNGxrbUE5ZUd2OC92blNSbkRjcDVWdWo2dXhRZ2dod2tnQUxJVG8xbmpwd0w0bTBmVWcvQUxBU1UxM3NQNVcwSHkzcFRXM2w5QmNZTWQ3QU14VFREeEw0L2R1YmVib3BMYi82cUlqRHFqNExKQkFqOE9DMXRpRnh0QU1ybFVOUG4zSWdzV2Z4MTJ4RUozb0laYzJxQjY4Q3NEd1JOWFpUQkQ4UFVCam5Mbzc2WkxxaWZnZFdMNU1sb3JyQkwzSEZVcThsR1JrQ0xRUW9sdmlrZ0duR1c4TmZOWWtLZ1BocjJndStDWDJmOHNGT25aRGoyZHJ5Q0dUUHhnTHljVEVZQmV6ZWJWeXhONGM5Y0s5dC9YRTRCY0FEdHJveFdEMmVJNC81WSsvbnZEbkRNUzRWWUpmMFIzZG83djNwTE55UHBya21ZajkzNHIvYXlyc0Myc293T3RtbHVhZkVtT1ZRZ2doSXNnVERTRkV0OEhMK3d3eHpkVEpBRTFGWURtZXNCMzhTeE0xN2V4bDYvOEoxUElRM25kQi9KSkN5Z0lhdTd2SHIvTmNOdldpWHhHVXYzWG9TUmh2Wk05YmRGbUhua09JRHZiTXBoRXBaVlY5bndlb2NVVUFhNW13V0x2bkNHeWxJQWcrbUt1RXlRN25XTy9tZU5zcmtvZjBBSGNPNlFGT1BuSkJoUkJkR3E5REw2TjZ3R1V3YVNvQk9valVwanRaL3hjVzJJWUV2UzFXemx0QmVFbUI3MFc2Y1ArMkJEZTkyOXAxN2ZnZitsajlnRURwL3BKNFU5Mmk4WWxFWU9nejR6dGJLb1lQZm01UmRZdkhDTkdOT0YzNU13QUtXU29zdm44M1RZWkRNL1pEUWFGVEsxM1gybkdpNTVBQXVITklBSng4NUlJS0lib2NaaWhZTVZBem1hWUN1QlJBbjJiM1F6TmZPU0ZZdEFBQUlBQkpSRUZVWXVRZnhOeHkyTXRmZ2VnbHhUUmZvc0xLRHhQWDZ1VEFkcnV0NHFqTTk0T1pzeE1RKy9yckNaMzR5ejQyZVZUT2dzVnZKNkJtSWJxTUdTNzdaR2JsQlJDc0IzV0pDSUpEOFNFd2ozY1dlTDJ4dDFJa0N3bUFPNGNFd01sSExxZ1Fvc3ZndC9xZlliSXlCVVRYQU5ZNm0wMTJnclZrQ0FYKzU1L1AyOXc2dlkxMkFQeUtRdlFTamR1enNTUGFuaXpLcHhiOUVhQS9BSWg3R0dkTEdMZ3JaKzZpUHlXNFdpRzZCS2ZMcmdQME9rQ1pBSUtEVTJJZkRoMXhMS09Pd0pkUEwvQXNpYk9wb3B1VEFMaHpTQUNjZk9TQ0NpRU9HMzRGS3ZyM3p6Tk5wUWlnaVVCZ1NaRW1ld2FUVlFVR05uTWdlVldMbGVOOWdKY29DaTJXb0RjNjVWTXZQaGRzcmdjMTVtaE94SytKc096UnpPNnNlY1VGQ1Z0S1dJZ3VhR1pwL2ltbWliY0FPaEpBUndUQkJwRjUzWFRkT3ovT3BvcHVUQUxnemlFQmNQS1JDeXFFNkZUc1FSK2pmdUFFTXFrSXhJVUFEV3grUjMvZ3BCREFSSURaeHZxempJTU11RWd4bHloY1Ywd1hIaXpyb0krUWxQWmZlK21nZyt6N0FLQ2gvcEtJU2JzeENYOVF3Y3k3ZXhzNHVlK0x4WjJ5dHJnUWg1UFRZOCtHUVM2QVFqSTR4NzVlY0ROTEpJRUl6dWxhNll4NDJ5cTZKd21BTzRjRXdNbEhMcWdRb3NQeDhvRkhtU1pkeXNCRUltaHQ3bS85U2lkcW93ZVNlVHRBU3hURlhFempLcGNscUxrOURnTlVNYVdvRkVUMllFRWl1bWhETHg4emc3a2dlLzVpZDd6VkN0RmRQTEptVk9haDJ0VFhBZEtEaFd3dHo4YnR2d1ZyWmtVM0FEeC8rTjRqcnJ2eXlvVkdIRTBWM1pBRXdKMURBdURrSXhkVUNKRnd2S1IzdHFHbUZCQXJvMEFZQTlESkNhdWJlUzJCbGlnMmN6RVZWSDZVcUhwN3N2S3BFKzhEOEVBaTY0eThVU2VHTTJ2ZUl1bXBFajNPSzY5TVVyY08zUDBzUURjMmxzYlpFOXprMlNDN2VxWFhYM1pYM2xySnF0NkRTQURjT1NRQVRqNXlRWVVRY2VNVlIrUWF6QVhFZkFFQU8wREhKcVppMURINEhWSm90UUp6TlhxcmF5aHZ0OXpnSlZERnRSZU5aRmJXd044bkZaNnRPUTRSMWJpeTVpNGFLL04rUlU4Mm84VHhHeVorSENBYmdQaW4yRGNOZ3JkQTVRdWQrZDd2NHFoVmRDTVNBSGNPQ1lDVGoxeFFJVVM3c0x2L01OU3JaNW5nc3hnNGk0ak9CSkNUbU1wNVB4UFdFZEVhQmNacUdGVWJhVHpxRWxLM2FLTGk2b2xaclBJSElNcnlsOFEvNzVjWU1NTVRjbitSV250d3hNQ0ZybjJ4dDFTSTVERFRkY0ZvazVYWFFEUTRXTWdBRkk1cFNIVHcrT0NoWEs0bzBLYzVQRnZpYktyb0JpUUE3aHdTQUNjZnVhQkNpR1l4ZzFEUzkzaURiV2NSMDFrTVBvdUFNd0VhbE1EVFZEQjREUUdyRlJpck1XN2ZaaUtZQ2F4ZnRJQ2RVQ3ErS0ZvRDBFaC9RU0xtL1FaUzlGRGczY0VVSDBZYzhXTHhKL0cyVjRoa01XdlY2SnlHZWxzeFFDT0NoWEVzT2RaMFNEUlhBM3laVS9lNjRtK3Q2TW9rQU80Y0VnQW5IN21nUXZSd3ZBNjlVTlgvSklQb1JBS2RCT0JFZ0U0RTRZY0FlaWZ3VEY4emFET0IzMWZZM0F3YmJhYUN5bThTVjc5b2ovS3BFeDhDY0hkQ0s0MFk5MHpBNVZsekY3MmUwSE1Ja1FTY1c0YW5Za2YydjBHWTJsZ2ErN3hnLytFaC8vNWttYVFlUVFMZ3ppRUJjUEtSQ3lwRWttTjMvMkdvVTNLZ1VyWUpNd2RNZzhGUUdKUkg0Qk5CMWpxVkNUMHBmd1NpelFDL3A4RDhBQ3E5UndXVk1nUzJpNmlZWERTV0NXOEYxL3ROd0x6ZnlLUlhESDRzWjI3eDcrT3FWSWdrNTNRN2Znb1RUNE9RQ3NBL0VrTnB6SVRmSHMwdGt3VEdvOUJMNzNMS3lKcWtKQUZ3NTVBQU9QbklCUldpaTJJUCtxQytUd1pNV3daWXlZRE55QUNUL3pWVGhnRXpneFQ0eTBBWllHU0NNSlRCMlFUa0FzaHBjWTNkaERTUUt4bjRsQWlmZ1BsVFJWRStnWUpQWWR2ek9lWEQxMkhuRlhIWmZlMUZRMzJzL0E5QWYzOUpJdGI3amVoOFlxektQbjVSUGpubHBsdUl0c3dzelI5aEdpZ0dVV011aFJnVFpMV3dURklwVkw3Y21lK3RpcjJWb2l1U0FMaHpTQUNjZk9TQ2RqTGZza0ZlSWx4d3VOc2hSSFI0TDRBZERHd240Rk1RZjZvd1BvYXQvalBTRDFRYzd0YUo5bUc3M1ZaK1pPWUdJbXZ1WVFMbS9UWkplc1hZMGF1dTdyUitDNWZ2amJlOVF2UVVENjBhUGJpK1B1VTFBS09EaGJIT0MyNG1FeDJBN1lyQ0V5UTVWbktSQUxoelNBQ2NmR3lIdXdGQ2lNT2lESXhxQnI0alFqbUE3d0F1WTJDSHF2RDNVTXd5MHZkOWViZ2JLUktyNHNpK2p4S2hNZkZPQXBKZStlK3pnL2NHRFNyTUlnbCtoV2lmZThhczN2WEtLNVB5dHc3Yzh4aUFXd0VBUk9CWTVnV3pGZnlHWjhjYVpwcDR4K215WCtuVXZZc1QzSHdoaE9oVzVJbEdKNU1lWU5FdWpJTWdiZ0NqQVVRTkFQdkFhQUNvd1Y5T0RSellEcW9GOFQ0QzlzSC9weEtNYWxhd1QyWHNBMmdmR1B1UVVyOFBNUGRKRDI3UFVqNzFvaUpBV2RSWUV1OGlwRTJyWURadnpKbTMrUG40S2hXaVozTzY3SmN3SzdPSjBDOVlHR052Y0NDRWJzUU1wbG5UOWRKcE1TYWRGbDJJOUFCM0R1a0JUajV5UVlVUUlzbFZYak4rV0oxaSt4OElmZndsQ1pqM0c1azRpL21aN0huRlA0KzlRaUZFd0lNcnh4emxxMWNYZ0NndldCaFhzcm9tVDZ1V0kvUGdsYzd6TnU2UHE2SGlzSklBdUhOSUFKeDhsTVBkQUNHRUVCMkhKMDNxVmFlcWk0UEJMd2VHTE1lWjlDcnNYcHJmeThyWThadTRLaFJDQk4xM3dhcHZvWHN1QU9OK01Bd0F3UW43MUdSNmI5c0lGSjVhbW1nY2FqTGVlOER0T0M1eHJSWkNpTzVCQW1BaGhFaGlGV20xQ3dBNkZZQTFqSkxqSHZjWW1KZG8yV256VVJFOSsyNURuTlVLSVVJNENhYXpvUFJCd013RDg3Y0FFSWhqbWJsZG5jRU1BRVFnNHBDSi8zU2NZZUs5R1NYNTR4TGNkQ0dFNk5Ja0FCWkNpQ1JWTWJWb0dvZ3VDUzNqT0hwK3lWOUJNUGhsUnIzS1p1SGdseGJ0aUtlZFFvaVdPUXU4RzlLaG5nYm1WNEtGUk9BWUZobGpKditkWCtNc2lMNU1XT1owT1I1MmV1eVNHRlVJMFNQSW1IWWhoRWhDT3ljWEZacUVKU0FLeEszeERub083L2RsWm1LK1BHdis0amZpYTZrUUlsb3pYUGJyR1BRM2dQcUViU0FPbjVmUUJ2OTZ3WkhmQ3Z3dVZMN0NtZS85T2lHTkZSMU81Z0IzRHBrRG5IemtnZ29oUkpMWk5XWGlpUWF3S1h6ZWI3dnVqNXRnS3d0dHlQcy81TXdyZmlUT3Bnb2gydWtCdCtNNGcvbGxnRWFFbHZ1RDJuWWdCa3hFSk5iaWFvQi82ZFM5OHhMUVZOSEJPaklBWHJUcFhSeWZuWVhoUng3WjVyNWY3ZHlKZjVkNmd1K2RWMXlPRkZ0MEF3cHFhbXRSWGxXRjcvYnV4ZmQ3SzFGWmN3Qy92bkFzQU1BMFRUaGZmUjFmNzlvRkFMaitnakZ3bkhwS0RKOG1QaElBSng4WjdpS0VFRWxrN3lTOVh6MTRLY2pmUThSZ0szZE9QTCsvSTROZnZDREJyeENIeC8xYTZSZE9qLzA4R0pnRjRJNUFCTXRBKzVaTDRwQnNXc0hPWU1vRWFLNnpKTDhJTnI3Sm1lK3Q2WUNQSUxxNFZ6ZHN4TnpWYTZBUTRhcVI1K0dxODBlRy9RNklWRk5iaC85OSsxM3dmV3MvZjFVSER1Q0IxOS9Bdm9PSFVIWGdBQm9NbzhrK2wvNzRiQXdkT0JERjc3MlBEN1p2QndEazlPK1BNU2VmRlBObkVpS1VCTUJDQ0pFazJBbWxZbHV2MTBEMGcwQVp4VDNRcDhuZ2FWZDJYZHBOY1ZZcWhJaURNOS9yQTNEWHpOTDhSYWJCczBGMFBBRC8zT0FZSmp6NEg1S0ZIRWQwSlF6OGVHWnAvaFhUSEo1M0U5cDQwYVh0cmE3QmY5L1pCQUF3bWZIaXV2WDRjdWN1L0c1Q0lYcWxwdUsxalJ0UldYTVFBR0EvNVdRY241M2RwSTdhaGdZWVp2Z2tkWVVJYVNrcDZKZVJnVzkzNzBHZHo5ZGlHejc4NWhzb1JKaS9lazJ3ckdMZlBreCs2dWxtOTc5NjFQbTQ1Snl6Mi8xWlJjOGxBYkFRUWlTSjhpK0sva1JFV3VCOXU0ZEVSaUFBSmxOd2hDU0RQeUhVWFVJTEZ6VjlaQytFNkhUVEhKNjFUby85TkJpWUJhYmJRRkNDUVN4em9GZTN6WHI4b1c5a3p6RWRZNXE4Zm9iYmZ2ODBoL2RQMFhZc2krNXRZR1lmUERMNWFzeDg3WFdVViswREFHemN0ZzB2clZ1UEcrd1h3THZsWTN5elp3OEE0TGpzckdZRDRLbC8rM3VUc2gvbTVPRFBVNjRCRVdGSXY3NzRkcy9lc08xOTB0TXc0Y3d6Y2V5UUljZ1owQit6M3ZodldKQnNNcU8yb2ZuRkJpS0RiU0hhSWdHd0VFSWtnZkxKRjEwRjBPMk5KUngzeG1jemRONHZjMFdLd3ZvUmMxWWNpSytsUW9oRWN1Wjdhd0hjUHJNMC94WFR4QXNBblFqQUdobk5VVDhJYTB3TWJTMFo3QStlVTVqcDRSbHV4N2haTHJyNlh0MWRrZmhQSUxxYW9RTUg0cEhKMTJEYXl3dXhmZmR1bkRIc2FFekpHNVd3K2dOemhBL1YxK05uLy9vUEFHQmc3ejY0Sm04VUR0YlY0ZjVYRmdZRDVFRjkrdUQwWVVlSEhYK2dyZzV2Yi9zQ0FKQnFzK0hIeDh0eTFxSjlKQUFXUW9odWJ1ZTFFODgwbUY4SVR1ZGp0RHBmS3hwbXlMeGZaaHdpVmdxT21QUG05M0UyVlFqUlFhWTVQQnNCbk9SMDVjOEM2QjUvS2JWN2JqQURJQVZnazBNVFpPWFhnN2M0Uy9KLzZ5endMT2lBNW9zdXBuOUdCbWI5NUVyTVc3MFdOK1JmRUhWU0t3QTRZOWd3S0VyNDc2Q2pCZzRNdmo2aWIxOEFRRzE5MHg3ZGo3NzVGbC90OUNlOVNyWFpjTjlsbCtBSFdWbGgrenhhdkRqNCtnYjdCVGhxMEtDbzJ5WUVJRm1naFJDaVd5dWJWRGlZMGxJK0FDRUg4Tis4aGk3ekdZdUlHWVFtd3l6S21idDRhVHp0RkVKMEh1Y0srNDlBTkJkRXB6YVdXZ254MnBNT3ZybnB4TXhMVXRKOE45ODdablZaSXRvcVl0ZFJXYUNyRHgzQzNwb0RHRGI0aUNiYmZ2UGM3T0FRNk52R0Z5TC9sT0g0Nkp0dmNkL0xqY3RVTC96ZHJVaHRJV0N1T25BZzJIdGJYWHNJYzFiNTUva083Tk1IVjU4L0VnQ1FucHFLeHhZdmdVTFViRDJoUTZIVFUxSUFBSVA3WnVKdk45NFF5OGR0azJTQlRqN1NBeXlFRU4wVTN6SWlwZUtRYlRGZ0JiOGNTR1lUUjUySXZOL2wzMG53SzBUMzRoenIzUXpnTkdlSnd3bkNkSDhwK1ljMk13TktsRjhVWlAweDBmakZRRFNob2Q2MlpVWkovdFRwQlo0bEhkQjhjUmcxK0h4NCtNMUYrTHlzSEw4WXF5UC9GUCt5UTN1cXErRXpUUGpNeGhRUTFiV0hVRkcxRDVVSHdtZkc3TnkzSHltcTJxVHVmcjB6VUxGdkg1NWVVZEprMjk2YW1tRDU5TXN2QTlENnZOK0F3UGEyOWhNaWxEelJFRUtJYnFwOFN0RmNFRTFwTEdsLzl0ZHdrY2Z6dzlsemkrK09vMEloeEdFMncrMG9aSk1mQjFINEdqTHRXVElKYU9IcmhmL2VLNzMrRDNmbHJhMk92NldpdlRxaUIvaWZKUzRzMi94QjhIM1JXV2ZoeHZ3TDhPdm5adVA3eXNxNDZyNXRmQ0Z5Qi9USG5mTmZiSFUvNXhXWFljdDNiYys0cWZmNThPWW1mNUx5d1gwejhlK2YzUkpYKzFvaVBjREpSM3FBaFJDaUc2cVlXalNOa2NqZ0YySEhFM2gybGdTL1FuUjcwN1hTWlFDV09WMzV0ekRvSVFMOEV5YUR3VzlvK3F0V0JGY2JEdDJQZm5ub1VOb2xNOXlPbjAvWFNvc1QyM0p4T0V3NDYweTg4OFdYMkYzdGY2WlIvTjU3U0UxSlhMalFQNk0zeHAvNUl3REE1cSsveG83S0tnQkFabm82Umx2ci9BN3UydytYbnp1MHplek9OYlcxd1FCWWlQYVFKeHBDQ05ITmxFMmRPSW1BNElRckRzM1dISVBJTExITS9GcjI4Y1ZYa2hPeXRvUVFTZVNSTmFNeUQ5V20zUXZHYlNDa05XNWhLMmwwMnozQ2pWbWltengwZXhWRzdhK2M0OWJ0VEhDelJRczZhZzd3cnYzN01lMlZoZGhSV1lXc2Z2M3c2TlRKZUhYRFJ1eXBqcStqZjhKWloySDRrVU1CK0pjdXV1RWZ6MkRmUWYrYXdrY1BHb1NuYnJ3K3VPKzlMNzJNLzMzN1hkUjFTdyt3YUErNW9FSUkwWTNzbkhwUm5zbmtBWkVOQ1BUSHhONzcyMlNKRkdadjFuZlZCZVQxK2xvNFJBalJ6VDNvZGd6ek1UOEcwT1hoVzZ4aDBUR0dWY3pZUjhSM1R0YzgvNUoxZ3p0ZVJ3WEFBRkIxOENEKzlHWXhmakZXYjVKbE9mS2g2eWZmNzhDbUw3OEVBUFR0MVFzVHp4N1JadjFyUHZrVWZ3N0o1bXhUVlp3eDdHamNmdEVFOUU1TGczUGhhL2o0KzdhSFFRZm0va29BTE5wRExxZ1FRblFUdTZaTVBORWd2QU1nRS9EZmhDangzbVVHTW1mNTYzdUg5OEdlVzF4OE1QN1dDaUc2dXBtbCthTk1FMDhEZEViWUJtYVEwbllnSE93TkRyeHBQSDZEeXNhMTk0OWQ5WGtpMnl2Q2RXUUEzSks2aGdiYzg5TExPTy80NDNISk9XY2p4V2JEb25mZnhYOUt2UUNBb1FNRzRPOC92UkdBLzNmVXMrNVMySWVmakJOemM4UHF1WDN1UEd3cmI3cXM5RkdEQnVIdVN5YWlYMFpHbTIycHFhME5yaU1zQWJCb0Q1a0RMSVFRM2NDdW4wek1OWUJTQklKZnhCLzhNa0tmNHZPV2RKczZka0R4ZnlYNEZhS0htT2J3ckdYR21UTmRqdXVaK0NHQXNnSDQ1d2N6QTB5dGRwVXcwTGc5ZENBSzBYa0diQjg1WGZrUElhZmlZZWNwVytzNzdsT0lqbEJXV1lsM3Yvd0tvMDgrS1N3WS9ZL0hpMjNsRmRoV1hvRTFuMzZHeDYrZDBtSWRiN3o5RHBhK3Z4bEwzOThNL2JSVGNZdm1RRnBLQ3RaLzlubVQ0RmRWRkJpbWlXLzM3TUU5TDc2TXFvUHlxMGgwSE9Wd04wQUlJVVRyZHQwNE1kTm5ReWtJL2tmb3pGQ2ltS3ZYS2diSXVsdGw0RnZBNWhndys3OVY4YmRXQ05HZEVJR25GNVErMzl0SU9SN2dod0N1dGJZMHpwRUl6dmx0dFo3R1BGbit3OU1BbW9FZDJmOXpsdGpQNjdBUElEckVoOTk4aTMrVmVuRERQNTdCUDB0Y0FJQ1ZXei9HOGc4K0RPNlRmOHB3cUVyem9jUUgyNy9CL0xYcmd1LzNWTmNnTFNVRnRRME5lTTdqN3kwKzVjZ2pnOXVIRGhnQTdkUlRjZFNnZ2ZqbDJJS08rRWhDQkVrUHNCQkNkR0ZzdDl2S0czZ3BFWjBZS0NNUU9JNEJXZUU5djlpcEdJWTlhOEVpU1Z3alJBOTJ4N2dWQndEYys2RGI4YXpQNUQrQjZFb0FqYjI2Sm9YRnhKR0NjUyt4bFNUTE9wQndBa0Rybks3OEJiWVU0Kzc3TGxqMWJZZCtFSkVRbit6WUFjQ2ZyTXBreHBadnY4TlRieTBQYmo5NWFDNG1qamlyMldNM2ZQNDVIaTFlQXAvaFh6TzRiNjllK08yRjR3QUErdzhleE03OSt3RUEycW1uWU10M2pZbXVidEh5Y2FpaEFRVGdWMk1MNEROTjdLMnBBUUQwU2szRnFvOC94dGU3ZHNPbXF2aHB2ajBZZkp2TWFEQU1DQkV0NlFFV1FvZ3VyUHlvdmdzSWxCY3NZSTQ1K0NXcko0Y2F4elJXczQ4ZFdRdVdmQmx2TzRVUXllRStyWFM3czhCemxhSndIc0NOYTh4WVh4ditvZEV0SDgrZ2tMdkx4ckFZb01tK2V0dm5UcGZqMFQrdXpodlFFVzBYaWJNMUpEQTlLVGNYank1ZUVnd3krMlZrNFBhTEprQ3hBbENib2lJOUpRWHBLU25ZVlYyTlI5NHNEdTZiYXJQaDNrc3Z3Y0RNUGdDQUlmMzY0YmlzTE9RTzZJOVRqejRxN0p6cHFhbndHUVlXckYySGdYMzY0QWREaG1EaGhvMVl1R0VqdHUvYWhmRm5uZ2tBOEJrRzBsSlNNUGFNMC9IeGpoMTR6dU5GeVljZmRmaC9FNUU4SkFBV1FvZ3VxbXhxMFF3Q0pqV1dOQ2FzYWpjR21ManhKaFpjUzJ4Y21QTmk4WmI0V3lxRVNEYlRISjYxVHQxek5oRXVBL0JlY0VQWVdHZHVmb3F3OVpTT1FGWU1iQVhDL3FXWGJxK3JTL2xpaHN0K3UzUEw4TlFPL0FnaVJudHJhbEJldFMvNC9xeGpqOEgwS3k3RGtRTUhJa1ZWY2UrbEYyTnczNzdCN2VQUC9CSHV1ZlJpSERWb0VPcDlQcGhXWnJRVVZjVmRFNHR3MHREd0JGZ2pmbkFzTGozbm5HWWZwSGkyYk1YeUR6N0VBNisvZ1hXZmZSYTJMZStrRTVIVHZ6K3VISGtlMGxOVFVGbFRnLzRaR2FqeitiQjk5MjU4dTJkUEF2OHJpR1FtUTZDRkVLSUxLcDg2OFdZQTA4SkxZeC8zN005UEUrekM4U21NaTdQbUwxblg2a0ZDaUI1dnVsYjZCb0EzbktYNTQySGdmaEJaODNrRE9RUmFUcGJWbUNTTEFudGEzME0wZ0VHUG9pejdOODZTckh1bTY1NFhaZG1rcnVQRGI3NEp2aDUyeEJIbzM3czMrdmZ1alQ5TnZocWZsMWNFTXpwWEh6cUVOWjk4aXRJdFcvRlpXVmxZSFgxNzljSTlsMTZNazRjT2JWTC9xQk4vaUtFREJtQnZ6WUd3Y21hR1o4dFdBUDRoenlOL2VBTGUzTlE0Q0tGM1docitlZk5OQUlCSGl4ZmowZUlsT0hMZ3dPRDI5Wjk5anFOR2hpL1pKRVJ6SkFBV1FvZ3Vwbnp5UlZlQitabVllM3NqaGE3WnlPeGowQ1haOHhldFNFemxRb2lld09ud0xBV3cxT215NjRCeVA0QXgvaTNoMmEvOG9XNXozMTBFaFFBMncwYXlEQVBSL0JtdS9MdG5sdUxYMHh5ZWxSMzhNVVFVTm4rOVBmajZ0SkJoeWd6QXBpcDRhZDE2ZkxqOUczeGFWaGFjNXh2cTlLT1B3bTh1SEljaC9mbzFXLzh4Z3djM1cvN3VsMTloUjJVbEFHRDBTU2NpUGFWeGdNRDNsWlV3VFJPS29xQzJvUUVmZnZNdEROTkV4YjU5eUV4UFIzVnRMVFp1MjRZclIwcStOZEUyQ1lDRkVLSUxxWmhTZEFtRDVqZW1hUFlIcjdGMGpmalg2QXk3Mld4ZzBLVTU4eFl0U1ZCemhSQTlqRlAzdWdDNG5HN0hHRERmRDVEdTN4TDh5Z3A5R3lhUUhJc0lZRE5rSDZKVFRSTmVwOHV4VEdYZjdmY1hyUHE0WXorRmFBa3o0NFB0alQzQXc0OGNpdWM5WHF6NjVOTmdRcXFXRE96VEIxZWZQeElGcDU4V21tZ3hhcXMrYnJ6czQ4LzhFWTdJekF5KzMxWmVnWnVmL1RmNlpXUmc1NzU5cUs3MUp5c2YrY01UWUpxTWxSOS9qTjNWMVRoWVY0ZU10TFIybjF2MExCSUFDeUZFRjFGeDdjVTZtK1pDRUZSL2lYL09icXpCcjhsaDJaNGJpREVoZTk2aWtzUzBWZ2pSa3ptMTBsVUFDcHdyN0dlRHlBbWlDUUJDQWwrMjBoWTBmWUFYZUM0WG5CN2NHQ3NWR3JDTmM3cnkzNERKRHp2SGVqZDErQWNSWWI2b3FBZ0xkSWNmZVNTT0hUd0VLMXBKTW5YTTRNRVlkOGJwMEU4N0ZhbTIyRU9MMjhZWEl2OFVmMmJvWTRjTUFlQ2ZmL3plVjE4REFIWlhWMk4zZFhWdy8vU1VGRng1M25sZ01DYU5QQmRIRFpMaHp5STZDUnBmSjRRUUloN2xrNHZPWXdVZUFxVUQvdGx5Q3NlKzNCR0RROWI1NVRxRnFTaExnbDhoUkFlWldUTG1OSk5zTXdDK3BFbTJQdlkvekNPaXhoN2lzTzNXMzVIZmQ4eHVFRDlzOVRxTENBZVdMMHY0dk9sOUJ3OWk3YWVmNGUxdFgyQnZUUTJldk9FNkFJRHJvNC93MUZ1Tk0yZU95OHJDMlQ4NEZ1Y2VmenlPeTg2SzZWd1ZWZnR3eTcvK0RRQTRldEFnUEhYajlVMzJPVkJiaS85dWVoZWZmUDg5cW12cndNeElUMG5Cc01GSFlQeVpQMnB4T0hVaTlSNVhLUEZTa3BFTEtvUVFoOW11YXlhTU1CVFZDNEovblloV2tzcTBKWExZTXpNT0FlYjRuSG1MdllscnNSQkNOTS9wMG9ZRGZEOFlWNElpVmh1eGVuc3A1RzBBZ2NHQkozNU52dnY0WFlBZmh1WjkzVWt3TzZibDNVOUhCTUNoZklZQm02b0czeS9idkJuWi9mdmpoems1Nk4yRGhobExBSng4NUlJS0ljUmh0SHZxaEpOOXJLNEh3Wjh0eEZxcEtLYWVYN1o2ZmtPQ1h3V0dualZQc2owTElUclhnMjdITUIvekxRRGRCS0NaTHNMQTJPZndNZEJFMWx6aDhPTEFJWjlEd1o4RzFxWE4vZTM0WlhVZDFmYnVvcU1EWU9FbkFYRHlrUXNxaEJDSFNmblVvbU1aMkVpZ3dVRDRzT1gySWpCTWE3NGQvSlhWRUl4eEV2d0tJUTZuWnphTlNDbmYxKzhTWnY0NVFJNG1PelFYNkFLTmliTFF6SGJtTWdMK2t0NnIvcDkzNWEydGpqeTJwNUFBdUhOSUFKeDg1SUlLSWNSaHNPY25GeDlWbjhKckNmQ3ZNZEhDVFdEVVFyTTlNMnFZMlpFenYvaWR1QnNxaEJBSjhzQ0tNU2NZaXUxbllOd0F3c0FtT3dTU1l4RUhoOEVFaDB1SFo3UVBsRllCK0h0cXF1K0plOGFzM3RXaGplK0NKQUR1SEJJQUp4KzVvRUlJMGNuS0poVU9wblRiUm9DT0JlTHIrWVcvZ3RDN3hQM00wQ1g0RlVKMFpVNlhmUXFZZmc2aVVVMjNjdVAzbWpVbkpEQll1dG1uaFl3NkVCWUI1blBRdkN0NnlqeGhDWUE3aHdUQXlVY3VxQkJDZEtMeXFaY09BZnZXZ09nRXdOOXhxeURHT2IrUnliS1k5eXVtY2NHUUJVczNKNnE5UWdqUmtad3ViVGlZZndIZ1doRDZOcnRUWUVrM0t3cHVadm1rVU44RC9BS2cvTWVwdTcvc29HWjNDUklBZHc0SmdKT1BYRkFoaE9na3UzNHlNZGRJNFRXQm50KzRzSCtZWUhDcEkrWksxVFFjRXZ3S0licWp4OWVON0ZWOU1PMGE5dmNLbjkzMkVmN3Z2ellpd05YRWVKNXQ1a0pudnJlbTlWMjdId21BTzRjRXdNbEhMcWdRUW5TQ3ZWTXZPcm9PdEpwQVJ3T0pHUFljdHRUUmR6WkFIenh2MGFjSmFhd1FRaHhHRDZ3WWM0S3BLbGN5SzVjRE9ET2FZNGpZbnpTcnlUeGhBT0FhTUJZeStMa1pCZDQxQ1czc1lTUUJjT2VRQURqNXlBVVZRb2dPVmo2MTZGZ3dyUUVoRndqUFZ4VS8zcUtvaGo1azl0THlSTlVvaEJCZGhkTmpQd1krNVFxQUx3ZlJlUzN1eU94UG9BVUFvSmFIU0RNK1orTFpLVVF2M0tlVmZ0OHhyZTRjRWdCM0RnbUFrNDljVUNHRTZFQTdyN25vQkZOVjFnQVlBc0M2S1d0L3ltZi8xTGNteDduVUZGdzIrTGxGUFhZWkVDRkV6K0ZjTVNvWGF0cGxNUGtLRUYzUTRvNmgzN090ZjkyK1RZU2x4TWJTYWZyS2JwYzRVQUxnemlFQmNQS1JDeXFFRUIya2JQTEZ3Nkh3S2dJR0FZaDVxU01DWUVZZXlwaWZWWmQySFMxY2FNVGZVaUdFNkY2Y0h2c1JNSlZMWVBJa0VJMk50ejRHOWhEekVsTG9yZFRVK3JmdUhyMm1NaEh0N0VnU0FIY09DWUNUajF4UUlZVG9BQlhYVGp5ZEdTc0I5QWNRMzdqbnlHT1pIOHFlVjN4di9LMFVRb2p1NytFU3ZWOHRqSXNCWEE3Q1dJRFM0NnFRWVFDOGdRbEx5ZVNsenJIZUxwbGNVQUxnemlFQmNQS1JDeXFFRUFtMjY1b0pJd3hGS1FWUlh3QmdaaWprejFuYUhzVHM3L2x0REg1Tm1MZzVlLzZpNXhMYllpR0VTQTVQTGkxTXEweXRQeC9FWTVoNURJQ1JBUFdLcDA2cmQzZ2pFVFl3MGNaZWFYWHI3OHBiZTlpbm5rZ0EzRGtrQUU0K2NrR0ZFQ0tCeWljWG5RY0ZMb0I2QS83Z2wwRHQvN2FOWE9ZSVhLdWF1R3pJL09KbGlXNnpFRUlrcTJjMmpVZ3AyOWZ2SERZeGhnaGp3QmpWNG5yRFVXTm1waytJc0pGZ2JpQ0ZOcGo1bm8rY0JETXhyWTZPQk1DZFF3TGc1Q01YVkFnaEVtVG41S0pDUThIclpBMi9pem40OVIvY3VNd1JlSmNOTkg3dzNFV2JFdGxlSVlUb2Fad01SZkhrbjhrR3hqRFJHQVpHQi9NMHhJRVpCd2k4Q1VRYkFITkRhcXF4OXA0eHEzY2xvczB0a1FDNGMwZ0FuSHprZ2dvaFJBS1VUNTU0SXhUOEM0QUN3RnFTZzlDZXV4TUNZRnJIaGZnaXpmQnBBeFlzM1o2NDFnb2hoQWh3ZXV6SGtJL09BT0YwQnAwTzRIUXdqZ2RaMytjeDR5b3d2Z2F3SFlUdEFMWVRZenN6YjA5Tk43YkhHeUJMQU53NUpBQk9QbkpCaFJBaVRtVlRpMllRYUZwb21YL1pvdlpnTkE1NERwUmdVMFp0M2JoK0M1ZnZUVUF6aFJCQ1JNbnBzYWNyVEdld1FhY3o0UlFBWndKOEprQ1ppVHNMSHdMd0RSaGZXd0h5OTJBNkNPS0RJRHBJd0FHWWZKREJCNkFvQjZHWUIyR29CNkVhQjN1bE5CejQ5WUg3OWlldUxhSWxFZ0FuSDdtZ1FnZ1JJM1pDcWRnMmNRNElrNE5sQUJRR3VCM2ZyZ1FyMlZWNCtQdHkxbTdmZGJSc1dWM0NHaXlFRUNJdUQ2NGNjNVJScjU1dUVzNGc0SFJtT3AyQUg0S2dkblpiN2pEdTZPeFQ5a2gvVnY2MDBsbmdzUi91ZG9qRXNSM3VCZ2doUkhmRTE5dlR5N2Rsdms2RXdtQVpHQXFvbmNGdllMcXZkUkN6RDRRN3MrY1cveVhCVFJaQ0NCR24reTVZOVMyQWJ3RXNDWlE1UFhZYmdHeVlTaTdZekFVb0YweTVBT2NDeUFVb2x3bTVpWmhyTElTSW4vUUFDeUZFTysyYk5HN2d3ZlMwNVFTY0hiNkZFZTNYYW5ORHBCbllvN0p4NlpCNVMxWW5vcDFDQ0NHNkZxZkhma3hZb0F3Y0FhWmVBTkpCN1A4YlNBZWpGd2pwMXBwais0anlBQUFZR1VsRVFWVEc2Y3pvQlhBNkFlbitjdlNLZTcxakVSMW02UUZPTWhJQUN5RkVPMVJlTTM1WW5XcHpBemd1VU5iZStiNysvU09DWmVZUFV0aDMwYUQ1eTc1TFVGT0ZFRUlJSVVRRUNZQ0ZFQ0pLWlZjWG5RSWJQQVFhREFDd1ZpcHFYL0RyVDNZVlR1YjdDaUdFRUVKMEJnbUFoUkFpQ3J1bUZsMWdnSW9CWkFMTjVXeHVXNU9lWW1ZZlFML1BucmZvcndscnFCQkNDQ0dFYUZHblo2d1RRb2p1cG16cVJiOWlLUE1COUFJQ3lhNkE5ajFEREIveXpNQWVGZWI0ckhtTFgwbGdVNFVRUWdnaFJDdWtCMWdJSVZwUk1iWG9lUVpkSHl5SVBzOFZnQmFTWFRHL204cStTMlMrcnhCQ0NDRkU1NUpsa0pLVXJ1dDNBSmdBNEZxWHkvVk5JdXZXTk8yM1JQUzRZUmpuZWp5ZWQ1czU5NThCL0lhWmg3cmQ3ajBoeHoxQ1JMOWk1bUdoNVYxWlFVSEJCYVpwVGdMd2x0dnRYbnk0MnlNNno2NHA0M0o4U0gyVFFlY0V5cGdCcFIxemZwc1BmdkZDenJ6aTY1dmJYd2doaEJCQ2RDd0pnSk1VTTU5SVJCZjRmTDZNMFBMOC9QenhxcXIrTnNvNkRybmQ3a3NqeTRsSUFhRGFiTFptKzhHWU9ZV0kwZ3pEaU55ZUJxQjNNK1ZCRG9kanFLSW9UMGZUdnRZY09uUm82dHExYTZ0RHl6Uk51d2xBZnVTK1JHUzRYSzdySXN0SGpCaVJZWnJtQzBRMGpKblRBRWdBM0VOVVRKbHd2a0hxR3dRTUNTMlBPdUVWKy8rUHFVbXlxMXR6NWhVL21hQm1DaUdFRUVLSWRwSUF1SWNob3FNQmpHUG1XaUl5V3RtMUZ4RWRpcWJPRVNOR1pQVHYzLy9aa0hPTUFBQlZWZitoYVZwZFcrV0dZZHptOVhwM0E0QnBtcG1Lb2x6Y3ZrL1ZWRXBLU2hxQTZvamlrVVEwR1VCb3B0MDBBQWFBSmdGdy8vNzlaMXJCNzNZaStxbXU2Nis2WEs3bDhiWk5kRzNXZk4rL0FFZ0IydC9yRzB3TkhiN0UwZWRnNWZMcytZcytTbkJ6aFJCQ0NDRkVPMGdBM0hOTmRibGNyN2EwVWRmMURRQk9qYVlpbTgxbUE2Q0hGR1VDQUJHTllXWnVxOXcwelY3TlZMdkc1L01WUm5QK2lMYXNBM0JhYS92NGZMNGp2Vjd2YnJ2ZDNzZG1zKzFoNXM4ajk5RjEvWEptL2o5bVhtMnoyUzR4REdNemdPZnNkdnU1WHE5WDVtMG1JWjQwS2JVOHZmYmZCSnJhV0Fnb3pTNWIxRlFMYS9zeUVmMTlpSzM2OXpUYlc1djRWZ3NoaEJCQ2lQYVFBRGlKYUpwMkhUT25BQUFSblFnQU5wdnRDb2ZEVVc2VmZSQWVqL3FOSFR2MjJJYUdoZ3lQeDdNbGx2TnUzTGh4UDREc2tIWThRVVMzK255K1V3STl1NjJWdDhEd2VyMDFBR0MzMi90N3ZkNnE1blp5T0J3L1ZoVGwvQU1IRGp5emZ2MzZRNXFtbWRSazJHbnpiRGFiQmlDVmlJcER5d3NLQ243RXpDOFFVYVZwbWxPWEwxKyt0NkNnNEFabVhxNnE2dks4dkx5OE5XdldWRVoxRXRFdDdKb3lMcWNjdGNVRS95Z0ZBUDZ1WDFBenc1aWIxeVQ0QlhhQytacXNlY1h1UkxaVkNDR0VFRUxFVGdMZ0pFSkVUeE5SNzRqaUJ4VEZ2MkFMTXo4QzRPdkk0MHpUZkY1VjFUeTA4dk9nNi9wdm1Qa002KzBwVm4zM2Fab1dHTHI4WjQvSDg2bTFmUzh6Yi9mNWZKRkRyRnNxYjVIRDRiaGVVWlFuZEYwZjdYSzVtZ3dmVlJUbE1RQjV2WHYzM2d6QUcyMjlWdnNMcldENXpVQlpRVUhCMmFacHZrVkVLY3hjV0ZwYXVoMEFTa3BLM0xxdS80Nklua3hQVDE5aHQ5dUx2RjV2ZVh2T0o3cW04c2xGNS9rSWl3ZzBPRkRHWUVUeklDV1k1SW9EdzU2RE5SUm5rTzJHdnZNWGRZdGtiMElJSVlRUVBZVUV3TWxsTkJHcGdEODRCWEF4Z0N1SWFEc0FtS1paQnFBb2xvcVpPWitJeGx1dlU2M2dvSkNJR0FDSWFJNm1hUmNUVVNEcDF1ejA5UFJiZFYyUHJDcTAvRE9YeTdVZ2l0UDNBekMvc0xEd25HWExsZ1huNytxNmZqR0FQQUJlbDh2VnJ1RFhjaUV6VjdqZDdvMVdmWFptZnBPSWVqUHpGTGZidlRwMFo1Zkw5WlNtYWNPSTZIYWJ6ZloyUVVIQnhKS1NrczB4bkZkMEFleUVVckd0NkE4QVpoRElCalRPOTQxMm5TTVREQUkxQnIrTUdoRGZsajIzK0Q4ZDAyb2hoQkJDQ0JFUENZQ1RpTXZsZWovd1d0TzBQVVFFSXZxd3BLUWtPTWZWNFhERVZMZmI3YjdNZWttYXB1MEFrRTFFbzBwS1NqYUZuUE4xQUFNQVJKTThxemVBSlFCYURZQkxTMHRuYTVvMmtZZ3VyYSt2ZndqQTdRQXdhZElrdGJLeThvOEF3TXpUMnZ0NU5FMDczVXB3OVN3QU9CeU91NWo1UVFBZ29tdmNidmNyelIzbmRydC9yMmxhUFJIZGJacm0yN3F1UCtMeitXWjV2VEsvc3p2WmZlMUZReXUyS2ErQWNINndNTXI1dnNUV2NHY2lmL0FiT0p6NW5YVFRtRFJnd2RMdEhkWndJWVFRUWdnUkZ3bUFreFJaWGJTR1laaHQ3Y3ZNQktETi9RQkEwN1N6aVNpN2xWM1d1MXl1dkxicTBYWGRGODM1QU1Bd2pGdFVWVDBmd084S0Nnb1dsWlNVckt5c3JMd1J3TW5NWEJMWlV4c05JcHBvdlh4RDA3Ui9FTkhQbUxtR2lHN3krWHhMN1haN24xYmE4NUNxcWxVQVpnRzR6MmF6YlVMSU1HclJ0WlZQdmFqSVo5SThFUG9HeWhvelBiZmQ4OHVSUGNUTVBpSThrRldYUG9zV0xveDZlTDhRUWdnaGhPaDhFZ0FucjhDMWpTYlFqSHJKSXdDWEIxNHc4eVc2cnY4d2RCZ3pNK2M0SEk1ZlIxRlBXNUZHTUZ1WDErdmRuWitmZjR1cXFtK2FwamxiMDdUekFEZ0JtS1pwM2hGbHU4TXJaNTVJUkhWbFpXV2xPVGs1WHdJWUFlQWVBQ3Y4U2EzYlBQNDEwelR0cXFycUxwZExndDl1WUVkUlVZYlNEMzhENkFZRVJ5ejdoekMzdWI2dnRhNHZJdWNGTTMrcEtIVEZrRG1MM20vdU1DR0VFRUlJMGJWSUFKd2s3SGI3U2FxcTNoWlNOQklBaU9oQlRkTU9XR1g3bVBtcnlHT0pxQmN6UnhNQUt3Q21NUE1lSWhyRXpKT0k2QmlIdy9GZGFXbnBLcXV1SHhEUkUxSFcxVVRJSE9hd0htbVB4N05JMS9VNVJIUXRNMjhDa0F2Z1h4NlA1NE1venRXY0R3Q2NrNXViTzlubGNqMFA0Snk4dkx3QmFXbHA4Nk04L20yUHg3TVd3Tm9Zenk4NjBjNXJKNTVwbXZ3cWlINFFLR013RkZDYjYvc1NtdW4xQlJvQVBKcGxxNTRweXhzSklZUVFRblFmRWdBbkNWVlZqeVNpbjBXV0U5R1V3R3Rtcm9DLzV6VFNFQ0xhMzlZNUhBN0hCQ0lheXN3dkFMaU9tWDhCNE8rS29yeWhhZHBJYTdlMThReUJWaFJGdGRyZFpMdlA1N3RWVlZXTmlJNWs1bW9BOTdkMW5wWVlobkdIeldhN25Ka2ZHRDU4K1B5dFc3ZldXMHNiQmY5NzJlMTJtNklvWTRob2k5dnRyZ2c5M202M3A4ZDZidEY1QW9tdVRJWVRSQ21oMjZJSmZ0SGNuR0RHT2hXNGNmQzhSWjgyZjR3UVFnZ2hoT2lxSkFCT0VtNjMyNFdRTGlwZDE5OEhNTnpsY3FXRjd1ZHdPSDRlK3I2d3NEQ3R2cjUrTUlEL3RYVU9Jdm85TTM5QlJKc0JYS2VxNm42ZnozZVZxcW9MVGROTXNaWmI2cWZydWoyS0pyYzBCRG9OQUppNVBuS0QxK3V0MGpUdFV3QkRBUnlzcTZ0cnNrKzB2RjV2bGE3cmZ5VWlaMjV1N2tXOWV2VXFIakJnd05VQTRISzU1Z0NBb2loVEZFVjVucGx2Qi9CNDRGaGQxMDltNXJjMVRadnZkcnQvM3NJcHhHRzI4L3J4MlJYYmJLK0ZKcnBpK0ljZU1Gb2U4dHpTMGtiTXZCdUVPM0xtRmMvdXVGWUxJWVFRUW9pTzFPd3dWTkg5TWZPUkFHclBQZmZjdnEzdFYxOWZmN3FWTU92TDF2WnpPQnhqaUdnTWdCZEN5ejBlendjK24yKzR4K1BaWWhXZENzQVR4WitXZnZZQ3lhZHFJamRvbW5ZTEVUa0FHRVNVbFphVzltUnJiVzZMb2loenJKY1habVptTWpNL0ZwcFIybWF6TFFWZ0V0RmxvY2RaUTcvN0VGRnFQT2NYSFlNQnFwZ3k4UmVtei9aSlpQQWJERzViRVJ4N0gxemFpQm5nLzZUYjFCTnk1a3J3SzRRUVFnalJuVWtBbklUR2poM2JtNGlPQU5BM016TnpoYTdyL1ZyYWw0aEdXWCtQMXpSdFUwdlpqeFZGZVFSQVBUTS9GN25ONi9VR2hpdjdtUGs5SWpvbjhJZVpYd1lBWmg0VFdnNmdEa0NUakxsRU5NQjZHVFlrMjI2M0h3UGdVV1p1SUtKeHpGeEJSRk1jRGtkUnhQRnRqMnExckZpeDRpdG0zc1BNcDNpOVhoOFJ2VXBFeCtYbjU1OXJiZC9KekJ1WitYeTczUjdNZkUxRVB3RUEwelFsR09waWRrK2RjSExGbEtKMVRQZzdDUDBBZjBjdXVQWDh6djdBbUlPdkE1aXhsVTArTDN0dThVOEh6UDV2VlljMVhBZ2hoQkJDZEFvWkFwMkVUTk8wQXdBenZ3dmd4MFRreXN2TEc3dG16WnBLSXRyR3pDK2Jwdm10dGMvVjFvcEozeExSdWJCK0pwajViZ0RCd0ptWkR3S1lWMXBhK3IydTY4MmUxKzEyTjFrZVNkTTBINEM2WnBZcWFuWU9MVFBuV09zWDd3d3BKbFZWbnlPaVRBRE9rcElTdDZacHR3SjRTVkdVLzIvdi9vT3Nxczg3am4rZWMvWlhKQUlMWVJkS25FeW1jY1JPelpodXg4WWk3WVY3SUVGaGJjUzFCcEFZbURqVmlXblQwcWhqMHVoa1dtZFNhZk56VEVtTUNnb21aQ1pGMUpYMTNzdHRZRW0wd1V6YkNiRUpwS2sxTGl5NENwUVY3dTQ1VC8vZzdIcnYva0M2MlYxZ2ZiLyt1WHZQOTV6dmVlNnljNGRudnVmN1BOL0laREk3aThYaTYrbjFQZW5uT2FPL2JUTTc1TzdUMDJzM21kbWZCVUd3WE5KejZTazd6T3pLTUF3L0pPbVJoUXNYWHU3dWw3cjcva0toOFA5dXY0U3g0UzB0TlFkcTMvaHNqd2QzbUtsL1pkNTErdlpHNWxLU0RsWDA5SlYzUzNidnpKTzE2Mmh0QkFBQU1IR1FBRTlNSDA1Zjd6S3pQNVIwVDExZFhWc1VSVkV1bDh0SnlrbFNOcHVkWjJaWHVQdS9TdHFYSnNDU3BIdyt2ME9TNXMyYk4yUG56cDJIa2lUNXNwbnRHZXBtOCtmUHZ6b0lnZ1ZEalpuWlBIY3ZaYlBaKzRjTDFzeStrc3ZsWGtyZlhpeEo3djV5MzNnMm03M1R6T2E3K3d0eEhQOXRHdDkzc3Ruc0NqTmJHb2JoT2tscjBybEtraFFFUWEwa2k2TG8zeVI5TlpmTGZYUGdmUmN0V2pRcGp1UFpaclkvbmJNOW04MGVsblJEUzB2TFgyN1pzaVUyczkzcHZJc2tQUkxIOGFwMHIvTzM5ZFpQMDJJY2RLNjhadDVCblhqUUxMaTRZaURkd2p2VVA1SkpTdHpsVnBuNHBwZHRyK2tKUGpIOThhMy9NM1pSQXdBQTRHd2dBWjVnMHFKVzEwczZWbE5UODRQVzF0WmNOcHY5WFRPN1h0SXpjK2ZPWGRUZTNuNnNxYW1wV3RLWEpNbmQvOTdNcmgxaU9xdXBxWGtwaXFLSGM3bmNyY1BkTXdpQ1B6Q3pvWXBCVlV1cVNWZGtQeTFweUZaTDZXUFNmUW53VmVtY0wwcFNXbERyQzVLNkpkMVU5cmkxNGppK0xRekRqSm10WHJodzRhWm5uMzAyTCtsSU91ZlVLSXBlbDNTWlR2VXU3aytBd3pEOGFoUkZyeVZKY3FXWlhlanUvNUlPSldiV0ptbDVWMWZYQWtuUGhtSDR3OTdlM2hmTTdHY3RMUzFoVjFmWGNrbHhFQVE4L255V2RiVkVVMHAxNzFpWHVGYkx5cXRWU1dZdUg5aXpWMi91QVhhcDRwTDBzcDhFaXUrYXVmR3A3V01iT1FBQUFNNFdFdUFKcGxRcTNXeG1NeVU5ME5yYWVsS1N3akM4T1k3amk4M3NnN1cxdFIrVDlMWDYrdnAva1BSNzdyNnpVQ2g4TDV2TkRrcUE1ODZkKzA0enEzUDNwdFBkTTUvUGYxN1M1OHVQUlZFMHhkMTNtOWtsN3Q0bUtYTDNXd3VGd3NiaDVwazNiOTZzTkthZTN0N2VQWmxNWnFhN2IwNTdBMzh5bjgvdkxUKy9XQ3krSEVYUjNaSytraVRKK3FhbXBzc2tIVTQvODB4M1AyWm1GYXZKcVNtU2JreC8zbjdpeEluK2RrcnUzbXBtaTkzOVBaSzBmZnYyTGtsTmtyUmd3WUtsUVJBMHV2dTJYQzczeXVsK0p4aGJCMjVxdnJIay9pWEpHdnNYY0QxZDZ6VWI0cEhuVTJPSm13Ymx4ZTYvVktEUHpkeXdiZk13QzhZQUFBQ1lJQ2lDTllFc1hyeTRWdEpmcDI4ZjZEdmUxdFoyM015YUpkMWJLQlMrbHMxbS8wclNKeVVkamVONHRZYjVUMzl0YlcxRCt1UEFCUEswb2lqNmdMdi93TXgreDkzL0pvN2paa25QbU5rajJXejI2NWxNWnVwUTExVlhWeTlMSzFMdktoYUwveHVHNFoxcE1yOGhsOHM5Tk5RMXVWenU2KzcrdkprZG5UUnAwblIzM3lkSjduNUpraVN6MHRNcUtseTcrKzF4SE04NWVmSmtReTZYKzNCN2UvdXh2ckdPam83djl2YjJOaFFLaFc4TnZGY1FCR3ZTNndjOVRvM3gwYm44NnNzUHJHemVKV216ekJvckJrMGFuTjJxN0s5N1VQTGI2YTdiR3k5NFpjN01EZHMya2Z3Q0FBQk1mS3dBVHlDbFV1bGVNL3R0ZC85T1BwLy9qL0t4ZEkvdFBWRVUzU25wUGtteHU2OG9Gb3Y3Sk1uTXVpV3BxcXBxbHFTK2FyZnZUOGYybjhIdGJlSENoWCtVSk1tdDdyNU1rcnY3Mm53K3YwNlNtcHFhbGsyZE92VitNL3RVR0laL0drWFJRKzYrTVkzVG01cWFxczFzYlhxL2paSVV4L0hhTUF3UGhtRjR1blpIU1J6SHl6bzdPenYzN3QxYnltYXpQMHJudUNFSWd0OUtmMzZ4NG9Ja09WSXNGZy8zdmM5bXMydk1yS0thOUZDRnZ0ejltclJBMXkxUkZLMUpEeC9QNVhJcnp1RDNnOS9BcXpkZWUxRlBsZCtYeUpkWFZxdnlkSit2YVdCcjZmN0t6alpvN0ppNTFybWR1SC9XbzIzSHh5RjhBQUFBbkNOSWdDZUl0RHJ4V25kL0l3ekR1d2FPcDN1RHZ5SHBaa21KdTYvSjUvTlBscDN5RStuVUk4QlJGTzEyOXlBdC9DUjNmM3E0KzJZeW1YZUhZZmlQa3VhbjFaVGR6Rm9sM1puTDVmcVQ4RDE3OXZSSSt2TnNOdHRxWmwrVXROYk0xa1pSZENSSmtnVkJFTHhQMG5za2RWUlhWMitTK3RzcjNmZFduNzFZTFBhdlVNZHh2Q01NdzUrYjJkeTB4ZFBKc2oyK3c3bE0wbEI3b0N2MDdSazFzeVZsaDQrODFYVVl1VmRYTEo3Y0cxVGZYVkx5S1pQVjlTZXlhVk5mTTZ0WXRpM2Y0L3Zta2ZRU1Y4bk0vK2tDcTdwMzhzYnZ2em9lOFFNQUFPRGNRZ0k4UVFSQjhGSWN4NTFtOW9XMnRyYi9HamhlS3BYZWIyWTM2RlF2MzQvbDgvbkh5OGVycTZ1LzNkUFQ4OEcwR0ZaZmE2UU9kNytqcnlMMFVJckY0cStqS0hxM3BFNTNYeC9IOFlaaXNmamljT2ZuOC9sbkpMWE5uejkvU1JpR0t5VzlYaWdVWHNoa01udkRNTnh0WmcvMzdWMGVpV0t4MkJ0RjBmWHUvcmlaelV5UzVJNUNvWERhWktlam8rTXpEUTBObngzSi9XcHFhbmhzZGd6NExVM1ZCN3RuMzFZeWZjNms2ZjJMdm40cTgrMnI3anp3bCs5OWlYSGxRWmRwczNyRHUyYysvcysvR28vNEFRQUFjRzRhdWprbXprdFJGRjJheStWK050ejRnZ1VMRnJ2NzBSMDdkclNQNW4wem1VeFZlWFhta2JycXFxdnFkKzNhZFVSU01ncGg0VHpWdVdMSjlZa0Y5OG4wdm9vQjE2bkd2ZVZmVzMxdjNRZnQvM1ZYeWVTUEJiSy9hM2owaVgxakhUY0FBQURPZlNUQUFNNDZ2MGZCZ2YzTnl5VGRaZElIQm96S1pJTXJWQTNUeDFmdVIxMWFIMWJGNnhvZWZ2ckFHSVlOQUFDQTh3d0pNSUN6eGpPWnFvT3pKNjl5MDJmTWRFbkZtSjhxVSsvOTMxTHBjbTladTZQS3lkVGg4aS9YZU84RDB4OXJQVHJXc1FNQUFPRDhRd0lNWU56NXpabTZnL0dGdDdoc3JVa1hWUTYrbWR2MnJmcWV5bm05dnhCWnhlbXUvelFsOXpkZTBQR0lyZC9UTTZhQkF3QUE0THhHQWd4ZzNCeGEzWHhoWFBMYjNmUVhKcHRSUHVaeXlhVWdUWEpkUTI3dExiL2loK2I2WXNPajI3YlN3eGNBQUFCbmdnUVl3SmpyYUZrOHcrcXFQeTNYYlRKTktSOXp1UUpaZndWbjkvU0xhYWh2SjljUk4yMnVraDZjc2ZHSkg0OUg3QUFBQUpnNGFJTUVZRXk0WkoycnJzMjYreHFYZjBSU2JVVUI1M1IxMS9yUFAxWHNhcWdWWDNmdERGMFB6aWpWZnRlMmJIbGpQT0lIQUFEQXhNTUtNSUJSZFhqVmt0bHhFcXgyODQ5TDl0NkI0eTRwVk5ycnlpVTNIMXpKV1pMY0Q3cHNReWl0cDQwUkFBQUFSZ01KTUlCUmNYRGwwbVdKdE1iTUZnOTdVdDl6enFmNTVuSDUwMEhpMzJwODdNbnZqMzZVQUFBQWVEc2pBUVl3WWdkV05qZWIrVWRjOWllU3BvNTBIcGUvWkxKdlZsbnkwTHMyUFBuclVRd1JBQUFBNkVjQ0RPQ01IYmhwMFNUMzJtdk1kSjFrVjB1NmNPU3orVS9sMnVxSmI1MjE2Y25uUnkxSUFBQUFZQmdrd0FCT3E2c2xtdEpUVzNldG0xM24wb2RNVmplaWlWeXhTN3NEMDlhYXVQZDc5WnVlL3U5UkRoVUFBQUE0TFJKZ0FJTWMvZWpTZDNXSHVrN1NNcG5ObDFROWtubGMzbTJ1TmpkdGZVZWNiSjI2NmFuWFJqZFNBQUFBNE15UkFBTnZjNTdKVkIyK2FQTGx2WWxmSWJNclpINkZ1ZWJJaG1wSWRBYnp5UStaYkp0Y1d4dGY3ZGx1cmEwblJ6dG1BQUFBWUNSSWdJRzNpYzZXekR1dGJ2S2NKTkVjbWQ3cjVqTWsvYjVrVi81R0U3di9RdEp6WnQ0dUMzWTNibmppMzBjbFlBQUFBR0NVa1FBREU4emhWVXRtOThhYTQ0SG1tT3dTeVM2Vi9GTEpaby9PSGZ4NWQ5c1ZtTnFURXowN1oyMXBQVFE2OHdJQUFBQmppd1FZT0VjZC9HaHpZeWl2ajhOa1dxS3dQakNmNWxLOXVkVzcrVFM1cGtsV0wvTnA3amJOVFBXU0drWXpCcGQzbWJSYnN0MUJyUFlaci9VOHh5UE5BQUFBT0YrUkFJK3pqcHVXRmszMngyYzdEcUNjeTE4MHQvMW0rcW03NzNmNXo2c0QvWUtldkFBQUFKaElxczUyQUFER2xydGVscnpEWkIxOXJ5N3ZNTmV2NU1tK3hrMVAvZkpzeHdnQUFBQ01CeEpnNEp6bHgxM3FscXRibHI3S2pwdjhoRlIyek5RdHFWdUpIL0hBRGdTSlhsRm9CNUkzZWpyWW53c0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lEaC9CL3dhQ3NSTlQzUmxBQUFBQUJKUlU1RXJrSmdnZz09IiwKCSJUaGVtZSIgOiAiIiwKCSJUeXBlIiA6ICJtaW5kIiwKCSJWZXJzaW9uIiA6ICIxOSIKfQo="/>
    </extobj>
  </extobjs>
</s:customData>
</file>

<file path=customXml/item7.xml><?xml version="1.0" encoding="utf-8"?>
<s:customData xmlns="http://www.wps.cn/officeDocument/2013/wpsCustomData" xmlns:s="http://www.wps.cn/officeDocument/2013/wpsCustomData">
  <extobjs>
    <extobj name="C9F754DE-2CAD-44b6-B708-469DEB6407EB-1">
      <extobjdata type="C9F754DE-2CAD-44b6-B708-469DEB6407EB" data="ewoJIkZpbGVJZCIgOiAiMjg2MTc4NTgzNDUwIiwKCSJHcm91cElkIiA6ICIxNzE5MzUyOTM5IiwKCSJJbWFnZSIgOiAiaVZCT1J3MEtHZ29BQUFBTlNVaEVVZ0FBQThBQUFBSjhDQVlBQUFBeHFjZ2hBQUFBQVhOU1IwSUFyczRjNlFBQUlBQkpSRUZVZUp6czNYbDhWTlhaQi9EZmMrOWtKMlJCa0VYWktZcTdRV3NWNnBCN3c5S3F1R0VWck5hNnNLaHR0ZFdxaVcxYUFXdGJ1MmdoZ0x1dGUvdTJDaFZDWnBJUlVBUUZwY3JpZ29naUtFc1dJSkJsNWo3dkg3a3ptWVNzSkd6SjcvdjVCR2JPUGVmYzV5cE1lSEkyZ0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TZDamw5WHE3ZUwzZVU0OTBIRVJFUkVSRVJNMHhqM1FBZEhqWXRuMTUvLzc5TCt6VHA4L0dMNzc0b2lKY2JsbldSUU1HRE1qczE2L2ZsczgvLzN4dmEvc2ROR2pRYjAzVGZHN0FnQUg3TjIzYTlHYjdSbjNrWldWbFhUaGd3SUM3Qmc0Y2FHemF0T25qSXgwUEVSRVJFUkVkUE0rUkRvQU9EMVc5enpDTURJL0hzd3hBU2JoY1JING1JcFpoR0I4QytMbzFmV1psWlExUjFaOEIyRkZWVmZWVWU4U1ptWm5aeHpDTVdXM3RaLy8rL1Q5ODg4MDM5MFNYV1paMUk0QlI5ZXVLU01qbjgxMWZ2endqSXlQUmNaeG5SS1NmcXNZQldORFd1SWlJaUlpSTZNaGhBa3dIWmRpd1liR080N3dnSW5HcW1oWVhGN2ZKdHUwV3QxZlZhLzErLzMvcWx6dU9rMndZeHZpMnhoY1RFeE1IWUUrOTR1K0l5Q1FBbFZGbGNRQkNBQTVJZ0ZOVFUzL3JKcitiUmVRbTI3Yi82ZlA1OHRzYUd4RVJFUkVSSFJsTWdPbWc5TzdkKzJFQUdlN2JEMVIxWlF1YURST1JrZTdyNXFaYkx3c0dnK05hRzVmSDQza0x3R2xOMVFrR2d5Y0VBb0dkWHErM2k4ZmoyYVdxbjlTdlk5djJGYXA2cDZvdTlYZzhsNFpDb2ZjQlBPbjFlcjhkQ0FTMnREWXVJaUlpSWlJNjhwZ0FVNnRabG5VM2dOc0FyRkRWUVFBR0c0Yng0NEtDZ3ZjYmE1T1ptWG0rWVJnTEFFQlZIL0g3L2I1bWJoTUtCQUo3QWNEcjlhWUdBb0hTUnZvOTF6Q004OHZMeStjdVg3NTh2MlZaam9pMDZEazhIbzhGSUZaRTVrZVhaMlZsbmFtcXo0aElpZU00UDh6UHp5L095c3E2UVZYelRkUE1IekZpeElobHk1YVZOTkl0RVJFUkVSRWRwWXdqSFFDMW40eU1qRVRMc3FiWnRuMTdXL3V5YlR2RjdTc2x1dHl5ck1raThwQ3FiZ3dHZ3hlcDZpUUFDYXBhT0dyVXFBc2E2c3V5ckdtR1lSUUJTQU9RNS9mNzcyaHBISm1abVQveWVEeWYyN2JkNEtpdVlSZ1BBL2h6VWxMU3QxditkRFZVTlR6Qy9HcTRMQ3NyYTdqak9ENEFNYXA2YVdGaDRXWUFLQ2dvOEFPNFEwU0d4Y2ZITC9aNnZUMWJlejhpSWlJaUlqcXltQUIzSUNrcEtXa2k4aWlBbkdIRGhzVzJwUzlWdlZwRVpnR0lyTk8xYlR0SFJPYW82azdIY2I0ZkNBUjJGaFlXTGxiVjYxUTEyVENNSXR1Mjc0RDc1OHF5cklHMmJlZTcvWmlPNDl6ajgvbW1BWEJhKzJnQW5oczNibHhjZEtGdDIrTUJqQUFROFBsOGdZTjR6TEdxK28zUDUxdmg5dWRWVmIrSXBLcnE5WDYvZjJsMFpaL1A5NmlxUGd4Z3VNZmpXWm1WbFhYbVFkeVRpSWlJaUlpT0VDYkFIVWhoWWVGWHFwb1BvRWV2WHIwdWIwdGZJbklEQURpTzh3d0FlTDNlazFRMUc4RDJVQ2cwcXFpbzZLT28rNzRBNEdJUjJRdmdUN1p0cjdCdCsxRVJXUTlnTklCUEFYZ0xDd3NmT29obmVscFYvdzNndEtxcXFwbmg4Z2tUSnBnQUhnUUFWZjFWYS91MUxPdDBFZWtIZC9RM016UHpsNnBhb0txSkFDYjYvZjRYRzJybjkvdC9vYW9QQWpqUmNaeVZ0bTAvNFBWNjQxdDdmeUlpSWlJaU92eTRCcmpqZVJMQU9CR1pES0RCSks0NVhxLzNKQURmQmxCV1ZsYjJNZ0FFQW9FTm8wYU51c0kwelUyQlFHQjkvVGFoVU1obkdNYWRobUU4RG1DNCt3VlZYVjFWVlRWMjZkS2xPdzcyZ1VLaDBDMm1hWjRQNEk2c3JLelhDZ29LM2lncEtma3hnSk5WdGFEK1NHMUxpTWdsN3N0L1c1YVZKeUtUVlhXdmlOd1lEQVpmOTNxOVhacUlaNlpwbXFVQVpnREk4WGc4N3lKcUdqVVJFUkVSRVIyZG1BQjNNTnUyYlh1dFY2OWVPMFhFNi9WNlR3b0VBaHRhMjRkcG1qY0FnS28rdldyVnFuM2g4cUtpb3RmRHJ5ZE1tR0NXbEpRTWN4em5RaEc1RUlBdElxbHV1MjlFWkJ1QU0wWGs3TmpZMkM4c3l5b1FrU0lSV1ZwZFhmMWhJQkNvYUNZTURiOElCQUk3UjQwYWRZdHBtcTg2anZPMFpWbm5BY2dGNERpT2MxZHJuOCtOOFJJUnFkeTJiVnRocjE2OVBrUE5qdGIzQVZqczhUVC8xMEpWLytVNGp0YzBUZHZuOHpINUpTSWlJaUk2QmpBQjdtRFdyVnRYMWJObno3K0x5QjF1SXZ2TDFyUWZOMjVjWEZWVjFmV3FxZ0JtaDhzek16TXpVWE9NMGNraWNrWkpTY2xaQUJJTkl6S0xmcjJxTGxYVjF4M0hlVHdRQ0FTenNyS0dPSTV6SllBc0VSa040R0pWaGNmamNTekwyaVFpR3dGOERlQmxuOC8zWHdBUUVSTUFWTFhPT3VHaW9xTFhiTnQrVmtTdVU5VjNBZlFHOEZoUlVkR2FnL252QkdBTmdITjY5KzQ5eWVmelBRWGduQkVqUnFURnhjVTkxOEwySzR1S2l0NEU4T1pCM3ArSWlJaUlpQTR6SnNBZGtJaThBT0FPQUpNQTNJdFdiRHBWWFYwOVVVU09CNUR2OC9rK2p1cnpHaEc1eVgyN0Q4RC9WSFdGcXE0QXNLU3dzUEFyeTdLMkdZWXhwckN3Y0M0QUZCUVVmSUthZGJvUGVyM2VlTk0wendKd05tcEdob2VvNmpBQVBmZnUzUnZadGRvd0ROTzlYN0IrYk1GZzhLZW1hVm9pY29LcTdnRndmMnYrdTBRTGhVSjNlVHllSzFUMWdXSERoajIzYnQyNkt2ZG9vMnZEZGJ4ZXI4Y3dqTytLeUZxLzMvOU5kSHV1K3lVaUlpSWlPdll3QWU2QS9INy9PNVpsZlNZaUF6TXpNKzNDd3NMRkxXMnJxajl6ejlIOWM3MUw5NmpxZjBPaDBJZUJRT0F6MUV1cU16SXlZa1NrQjREUEVEVjlPY3lkOHJ6Yy9XcEtuQnRIVlFOOWxGcVc5UkdBUGdEMlZWWldIbENucFFLQlFLbHQyMzhWa2R6ZXZYdGZsSkNRTUQ4dExlMGFBUEQ1Zk04Q2dHRVkxeHFHOFpTcS9oekFuOEp0YmRzK1dWVlhXcGIxbk4vdm4zS3dNUkFSRVJFUjBlSEZCTGlERXBHWEFkeGpHTWIxQUZxVUFHZGxaVm1xZXJxcXJ2WDcvZm5SMS94Ky95NEEvN0Z0ZTdabFdZa05OSTlIemE3aUtaWmxQZDNjdmFxcnErOWZzbVRKbHcxY0NtOCt0YmYrQmN1eWJoR1JUQUFoRVRrK0xpN3VFUUEvYk81ZWpURU00MW5IY1hJQmpFMU9UbjdOUGVLb0RNQ3pBT0R4ZUY1M0hNY1JrY3NSbFFDcjZnUVI2UUtnVFVkTkVSRVJFUkhSNGNWamtEb29FWGtKQUZUMWV5MDlFMWhWNzNEYi9yNkphaE5GNVBvR3ZuN2dYdS9leVBVNlh4NlBwOEdZUkNUTmZiazd1dHpyOWZZSDhFZFZyUmFSTWU1R1c5ZG1abVplWEsvOUFhUFBqVm04ZVBFbVZkMmxxcWNFQW9HZ2lQeFRSQWFOR2pYcTIrNzE3ZTQwNy9POVhtL1BxSHRjRFFDTzR6U2I2Qk1SRVJFUjBkR0RDWEFIVlZCUThENkF1NnFxcW9hdFc3ZXVSVk9GSGNmNUZZQzhZREQ0ZkdOMURNUG9Fd3dHayt0L3FlclRiaC9YTlhROS9BVmdtVnV2cktIK1ZiVVhBSWpJOXFoaU1VM3pTUkZKRnBFWkJRVUZmZ0EvZGVPWjQvVjZVNlBhVjdzdld6UzdRVVIyQU9qbXRuM2U3WE5pVkpVaUVSSFROTWNBUUZaVzFwbW9PWDVwWTJGaFlhdVBYeUlpSWlJaW9pT0hVNkE3TUovUDk4ZlcxQzhzTEZ3TllGcFRkUll2WGx4ZXYyekVpQkZwcG1sZXFxb1ZqdVBNRHdRQ0IweGZEck50TzV5c2xqWlNaUWdBcU9xV2NJRmxXZmVJeUNoVlhSMEtoV1lBZ04vdmY4bXlyRWtpY3JGcG1nOER1QkVBUktRS0FBekRpQU1ndG0ydkFmQ296K2Q3clA2TlJvOGVuUlFLaGZxNHUxSEQ3L2UvYVZuV1RnQlhUWmd3NGM1WFhua2xKQ0p2dWYyT0J2Qk1LQlM2enQzNStrazBzTmFaaUlpSWlJaU9YaHdCcGphTGk0dDdVRVJTUmVUcFFDRFFXR0liMWsxVjl3UUNnUU4yZVhhTkFBRERNRFlBZ0czYlhoRjVBRFU3VC84d3VsMG9GSnFtcW50RTVNZFpXVm1XVzF3R0FLcWFhdHQyVndDbkFiZ2krZ2FtYVQ1cTIvWnN4M0dXaVVpeXFyN2hYbkpFWkxHSTlDd3VMczUwNnk1WDFkVUExaytZTU1FVWtZa0FRb1poY1BvekVSRVJFZEV4aGlQQTFDYnV4bFNUVlhWblZWWFZyMXJRcEJ1QUxRMWRHRGx5WkM4QVo2dHFkVEFZWE9YMWVudXE2Z3Z1MmNDMytmMytkZEgxQTRIQUZ0dTJzd0U4NGpqT3ZJeU1qTk1BN0FRQTB6Ujd1c2x4bmRGa1Z3cUFxOTNYK1JVVkZaSGpsRlIxb1lpTVU5VitBSkNmbjE4TUlBTUFNak16THpZTTQzaFZuZS96K2JhMjRGbUppSWlJaU9nb3dnUzRnNWd3WVlLNVk4ZU9oQ2FxR0FCZ21tYUMxK3Z0RWxWdUFvQ3ExaStQcUt5c0RDMWZ2bngvdldLeGJUdGJWWC9ycnJ1ZHVIVHAwaDFOeFdqYmRsOEFzU0xTME83UGlJbUp1VUpFUkZXWEJRS0J2WlpsVFJlUm5nQ2U5Zmw4VHpYVXh1Znp6YklzNjFvUmlVMUtTdXFtcXArNlNlOVF4M0gybXFZSjFCek5GS0dxdHp1TzR3a0dnOFgxWTk2MmJkdkxQWHIwZUxHaEVXckRNRzUwMng4d25acUlpSWlJaUk1K1RJQTdpT0xpNHNzOEhzOHJ6ZFVUa1pVZXo0SC8yMFZrY1VQbEFHQ2E1bG9BcDRiZlc1WjFPb0MvQVJncEl2c0FUUFQ1ZkFYUjNlSEE5YkVHZ0hzQlFGWGZySDhQOXh6aFg3aXgvQjBBUXFIUUwwelQvTVkwelVlYWVDUW5GQXBkc1gzNzl1M3IxcTJyc2l6cmJiZVBxd3pENk8yKzNsQ25nZU9VQlFLQm5WSFBjNk9JMU5sTjJyYnRBMjZrcXQ4WEVZaklMYlp0MytnV2wvdDh2a2xOeEVkRVJFUkVSRWNKSnNBZHgxY0FYajFFZlc4R0lKWmxlVVhrTmxXOXpCMnAvWi9qT05jVkZSV3RpYTVzMi9ZanFucXRpT3hVMWQwaXN0K2RVbnlDcXBhcTZyejZOMGhMUzdzTVFEOEEyMkppWXA0SEFIY1U5c0htZ2dzRUFwRXB6cUZRcU1nMHpZOUY1QUlSdVFCQVpkUWEzOGFjQm1COGMvY1JrZkR2RjBVVk43aWJOUkVSRVJFUkhYMllBSGNRZnI5L09ZQkxEMVgvbVptWmcwUmtQb0FrRWRubU9NN01zckt5dWF0V3JhcXVYMWRWM3hlUm13RU1EaWVOcU5uMU9WOUU3dlg3L1p2cnR3a0dnNitacHZtV2lEeTljT0hDeW9PTk14QUlCRzNidmxKVlh4U1JubzdqL0xLd3NIQlhVMjIyYmR0MmQ0OGVQWElPNW42eHNiSGNDWnFJaUlpSWlLaWp5Y3pNdkN3ek0vT2FZY09HeGJhMFRVWkdSc3k0Y2VQaVdsSjN4SWdSYWVETzVFUkVSRVJFZEloSTgxV0lpSWlJaU9ob1VwNi9rTFBRNkloTEdqUHVtTXNuT2RwR1JFUkVSRVJFblFJVFlDSWlJaUlpSXVvVW1BQVRFUkVSRVJGUnA4QUVtSWlJaUlpSWlEb0ZKc0JFUkVSRVJFVFVLVEFCSmlJaUlpSWlvazZCQ1RBUkVSRVJFUkYxQ2t5QWlZaUlpSWlJcUZOZ0FreEVSRVJFUkVTZEFoTmdJaUlpSWlJaTZoU1lBQk1SRVJFUkVWR253QVNZaUlpSWlJaUlPZ1Vtd0VSRVJFUkVSTlFwTUFFbUlpSWlJaUtpVG9FSk1CRVJFUkVSRVhVS25pTWRRR2VUbGpNN0lKQUxqM1FjZEl4UTNROUJ0U3FxeGYwZENMK1dhZ2lxUlZHdGdtcUJsaXZ3TlZTMnFzalhodWcyaFc1ejFOeGFWbDYrRlgrK2MvK1JmaHdpSWlJaW9pT0pDVERSMFV3a0FVQ0NTUGh0OUtYd0MwRGNGeEo1cjREV2xKaHdrSjZVQU9UTTNnMWdtMEsyUWJGTmdCMkFiblpFUDFlUnpZNXBidDZUTzNubjRYczRJaUlpSXFMRGl3a3dVYWNoWFFGMEZXQW9Jb20wd0lBQUNwaEJCK25aczhzQjJheUN6d0ZzaHVKemdiTTVCSE5qMll3cDd4NjUySW1JaUlpSTJrNmFyMEpFUjhUZFR5UW5lWnhFajRGRVV5b1RnNUJFd3pFVERFR2lnMUNpaUNUQ1FhSUNpUUlrQWtnRFpBaUFRU0lZaUpxeWRxYnJGYklHMFBjQjQ0TUsxVFg3WjB6OXF2M3ZRMFJFUkUwcHoxK29Sem9Hb3FReDQ0NjVmUEtZQzVpSVdpWXBkMWJQdUdvTWRBeHpzS0U2VUJXREFSMGdJb01COUdpdis2aWlUQVNyQUh6Z1FOZW9HaDl3dEppSWlPalFZZ0pNUndNbXdFUjBiTWlkbTRqY3lmdTYzai9ySEVQbFZFTnhPaUNucVdpR1FGTGI0eFlLTElmcW00Q3h4QWs1eThwK042MmtQZm9sSWlJaUpzQjBkR0FDVEVUSHZNVDc1dmFLTi9RTWhYTWFnUE1CR1NIQWNXM3ZXZGNySktDSzVRaGhhZW52cG43ZTlqNkppSWc2SnliQWREUmdBa3hFSFZKeXp1eWhNUTVHcW9HUlVQbXVDUHEzdFU5Vi9SS1FaUkFzaFlPbEpUT25yQVdFMzh5SmlJaGFnQWx3MDRLaEVQYnNyemtCVWd3RHFZbE5iNDFTdG04ZkhNY0JBQ1RGeHlQVzB6NTdCVHVPQThNdzJxV3ZveEVUWUNMcUZKSnlaL1dNRFJsZU9CZ0p3VWdvVGhWcDIrZUpxdTRRNFBXUUdBdktQS0ZGeUwxMWIzdkZTMFJFMU5FY3lnUjQxV2Vmd2YvaFd0enh2WEdJYVNZUmRCd0grNnVxVUZGZGpYMVZWYWlvcXZsOVgyVWw5bFZXNHJTK0o2SkhTc29CYlNxRHdUYkg2VEdNUnVQN2FPdFczUDNjQ3dDQTVQaDQvT1AyVzV2c2E5cmpUK0tya3ByVldqKy82UHY0N3NrbkhWUk1JY2ZCUTYrK2htL0tkcU9rdkJ4N0t5cncyQzAzb1Z0eWNxdjcrdDhYWCtBdi8xMkkwL3YxeFZuOSsrUENZU2ZYdWY3Mko1L2c1ZVVySXU5L2ZlWGxTR2ttMFc5dngySUN6R09RaUtqVnluTnYvYm9jZUJFMVgwak9uWHVjV2VWY0lvSkxCRHJhUGIrNFZVU2tPNERyVGVqMWFkVkd0V1RuTFhHZ0MxUmlYaTJiZnZPbTluNEdJaUlpcXF1aXFncS9lM1UrM3Z1OFpwVlNXbElTYnJZeUFRQjc5dS9IZlMrOGhPcFFDRlhCSUtxQ1FWUlVWNk02RkdxeXoxdkhaR0gwNmFmWEtWdTc1U3ZrdlBSeW0rTzlkSGdHYmhqbGJYVzdGWjk4aWsrKy9ockpDUWs0WjlCQTlFNUxhM01zWWFaaG9FdDhQRlo4dWpGU3RtVERSN2pzbk9HdDd1dmRqWjloMTk2OUtGcTdEc1Y3OWg2UUFMKzdjUk0yZnZNTkFLQjcxK1REbnZ3ZXE1Z0FFMUdiN2NtZHZCUEFrKzRYMG5MeUxvTHF4UUN1RUpGdVRiZFdRS1hPZkJRUnhBQ3dESWdGQlArY25wMjNRYUVMVk9TL3BkT25CZzdWY3hBUkVYVm04Ykd4U0UycVRhSVdySDRQWncvb2o0eUJBNUdja0lDUzhuTHNxYWhvVlo5YmkwdmJPOHcyODMrNEZpcysvUlFBMExkYmVxc1M0Rm41aStINzRNTW02OVFmbW44NjhBYWVmV05KazIyZXVYVXF1aWJVSFQ5NGQrTm5rZGZlVTRZZDBHYnRsaThqcjA4OThjUW0rNmRhVElDSnFOMlZUSis2QU1BQ0FKUFRzMmVmcDVEeElqb2VrSk1QckMxUWFDVC9WVFF3bDFwd2trQk9FdUFYYWRtemQwSGtueXI2UXVrRDA5NDRwQTlDUkVUVXlkeGlaV0w5VjEvaDY5SXlBTUNzL0FJOCt1TWZJU2t1RHVjT0hvenRaV1dJajQxQlFtd3M0and4MkxCMUs3N2N0UXNBY09rNXc5RW5QUTF4bmhna3hNWWdMaVlHUGJwMmJmYWV3L3IwZ1dHMGJDYnRwdTA3VUY1WjJhcG5xcWl1eGxzZmY0enZEQmtDRWNGbjI3K0pYT3VkbHQ2cXZoeFZPTnI2MmVmTnRkRjYxemZ2MkJtWmtoMGZFNFB2ZkdzSWJuL3lhV3dwTG02d3o2SzE2L0RHdXZVTjlqMjBkeS84YnVJMXJZNjVvMklDVEVTSFZQR01hVzhEZUJ2QXZWMXlacDBjby9KamdVeUNvRmU0amtqdE56MVJoYm9MaWhVMTZYSDA4TEE3b2p4WlZDYW41OHplQ3NoTFFYRmUyUDNBcmU4Y3JtY2lJaUxxcUJMajRqREZ0cEQ3ei84REFDUW5KR0RYbmoxSWlvdkRUOGFOT2FEK1gxNWZHRW1BdmNOT3hvQWVQVnA5ejk5Y2RXV0xONTM2MWN1dllNM21MeHE5WHJKM0w3ckV4OWNwcXc2RjhOQ3I4OUczV3pkTUdua0JkdXplQXdBd1JGQmN2aGVsKzhwUkZhcGRrL3gxYVNrKzJycTFUaDk5anpzT0NiR3hkY3A2ZE8ySzAvdjFiVkhjOWUydHFNRGJuM3phNlBYQ3RXc2pyODhiTWhnSnNiRUlPVTZUaVhSajEwSU85MHVMeGdTWWlBNmJ2ZE52WFEvZ0xnQjNwZWZNR2F2UTZ3VzRGRUR0ZDZySWJsb0t3SWhNSTRwT2pHdEpid0IzZU5TNEl5MG5ieU9BRjBWQ0x4US9jTnRhRUJFUjBVRTVhOEFBakR2ekRBenVlVHd5VHprRlJXdlhJZWVsVnhxc3V5OXFOUGIrbDE1cGRNZmpXVCsrQWNrSjhRMWUrL3VTcFRDa1pTUEFXMHVhbmxMOTYxZitoYzA3ZCtMMnNhTVB1UGJGcmwzNFl1ZXV5SHRIRmZjOC8rSUI5WjViOWlhZVcvWm1uYkxmVDdvR1EzdjNybE0yNlBqak1jVzJzSytxcWtXeGh4a2kyTGxuVDZNSnNPTTRkVVp6dzlPZnp4azhDSVAzMXV3UitzR1hXMURzdms1SlNNQ1ovZnMxZXI5ZTdiakd1U05nQWt4RVIwVHg5Q21MQUN6QzNVOGtwOGRXWGEzQTlRSmNVRnREM01uUmNJZUNhNU5mZFFlRm83OVZDakFJUURiVXpFN0x6dnNRMEJjY2lYbUJHMmdSRVJHMTNwUXNPL0o2ZjFVVnl2YnRhN1pOVSt1REhYVWF2ZmJhcXRXdEM4NjF0N0lTanl4Y2hBdUdmZ3VuOWUyTFdJOG5Fa055Zk8xNjJvVFlXSnpacngvSzl1ODdxT25MVFNsYXV3NnpGaGUwcWszM3Jzbkl2dXpTUnE4di8rUVRsSlNYUjk2ZjBiZG1sUGtHNzRXUnNwdm16b3U4UHU5YlF6QnRkRmFyWXVqTW1BQVQwWkgxK3h2M0ZBT1BBWGdzT1dmMlVJL0tiUUpjRDBFeTRDYTVicWFyN25UbzZCOFNSMGFJbzdvVXdhbUF6REFSbkpHV00vc05VYzByanVuK2IrUmUxYm9mMFJJUkVYVWlqeTdLeDFkUmEwd0I0S2JNVVRpcFQyOU1HbEg3TStyM1B2OGM2N1o4MVdnL2NSNFB4cDExSnBMaTRpSmw4VEV4N1I3dk42VmwrT0RMTCtIL2NDM082TmNQdjczcVN1elp2eDhpVW1lMDJXTVl1T2ZTUzdCbmZ3Vis5WEx0U0hiM3JzbElpS21aMXJ5MXRCUkJkMGZyYmwyNjFJa2RBR0k5TmZHZk0yZ2cwcEtTQU5STWk2NW81ZWh2V0dwaUlpYWM5KzNJKzdpb0tlRC9Ydmx1bmJxR1lhQ2l1anF5VG5oNzJlN0lORzRBR05xckYvWTNFMGRUUjBaMU52eXZRRVJIalQzVHAzMEU0SGJjL2NSOWFiR1YxNG5LYlJCRUR1S0xqQUdyUXNXQVJHMmVWVk1lcVlpb05oZEM1TUwwNEs3dG1qUDdLU2VJZVdXL20vWVppSWlJcUk1TjIzZEVqdFVKMjF0UmlUUDc5OFBnbmowUmNoeTgrTmJ5U1BLYm1wU0l2dDI2NFg5ZjFPeEdmTUhRYitITmp6NUdaVENJcGVzMzRQYXhvM0hXZ0FFSDNLZitiT2VucGt4R2wwYW1SemVsOE1PMStPRExtbnNQNk5FZDVSVVZxQTZGa0pxWUNMT0JxZGlWMVZYNGJQdjJ5UHNIcjdrYTNkMU51cUxQQWY2Ujk4Skd6d0UrYjhnUW5EZGtTT1I5OGQ2OStNMkVLMXNWZDZ6SFJGcVhMcmgyNUlnRHJuM3d4WmY0NU91dkR5aS85dEZaalI0NTljaWlmRHl5S0wvSmU0NDZaUmgrOXIxeHJZcXpvMklDVEVSSG45L2Z1S2NFbUFWZ1ZzcDljeXpEY0c0VFNPMWNJYW1aSGwweklCeTFTWllnYXNzc2hXcWREYlo2Q09TWGhvbTcwN1B6Rmp1UXZOS1AweGZnbGF1YVBzQ1FpSWlJc0duN0RzektYeHhKem1KTUU5bVhYb3JYMzM4L1V1ZktiNStMcW1BUTc3am4xK2IrOC85dzFvRCtHSjl4ZHAxRXVQNG1WZjkrNXgxY2Z1NDVpSyszeVZSalFvNkR6VHQyNHY5VzF1NS9lVkx2M3RqbHJvbE42NUxVWUx1VlVjY0tuWkNlSGtsK0Q4YTJraEo4OHZVM3pWZHN4SkwxR3hBZjQ4RzVnd2RIeWxRVnp6UnpYQksxSFJOZ0lqcXFsYzJjNGdmZ1Q4K2VkYUxDbUFiQlRRSWNCeUJxZnJSQ3RXWnFkTlIrMGJVL1lhN0poR3RLYTRhUnh4alFNZW5mMnZVVmN2SWVyL0FFNSszTHZiM3VkbzlFUkVTZHpDMVdKdlpWVnVMUHJ5L0U3djM3QVFBVjFWWDQyNkxGOEgvNFlXVDliSXhwNHE2TEw4SzNldmVxa3dDTENPNis1R0pNLzc5L1IzWnFmbS9UNTNodjArZTQvL0xMTUh6UVFBQkEzMjdka0pxWWlGSjNYZkZycTFZZjlEcGdBUENZSms0OThVUjgrdlUyQUdnMHNUMmpYMStjTTJnZzN0bjRHYzRkUE9pZzd3Y0E3MysrR1hOOC9qYjEwYjFyY3AwRStJMzE2eHNjL1FVQTc3QmhDRG9oN0srcXFyTjUxaWtubklBZUtTMDdhb3BxTUFFbW9tTkM4WXhidndSd0wzS2YrazFhZGNWTmdONHRJdTZwNzdYSnJxcldPVmFwNW5MdFlVb2FmZEt3b0ErQVg4ZFZlM0xpc3ZNV2lNaWM0dW1UODkxaFpTSWlvazdscEQ0MXV4eDdURE5TRmg4VGk3MFZGWkhrTnpVeEVmZGROajZ5STNKU1hCeFNFaE1CQUlZWWlQVjRrSFA1WmNncjhLSHd3NXBER1RJR0RvZ2t2MERObXRaYjdFdzh2T0IxaEp6R044ZHFxY3ZQUFFmSkNmRkk2OUlGM3g0OENDZDI2OVpndlQ3cDZianYwdkY0NitOUGtKS1lpQkozeEJpb2U0VFF2c3JLT3RjQUlDVXhzZEVkcmtXa3pocmVwb1FjcDlHcHpLcy9hM3pmenR2Y1hhMFhySDR2a2dBYkl2akZSZDlIZW5LWEZ0MmJhakFCSnFKalMrNE5GU1hBMzNETDNMbnBQWUxYcWNvOUloTDU4YW1JUkVaOG8wOFFqaDRacnI5VVdBUW1nUEdBamsvUHp2dlkwYnlIU25jYWY4ZTh5ZFdINDVHSWlJaU9acmVOSFkyUHQyMURTWGs1VGozeEJMejl5YWVSSkN6VzQ0RjE2aWtBZ01DNmRaRTJKNlNuNDg3dmZ3OHZ2clVja3kzcmdENHZHRG9VSjZSM1ErR0hIMkx6cmwyb2pOcmtxVGtpZ2hqRFJJK1VGSnovclNFNGUyRE45T3IrM2J2alBuZDM1ZnJuK0laOVhWcUdQOHhmMEdUL2VRVSs1Qlg0NnBUTnUva21ISithMG1EOWZzY2RoNy8rNkxvV3hiNWsvUVk4dk9DL0RWN3IzNzA3M2xpL0FUMVRVN0JqOTU0R2Z6aXdiTU9HeU9zdThmRjRaY1dLWnU5NXlna25ZTVJKUTFzVVgyZkFCSmlJamszekpsY1hBMDhnTi9lcHRPcWVQNEE0MlFLcCtRNGNudTdzbnBlazBsQWlYRVBkWDJ0SGhlVmJodUNKOU83T2I1R1Q5M0J4UmRJOC9QRzZjaEFSRVhWU1hlTGo4ZENrYS9DUHBXL1dTWEtiTW56Z1FOeC94V1g0N3NrbkhUZ3p5OVd2KzNHNFlaUzN4WEc4dG1vVmxxNy9DSUJpOFBISDQ4Yk1VUzF1ZXloOXZtTUh4di9oNFRiM002Qkhkd0RBWk12Q3pQKzhpb2JHaWZkWDFmNXNmdmYrL1hqOXZmY2JxSFVnSnNDMW1BQVQwYkV0TjljcEFWNEE5TVhVbkx6eGhrbzJCTU1CMU5sbU1ubzBPSnFFZnoxZ1dCaDlBUHdwTGI0OFIzTHlIZ2w2WWg3ZG5YdFRjUU5kRUJFUmRYaDdLeW9RRitOQmZFd01xa09oeU9oa2pHbEdkbHl1Q2dZalU0bFA3VnV6U2lrNitTMWF1dzR2dnZYV1FjZXdaMzhGeWlzckFRQ2JkK3pBeW8wYkk5ZlN1M1RCZzlkYzNXd2ZoaUVOSHNsVVVWMmJXRVkvVTNTN3hwaUdnZlJHTnQ2cXI3STZHRmxmWFYrLzd0MXh3ZEJ2UlVhMDI0dlJ5QThnT2lzbXdFVFVRWWlXVHNjU3dveFVBQUFnQUVsRVFWUi9BUHduSldmV2FBTkdqZ0FqZ2RxY3RyRWtHS2gzSVhyVExDQWRRSzZudXVxdTlKeThlUldPOFlkOU15ZHZPelRQUUVSRWRIUUpoa0o0ZU1GL2tSQWJpMm1qc3pCdGRCYis4dnBDRksydEdRbk92dXhTbkRXZ1B3Qmc2dU5QWUd0SktRRGcwMjFmUjNZMEhublNVQXc4L25pVVYxVGc2OUt5ZG9tck1oaXMwMWRWc0dXSE92Uk1UY1ZMUC92SkFlWFJ4eUQ5Wk56WVJvOUJhc2lKM2JxMXl4VG85QzVkY0xPVjJXVDczMCs2cHM1NjVmb1cvKzhEUEZrVWlMenZsWnFLSzc1OWJvdGk2eXlZQUJOUmgxTTIvZGJGQUJhbjVNd2FiYWo4UVVST0I2SnkzQ1l6WVVTUzN6clZSSklBM0JFbnptM3gyWGwvRDRhY0IzZi83dFpQRyttQmlJaW9RM2cwUHgrbDVmdnFKSVFmYmEzOU9YQlBkMTNzanQyN0k4a3ZBQ3o3NktQSTYvN2R1MlBnOGNjZmhtaVBqTTA3ZDJMaUkzOXJVZDFnSXh0Z2hhVWxOVDJTWEJVTTRnL3pGMkQ0b0lINDdza25JOVhkZ0F3QS9ydjZ2VHJKYjgvVUZFei93UVNrZCtFbVdkR1lBQk5SaDFXVENHdEJhbmJlZFliSWRBQW5BSWhrdGFvS2lCRzFMVlpkdGFjbzFlNHNMWUlZQUQ4MlBmS2o5T3paZndmMGZuZUhhaUlpb2c0aGV2T2wwdkthbzRxK0thc1piWDEzNDJmWTZvNlVwaVVsb1ZkYUdnQmcwL2J0Nk9PK0JvQ3Z5OG9pL2NTNk95U1BQZk1NV0tlZEdxbFR0bThmN3ZySDg1RXB3ZDgvNjB6ODhMc2pHNDNybVRlV1lPSDdhd0FBWi9UdGkzc3ZHeCs1ZGlRbithcHFaR3Iyb2Zic2txVllzL2tMck5uOEJaNE9MTUU1Z3dZaTY3VFRzS1c0R0U4RjNvalVPejRsQmROL2NCV09hOE5aeHgwVkUyQWk2dUJFUzJmZ0dlUSs5VkphY1A4ZEF0d0RTRmVnWmwyU3FrSWpweUkxMGtONFJEZzZFYTdKbks5WHhkWHBPWG16cTBPaEdYc2V2RzNYSVg4Y0lpS2lRNmk4c2hKbDd2bThZVWx4Y1JnL1BBUGJ5OG93YTNGQnBEeDZWUGpjd1lQcm5HbDcvZXk4U1BLY0VCc0xvT1o0cGVnamxoSmlZK0VkZG5Ma0RPRC92dmMrS3FxRHVIVk0xZ0ZyY0FFZ0dLcE56QTNUaVBSN0pKdzNaREQ2ZGUvZXBqNWlQV2J6bGFLVTdkdUhkNk9PU2dvNVRwMGR1Y042ZE8yS0dWZGYxZWg1eUowZEUyQWk2aHhxams5Nk1QbmV2ODN6bU1hdm9USkZCREhTNG5uUmRSTmhDQ0FRaUVnY2dEdGlUT1BHdEp5ODM1ZVU3LzhUL254bnc3dGJFQkVSSGVVKy9mcnJPdThIOU9pT2U4WmZnaTI3aW5IWGM4OUhrdG80andmamgyYzAyTWVXWGNXUmVnQWk1d1EzNU1iTVVZaVBqY1hMeTk4R2dFanlYYnhuTDJMZFRiY01FV3phdmdNclA2MU45THJFeGJYNjJkN1p1QkYvbk4vdyt0dm9UYkFlV2JnSXMvSVgxN21lbkJDUEI2KzVHazhVQnVvM2JSZmY2dFVUbHplelZqY2xNUkdQVDc0WjcyemNpTVgvK3dDck4zM2U0TkZSM2J0MnhWZkZKVGd1T2JuUkhiZzdNeWJBUk5TcHVLTzBQMG5KbWZ0WFU1MkhJTGlpNWtwNFhqU2FuVWNsSWxDRXp4dU9sSFlWWUhwNlV2eHRtajM3TnlVeDJ4OUhibTd3MER3RkVSSFJvWEZHdjM3NDNsbG40dlgzM2tmbXFhZGdhcGFOUDh4ZmdKV2ZicXhUNzhiTVVlaVduSXlxWUJDM1BmazBUTU9BQUZBb2R1emVFNmtYSHhPREU5TFQwSlJKSXk2QUFQamdpeTl4OXlVWHdUUU0vSFhSSXJ6LytlWkcyL1E5N3JoV1AxdkljZW9rdW8ycERvVlFYVyt0Ym94cG9yeXlFc3MvK2FUVjkyMkpwamEyaW1ZYUJzNGJNZ1RuRFJtQzdXVmxXTFRtZi9CLzhDRktvMGJ0MTI3WmdsKy84ay8wTys0NC9PSGFpWWhyWU5mcnp1ekF1UVZFUkoxQTJmVEpHNHRuVEwzU1Via1EwTnFkT3R5OHRwRmx3VkhWMUQwOXFmNEtZdWtwSW5scDFUM1dwOStmZHhVaUU2eUppSWlPRFQvMlhvaWZmVzhzZmpwdUxHSTlIb3c3NDR3Nkk0bFhuLzhkakRuamRBQzE2M3UzbHBUZ3E1SVNiQzBwclpNOGpqM3pETVI0bWg5em16amlBdnoycWlzanlkcFovZnMzV2pjMU1SSGp6anpqb0o2dEkrbVJrb0xydmpzU2owKytHVDhkTnhhRGU5YmRhT3lzQWYyWi9EYUFJOEJFMUttVnpwaXlCTG01cDZZRmU5d2hpbDlESkVsYVBoaGNKLzJ0dTFtV0RJYmlwYlRzdkh2Vm1QMnowZ2VtdmRGWUgwUkVSRWVUR0k4SG8wNDVKZkwrN0lFRGNQSFpaMkhKK2cyNHhjN0VCVU9IMXFuZnYzdDNmRk5XQmtNRXNaNmFhY3VwU1ltNFlPaFFYTm1LSTNpaUUrVlRUenlodHR3MEVldnhJQ1V4QWNOT09BRVRMemdmeVFrSnJYNnVqQUVEOFBUVXlhMXVCd0JpR09nU0Y0ZDVOOTkwVU8yYkV4ZDc4SWxxak1lRHpGTlBRZWFwcDJEZGxpMzR6enVyOE5uMmIzRE5CZWUzWTRRZEIwY21pSWhjaWJtUDlvNnY5anhTT3kzYUZYVXVjSFBVclY5L3pZMUNGMG5JK0hueGcxUFd0Vk80UkVUVWlaWG5MMnpabk5sMlVsRlZCVWNWaVEyc3ZkVUd2dS9Sa1ZVVkRFWkc1dytscERIampybi84Y2Rjd0VSRWgxcktmWE95REhIbWlNakF1bGNVQ21uUkIyZGpvOGNLbllWcU03dmtvY2xsN1JBcUVSRjFVb2M3QVNacXlMR1lBSE1OTUJGUlBXVXpweFNVN0E0T2MxUi9EYUNpOWtwNGdYRHphallDQ1UrUTFxaHl1VlZpbkk5VHMyZGZ6L1hCUkVSRVJJY1gvL0ZGUk5TRTFIdnkraHNtNWtBd0pseFdNeU82NWFQQmJpdW9TdDJaMUlxVnFucHp5Y3hwLzJ2UG1JbUlxT1BqQ0RBZERZN0ZFZUJqTG1BaW9pTWhQWHYyQkFYbWlranRXUTZ0V0JzTTFJd0loMyt0VzQ0ODljVGZWNXA3UTJuN1JFdEVSQjBkRTJBNkdoeUxDVENuUUJNUnRVRHhqR212VkR2Qm9RcDlMVklvQXRXYWxjRXRJVkhKcjlZcHgxUUpWbnlTbmpQclJrNkxKaUlpSWpwMCtBOHRJcUpXU3J0LzlrUTQrRnVkMGVBV0hacFVWM2g5Y0oySjFJcVZJVFdtbHMyY3ZMb2RRaVVpb2c2S0k4QjBOT0FJTUJGUkoxRHl3TFRucXpUbVpFQjl0YVhTNHBIZzJoWUFZTlRkV0V0d3JtR0Uza25ObnYwd2NwK0tiNDk0aVlpSWlLZ0dFMkFpb29OUVB2UG1iNHFuVDhzQ25KdWcyQU1nTXBLclFJdFRZVUh0T21LTmxJbGhpTnlaVnIzL2c3VDc4eTVvNTlDSmlJaUlPaTBtd0VSRWJWQTgvZFluQU9jVUJRTGhNZ0ZhZkZ4U05BR2dVZTFFWkRBY0xFM1B6dnNyN3ZoVFFqdUVTMFJFUk5TcE1RRW1JbXFqNGhtM2Zsa3lmZW9vaGQ0R1lCOEFTTlR1MEsxSmhTUHROUHdlQXNGUDBoSVQxbkUwbUlpSWlLaHRtQUFURWJXVGt1blRaZ1VoWnlyd1FkMHJCN0ZQaVVpZFVXUVI5SWVEcFduWmViUHdpMmVUMmhncUVSRVJVYWZFQkppSXFCM3RuajdsazVLeTZuTlVkVjY0VENCMXBqYTNUTTNhNFBCTzBVRE5hTEFJcHFYRjdWMmZtcFBuYmJlZ2lZaUlpRHFKWTI3YmFpS2lZMFhhL2JNbmlvTjVFS2t6WXR2YUE1TVVBRlRyVEt0MnkrZVdWTVhlaGQvZnVLZk53UklSMFRHRnh5RFIwWURISUJFUlVVVEpBOU9lRDRweFZsdW5SQXRxMXdiWDJTUUxtSndXVTdrMjVmN1pHVzJObFlpSWlLZ3pZQUpNUkhRSVJhWkVBM25oc29PYkVoMXViQUJhdXp4WVJFNDBGRytuWmVmZEErZ3g5MU5ZSWlJaW9zT0ovMWdpSWpwTVVuTG1YR21xUGdsQmNyaE1hNDhCYnIxNmpWVzFxRXBqcmltZmVmTTNiWTJWaUlpT2Jwd0NUVWVEWTNFSzlERVhNQkhSc1N3bDU3RUJCb0wvRXVDczJsS0ZRbHI5Z2F3QXBONkNZZ1YyT25BbWxVMi9kWEU3aEV0RVJHM3crR3J0RndTNkd5RjBWMEVQQmJvRFNCZEZUeFYwRjBXeUFyRUNlQlR3QUlnUmdRZnVlMUgzOTVxeUdOVFVTUUtBYTNjdE9uSVBSdVQ2Ui9yWU55YWZJOGZVeHB4TWdJbUlEcmZjbDJQVHFuYzlLWUpKMGNXdDNSeXJydnFac1A2bGVJZDVOK1pOcmo3b0xvbUk2QUJ6MzlWZUFQcEdmZlZTb0xzb3VpdlFYUVRkVVpQb0poN0tPSmdBMDlHQUNUQVJFYlZZYXM3czJ3WDRrMEE4UUZzVDRBUGJLN0RHZ1hGRjJmVEpHOXNTSnhGUlovR250elFoTVI0REVFSWZNVEFBRHZxcTRFUUJUbFJGUHhFTVBOSXhFaDFWRkV5QWlZaW81Vkx2bjMyaE9QaTNpS1JGQ3R1d01MaG1jeTJwYmE1YTdnQzNsczZZOWt6Ym95VWk2aGdlWDYzOWdvclRCVGhORmNNQkRBVFFWNEMwNXRxMmxTcDJBZGdKWUNjRU93RnNFMkFyZ0RKSHNOdDBmemNFdTROQjdKWVk3SVdnT3NhRDRMNDlDTVo1RUp3OFhQWWQ2amlKT2lvbXdFUkVSMWpxUFhuOXhjUjhFWndhTGp1NFZjSGh0alhxalFhL1hPSnhia1R1clh2YkVDb1IwVEhscVUwYVg3VUxaemlDMDBWeENvQ3pCVGdkUU1vaHVOME9CVGFJWXIwS1BsZkJUaFBZcVlvZGNCUGV5Y05sNXlHNEx4RzFBaE5nSXFLalFlN2N4TFJxNTNrUmpBOFhOWlRJdHBRQ2dHcmsvR0MzYkdNUSt2MDkwNmQ5MUtaWWlZaU9Rbm52YVg4SjRnd1JuSzdBNmFJNFhRV0RwVDJQL1ZTRUlOaWt3QVlBR3d6RmVuaXdJV2hpL2JUVHBhVGQ3a05FaHd3VFlDS2lvMGhhVGw0MkZBOUlaUGkzTFdQQjRVUVlkYVpFcThqVkpkT25MbWg3dEVSRVI4NWpxM1JrU0hFK2dCRUNqQUNRMnM2MzJBRmdKWUFWQURZWWdvOXV6cEQvdGZNOWlPZ3dZd0pNUkhTVVNjdVo4ejJCOHhJZ1hZRHdrbUJCN1podzYyblVhTEFxVkFTL0xaNCs1VGZ1UVVwRVJFZTF4OWRxZW5BZlJncHdBWUFMSUJnT0lMYTkrbGZGZmdDckJWaXBCbGFvZ1JWVHo1TFAyNnQvSWpwNk1BSHVRTHhlYjMvVE5COHpET091Z29LQzl3L1hmUzNMeWhLUitZN2ovS0t3c1BCdjBkY21USmhnbHBTVWxLdnE2MzYvLy9MREZWTjd5Y3JLdXRCeG5Ba0FGdm45Zm82WTBXR1RmTy9ja3p4R2FMNklEQTZYdGZjdTBWRGtJNmI2cXVMY24reHVRN2RFUk8xdTlqczYxQU5jb082WENJYTJZL2NLWUlNQ0s4UWQ0VTNMd0pxclJFTHRlQThpT2tveEFlNUFNak16SnhpRzhiS3FmaFlLaFRJQ2dVQnB2V3VUVzlPZnFpN3grLzIvZGQ4YVhxKzN3ZlBzVE5PMFJlVGZxdnJMVUNnME8vcWF4K014QVpTcTZxSlFLRFNoa1ZzRkE0RkFoUnRuSDhNd1pyVW16b2JzMzcvL2gyKysrZWFlNkRMTHNtNEVNS3ArWFJFSitYeSs2K3VYWjJSa0pLYW1wcTRUa1g2cStyamY3Nys1clhFUnRVYmFMK2VtSU1aWktNQjN3bVhxN2hCOTBGT2lHMWdYN01BWXc2T1NpT2hJbXZ1dXBxaGdMQlJqQlJnRG9GZDc5cStLTHlGWXJJTEY4UVlXMzNDV2xEYmZpb2c2SXMrUkRvRGFUMkZoNFN1MmJUOHJJdGQ1UEo1L0FMZ1k3cHhKd3pENkFiQmEyV1hrbTROdDIrY0NXTjVVWlJGNXlPUHhQTlRJdGJFZWoyZFBROWNBK0FIWUFPQTRUckpoR09NYnFkZGlNVEV4Y1FEcTMrODdJaklKUUdWVVdSeUFFSUFERXVEVTFOVGZ1c252WmhHNXliYnRmL3A4dnZ5MnhrYlVVaVVQVFM3RDdZK01TdS9xK1R0RUpnRHVWT2cyREFXTENCVGlicEFGQ0RESVJHaDErbjE1VnhYUG5Nby8zMFIwMkR5MlNzOExLVVlER0FmZ3ZCWXR5R2o1NTk4K0tONVFnYy93SUgveW1iSzJEYUVTVVFmQ0JMaUQyYjkvLzIwSkNRa2pBWHpmdHUxc244ODNIUUJLU2tyK21weWNQS2VWM1FVakw0TEJMUjZQNXpjTlZWTFZ3VzVpbVEvZzdYclhEQkc1SDhBbkFKNXY1RDZmTlZDMkxCZ01qbXRsdlBCNFBHOEJPSzJwT3NGZzhJUkFJTERUNi9WMjhYZzh1MVQxay9wMWJOdStRbFh2Vk5XbEhvL24wbEFvOUQ2QUo3MWU3N2NEZ2NDVzFzWkZkTkFlL1VsbE1YQlZXczdzM3d2a0xnQkEyM0pnQ0xTbWo4aG9zSFJWd2NMVTdObS9LcDB4YlhwN2hVNUVGTzNKMWRxOTJzSDNvQmdMWUxTalNHL3FjeXh5SkxvQTZ0Uytic0pxQUlzQkxKNDhYSXJhTFhBaTZsQTRCYm9EeXN6TVBOOHdqQ1dxV3EycWd3c0xDNzg2bFBlekxHc1VnQmRFNUg2ZnovZFk5TFVKRXlhWXhjWEZYd0VvOFB2OVAyeXVMNi9YZTVMSDQxa1A0QTJmeitkMXkxS2pwM05IeTh6TVBOY3dqUFBMeTh2bkxsKytmTDlsV2UrTHlCbkJZTEI3SUJDb2M5YWVaVm1QaThpTjRXdTJiWThIOEI4QXYvUDVmUGVHNjJWbFpaMnBxc3NBVkRxT2MzWmhZZUhtckt3c1MxWHpWZldqeXNyS0VjdVdMZU5SQjNUWXBlWGtUUVgwYndJeGdMWWRreFJXUDVGV1lFRkpSZExWK09OMTVXM29sb2dJdVVYcU9iNExSb2hnckNqR1FIQUdHdm5JMHNndmdPSCtrSzhGUCtqYnFzQmlLQlo3RXBGLzB5bFMzSTdoRTFFSHhSSGdEcWl3c1BDdHpNek0yMHpUZkx1Z29LRGRrdC9Nek14TXd6QysyOGpsT1FENjJMYWRHMTFZVWxJQ0Vaa0RBUFd2QVlDcVZ2bjkvcGxOM1BOSGhtSDh4YmJ0a1Q2Zjc0UDYxdzNEZUJqQWlLU2twUGNCQkZyelBLbzZ6bDBMK1dxNExDc3JhN2pqT0l0RUpFWlZ4eFVXRm00R2dJS0NBcjl0MjNlSXlDUHg4ZkdMdlY3dnhZRkE0T3ZXM0krb3JVcW1UODFMdTIvMjV6RHdmd0RpSXljYm9TMmp3WFhYQlF0d1VWcjgzaFdTKzlqWTR0eWJPZHVCaUZvbHQwZzl2YnNnU3dVL0FEQWU0YU9KR3ZxUWl2b3BYbmhyQXRWbWY3aTNUWUdYVGNHTE4yZkkydzFYSVNKcUhCUGdEcXF3c0xDMTA1MmJaUmhHSm9Eczl1eFRSTW9CTkpvQXUxSUFQRGR1M0xoekZpNWNHRm0vNjQ3Z2pnQVE4UGw4clVwK1hXTlY5UnUvMzcvQzdjK3JxcStLU0pLcVh1djMrNWRHVi9iNWZJOWFsdFZQUkg3dThYaFdabVZsWFhJNGQ5c21Bb0NTbWRNV3BtVFBHV21JNWd1UURxRE4yME1mdUM1WVRrR3crcDMwKy85bUZ6OXdHOWZORVZHVFhsWTFTMWJCVXVBcVVWeW00bjQyMVJPWjBod1dudExzSVBJNUpnMThsaWxRSXNDLzFNQ0xYNStGb2x3UjV4QThCaEYxRWt5QU96N0RzcXptRXN3bWhVS2huRUFnRUZrUHJLb1hoMEtoZzBrNDYvQjRQQ3NCOUcycVRtRmg0ZE9XWlYwaUlwZFZWVlhOQlBCeklISzgwb051UEw5cTdiMHR5enJkM2VCcUhnQmtabWIrVWxXbkE0Q0lUUFQ3L1M4MzFNN3Y5Ly9Dc3F3cUViblhjWnlWdG0wL0ZBd0daNFIzc1NZNkhNcG1USGszSldmdXVRYWNmQUVHUlVaT29EalkvYUVGQ3EzVFZIckNNWmVuNU15K3ZHejZORitiZ3lhaURpVlgxZWo1SGtaSkNGZVZyTUxsQUk0VDRNQWZ4aW1nNHVhNjlhNnB1dFViL3RncVYrQTFDRjRReGFMSnc2VzZ2WitCaURvbkpzQWRoRzNiZjBiVVVTa0E0RGpPRHh6SCtVcEVmdG5HN25NUnRTRVdnSXBBSUxEWHR1MlRSU1N1dFozdDNyMzdzeFVyVnV5MkxNdVJobjdVVzA4b0ZMckZOTTN6QWR5UmxaWDFXa0ZCd1JzbEpTVS9CbkN5cWhiVUg2bHRDUkc1eEgzNWI4dXk4a1Jrc3FydWRkY0l2KzcxZXJzMEVjOU0welJMQWN3QWtPUHhlTjVGMURScW9zT2hiUHJralYxekh6L1hVMTJkRDhGd0FHN3llL0REd1hVT1I0SUFnbVJEWlZIcWZYbTNsTTZjK21RN2hFMUV4ekJWbGNmZXczY2RCMWRoRmE0VW9FZXpIemR5d1BuamtZSUcvZ2xRQmNVaUFWN1lXNDFYN3p4ZjlyZFQ2RVJFRVV5QU93aFY3UzhpcDdwdjR3R1lqdU1rQkFLQmtHVlpXZldxRHhPUnZ3TFk1empPMVNKTmY0TUpCQUpWN2oyK0ZKRVZBTXJjOS9NQkRHcHRyRjI2ZExrWXdBSVJXYU9xMnh0N3BLajc3eHcxYXRRdHBtbSs2ampPMDVabG5ZZWFwTnh4SE9ldTF0N2ZqZjBTRWFuY3RtMWJZYTlldlQ0RGtBSGdQZ0NMUFo3bS8xcW82cjhjeC9HYXBtbjdmRDRtdjNSRTdNNjlxUmk1VDQxTXE2NTRVUVR1OFdGdDNDTGE3U004bWl3Q1V3UlBwR2ZQSGxBOFk5cjk3UkEyRVIxRFZGWG1yY0lGQ2x3MWJ4V3VCTkNyc2VXOG9nQU1SSDBIais2bmlWMmNGUjlETUMvV3hCTThuNWVJRGpVbXdCMkUzKysvTFB6YXR1MUZxRGxFSGdEVTcvZlhtYjVvMi9aVUFGRFZod29MQytlSHl6TXlNaEpYclZxMXI0bDd6QVV3dDE3eGJsVzlvb1ZoVGhLUkg0WGYrSHkrU2ZVcmlJanB4bFpuZlU5UlVkRnI0VE9PVmZWZEFMMEJQRlpVVkxTbWhmZXVidzJBYzNyMzdqM0o1L005QmVDY0VTTkdwTVhGeFQzWHd2WXJpNHFLM2dUdzVrSGVuNmg5NU41UVVRSzlMQzE3enQ5RlVQTjNxczRSUndlcjNtaXlTRTVhZHQ2QWtoM0dEWmczbVZNUmlUcTR2RFhhUTZweDQ3eDNjVE1FQXhyTVc3WGUxT2J3eDBZREd2ZzRxbGJnMzZaZzdzM0RwYkNkd2lZaWFoWVQ0RTVtMUtoUkdRQXVCL0Rsdm4zNy9oQXV0MjM3ejZwNjJaZ3hZODdPejg5djhURUNxbHBkUDhGdWpHM2I1elZYeHpBTUV3QkVKRmovV2pBWS9LbHBtcGFJbktDcWV3QWM5R2hVS0JTNnkrUHhYS0dxRHd3Yk51eTVkZXZXVmJsSEcxMGJydVAxZWoyR1lYeFhSTmI2L2Y1dm90dDd2ZDc0ZzcwM1Vmc1RMWm1oUDB6TG1iTmJnS2tBSXNudndRNEdoL2VFanQ2MFJnU1QwbnFFVHNBdjU0NHZlV2h5V1h0RVRrUkhEM2UwTjBzVmsxR0ZTMFRncWY4QkV2MlpVcnYvUU9OMURyd0hQaFBCWXdBZW56SmNkalpTallqb2tHRUMzTWtZaHZGN0FGRFZ1NWN2WHg2WitxeXFlMFNrWHlnVWVnb0lUNlZza1ZqTHNxNXNTVVZWUGFVRkkxSnhidDJxK2hjQ2dVQ3BaVmtmQWVnRFlGOWxaZVVCZFZvcUVBaVUycmI5VnhISjdkMjc5MFVKQ1FuejA5TFNyZ0VBbjgvM0xBQVlobkd0WVJoUHFlclBBZndwM05hMjdaTlZkYVZsV2MvNS9mNHBCeHNEVWZzU0xabU9hZW5ac3lzaDhyTkk4UUhicnJheTEzb3pxZ1Z5SVdKQ0sxS3ovemFtZE1adG05c1dNeEVkRFE0WTdXMWdzeXFnNXZOQUdodmxEZS9tWEgvTmIwMzdJQVR6RGNIY1d6S3dXRVFhR1NjbUlqcjBqQ01kQUIwK3RtMVBGSkZNZCtPb0Y2T3ZsWmFXUHFDcTd3RzR4TEtzbjdhMFR4RkpGcEZYV3ZoMWRRdTZERzgrdGJmK0JjdXliaEdSVEFBaEVUaytMaTd1a1piRzJSRERNSjUxWDQ1TlRrNVdWWDA0ZWtkcGo4ZnpPZ0JIUkM2UGJxZXFFMFNraTRqRXR1WCtSSWRDOFl4cGQ2aHE1TGd5RVlGcTIvNnRHVGx2T05LTkRCVVk3NlRlTit2TU5uVk1SRWVNcXNyY2QzWDBuSGYwWDFLRnJ3U1lDY0dBdXBWcWZvc2t2bEZsZGZ0Q1k4TytYd0Q0bGNhaXo1VGhjdmt0R1pMUDVKZUlqalFtd0oyRWJkc3Bxdm93Z0gwQURoaTFYTFZxVlhVb0ZMb09RSldJL042MjdkT2E2MU5FRmdKNE5oZ01EbWpKbDZyZTVHNGV0YTJKUHRQY2w3dWp5NzFlYjM4QWYxVFZhaEVabzZyZmlNaTFtWm1aRjlkcjMrSnZySXNYTDk2a3FydFU5WlJBSUJBVWtYK0t5S0JSbzBaOTI3MitYVlZYcU9yNVhxKzNaOVE5cmdZQXgzR2VidW05aUE2bmtoblRaaW93VGJYbW42bzE1L3hxWTB2eldrd2tlaVJJdWhzaXk5THVuejJ5amQwUzBXR1V0MFo3ekhsWDc1MzNMallDeUJmQjVTSzFNd0kxOGd1YVhUOFJxWGJnaVBHSEFDWnR5OENBeWNQbGdhbG5TR01iWGhJUkhYYWNBdDBKakJzM0xxNnFxdXBGRWVrSjRIbkhjVTV5MStPbXFHb3FnTFR3bDZydUZwSGpWUFVacjlkN2J2VDV2L1g1Zkw3Yld4bktFKzVYbzFTMWw0aEFwTTQzU3pGTjgwa1JTUWFRVzFCUTRIZEhxVjgwREdPTzErdGRHZ2dFU3QzMjFlNDA2eGI5MlJhUkhhcmF6VzM3dkloTU1ReGpJb0FWYnBVaUVmbU9hWnBqQUR5VGxaVjFwcXFlcktvYkN3c0xXMzM4RXRIaFVqSjlhbDVhZHQ1dVZmeGRCQ0tvR1FsV09kaVRnbDNSalVXUzRHaEIybjJ6THl1Wk9XMWhHME1tb2tOb3pqdWFCY0d0VXUwdWMycmtnNkNKYzNscnFEdlkyL0JVNTNkaDRMZFRoc3Y4aHBvU0VSME5tQUIzQWxWVlZmZUp5RmozN1VUVE5DZUdyOVZiazF1cHFpVUF5a1RrTEkvSGt3M2dOL1g3czIzN1FRQjN0REdzb00vbmEraXMzU0VBb0twYndnV1daZDBqSXFOVWRYVW9GSm9CQUg2Ly95WExzaWFKeU1XbWFUNE00RWIzZWFvQXdEQ01PQUJpMi9ZYUFJLzZmTDdINnQ5bzlPalJTYUZRcUkrSWJIVDdmTk95ckowQXJwb3dZY0tkcjd6eVNraEUzbkw3SFEzZ21WQW9kSjFoR0FEd0pCcmQ2NUxvNkZBeVkrcHo2ZG16cXhSNFhpQ2V5SFRvdHF3SlJ2MU5jQ1JPUlY5THo1NDlzWGpHdEZmYUkyNGlhaCs1UmVycDJRVVRSZkFMQUEzUDdHckpUbm51WC96R0VsOEFSV3BneHBTenhkKzJpSW1JRGowbXdCMlFxaHJSaVcxMWRmWGpzYkd4TjZqcUdsWDlSRVMyQVBnR3dEZUdZZXlzcnE3ZVdWbFp1U3U4S1pZN092eW1xbDZla1pFeGM5V3FWZFgxK284UmtUZ0FqNkZtZlU5clRRVndmQ1BYUmdDQVlSZ2IzRmk4QUI1QXpkVHRIMGFQU0lkQ29XbW1hWHBGNU1kWldWblBGeFFVK0ZGN1JuR3FiZHVscVBtR2Y0VWJLd0RBTk0xSGJkc3VjUnpuT3lLU3JLcHZ1SmNjRVZrTVlHSnhjWEVtZ0FMVE5KY0hnOEhWSXJKK3dvUUpabkZ4OFVRQUljTXdPUDJaamduRk02YTlrbmJmN0wwcWVGVUVNUkxaMWFxSjgwcWFVYnNtdU9hb0pZRjRGSGdwTFRzdnRtVEcxSlllSlVaRWg4Z2piMnZYdUJoTVZzVlBwV2JqeURycTVMeE5KYjhDaEE4bGJPQUlYMVhndnpEd215bG55N3Z0RURZUjBXSEJCTGhqRWN1eWNnRFlBR0NhNWpVQWZyMWt5Wkl2QWZSdGFTYytuKzl0eTdMR3g4YkdGdFJQZnV0NTF1ZnpMV3R0a0pabFhTb2lCeVRBSTBlTzdBWGdiRld0RGdhRHE3eGViMDlWZmNFOUcvZzJ2OSsvTHJwK0lCRFlZdHQyTm9CSEhNZVpsNUdSY1JxQW5RQmdtbVpQZDJmck9xUEpyaFFBNFEyNThpc3FLaUxIS2FucVFoRVpwNnI5QU1BOUVpb0RBREl6TXk4MkRPTjRWWjN2OC9tMnR2YTVpWTZVa3BuVEZxYmNOMmVjQ1djK1JCSnF6Z2wyMm5oT3NEdUR4QjFSRm9HbzR1OXBPWGxkUzZaUHpXdW4wSW1vRlo1WXJiMkREdTRFTUFXS3BBUCtocnVaYjdOLzg4TS9IMnRrd29nQ0w4REE5Q2xueTdvRHJ4SVJIZDJZQUhjUVhxKzNpOGZqZVFZMVoveHVVdFV0SXZJcjI3YlBVTlZmK2YzKy83V21QNy9mditEUVJOcTRtSmlZSzBSRVZIVlpJQkRZYTFuV2RIZmQ4ck0rbisrcGh0cjRmTDVaLzgvZWZjZEhWV1lOSFArZE81T0VEZ0dwRnV3cllBR1NnQVUxa01GZXNLQ3NkUzFVeSt1NjdxNEs3bVpYY0hYZGRWMExFS3hyMlYzYjJoc2tFTUNlaEdMQmpnMUZXaEo2U2VhZTk0OHBtY2xNQ3VRR1FuSytuMDlnNXJuM251ZkprQ0Z6N3ROeWNuSXVFcEhVdG0zYmRsSFZyOEpKN3k5YzE5M2c4L2tBbHNaZW82clh1SzdycjZ5c0xKMC9mLzZxMkdQTGx5OS91bHUzYnY5Tk52ZlpjWndyd3RjbkRLYzJwcWxiZTl1NGdrNFRwNS9rb0c4Q3JTSUxZelZ3Um5Cb1RuSGtRM1VvMk5UMFNWTTdsVTJlOEJjdjJtMk1xZHYwQmRwWGd0eFU2WEkra0ZMamlmVjR1NnZXZUZxRndtTytGS2FNUGtLKzJiR1dHbVBNcm1jSmNEUGg4L2tlQU01VzFTV080d3pmdkhueit0YXRXejhMbkNraVorYms1SHduSWw4QnBlRTlkaXVBYlVDRmlGU29hZ1hnRTVFMlFGdFZiUU8wQmRxbzZrMnpaODkrSjBtMUZ3WUNnU0hiMjFaVjdWRzlMQ01qSTBWRWJnQVFrY2NCZ3NIZ0RUNmZiNFhQNTZ0dHV5TTNHQXllczNMbHlwVkxsaXpabHBPVDgxNDR4bm1PNC9RS1AvNHM3Z0xYWFZ0WVdMZzY4anduSitjS0VZbGJUVG9RQ0NScjk2bmhCYnJHQkFLQks4TEZHL1B6OHkrczF6ZHV6QzVXUG1YY3ZJNlRwcDd1UTE0R1dna1NYaHQ2eDlQZ3lJSTVrZUhRb2FkeVcrZUpVN3VWVHBuUTBMVUNqREcxeUN2V0V4UnVFSmZoeWNZbmk4TjJ6WFJJdGtTQWhuYjNmVUxnbG5HWnNpUFRub3d4cGtteEJMaVpFSkVuZ0tOVjlZUlpzMlpGaHVlZW1KT1RjNjZJL0VwRWpnSnl3dWNtdTc2bTV5dkx5OHVMYXFoMjlBNjIxUWNFWTh2UzA5UFBBbm9EeTFOU1V2NE5FTzZGcmJNWHFiQ3dNTFNLWFpBQUFDQUFTVVJCVkRyRU9SZ016dkg1ZkYrSXlERWljZ3loaGIzbTFuSTVoT1lKbjFtUGRrZitQaTJtZUcxZDF4blRsS3lkUENHLzQ2U3BwenZJcXdLcERlMEJqb2dkRGgwdXVDNTkwclMwc3NuanJnTGI5OU1ZTDAwdjBsTUlMVktabWJBU00rSDV1anN3elQ5Sjh2dThxOXcwSVVzKzM5RzJHbU5NVTJNSmNET1JuNS8vNm5ISEhUZGszcng1UDhhV0Z4UVVQQXM4QzNEVVVVZTE3dENoUSt0Tm16YjVmRDZmTHlVbHhkbTZkYXZQNy9jN0FKV1ZsYTdqT0pxU2t1SldWRlM0cWFtcHJ1dTZXMnVaQjV5OWczT0FpMFdrZjJ4WlpXWGxTejZmN3gwUmVmVDExMS9mdXIweEl3b0xDeXNEZ2NDNXF2cGZFZW5odXU3dlo4K2V2YWEyYTVZdlgvNjdidDI2VGRxUitsSlRVKzJEdmRudHJKMDhJVDk5MHZTekZQZEZRY0svQitxekZHd2RvZ3RzaFovQytQU0owenVVcGVSZVFtNnUyN0RneHBqd1ZrWi9Gamd5dGp6dTN0TjJ4S3RwVVhpRldhcjhmbnlXTEd4QWM0MHhwa255NXRhL01SNFlNbVJJK2x0dnZiV1cwSEFyWTB3ajZ6UnA2Z2lCWnp4TmdpSGhVN1VxTDVhdGNrWXlZMnh0aStvWlkycVFWNnhEZ1Q4VDNpa2hJanBmMTRPaHp1SHlZaEYrUFRaVHR2dm10akhHN0M0c0FUYkdtQmFzMDZTcEkwVGxXUkY4RUQrWDEwc0tyNVg1VjV4SmJtN0NBblBHbU9RZUtORWpYZVZPUEVwOGE3bkg5YUVvdDR6SmtwZDJzS2xtRjlqNDV1czJDczNVcWUySkoxdStWNDJ6cXh0Z2pERm0xeW1mUE9FRndiMVF3N3Q5U25qaW9CZWZxbUpqQ0p5U1h0bnRHWEp6N2ZlT01YV1l2a0F6cHhmclRGZDVsNWprVnpXY3d6cFViVlZVSDFMdDc2cDRQNHR5eFpnTStsdnlhNHhwS2V5RGlESEd0SENsVTY1NlNsVitGVW1DSWJTcGIwT1Q0T3FmendVWmtWN1IvVkZRdXh0dFRCSjV4WHBBWHJFK0x5NUZBc09qQjhKdkpISENPZXoySnI3VnpsZllxbkJIbTFRT0hKTWxENHZZUW5YR21KYkRQb1FZWTR3Qm9OUEVhUmNML0N1OG42K0h3NkhqVTJHRkI4b21qeC9qUVdCam1vV3BIMnE2czQwL0NZd2pkaC9meU50bUI5NkdOVjJxOEx6ZjRkZFhEcFR2ZHFDcHBnbXhJZENtUG13SWRDTHJBVGJHR0FOQStaVHhqNHN3TnZKY1JEd2JESzFhRlVkZ2RQckVhZmQ2RU5pWTNkclRuMmhxWG9uKzFyZU5id1N1SVpMOEtqSDdHVzEvM01nYzRiaExsVS9FSVh0Y3BweHR5YTh4cGlXekJOZ1lZMHhVNmVUeEQ2RDZtOGh6MmE2SmhqVVRrZmdrV0xnNmZlTFVPeHNjMkpqZDFJd2lIVlc2bWM5Ui9ncDBqQjVRUXAvT2RxVFBKakpVT3Y3YVZTampsbWR5K0ppQk1uZEgyMnVNTWMyRmRZa2JZNHhKa0Q1cDZsOEYrVzNrdVVjYkpDVUxkR3ZwNVBGLzhDSzBNYnVEdkdJZHJNcDlJbVFtSE55UiswMUNhUFBBeERkb2hjSzlLZTNJdmVJUVdiOGpiVFZObXcyQk52VmhRNkFUMlF0aWpERW1xZlJKVXg4WDVLTEljNitTNElRNEtyOHRuVEx1Yng2RU5xYkptclpROTVWSy9pN0MyYkhsTmUzSjJ4QUs3L21FeTBkbnlLZmVSalpOaVNYQXBqNHNBVTVrUTZDTk1jWWtWZmI1SHI5UzlJMW9nVWNmdFJKV3NSVzlNMzNpdEt1OWlXNU0wL0xJTjlvcXIwaW5PRUUrVDBoK2FVRHltL3o5V0k0eWJtd0dSMXZ5YTR3eHlWa0NiSXd4SnJsbnpndVcrVnVmaGZJQmhENm9xMGZMWWlGVW54TjhiK2RKMDBaN0VkcVlwbUpHaVo2NGRUVmZJTndNcEViS0ZVQjJmRVJGNVBwcVpVKzdLZnhpYkpiazJiWkd4aGhUTStzU044WVlVNnRPdVk5MGtvb3Q4MFU0RlBCNHpHYlZnR2hWVk5EelM2ZE1lTWFqNE1ic0VnOHQwRjZWTHZjREkyTExHL3JXU1RvTlFWbUdjTVhZVEptNTQ1SE43c2lHUUp2NnNDSFFpYXdIMkJoalRLM0tjeThyMzZiK2dNTDNBRlJiMGJsaHBHcS9Va0ZVK0hmSFNkT0dlUlRjbUozcWFWVmZYcEgrcnRMbEM2b2x2OURBNUZjVHRqVUtvdnlqZFNxSFdQSnJqREgxWndtd01jYVlPbTI4YmZRS0YyZVlxcTZCeUI3QjNrd0xGa0lmN2tPUHhlOVRmYW5UTGRNR2VCRGFtSjFteGtJOXVyU0VEeEh1QU5vQ29KNU5uWTlQbnBWRjRpZHpiSlpjZjhrUnN0R2pLb3d4cGtXd0JOZ1lZMHk5ckowODltdDFaRGlxR3lHVXVBcUtlakNiUm1LM2Z4RnBLNjdPU3Y5ajNqNE5EbXhNSTd2dmZlMHl2VmdmMFNCdkNmU05QU1lObU9jYm1pZWZVRnFoY012eVRETEdESkJGT3hyYUdHTmFNa3VBalRIRzFGdjVyZU1YQmtYT1VOZ1dLaEhFbytIUUdwTUVpMGdYZ3U3czlqZmQxOFdUNE1ZMGd1bEYra3UvdytjQ3Z5STIxdzAvYXRBN28vcDhZZVVUOFROZ1hLWk16aFZ4R3hMYUdHTmFNa3VBalRIR2JKZTFrOGZQZHBVTG9nVWVMYThoMFQ4MDh2d0F2ODgzaXhzZWErdE5EY1o0NCtFRjJqV3ZTRjhVNGQ4aVJHL1NhTUlERHloQjRIYUVBV1A2eXljZVJqYkdtQmJKVmdYYnlmS0t0QkRoK0YzZERyTjdVR1V6VUZHZkx4RzJBWnZxKzZVK1B2R25zdWJLZmxLNlU3OHAwMngwbWpUdEZnZitISG1lZElYYUhWUnR0ZHpacGY0Vko1S2JXK2xSZUdOMjJMUVN2VkJjL2htYitBTGh5ZXdOaTExOWxXaUZiMzNDdWFNenBLUmhrVTF6Wkt0QW0vcXdWYUFUK1hkMUE0d3hOUk9oTmRDNlVXSUhJYmdacGhlcmkxSW1zRVpoalFpbENtdEVXYU5DcWNBYVYxampjeWtOd2hwSFdGUFptdEtyK3NtR3htaVgyWDJVVHg1L2EvcWtxWWNJRXVvTjlqQURyclphN3JET0ZkMytYWXFlRDdhL3FkazFIdmhJdTd0Ym1JRnlSdHdRWjYwMmgzMUhoTjg3TVQvM2luTC9wZ3ArZC8zUnNya0JrWTB4eGxSakNiQXhMWnlBUTZnbm80dFVsWVUraklXZk94cWFueG1aTStIZkRIbkZDc29LRmRZQWE0QlMwZkJqaDU4VXZrYjRldHhBV2JKVHZ5R3pVNVd0OVAwcXZadTduOEJSRWg2K3JJZ25lWEJjYjVqSXlQUkowMWFXVGVacUQwSWJzMTJtbCtoRjdoYitpZEE1dHJ4cTJQNE9FbEEzNFliUFQ2NXk0ZmdzS1d4QVpHT01NVFd3TG5Gam1yREhGbXZib0V1S0tpbEs2SXZ3WTZwOXFVdWFDdDJBUFRTVXpIWUY5Z0QyVUEwOUZxSEhMdmxHbEdVcWZDWEtVaFcrVXVGckVaYW10T0h6S3c2UjlidWtUY1l6SFcrY211N3p5L3ZBUWVEMVVHaEY0ck9ERzBvbmovKzdSK0dOcVZXNDEvY1JoSk1qWmRHZmI0OTZmYXNWUFpyU2ptdnQvMFZUSHpZRTJ0U0hEWUZPWkMrSU1TMU1YckYyQlBad2hOU2d5MTQ0N0NYS1hpaDdxYkNYRUhwY3ZhZWpFYTBHdm83OWNwV3ZYT1hycXdiSnp6dXBEYWFCT3Q0NGRYL0hUNGtnbmNEYkpEZ2htTHFqU3FkYzlaUlg0WTFKWm5xUlhvSnd0MEM2cDRHVEpNNEtHd1F1SHBzcEwzaGFsMm5XTEFFMjlXRUpjQ0o3UVl3eE5acStVQStTWUNoQlZtRlBoYjBsbEJ6dnBiQ1hRTGRHYnNJbVZaYUs4QlhLbHdqZkFGOEhsYThtWk1uU1JxN2JiS2ZPdDB3L1NsMTNqb2lrZ1hlRG9SVkNXeTJGZTRKVmRXdlEwV1BYM1hwVlVZT0RHMU5OK0NiaG84Q0lTRm5vWjVEUVBCRHZGN3BhckQ1R2pCOGczellzc21scExBRTI5V0VKY0NKN1FZd3hPK3llTHpXdDFRYjZ1QzZIaXRKUGxYNUFQeEgybzVIL2YxSFlpdktSUUluclVPSW9KZW10K2ZpOGZyS3RNZXMxdFV1L1pkb29VZjRUZWU1dFQzQnM1cUEvNDAvSktzMGR2Y3lyOE1ZOFVLSkhCbDJlRm1Gdno0TW5lek1vZHlQOGJteW1WSGhlbjJuMkxBRTI5V0VKY0NKN1FZd3hucnZySFczZFBvMitRWmQrQXYwUStpbjBFK2hONC82L3N3MzRXS0ZFbEJMMVVkSTVqUTh0S2Q2NUdtdDdwRkIvc2h1TnBxcUx5alp0T1pwL1hHK3I1Sm9HeVZWMWVoYnpCMkFTZ2c5aVZuaHVhSzl2a29XdUZNb0VSbzNObEprTmlHeGFPRXVBbTRhTlc3ZlNOaTB0NmJHeURSdFl1M2t6KzNidHVwTmJWY1VTNEVUMmdoaGpkcHJIRm12YkxXNG9NWGFVUTJONmpMM3ZiYWxTZ2ZLSkNpVUNKYTVTVXRHSnhkY2VKRnNic2M0V0wzM1MxTWNGdVNqeTNMc2t1SG9jL1YvcDVBbm5lQkRhdEZEM2Y2QjcreDMrRFF5SkZubzZkQ0dld25zQ1o0L05sT1dOVTROcEtSb3pBWDZwdUlRRGUzU243MTU3MVhudU55dFg4dURzT2RIbnVlZWVRNHEvWVJ2TjNQN0NTM3o0L2ZmUjUrT0dCeml1enlFN0hLOTB3d2JHUC9odzlQa1RWMCtJYStNRjk5eEgwSFVCdU91U2k5aXpjLzJXUVptNzVGUHVldlUxOXVyY21ZTjY5dURTNDQ4anZXMWJ2bHUxbWtsUFBjMjZ6WnRwbFpMQ2pERlgwckZObXgxdWYwTllBcHpJdGtFeXh1dzBseHdoRzRHaThGZlUxQTgxM2FsZ0NNb3hBc2NvWkFra3Y1MjYvVklRK2d2MEI2NXdCRkxMcWN3cjFpVW9KVGlVT0ZEaTc4eWl5L2FUTFI3VjJlS1ZyZlJkbnQ3TlBVRGdLS2hhOTZlaHY0VkRjV0xuRnN2WjZaT21UUzZiUEg1U0EwT2JGaWl2V0VjUW11L2JNZTVBNDN4Y1ZJWGJPMmR3eTNraXdVYXB3UmdQUFB2ZSt6dysveTBjRWM0LzZrak9QL3FvNnF2eHg5bXdaU3NmLzFBMUc2V2hXZm5UNzc3SHUxOStHVmMyYy9HSEhIblFnYVRXSTdHKzRmRW5xUWpHdjhXQ2JwQXRGVlV6RFg3eitKTngzOVBHclZYM3hHOTcva1g4UGw5QzNKdEhuRW4zVGxYL1ZhemZ2SVZINTg0RFlGbHBLZTFhdFNLOWJWc0FlbmZkZ3owN3A3UHV4ODFzcWFqZ2Z4OFVjVm4yOFhXMjNld2Nka2ZBR05NazVSWHJFSlNqQ1NYRXgwaG9yK0s2YVZXaXBiSjkvOGtwdkNmS2JJWENUUlc4ZGYzUllrTnJHeUJoZTZURUxZMTJXTUxDMENvWGxFMFo5NSthempjbTFpUGZhS3R0cS9rbndwakdpRjk5b1N0Q3E5MmZOelpUNWlTL3dwanQxeGc5d0tYck4zRHRvLzlpL1phcSs4R0REenlRWDU5Nk1xMVRVM251L2ZjcDI3QUpnT3grZlRpd1J3OCsrdjRISmozMWRQVDh4NitlUUVxMUJOSVJJUzBscGM3NlgxMndrQmtGczVNZUczVGdBZnp1OU5QcTdGMCs5NjY3RXhKZ0w5eDMrYS9ZdTB2b280aXFNdmwvTDFDOHRHbzlUci9QaDk5eG9zOHJnc0ZvcjdLSWtGWkx1eTg5L2poT0dkRGY4emFEOVFBbll5K0lNV2EzTUdPUkhrd0ZReFNPQVlZZ0hGem5SWkdQQmtMU2VYaDFYcTdNRTVnalB1YU1HU2h6ZDZUZExWMzdtL0lPU2ZHNUpVQWJhTHhGc1d4bGFGTmZNeFpwUDdlQzUwVDRSZHlCaHU3clcwTU1HL0pzR2t0akRZSCtzYlNVUHovM1AzNHVYeHN0RzVHVnlXWFp4M1BOdzQveS9abzFBRngzeXNrTTdkYzNJUUZPNXVDZVBibnpvZ3RxUE82NkxrKzg5VGJQdmY5QnRHenZMbDNvM3JGalhKSjVZSS91L1A2TTArbldzV095TUFDOFVySUF0OW9iY2RQV2Jmem43WGVpejMrVmZUdytwK3EzMGNOejVxSWF1dWFjd1lQbzFEWnh1UExRdm4xcDM3bzFBQS9ObnNOTEpRdHFiTVAydW1KWU5tZGtaSGdXTDVZbHdJbnNCVEhHN0pZZS9FUTdWMjdpV0FrbHhNY2dIRjNyQmJISk1GVTl4REZyS3RWTzJhTENPOEFjeDhmc01RUGtuVHF2TVFCMG1uVC8yUTdPYzVIbmpaZ0VyeEkwbzNUS1ZUOTRGZDQwTDNuRmVvSEN3M0ZUTEx6OGdVd1lta0RlOGcxY25UdFVLajJxd1ppb3hwd0RYTDVwRTM5NDZobStXNzJhSTNydnd5MW5uMFdLMzk4b0NmQ3FkZXU0OTQwM1dmeGQxWnpmYmgwNmNOc3Z6NmRUbXpaTWVlRkZGbjVUdFV0WSsxYXRHRHM4aDJNUHFYMU84RmMvL3h6dGdhMElCdm5vKzZwZkRmMzM3WTBUYzBkODRUZmZSajhtOU4xckwxcWxoSHByZlk3RGdUMTZSTTl6WFpkSDU4N2p4ZUtTdUxydXZ2UVN1blpvSDFmMlFsRXh6N3ozUGdEWmZmc3lPbWRvalcxTjgvc2JQRys2SnBZQUo3SVh4QmpUTE56MWpyWnVsMGFPcTV5S2NtcHRDMnRGOS9TczRYL0FlbjRlM3Fqd0ZqQkhsVGxkTWlteGVYMDFTNTg0OVU0UnVTSHkzTHVjbzlwZERHVko2YWJObWJZeXRJbVZPMGY5UGRwenI4QTR6NE1udjVHMlRaUXJ4MlRKNDU3WFoweFlZNjhDdlg3elpwNlkvemFYRFQyZVZ1SGh5L1ZKZ0kvbzNSdkhpWDlEN04yNU0xY01pMDhBZzY3THF3c1g4cCszM21IVHRxck5HdmJ1MHBrL2pUeVhMdTFEQ2VYV2lncnVmUGtWaXI1ZUduZDluejE3Y2NYUW9SelVzd2ZKWEhUdi9YRkR1WGRFMjdRMC9uM3QxZEhuTHhXWDhOQ2N3b1R6K3UyMUY2a3A4UW5zaXZLMS9GUldCa0NYZHUzWXArc2VTZXZJM0g5L1RoczRvRUh0ckkwbHdJbHNFU3hqVExNUW5xLzdTdmlMdkdJOUREZzEvRFVrOWx5Si9oRVM3VVFNRDErVTJCTzF4bVN0cmNDSndJa2lVRnJNdXJ4aW5RL01jWlhaS3pKWm5Ddmlldmd0N3RiS1VsYitQcjJpK3lBUmp2TTJjbWhKTEtyK0RmdW10MjMxM3pKMFJQZzJoMm5oN3Y5QWUvaUVGd1VHUmNxU3pOSGRNY2xYZDF2dUNLZVB6cFNTcE5jWTA4U3QzN3laMGcwYjZkMTFEOGFmRU5qdTZ5ZWRQYUxXeGFwYzEyWCtaNS96MzNmZWpTYUlFWU1QUEpEclRqbUpOakhiQ3FXbHBIRHppRE1UaGtoLyt1TlAzUERFa3h6UnV6ZW5ERGlDUVFjY2dCTXpCemRXdjczMm9sMnJWdlZxLzhhdFcrSVc5WXAxMkQ3N0pDMy9aRm50VzlLdjJiQ0JOUnMySkQzV3JVT0hlclhMZU1jU1lHTk1zelEyVXo0Q1BnSnVuL3FocGp0Yk9VbUUwMUJPUW9qYjN5RDZRVmlyUGhnTG9jZVFtUHhXRzAwZGlkR0JjTUx0Q1BRb29XeDZzYzRUbUEzTUdaUEJ4eUl0T0NITHpYV0R1UStlNWEvYzloRklyL0NnWmJ6b0I2NStRME9RTXpwUG12N0gwc25rTmppNDJhM05XS2hIYTVBWGdPZ21uRjRtdjZwVUcvSE0vRlNIY3k0ZktLczhxTUdZbmE2aXNwTGJYM3lKTDVmL3pQZ1RBZ3p0MXcrQU5ldlhVeGwwcVhTckJqcXQzN0taRmVWcktkdTRNUzdHeXJYckVoYkJBdWpZdGcwTHYvbVdSd3Juc21MdDJyaGpLVDRmbHh4L0xLY1BISmgwc1VUSGNiamt1R001cUVjUHBzL0twM3pUcHVpeHhkOTl4K0x2dm1QZ2Z2dnl4M09UNzRxWHVmOSs5T3FjWHEvWFlIbFplWTBKOEg3ZHVySlBseTc4VUZvYW5UTU04T2Z6UnRLNVhkdTRjOTljOUNFdkx3ak5Fejc2NElPNFlNZ3hTV1BXTnpFMzNyRXVjV05NaXpPdFNJOFI0VlFKSmF5SDEzaGliZmxacE53Tnp5V3UrMFAxVHlqL2MrRzVGWm5NYTZtOXd4MXZ6aHZvaVB1ZUNIVXZCN3FkWWhNYlZkUVY5NlMxazYrYTZYVTladmN3dlZpdlI3bERaS2ZkN0w4blBZUHJiU3FFMlZrYVl3ajA5Rm41dkw1b2NmVDU2UU1IY3ZuUTQ3bjY0VWY1c1ZwdjdmYTY3cFNUMlRNOW5kLzkrejl4eVdPYjFGVGF0MjVOajA0ZDZiM0hIZ2xEcFFFV0xQMkdGNHFMQWVqY3JoMUIxMlhlcDUvRm5mUG44MFp5Uk8rcUh0ckdHQUlOOFBpOCtlelJvVDBQelM2TXJqYmQwQVE0c24xU1k3QWgwSW1zQjlnWTArS016NUszZ2JlQm02Y3QwajJkQ2s1VE9GV0VITUtyRlFPMURwT083UWF1Y1VoMXZGNElWenR3ZGM4U1ZrMHYxaGNFbmwyK250a3RhWUdjdGJlTlhaQStjZXJWSUhrUTdtWGZ6dTJxYWhMN21vc2dEdkpVcDRuMzlTK2ZjdlYzSG9RM3U0bTczdEhXYlZQNEwzQkcxZFJ3RDllNXF2YitWdGlLY09tNERIbktveXFNMldWT0hUaUFvcStYc25yOWVnQmVYckFnWVc1clF4emNxeWVuRHVqUEt3c1cwall0alF1R0hJUHJ1ancwcDVBVmE5Zld1RlhleW5Ycm9vdGtSWHA2aHg5K0dJL05uYytYUC8vTWtRY2RHSmY4VmpmeHJEUFp2MXUzZXJYeDIxV3J1ZlYvejlkNGZPUlJSOUlxSllXSFpsZk5CZjdEMDgvVUd2T2RMNzdrblMrK1RIcnN4Q01PWjhJSncrdlZOdU1OUzRDTk1TM2ErUDd5STVBSDVOM3pwYWFscm1Pb3VPRzV3OEora2ZNa3BzYzNWRUNOMjZaVSszQWNQVDFHVjRIUndPZ2U3U25MSzlhWFJIaTJVeXRtbnRkUHR0SE1sVTJaTUtQenBLbEhnbHdtVXBVRWV5YWFWRXNuY0Y3aW1uc0djZSsxV3oyc3dUUlJEeXpXL2R3S1hnWDZSQXNWeE1HVExZNlNKTDhyVlRscGZLWXNiR0IwWTVxRXZidDA0ZllMUnZHSHA1L2hwN0p5dW5mc3lJaXNUQ3FEUWZZTEo4VTdxbnQ0NjZJTGh4eERXa29LSTdJeTZkQzZOZitOMlo2b2RVcHEwbXUzQmF2dUUwY1c1RHA4bjMzNDI4VVg4dTRYWDdKZnQ2NUpyNHU0OCtWWDQxWjlybzJydGY5bjBTckpmc1lOV1FScm56MlNsNXZHWXdtd01jYUVYWHVRYkFYZUNIOWQ4MENKWmdTVlN3VitDWVIrUTFYdjZhMGplWXM3RkZsUUsyNitLdW5BcGFwY1dyYUo5ZE9MOVJXRVo5TTY4OXBsKzBuRHhtNDFZYVVyZldQVHU3cEhpREJReE9PdGtTU3lOSllnSW9lbmQvUS9XQVlYZXhYZU5FMHppdlJrZHh0UElVVDNJbEU4U241SjNFZGNsWTlUZkp4NHhVRDVxZUhSaldrNnVuYm93Rjh1K0NWL2ZmRmx4cDhRb0VQcjFsdytORHQ2WEZYamVtby8rL0duNkY2OUhWcTM1b3pNMnZlemJaT1d4aVhISFJ0OXZqeG12K0V1N2RzbHZXYlYyblhSeDlVVDJhTU9QaWpwTmIwNnA3TmhjL3l2MGVYbDVkRUV0MHU3ZGttVDJWaXQwNUluNU5WZGV2eXhkR2tYMy9hWEZ5emtoYUxRc08xK2UrL0ZwVEhmYzNYbEd6ZlNxUkdIUVp0NE5pYmNHR1Bxa0Zlc0thS2M3TUtsSXB3R0pQNUczSjRNTHJ4dFN2Vmt1SnBOS0s4TFBGdlJobGV1NmlmSmw0L2NqYlhKdmJkWFdxWC9JeUcwS0Zra2FmVkNRaXhYUjVmZU51RkJUNEtiSmlldlJHOUdtVXo0WGVqWlFsYzFVZklSemh5YktadnFQdG1ZeHRIWTJ5QWxzN1dpZ3B2Lyt4UkhIbmdnSTdJeVNmSDdlYW1rSkRvY2VNLzBkS1plZVRrUVNwUm5GTXdtdTI4ZmZ0R3JWNDB4ci92WDQzeXpjaVVBbHh4M0xPY01IcFJ3enEzUFBSOU5zdFBidHVXUjhXTnJIQzc5N2FwVmNYT01Jejc3NlNlbXp5b0FvRk9iTnR3MDRrelM2am04VzBUWXQydDhML081ZDkwZG5RUGNVSDMyN01YdEYvelNrMWpWMlJ6Z1JOWURiSXd4ZFJpYktSWEFTOEJMVXovVWROODJSZ0dYQW9Pako4WE9OYXdyR1k2ZDk1cDhEMUdBTmdqbktKemoyOHpXNlVVNkUzaFdoQmZIWnNyYWhMTjNRNXR5ci9rcGRlTDBzeEIzamlDT0lKNGx3ZFZqcU1qVTlKdW5mbEIyMjRRUEd4emNOQmw1eFpxaThDREtKZEhDeGs5KzcxNmV5VzlhNmtKMnBtVllYbFpHeWRKdk9MYlBJWFJzVTdVMHhrTnpDdm5xNXhWODlmTUszdnI4Qys2NjVLSWFZenovUVJHdkxWekVhd3NYRVRqc1VNYmtEQ090V28vcnVzMmJvOGt2d0gvZWZnZFF6c3JLaW01cDVMb3VuLzc0WS9TY3NvMGIrV1RaTWc3ZGUrK2s5VTc2NzlOMUxuNVZ2bWtUdi8vM2YybzlKMWFybEJTZXV1N2FHbytuK2YwMUp1VDFrZXIzZkYxSVV3dExnSTB4Wmp0TU9GektnR25BdEFkTDlNQ2d5NjhRTGdiMmdjUUZzZXJzR1k0OVh0T2NZa2hET0IwNEhhaVlYcXl6Qlo3MXRlWi9WL2FUMGdaK1M3dFUrWlJ4ODlJblRyc0o0UTRndEtTMlI4bEw2S1VOL1NsQ2lzSkxuWElmNlYrZWUxbTVOeldZWFNtdldEc0NyMGkxZmI2OUhOc1c5L1pWZ3Vvd2VseW1QT0pkRGNZMFRSOSsvd01Qeko3RHc0VnpPZUh3d3hnM1BNRGNKWi95NXVLcWU0aEQrL1hGVjhPK3U0dS8rNTRuWStiMnJsbS9JU0g1QlhpMzJzSlFGY0VnajgxN2k3YysrNEpyVHo2Ui9icDFZOG1QUDdKeGEvd3lEcTh0WEZSakFyeXpuSHZrWUNyRFBjQWpzakxqdGpPYXVmaERYbDI0Q0lDakRqcVFVY2NjdlV2YWFKS3pCTmdZWTNiUWxSbnlGVEJKVlcrWlVVSzJ3aVhBdVFKVkU0RzI1OE40YlBJYlRvYVQ5Q2luQ0p3SW5GaTVpV2w1eGZxS0tnLzhuTWtidTJ1UFZObVU4WDlObnpqMU9CRTVWV0o3MGhzWU4vUVNTa3dTTEwybGN2TlRvQ2VGWDFXem01cGFwUHVqdkk1d2NLVE0wM25rMVZZblYyV2Q0K09Nc1FObHJsZFZHTk9VZmZaVGFHcDcwSFZ4VmZua2gyWGMrOGFiMGVOOTl1ekZHUmtEazE3NzNwZGY4cmVYWDQwbWh4MWF0K2JhazA1TU9FOVY0N1pjRXBIbzBPV2xLMWR5L1dOUGNOY2xGL0ZHekRrUjczenhKZCt1V3BVd0xCa2diL1FWS1BEMWlwVThVRENiSDlhc0FTRFY3K2ZxRTArSURudnUwTG9OKyt6UkpYcmRGejh0WjhvTEwxSVpETkkyTFkwcmhtWXorS0FEbzIwRDJMaGxDM2U4OUhKQ25YK3RWclppN1ZwK0RzOXRYcmQ1TTB0aWVyQnJjdXFBQWRINlRPT3lCTmdZWXhwSVJCU1lBOHk1NngyZDBDYU5jOEpETW5NRTRtNlAxMnVJZE9SRTRudVVxODlyRE85dk9rS0VFVDFMK0g1NnNUNFVkSmx4MVNENTJZTnZhNmNxUzlGUm5TdWtDT0VRQVBGb0VtY29RdXdxU0hKQzU0blRja3VuOE1jR0J6ZTdSRjZ4RGxaNG5kQUNjbEdlYlhORXdrclAzL29kaGw4NVVMN3lxQXBqbXJ3bHk1WkZIeC9TcXhkL2UrWFY2SHpYam0zYThKdlRUbzBPVWZZN3Z1aGlVcXZXcitlT0YxK09MalNWNnZjejhhd1JkRTZ5dU5XOFR6K0xHLzU4NWJDaExGMnhnb0tQUHdIZzZJTVBSbFY1Ky9Ndm91ZDBhdE9HOGsyYlVGV216Y3puTDc4OFA5cU9pSlhyMXZGaWNRbUZTejZObXd0OHlvRCtmTGQ2TmMrOS93RUFSL1R1emRtRHNxTEhIY2RoYU4rK3pQcm9Jelp1M2NvOWI3ekpFWjkreWptREIzSDRQcUV0bGlwZE43b2RVMzJWYnRoQTZZYTZsL0VZZE1BQjJ4WFg3RGliRkcyTU1ZM2svZzkwYjc5d2pRcFhTclVQNnhEelFYczcraUtGVUNKYzQwaGhKYWpDNndnek9nL2t0Zk5FdkZtaFl5Zm9PQ252QUIvQlJTRHRvUEVXeFZKRlhYRlBXanY1cXBtZUJEYzd6WXdpSGFYQ3Y0Z3NSS2ZFMzk5b0NFbGM2Um1sS0pqR2llR3BEOFkwS1kyMUNGYnBoZzFjTmkwdit2eGZFOFpSdm1rVGQ3NzBDaXZXcm1YS3FQTVNGclZhL04xM1BEN3ZMYjc4dWVyK2E0clB4NDFubmtIbUFmc24xTEY2M1RwKy9kZ1RyTnU4R1FqTnNYMWsvRmphcEtYeDdIdnZNK3VqajdqOWw2UDQ4M1BQc3pTY0pMZEtTZUcyVWVkend4TlBSaFBzRVZtWlhKWjlmRFR1TSsrK3h4TnZ2ZTNkaXhIV3VWMDdMaDk2UEZuNzc4K3o0UVE2VmtVd1NPR1NKWlJ2ckgxZHZGWXBLUXp0MXpkdXVIUkUxZ0g3MTdwWTJJNnlSYkFTMlF0aWpER043SkZ2dE5XV1VpNTJsR3VBdzZvZmIxQm5adzBiRFljUC9TandzT3NuTDd6ZmNaT1hmdlBVVThXUlZ4cTdIa1hMVmQzKzVWT3UvcTZ4NnpMZW1GNnNmeEQ0VTJ6WmR0NC9xbDIxa1JrS0wyN3J5UG5oN2RHTWFYSWFLd0V1WExLRWY3ejZPZ0M5OTlpRGV5NjdORlRmbGkxOCtmTUsrdS9iRzREMW16ZnoxbWVmTS91VEpYeXhmSGxjakE2dFczUHpXV2ZTWjg4OUUrS3YyN3laVzU1NmhtOVhyWXFXalR4eU1CY2RXeldkZi8zbUxkejM1cHU4OTJYVndJdXpCMlZ4NmZISDhmZFhYbVhlcDU5Rnk4OC82a2d1R0hJTUVOcE9hTUpEajdCeDYxWmFwNlp5N3VCQmZMTnlKVXQrL0lsdGxSVnMyQko2TzRzSTZkVzJIYW9NQnFNSmVjYisreUZJZE9WcFI0UVpZNjZrYTRjT2NkZVViOXhJd2NjZjgrcUNSYXdKOS9LbStIejA3cm9IWC8yOEFvREQ5dDZibGV2V3NXSnRhRWgwNjlSVWNnN3R4N0IrL1RpZ1IvZWEvaGs4WXdsd0ludEJqREZtSjVwV3BOa2lYQ3ZLR1FpK2hCTWFNSkd4cGtSYXdSWGxUWVFaNlJtODNOUjdoZE1uVHZ1TENEZEM0bjZURFJieitpb3NMUE92R0VSdWJxVjNGUml2NVJWckNzcGpDS01pWlR0aG02T0h4MlJ5WlhoNmd6Rk5VbU1sd0hlLzlqcHpQbGtDd0drREJ6QTZaeGdBRzdaczRkdFZxL2o0aDJWOCtOMzNmTDU4ZVhTZWI2ekQ5OW1iYTA0NmtXNGRPeVljKzM3MWF1NTQ4V1dXbFZhdDM5aWxYVHVtWG5sNWRCaDFxTGY1WlQ3K29Xb1k5dDVkdXZEM2l5OGtMU1dGMGcwYnVPcWhSOWkwYlZ2MGVPYisrek1tTUl6dU5EdTlOUUFBSUFCSlJFRlVIVHZ5Nm9LRnJOdThtVk1IRHFCRDY5WkFhR3VrTzE1OG1aL0tRb001VGgzUW56R0JuTGkyZmZEVlYweDUva1VnTkZ4NmJDQ0hrcVZMZWZiOUQramVzU1BYblhJeUVPcTlYdmp0ZDd6OStSZDgrUDMzQk4ycTVUZDZkT3JJYjA4L2pRWGZmTXVUNFo3b3dHR0hjdkd4UTdqcmxkZFkvSDM4OE9rOTJyZG40SDc3Y2tpdlh2VFphMDk2cFNjTUZtc3dTNEFUMlJ4Z1k0elppY1puU1NGUWVQOEh1cmRQdUVxVTBVaG9IMXdnZmp1bDdSMGVMVlZEcEdPVGFBRUg0V1RnNUxJU2x1Y1Y2U00rSHpPdUhDaE5zdmV6TEdYRnhQU0s3a2VMY0p5SU5PU2VRQ0twR2c0dE1DQzlvdnV0WlhDVFYrR050eDVickcwM1YvQXl3dERZY3MrUzMyVGJrQ21UeG1iSmxMRWVWV0hNN2tSVjQrYTQ5dDFyVHg2WlU4aTh6ejZ2Y3g1cjUzYnQrT1hSUnpIODhNTnF2SEc1ckxRMEx2bjFPUTdYbjNaS05QbDkrL1BQbVRwelZyU25GcUJOYWlxL09lM1U2Q3JTbmR1MVkrenduR2d2TlVEeDBxVjAvYUE5NDRZSE9IWGdBQUIrV0xPRzk3LzhpcUt2bDFMMDlkZlJZZE43ZCtuQ2hVT09ZZFc2ZFN6KzdqdFNmSDU4anNOYm4zMGVqUmNab3B5eC8vNWs3TDgvRlpXaCs2VHZmdkVsdDcvNFVzTDNsZXIzYzg3Z1FadzlLSXRVdjU4RjMzd2JkN3hUMjdiOCtmeVJ6UGxrQ1kvTm14OTlMVmV2WDgvTUR6OWk1b2NmY2QwcEp6VktBbXdTV1FKc2pERzd3RldENUFmZ3hrZSswZHl0cTdsUWhHdUJ3eVBIQlVMSmJ5VDdxMmN5ck5HTHF3cXF6UmZ1aVhCejBPV202Y1dhanpMajV3MjhrRHRVbWs0dmFHNnVHOHg5OEN4LzViYVBRSHFGa25vdmU0TGo0dnkrMDhUcHI1ZFBHVGZQbytER0k0OHMxRTZidGpGYmhBR1JNbFVRRCtmOHh0MWRVWUt1dzZYak0rVkpENkliczF2NmVzV0t1RVMzNzE1N3NWL1hic3o4OEtNYXI5bTNhMWRPUE9Kd0FvY2RTcXEvOXRUaTZJTVA1dnlqanVTcGQ5OERZRndnSjI0N293TzZkOGZ2VkEyT2F0Y3FqZHh6ejJXL2J2R3JQV2YzN2N1YTlldDViTjViQUJ5NjkxNWNPU3p1UGhrcnl0ZHkzNXZ4U3owYzFLTUhrODRlUWR0V3JTamR1SkY3MzBpK0ZFVC8zcjNqbnFlRXY2K2pEajZJUS9mZUs5bzczVFl0alpQNkg4RVptUmwwaXRrdnVTWkQrL1ZseUM4T1p0Nm5uL0h5Z29YUlJjQU82ZFdMb2YzNjFYbTk4WVoxaVJ0alRCTXhmWUVlSjBHdUJVWWtIUjd0NllUSEtnb3JnVWRjWmNhRUxGbnFmUTA3cHZQRXFVZXE4TGFFVWg2ODNlZ21MdlA1T1ZoSjM3VzNUN0NGanBxSXZHTHRxWkF2MERkYTZPWFBmNUpZb3B3eUprdGVUM3ErTVUxUVl3eUJYcnRwRTI5Ly9nVWZmUFUxcFJzMlJPZi81bi8wVVZ5eWVFRDM3bVR1dngrRER6eHd1K2V4cWlwM3Z2d0tSeDUwRU1mMU9TVGgrQ2MvTEdQU1UwOXpRUGZ1WEhmS3llelZwWE9TS0NHelAvNkUvMzFReEpSUjU5RXhTUUo2eit0dlVQRHhKL1JLVCtlc1Faa0VEajAwdW1wMDBIVVorWTkveGcxaDd0bXBFeU9QSEV6T1lZZldXT2ZYUDYvZ1gzUG5NZlRRZmh4MTBJRzBTazFOT09mcGQ5K0xHd0o5VFpKdG9BQitMQzNsM1MrK1pNQysremJhZkdBYkFwM0lYaEJqakdsaUhscWd2U3BkcmxGbHRBaGQ0ZzdXc3VoVmZkU3hpclNpdk93NC9HVjBocnkzWXpWNHEvT2thYmtRM3JMSTY0bWZzZk9CVlY4dG16TGhOTytDbXgzMVlJa2VXT2t5VzRTOTZ6N2JBMHFwK2poeDNFQXAzaW4xR2VPUnhwb0RIRkVaRE9MM1ZkMkxmWDNSSW5wMDZzVEJQWHZTTmkydE1hdm04NTkrNHFBZVBSSzJPRXJHZGQwYXoxdTdhUk5yMXE5bi8rN0prOHV0RlJVRVhSY2x0SGhWWFQzWXV5TkxnQlBaQzJLTU1VM1VQVjlxV3F0eUxsUzRCcUYvN0xISTFvWU56UWRyekNtVnVlcHcrN2dNZWFOaE5UUlFicTZUWHRHOVNJU0JvWFo1bHdSWDcwOVdHRmMyZVh4ZVRlZWJ4amRqb2ZiWFNnb1M1c1Y3OVRFL2NhWG5IeDAvdzhiMGx5OXF2TWFZSnFxeEUyRFRQRmdDbk1oZUVHT00yUTNNS05FVFhTVlg0TWlFZzE0a0NEV05MbFlXcWNQdFB3L2ttVndSTjhrWmphN2pqVlAzOS9uNEVKRzJvU1o1T0JBNlBwL2VVaEgwSGJIK0wyTXNHZG9GcGhYcE1RNjhqdEIrcDFTb2ZGS3BCSzRhSkQvWGZiSXhUWThsd0tZK0xBRk9WUGU0QW1PTU1idmNtQXg1YzF5bUhDWENTUXJ4dzVQVmd3Nnk4RUpiV2oyUTBGK1UvL1lzNFl1OEloMTd6NWZhdU9QZWtsaDcrNFNscnNyVlZTVWVmdWFMTHBzTlFDdS9FM3lPM0tjVEozU1pSaldqUkU4VW1CVk5majFkK3B1RUh4bFY1dm5iYzVRbHY4WVkwL0pZQW15TU1idVIyRVFZZUQ5U0hzMFZHcEliUm5wRGt5Y2VCeUJNVHkzbjI3d2kvZDFEbituTzZhVUxLNzl0L0tPcStqS0FJR2hDcHI1akJDQzgxVkw0NGFHZEsxYmY0VWx3VXk4emluU1U2L0tLQ0syamhSNE9lNjYrTXJvcUJkczZjY0lWaDhoNmIyb3d4aGl6TzdFRTJCaGpka05qTXVUTnNabHlaUFZFT0M1NTNkRWVORTM2TUJSUzZJRndSK1VHZnBoZXJMYzl2RUM3c3BPNFFTNUZXUjVxUjdMdWFvK0lYTmR4MHRSQTR3UTNzYWFWNkdnVi9pM1NlTnN5VnB2bi9hSUlKMTk3a0d5dDhRSmpqREhObW8wSk44YVlabUI2aVo0a1NpNHdPTGJjczVHa05mWElLVnRVZUZqZ2pyR1o4cjBYVmRXbTB5MVRqeGRYNW9pRXQwcjJkR0hvcWxkTFlYV2wzK216UG5mc2FxK2ltM2pUaS9WUEFuOW9yUGhKZnZhZldaN0JxRjAxbDkwWXI5a2NZRk1mTmdjNGtmVUFHMk5NTXpBdVE5NFlteWxIcW5BeVNZWkdhME16NFpxdUYxb0pURUJabWxlc1QwNWZvSDJUbk9XWjhsc256QVg5ZTdSNjhmTHpYMVdXTDdCSFNtWHdQeDRHTjJHcUt0T0xkVVpzOHR2Z244K0VTaEo2ZnA4Y2s4SDVsdndhWTR5eEJOZ1lZNXFSMkVSWWxROGk1ZUxWU3RFMVBSVjh3QVhpOGtsZXNiNlNWNnhER2xoYmpjcFM5cGlvOEZHa1lpK0hRbXY4R1BKQStzVHBFendMYmdDWVVjeURBcU1qenhXUGZqNWo0bFhMZmg4ZW04SEY0dTNkRW1PTU1ic3A2eEkzeHBobWJIcUpub1RMbjBRWUZGdnVhWWRielZzb3pSVS8xNDBaSUl1OHFpcWkvYVNwdjBoQkZnR3RhbXZDamxEVjBCemowSlBOTG02ZjhpbFhmK2RSK0JZdHIxaW5BdU9qQlVyb1ZyeUh5YS9FRjl3OU5rdCs3VTEwWTVvV0d3SnQ2c09HUUNleUhtQmpqR25HeG1YSUcrT3laTEFvNXdKZlI4cmpoa1kzVlB3S3U3SGx4MnVRQlhuRit1UzBoYnF2QnpWRnJaODg0WE5GYjRpcHVWcnZiUU9JVTdYS3RFaHJ3WGtDMUQ1QU5GRFM1TmZqbnQ5cXc1NG5XL0pyakRHbU9rdUFqVEdtQlJpVEpjOEJmUlIrbzFBV0tZOHVJT1ZSRXBKa0tLc0FGemhCUHM4cjBuL2M5NzUyOGFZbUtKczg0WDdRbWFGS0JOVDFKQWtXUWozQVZUbXdET2swY2ZvMURRN2NndVVWNlQ5SWx2eDZKQ0djOE90eG1YS0xkelVZWTR4cExpd0JOc2FZRm1Kc3BsU015NVM3M0ZRT0FPNEJLcUlIdzFOcFBjbURreWZWcVFqWCtSMlc1cFhvelhlOW82MFRMOXgrMjRLVkY2bnFLZ2h0alNSNHVjWlIxVGZnb0xkM3VQSCtBejBNM21KTUw5WS9JVndYZWU3cGdsZVNQUGtkbXlGM2UxU0RNY2FZWnNZU1lHT01hV0VtSEM1bFl6UGwvd2oxQ0w4WUtSY0pqMGoxYWxhWkpJNXdGYUVEeXBTMnFYeVZWNnhYUHEzcWEwZ1ZHLzV5N1NwWDlLSzRTajNLcmlTMk8xdWt0ZC9uUEdsRG9iZFBYckhlV0gyMVorKzJyUUxjaEgvdG15ejVOY1lZVXh0TGdJMHhwb1VhbXlsZmo4dVVFYTR5UkpXUEkrVmVEb3VPNjUyTGo5Y0xlS0NzaEkrbUYrbVpEYWxqN2VTclpxb3lOVnFOdWw2TjZDWTBJRHFTQkRPbzg4UnBOcWUwbnZKSzlEcmdMNUhuMGRXZVBWSjl0V2VGUDQ3TmxOdTlxOEVZWTB4elpBbXdNY2EwY09PejVPMnhtUnl1eXFVb3k2SUg0bllFOHFDaWNPZHN0UjdtUGlLOGtGZXM3K1VWNitBZERWMlcwdW8zb0o5RHRaNWJMOFNFVXBHLzJGRG91dVVWNjNpVWYwU2VlNXI4U3R4ZkViZVB5NVEvZTFTRE1jYVlac3dTWUdPTU1ZaUlqc3VTeHpaV2NERHdCNFVOc2NmVnhadUZpeUpEWUNVaFJSME12SmRYck0vUFdLUUhiM2ZjM011MnFQaEdLbG9Kb1VXeFBCdkpMVld4QkZMOVB1ZEpSajdkb0tIYnpkbU1JcjBjWW5yazhYYWYzNFJwM3NyZFl6UGxKbytpRzJPTWFlWnNMcE14eHBnRUR5L1FydHRjL2dKY0pvMThzelJoWHFnU0JCNXlXdkdIMFlmSml1MkpsVDVwNm04RitXc29qSWQ3QTRmL2p0ays2dmRsVThiLzFhUHd6Y2EwRXIzUVVSNG45cVgzTXZsTjNPdkk5dmsxalVvWExPaUs2M1lBT3VJNDdWRnRqZXVtNFRocDRiOWI0YnBwaUlTK1ZOT0FORUo3bEllZVI4cEZXb1dQcHdBcGlQZ0FQNkcxRVB4eHowWDhnQTlWZjVMeldnTnNXck5xVjd3a1pqZlRwdk1lY3lVckszdFh0Nk1wc1FUWUdHTk1qUjRvMFQ2dXl6U0U0MlBMVlVFY3ZFMXNvUHB2cFUwS2Q2VzA0NjlYSENMcjZ4bEkwaWRObXlQSThaSEFHdG9reVlNbVZrVlMyQmFzZFB1dHUvMnFyendJM1N4TUs5RUxSWG1zc1c2WUpGbEFhOXJZVEpuUUdIV1o1a0UvL0RDZGlvb3VxSGJCY2RxaDJnWG9pR3BISUpUVWhyNDZvTm9Ca1U3Ujh0RHpWcnV3K1hXeUJOalVoeVhBaVN3Qk5zWVlVNmNaUlJwd0lVK0UvZU1PZUx5ZmF3M1dva3dhbXlYMzFlZmsxaE9uN2RsYTlET1FkdUJsQ2h6LzdTcGFValo1ZkJhSWh4T09kMC9UUy9Ra2NYa0Z3UWVOY0lPa091VzVNWm1NRkxIWHZxWFFEejdZRzVHZVFBOGNwd2VxM1FrdHB0Y0Q2SUpxT3BHRVZxVERybXlyTVUyS3FpWEExVmdDYkl3eHB0Nm1GK3ROS0xlSVVMV1BiMk1rd2NsamZxZkNuOFpseUNOMVhkNTUwclRSd0F5STdEdnJ6YXhnRGY4WlNhaGQ1Zi9LcDR5L3A4R0JkMlBUaW5TQUErOGdWUFdXZVRuc3VWb3NoY0tmMXpNOGQ2aFVlbFNEMlVYMC9mZTdrSmJXQTlmdGdXb1BWSHVpMmcyUlhxajJRS1JuK08vT3U3cXRkZGlBYWhraVplRy95NEhRWThkWlMyalA5UXBVdDRVZmI0dDdEQlU0empaRXFzNnAvbmRxNmpZY0ovVGM1NnVRZnYwMjFOQVdZMHdkTEFFMnhoaXpYUjVhb0wwcWc5eURjRTVzdWVlOWZoSmFmS3Y2NnNHcUZJdHcrZGhNK2FpMnk5TW5UcDB2SWtNOGFrMVYvY1QrOHRRTitGUDZsT2FPWGxiekZjMVhYckVlb01yN0luU0JSdGpuVndndGVoV09xYkJZNE9peG1iTEp3MXBNSTlBRkM3cWl1Zy9RRzlmdERleURTRzlVOXdSNklyTDNMbTVpUE5WU1JNcUE4bWd5Vy8yeFNCbXVXNHJmWHc2VUV3eVdTV2JtNmwzYmNHUE05cklFMkJoanpBNTVvRVNIdWNvTTRJQkltWWF6UTA5L3VTVHZUYXhRK051Mmp2enAyb05rYTdMTE9rMjhyN2NqenNlTk14UTZKcGJ5WnVtVThTZDVFbmczY3QvNzJpWEZ4d0pnbjBhckpPWnVneXBMSzEwR1hUMVkxalJhZmFaZVZOWEhva1Y3bzdvUHdXQlZjaHY2V1lqODNXYVhOakpDZFFzaXk0QmxxQzVESlBUbHVzdHduR1drcGk3ajBFTlgybkI2WTFvT1M0Q05NY1kweVBSaXZWVmdVbXhaWTh3QlRUb3FXdmxHWU15WUxNbFBkazM2cEtsWENhRzV3NTczVHNad2NjOHBuM3pWL3hvbmV0UHoyR0p0dTJrYjgwVVlBRVMzdDJxOEtiK3NETHBrWGpWSWZtaWtLa3dNZmVlZDFxU2tIRUQxeERiU294dnF3VzBLVzRGdElEYXhqWDNzT011b3FGZ21nd2ZiRFJOalRCeExnSTB4eGpSWVhyRWVodklZUXY5b29jYnNBZXVsWkptdzhqakM5V016SldFNFl1eFE2RWJyQlVaL0x2WHJRZVJlMWV6bjVUMnQ2aXN0WWFiQXNHaGhJODc1QmNyRno1QXgvZVVUajJvd2dLb0tpeGIxeG5VUEFRNEovOTBIa1VPQWJydTRlVlZVdHdCZkFWOGdFdnB5M1MvdytiNlFnUU50R1dSanpIYXpCTmhzbDBBZ01CcDRPajgvZjIxOXpzL0p5WGxlUklhcjZzQ0Nnb0l2R3JsNW5ocytmUGp4cnV1T0JONG9LQ2g0WlZlM3g1aW1ibnF4M2lCd1oxemh6bGtwR3FCY2hldXJMNUxWYWVKOXZSMmNUeU43WjNwSFVIVVJpV3lOcFBlWFRaNXd0YmQxTkQxNVJmbzR3a1hSQWkvL2ZhdlArMWEyaUovanhneVFJbzlxYUhIMG0yOWFVVmIyQzFRamlXNGY0QmZBSVEzZTVrZkRkeXE4dU11bHVoVDRBdmdVeC9rYTEvMGN2LzhyR1REZzI0WUhOOGFZS3BZQU56UERoZzI3MG5HY2M3MktwNnJ2RnhRVS9CRWdKeWRubElqOFIxVS9keHpuOUZtelpuMVoxL1dCUU9BTjRNVEt5c28raFlXRm45VjEvckJody9aMEhPZitoclo3OCtiTkY3Lzk5dHR4KzRibTVPUmNBUXl0ZnE2SUJQUHo4eSt0WHA2UmtkR21VNmRPUzBTa3Q2bytXRkJRTUxxaDdUS21KWmhhcFBzN3dxTUN4MFlMRzZNM3VPWmV4emxCNWNvSldiSTBVdEI1MHJSZkEzZUZtdEk0dmNDcXFPdG8xdHBiSjVSNEVyd0p5aXZTeVFnVG93V05lWE5EQ1NLY01qWlRaalpTRGMxS2VOR3BVSktyZWdpcWZRZ2x1YjNaMGIyWnE4OGJFQUhYclhxOC9aYWpHdXJGaFM4aWp5VXpzODdQQjhZWTR4WC9ybTZBOFphRWhpNmQ2R0c4NkRZVDVlWGx6NlducHo4dUloZXI2bnM1T1RrakNnb0s1bnRWRjREcnV1MGR4em16b1hGU1VsTFNnUFhWaW84U2tRdUIyQVZ6MG9BZ2tKQUFkK3JVNmMvaDVQYzdFYmt5RUFnOG01K2YvMlpEMjJaTWN4ZE9QSStiVnFLanhlVnZJblNJTG95bGhENktlekZjTm41VDNsaERmZkJKWG9uZWluTG4yRXlwS0owODd1N09FNmVQUWhnVTJSREppN3hOa0dnN1JCREhsVWNaK1hSL25qa3Y2RUg0Sm1WNmtWNFJsL3lDdDhsdnRYOFVoWXZIV2ZLYlFGV0Y0dUtEZ1FHSTlBZjZvOW9mMSswZWQySjlFdFJrQ2E1cS9QUFk4K28za1g1dHNpUVgrRXd5TTIzMWJtUE1MbWNKY0ROVFVGRHd1K3pzN0JzYkdrZEVCdnQ4dnJkaXkwcEtTaXFBUzRjTkc3YmFjWnhmaThpc29VT0huajFuenB6WEdscGZFbTlWVmxhZXZMMFgrZjMrZDRERGFqdW5zckp5cjhMQ3d0WFoyZG50L0g3L0dsVk42TWtPQkFMbnFPcjFxanJmNy9lUENBYURpNENIczdPekJ4Y1dGcmJJN1U2TTJWN2pNK1NCaHhib3F4VXVUd3BrQTk3T0ZhV1dXRUlybENuQVJRK1U2T1dqTStTOXl1RDlGL3I4emljQ3FhRm1lTlFUTEVRVEF4RU9UZi9GNmh2SzRJNkdCMjQ2cHBmb1NZUlcvQWE4Ny9pdFBqcEE0Y1p4V2ZJZkQ2dllMZW1YWDZheFljUGh1RzRveVZVZFFFbko0WWkwalR1eHRxUTBXVUpiVXpMckp0bDNyTGI0b2EyRFNvQmlSSW9SS1pHQkE3K3IrenN6eHBoZHh4TGc1c2N0TEN4MEd4b2tFQWpVMUh1aHMyZlB2ajRRQ0d3Q3pxNnNyQ3dLbi8rd3FuWklPRm0xdjRqZzkvdi9tWk9UVTcxSEZoRjVLejgvLys0azlRUUxDd3MzQUdSblozY3FMQ3dzVDlhWVljT0dEWEljNStpTkd6Zm12ZnZ1dTV0emNuSmNxZWV3TEwvZm53T2tpc2pMc2VYRGh3L3ZyNnIvRXBFeTEzVXZmdlBOTjB1SER4OSttYXErNmZQNTNod3laTWlRdDk1NnE2eGVsUmpUd2wweFVINENodVlWNlZnVi9pYlFMbktzc1ZabHJwYWM5UWtxYitjVjZkOFJKdDc0d3JRL2dOd2VPdVJkVDdCS1RDcXQvS25qcEFlZVhqdDU5RGNlaE43bHBoWHBJSEY1SGdrTm8yMk1mN2ZZY0FyVHgyVktzN3FCVUIvNjRZZnBWRlFNUUhVQXFxR2UzZkx5UXhDcCtxeFdWNkliU1d3ZHAvYjV1YXJKajlmK0Q3c1dXSUJxTVk1VGpPc1dTMWJXMHRvdU1NYVlwc2dTNE9aRHNyT3oyOVo5V3UyMmJ0MGFmUGZkZHpmWGRWNStmdjZrN096czIrZlBuNzhCUUZYUEVKRXV0Vnh5UXJMRVZGVXJrNXdiTld6WXNGODVqbk4zSUJBNE5qOC8vNlBxeHgzSCtUc3dwRzNidG91QXdycmFYYTN1azhOdGVqRlNObno0OEV6WGRkOFFrUlJWUFhuMjdObmZBY3lhTmFzZ0VBajhXa1R1YWRXcTFjenM3T3pUQ3dzTGY5NmUrb3hweWNabVNkNzlIK2hyUHVFL0lod0Q0Yy9halRDSHRIbzRBUWZodDhCSnVTZGZjVUh1YXcrTkVwSCtrYVdydkdoQWRIaTNnSWlrT1ZUZUE1emU0TUM3V0Y2eEhnQzhDVVFYUy9KNmU2czR5bk5qTTVrd3JwSENOeFU2WjQ2ZmpoMzdFd3dlaWNpUndKRnMyeGJkVDd0ZWlXN3N1YkZsMVljeHgxNFhHN3YyWkhjRHNCRFZVTSt1MzEvTUVVZDhhWHZsR21PYUEwdUFtNG5zN096dWZyOS9lVVBqK1AzK3Q0RWh5WTROSFRyMGpNckt5bmZuejUrL0NpRFNRd3ZRdVhQbjdxdFdyVXI0YmVyMysxOEZUZ2dHZzRlcTZ1ZlZqOWV6dDdvajhPVEpKNStjOWZycnIwZm43d1lDZ1RQRGJTM016OC9mcnVRMzdDUlZYVkZRVVBCK09GNjJxcjRvSW0xVjlhTHE4NXZ6OC9Qdnpjbko2UzBpdi9INy9SOE1Iejc4akZtelppM2FnWHFOYVpHdUdpUS9xT3F4TXhid2Y3ajhCYUZWWE83cDhmQm9BZHo0WE9Hd3RMVFU0dXVIamJyN0g0WC9QUlFWZjZnWDJNT2gwRlVQVCtzNDZmNFQxazYrYXJlZHcvckFSOXJkM2Nwc29CUEU1RmdlYm5la0d2ZXl6VnkrZ1ZITk1jblNCUXQ2RVF3ZUZVMTJWVE53M2RaMWRxWEhKcktSWHQzcTF5UkxkbVBMNjBwNFZUY0RpeEFwUnJVWW42K1lBUU0rRTVFR2p5WXp4cGlteUJMZzVtTUxNVDJaTzBwVmx5UXJIelpzMk5HTzQvelA1L090Q0FRQ0YxWlBPSjk1NXBta1E2WURnWUNHNHdZTEN3dHI3ZTFOWnZiczJZL201T1NjSVNKbmJkdTI3VGJnTndBalI0NzBsWldWL1NVYyt3L2JHemNuSitmdzhBSlhNd0NHRFJ2MmUxV2REQ0FpRnhRVUZEeWQ3THFDZ29JYmNuSnl0b25JVGE3cmZoQUlCTzZvckt5Y1VsaFl1R1Y3MjJCTVN4Uk9idTUrc0VSZkNTci9CVEtpQnoxT2U2THpTbU02ZVFYU3VuVk0vLzBOZ1F1L25mSFdpL3V1Mjd3UjhiQVhPamFVbzNJL0k1OCtaSGRjRU91eHhkcDIweGJ5UmRnblV1YjVjUFg0N1k2S1V2Zmd6TnhNMmU3ZkUwMU5lTjV1QnNGZ0pOazlFdGZkdTg2aHh0VVhtcXB2b2x1VG1oUGVkY0RiaU14RlpDNFpHVVVpc3R2OWpCcGp6STZ5QkxpWkNNK1JIZEZZOFYzWC9jQnhuS25BTlVCK0lCRDRiWDUrL2o4YXE3NVl3V0J3ak0vbk94cjQ5ZkRodzErYU5XdlczTEt5c3N1QlBxbzZhMGRXb2hhUk04SVBuOC9KeVprbUltTlZkWU9JWEZGWldmbGFkbloydTVxdURRYUR0L2w4dm5KZ0NqREo3L2NYNDhITkIyTmFraXN6NUt0YzFVRTlGM0FqeWgrQjFNZ3h6MGRGQ3duN3kzWnAyMkhmNjRlTkNqNi9hSzV2OFk5Zk5jNVFiSkVETy8yaTlPcHkrS2Uza1J2ZjVncWVFdUZRQ0U4cGxVWVk5VnlWL0g2UjZ1ZUV5L2FUM2ZKR29pNWV2Qi9idG9XR01xc2V5ZHExL1luNWVhNGxFUTM5SGVuWnJkN0RXMVBDR3p2RXVYNFRzc3RSblkvSVhCeG5MZ01HTExEZVhXTk1TMllKc0ttWGNPL3R0VGs1T1orTHlEK0J1M0p5Y2pwRjlnaHVCTkhmL0lXRmhhdUhEaDA2eHVmenZlaTY3cU01T1RsSEFybUE2N3J1YjNjb2VHak84dGJseTVmUDd0bXo1MUpDdlZBM0F6UDkvcnJmRnFyNm5PdTYyVDZmTDVDZm4yL0pyOW10bmZYMm5ZY0dnNXpzb0lOVjVVZ1I5dHdaOVM2YS96ZDI4UndDWDhkK2NGeS9ScTNqYms2NE05bENmMDNhNjV2K3RqT3JPeGdvR3pIdnpwMVpwMmV1V0RlWFh6anRPZGpYaVlHK3p1eERrdVU0a2lXcTFSUGR1aExlWk1lVDl5U3ZRV1FlTUJmVmVXUm1MbXFPdzhxTk1XWkhXUUxjREFVQ2dVdFU5WVQ2bmk4aU0vUHo4eCtyejdrRkJRWDNEeDA2OUFmSGNlNE1Cb01QQUdSblo5ZjJjeVRoT253MW5kZTFhMWVOREtFV0VSK0Fxc2Jkblo0elo4NUxnVURnTVJHNVJGV0xnVjdBQTNQbXpGbGNuM1luc1JqSTZ0V3IxNFg1K2ZtUEFGbERoZ3hKVDB0TGU3S2UxMzh3Wjg2Y3Q0RzNkN0IrWTNhNTdEbTVyVG82YlhPMWtoc2N3UWZTS0tzeUc5T2NsZXBXM2cxdTVkM2dhaDVYT0N0bEgwYWw3bzgvTWdhL29XK3F5TlpFTmZja3IwQmtIaUp6VVowbldWa0pDMFlhWTR5cFlnbHdNNlNxZzBUa3d1MDR2eHlvVndJTW9XUTBPenY3dGNMQ3dzcnM3T3c5L0g3L3FycXU4Zmw4SDlkMHJLeXNiQzdoUFVJZHgvRUJpQ1RPQTZ1c3JQdy9uOCtYSXlKN3FlcDY0SmI2dHJtNllERDRXNy9mZjQ2cTN0cTNiOThubHl4WnNpMjh0ZEZGa1hPeXM3UDlqdU1jSnlLZkZCUVVySWk5UGpzN3UxVkNVR04ySTJmTi8vc1JyZ2FmRXZqRnJtNkxNYzJGSy9CYzVmY3NDSlp5ZFZvZjlwZDI5WnU3VzlQS3paRmo4WDRpMUxzN0Y4ZVpKNW1abnphdzJjWVkwNkpZQXR5TXVhNTdpdXU2TmM2UGRSem5XTWR4WHR1UjJKRUZyU29xS3JiNmZMN25rcHppQTg2VTBENUQ3NnZxc2xyQ2ZSTHpPQTFBVmJjbHFiTThKeWZuYzJCUFlOUFdyVnNUenRtTzlwY0hBb0YvaWtodXIxNjlUbXZkdXZYTDZlbnB2d1NJOUlZN2puT1I0emlQcU9wdmdMc2kxd1lDZ1Q2cStrRk9UczZUQlFVRnpYMjNEdE1NbmJENHpyYTZOdmljSUFmVWZiWXhabnQ5b3h1NGMrdEgzTnQ2TVA3UTlzbnhxaWU4dFNmSjM2TTZGNUY1K0h4elpjQ0FMNzF1cnpIR3RDU1dBRGRqanVOc25qMTc5b2FhamdjQ2dUcjMrMDFtK1BEaEI2bnFMYXA2YjBGQlFSRndicExZMXdFalZQWGI4dkx5WVNVbEpadnFHVDZ5K0ZSQ3UzTnljc2FJeURBZ0tDTGQwOUxTN2dFdTNwSHZBY0J4bk1kYzE4MEZUbXJmdnYxTHF2cDNZQzNoM25DLzMvK2E2N3F1aUp4TlRBS3NxaU5GcEIyeGk1d1lzeHRwVTY1VEVFdCtqV2xNUCtzVy9yM3RHeTVKcmZaV3E2dEhXRFVJdkkzanZJTHF5NUtaK1Ztak5kSVlZMXFnSkxjbGphbGRNQmc4bTFEaWVXMnk0OE9HRGR0VFZmOE1vS29UdGlQNVJVVFN3dy9YeFpabloyZnZDL3hOVlN0RTVFUlZYU0VpRncwYk51ejBhdGZYZTZHUG1UTm5mcU9xYTFTMVgyRmhZYVdJUENzaUJ3d2RPblJ3K1BoS1ZYMWZWWS9PenM3dUVWUEhLQURYZFIrdGIxM0dOQlZuenYzNzBRalg3T3AyR05NU3ZGRDVQWis2YStPVDN1UnplZGVpK2hRaUZ5SFNSYkt5anBlTWpEc3QrVFhHR085WkFteTJXN2hIRk5kMW4wbDIzSEdjZTBTa1BmRFk3Tm16WDQrVTUrVGtqTXJKeVpuWnQyL2ZHbnRPVmJWbnVJNlZzVlg2Zkw2SFJhUzlpRXlaTld0V0FmQi80YnFtWjJkbmQ0cTV2aUw4c0Y2akcwUmtGZEFsZk8yL3d6RXZpRGxsam9pSXorYzdFV0Q0OE9IOUNXMi85UFhzMmJPM2Uvc2xZM1k1Q1Y0TFl2LzNHN01US0RDcjhxZWFrdDZ2VUwwYmtSeldyOTlEc3JKR1NVYkdrNUtadVhZbk45TVlZMW9VR3dMZGpOVzI4bkxrdU5abmNZNFl3NFlOMnhQSVV0WDFyVnExZXJQNjhVQWdjQ3B3TnZEVGxpMWJycXRXMzhYQThKNDllOTYyWk1tU0cycW80aUNBMkRuRE9UazVONHJJVUZWZEVBd0dwd0FVRkJROGxaT1RjNkdJbk83eitmNE9YQkd1WXh1QTR6aHBnQVFDZ2NYQXZmbjUrUTlVcitpRUUwNW9Hd3dHOXhTUnI4TXgzODdKeVZrTm5EZHk1TWpybjNubW1hQ0l2Qk9PZXdMd3IyQXdlSW5qT0FBUDB3amJZaHJUMkFRNVpGZTN3WmlXWkprYkhnU2xHa1RrSFVSZUJsNlJqQXhidk1vWVkzWUI2d1ZveGxRMTMrLzNWOVQwcGFyNTJ4dFRSRVpJeUN1dnYvNzYxdGhqMmRuWm5WVDFmZzM1VlhoVjVhaXRXN2RlQ1pRQjF3OGZQanluaGlxR0FEaU84eGxBSUJESUZwRmJnVTNBeFpIRnR3Q0N3ZUFFVlYwdklwZkh4RnNiL3Q0N0JRS0JEc0Jod0RteEZmaDh2bnNEZ2NCVTEzWGZFcEgycWpvM2ZNZ1ZrWmtpMHFPMHRIUlkrTngzVlhVQjhPbklrU045SW5JQkVIUWN4NFkvbTkyVDZyNjd1Z216Y3lLbUFBQWdBRWxFUVZUR3RDVGZ1eHNxRUxtWXRMU3VrcGw1bkdSazNHbkpyekhHN0RyV0E5eU1xZW84b000dGlvQ0Y5WTBabWY4S1BCdGJucDJkN2ZmNy9VOEF2VlgxN3dVRkJiT3FYenQvL3Z6bGdVRGdOeUx5c091Ni84ck96ajYwc0xDd1BITDgyR09QN1FrTVZOV0t5c3JLa3V6czdCNnErcC93M3NCWEZ4UVVMSW1OVjFoWXVDd1FDRXdFN25GZGQwWkdSc1pod0dvQW44L1hJNXdjeC9VbWgzVUVJdC9IbTF1MmJJbHVwNlNxcjR2SXlhcmFHK0ROTjk4c0JUSUFoZzBiZHJyak9OMVY5ZVg4L1B5ZjZ2dWFHZE9raUhUYzFVMHdwaVhaaXBzaUdSbFA3T3AyR0dPTUNiRUV1QmtUa1QvbTUrY1g3c2kxcXRvNnRJTVJ3VWhaSUJEWVIxV1BBVGFYbDVlL0VTblB5Y25wTGlJUEE2ZW82anZsNWVVM25YRENDVzFkMSswaUlwMkR3V0Jub0l1SWRGYlZMc0FHRWRuVDcvZi9FLzZmdlR1UGo2bzYvd2YrZWU2ZG1TeVRmU09FUU1JT0Fka1hGWkNRR1ZCVVJGUmNjS0V1MzliYTF0YTIxcTdXMW1wYnJYYXZQN1YxVnhSVUZIQUJNc213eXlvZ0pJUTFCTEx2ZXpJejk1N2ZIN05rMW1TeXNPWjU5MlZuN3Jubm5udG0wSkRubm5PZWcrWE9kclJhN2ExRVJFS0lyV2F6dWNsZ01QeUJpSklCdkpXZG5mMjZ2MzVtWjJmLzIyQXczRU5FT3IxZUh5K0VPTzRJZWtlcnF0b2t5eklBblBUNmJEOVFWVlZqczlscXRtelo0dkdBb0xTMGRHVlNVdEw3N2lQTlRwSWtQZWk0M21jNk5XT01NY1lZWSt6aXh3SHdaVWhWMWJlSmFJK3Fxc0ZrajVRQXFGNWxSRVIzT2Q2N2ozUXVjK3pydThFOXM3TVE0aUVpdXQ1eGVFVnNiR3lUcXFvNnh6azQxc3o2YzUvQllGaGxNcG5XVFowNlZVdEVQM1hjL0cwQVVCVGxwN0lzbDh1eS9JL09QcTZpS0xkV1ZGUlU1T1hsV1F3R3cxZU9ObTZYSkNuRjhkN2plMUJWdGQ1c05sYzVqdzBHdzRORTVKRk4ybWcwK3R4SUNIRURFWUdJdm0wMEdoOTBGRGRuWjJmZjNVbi9HR09NTWNZWVl4Y0pEb0F2UTdtNXVUc0I3QXltcnNGZ3VCM0EyMFRVTElSb0pTS0xFQ0lLZ0RPejhqcTM2bmNEZ0JCaXRYc2JSUFJmQUU4Q0VFUlVLNFFvQjFBT29OeVJaYmxDQ0ZFaGhLaVVKS25TWnJOVmFqU2FCd0U4UlVTdnpKNDllMXhvYU9oOEFHa0FTclZhN1hzQTRCaUYvV05YbjhGc05ydW1PQ3VLa2l2TDhsRWlta1ZFc3dDMHU2M3hEZVFLQUl1N3VvOWpSQnhFZEtOYk1XZnJaSXd4eGhoajdCTEJBWEEvSjRUWUxVbVNKSVNJSXNmYVFDSlNBWndTUXZ6TFpESjlCZ0JMbHk2VnE2dXIzM0ZzZ2VRZUZNTmtNcFZuWm1iR204M21wbUR2bTVHUjhjZUJBd2ZlVGtTYk5CcU5zTmxzYTJSWjNrNUViM2duMStvT3M5bHNNeHFOdHdraDNpZWlaRlZWbjhqSnlhbnU3SnJTMHRLZkpTVWwvYm9uOTlQcGRKd0ptakhHR0dPTXNVdUUzNDNwR0RzZkZpNWNHT0llN002ZVBUdDI2OWF0OWZDZGtzMFk2eU0zYjM2ZUg5b3dkcDU5Y3Mzai9Qc1dZNHhkSkhnRW1GMHczaU85M3RzbU1jWVlZNHd4LzVyWGY4RVBORm1YOU5jdTVBZHdYbmdmWU1ZWVk0d3h4aGhqL1FJSHdJd3h4aGhqakRIRytnVU9nQmxqakRIR0dHT005UXNjQURQR0dHT01NY1lZNnhjNEFHYU1NY1lZWTR3eDFpOXdBTXdZWTR3eHhoaGpyRi9nQUpneHhoaGpqREhHV0wvQUFUQmpqREhHR0dPTXNYNkJBMkRHR0dPTU1jWVlZLzBDQjhDTU1jWVlZNHd4eHZvRkRvQVpZNHd4eGhoampQVUxIQUF6eGhoampESEdHT3NYT0FCbWpESEdHR09NTWRZdmNBRE1HR09NTWNZWVk2eGY0QUNZTWNZWVk0d3h4bGkvb0xuUUhlaHZwcnk2d2t4RWN5OTBQeGpySU5vZ1NBVkJFWUJDZ09wNFZRU0VhbitGODFVaGtQMjhnQ0lJcXYzVlVVOUFJWUlxQkJTNDJpRDdPWEllZDdRRkFRVWtWSURzN1FFS1FYVGNuNkNRSUZVUUZBR2hTSUNpZ2xUSmVTOUFFVVQyUGtBb1FvSkNxbENGZ0VLeVozOWMxeENwUWtCUkFVVVNVRlFpVlJKUWhBYUtVRlFieWJLUUhPZFZBVVVXamxldC9WV3kybFJGSnhSRlFOR29vWW9pb0doVktOWXdVaXdDaXJhNVZXMk5Fa3E0cWlvTmlxSVUzbjkvMjRYK0UyYU1NY1lZWTNZY0FEUFc3MUVveVBFTzNxOFVvTnorZngydmpuck9kcHdWQTEzcjFnYmNidTY4bTcvN09FdWQwMVpjOTRMb3FDUHNKNGdBUjNISHExZi9aRWZic3ZONjFYRkNWVjMza1p4MUNJRGlPSllseUlyamVsZ2hFUUFaMEZvQUxRRG9aT2djSVc4OGdQai92Zzh2allDd1FNQWlDQllBRmhLd3dQRmVDRmhBWkFHRTFmMmNBRm5nZUUrQS9YcUlkb0RzOWNoZXBwSm9KeUZaSU5tdlZRUXNKTU1DRlJaSlV0dUJzOTc5WVl3eHhoanJOemdBWm95eDh5dlNHYkc3bmhPNFB6RHdMblIvY2F2bi91REJ2VXdDMlo4RUNIdVJUQUJVeDNuVnF6NWpqREhHV0QvREFmQjV0dS8vN3NxODBIMWdsNTZwTDY4TmI3VzFTbUVheUJiRkt1bGtrcTFob1pLMlZjaTJVRVhTdEVHMlNwQzFxaXJaQ0xKR09GNjFHa214UXBZMXFxVFlJRXNFV1JWQ2tnZ3lTT2loU2hwQWFDRkxXa0JvQWFFbFFSb0lPSTRsclVxcUJwQzBKRlNOSU9nSTBFS1EvVHFRRm5EVUpkSzQzb08wSklRRzVIYmV6M1dDaE1hOURRTHBMK1Qzek5qRmJFcnNVQ3dmNXJtQ3BxS3RIczhjWHQzcmR2ZlhGa0oxUGpYeGNrWDBFRHcwSXN1amJPM1p2Y2d1L3laZ214TmlocUM0cFFiVmxxWmU5YTB2eGVzaUlGTkg2cE4yMVlaNmE4c0Y3QkZqakxFTGdRTmd4aTRCZTcrenFOLzlsamJwOWRVeFFyTHFoUTBSV2xMMVFoRjZJVkVFVktHWFNOSUxvVWFBSkwyQTBFdEFoQUQwRUlnZ2doNUM2RUVJRXdKUjlxQmFSQWlRbmdnUkYvcHo5WWJ3ZU9jWXpSVUM1QmcyRm81aWduQlZFWUk2UnBYOXh6ZVhIUW1FcE5EbzgzSXZpMnBEVFlBZ1R3SWhTaHNXZEZ0TnRqYlloT3IzWEl3MkhJK09Yb2hvYmJoSCtlbm15dUE3NjhmQ2daUHc3UkZHSEdzc3hWK1BmSWJTdGpxZk91RWFIWWFFSjNpVVJla0NmNjZGQXlmaG9SRUdWTFUzNE1tREsxSGVWdSszSGdHWUZKdmVxLzQ3bGJmVm82UzF0dE02ZjU1OEQrSjFIVDhDZGxVZnh4L3pQdW1UK3pQR0dMdDBjQURNR0xzbzdiOS9TUjBBMzkvR2UybnF5MnZEVlcyclhsRVFBVkwxV2tub1ZSVVJJT2loU25xUzFBaW9wQWVnSnlBQ2dGNEFFWURRRTBFUGUwQWREVUV4SUVRRGlPdnJQZ1pDZnQ1NUxMaUdjRXlMSmdqSGUrZHBBUUpSLzRpQUUwSWk4ZEwwaDg3THZRN1huOEd2RDM3ZzkxeFNhSFMzK3ZHYmd4L2dVUDBaditkK09PWUduK0FYQU9Za2pzV09xcVBZVVhVczZQczRYWjB3Q2crTk1BQUFSa1lPeEl0VGwrTi94M002SGRudGpBVENnOE96Y0gzS1pBQkFVa2cwbnAxNEYzNTdjQ1hPdHRiNDFOZVFqQ2ZIMzlhamUzbjcrTXd1dkYyNEdjbWhNUjZqdkZYdGpXaFhyWDF5RDhZWVk1Y0hEb0FaWS8yS1l6UzlCVUR2aHM3Y1RIanJMYjFzMVVhVFN0RkNrbUpJMktJaEtCcEVNUUJGazFBamhEMVFqZ1lvQmhDUkFHSkJpS2FPUUxyWHlDMFlKdkpjNzB2OVpmajNNblRIa0tzeEtTWXQ0UG52ajdvT0p4b3JVTkh1ZjZUVkh3bUVPOU5tMmRlTU80UktXbnh2MUxVWUh6TVlMeDNiMkszQVVhOEp3ZU5qYjhKRXIzN0c2U0x3cldHWitNUGhqNE51cXplZW0zdzNJalVkbzlQUEhQNFllMnBPbnBkN004WVl1elJ3QU13WVk3MTA4TDc3bWdFMEF5anBhUnNqM25rbkt0UWlSMHNxUlV1Z2FCbHFEQUMzUUZvTmgwQUM3RUYwdElDSUpHZFFUUlFOSUxKdlBnMjdtTXdiTUE1M3BsM2RhWjF3T1FRL0g3Y1l2enJ3UGxvVlMxRHRxaEQ0NVlFVmVIenNJa3p3Q2xybkptVmdlTVFBL0RsL0RjNjJWSGZaMXVEd2VQeHkzQklraDhiNG5Nc3RQNHlYam0wSXFrK01zWXVIMVdhRFZ1TS9UQ2lycTRPaXF0Q0hoaUlpSkFRYVdUN1B2ZXMrVlZYUjJHYmZva0VpQ1pGaG9YM1dkbk43Ty9RaElYN1AxVFkxb2I2MUZlbUppWDEyUDlaN0hBQXp4dGhGNFBnOTl6UUFhQURnZnc1c0VESmVYNWtjQmlSQ0ZRbXFFQU1rSVpKVW9uZ1NTQVpFSW9BRUFIUDZxcytzKzFxVWRnRDI2Yjg2eWZPdjREcExzOGZ4eEpnMFBETHlXcDgyRHRZVklVeldZbVRrUUZmWlVIMFNmalh1RnZ6KzBJZXdxTGFnK3RKa2E4UHZ2dm5RWTlxeVUycDRQS2JIRGVzeUFKWkFlQ0pqc1Uvd3F3Z1ZyNTgwNDdPU2ZRR3ZGUkE0MFZUdWRzODRoRWhhMTNHdHBkbGpmWFZTYURRaU5SMi90RGJaMmx6cmk2c3RqWjMya3pFV3ZLYTJOdnpzbmZjd2VXZzY3cDB6RzZFNm5ldWMxV2JERSsrdVFGMkxQVFhKOXhiTXg0S0pFL3IwL2cydHJmamxpZzl3cHJyajU4KzQxRlQ4NXRZbENIUHJTM2RVTmpUaTI2LytGd0FRR1JxS2QzN3d2VDdwNjZhOGZMejQyZWRJall2RHlJSEpXRDczR3NUcTlUaGRXWVZmZjdBU0RhMnRDTlZxOGNxM0gwSjB1Tzh5Rm5aaGNBRE1HR09YaWJ6N2J5OERVTlpablNHYm4rK1hjNkVyMnh1UVY5KzdQWkFsSXN4SkhOdmo2MVVJM0wzOW53Q0FaV216c1hUSWxhNXo1VzMxSHV0a3gwY1B4aE1aaTZGeFc4OEtBTlh0alhqaHlGcUV5enE4T0dVNXd1U09Yd2JIUmFmaThiRTM0Yzk1bjhJbWxLRDc5T29KRTA0MVYrQTdJK2E3N3JlcWFBZFduOTBkMVBYUEhsNk5QMHk0RTdFNmV4TDNXa3N6bnM5ZmcveUc0azZ2dFFrVlAvMzZiZGZ4WHliZmkrRVJBMXpIT2VXSDhFN2hGdGZ4ajBaZmo3bEpHYTdqL2JXRmVPSEl1cUErSjJNc09LcXE0b1YxbjZHNHRoYkZ0YlhZZS9JVUhydGhJVWFucEFBQU5oejh4aFg4QXNEaHM4VW9LQzN0c2wyZFJvUHZHQTFkMW11MVdQQzdEei95Q0g0QklGU245ZDc0cjFkYUxSYThuRzBLdW41Y1JBVHV1OGJ6K1hGamF4dmUyTFFaQUhDMnBnWVJvYUdJMWR0L0RxWWxKbUJRWEN3YWlsdlJaclhpNDEyN2NYL21YSjkyMllYQkFUQmpqTEhMWGtGRENmNVc4SG12MnRDUzNLc0EyTjM0bU1FZXg3dHJUcmplVDRzYmpzZkhMdklaSWJZSkJYL09YNE1HYXlzYXJLMTQ5WVFKajQ1YTZGRm5XdHd3L0g3Qzdmamo0VS9RYUd2MXVlK1lxQlRmL2FNQkZMZlVZTVhwcmJnN2ZRNE8xaFhoNjlwQ2pJMGFCTUErR3V3dE1TVGFkUjRBM2kzY2dvZEh6a2VUclIydm5yRC9VdWwrM3Ftb3BRck50bmFmY3NiWXhhR2hyUTIxelIwQmJtbGRIWDcxL2txODlOQURDTkZxOGY3MkhSNzF6WGw1UWJVYnF0VjJHUUJYTmpUZ2o1K3N3WW55Y3A5emUwK2V3cE1yUDhTdmIxMkNxTERPcytzWFZsYmlpWGRYQUFEU0VoTHczRDNMZk9wWWJEYmtIZzZ1N3dBd0tEYldJd0FXUXVCdm4zK0JtcWFPV1NySHk4dHh4OS8rNFRxMktoMFBJai9kc3hkZjdqOFFzUDNsYzYvQjlaTW5CZDBmMWpzY0FEUEdHT3Qza2tPalVSWmdleDZuSDQ2K0h1VnRkVmg5Wm5lZlpoTFdTUnFNakV6MktOdFZkUndBa0RWZ0hCNFplYTFISm1Pbmw0NXR4TEhHanBHVzNQTERHQldaZ3VzR1R2U29OelpxRUo2ZmZBK2VQYndhUlMxVkh1ZWVtWGlYUitJcmZ5YkZwSFdhZEFzQXJoczQwZWUrZ0gyN3BwK052U25nZFowbHBmSU96QVVuYm1Qc3ZJc0pEOGZ6ZDkrRlYzTnlzZjdBUVFEQTdWZGRpY1NvS1B6cGt6Vm9hUFY5c0JhTWtBRHJpWjIrS1RxRDU5ZXNSYjFiK3pkT21ZeklzRENzMkxZZEFGQlFXb3BIWDM4VFA3aHVBYVlPR3hhd0xTRUUycXoybjludHR1Q1doSFRYYTdsbTdEbnArYlBNcGlpd0tmNW4zN2ozeVIrYkd0eXNIZFkzT0FCbWpESFdiNFRMT2p3OGNqNW14by9Fei9lL2gxUE5GWDdycGVzVE1UY3BBd1JnUWZKRXJEaTlEWnNyOHZ1a0QyT2lCa0ZESFVsam1teHRPTlpZaXUrT25JOEZ5YjVCSlFCOFVMUWRPZVdIZk1wZlBaNk5oSkFJVElzYjdsRStJRFFhTDB5NUY2dUt2c0xIWjNZRzNGLzRZaUo1WlM0WGdnTmd4aTRFclVhRFJ4Yk14K0Q0ZUJ3K2N4YTN6SmlPajNidXdvNWpIZHV0L2Y3MjJ6QnE0RUMwVzYxNDZPVlhYYU9kLzM3Z2ZzUkgydmZiZm5mTE5xemRaODhEc0dqcUZMLzNhbTV2eDl1YnQrRExBd2M5L3B1L2E5YlZ1UFBxcXdEWWcyZm5WT1BhNW1iOC9xUFZ5Qm8vRHN0bVhZM0VxS2dlZmNad25RNlBYdWViWThIZDBkSXlmSG5BYzlSV1ZWVzhzV2t6MXV6MXpHL3d0K1gzSVRIS014ZmxKN3YzWU5WWE93RUFtUmtaK0QvRHZJRDM2dW9CQWV0Yi9HMHp4aGpyRjhaR0RjSmpZMjVBWW9qOUY2YWZaU3pHVC9lOWhXYkZkMHJ1N1VPdWRvMUh4dXIwZUdUa0FveUlIT0JUcnlldThKcitYTmhjaVdjbjNZV2graVMvOWZmWG5ZYTVQTTl2bG1VQWVLZHdLd2FISjJCQXFPZHVXaHFTY1ZmYUxJeUlUTWF6aDFmM1NkLzdrbmZpTGU5OWpvZEhKbnZVU1FuejNISjdZRmlzeC9rZFZVZlBRUzhaNjcrdW56d0pOa1hCRSsrdHdBT1ptUmlhbElSVEZSVllQRzBxSnFiWlo0bXNQM0RRWTZydmh6dDM0b2NMcndNQW5LeXdQMkNNMWV0OUFtQlZWV0hPeThlYm16ZWp6bTNLdFU2andjTkdBd3hYakhlVkxaa3hIYkVSZXJ5MElkczFpcHB6NkRDMjVCL0JkUk1uNHFacFU1QVUzYjNkQkxVYWpjYzlBdFh4RG9EWDdmc2FuKzdaNjFQM1ZWTU9kRnJQc0txOHJtT1cwVGRGUmZqTHVzLzgzbWZhc0dHNGNjcGt2K2ZZdWNFQk1HT01zVDQxVkorSUd3ZE54ZENJSkF6VkorRlVjd1ZPTlZWZ1hmRmVuR3J1cysyWHV5VkNHNFlueDkrR1VMa2p5M0J5YURSK09PWjZuK0F3WForSUt4TkdlcFNwRVBpeTVFREFFZHJ1OEI2dHpTMC9oRzhOeXd4WWYxSk1HbDZhL2xDUDcvZGx5WDdYKzFwTHM5L3AxZDVra2p3eUxnZlNvclREMG8ycGU4NjZFZ2ovTjd6ejlZQlRZb2RpU3V6UWdPZUhSd3p3U0pwMXFzbi9hRDVqclB2eXpwN0ZLNlpjbkhJRXNTMldkcnh3Nzkwd2ZYTUlXZVBIQVFEMm5EaUp0N2RzOWJndTkzQWVMRFliL3MrUWhXZnZ1Z09uS2lyUjNON215aVJ0VXhTWTgvTHcwYzdkS0ttdDliZzJPU1lhUDE5OEU0WW0rVDRNek16SXdJZ0J5WGh1elZxY3JySXY3YkFxQ3RidTI0ZTErL1poWXRvUUxKbzZCZE9IRC9lNXRpOWRNV1NJMy9MRFp6dFBzbGpkMUlScXQvWEM3cEo2T0lyTmVvNERZTVlZWTMzbXpyU3JjY2NRejMxcmgrcnRnWERXZ1BGNC8vUjJmRkMwL2J6M3E4bmFpdGRQNXVLN0l4ZDRsRStQRzQ0bHFkTTlNaDQvT0R6TFo1VnNidm5ob1BiRTdVcDhTQ1RTOVIzN1FiWXFGbXl1T0FLdHBNSERJK2IzdW4xdnUydE9ZRi90S2RmeFF6di9YNWZYVElrZGlvZEdHSUlLZ0NXU2NLRDJCTXpsaDNHd3JnZ3FyOXRsN0pKV1hsZVB0elp2d2RhQ0FvL3lkZnUreHZUaHc3Rmc0Z1NVMXRiaTQxMjdzZkdiUTY1cHkrbUppU2lycTBPYjFZcHRCVWV4di9BMEZreVlnTGtaWXpCK2NNZXNsOWZObTdCdTM5ZCs3eTBFOExmUHYreTBmNEhXMkI0NFhZUjU0ekw4bnV0TFE1TVNNU1ErSG1kcWFqeW1iUC8rOXFXSWk5QjcxRjIvLzZCckN2alZvMFppMmV4WmZ0dU1DTzI3UFlsWmNEZ0Fab3d4MWlmOEJiLys2aEFCNzU4Ky8wSHdocktEbUJpYmpxc1RSbm1VMzUwK0Iva054VGpTVUlJNWlXTXdQdHB6aXJKVktIai85TFkrNmNOMHI5SGZYZFhIWVJNS05wUWV3QTBwVXpBNFBCNHFCQTdWbmNHRUdQOGpEWjBwYks3RTVvbzhMRXVmRFFCNDdVUnUwTmRPaVIyS3hhblRNS0dMQkZqdVFpVXQ1aVpsWUc1U0Jtb3R6ZGhja1FkelJSNEtMOUJJUDJPc2QxYnYzdTBUL0U1S1Q4TzQxRlM4dVdrekRoWVY0WGlaWjVibUFkSFJlR3JwclRoZVZvWm5WMzhLVlFnMHQ3ZGo5ZTdkV0wxN042TEN3cEFhSDRkYlo4ekEwaXRuWW5QK0VWY3lyUUhSMFpnelpqUSszTGtMNWZXZEp5WjBkOC9zV1Npc3JITDFOU04xRU9hTkc5ZkxUeCtjR1NPRzQvcW9TZmhmanRsaitqZTdkSEFBekJoanJOZUc2aE83REg2ZDdoaHlOWFpXSFR0bjA2R0pBbWM1L3MvUjlSZ1ptZXhhQnd6WXAvditkTXdpL09MQUNpejNNeFg1eTVMOXFHcHZoTll0Y1ZWUFRZLzNESUQzT2pJaUN3RHZGbTdGdDBjWThPS1JkWWpTaHZjb0FBYUExV2QzNDBEZGFZeU5Ta1ZaVzEybmRkUDBpYmdxWVNUbUpJNUZTbGlzM3pwTnRqWkVCREVhSEt2VFkzSHFkQ3hPblk3QzVrcmtsaC9HcG9vODFGdGJmT29LQ0d5dFBPSTZuaGliaGtoTng5WW1iYW9WZTZwUGVGd3pPaXJGNDgrdHNyMEJCUTBscnVONmF3c08xWjJGWHFOeksrdklLTnRWOW12R0dIRERsTW40d3JGZFQzUjRPQjdLbW9kcnhvN0JuejVaNDVFRXkybjY4R0Y0ZE9GMWlBb0x3L1Rody9IblpYZmg3MTk4aWJNMUhmdWFON1MyNGxocEdZWWxKU0ZHcjhmOW1YUHhudzBic1dUR2ROdzJjd1pPbEZmZ3c1Mjd1dFhQbExoWUxMM3FTdHhXTVFQdmJ0Mkd1d09Ncm5hbW9yNGV6ZTJCdDJXcmJQQWZrQys5NmtxRWFyWDRYNDdaVmZia3lsV2QzbXY3MFdQWWZ0VDMrd09BYXlkT3dDTUwrbjRHRUF1TUEyREdHR085dG1qUXRHN1gvOGZSTDg1Slgvd0ZPczZKYXMxS08xN0lYNGRuSnQ3cHNSWTJQaVFTZjUyeUhIcE5pTWQxZGRZV2ZOQ0hvOVdubWlvODFyVXVHalFOMnlvTG9FSmdaL1V4SEs0L2d5WmJHelFrNGI0ZC8rNTIrNm9qMi9QSnBncWM5TE1tTmw0WGdVbXg2UmdibllweDBZT1JIQm80Y1l3QXNLNTRMd29hU3ZEVHNZczh6cTByM290V3hZSUZBeWY2Sks4QzdPdW83eCtXaWZ1R1hvTjl0YWRnS2p1RVBUVW5vRGo2SndDOGNHUWRBQ0F4SkFyL1NmQmM0N3k3K2poZVBPS1pNT1pIbzYvSDNLU09LWTRGRFNXdU5weWV5Ly9VNzJjWkh6MFlzVHJQNllrOFhac3hYNFBqNHpFcFBRMHg0WG84bERVUGtXSDJoMThQekp1THZhZE93V0t6UVI4U2drbnBhYmh4eWhSa3BIcnU5ejBxWlNEKy9xMzc4Tld4NDhnK2RBaUh6NXlGeFdaRFprWUc0aHpab2JQR2o4TVZRd2E3TWppUFNSbUk5My80QTQ5MmZ2L1J4OGc3V3d3QXVHTHdZUHpxbHBzOXpqdXpKZzlOU3NLdmIxblM1ZWR5MzFaTmx1dy8rOS9jdEJsYkM3cWZQQzlVcS9VcEc1ZWE2amNKbG5PZGMzeEVCSVlrSnZodGIwaUMvM0oyN25BQXpCaGpyTmVHUnZqUFlCeElla1JpMTVWNnlOOElzT3EyRFZCQll3bFduTjZHZTlMbmVOVHhEbjRCNExVVE9YNnpSUGZVZTRWYk1UNTZNRVpIcFFBQVJrWW00NWJCTS9IaG1hOEEyRWRiQWNBbVZEVGFQUGZiVEE2TndaaW9GSXlPR29TRGRhZDlzaDRUMEdWSWx4UWFqZStQdXE3TGZwNXRyY0gvanB1d3YrNDBac2FQOERsZmEyM0d4MmQyWVZYUlY3Z21hU3dXRFpxS05MM3ZuNmxNRXFiSERjZjB1T0VvYks3RVkvdmU5S2x6MjVDWjBIZ2w1dHBXV2VCVEwxalhwMHpHdlVPdmdWVzF3YW9xa0VoQ2pKOGd2ZEhhcy8xTUdidmNQWEhUSW9TSGhPRHBqMWFqdWIzTlZhNlZaVWhFU0kyTFEwMVRFOTdhdkxuTHRzWU5Uc1h5YTY1QlRIaVlSN243OWtXU0pDRk1wL000Nzc0dG1pU1J6L251Y3ArcUxFbGRKd0xzcnVWejV5QStJc0tqYk8yK3IvSEo3ajBBbk4vREhIK1hBZ0RxbXBzUm85Y0hQTS82RmdmQWpESEdlaTNkVC9EVG1VQmIvdlFGZjFtT3ZmZkIvZmpNVGt5SVNldDBtdkgrdXRQWTRqWk50eStvRUhqOXBCbC9tclRNVlhaVDZqU3NMZDZMZHRXK3ZVZUlwTVc0NkZRa2g4WGc4eEo3c3BobGFiT3hkTWlWcm1zaU5hRWVBVEFCK04vTTc2SzR0UWI1OVdlUlYzOFdSeHBMMEtaWVBlNmYzMUNNTFpWSE1DZHhqTi8rMVZ0YnNMSm9CNzRzMmU4YUlWV0VpamJWc3gyYmF2OCtyVUtCcWZ3UVRPV0hNQ0VtRFRjTm1vb3BjY1A4VGpZMmxYM2pVellwSmczRzVBa2VaYVZ0ZGRoVmZkeHYvNEpSMWxxSFVFbUxVTWwzbE1aZFhuM25XVnNaNjYvQ1Erd1BBd3RLU3REWTF1Wnp2cUMwTk9pMklrTkRNVFRKOSsrSHlvWUcvSGJsaHdHdnEyeHNkTDAvVWx5Q1IvNzdXc0M2djd2OXRpNzNBMjYzZHZ3TWM0NGVKMFZISXoweDhOOWR6ZTF0cUd4b0RIamUzYy9lWGRIcCtjMzVSN0E1UC9EZkoyTUhwZUJQeSs0SzZsNnM5emdBWm93eDFtdUZ6WlhkQ29MUFpaS2tFRCtCanlJOEU1VUlBSDhyK0F4L25iTGM3eFJlaTJyRHk4YzJucFArRlRTVzRFaERDY1k0Um9Fak5hR1lrelFHUnhwSzhQQ0krUmdkbFFJTlNWQWhzS1VpSDQyMk5oeHQ5UHlGYzV6WFhzTHAra1RFNnZTSTFlbGRTYnoyMUp6RU00Yy85cm4vTzZlMjRPcUVVUjRQQ2s0M1YySnQ4VjVzcXNpSHpldTcybDliaUllKzhzd2UzZTRWRUFQQXdiclRPRmgzR3FuaDhWZzhhQnJtRHNod3JadXVzN1pnUTlsQmovb3gybkQ4ZU93aW55bnJLd3EzQlRVNWVXaEVFcjQxZEM0QSs0aDF0aVBBUHR0UzA5bGxBT3ovL20zdHhTZ3pZNngzckRZRnhWN2JJQVhTYnJOMVd0ZHE2em9SVlkzYkZrVDZVSHVBdjN6dU5WZys5NXFBMTJ6T1A0SVhBdXpkNnkxRW8razAvMFJYZEpyT0g5aXh2c1VCTUdPTXNWNDcxVlRSclFENFhPN1pHaUw3L3RYbVBSSUsyUGZFTlpjZnh1TFU2VDduQ2hwTGZCSklpVDVjTTdxcityZ3JBQWFBU2JIcDJGRjVGR09pVWx5QnFRVEMxTGhoTUZma0liLytMRlFJVjdBWW93M0hvTEE0RkxmYWc3MngwYWsrOS9pcXl2L2F0b3IyZXVSV0hNYVUyS0hZWGxtQXpaVkhjS3d4OElqT3dwVEplR0RZUEkreXZ4ZDhEbk5GbnQvNloxdXE4ZTlqNi9GTzRSWXNHalFWMXcyY2hOVm5kc0dpMmp6cTFWbGJzS0p3Szc0MUxCTTZ5ZjVudHFmbUJMWlU1dnR0dDFXeG90SFdDZzNKQ0pOMUdCUVdoMEdwY1FDQXIyc0xYUUZ3WlhzOUxLck4xYWE3TnRXS3JaVkg4T2JKVFQ2QlBtTXNzTzlmdXdDeng0eDJIWmZXMXFLMHp2NHpVaVBKbUpEV01adG02NUVDL0d2OWh2UGV4ODZVMXplNDNzZDVUVlh1cWR1dW5PbmFsdW5tNmRNOHRqUGFjT0FnUHZ2YXZnZjdWU05INE01WndTV0paT2NIQjhDTU1jWjZiVzN4SHN3YkVQd1dGR3VMOTV5enZvVEp2bXZGV213V243THgwWU54NDZDcGZ0dTRJbm9JNWlTTzlRakd2S2RSOThZWnJ6MkZ4MFFOUXJQU2p2eUdZbzl0bUtiSGo0QzVJZy9OU2p1S21xczhIaktNanhuc0NvREhlVzNkcEVMNFRDTW1BT1FJb0Y4N2tZdVgxWTFRSGZ0WWRwWWgyZDhJZVhWN1U1ZFpsUnV0clhpdmNDdFduOWtGUmFpdSt1N0pwNzRvM1krOGhtSjdraTBoOFBlQ3dJblJYajYrRVM4ZjM0aVo4U1B3ODR5YkE5WVRBSjQ1dkJvNlNRTlZxTENxQ2l5cURZMjJWcFMzMWJzU2NUSEdncWVSWlk5MXVCL3YybzB0Uit5ektFWWtEOERNa1NNODZuWWxKUzRXSC8va01RQ0ErWEFlZHAwNGdaL2VlSU5yZmU1dlBsaUZ3MmZ0eXhRbURCbU1wNWJlQmdCUVZCVlBybHlGY2FtcFdESmpPc0owT2xkU3E4NGNkWnUyblJMclArTjlNSnJiMnZEbk5XdDl5cC96S2l1dnIwZFpuVDJMZEVOcksvS0tpN3RzKzRiSmt6MitSM2J1Y0FETUdHT3MxMDQxVitLRG91MUJiWVgwUWRIMmM3WUZFZ0JFK1FuWVdyd1NXUTBJamNiUE1tN3l1MTdZNmVHUlJ1UTNuRVZWZThjYU1QZFJXS0Fqb093dTd3Ulh6aVJOdTZ0UGVBVEFrMlBUb1NFSk5xSGlVUDBaandCNFhIUXExcGZhdHlzWkcrV1ppZlZRWFJFYWJaNXI5eDRhYnNEMUtaTjcxRjl2djU5d2U0K3VhN1MxK21TM1B0dFNqVDhlWG8xd09RUWhrZ1lodXM1SFo5eTNTM0xTU2pMaTNhNHI5bnJBNE9UOG50dFZteXZoR0dPc2U1cmEydkIxWWFIcmVQemd3WjNVN3J5ZEY5WjlqZ09uVHdNQTNuRG52ZmNBQUNBQVNVUkJWTnE4QlE5bTJXZWJ1TThtSmlKWGtMdHl4MWZJTHk1QmZuRUpObjV6Q0UvZXVnUWprcE05MmsxTFNIQmxsWmFJMEdheFlPL0pVNjd6azlLRDMrdmNtMDFWY2VCMFViZXVxV2xxOHBpQ0hjaU00Y083ck1QNkJnZkFqREhHK3NUN2p1MkNPZ3VDUHlqYTdxcDNydmdic2F5eGRQenlFU3ByOGN0eFMvd0dVdTdDNVJEOGFQVDErTTNCRDF4amxsYlY1ckhHdUtkcnZwSkRZenlPWlpJUUp1dXdxL280N25mYml6aE0xbUZzVkNxK3FTL0MwWVpTb0dQV05NWkcyYWM5RHd5Tjhkbml4enREOU1Vc1haK0l2MHkrdDFkdGpJOGVqUC9PZkRqbytqdXFqdUs1L0RXOXVpZGovWkdxcW5ocFF6YWEyam9lS3A2cXFJRHBtME9ZbEo2RytNaEk2RU4wR09RWVpZMElDN3lIZUdSb0tJVGJqSXcxZS9jaEl6VVZWNDBhNmJmKzhiSXlyTnp4bGVzNE9Ub2FRNU44RXlwNlo1WCthT2N1MTM2LytwQVFqRS8xWFRJU3JCQ05Ca3V2bk9sVGJsVVVtUFB5VU5mc3UrKzV1MUN0RnZQR1pYaE1sM1lhT1REWnp4WHNYT0FBbURIR1dKOTUvL1IyN0t3NmhrV0RwbUZvUkJMUzlZa29iSzdFcWFZS3JDM2VjMDVIZnAwRytObmIxam1LcXlFSmo0KzlDVVBDZmZkZExHK3I5N2wyWFBSZzNKdzZBNnZQN2dJQXRDdWVBYkQ3VmgxL21Yd3ZQaS9aaDgwVitRR25TeTl5VExtK3ljKyt5UmJWaHJLMk9wUzAxaUlsckdPSzNwUzRvZmltdmdqSHZkYnBKb1JFSWo0a0VsUGlobm1VMi9jVTdua1daY1lZQTRCL2ZHdTVhd3U1c0pBUTdEbHhFaXUyYjhmeHNuS1BlZ2RPRjdsR1JkTVRFekE1ZlNnZXVYWStNZ1lONm5UTElVbVM4Sk1iYjhCamI3M2pHaUU5VWxJU01BQTJIVHJzV3JZUkhSYUd4Mis2c2N2cHo4Zkx5ckJpVzhkRDE1dW1Ub0VzU1dqeWs5M2FtOFhtbXpzaVZLZkRQWE5tdTQ3cm1wdGhPblFJT2ZzT3U0SmZyU3dqTFRIQjlUMWRNWGd3S2hvYVVGNWZqemFyRmVhOGZCakdqMFBXdUhFWW5qeWd5MzZ3dnNjQk1HT01zVDUxcXJrUy96Z2FlQzNudVpZUzdydStxN0t0QVJJSVB4NnpDRk5paC9xY3o2cy9pNmNQZjRUbko5K0wxTEE0ajNQTDBtZGhUODBKbkdtcFJwdHFRUlE2Um82ZDA2RTFKR040eEFEOFlOUkMzRHQwTG42eTd5Mi9mYnNxWVpUUGRHWEFucGpLdVRiMW03b2lud0Q0elZPYlVOcFdoMlpidThkK3hSbFJnM0JsZ3Vjdml3VU5KYWkxTlB1OVAyT01kYWJOYWtWOVN3dnFtMXRRM2xDUDR1b2FIQ3NyUjM1eHNXc1UxU2xVcTBXN3pRWWhPdGIxRjFaV29iQ3lDcXQzNzBaRWFBaW1EaDJHNlNPR1lVcDZPdlNPVWM5VEZaNUpFSmRNbjRhM3QyekZzbGxYWTFKNkdrNVZWS0RWMGhGOHRscXNPRlZSZ1FVVHJrQjBlRGcrM3JrTHQ4eWNnYWEyTm85QU5pMGh3U1BnUGxOZGpUOTgvSWxyRCtBWWZUZ1dUWjJDc3JwNmZQZC9nYmRWNmtwVlF3TytManlOYlFWSGNiQ29DSXJhOGNBek9TWWFqeSs2RWZ0T0Zib0M0QUV4MGZqcG9odnc0cnJQY2FDb0NLMFdDOWJ0K3hycjluMk5oTWhJVEJtYWpqRXBLUmliT3FoWDY1Tlo4RGdBWm93eGR0bVFRQmdaTWRDanJFVnBSNjJsQ1Q4Y2ZUMnVTdkFkV2FocWI4UnorV3ZRcGxqeHI2TmY0dG1KZDNtczg5V1FqRWRITDhRVFg3K0xabHM3MEJGL1FuWnM4eE90N1FpS1k3VGhzQWtGT2o5L3hSNXZMUE1iQU8rcVB1RjYvMDFkRWE0ZE9ORjFQQ1E4QWZHNkNGUmJtbkNpcVF3VFl0S2dDQldGelpVSWswT1E0WlVCT3REMDU4OUs5blZyWkhqUm9LbVk1bWQwMmYyN3NhZzJ2SGxxVTFCYkR3SGd6TXVNWGVTMjVCOEpLb1B6NFBnNC9IenhZa1NFaFdKSHdWRnNQM29VaDg2Y2RZM1FBa0JUV3pzMjVlZGpVMzQraGlVbDRhL0w3NFdpcXZqUm0yLzdiZk9OVFp1QlRiN2xSMHRMZmE1NTNleGI4ZDBmZk04MXRmaGdVUkdlWDdNT0RhMzJmQXRFaEIvZmNBUDBvYUdvYjJuMXVUWllPNDRldzU4KzlWMCtvZE5vY092TUdiaGx4blRvTkJyc08xWG9jVDVHcjhmdjcxaUszTU41ZUd2ekZ0ZUlkMVZqSXpZYy9BWWJEbjZESDExL0hRZkE1d2tId0l3eHhpNGJvNklHSWxUMjNFL3hkSE1WSGg2NUFIT1RNbnpxVzFRYi9waTNHdlZXKzlTMWdvWVNmRkh5Tlc1SW1lSlJiMFJFTXBZTW5vRkdxK2N2VGpySkhnREhoWFFrWUxJSkZZM1dWb1RMSWZCVzFGTGxVMVpqYWNLSFJSM3IycjZwTDRJQVBOSnJUWXBOaDZuOEVGWVZmWVZWUlYvaGFHTXBMS29OV1FQRytXUmpEaFFBbDdUV29xUTF1SDAzNzB5NzJpZjRiVlVzK1BmUjlmakoyRVd1Tytva0RlNU9uNE1YajZ6RDNwcVRRYlh0N1V4TE5YNjg3ODJnNjQrUEdlS3pMZE9SaGhLOGNqejRmWnViYmUxZFYyS3NIOG9hUHc0Zjc5cU5rZ0Q3N3FiR3hlSDZ5Wk93WU1JVjBHcnNZY1RDeVpPd2NQSWsxTFcwWUh2QlVXd3JLTURoczhVZUk4TjN6YnJxdlBUZktWeW5RNGhXQ3pnQzRIdm56TVpFeDFaTnNpeEJIK0w3ODltYlRWSFFidlBjdnUycVVTTXhmbkFxRHAyeFo2aldoNFRndWtrVGNkTzBxWWdKOTgwLzRXM2V1QXpNSGowS20vT1BZTzIrcjEyajRXTlNVakJ2WFBBN0tiRGU0UUNZTWNiWVpjTmZrSHU4c1F3akluMlRpNmdRK0Z2QjV6anB0U2Z4MjZlMllFYjhDQ1NHUkhtVTM1bDJOUW9hU2p6S3doM1RrWk5DT3RZTzExcWFBdTRZWE5iYXNiZHdxMkxCanFxamVLZHdpeXNBQjRBR2F5dUttaXNSRnhLQkE3V244WFh0S2V4eEJKZUg2czk0dERjejNuTkUrMWhqbVVmVzZ1NUtEWS9Id3lPTVB0c3FBY0Rxczd1eHJhb0FvNHRUWEd1WkFTQmMxdUdYNDViZ3k1TDlXRm0wdytPekJNT2kycnExTmp6Snp4cnZWc1Z5WHRhWE0zYTVreVVKUzZaUHc3ODNiSVJFaElFeE1VaExUTUNvZ1FNeEtUMGRRNU1DNy9jZUV4Nk82eWRQd3ZXVEo2RzZzUkZiamhUQW5KY0huYXpCakJIMjdYMEl3RlVqL2EveDdTMk4yL1RuRWNuSmVHN1pYWGpxdzQ4d2MrUUkzRHB6aHV2Y2dPaG92UGZvOTd0c2IzUCtFYnl3N2pPZjhnY3lNL0htcHMyWU4zNGNyaG81QXFFNjM2MzNPcVBWYUdDNFlqd01WNHhIY1UwTmRodzloc25wNmQxcWcvVU9COENNTWNZdUMrR3lEdGNramZVcDMxVjlIQ3RPYjhQdnJyZ2RJOTBDNFZlUG0veU9scmFyVnZ6bjZIcjg5b3FscmpLTGFzUEx4N09SRWhickVSekc2UFFJbGJVWXJJOTNsWlczMVFmczQ5SEdVanl4LzEwMFdGdFIzbFlYTUZCKyt0QkhxT2tra0Fic282K1RZajEvYWVwcDl1ZlJVU200TVdVS3JrNGM3WGQvMy95R1luemtHS1YrNDZRWktXR3htT28yUWl5QmNIM0taR1FsajhlNjRyMzR2T1JyWG9mTTJDVXFhL3c0VEJtYWpyaUlpRTZUV0hVbVBqSVNOMCtmaHB1blQ0UEZiUlJWa2lUOC9PYWIrcXFybllxTGpNRHo5eXl6andUM3dEVmp4K0Nhc1dOOHlvY25EOER2NzFqcTU0b090MTkxSlc2LzZzb3U3ekVvTGc2Mytja3F6YzR0RG9BWlk0eGRGbTRZTk1WbjJuR0R0Ulg1RGNWUWhJcW5EMzJJWnljdFEycFlIRDRvMm80dlMvY0hiR3QvM1dua2xoL0d2QUhqVU5GZWp6L25mWXFUVFJYSUd1QTVSVTBDNGYrR0d6REdiVjF2U1d2ZzliQVcxWWFqWHRtY0FlQlg0MjdCNktpQmZxNElUSUlFbmVUNTEvaHRRNjdFa3NIVFhjZHRpaFhmM3ZXS3o3VTZTWVBSa1NtWUVqY1VNeE5HWXFEWHRrenVDaHBMOElkREgwRjFoT01xQko3UFg0dWZqN3NaazJJODk5TU1sYlM0YmZDVnVHWHdUQlEwbEdCN1pRSDIxSnhBbWRkREFRM0ptSlU0dWx1ZjEybDRoRy9XMUZpZDN1L29mekRPdEZUNXpBSmdyRC9UeURJU29xSzZyaGdrbmViQ2hSczlEWDdaNVkwRFlNWVlZNWU4T0YwRWJrbjFmWXErdVNMUGxWMjUwZGFHcDc1WmhRWEpFNExhaS9oL0ozTmNyODQxbzhjYnkzM3FaUTBZNzNGOHFxbjdVM0gxbXBBdTl5VU9ScmpzT1JWUDZ4WWdYNU0wRmhOajBwQ21UMFM2UGhFeWRUMnlrMTMyRFY0OVlZSkY5VndIMTY1YThjeWhqL0RJeUdzeGI0RHZ1alVKaExGUmd6QTJhaEFlSEo2Rk5zV0tvcFlxRkRaWDR2VVR1ZEJLR3Z4bzlQVTkvSlMrMHZXSlBXN3YwN083T1FCbWpMRitoQU5neGhoamw3elppV044a2w4SkFPdExEM2lVVmJjM1lzWHBiVUcxMld4cjk5bk9xYWlsQ2xYdGpVZ0lpUXg0M1pHRzR1QTZmWjVWdFRjaTAwL1NMSC9PdHRiZ2paUG1UaE5iMllTS2Z4ejlBb2ZxeitEQjRWayt3YmU3VUZtTFVaRURjYWp1RE5wVXEwZGd6aGhqakoxUFBadll6eGhqakYxRTFoWHZ4ZTZhRXg1bE82cU80bXduMDVGNzZxTXpYd1U4VjlaV2g4S0xOQmxUWHYxWmZISm1kNmQxQ3BzcjhjK2pYK0tIZTE0UE9xdHpUdmtoUExMN3Y4Z3BQK1NhSnUzUGlhWnl2SGQ2YTdmNnpCaGpqUFUxZmdUTEdHUHNrcWRDNEMvNWEvSDBoRHN3S25JZ1ZBaDhFTVEwNTU1WVgzb0FVK09HWVZyY2NKOXpiNTcwczRsbEVENHMrZ294dXE2MzBPZ3VtMlA2dDlPSzA5c3dQWDQ0Qm9kM0pPMXFzTFppUjlWUmJLN01SMTc5MlI3ZHA5N2FnbjhlL1JJcmkzYmdwa0hUY0UzU1dFUm9RbDNuTGFvTmZ6M3ltV3M2dWdvVlpXMTFnWm83cnhwc1BkOFRsREhHMktXbjYzbFFqREhHTGhzM2IzNitzOFRDbDd4b2JUaWVuM3dQZGxVZngzOVA1Snl6KzhnazRlYlU2VEFrWDRHRWtFaVV0ZGJoZzZMdDJGWlo0S3FUSEJxRGw2WS81RHBXSVhEcmxoZk9XWitDTlRveUJROE1uNGNEdGFkeG9LNFErZlhGblk3YzlvU0dKRXlKRzRhcGNjTXdJV1lJUGkvNUdtdUw5L2JwUFM0bG4vdzNEUUFPQXpnS2lLTUFqb0pRQUZWN0RHL2Z3Z3VRV1k4MHIvL2lzdjU1enZxRy90cUZITzk1NFMrRU1jYjZrY3M5QUFic2U5bld0amVoV1dtLzBGMWhESUFyQVBaUG9ONFZGSVBzL3dqbEtNaFNnTGZ2NDcya1dFQWNBTE5nY0FEc2k2ZEFNOFlZdTZ5Y2JhbSswRjFnTEhpRWFJQ21BM0RzWHlVQWtnQ0VBdmV0cklZUUowRjBHaENGRUNnRWNBcVNmQm9oSWFmd3lxS1dDOWh6eGhpN0pIRUF6QmhqakRGMnJna0NTQUJDQU9RWWtCSG9haTVlUElqaUFVd0hxS091VUlHMlZ1QytsWlVRb2hDRVV4QW9oS0JDU0ZRSW9SU2lUU3JFcXR0NWdUTmpqSG5oQUpneHhoaGo3RndqeDJ4VmNvdDR5ZjJOY1B6ak9PNDZPQWFBUkJBbEFwZ09jdFozakNDSEFiaDNaUVVJaFI2ang0SUtvWkVLMGF5ZTVnQ1pNZFlmY1FETUdHT01NWFpPZVFlMnd2RXFPVTRKUi9EcUx6aDJiNFBjNmdleHJJK1FCQ0FKb0JtdTlnaUFxdG9ENVB0VzFrQ0lFb0JLUWFJRWdrcEJWQUtJVXFoVUFoS2xxSW9vd1JmWDg0SjZ4dGhsZ3dOZ3hoaGpqTEZ6eWp1d0piZlJXai9WWGZHeWNCc0pKcmZySmMrNnpyWkVrSUZ4aHpnUXhRRVk3OUVuQUpBY3I0bE53SDByNnlCUUFrSXBCT3dCTWxFSlZNZXJwSmFDV292eHh2MXQzYms1WTR4ZENCd0FNOFlZWTR4ZFROeW5SdnVOWjRXZnV1N255SE5rV2FDN2diRzNHQkJpQUdSNEJPT1NjeTJ6QkFnOWNPL0tKZ0FWQU1vQVVRMUNwZjA5VlVPZ0VnSmxnRm9OcmFqRTYzZWQ2VTJIR0dPc3B6Z0Fab3d4eGhnN2x5UU1oQldKa0VVQ2hEUUFoRVFJa1FBU0F3Qktna0FpU0RoZUtiYkg5L0ZaWCt3K2Fud2VFQ0lBUkFBWTVuTlQxeHBsQ1ZBQTNMY1NBQm9CNFFpWUhVR3llL0JNVWdVRVZVS2hTcng3NjluejlDa1lZNWM1RG9BWlk0d3h4czZsTjI0dkExQVdkUDE3UGhvSVdKTWdVU0pBU1FBU0FSRVBnV1NBa2tBaUZxQjRBREVRaUhZRW5wZWlTSUFpQVF3SDRKVVVEUFlwM1JDQURIdkFMTkFLaUFZUU5RQm9BRVFEaE50N1FnMEV0ZGozVnFZR2tOb0FDZlVRY2lQSTFnQkphc0RydDFlZTd3L0pHTHU0Y0FETUdHT01NWFl4ZWVmV1VnQ2wzYnJtdm8valFaWVlRSXFCUXBHQUdnOEowUURGQUNJS0FuR085ekVBUllFUUN3SDdNVkhVdWZrZ2ZZd1FCbEFZZ0FIT0FwK2cyVDBidG1zcXVHcWZwdDB4OGd3SVVXVVBrcDJCTkZvQmFnT2h6UkZvdHdGb0JkRG1LTGVmRjJySGUxQWJoR2lCSk5vQmFvTU5yUkJ5RzFSTEd5UzFGVlp0RzJmYVp1eml3d0V3WTR3eHh0aWw3cTFicWdGVTkvajZaZS9HUXRiR2dLUVlrQklKRmRFZ3NvL1FxbW9rSkVsdkQ2UkZKSUJJRUVWQ0lBSVE5dmVBL2ZoU0dZMG1TZ0NRNERqd25MSHRuWkhieFR2Sm1IT050YU5NQnV4UnRtei9SNE9PZ0p1eEMrWGVsV2E4Zlh2bWhlN0d4WVFEWU1ZWVk0eXgvdTY5dTJzQjFQWkpXdzk4R29tV2xraG81RWpJaUlCQ2tTRFZIaWlyaUFCUnBEMVFGbm9JRVE1Q09FRGg5dmNVRG9Fd2U1a0loNkJ3MTN0UWFKLzBqekhXcjNFQXpCaGpqREhHK3M1cml4c0JOSjZUdHU5OVN3OU5hRGphNVhEb1JCaHN0bkNRRkE2SndxR285bGRRT0lScWZ5VVJDZ0VkQ0ZvSWFBQm9BZEtDaEJad0t5T3lIME5vSVVoalArOG9FMElMSW8zalhFYzlJbzNqblA2Y2ZOWXU2Tjg5TjE4eFk1YzdEb0FaWTR3eHh0aWw0ZTM3bWdFMFgraHVNTVl1WFZMWFZSaGpqREhHR0dPTXNVc2ZCOENNTWNZWVk0d3h4dm9GRG9BWlk0d3h4aGhqalBVTEhBQXp4aGhqakRIR0dPc1hPQUQyWTlhc1daRUdnK0V2V1ZsWlM4OUYrL1Btelp2YTJ6WXlNakowQm9NaFB0RDVCUXNXSkhtWExWMjZWTTdLeXZxKzBXajhRYURyTWpNelV3MEd3Ny9tekptVDJObjlEUWJEbjdLeXNyN2Z2VjVmZXViUG56L1hZREQ4eTJBdzNIaWgrOEpZWHhCQ2xGL29QakRXbi9CL2M0d3hkbkhoTE5CK2FMVmFQUkg5Qk1EL0FLenlQbTh3R0g1QlJETTdhNk8xdGZYZWJkdTIrZVNuTnhnTUx3QjRMQ3NyYTNsT1RzN2I3dWN5TXpOVE5ScE5yQkFpQW9DZTdHbjE5YXFxUmhIUllDSktGMEtrQTBnam9vRkNpSHdBNDczdllUUWFiMVVVNWUyc3JLeEhjbkp5M25DV2w1V1Z4ZWwwdXQ4S0lhSU5Cc05YSnBOcHQvZTFzaXovaDRnV2hZU0VEQVJ3YTZEUFIwUlBBTmdMNEYvT3NxeXNySHNsU1FwNFRRQy95ODdPL3RxdGpVR1NKUDI3bTIzNDhQZjlHd3lHQndITTg2NUxSRXAyZHZaeTcvS3BVNmVHcTZyNkpoR2xDU0ZDQUt6cmJiOFl1K0NJOWdPNDlrSjNnN0Yrdy83ZkhHT01zWXNFQjhBOTRBaCtGOE4vR3Y1UUFMSldxdzJCbnozd2hCQ2ZFdEVqa2lTOWJqUWFtN096c3o5Mm50Tm9OQjhDbUVsRUh0ZElrc2RBdlkySUtvVVFCd0NVWFh2dHRYSHIxNit2OGVyZlFRQVdBSzhZamNiQzdPeHNNd0JzMmJLbDBtZzBmZy9BQjBLSXR6TXpNeWVaemVZMjUzVkdvM0VaZ0VWQ2lDcEprZ0tPRWdkQ1JPTUFMQlpDdEJHUjBsbGRJWVNPN0h2dS9jVzlYRlhWU0VtU0ZuZjMzdDRDZlA5WEVkSGRBTnJkeWtJQUtBQjhBdUNZbUpqZk80TGYwMFQwa05Gby9EQTdPM3Q5Yi92RzJBVWxzQi9FQVRCajU0MEFCOENNTVhZUjRRQzRGNFFRYVNhVHFkcTl6R0F3ZkVoRUFVZEJjM0p5Tm1kbFpkMU9SSjhBV0dFd0dCYWJUS1l2dmFyOVNRaFJLb1NvQlZCSFJIV0tvdFRxZExxS0RSczJWQUZRTyt2WHhvMGJqODJiTis4K1daWS9GVUtzeXNyS21wYVRrM01hQUxLenMxY2FESVo3aUdpUkxNdS9BL0FFQU15Yk4yKzBFT0wvQVJBQTd0KzRjV05KdDcrUURrdXlzN085UDVNSGc4SHdYd0FQQ2lFYUFsVFphclBaRm5iM3hocU5aanVBS3pxclk3UFpVczFtYzFWbVptYUVScU9wRmtJYzg2NWpOQnB2RlVMOFdBaXhSYVBSM0t3b3luNEFyMlZtWnM0MG04MW51OXN2eGk0V1FsWmZoeUw5aUFnaEY3b3ZqRjMraEVXeHp5WmpqREYya2VBQTJDRXpNMU1ESUJVQVpGbDJybitOeU16TVRIZVVOYm9GdXdNQXFIRnhjWFU5dVZkT1RzNWFnOEh3T0JHOVFFUlBBZGdBdDZEV1pyTzlZRGFicTNyNldRQWdOemQzamNGZytBOEFJeEZGdTUrVFpmbUhxcXJxaEJBZnVKVzlDQ0JTQ1BHMHlXVHltZXFia1pHaEd6Um8wQVRuc1JBQ1JCUStmLzc4YVk3akNpRkUwUDBqb2xnQXNGcXR0UUdxS0dhenVRa0FNak16WTh4bXM5L3ZPaXNyYTRZa1NWYzNOemUvdkdQSGpsYUR3YUI2ajZBSG90Rm9EQUIwUkxUV3ZYeisvUG1UaEJCdkVsR3RxcXIzcmwrL3ZtYisvUG4zQ3lIV3k3SzhmdmJzMmJPM2J0MGFxTitNWGRUV3pINmk0T1pOei84SndHOHZkRjhZdTl3SmdkK3VtL3N6bjRlc2pESEdMaHdPZ0R1a2FqU2FVKzRGUkhTSFJxTzVBd0NFRUM4RGVIanExS2xhQUtNQWxLOWF0YXJUYWI2ZE1abE1MeHFOeGxhYnpmWTJ1aGpSRFZabVptYUUrN0dpS0wvVjZYUy9zMWdzTGU3bkxCWkxKWURiM0sreFdDd1BhN1hhN3pZMU5mM0Z1NTJLaWdwTFVsSlNpaERDZTgzd1dHZVo0L3Z4Q1ZJTkJzTUFBQ2d0TGEzTnk4dXpBSURSYUx3Q1FDYUFoczJiTnhkMzlwbXlzcksrSlVuUzM0eEc0NXpzN094dnZNOUxrdlFDZ05sNnZYNC9BSE5uYlhrVFFpeDBCTXVmT3N2bXo1OC9UVlhWTDRsSUs0Ulk2Qnc1MzdoeG84bG9ORDVHUlA4SURRM2RrSm1adWNoc05wZDE1MzZNWFN6YVUwTCtxQ3R0dTVOQW95OTBYeGk3WEFtQnIzWFhwRDkvb2Z2QkdHUE1Fd2ZBRHEydHJUV1JrWkdQQTRBUUlwS0luaFJDN0NJaVp4S3MvUUFRR3h1N0ZFQ2NFT0xkQUUzWkhLOHhBRG9keGMzT3puNnBEN29PQU1qTXpFelFhRFNWM3VXcXFrS2pDZjZQT1RJeThoZmVaU2twS2MvWWJMWS9xYXA2djdOTWtxVFhoUkNGUW9qZkFRQVJGY0MrTHRvREVkMEg0TG1VbEJTa3BLUlloQkFxN091a0lZVDRNNElML3FNQnZMdHc0Y0xwWDN6eGhXdjlydEZvWEF4Z05nQ3pjNTF6TjEwbmhDZzNtVXc3SGUxbE90Wm82NFVROTVoTXBpM3VsYk96cy85cE1CalNpT2duR28xbTEvejU4Mi9hdUhFanIrMWlsNXd2Umo3YWZ2T1c1eCtHUU82RjdndGpseVVCUlVCNmNCWGQzdU1INVl3eHhzNE5Eb0FkZHU3YzJRQkhRcWJNek14a2pVYnpKSUJ2c3JPelhVbWFEQWJETUNIRTM0a0lraVM5SHFDcFBBQ1FaWG1qMFdqY0oreUtpT2dJRVMxelZoSkN0SnBNSnI5clhHVlpmc1ZnTUZpQzdidXFxbisxV0N4NXNpeC80Tzg4RVMwRUVDV0UyQXlnMU0vNVJiQW5nL3JZRWFCNm56L29tSTdzeWlodE5CcGZCMUR0bm1YYVlERDRCTUNLb3VUSXN2d1pBSTBRd3BuTnEwd0lzZDVrTXEzbzZyUGw1T1M4WVRBWWJpS2lKUmFMNVZrQVB3SHNXenJWMXRiK0VRQ0VFRTkyMVk0M2c4RXd3WkhnNmhVQXlNcktla0lJOFFmSDUxMW1NcGxXK3J2T1pETDkxR0F3V0lqb0Y2cXE3aklhalgrMjJXelB1Q2NUWSt4UzhNbWN4ODFUOTd5c0c5elM4RHNJL0F3RStVTDNpYkZMbm9BaWdMK2MxVWY5WnUrMDcxZ3ZkSGNZWTR6NTRnQTRTRmxaV1lzQXZFSkVDUURlMnJoeG84bGZ2YWFtcHI5RlJFUk1JNklGQUc1eFRMRjlFMEFhN0tPVkFDQVRrYjhNMGdBQUlsclNuYjVKa3ZUaHRtM2JkZ0s0MDArLzd5S2lPNFFRQit2cTZveDc5KzYxR2d5R1h3SVkxZDdlL3RqV3JWdHJqVWJqNHdDZUEzRENaREw1akFEM1JtNXU3bDRBdmRwRFYxR1ViOHV5ZkRXQXgrYlBuNzltNDhhTm0ycHJheCtBZlFyMlJ1K1IybUFRMFUyT3Q2c05Cc05MUlBRZElVUVRFVDFvczlrKzk1NEc3dFdmWjJWWnJnUHdESUJmYXpTYVBYQ2JSczNZcFdMdnRPOVk5d0svWExMdCtmZFVtN2lPQ0ZkS3FwaWxTbEx5aGU0Ylk1Y0tJVkJNSkw1U1FUdGxEYjc0Wk5iamh5NTBueGhqakFYR0FYQ1FKRWxLQlpBc2hQaENVWlR2QmFybkdFbStDWUNVbVprWkR0algwRHJXdi80S0FBd0dRNkVqa0E1a2lzMW04MGl5Sk12eUswUTBuNGlNVnF2MWhQdTV4c2JHQ24rTkdJM0dLNFVRcndnaDJpUkpXcjUzNzE0ckFCRFI5UUJtYVRTYVh3T290ZGxzZjlWb05Nc0EvTnhnTUp3MW1VemQzb2MzSXlORDUzYjRIWVBCY0YwdzEwbVN0SHJqeG8yYi9KeHlaZFF5bTgxVjgrYk4rN1lzeTUrcXF2cUd3V0M0RXNCVEFGUlZWUi92Ymw4QlFBaHhFeEcxbDVhVzVnd2NPUEFrZ0trQWZnbGdRekJUeG9VUUg2bXFtaW5Mc2pFN081dURYM1pKKy9qOWw0K1ZSOUVWQUdJQU1RRGVpZVNFZ0NDQ0JMZi9NSHRGQUNENy93c0JuL3ZaSFlEQWEySGExbmVpbnpwYjQ2OUMwSGRiaTNCVkc3OFh3Qmp2UGdTOHhxcEIxWWZUQVZVS3FuNlFQWEcxSVlUNGFPQTdhMi9yWllQZDlsUjIxallBVnpzNkVlaTc3NmFPejZVVktoNVY4eEF1ZWp2elYwQ0FQTDl4SWQ2WGh0UXNwM0VJZW9ZVVk0d3g1bzBENEM0WWpjYXhBTzdPenM1KzBtZzBGalUxTlcwSkN3dnpTVGpsVDJOalk3c3o2T3dPbTgxMnhqc0x0TkZvYkFFQXE5VmFiRGFiQzd0cUl5c3JLOHV4bmpWTUNIRmJaMnRWeldhenpiR2VkZ2NSL2N0Z01BeFRGT1VKczlsc0MzU05RNlJqOVBoV0ljUldPTlkvRTlITlhmWFBTUWhSQ01BVkFCT1I3Q2ozbUlxZG01dTd4bWcwdmtWRTl3a2g5Z0JJQWZCcWJtN3VnV0R2NWVVQWdPa3BLU2wzWjJkbnZ3NWcrdXpaczJORFFrSUNyZTMydGlzM04zY2JnRzA5dkQ5akYxemxiNFpQdGFuMFFEbGhHZXg1QytBWjVObURFTWtSSlBVKytCV0FJSHRnUTQ0N3VRVmdBcWdoSWQ2VEpMeVc5UFR4cjN0OU93ZEZHL2MydVlKZmUxZ2x1Z2htVzQ4a2R3Uy9mUlFvZW9UUUtuWDdRV09mSVB3QUFudnQ3L3NpK0lYais3U3prb1JjS1JrM0tKM21Od3k2VmVGNFp5K2lPNVV6Y1VQRk9tVWgzVmpQbWZnWlk0ejFDQWZBZnNpeVBOVHg5bTRBRHdKQVptYm1INFFRU3lJakkzMjJDQW9rTmpiMk1RQi9Pd2RkREdqcDBxVnlUVTNOcndEOGhvaElWZFVmcWFxYTdSNndDeUVrSW9Jc3krSE9jcHZOVmlQTDhtMUU5QmtSL1ZpVzVXdm56NS8vUGEvUldabzNiOTRNV1pZWEFRQVJqUUx3bkdPZDgxb2lpblRVdTBNSVVVbEVPYXFxL2xwVjFaZTkrNm5SYVA0T1lKbWlLRWZkeXlWSmtoMXQrd1RmTnB2dGg3SXNHNGdvVlFqUkNPQTNQZjJlRkVWNVhLUFIzQ3FFZURvakkrUGR2THc4aTJOcm8zdWNkVEl6TXpXU0pGMURSSWROSmxPNSsvV1ptWm1oUGIwM1l4ZFM3VlBwTWUxVzdYMGdQS0FJVFBTSmdZUUFuTUVwZWgvNEV1eGh0Q3VRSWU5eFZLRUtnWTJROEZxeXJQdUVuc3JyMDlFOTVjdTRud0IwUzhmdEFORlYzS2RJYURreTBIVklSTDBPL2oyL1QzRms0SHRyTDBnQ3NxY01PZnVleXM1Nkg4NGxNMzBRM0h0L04vc29Iak9vR29taXQ2a1JIS0d2MjVNREFzMVVaWG1QeUk1Y1NNYkdvNTFjekJoampQbkZBYkJEWm1ibUNFbVNIcEVrYVJHQUVXNm4xZ2doVnBuTlpvdkJZREFMSVNZUjBWUUFLNFVRZnA5QUU5RmNBR01jUVZyUWhCQkVSTEJhcmUyT0pFMTEyZG5aUmNGZWJ6QVk1dFhXMWo1SFJOTUExS3VxZXJza1NXc2tTZnBuZ0g0VytKbnV1MXdJOFNnUlRSVkNtQTBHd3c0QS93WlFBZUJ0SWhyZ1ZyY0d3Tk5DaUZVNU9UbkZCb1BoVDQ3UDBXQXltVFlaamNZYUlwcGxOcHVmY2IrQkk0R1ZVUWpSR0JvYTZyMldPc1RSaHM4dndXYXp1YzVnTUJRQUdBU2dwYjI5dmNlL0tKdk41anFqMGZoM0lub3FKU1hseHJDd3NMV3hzYkYzQVVCMmR2WmJBQ0JKMGoyT2JOYy9BZkNpODFxajBUaFdDTEhMWURDOGF6S1pIdTVwSHhnN1g4UlRrQ29zSStZTENRKzBXYkdZeVA3Zm1VY2RZWTh5SkVldzEvdWcxeDViQ2JLSE1UNGhsaERIUWVJTmpaRGZTSGptYUcrSEMvMFM2Mk91VVZVODUzSHpJSUs5MXVNRElDejJWUjJpVDZZKzI5UGRkNHord3UvUDVQTkdWbjhCaFc0RlNHdi9QdnJtTTNZRTA0UXZhQkR1WTQyT293QUFJQUJKUkVGVUV5ZTZ2Q1FvcnE0NStrazBUTFZwZDRrdlk1YlFkWFdjeVp3eHhsaTNjQURzSU12eUpDSjZUQWhoSTZKTkFPWUNlRGM3Ty9zaFp4MlR5ZlJPVmxaV0NSR1poQkE3VFNiVGk5N3R6Sm8xS3pJME5QUWtFZFcwdGJYNXpTVHNMVE16YzRUWmJENE9JRm9JWWR1MmJWdVR3V0I0QThCRW85R1lxNnJxbXdEQ09tdkRZREFzSnlKblJ1WTlpcUxjazV1YlcyQTBHajhXUXVpOHFtY1NVVHlBejRVUXJlNG5WRlhkSzRTWXJkRm9mZ3ZnTVNLNnlySGV0VmFXNVFGQ2lMMUU5RDZBNTRVUXAwd21VNkFSYmhYQVp3RHVtajkvZnNyR2pSdExuQ2RxYW1wdUk2SWtBUDl6MzliSXdUbFMzZVRuTTM2YmlMSUFLRVEwSUNRazVCOEE3dTNzZSttTUpFbHZxYXI2RklEcklpTWoxd2doWGdCUUQrQXRBTkJvTkorcnFxb1MwUzF3QzRDRkVFdUpLQUtBOS9mSzJFV2w5bGREMDlwSWVyRE1TdDhpaVFZRG52R2ZFUGJwd1BhWXBYZWp2YzVtM1lObjM5RmxOQk93aW9EWGs1NDV2cm1IdHdxSzJKQ1FvcXJxYWhCSnpuNVJNSUdlU21nNWxPbzY3Sk5Kd2tLQW5OK3ZFTFhKbHRCQXV3aWNGMC9OTXhjK2xUM3Zud0IrYk8rVS9kK0JYbzl5dTdWeFdvckFNUkdCa2NMblIzblAyM2ViRkExUXRDcWtqYll2NDc2cnVhN20xVDY3Q1dPTXNjdWUxSFdWL2tHU3BBTUFIclZZTENrMm04MG5tN0pUVGs2T1dRaHhFc0FQRmk1YzZET0tFaG9hK2pRUkpRZ2gvcnh0MjdZdVI0RG56NTgvVGFQUmJGKzZkS2tNSUo2SWFwY3VYU281a2xjZEFtQ1FKT2t0QUFzYy9SenByNTI0dUxoM0FIeXVxdXJQWTJOanI4ek56UzBBZ096czdHVW1rK2syOTMrSTZBZ0EyR3kyNzNpZnk4M05QV3cybTl1eXM3Ti9ZYlBaeGdnaHZtY3ltVjdRNlhSZjJXeTJrU2FUYVpyNzFsQmRlSTJJTktxcS90Q3RUQ0tpbndPQW9pZyt3VE1SeFRyZU5yaVhaMlptcGdQNGl4RENTa1RYQ2lIS2llZ2VSM1p1OSt1RC9oMXV3NFlOcDRRUTFVS0ljV2F6MlVaRUh4TFI4SG56NXMxMG5LOFFRdXdVUWx5ZG1abnB5b3BMUkhjQ2dLcXFid1JxbTdFTFJmeGdSRWo1cjBiY1hmYnJFYVoyeUtjSTBtK0k3TUd2cTQ0alRKVWNDM0Y3Ri9nSXQvOEZyTE1OcW5oUTB0WWxEM2ptMlAxSnp4dzd0OEh2SG1oVlZhd0ZLTTdaUi9jcHlKMXBQNVVBdGMweCtpdDgwakQxakZzVFJQZ1ByVnJWR3JqeWVSTFI4anNJeDg5WlFxZC9lc0VTcnJGL3V3MVNLa1NYODgyNzB6N2djUXNpbVVDdktGL0UvMXNjNWdlU2pESEdnc01qd0E0Yk4yNDhCdUFZWU44SHVKT3FLaEg5QWNCckZvdmxad0NlZHA3SXl2ci83SjE1ZkZUbDFjZC81N2t6V2RnellRbUxDZ3BhVWRTQ1ZsblVKRE1oQWJkYVJGdFJxOVczcTF0OVhlcGJxNE90UzYzNzF0MlZXZ3RWcXloSllMS0lBbHBGUlFSUkFYZFpzd0VoeTh4OXp2dkgzSm01azBuQ1pPYUdCRGpmRHlHNXo3M1BlWjU3YzJjeXYzdk9jMDdoZEFCWEFsaGRYMTkvMzU3R0xDZ29tTXJNcndBWXVHM2J0akV1bDhzRFlPMkNCUXRNQUg4QzhLZkN3c0lwUlBReklwb05JRk1wOVpMUDUzdVBtZjlLUlA4SUJBSU5BR0QxT1MyMXMyOGZLOW5Xb3dCUVhsNWVpM0RJYzlJRUFvRnFyOWY3TGhGZFZWaFkrSmZLeXNvTmhZV0ZQd2R3SElBRjFkWFZDYVVpbUhrNEVZR0k3Sm10eVRDTXg2dzF4djRsUzVaVWVMM2Vxd0E4cTVUNlUzNSsvbXZWMWRYMVZ2K2c1V2xKNnQ0bW9tM01uR3YxZllhSWZxcVVPaC9BbTlZaFZVUTAyVENNWWdCUEZoVVZIY2ZNUnpMemhzckt5aTZYWHhLRTdtTGJydzg5UGdTNmRBdndBeEFOQkJBbnZHSkxQV09pTGhYSkUvWDBzdFdiMmcxdlpoRGVJT2JuM1M2ZTc1bTdNZW1sSEU2Z3QzditER0NpTlpma3Zac01OSzZKUFN1SWwzTXB3b2g1MXhtdGFBazlrSzVKSi9DZjlPWU9mNkJnTGtEM0FIRE1DeHkyQllDQVdzckVTc09EU2ViMnFBYzhmZHZXUXh1YlZ4MkVuK3N2YzAva3NxWXpxR1IzUXExN1FSQUVRYkFqQWpnRmNuSnlucXFycS9zSmdKdDlQdDlybHRBN2hvam1NM05qS0JRNnY3UHN6eFQrcTUxbEdNWmlaczVtNWl1VVVvY0NVTXo4cHYzWXlzcks1UUNXKzN5Ky9nRE9BbEFINERnaWVvU1o3L1o2dmM5VVZGVDhEd0NlUFh1MnNXM2J0azVEcFlIMmsyQjFSSFoyZHJDZE1PV2tJYUliQVpRUjBUTUZCUVZYRXRGZEFCcGJXMXYvdDRNdTQ2dzVmaFZwOEhxOXZ5S2lBbVoreHpUTjJ3Q2dvcUxpWDE2dmR3NFJuV0VZeGoyd2twVVJVU3NBS0tVeUFaRFA1MXNGNEtGQUlKQVFJamQ5K3ZTK3BtbU9KS0lObHMxbFhxOTNPNEJ6WjgrZWZjMkNCUXRNSWxwdTJaME80RW5UTkM5U1NnSEFZM0NxSW93Z3BNaTIveHM3MFZRNGh4bXpUS0xERXlWR0xQbFVPRGlDa0ZwUWJ5eUFPRXBpcVNTVENhOFQrRG5sTmhjTTlYKzJPWVdCMHNZc3ova3htQzZKbTFxUzU5enlsUWZtenV4SUoyZVd4VkxzZ1FNUlA1MjNvSFJiK2xhZFlmaWdIUTl0cWg5d0JVQ2p3NklTRHB3ekFSUXpWS1h5TUo0YjBFY0hIVWttRmgwbG90Wmo4NTJrT1hzVmwyWE9vcEk2ZVRncENJSWdkSWlFUUtmQWdnVUxUR2EraUlnYW1mbWx3c0xDeTRtb0d1SDFxeGUyNTltTWtKK2ZuOFhNSXdBWUFMS0k2TkxLeXNxSGxWSUZBR0NWRStxTVU3WFdGekh6S2lMS0J1Q0JKY1JxYTJ1TFhDN1h6ajE5RWRGa0lKb0VxOU5qVzF0YkV6STRkNFZBSUZBTzRDa2krbzVTNm5XckxOTlBsaTVkK21VSFhhWUJnRkpxSFFENGZMNThJdm90Z04wSVg5dG9kbWpUTkgvT3pEdUo2RWRGUlVWZXE3a0JBSmg1a00vbkd3QmdBb0JaOWdFTXczakk1L005cXJWK25ZajZNM01rMDdVbW9zVkVsRmRiVzF0b0hidUNtZDhCOE9IczJiTU5Jam9mZ0ttVWt2Qm5vVWZZL091eEoyMzY5YmcvYkw1cDNFWlQwVXFBYnJReXNzZGd0Z3I5Mk5OUGRWM1pFTmdXZDlxT0JVWVE0TVZnL1pNK2JwVTMvSGZyOC9OK3QrR2huaEsvWERad0lwZ2VqazJ2YXhtT0cxZmJJc1VwK2wvS0VDd3RDQURNYkpCNVYxb0dIZVlueDY4TUFueGp0SUdTZlZTd0J3aVdtZ2FhNFVLQWhnTkVrUVRqemhHWEhBc0FZWWhtcWpMTFBkYzZPWXdnQ0lLd2Z5RWU0QlNwcUtqNHVLaW9hQll6TDRsa1dXYm03MWRVVlB5bnMzNHVsK3QvQUxpWU9RVGdnb3FLaW45WkpYVitCRUNIUXFHMldaSGpDSVZDd2VycTZxY0JQTzMxZW91SUtGb3ZXR3U5U1NuMXJ5U203eVdpd1FobnVPNTBMUm9SdmRuWi9tVFFXaitwbExxSWlGek0vSmxwbXVYdEhYZnl5U2NQQnpDUm1ZT2hVR2hsZm41K0hqUC8wNm9OZkhsRlJjVmErL0hWMWRWZitYeStYd040VUd2OWwwbVRKazBBc0IwQURNUElzOFJ4bkRmWllpQWlKVUNBOHVibTVtZzVKV1l1SmFJWnpId0lFQTM5bmdRQWhZV0ZaeWlsaGpIendrQWc4QTBFWVMvQUFHMzc5YmlUTlRDTGliOEgwS2gyUllTbFZSVUJuTEtuelo3ejJLcVZtK0RvNVJZQ0ZqUFQ4NW1tK1lMbjl4c2JVaHJLWWJpODMxRE5yb1VBM0pHMnJvaXQxczBEWWRhRkEyS1lyZXVZN3B4czRjOEFMUnJ5MUtKZVY3Ykg3NnQrMWg4b3ZBN0F4QVF2ZjZvdzJaUS9zRXA1TUpGck1RcU5ZZnVNOE9OM2g5ekJCSXA1cjRrTU1QNFFLdk5NTnFqMklpcEdvek9qQ0lJZ0NQc0xJb0JUeE92MWxqRHpIeWgrWWRNTlhxKzNvYUtpb2h3ZC8ybC9pcGwvQ09DK2lvcUtmd0dBWVJnL0FqQVV3UE9kZUVZVHFLaW9XR0xmcnFxcVdvV1lzT3NRbjgvM09vREJvVkRvRjlYVjFXM0ZvYVA0Zkw2ZndhcUZ6TXhmRTlGb3d6QlcrM3kreXdLQndDdjJZOTF1OXl3aUltWit2YnE2ZXBmWDYvMGRFZVVCZUNvUUNMU2JOVFVRQ0R6aTlYb3ZJS0tNdm4zNzVqTHpla3YwSHFHMTNtVVlCZ0JzdFBkaDVpdTAxcTVRS0ZUNzJtdXZ4WVVqYnRxMGFmN1FvVU9mdFh1YUl5aWxMclg2UzhaUm9WdmgyVEMyakRzMG41V2F0UVU0RzBBZUFMU2JrTWtXMmR6Vk5hdlI0OWtTdnUydDV3WEE0TjFnS2lYZ09jUGRzSENvZjV0enFYMGRnT2ZETUhYR2kwUVlZV3RGVnlSdzA1cVIwWi9EdVliVDkxWGFaOERReVNZUDNQc1FyZ0JqR1FCRW5PYnBhOVA0Ni9lOEd0VjZ1Zmx4aGtMWURjd2F0ckQ4OUFnSEtURFlXc2NjSHAyK3AzWHVVVnphZWhiTjJQbFIyb01JZ2lBSSt3MGlnTnZCTUF5clhBakYxWm5Oejg4ZnJKUTZSeW4xY3dBVE9Kd0Y1Z25UTk84eERNTlBSTE1BbFBwOHZrK1llUjRSTFF3RUF1L0I5bGtpRUFnMFRKbzBhWEpralhCK2Z2NVlJcm9EQUxUVzkreXRjMHdIS3lNemlLaTVvMk44UHQvQnpQd3dnRE1BMUdxdEw5TmFseHFHY1Q4Ui9RVEF5ejZmcjV5SS9yQmt5WktLU1pNbXVZbm9Xc3Z1MHdCZ211YTFobUZzTVF6andVNm1vMDNUbkxWMTY5YXRhOWV1YmZWNnZXOVlOczVWU28yd2ZsNFgxMEhyaHVycTZxam4zT3YxWGtwRWNkbWtmVDVmd2tETWZKcVZvT3ZIUHAvdlVxdTVNUkFJek9sa2ZvS1FGT3lIYTF2cllVVmEwYXpOb0xNSUdOeStOR0Fyb1ZWWXJIWWx5VzVNSUlmRlFuU3RacnZDbDNjQWVKbWdueHZtMG92SS8xbUhyL2VlUnZmMy9KMklUZ3B2UlhJUkozOWh6UG8rYU4yY0U5MTJacTJxTFVrVCtJUGg4MTZ1VHR0a04rSDNWaTczTHlsNEVVUm5wWjhWUEViNDl4Qyt4eG9vSzZOQ0RWdFhwRGQvQzdBYzQwNG0zZ0tCRkFBZGliTW1nSENFUnNaS0xzMjlpR2JVUE8vSU1JSWdDTUkrandoZ2k4bVRKMmYzNmRQbkd3QU5SRFFFQUpqNW8vejgvRUdHWWZ3U1FENkFLVllZTHdONGdabC9WMWxaK1k1bDRwekN3c0pUaU9nM1JPUWpvcmtBNXZwOHZnWm1YbUFscWdJQTJCTmt1Vnl1V3dFTUFQQzRsZkNxVnpKanhvek0xdGJXcndEc3NNS25BV0J0QjRmUEF2QnZJdXJMekMrYnB2a3ptNmY1cHo2ZmJ3a3ozMitWTXlyMmVyMjNXQ0wxRUFDYjNHNzNNd0JnZVdIdjJOUGM3RjVzMHpTckRNUDRtSWltRXRGVUFDMjJOYjRkTVFIaEJHT2RFdmt3UzBTbjI1cDdSZmluc0cvQ1Y0ek4zRElBSlF6TTJoTENHVkEwQ0VqMGlVVlNVRVVFYkxTbWJKTGpFQUJ0UzRpRlNPM2ZOaU14VUV2Z0Z3RjZmdGpXOWVYMEYzU1l6SyszWUpibVhBZWlIOXJidXVxOWpWdjd5d3hPTTJNeHdkSmhVVE4wVzFvRzl3YWtyZ2Z6NlNBWVRwbHNlMysrb1lZZWNqVHFIeGl1bThPbDhTZyttN2dqQTVJbHFtTVp2ZnBxd25ObXFlY1BhbWZ0alhRdXpQUUhFZ1JCRVBabFJBQmJyRml4b3NubjgrMUFXSVMxTUhOcGMzUHpZOHVXTGR2bDgvbE9CWEFLTTY5aDV2bW1hVDVsbFFpS283S3ljaW1Bb3NMQ3dzT1VVaGN3ODJrQXZnM2dtWTdHMVZyZlNFUWpEY080b3J2T3pRbEtTMHRidkY1dkl4RWRDc0JrNWhWV09hZ0VyRXpXeDJxdGYxZFZWZlZTMi8yQlFPQzV5Wk1uTDhyT3pyNUdLVlcwZS9mdVAyUm1ackpoR011SjZJbDBzazVYVjFlSGZEN2ZPY3o4TEJIbGFhMXZxS3lzck9tc3o2Wk5tNjRmT25Ub1RhbU1sNUdSSVptZ2hTNng3YVl4UjVqc0ttWkM4UmJHcVNEMDdkRFRpMGgwYy9qL0xnbmVTQTNiYUxMY2RzT25nd3k4cWNCTG9MQmsyTHIxLzZVRis0NUE0Tkxjc3pYeDc2UGI5dEk0U2FJYk05SHlSYTZ0eFlHUVhJNDlwQURqbTJGalg1cWZ0dEZ1eHUrcitOaS9wT0F2QVAwTWdMMXVWbHFFMStkR2JGSDIzK2p3TWJlb1ZjWGF4TE1neW9tV2lJcDR6QjE0UjJVcmNWdmNLUkJkWnc3d25NU0xXbWZSekYyOUpoTzNJQWlDc1BkeE5DSGova3ArZnY0b0lON1RtQ3pUcDAvdnUzang0ajBsNFhDazNHUjNNM3YyYkdQTm1qWEcyclZyUXdDMDAvYW5UWnVXOC9ycnJ6ZDBoMjFCNkNtMlhYOUVmKzNXMHhtWXp1QmlJanFrbzJQRDVYTWphekNUZTN1T0hLV1RGSDhNZkVoQUFNeEwwTEt6TXUvdUxmdGtraUF1R3poUnM3RUNSQm1BcmR4dUY5OUpkNzV4R0pvM1dLWGZIVm1TR3BsQU5QejVsM2xQTDd3L1hhdDdBMy9aWkE4YjJWOFFvUzhBQjBWdy9LK0ZDRE52RHI3eG5zbFp6OGRDMTRGSTJEZzc5ZGN3SFByUTluZTZTV24rSHMyc2ZjT2hVUVJCRUlSOURCSEFnaUFJRHNKK3FDM0JzZDhoWURvRHhRQk9SRGlUZVVjOWJNS3JDMi9KOXFLdG5YYmpyV0NxWU1JU3d4VXM3YWtTUlU3Q0ZZTU8wYTNxYlVTV1k2U1l0bGszdVZIend2RUFXeFVCblJEQThhSng1N0RtekdHMFlFR24yZlo3RTNNcjhuL05yS3pvbm5BVWdUTjYxSFp4bWI4YzBMZjVpR3VtckdneXkzTHZCSENESTBNa00zYXM2U3BqUmsxbitTVUVvZGZUV0Y3YTY1MG5Rcy9UdDNpRzZMMDJTQWkwSUFoQ21tejFqODdUSWRkcHpDamVIQ0l2RVR3ZGZTcGhjRFQ1VHpSWlV5ZC9tdXlKaE5nU0pPRWRIUVJPTXpjUjRUVUdCUXlOSlVOdVg3L0t3YnhHUFE2L1BEQkhCNDBBQ0RIeG0ySU16ZTRQUjBURmJ5cmgwKzNPRDdGZkp6RS91aStKWHdCZ2hYdGc0bWNBUmtidU9XZWVsVWRYc0FORUIrM1luWDBMZ0Y4WkpUVy80ckpCNVpyVmZNVHlTOFRmNjA2TUhhMU5ISDFvOUVDb3pEUGR5QXhlVEFVN3QzZldXeEFFUWRpL2tDY0NnaUFJWFlUOW83TzJoWXg4RFpyT2pHSWlHdDk1QjZzMDZoNDhhbEd4RzhuUXpKMkw0N0J0WmdiZVZlQUFpSmNNYlZDdjBVUHJVMTVIMzV2aHQrRTJ0M21XeG1kOFRzMUR5VUVYdHYvN0JFQ3JTQXNjY1AvQzV1VU1jVXRveFBBRnBmdmNldE81RllVL1lJN2tybkJLQUxlMXhVRkRZY0p2Q3FzK0FnQitwVytlYVdUK2kwQ24ySThQSjdSeTdxTkt3dGt3Tml2Z0FwcFJVK0hZSUlLd2x4QVBzSkFNNGdGT1JDNklJQWpDSHRoeDQ4amNKcFYxaW9hYVFzUlRtVEdSaURJN09qN3NUYlI1ZURzZ3ZnNnZKZVgyN0lYY0JmQi93YlJjc1Y3dU1ubTU1L2NiRDRoczVHYVo1MW1Bem5QQzF1N1ZvOUQ0dnJVYzI2RzFyblo1eFl3bmg4OTc2V0lIalBZSS9rQmhKWUNDeUxZVGlTcmFPbUVCTFBmN0txZEdOcGloZExubkpqQnVBWkdLOVhTc09IR2N5ZGc4bUFINmd4cGNjeE1kMy9zem53dENCQkhBUWpLSUFFNUVRcUFGUVJCc01FQ2Jmek4yUEdtZXlsQlRDRHgxTjlGWUlQSjVtUksxRWdOTVlRa2JYc3FiV0tZb0ZnREswRzFGY2JRT2I3dVptamNDdklLQjVRYlQ4aUVabjd4UC9nTXZVWnhaNXBrYkwzNVQ5MHh5U0dIM2h5T2RtVmljWVVTbjVGS2gyNTBmWUc5Q2x3RjZIVUJ1QUxaTXpxbGpKV2VHN1VKTjhWY1VYdXozVmo0QkFFVFFRTzJ0WEpwVHFVSC9CakRNbWd0WU8vU01JZ0xGbFFVakFOZnI3WjVpWG1UT29wa05HeHdjU1JBRVFlaGx5Qk1CUVJBT2FQaVhvN0kzWjJlZVJBcFRtR2txRVNZRDRYcThlK2hwZmJldGJZemJSOUZ5UkVqU3U4dk1MVVI0bTVsV0tPamw3TWF5UFArR3JhbWMxLzVFcU54ekhqRTlHMnRKTHl6WDd2MTFhdTF2blBjWEtCLys5RXNsRGhqdFVmeUJnbHNCK2sxNHE5dENvYmZENEhIK2d1cjZ1Q09xK2c4Mld6TG1rODBMN2VnVW9nYlIxdWd1Smx6dUtxNTUwc21SQktFN0VBK3drQXppQVU1RVBNQ0NJQnhRYlBXUHpqTk4xeW5FUElXWnBtNGhPbzZzOThMT2RGREVleHN2ZURuYXBtRVR1akVoWkJOWDdSci9oc0hMRldNRkE4dnozQm52a0g5dHF5TW51cC9BNVlOTzBZeW5vOXZvb0taeHN2WmFqVGp2cjFQcG5UVEhJZ01VMGQwT21PMXhQSzFadDlWbXRNd0JjR2k0b0xSVG9lTDIxeEFOUmdoM0FmaHgzQkVGTzdjenc2dkxjNjRINkhjQXVhTExxK0dVRHJiaUxnaGdIVDIzZnNSNHdpenp6RlFHLzVpSzZnNkk1UVdDSUFnSEV2SkVRQkNFL1JiMlEyMHp4eDVyTXFZUTAxUUdUK21zRG0rMEg4STVxRUQyVExUaGRicGhEWkRhUjNBR3J5VFFjakJXWkNLMFBPZTJUei92c3BFRENDNGJNRmF6YXlXSUJqaGxzL0c5ZzdGN3pVRmgrM0RvajJEOGV0SVA4cDVlT01FSnM3MkJ1UUZ2QVlNckk5dGs2V0RIMGZvRS8vVHF0OXZieFlzOEoybkNzN0MvZGhtQXNoTEZPUUluUGx4aC9rb0I1OUtNMmhVT0RTSUlqaUllWUNFWnhBT2NpRndRUVJEMkM3Yi8rdkNSSnV1am9maG9zRHBhRTA4QVl6d1JaZStwcjkyN3F3RG9hRW9xdHBKVW9XdGhzc3hiUUxTYW1kOEgwMm9YK1AwaHQ2OS9KOFZUT3lEaHF2NkRkYlA3N2Fqb1NiSFdiNXpOVmdNMUw1d0FEbGxsbVIxUXdKRXc5OGo5UVJvWER2dkhTL1BTczlxNzhBY0tGd0E0QndCZ25hdmpuN29acThmWDVYNzczSE1YbU8zdVhvNXMzZUM1RTRRcjdHNW94Nk9pMjRaRk01dFFkSmZLcmJsRkVtUUp2UTBSd0VJeWlBQk9SRUtnQlVIWXA2aTk0ZENCb1F3K2h0azRXZ01UQURvYXpFZUhpSFBDbjR2Sit0ZCtDYUZvZlZITGpSVU5YTFkrVTRlelMwVSs0RWVTV3JVL0YyWnVBbUd0WWxyTnhPOFQ5T29zVitzN0EvMWYxVHA3MWdjV3ZCelpla2RHT1FpVytIWEc4N2g3elVpYitMWHFCNmNwbitMV0VETytHZnIxam1jNzc3RVBZdWdyWU5KcEFHV0RxRzBtNTVTeDE3Z0dZY0tIT2R1dkJIQmZ1OGRPUVJOUWV4VXZ6cG12TmVZQk5EcGl3MWtWVFBIWnFva01NRzdVMnoxbmNwbWVReVgxcTV3YVNSQUVRZWdaNUltQUlBaTlFdmFQenRvZVZFZUgyRGdhQ3VNSmZDeEFSd01ZMFVOVCtoVGcxUXhlcFJqdkd0cjhjUEFkbjYzcm9ibnN0M0FWWEdhejV4VWltbTYxcEZ6ck44NXVpeHZiWHpnZU1LM3FPdDFRK29pWXJ4czJiK0Yrc2Y2M0xYT1hGUHlTaWU0RkVINGdvWndLaFk1TGlOVUVndy8xRjFSdjdyVEhjbVRySFo0N0FGelpmZDdnOWhKa2NRakE3V3B3N2UvRUd5ejBCc1FETENTRGVJQVRFUSt3SUFnOUFnTlU2eDg3MGd6U29ZQWVZeEtOQVRBR29ESEVPSFJMa0VlQXlCWjV2SGZldjVtNURxRFZpbmcxTTc5UGlsWnowODczOCs3ZTByaFhKbkFBd3d4bGxudWVqWWxmV0NXbTByZmR1SHBrVlB3eW5NbjgzR2JONkU2VlFYOU8yMmd2NWNpNndRK3V6YW01QklRSjRRQUtaK1FtZ1d3bGxpZ2JKaDVHSk55Nm96NWhiL0RWdkRoblFmZDVneU9GeVJqTWtXZ1NjZ0c0V1cvM3pPSXluRWNsdFd1Y0dFa1FCRUhZdThnVEFVRVF1bzBHL3loUHE1azVocG5HbUJ3V3VvQWxkSWxHRTVDeDF5ZkZ6RXo0R2t3YkZiQ1JnUTFRMkFqTkcrSG1qVkoycU9jd3l6eVBBM1J4ck1VWk5hT2IzYWo1ai9QZTMyZzRmZmpuZTRZL3ZmRGF0STMyWXZ5TDg0K0hVbTlGdGlPNW5OT2xyUjFpUHYyV29xcFhrdWtiOVFZenJnQ1JpcmFETzY2dDdRZ2NCTk90S3F2bVRpcEFxSnNHRVlST0VRK3drQXppQVU1RUxvZ2dDQ25EL3RGWk5TSDNtQ0RNTVlBYUE4YWhGQkc0NERFZ0d0Z2o4d0x2SnVCVEFCdkEyQWppamF4NW81djFodHpNUGh1bDFGRHZ3eXpOdlFPRVg4VmFuQXRvM2ZYV0dEUjliRVhPT3hYNmJMUERqRmJERlRwazZCT0xPZzNkM1Ivd0J3ci9DdUN5eUxaVElqanU5ODNZQ3JQcFNIL0ppcVRYMHZQaW5LbGFxeWNBakUyMDZaUzMydTROam82eFNuSHdQSnF4ODZPMEJ4Q0VMaUlDV0VnR0VjQ0pTQWkwSUFoUjJEOCtvemJZTWt3ekRkSEFFQmdZd293aEFJWWc4aDBZQWdwLzN4S2lRUUJBc0JJTHhiM0ZkdlA3TFdNVGlEY3lZeU1JR3hWakF4UnZWR1pvNDVEYlA5L1V2WU1MVG1LV2VhNENZdUkzV2ovWmdZOTJ1dG1GcGsveTBqY1VCOE91Z3dqNDQ0RWdmZ0VBaHI0T0puMFhvTUdBVStMWElwcDRDa1BoeW40RXdBK1M3VXJUNjVaeEZTYm9GczhkWUZ3WjlnYkgzb1BJNWhOT2ZYclVqcDZtWXpVeVZwbWxPWDVWVW5jWGtaVkhUeEFFUWVpMXlCTUJRZWpGYlBVUDZaZlJuTzF1em5LN1hVSERiU0RvQ3ByS3JWektiZXFRV3huS2JXcHlLMlc2TlNzM1FQMUEzQWNtOVdIaVBvRHFvNGl6ZFh1dmRhYlJFU0ZMSEJXMmZmZjZTYmFkRnZQbkJHd0NzQVZFbXdtOENVeGJHTHdKaWpabjZ0Qm1xWis3L3hBcXpiMllDSTlIdHNQaUY0NHBxNTF2SElybURjUHQxdE0zYXZmK2dwc053eHh6d0FoZ0FIT1hGRjdDaE1jQU9KeDVxbzB4NWxuK29xcm51MnlsYk9CRXpjYmpJRG9tcnAyZFdmc05kT2dOZms4cGZRbE5yMy9Qa1VFRVlRK0lCMWhJQnZFQUo3TFBYWkJOTjQydEp0Q3BQVDBQUVJDU2hUV0E3V0RhRE9MTkRHeFd3Q1ptYkliaXpjeTAyVzJHTmh1WjJKemovNnkrcDJjcjdEMjR6RE5MTStaSDFtNkdkYVZ6aXNyY2xZSGFGNCtQMlhNay9KbHRLaDBBODMxNTh4WmVrNmJSZlE1L29IQVpnQ2tBSE15bzNjWVdveFptMDdpdWhFTGJ6Q2hkbnZzemdHOERiRXN4SEM4Y25DRGFUUkFlVWxSN0V4VkRFdWNKM1lvSVlDRVpSQUFuSWlIUWdpRHNHVVlqZ0hvUTF3T29CNmdPNEhvdzZnR3FKM0FkTStwSjZYb0cxU3VpT3MzQitxd1Exdy9NK3FLQi9CSVdLTVREaXozVHRjYXowY1JGVm1rZFIxSStJK3p0MjczNllOaEs3RGkwOWpmbTlXTndjMS9sdWkxOW8vc2VodUlmbVNhdEFjR0l1ZXdkS3c0Y0NZWDJ3TWo2STREenVteUdvSUdhUjNoUnYvbWFNdThGNFlLb2ZjQzZIZElQaTdieVdNZTh3VVFHZ0t1MTlwekQ1WFFGRmRmOEo4MEJCRUVRQklmWjU1NElpQWRZT0pCZzhHNWlCQmtVSXVJZ000SUVDakloU016V2R3cUNPQWdnQ0U3Y3g4UkJZdXdBVVFNRERjUzZBVUFEUUdlRHFCN2dXZ1lhRktpZVdkY1RxMXBOb1FhWHBub3prK29sSzdMZ05GenVtYUtaS2dCa1dTMXc3TThSQWF3WnVqRUx0UzlPaXRvbFI4b3B4WHQvbWZudTRmTVdYcGV1MVgwVmY2RGdMb0RDNTg4QWxFTTFxOXFTWWloMG5JbHl6eFN0NlRFUWpvamZnZkROa2U3OVJ3QTBSOG9sMmN6eks0YkdUMmxtN1ZmcERTQUlpWWdIV0VnRzhRQW5JaGRFRUFSQjJHdHcyYUJqTlJ1dmdkQS8ydWlNT3JWRVNQajdqbVhqMFBMWlVHdFFwMEowWTBLSndjMTl5VFZxd0ZNdjFEaGdlSi9rM3VXVHMzYzBabjBFb29NY04rNVFLSFNjeVNxNGRIUE9MMEhxRnNDVzc0RFo5bWtvdmZ1RUxITnR6T3dDODgycXBQWUJTWklsT0lrSVlDRVpSQUFub3ZaOGlDQUlnaUNrRHdmNkg2NmhLbUxpMXdwQWRWajhtZzNaYVBsc1NKdWQ2Y0p4aWJrVTZNRURXZndDd0RWVFZqU0IrTXI0Vm9jK2o5c1RvWVZEb2YrYXRza0NoSXdaZFg5UWlnNW5jTXlqVElTNDJPZzBZRVJNeGQwdi9VQjByeTczck9URkE0OVBhd0JCRUFRaGJVUUFDNElnQ04wT2wzc08wcUdNS29CeUkyM2gxWk1PWVlsZkFHaDgvNkRZUnB4M0x3M3NpYS9BamRsazNPV0ExWDBldjYvNlB3Qmk2MXpacVJUZWJld1FmYysvcE9CY0J3eURwbS8veGxWU08wc3hmQUN2aVIrVDRuL1ZxWThTRHNlUHV4UjBuRGFOTjgzU25BZjU5Y0g5TytvcENJSWdkQzhpZ0FWQkVJUnVoY3Y3RGRVYTFRQkdXQzF3cU15dlpTNG1jczJHYkxSOFlmUCtPcFdkT0o2SERuVHZieHlocGt2QkNPY0thTE1HTmkyb3JZS2tQL3JMSm51Y01RN1FqSm9LVlZ4N0RJTi9oSERwdFhBN3dzT0dSMDd2THFWSXpyVEllUkFwa0xwQzcrU1BRNlc1RjNQNldiZ0VRUkNFTGlJQ1dCQUVRZWcydUdyUUlNMFpsU0E2Tk56QVljK3ZVK3EzemZyZUhXOGV0amx1bnpPRHhIbC9NNXFiN25USThINkJ2MlJGTFNsY0hOL2FlME9oNDh3VHRLdWs5bkZGTmVNQXZoV01KdnZRQU5LK2orTERvaU5DR0hsRWVGeVhlOTdseFRsVDB4cEFFSG9JclRYV2IrNytFdWlOemMzWVpYMXB2ZjhzbzI5dWJlM3BLUnl3aUFBV0JFRVF1Z1d1UWorelJaVURkRlMwa1J3TWU3YnNSV2pkTXJBcXRHMWdYblNYUTg2MU5rNGZRc2g5QUFBZ0FFbEVRVlM2K3owTEFnMk9HTjZQdU1WYldRcmdpV2lEazZIUTlzdFA5RDEvSVAvN0RoaU9INlVZalVaSjdTMksrWEFBVDltVmFyVE1FNlVUVGg4T3I2YUUrNStPMVZxOWJwWjUvc1VWZ3c1Si9Rd0VZZS9SSEF4aTRjcDM4Tk8vUFlicjVqMkRUemFsTG9KdmZPWlorUC85SEo1Nzg3K28zYldyM1dNdWYveEp6SG5vRWN4NTZCRnMzSnBhWVlwUHQyN0RuNVlFRURMTlRvLzdTNkFDS3pkdVRHbU05bmozMDA5eHpWUHpFbXcydDdiaXAzOTdETGUvOENKV2YvR2xZK01KeVNGMWdBVkJFQVRINFNyME01dHpLNGx3UXF6UnFXek1TS2ljeEl5WEdwWWM1WXJsTW1Ld0kzVi83VlBteG96bXBqK2tiM1QvcEsvcHVyeFJoYWFETUNLdW5xOGoySXl4ZXNSZlBxWFNYN3pjOFJKdFZybWlIM0w1d0FkTmJUeEFSSlozTmhLemI0bmdGQk8zZFh4SjZGd2ROTTQwU3oxM3ExRHRIWFFHZHFjMGdDRHNCZDdlc0JGL3E2eUtiait5ZUFudXZYQU9sT3FhWDYydXNSRnJ2LzRhQVBEdXA1L2hoTU1PaGFkZlAwZm55c3g0OGUyVm1QZmE2d2lhSm5hM3RPQ1hwODBFdGZQM29mS0ROWGpsM2Zmd3lydnZZZnlva2JqdzVKTXhmdFRJdUdPK3JLbkIzNnVxOXpodTNzQ0JPSDNpUk14OTdnVXdNeDR1WDRLSEx2a2grbVdGcS8rVnJub2ZkWTJOZUhQOWVyeTFZUVB1LytGRk9HVElZR2RPV3RnajRnRVdCRUVRSElXWDVBdzBXendWOGVJWERvcGZiaXQrRjI1N2V2SnRJSm9aYlhSb0xJNGJoKzhWNzIvSFhGZTh1QkVLRjBZYkV0Yndwb2s5RkZwbFB1YWM0VVNvdUdHbGEwYnRORVU0RzhCNjJ4NEh2ZHZXUXVPWXFTd1EzYVRkdVorRXlnWmRLT3VEaGQ3S3RHOGRnZkVqWThMdzA2MWJzZmo5MVYyMjg5NW5uMFYvenUzWER3Y1BkbDRBQmswVFN6OWNoNkRsK1gzMXczVjRhdWxyQ2NjMTdONk5KNnBmalc2di9lcHJiR21vVHpodWQwc0wzdjMwc3oxK2ZmajFOeGlWNjBIeE1jY0FBR3AzN2NLODExNEhFUGFndi9EbWY2TTJaMzc3T0JHL2V4a1J3SUlnQ0lKajhDTFBBRzFTTllHK1kydDF6aFBZUmtnenVNdzR1T1ljVXZUYldLTkRvaXRPZ1hCalprdnpQYzRZM24veGV5c3J3WGc0MXVKVUlEckZQOU1nT20xdUlIK09JNlk3RzdXNDVqOXFjTTE0Z0g4SjVqcjdmR0trZXI5WjRkMHE3S1d5TVlKZ1BLWExjOS9pOHR3VFV6UXVDTjNLLzNnTFFFUXdsRUwrK1BFNGN1VElQWGRxdzlzYlltSEIzeDR6R2sydHJlMSsyV2tKaHRvOXBqa1liSGVNREpjTE4zNzNUQXpNem82MlBmL2Z0MUQ2N250eHgvMXhjUUFOVGRFVUFEaDM4a2tvT09vb3BNdDVrMCtDMnpBQUFEdWFtcUMxeGl2dnZCTWRLNmR2WDV3L2RVcmE0d2hkUTU0dUNvSWdDSTdBTHcvTTBTNmpFcURqYksxd1dQM0d0aGlWeHNFMU03YmZlY1prRTFUdDlIQjJVOFR3RDV2MzBseG5MTy9mK0t2eXMyRFNCd0FkQnNEWjBIZmJiNFVaRGFTYkQrK09VT2gyUjY0YU5FaTNxRitDY1RXSUJpUk95enJQRlBVd0VhQ3RKSEZ4cHBsZk1CQzhrV2JzL0NqRnFRdjdLWTNscFk2bVZMQno5Wk5Qb1dGM1U2ZkgxRGMySXNQbFFwL016RDNhTzMvcUZCUWRNeUc2M1JvSzRjS0hINDBLMTErZmZSWnVlK0hGbE9lYjVYYmpYMWZIeXBJM0I0TnhENWJlLy93TDNQNmZzUDB4UTRmZ3Foa2x5QnMwQ0FEdytycVA4SEQ1NHVpeEp4eDJLSzVwRXlidE5neTREQU5hYTZ6NjRndjRGendIQUpoK3pBVDhxQ0EvZkk0UFBnek5qSU55YzNIUGhYT3c5TU4xK0thdURpcysvZ1JEQnc3RVljT0dBZ0NXdkw4YU81dWJBUUJIamh5QkkwZU94TkFCQXpEajI3WS9uUTdTdDNpRzZMMDJ5QnBnUVJBRUlXMHM4ZnRhWE1Jcko4T2UyeE8vV1RXbjRTZ0VReGZRbzJSVHFvNG9ZT2JZaHg5R0ExUHozZWtiUFREd0YxUTMzeG80OVFlYWpUZEFVTkVrVWc3OFhxSVp4TU81cVFaYW9kQ25wMjA0bWJFTDZ1c0IzTUpWZys3VExYUXRXRjBKUW45cllnQUl6QXhGcVdVNUQwZjJSKys1Nk9VaW9yTTF1ODh5eTNMbktVUC9ob3Jxdm5EZ2RBU2hVMnAzTmFKaDk1NlhvamNIZ3gxNlgrMDBCZU05dWU5KytsbTBYNWJiamVOR2owNXRvaDF3d1VPUFJNT2UyL0xwMW0yNCtzbW5PK3o3MW9hTitNR0REOGUxelprMkZlZE9QZ2xLS1dTNjNORjJsMkVnT3lNajdsZ0NrT2wyNDdWMTY3RHE4L0RMZFZOOVBWWjkvbm5DV0I5Ky9RMCsvUG9iSERseVJMY0pZQ0VSQ1lFV0JFRVEwb0tyK2c5dVgvdzZOUURRbnZpbEFqUnZ2dkNNSHhKaGZQZ3c1d2ExSjlBaTRKNjhweGMzT21MNEFPRm0zNnR2QWJqTDN1YkVieWJobVFyUmFYTXJDaS9zNlBqdWdBcnE2NDJTdXBzVUJVZURjU2VBNkwwUkVlak1qTFR5blZQODRtQVFLUUFYYVpQV202VzVqM0I1djZHcEd4ZUVubWZaUng5SGY1NXc4RUhJY0xrd1pFRC91QytYRlRyY0ZpSktPSGJJZ1A1N2ErcHhyTis4QmZOWHZJSDVLOTV3dHNLQjBLMklCMWdRQkVGSUdhN3FQMWkzdUt2anhhOXpJYTl0VFRFNFlJUnF6NklDTlBPTUdabGJtRzZMZXNvY0dURThpczBUMThEVWZLOWpwZzhrWFBvM0hGSm5FZUZJUk9RZ2Njb1psQ053OVA5SUtEUS84cnRYVDZtKzZkU2xlN1dXQ0pYc3FBVndJMWYxdjBjM3U2OEg2QmNnOUFFUUxYZkV6TmI5MjlWenR0M1VVWGN5QVNBM0NEL1hPdk5pc3l6eklaVnAzbWw1cGdYQlVlYk9uZ1d6azVxN0w3NjlFa3MvWEFjQVVFVDR3d1huZDJwdjhJRFlxb0ZkemMxWThja24wZTFNVjFpTy9PMG5QNDYyN1docXdvLysrT2QyYlRFemZuMzIyUmd6ZEVpSDQyVzUzVEE2eVVvZE5NMjQ4OHR5dXpzOEZnQmNIZGo2ZU5NbWZMeHBVN3Y3TGo3MUZPeG9hbzV1My92S29xaFgvWmVuemNDZ1BuMmorL3BsN1RtTVhIQU9FY0NDSUFoQ1NuQlYvOEc2T2VOMUVJNkkyK0dJK0dWTC9Ob1RYdUZsWTNEdDkraDRCQUZnYTY3N2VoQkdXRWVEbU5KV3dZbjVmZmt1OGY2bWhyK2dPblJyWmNFUHRNYmJBSVUvYnpqa0lxRTQveXIxRDdVYUMveFYrZFA4QmRVaFowYm93bHdLZG00SGNEMlg5N3RiYzhZTllQb1pDTm1BN2Y2TlBzbnBZcFJDbStpSGFQK3cwTDVCdDZpZm11VzVmMUN0TmZkSjZTVEJTY1lNN1R6SVlHQjJuN2p0c1hsNUhSeVp5TklQMTZFMTFQbEx0V0wxQndpYUp0eUdnU3kzTzdwbWRtQjJOaHFhbXJCdzVUdTRja1p4aC8zblhmR0xUdTMvNC9WbG1ML2lEUUJoQVc5ZlArd1VodzRiRnJlZDRZckpycU5HamNLUUFRUGFkaEgyRWhJQ0xRaUNJSFFaRHZRZGxpQit5VEYxQTJhS3I5UEkvS1JSWEhOV1JQeHVtajFqaUNiK1ZkelFEdWh1elRaRGpBWlF5d1BwV3oxd3VibXdhaFVSKzZNTlRPbUZCa2ZNdFAySjZFU0UxRzg3T0h5dlFNVzd0aG9sdGYrclZNdG9nQjhBRUhQOUpEd1VTajF6ZEh4UEdnakc3N1E3OTFPenpITVZyMEZHQngwRm9WZWd0Y2JDbFNzN1BTWVlDbUdSbGFYNW1FTU9odHNtSEU4Y054WUFzUFRERDdHcHJxN2Qvc2tRc3EwUGJxOG1jTEpNUDJZQ25yM3FDang3MVJWUWU3Qmo5emhMVnFxZVJUekFnaUFJUXBmZ2NzOUJPb1NsSU1TeWxqZ1EybXBaRDR1a09GUDZZV05HM1JYMkZzcDAzUTVRbjBnWFI3ek9iVVUwNnp2ejVvbjNOMTI0c1BvT3JpZzhpNEFUa0hxUzVBNk0yN3oreERmNEt3cEwvZDdLcFU0TzBWV29lTmRXQUZmem9uNjNhZVcrQ3FDZkFlU3g5b2EvUmJKRzI5dVN0UStBaUtIdFNiT0FvUURkcjcvd1hHZVc0VzQxb1BiUE5BV2RwL0FWaEI3Z3pmVWI4RTFkNTFIN2k5NWJoYTA3ZGdBQUpvOGJoMCszYm92dW0zTDQ0YWhjc3haQjA4UmZLaXB4eXptejR2cHFyZEd5Qis4eUFMVFlFbmNwb29SeVMrM2hVaXBPakFQdEo4RUNnSzBORFhoai9mcTR0dDB0TGRHZkE2cy9RSjgyWWM5amh3M0QrRkdqOWpnUElYMUVBQXVDSUFoSncrVzUzOUtNU2dERDQzZDAxL05zL1N1anBPNzM5cFpOYzg0YUQraExiWVBEa2VmcEZGdjd5MEJObm52WC9la2JGZndFL2RzSy9NQmsvZ0NnTEVkOUg4cis0SVVJelAveVYrVlA4QmRVYjNkdWtOU2dtYnUyQWJpSkYrSjJuWkY3S1poL0NkQ1k4TTdJbk1PcDIxUTRpRDlwMjh6aE81V0FzQkNPWFlLUkFPN1RPenczbVdWNFFHWHFoMlNOc0pBcTlZMk5jWjVTTzIyek9tKzNCR3Q3OU12S1FwWWxFalYzdks0WUFIWTJOV09CRlpxYzVYWmoycmVPd0RQTGxrZjM5OC9Pd3VSeFkvSGF1by93enFlZlllbUg2M0RLa2QrSzd2OTgrL1pPTXp5M1I5QTA4ZjBISHRyamNkT09PQnpYblhsR1hOdkhtemJobjliOHRDMzkrMWMxdGZoN1pYV0h0djY1ZkVWQzIvZStjNElJNEwyRUNHQkJFQVFoS2Jnczl6dWF1UnlnUVZZTG5BL2tpZ29EWnFKTFhNVjFUeVljb3ZTamtZLzhERTRyZk0xT1hOMWY4SzMwUkhWelo4Y0x5Zk1iYitXR3VZSDhYekhJZXFnUS9yMmxVaTRvRG80SlNjczNtZ2NUL3dSUWxLWmx4d2l2emExNWlCbVBtR1dlV1FCZFI0UVRyTDNXdW5PSzNYOWRpS2FJQkQ4UUdEcXVnakRsQXJoVk54dlhtYVdlUHlsM3l6M2thOXppN0prSit6dTN2ZkJpaHdtZTdHaG1YUHJudjNhNC8rcVpNMUJ3MUhnQXdNR0RCd01JMTlWdHIwelJINWNzaWE3M3pSOC92bDN2NnN4dkg0Zlgxb1hMWWo5U3ZoaUhEQjZNUTRZTTN2TUpkUVByTjIvQitzM3kwdHJYRUFFc0NJSWc3QkV1RzFTZ0dhK0FLTnRxZ1RPck9TT0pwK3p5azRPSzZmdFVVdk44MjJPM1hIaGFNWU5PRFIvbW5QaUZQZUVXWS8yd2xxeEhuREVzUkxqRlYvMkFmMG5CYkJCTmhWVXVLREhwV0lxUVBiYWFmUDRsaGRmNml5cDdWZTFtSW1pZ2RnR0FCVncrNkJTVGplc0lmQnJhNW9rT3A0K08xaFpPaGtqc1FrSm9OS0UvUU5mcFlOYVZabG5XNDhyUWQwZ2RZYUVuR1ptVEE3ZGg0SnlUVG94NlRpTlVyVmtUTFkra2lQQzk3NXpRcm8zeG8wWmh3a0VIWWZXWFg2STVHTVNkTDc2RU8zNXdIZ2IxN1FzaTJtTkdaODJja0lUTFVBcnVEc291UldnYi90d1pZNFlOeGZWbnhrcVVyL255Szd4aXJXc0dnTUg5KytOSEJhZkc5Um5wOFNSdFgwZ1BFY0NDSUFoQ3AzQnA3dmMwK0ZrUXdwOHFHQ0RsZ1BjT1ljOFZSNE01QVRDYUZPblRhRVo5VmNJOEFOck14cjJ4Y00vMHg0K3pIakdvK0ZwYXNLRDl1RDhoTFZ5S3pnc3lWaEdRQzhTdWV0cTNVcVJzYm13OThCMjNMam1sNHVhaXBlK21hN283b09MNnBRQ1djbW4vSXpUYzF3RjBBUWpXZ2tDeXZSeTZkcHZIUXFNdElVeFJJWndKNEtjNlJQOWpsdWIrVXpIZlFUTnIxenAyUXNKK1NiYmJqYjZaN1pmbmFRbUY0c0tqT3pvT1FKeXdWRXJoek9Nblllb1JoOGNKNEhWZmY0TkhGd2VpMjhYSEhvTmhnd1oyYVBQOGFWTnc0ei8vQlFENHBxNE9OOC8vTjI0OWJ6WkdEeG15eDR6TzgxZThnWCs4dml5dWJmaWdRWGpnNG9zNnJEM2NFU1hISG90TEMvTUJBT2ZkLzJBMEREcW5iMTlNUFNLV0kvTHRqWi9HOWR1K2N5Y09HVHdFbzNKRjlQWUVJb0FGUVJDRURnbVY1LzVRTXo4ZVhXVm9yVGQwUXZ4R1NoM1pYRi8xaXFpWVN1ci8yOTdSV3k0ODh6SUN4bHM5SFNsN0ZMVVZQVDErZGZoVEMxOU0zNnJRSGpkNUs3K2VHL0RPWnVnS2V4aTdJNzlJeFlDR1paWmNKb3puZnYvNjFHTnZtTFpzWi9yR3V3ZWFzZk1qQUpkeFZmOWY2V2JYWlNENkNVRFI1SEp4WHVISWl5OEpHQlFOalk1MERUZVFBZUFDVFpnVEt2VXNOc0FQb3FTdWxKd0o1aEQyTTI0OWIzYUgrLzVXVVlXRjc3d0RJT3l0ZmViS3k1TzJlOEcwcWZqYWxzRjVTOE1PM1BiQ2Y2SmUyZjVaV1pnemJWcW5Oc2FQR29XQ284YWphazM0T2M3bjI3ZmprZkxGK1BYWjMrMjAzNmRidDJIQkcyOG10SDlWVzR0NXJ5M0R4Zm1uSkgwZUFLQVV4WlUzQXNMWm5qLytaaE5HZUhMUUx5c0x3VkFJS3pkc0JBQ015TWxCdys3ZGFHeHB3YUozMzhXUGZkNHVqU2M0Z3doZ1FSQUVvVjNNMHR5YndQaXRYWnlRY2tEOEVoQlZ2ckZQK0Y4b1Y3Q0lmRHMvYnEvTE4yZWMwWWZCdDBWQ083c1FIYm9IWW9tdkFBQmEvZHdKcTBMSDNPS3JxUEl2S2J3VmhGc0FSTE4rcCs4RnBuQnhSK3ZlSXFJeFRjMFpqd000SjEzVDNZMVZTL2hPWnZ3ZWkzTktURlkvSithWklBcVhxNHpjOE14Z0lxZ2tIMEpGRTJ1UjVTS1Baa3duSWtLeEJoV2pQSGU5V2NZUHEzN3FNWnEydmRjK0xCRDJINVNLcjhLNmJlY083R2lLSlMzUGRMdnhpOGNlajI3Yjkva1hQQmZ0SHpKTjlNbkl3RzRyZy9QcEU3L2Q2YmhmMTliaTF1ZWVqd3B0dDJGZ3dzRUg0WjFQUHdNQXZQRFdXeGpZSnh0bmR4QjYzUjQxTzNlaDhvTTErS3EyTnVyOS9icXVEdGY5NHhrOGV1a2w2SmVWaGRKVnE5QmduY09rTVdQUUZHeEZZUFVIS0gxdkZZcU9tYkRIbXN1QzgwZ2RZRUVRQkNFT1pwQlpsdk1RQ0xhNnFoelpsNjUxc0U3dytLMVVtY0ZKSFlsZkFLQ0IvQ3NDRGJFc2hMMi9UbUN6dzR3bmgvL2pSUWtMM1F2YzRxdWNDeUFjNWs0T3BsT3poLzJHamMrYXU2VHdFaWRNN3cySXdGUmNWK29xcVRsREtZd0c5TzBBdHRvUGlENC9BbHMvSlBPaXRKWVp0Qjl2UGhhZysvVXUvc1lzeTNtSUZ3OFk1OFM1Q0VLeUhEMXFGS1paNGNKRkV5YmdXeU9HbzJIMzd1Z1gyLzd3N0d4dWpyWTN0clRncXBrbGNCc0dUajN5V3pqMmtFTTZIT1BOVDliaituODhnOXBkdTZKdDUwMCtDZGVlY1RweSsvV0x0ajN4NmxMY3Y2Z1V1NXJiejRINDFvWU51SDlSYWN6dSt2VjRvTFFNejcyWkdMZzBJTHNQNm5mdnhyOVh4RHpPa3c0ZERlL1JSd01JcjBXKzc1VlM3R3lTaW1WN0d4SEFnaUFJUWhSbUtGM21lUVpReWNlekpZdmx0YklMRkFaZVZwazEweXdQV0x0cysvNlpJMEIwdmMyTVl5V0hZMnN0dWNVVnd2ODVZRlZJQWlKd0JtZzJnSzhqYmN4c3E0MmJPbTBmMG1qZ0lYL0FlM2phaHZjeVZGejdwVkZTOTJzMXVHWVVFMytmd1czcUcxUEVtMnNGT2ljcGhPTnFYY2Z0N0Flb3k3VjJmUlFxOVpSeGFjNU03a3B0SmtGSWc4dThCWmh3MEVINHNhK3dTLzJPR0Q0Y1Y4NG93U1VGK2UzdS82YTJEbmU5dEJDMy8rZEY3R3FPMWVFOWFkeFluSFBTaWVpYm1ZbXJaczZJVy90YnRXWXRmdnJYditPNU45L0V6cVo0SWR3bkl4TmJHaG82blZPR3k0VVR4eDZHVExjTGQvN254YWozOStEY1hCdzNlalRHanhxSll3ODVHRUE0ZFB2VzUxNkk4M0lMM1krOHNRbUNJQWdBQUY2SVBxYkw4endSRlVmYk9CejJuRzU4YXZ1T0o3NVhGZGRldTZmMWg1c3VPUE1KSXZ3d09oK25uTDhjdC9iMzF1RlBMN3pGR2N0Q3N0d2FPUFVFRGJVY0lHdEpscE9sdGV4UE9QZ0RqTmd5eVgvVTJ0Wk91L1J5ZUpGbnZGYjhNekJkQktJQmlRZFlJZEt3SGhJbDhicU5KY3dLYjdYaEV6QWVWdjNwY1FtUDduMDBscGM2dm5aNzlSZGY0bmZQdjdESDQ0S21DVlBIYXZydUtmTXlBRXdjTXhvM25IVW1BT0RMbWhwYy90Z1RBR0wxZGJYV1VFb2hHQW9oWkxQOTg3OC9IdlhjM3Y3OTgzRG9zRmpJY0piYjNXNDFnTFZmZlkxRjc3NkxaUjk5SEZlZkZ3QW1qeHVIL3oxOVpseFc1M2MvL1JSM3ZyZ1F6Y0ZnM0xGdXc4Qnhvdy9CcERGamNQVEJCeUduYjEvTWVlaVI2TmlqaHd6Qm1LRkRjT2l3b1hoMGNRRE1qSU56YzNIYkQ4N0QzUXRmd2FyUFA0L2F1dWEwbVRoMS9KRUFnUFdiTitQYWVjOUV2ZHM1ZmZ2aXFwa2wrUGJvMFhDYXZzVXpSTysxUWRZQUM0SWdDT0NLM0pHNmxSY1IwVEhSTm9UTHFxVHJiclV2K1EwYlpzMkVuN3BLYWpzdUhHbXhhYzVaNHduNm9raG41Y1JhMGZBYzdPSjNHOWZqOTA2WUZickd6YjVYMy9JSENtNEFjRStzMVJrUkhGZGVpK2hvZkRQc2JtQnQ1K2xoZXpsVzV1WXJlRG11TjNma25BM1FoY1Fvc3BKYnhVS2tnZkNMTG9uMTFaR0VXYkdRNmpndjhUZ1FIdEM3K0hhenpMTkFnUitqa3JyWHV1djhoSjdIMURwQkJDWkRNbjFhUTUwbjE0K3M3WFc3WE9oSVRtZTZYZTNXQm82d3BhRUJOejA3SDF0MzdFaTBUNFR6cGt6R2VaTlBTaEROM3g0ekJyZWVldzd1ZVhsUm5JYzNhSnA0YThOR3ZMVmhJeTR2bm82aVl5YmcvNzU3Rmc0YW5Jdmhnd2JGMmZuajRrRDB0ZmJBb3JJNDhYdlN1TEZSOFFzQVkvUHk4UDNKSitHZnkxY0FBT29hRzlFYWpDL05KSFFmRWdJdENJSndnTU9sT2Nmb0lGYkNKbjRSS1VQcWdCRGhhRTFUQUl6ZENwaVpqUGdGQUNqOXFFMnBPbFozT002TnpIekRpSVVMZHp0Z1drZ0J2Ni9xWGpCYm1iZWR1dXNpQ2FCc2xvaXVtTHVrNERRSFRQYzROQVZOcnBLNloxd2x0VE9VYWgwQjVtdkFhRlB5aWFMcnF5UC9kMzVkclpEcVNCaDYvSXV0TDBBWGE2aWxabG51SjJaWjd2OXhSZTVJWjg1R0VKeGoyTUNCOEUwNE9xRjliTjR3M0RYbmZIeC95dVFPNjhjZk1XSUVIdm5SeFRoLzZwU0V6TTc1NDQ5RTBURVRBQUFuamh1TEVUazVuZGFodjZ3d0gvMnpzZ0NFTXo5ZlhseWNjTXk1azAvQ2lXTVBBd0I4Wit4aE9ISGMyT1JPVWtnYjhRQUxnaUFjd0hDcHAxaURuZ2ZRSjlib1VKeHh4SkVYc2NYOHRRTFBwQmwxN3lmVGZmT2NNMDRINk5RNFd3N0F0dk5qeHRxOGVTOC80WXhsSVZXeXMxc3ZiR3JPZUQ5Y0FzamhtanoyU0dqQzAvNnEvUEgrZ3VyTlRnN1JrMUR4cnEwQTdnTndIeS9KUFZLYitDR1k1NEJvbE8wb0FEYlBNS3lNN21qUFBSeXRIUXdpaE1PajQ5OFR4Z0s0VGJmeWIwTmxuc1VBSGpjT3F2MFBIWVY5T3J4Y0NIUEVpT0c0LzRjWGRvdnRQclphd1lvb0dqYnRkamtyUjg2Yk1obWJHeHBRK2NFYUhESjRNR1pQUGhIVGpqaWlVOEVhd2UxeTRid3BrMUY4N0RGWSt1RTZWSzVaZzZiV1Z2eTB5TmVsT1F6UHljRzFaNXlPeDZ1cmNjdXNXZWlmblpWd2pGSUtONXgxSmg0cFg0S3p2M044bCt3TDZTRXg0WUlnQ0Fjb29UTFAveERqVDlGU0s5RlB3dW4rYWVDRVpGZGdmbCs1VzZhVHIzRkxVaFptenphMlpMYXNBMkZzZEdyZDhCZkxBT2NQZVhyaHE4NWJGcnJLclpVRngycU5Od0N5UGlsMlF5aDBtS1h3VmhiNENicmpYdnMyekZCWVBEQmZzM0VobUdhQjBML2pnNTBvYjhhMUFEK2pvQitua29aMzByRWtKRTkzckFIZVh3aUdRbGozelNaTU9QaWd0RzAxdDdZaXE1T3c2ODR3dFlhaGVqYmdWdFlBSnlJaDBJSWdDQWNZekNDejFITXZnZjVpRjcvVU5tUTBCUWpSR3F5MjhiaGNoV29uSnl0K0FXQnJac3VQSStLWHdjNGx2b3JmZWxuRWIrL2g1c0txVlFTMlpSOVBNb3ZUSG1oSFJwK0NRT0hOYVJ2dXhSQkJVM0ZEcFZGU2U0bmltaUVLNW5mQm1BZHdZdnJhU0UxaERxOEJKbkNuYndQaDVjTGNSakdUQjFDWGE3aFdtbVdldFdhcHg4K0xQT01kUGkxQlNCcTN5K1dJK0FXUXN2Z0YwT1BpVjJnZmVTSWdDSUp3QU1GVnlESmJjaGNRY0xxdDFhSGFRaHpKbkdWdnZFc1YxOXhJWGZDMjFjeVpNYUNWWEo4UlVVN1lyRk1oMlRZN0RGTUIzeG82NzZYMTZSc1duTVMvcE9CSkVGMFUzckorWjA3NHVlS1VNRFBBMC8yKzZvQURsdmNaK0cyNHNkM2oxWXh6QUp3Rm9zRWRIc3NBS2V1aXRYdjlPVmJhTFBGMUh6R3lGZ3J6RllXZW9lazdQbkhvTkFRTDhRQUx5U0FlNEVUa3NZUWdDTUlCQWxmMUg2eGJjbCszaTE4R0xJR1J4dC9IU0FiWmFGMVNBRUNqWXN3eVNtcHU2SXI0QllDZ2N0MFlFNyt3UE5QcHdtMC93LzlSeEc4dnhjVS9BWGhOZU1PcHROOW84OGlmQ0t5ZTh3ZThoenBrZlorQWprZVFTbXJMakJtMWw2bWR0WGtLWmlFWWp3TFlsSEJzNUtGWXRNU3dWUlE0V3FzNS9MNUI4YS83dGtiR2c4bXZ0ZnRqczh6emdWbm11WmtYRHhqWEhlY21DSUtRTFBKRVFCQUU0UUNBeXdZZHExbTliRStNRTVhczZhNno1R2p3dEsxcGcwTHJhVFJqNTBkZHRiYmwvTk1PMVlaYVM2Qk0reXpUeFY3ekY4dzdzclFlUGVpWlYrclNOaXgwQy82cS9MRXc2UjJBT2w2N21qTDJyRmhZalp5R2svekhyenpnczRCenVXZUtac3dDWXhhSUR1bjAyTWlydnAweWFXVHQ3ZnlseXg4QW1LKzArUXpOYk5qZ3lBa2NnSWdIV0VnRzhRQW5JaDVnUVJDRS9aeFF1ZWM4emNhYmNWbGhtZE11T0JOMi9NYUxYMll1Vjh3VFV4Ry9BTUNHOGJlSStFMm1jRXN5dEYzWlRNQnZSZnoyYnZ3RjFldUowVDJwYU8waDFZUUpxQnZ3ZExlTXM0OUJ4YlhMalpMYS96Vm0xSTVXaGo0R3JLOW5SbVc3eDlyU2FrZVdQaENGWGNXUmQ1WndGU2EyZVpEakxCd04wSzFhdWRhYnBibnJ6RExQZlZ6dUtlSTFTSDJ4cFNBSVFwTElFd0ZCRUlUOUZKNFBRdy93M0EzUTFiSEdTSUtiTk4vK2lRRU5XK2dqTXhpM3FwTGF1WlJpRlpzdEY1d3hpNG4rSFIwQ1RrVy94bHhSelB4NVhwOXZ4dEZmVmdZZE1TMTBLLzVBNGYwQXJnSVEvalVxT0JjU2JZTVlWOTVTVlBtUTg1YjNmYmdjZllHY1FzMXFCc0FsQUkzcDlIakxPMHlSNUZvV0JBWnpUQngzMEhrM0V5cUpkYW5LNEZmSVcvKzVRNmV4WHlJZVlDRVp4QU9jaUZ3UVFSQ0UvUkFPOU04MVErNFhDSFJ5ckRIc3BlRzAzdnJiS1pYRXZFTUI1OUtNMnZLVXJjNmVuYjBscTNralFIbXhjUnhNL1J5TmVNVzV3NTkrYVlFemhvWHU1czl2VDNKL1V6OXdHUUVuQUhEdUFVN1lHR3czaGdub2FmNmk2amNjTUx4Znc0SCtoK3RnUmdrVGx4QlRQZ2pablhldy9xUElJeTJLaFVudm1YVmdMbFZFaTZpazVvQktXSllNSW9DRlpCQUJuSWhjRUVFUWhQME1Mdk1jcFJsbFRxLzNKVmdlbmJpWVozeWtPSFJhdXV2NE5sMXc1bDFFdUM1dXJIUU1Sb2pML014djVNMWJPTmtKczhMZTQ3YWxKdzhQdHJoV2dXZ0lnSEQ0ZnFwaEJuYmFybDlsYklWdW51QXZYcjQxWGRNSEVsenFLZGFFRW9CS0FId3JxVDRSTDdIdG5hbWRiQUp0T3pVeHNJSVVMMVZhdjBvejZxc2RPWUY5R0JIQVFqS0lBRTVFTG9nZ0NNSitCSmZtZms4RDh4SzhNazRveWpibGlCajh2RUcxRjFFeEd0TXh1KzJDTTQ4d2dUVWdHTzJOa3lwdHZVeUtNSEhvVXkrOW03WmhZYS9qcnlqOERqU1dndUJvY3JUdytsV0ttV0orWTNqT2psTitjcnlFeUtjQ2wvY2JhdXFNVXdtWUJxSnBBQ2J1dVpOTi9FWXkwMmdrOWV0bDVtVkUvS3BpV29wUTdXdDBCZzZvWkdZaWdJVmtFQUdjaUZ3UVFSQ0UvUUJtS0YzbXVSTkUxOWxhNFhnRzViRFpGaEN1TlVwcUhrN2JPSURORjV5NURJUXBZZFBPL0dFaUFOcXVvNW4vbVRkdjRma09tQlo2aUxtQi9QTVk2dGxZaTROaDhuRzIrRkcvcitvWERoaytvT0VxOUVQUU0wVnJUR1hReVFSTUJwQ1ZWRi9yTzhXRlVPK2hEK010QXIrcUZDK0Z3bElxcW10SWVmTDdBQ0tBaFdRUUFaeUlYQkJCRUlSOUhLNGFOTWhzTnA0alFxR3QxWEw2cGhueW5EQVlQbExFczZpa2RrM0tobTFzdWZDTUN4bjBWTmkyTTU3ZnNDbDcyU1BzVXE3UXVLRlBMTnJzaUhHaHgvQUhDdThFY0FPQXFDWnlRZ0VrM092TWMveEZWYzg0WUZxd3dmTmhvSC91UkEyZXhvUnBCSm9LWUZnM2pjWUFyUWY0WFlEZlVVVHZnRU1ycVdSSGJmZU10L2NSQVN3a2d3amdST1NDQ0lJZzdNTncrY0JKbW8wWEFEb28ycmFudFhSSkdiWStWOFY1ZnZudktxdjJjaXBBYzNyR3cyejcwWm45UTYyOGtZZ0doODIzOFRTblE1eHprSy9LZTNyaGc4NFlGbm9TWnREY2lzSlhBTXdJTnpnbmd1UFhpNk5GSVhUQ3pVVkxWenRoV3VnWVhwSnpNTFNhcUprbk1qQ1JRQk1CRE8vR0ViOWswRHNFZmtjUnZ3T1hlcGU4TlY5MzMzamRod2hnSVJYcngxZ0FBQ0FBU1VSQlZCbEVBQ2NpRjBRUUJHRWZ4U3pOdVE1RXR3SGtqclRGVnIybS92YWVLRVM1UVJGZFRNVTEvMG5aYUR0c3VmRE1oeG40UmZ0anBrNWNNQ3Z6eXJ4NUMwOXdTaU1KUFkrL0tyOGZUSG9ib0NNaWJVNHNjVS8wQXVPTExLaGpmbFVVMksvRGFIc2pYTjV2S09DZXBLRW1Ndk5FQWlZQ05Mb2JSNnhuNEdOaStnVEVIelB6SjRhaFAwRWY5MGMwYmZ2TzdoczNQVVFBQzhrZ0FqZ1J1U0NDSUFqN0dQenl3QnpUTUo0bG91bXhSZ2FVRXpJdllWM2xTa1Y4TmhYWGZwbXVaVHViNTV3MUFhUlhSVld2UThzNTI0UStteUR6dUx5blgva2dmY3RDYjhJZjhCNEs1cmRBOEFCd0xqTjBZbEtzVjRmbjdDaVNwRmc5RHkveURBRGhLQk1ZVDRUeERCeEpqUEVnT3FSN0I4WTJCbjlFd0FZUVdlTFkvQlRCMEZkMFdtT1BMcXNRQVN3a2d3amdST1NDQ0lJZzdFUHdJczlKV3RIemlBc1I1R2hCa1JTdFd0R2ZjZUhPR29wK3J6SnFicVlDaEZLZmNYdWpnVFpmZU9aL0NUZyswdEE5dVl6NHZyeDVDNjl4eUxMUXk3aGxTZjQwZ3FxT1pnOTM2RVlpQ2o5SWlkVUk1bWY4UlZWejBqWXNkQXU4RUgyUU1mQklVNnNqU2FueHpCaFB3SGd3SHdvaW81dEhEd0w0bWhsZkUrRXJJUHlsQ0YvQnRMWjMxVzZpYzJGMngrZ2lnSVZrRUFHY2lGd1FRUkNFZlFCbWtDNzMzQVRHTGZZUGRlblg5NDNtV3JVM2JsRXdmMEFsOVZVcEd1MlVMUmVjOFJNbStsTmtlS2ZXY01aclgzeVYxNUo1T0MxWTBPU0FhYUdYNGc4VS9CaWdQMGUySGFzZjNmWTF4YmpPWDFSNXR5T21oYjBHbHcwWUMzWWZZaEtQSWZCb3NCck40RU1JR0FPaWtYdHZJcndEUUIwSWRReXFCM01kRWVvQjFJR3BEb1I2Smwxbk1PcEJ2Qk5hQmFITTF2QjMxUW96RklSaHRDTFVFdjdlTHlOSTA3YnZGQUVzSklNSTRFVGtnZ2lDSVBSeU9OQjNtQm5LK2ljQkJYRTd5QXJYVE0wcW1LbWRwTXY4TDRYUXo3c3JVK3FPSDV3eGVMZUxQZ0V3S0R4Yzk5VDhKWmdsdzU1K3BUeHR3MEt2eDcrazhDRVFMZzl2ZFY4NEFjQm4rbjNWTHp0a1hPZ0ZjTm1Bc1lCN3RBbExJRU9OWnVaRGlHZ01nQkU5UGI4OTBVenplbm9Ld2o1QXByN2dWZGVNbXZ5ZW5rZHZ3dFhURXhBRVFSQTZoc3NHRmVpZ21rK0V3YkhHU0pobWFoLzB3Mkt4amU1a2JGTXdMNk1aOVMrbE4rUE8yVzNnTGtURWI1SzFQZmRFdU9hdlRjd3pYaGcyVDhUdmdjTDR1dHlyMStac1B4SkUzb2dQT0wwbEFXRUlGQTZGSm9MMTMzeC93SHVTMzFmeGZ2cXpGbm9EVkxKalBZRDE3ZTNqK1RBd2FQQXc2R0FlU0Ewem1mS0llUmlJOGdEa01XZ1lBWGtJdCtYczNaa0xncEFPNGdFV0JFSG9oZkFhWk9ndlBiOEhjRldiV2tUVzl4VGZ2dHR4a0RIakpZT0NsM1IzZmN3dEY1dzJoY2xZNXJSZHFma3IrTjg0Y1FCMjlua1RSTjhDNEZob1BRRTJFUXdBdkJrR2Y5dGZVQzMzbHhBSEw4azVHS2JLQTloakFnTUFEQ0FPZjQ5OGNlUm5RaDhDUEFENmgvZlJvQjZjdXJDZnd3enhBTGRCQkxBZ0NFSXZnOHNHSGF2WitCY0lSOFFha2RZN05oSEF1bzBONXUxTStJV3JwSForNnBhVGcyZlBOalpudHF3aCt6azVaaHhTODFmQTd5b0tSNFlZYndJSXIrMTBLRE4wK0xVVEY2M3cvb0ErVFNkZE0yV0ZyQzhYQkVIWUIxRTlQUUZCRUFRaERGZkJaWlo3YnRGUWJ5ZUszMVEveGpPWXcxbWU0M0w2TUY1UzNEcCtiNGhmQU5pUzFYeGxkNGhmQm16SmVubmxzS2NYUHVUMEdNSyt3VTNleXE5aGFCOFlPd0FBRkFsaFRrOENSeDNBTVRQSDdOaWRQWjlabkFpQ0lBajdJaUtBQlVFUWVnRmNObUNzYnZHOERTWS9RRlorQnVzVHQwckIvVXZXRjFOOGVTTndEYk0rM3pXajVpeWF1V3RiK2pQZk0xc3ZucGtIME56WUZCekswMnRYSUF5VFNGL3NVRUpwWVIvRlgxQzlEZ3BuZ05FS0lLeGNkZnJoYmd3Q3hYOWlPbjF1b1BEMk5NMEtnaUFJUFlBSVlFRVFoQjZFR1dTV2VhN1djSzhHNkZqN3ZwaTQ2OXJIZHdLSFF6WVRLcmx3cWRLdFI3cG0xUDB6dlZsM0RXMGE5eU84MXMxS3Z1V000NHppNDdrZnpIdjZsUThjTVN6czAvaTlsVXRKNGZ2Ukp5ME9oRUVEN1R5M0lmekt2NlRnZkFkTUM0SWdDSHNSQ2Q4UnVwV1RUejU1aUdFWW1kWFYxVi8xOUZ3RW9iZkJpd2VQTUUwOW40aW1KdXhNcDZCcDI5SkN6Rjhwd3RWVVV2dGNpaFpUWnRQNVp4YVFnY29PNTVZaVV2TlgyQlArUU1HVkFEMFFiWENxUWxMOG12T2dnajcxWnQrckt4eXdMQWlDSU93RnhBTzgvME0rbjIrZ3ZTRS9QNzlmT2dhOVh1L3RYcTkzYzNGeHNXZFB4MlptWmk1d3VWeGY1dWZuWjZVelprOVJWRlIwcXRmcmZkanI5WjdlMDNNUjlpOUNaWjVMdEtrL2pCTy9jY2xtdTJyUjFpRm1KQVR3UFNwVWUwUlBpRjhBSUFOL2pmek1DYldYVXJUSjhUcUdtSDhtNGxkb2k5OVg5U0RBOTBZYkNIQWlRajcrRmlhM2hscjAyOG9DNTVPN0NZSWdDTjJDMUFIZUQ1azBhVktmbkp5Y2t3R2NCdUM3QU9vblRabzBhZVhLbGNGVFRqbmxJTU13Tm5xOTNzc3JLaXIrSE9sVFZGUjB2Tlo2ck4wT001dVZsWlVMMmhsaUFCRU5hMmxwY2Z3QlNtRmg0VWlsMUNQcDJtbHFhcnB3MmJKbE8rMXRYcS8zVWdBRmJZOGxJak1RQ1B5d2JmdWtTWlA2YUsyZkpLSkRtRGtUd012cHprc1F1Tnh6a0tucENRSUsyeVNsc21yN2R0bWlWZldVMnJiKzE5QzRoR2JXcmsxNzBpbXllYzZadndWd21EVWZSMEtmQ1VCY01tdkdDM24vV0NpdlRhRmRidkZXWFR1M29uQU1nTE1CaEpjVEtLU2xneVBQY1dLWm9XbVFhYUxTdjNqcUNmN3B5NzV4WU5xQ0lBaENOeUlDZUQvRDYvWGVDZUFhQUc0QWpRQmUxMXBYRFJvMGFBQ0FHcmZiZlRFQUtLVVcydnRwclM4am9wL1kyNGlvQlVCN0FyanRtS2NUMGJNZDdNNEdBSmZMdGQzbjgzVmtZbVFnRUdpdzV0RmZLWFhXbnNiY0UyNjNPeFBBempiTms0bG9Eb0FXVzFzbUFCTkFnZ0FlTkdqUXJaYjQvWnlJTHZQNWZQOE9CQUxsNmM1Tk9ERGgrVEIwLzV6cnRLYWJpY0t2QzJzUGdGVFd4WEwwUTN4OGppdmV6Z28zR05OckgzZG82V05LYkxub3pHT1ljVk5rVzhHWnlXall6NWNiWFlxdmNNQ3NzSjlDQlBhdjJmeDliTXBiQXVDVXlCTVVvdkNEbzFSaEJxQWlUNndJSUl3QVpWVDZxL0pQOGhkVTF6czBmVUVRQktFYkVBRzgvNUZIUkVIVE5BdDI3Tmp4MzVVclZ3WlBQUEhFQWRuWjJRUHk4L05IQWJnWXdOSmdNS2lzYlFDQTF2bytacjQ3c3UxeXVlNEgwS0ZpdFVORUd3RGMzOEh1Q3dIOFAzdDNIaDlGZWY4Qi9QT2QyUndFd2lua1FFV3JWc1dyaWxhUmdKdWRDUmd3ZUtKVndMUGF1OXFmVmVzRkM0clZWcTNWMmxiYktuSjU0RkVKaDVEZDdIS0RvcUlXdlBEQWd5UmNDU1JBanAzNS92N1kyYzN1NXRyc2JrS3krYjVmcGV3K00vUE1zMDdZekhlZTUvaytSd040Q3Y1QXN3bWZ6MWZYVFBFYW44OVhHTTM1UTlsc3RuVUFUbXR0SDUvUGQ2VFg2OTF0dDl2NzJHeTJQY3o4ZWVRK3VxNWZ6c3oveDh5cmJUYmJKWVpoYkFid25OMXVQMWZtTTR2MjRyZjZuV1d5T2hkRXc4UEtnN2ZnTVFTL1FKUElGOEIvbEhUekRzcXZPcXczNE95RVVyR041d1RheHdtYmZHbXRhTk5ZMVQxSHpGbjhmVUlxRmtuTGVjcldldWVHekNKVVoyd0UwVWtnZ0puaURvS0RhM0FGZnlicFJCaTAzTGxsK0dqbktWdnJFOUo0SVlRUUNTY0JjSEpxOEhnOGF3TnZNak16L3cvQTlKRHRQN0RaYk4rR0hzRE04OTF1OTVUQWUwM1RhdHJxa2JMWmJML1NkWDJSeStWNkgyanM2UW1sNjNvZWdLTjlQdDhNcjlkYjI0N1BZSGk5M2hvQXNOdnQvYjNlNXArb094eU9IeXVLY3Y2QkF3ZWVXYjkrL1NGTjA4eG9lOUpzTnBzR0lKV0l3bnJEQ3dvS2ZzVE1MeEJScFdtYVU1Y3ZYNzYzb0tEZ0JtWmVycXJxOHJ5OHZMdzFhOVpVdHVPemlCNktsdzdzYXlyMGlNbDhDeWhrRVJWbUt6WnNaM1puWXBqY2RMZ3ptTGNxUkRmUWhYdmVqci9WOGF2NG91aHVVR05HNnlidGpWSG9GR0ptZmpkN25xejVLNkxqUEcvai9nZmREdDNIMkFoZ0tDZ3c3U0RPSUJqd0Q2bHVISmYvWSt6SVd1amtyWmM2Q1dhODdSWkNDSkY0RWdEM0FNeThBTUFtSW5vQVFEOW0vbTNrUG9xaXRObXJxV25hbllxaWJEVE40Ty8wbTVqNTV0R2pSNStUbXByNlJ5SzZvcG5EV2gwQ3pjeTN1dDN1LzdSMFRvZkRjYjJpS0Uvb3VqN2E1WEo5MUV5N0h3T1ExN3QzNzgwQXZHMTlob2h6RjFyQjhwdUJNbXN1OUZ0RWxNTE1oYVdscGRzQm9LU2t4SzNyK3UrSTZNbjA5UFFWZHJ1OXlPdjFscmZuZktKbjhTMGZlSlhKOUJjQU9TRlJtLzl2UXZ0dXVnUHpEWnVHa2hWZ2M3cFNYZmx2dXJMNUVSYWRiZmZWUlNmNVFBOEczaWV1N3plOEhrV2hHMlhOWDlFZTkybWwzeit3WWt5K1FlcGFFQTBHa1g4dDZRVDBCSWZWUVRRUjd2eG5BYzlQRTlOeUlZUVFpU1FCY0hMcW8rdjZoc0Fid3pCdVVsWDFRd0NuTWZPZFJMU2FtWjhCTU0vdGRpOEdnTkdqUitlRUhzUE14MGZVcVFDWVpacm1ud0lGcG1sZXJ5akswdFRVMUpjQS9CMUFjMEYwVzBPZ1A0emk4L1FETUwrd3NQQ2NaY3VXQllkTDY3cCtNWUE4QUY2WHk5V3U0TmR5SVROWHVOM3VqVlo5ZG1aK2s0aDZNL01VdDl1OU9uUm5sOHYxbEtacHc0am9kcHZOOW5aQlFjSEVrcEtTelRHY1Z5U3hZSklyaGlPc25CbUs0aDk2Mlk3YS9DRWVSOHdSWmh3Q21ZOHJWUGxIdWhBSEV0UHkrREZBNVNybWhBV3FTRVNVR2hoRUhYeVE4SmVzdWNYUmZIY0lFZWIrc2FzK2Y2Qmt6QVVHMjlhQU1EQVlCQ3V4SktCcnhNRjF5d0kvL1hTVDA1WC92VlAzVEcvbE1DR0VFSWVCQk1ESnlXRG1ZR0NXa3BKeTBEQ01YeE5ScldFWXp3SG9aYlBacmdLd0NWWm00OVRVMVByUVl3QWNBU0M0WEpMZGJzOGxJaHN6ZndOcmpxMXBtaDhxaW5LamFacWZlanllZHdHOEhObVFPSVpBQXdCS1MwdG5hNW8ya1lndXJhK3Zmd2pBN1FBd2FkSWt0Ykt5OG84QXdNelQybHV2cG1tbld3bXVuZ1VBaDhOeEZ6TS9DQUJFZEkzYjdYNmx1ZVBjYnZmdk5VMnJKNks3VGROOFc5ZjFSM3crMzZ4WVBwdElMdXhCdWxrLzhDN1RwTHZDa2x3eEFQSm5RSTcrQnR2YWtTbWkrNVFab0htS1NuK2dzWlZkTHR2c3ppbEZ0eFBST1FDQ2FhMFRFL3cyOW53eitCdWl1dnZqcmxiMFdQY1hyUHJZNmRMeW1Ya1ZFZnFCQ0d3aTdpQzQ2VmdIbWpiRFpmOW11dTV0Y1pTVEVFS0l6aWNCY0hJNjVIYTdmeDVhb092NjZmQUh2dCtoOGJmMExGM1huY3o4bnR2dEhnTWdlSXltYVM4QkNDYkpTa2xKT1k3OWR3YmJFWkpreXVWeUxkQTA3V3RkMTQ5b29TMXRab0ZtNXFmZGJ2ZGRMWDBZd3pCdVVWWDFmQUMvS3lnb1dGUlNVckt5c3JMeVJnQW5NM05KWkU5dE5JaG9vdlh5RFUzVC9rRkVQMlBtR2lLNnllZnpMVzF0cldURE1CNVNWYlVLd0N3QTk5bHN0azBJR1VZdGVoN2ZXd092Tk92d1o0Q09EbHZhQ1A2YmFyU24xNWU0Y2Yrd1paSjRyYXFhdjZheFZWMXkxRUhGZFlYSG1RYk5hbXh5NGdZK055WjlabFpnWHAwMWIwV1g2ZlVXM1pOVGQzODRzelJmTTAxNEFlcmpuMmFRZ0NDWU9DeFZPYlB5ckxNMGY1ZlQ0Vm1Va0lZTElZU0ltd1RBUGNlL0FMZ0FnSmt6aVdnYU02OGdvcFVBMnB6TGFoakd5WXFpd0RDTVQxUlZ2U2hpOHpNQWVzZmFNTk0wMXpWVEhMd0Y4WHE5dS9QejgyOVJWZlZOMHpSbmE1cDJIZ0NuLzFEempsak95Y3dUaWFpdXJLeXNOQ2NuNTBzQUl3RGNBMkNGemRiMlB3dG1mczAwVGJ1cXFyckw1WkxndDRmaXR3YWVZakNlSWRDbzhBM3c5L3FpUGJOVXJlR1RrY0V5NHpPRmpEdXBzS3JML3B3eFFPV0c3VVVpcEFMV2NPOEU5UDRTVzRPZkE4RUU0ZkhzdVV1YSs3NFFvdDJtT1R6dk9rdnNCUUM1UWNnSUJzSHhUQzVuQWhRR0Ftc0VFeFFZdEhCNmlWMmJVZUJkazhqMkN5R0VpSTBFd0VtSW1WVmQxODhMdlBmNWZKdGNMdGRyZ2ZkMnV6M2Jack5OSTZLVkxwZnJVYXZNWnJQWnpnNnBZMUJvblVSMEdvQ0RYcTkzdTZacFllZHp1OTEvVEZUYmlVaTF6aCtXUGRQajhTelNkWDBPRVYzTHpKc0E1QUw0bDhmaitTREdVMzBBNEp6YzNOekpMcGZyZVFEbjVPWGxEVWhMUzVzZjVmRnZXNW0yMTdhNXAwZzYvRmJmZ1NaU1pwbk1Od2QrWnEwdElhbUtvK3NCOVM5THlrM1RXekh2aGtJemxiUTkvNkI4K0JMVjlvNVFQbVhpcjRod1R1QjlJb0pmQU9DUU5ZOFkvRWwyYmZvOUNhaFdpQ0JuZ1hlRDArMG9CUE55Z05MOTJhRWJIN3JFaE1rZlJITXdDRTRsMExLWnBmbjJhUTdQdTRscnZSQkNpRmhJQUp5RWlLZ1BnUFdCOTRxaWpISTRIR2VGYk04RUFHWWU1WEE0YXEyeVR3Q1VoT3dEQUhVaDc1Y3k4L2RvNGNHNHBtblhFZEhUN1drbk03L3RkcnZERWdVcGlxSmE1MnR5dysveitXNVZWVlVqb2lPWnVScEF6UE1BRGNPNHcyYXpYYzdNRHd3ZlBueisxcTFiNjYybGpZSkxRZG50ZHB1aUtHT0lhSXZiN2E0SVBkNXV0NmZIZW03UmZmRXJVTTNNUWI4eW1aMGdEQWk5U1E3ZU0wZDU0MHp3TDJrRWlzenR6SHRBOUJlbGovSWs1ZTJ1VHV3blNMekthOFlQcXlYK2MyakFuNURVektGQkNMTlBVZWdxV3JoUTFsWVZDZWZVU2xjNVhmWWlBTXNBc2xuUnE1WEJMYlpBMlA4Y3pKcjM3MS95ckk5aHdPMTBhV09jdWxzU3VBa2h4R0VrQVhBU3N1YXlGZ2JlRTlFSlJQUkU1SDVFTkpHSWlxeGo3Z0V3T21TekUvNE15d0FBbDh1MUJNQ1NWczZaUWtTOUFheGc1aWJMRlRWejd0dUpLS09aVFdsV2ZVMXVkTDFlYjVXbWFaOENHQXJnWUYxZFhjdzN3MTZ2dDByWDliOFNrVE0zTi9laVhyMTZGUThZTU9CcUFIQzVYSE1BUUZHVUtZcWlQTS9NdHdONFBIQ3NydXNuTS9QYm1xYk5qNXhyTFpJWEwrL25NRTMxS1JDR0kyS2lMeEZIM2V2clg4c1hBQ2c4Vm1iZURRV1BLTmo3RHhyWGRUSTd0NlZPc2MwbndQOUFLRUZySGhFek9QVGhBbWhXOXB4RkVqU0lEdVBVdlM2bnl6NEpUSytDb01ZM0R0clBId1N6RlFRVGlOQVB6SjRIVm93NTcvNnhxejVQUkx1RkVFSzBud1RBU1lpSURKZkxGVHJYYUEyQUZ3SnZyQ0hRWlFEdUNneUJqcVJwMm02S1lRaVlhWm9MUzB0TC85M1dmcnF1Mzk3Q3BrRHlxWnBtMm5RTEVUa0FHRVNVbFphVzlpVDh5eXpGUkZHVU9hWnBPZ0ZjbUptWnVZaVpId093RDhBY0FMRFpiRXROMHpTSjZES0VCTURNUE1ucVpVK045ZHlpKytBVi9jNDJETnNqSnNNUmtaRzVjVzVxTklFdkFKT2JYY3QzSjRqL3JQVGQrelNkajBPSmFuZG5LSjl5MFU5QmFKei9uSWpnRndnTGZnSCtNUHU3NmdkYjJsK0lSSEhxM3YvT2NOa25NeXNMUUZDQ0cwSVQwN1VUZzZ3Z09EZ2NlcUFCZGVVRHk4ZU11bi9jcXE4UzFYWWhoQkRSVTlyZVJZam9LWXJ5TjEzWGE5cjYwOUx4UkRUQWVyay90Tnh1dHg4RDRGRm1iaUNpY2N4Y1FVUlRIQTVIVWNUeFVUK3pYN0ZpeFZmTXZJZVpUL0Y2dlQ0aWVwV0lqc3ZQenovWDJyNlRtVGN5OC9sMnV6MDc1QncvQVFEVE5HZEhleTdSL1hESmdOTjhidzBxTmszYk8wVGhhL3I2UmRkRFJQRDNBQVdHUkliWUNmRHZsTFE5dzlSeGV4L3Ric0h2cnA5TXpFWFl5SktFREh3R2g2VGdaVWE5elllcnlPdnQwbk9nUmZLWXJudGZKZ1hYaCtXQ051Tjd0c09CMFI2QkdvbHlERVZkK2VES01VZkYwMVloaEJDeGtSN2dKREZpeElpTS92MzdUeU9pRVFEU05VMTd1S1Y5cmFIS1lPYnhtcVkxdTN3UkVaME93S1pwMnNQTVhGcGFXcm9pbW5aWW1hWGZpMkxYNlMwY24wTkVJS0tkb2MxUlZmVTVhKzZ5czZTa3hLMXAycTBBWGxJVTVaOTJ1MzIxMSt1dHNvNXZzSUtNcUg2MmlXaFhJT0VYTXk4Z29wOHJpbklOZ0kzV0xoNGlHcW1xNmpnQUx4UVVGUHlJbVU5bTVpOUtTMHZidmZ5UzZQcDRXZWFKSnFYTU5BMjZNdkttdDkwamZLMmh2QkdES1hZQy9FZjF3cjFOcGlWMEowWUt6d1VvSlB0N2dwWTlDdm1QcFlEdlBlTEY0azhTVTdFUTBabXVsYzZkNGJLYnpEUUhCQVZFL2djemNjMEp0dGIwRG55SkVCM1ZVSyt1bkxWcTlLaDd4Nnd1UzJEemhSQkN0RUVDNENUUnYzLy9Ya1IwVytCOTZPc1cxQkhSK1FET2IyVWZIeEhkUmtTSEFFUWJBQzl5dTkzUkRJRnVOZ0FHY0lKVnozZUJBazNUL2tCRStjejhubUVZc3dEQTdYYS9yR25hWkNJcVVsWDFNUUEzQVFBUjFRT0FvaWhwQUVqWDlROEFQT1Z5dWY0VmVhS3hZOGYyTmd4aktCRjlZZFc1VnRPMDNRQ3VuRFJwMHY4dFhMalFJS0oxVnIxakFieGdHTWExaXFJQXdITklWSmVYNkJKNGViOWpUZE0yMDZUR1JHakJiUXdvVWQzM2N2Z2FLcUdSTC9OM1VQZ0JkVnpsc3dscDhHRlVQclhvSm9DQ3ZlSnhqQkFORi9xRWdiRnV5THppeHhKUXF4RHRObDMzenA5UmtsL0R3RUtBVWdML3JrTTdjbVBoWDJmWW1ncEJkR3hEWGNyS2gxYU5IblhQbU5XN0V0UjBJWVFRYlpBQU9FbTQzZTQ5Q0NTaWFjYnc0Y05UdDI3ZDJ1RVpWSWxvb3E3clI4WlJSUjRBS0lyeUNRRG91bTRIOEFDQWd3Q21la09HUWhxRzhVdFZWZTFFZEdOQlFjR0NrcElTTi94emVNSE0vWFZkcndKd0dvREw0VjhIR1FDZ3F1cFR1cTVYbXFZNWtvZ3ltWG1sdGNra29oVUFydG03ZDY4RFFJbXFxdXQ5UHQ5N1JQVHhwRW1UMUwxNzkxNER3RkFVUllZL0p3bCtLeVBINUhTbnliZ0JoSlN3YldBb1ZzOU42emU5d1lpM3lZN00yQVNZajZ2cGxRdTcrbkpHMFNpZlduUXNnTDhHQ3hJVy9JWXVQY01IVW9tdmpqOE5rUkN4bTE3Z2VYUEdpdnhDSml3QkJSSTB3di9FSjhZUkQyd2x3R3ZzQ2NZSmRYVXBLNTF2amN4elhyaCtiNEthTG9RUW9oVVNBQ2U1d3NMQ3RJYUdoaHNCM0oyVGszT24yKzErS1hTN3crRzRXbEdVTzVuNWliS3lzaGZqRFpLdG50Sm01a3UyYmZUbzBUa0F6bUxtQnAvUDk2N2RiczltNWhldGRWWi83WGE3dDRidTcvVjZ2OU4xL1Y0QVQ1cW0rZXlJRVNOT0E3QWJBRlJWeldibWF2OHlGSTI5eVpaK0FINWl2VjVlVzFzYlhFNkptWmNSVVNFekR3T0E1Y3VYN3dVd0FnQWNEa2VSb2loWnpGenNjcmwyeFBJWlJkZkJiL1U5M21UYkgweW1LWUdiMitBMkFJcDFoOXBhQkJaSWJPV1AyOEo2ZTAwbUtsYkplSnd1ckZxVitOWWZIdXlFVXY0RnZVYUFmeG9GNGxzdU5ZQVFudldad0w4Zk9IZnhOL0hYTEVSOHBvLzF1R2U2TGlnd1dGMUdoTjVXbHJhNGdtQWdjR2lnSnhnbnc5Ykw4M0NKUHVZUEJhNTlDV200RUVLSUZra0FuS1JHamh6Wkt5TWo0K2I2K3ZvN2lXZ29nTXFRQkZOQlJIUWFNNTlFUkxOemNuSWV6c25KK2J0aEdQL3dlcjI3WXptdmFacS9qaklMZEpPNElpVWw1WElpSW1aZTQvVjZhelJOZTVDSXNnSE1jYmxjenpkWGo4dmxlbHJUdENsRWxOcTdkKzlCekx6TkNucFBORTJ6UmxWVkFQZ3k5QmhtL28xcG1qYWZ6N2QzOWVyd1lXZGxaV1d2REJreTVDVnZNMGwzRkVXNXlUcSt5WEJxMFgzNHN6cXI5NWlNaTBFVW5nalE2b1gwRDNOczRlWTJNQVl5T0w4M2JMOERBR1lyS2NianBPLzdzdG5qdTdHZDJ5YmVUNFF6QVFETWtaODlabVpvWm14bWI5YTh4ZjlNU01WQ0pNQTBmZVhxbWFYNUY1Z0dsWUxRTnhBRUUzRlVHZUJiMVJoSG4xNUxodHZwc2R1ZCtkNFdFMFVLSVlTSW53VEFTVWJYOVg3TS9Fc2kraDJBd2N4Y3hjelRhMnBxbnRpNGNlUCt5UDNkYnZjOVk4ZU9mY0l3akY4QitDVVJ6VlJWOVc1TjArWUFlTnp0ZG4rVzZEWmFHWjNCek5XQnNoRWpScVFRMGU4QmdJam1Bb0JoR0w5WFZiVkNWZFVuVzZuT05Bemo4cDA3ZCs3Y3VuVnJ2YVpwRzZ3NnJsUVVKZGQ2SFpaRXh6VE5mYUVCdnFacE53WFdRdzdRZGIzSmlaaDVncFdnNnhaZDEyK3lpZys0WEs3SjdmajQ0akRodHdaTU1FQjNtaWFOYVJLM0JXNUNsWllIM1JJeDJBd2R1aGhXeVE2dytaUml3eitvb0RJcGUzQjJYanZ4VEpNeExkSDFobzk4NXYwcTZxOUo5RG1FaU5jMGgrZGRwMHNiemVCU0FnYjVSekhIK3dDSXJNUmF3UytWRVd4UXFYUER1YnJ6dkthL3I0VVFRaVNHQk1CSlJOTzBtUUJ1SmFLK3pGeEZSRTRpZXNMbGFuMUkxWW9WSzNZQ21ENXk1TWlITXpJeWJpU2lPd0g4RE1ETm1xWXRNZ3pqaGtDVzVWam91cjZCbVk4aG9vTUFmTXdjbUNPOExyRFBnQUVETGdVd0RFQlpTa3JLQWdDd2VtSC8yRmI5WHE4M09NVFpNQXlQcXFxZkVkRW9JaG9Gb0M1a2ptOUxUZ053Y1Z2bkNmUjJFZEZGSWNWSkdld2tDL2JBWnRRTnVvYkFkNWlnVTV2R3ZSSERseU9EWDBMdzVwU1ptbzU0Wkx6UFpQeEZUYXQ2TVJubTk3YWtmT3JZM2liemEvNFVQckJ5ZmJVK1BEdzY0YjNJeEh6OTRQbkxKU091NkpLY3V2dkRCMWFNR1dtUXpRdENMb0FZVXNOSDRKQy8vVjh4NTZBNlk2WFRZeTl3NXNjMkVrc0lJVVRyWkIzZ0pHSmxRR1ptbm1rWXhyRXVsMnRHVzhGdnFQWHIxeDl5dTkxUFYxWldIbSthNXMzTS9CV0FnZkVFdnhhUHRhelJBUUMxUlBRaGdFZXJxcW9lQ2V6Zzgva1dNZk02QU5PWExWdFdGK3VKclBWOHIyRG1yUUQybXFiNWF5dEJXSXZLeXNydTlQbDhtYkg4VVJSbGFLeHRGUjJIbC9UT05wWU5kSnAxZzdZVDhBSkFwNFp0NTBEK0dXbzJnNU4vbERPSDlNeUVxUUg0T1lYNWZMVnd6MW0yQzZ2bUpuUHdDd0RndENjQU9oWm83TEZOVEhhcXNIblR6MmJOWC94R1Fxb1Zvb1BjUDNiVjU0eTZrV0Q0NTZoYmMzbmo2d3NPekNtMi9sVVIvUWdHclpubDByTGlxbFlJSVVTekVyUndvK2dLN0hhN0RVQ2ZCQVNzQUlCSmt5YXB1M2J0R2hEcmZPRDJ5c3ZMRzdCbXpacDlBTXpPT0o5SVByeThuOE5nOVpjRVhBeFErQWdYSytyMXp4RnY5bWlFTDlRWnVaVTNBdmlQbXJiM1JjcEhqNW1qVnpabDRnUWlMQTRXaEkxWmpnMEJNTUVoTTM5NVM1WmFmVGJOOXRiR1ZiRVFuY1M1WWxRdUtNMEw4aS9kQit2bk9hNGxrbUE5ZUd2OC92blNSbkRjcDVWdWo2dXhRZ2dod2tnQUxJVG8xbmpwd0w0bTBmVWcvQUxBU1UxM3NQNVcwSHkzcFRXM2w5QmNZTWQ3QU14VFREeEw0L2R1YmVib3BMYi82cUlqRHFqNExKQkFqOE9DMXRpRnh0QU1ybFVOUG4zSWdzV2Z4MTJ4RUozb0laYzJxQjY4Q3NEd1JOWFpUQkQ4UFVCam5Mbzc2WkxxaWZnZFdMNU1sb3JyQkwzSEZVcThsR1JrQ0xRUW9sdmlrZ0duR1c4TmZOWWtLZ1BocjJndStDWDJmOHNGT25aRGoyZHJ5Q0dUUHhnTHljVEVZQmV6ZWJWeXhONGM5Y0s5dC9YRTRCY0FEdHJveFdEMmVJNC81WSsvbnZEbkRNUzRWWUpmMFIzZG83djNwTE55UHBya21ZajkzNHIvYXlyc0Myc293T3RtbHVhZkVtT1ZRZ2doSXNnVERTRkV0OEhMK3d3eHpkVEpBRTFGWURtZXNCMzhTeE0xN2V4bDYvOEoxUElRM25kQi9KSkN5Z0lhdTd2SHIvTmNOdldpWHhHVXYzWG9TUmh2Wk05YmRGbUhua09JRHZiTXBoRXBaVlY5bndlb2NVVUFhNW13V0x2bkNHeWxJQWcrbUt1RXlRN25XTy9tZU5zcmtvZjBBSGNPNlFGT1BuSkJoUkJkR3E5REw2TjZ3R1V3YVNvQk9valVwanRaL3hjVzJJWUV2UzFXemx0QmVFbUI3MFc2Y1ArMkJEZTkyOXAxN2ZnZitsajlnRURwL3BKNFU5Mmk4WWxFWU9nejR6dGJLb1lQZm01UmRZdkhDTkdOT0YzNU13QUtXU29zdm44M1RZWkRNL1pEUWFGVEsxM1gybkdpNTVBQXVITklBSng4NUlJS0lib2NaaWhZTVZBem1hWUN1QlJBbjJiM1F6TmZPU0ZZdEFBQUlBQkpSRUZVWXVRZnhOeHkyTXRmZ2VnbHhUUmZvc0xLRHhQWDZ1VEFkcnV0NHFqTTk0T1pzeE1RKy9yckNaMzR5ejQyZVZUT2dzVnZKNkJtSWJxTUdTNzdaR2JsQlJDc0IzV0pDSUpEOFNFd2ozY1dlTDJ4dDFJa0N3bUFPNGNFd01sSExxZ1Fvc3ZndC9xZlliSXlCVVRYQU5ZNm0wMTJnclZrQ0FYKzU1L1AyOXc2dlkxMkFQeUtRdlFTamR1enNTUGFuaXpLcHhiOUVhQS9BSWg3R0dkTEdMZ3JaKzZpUHlXNFdpRzZCS2ZMcmdQME9rQ1pBSUtEVTJJZkRoMXhMS09Pd0pkUEwvQXNpYk9wb3B1VEFMaHpTQUNjZk9TQ0NpRU9HMzRGS3ZyM3p6Tk5wUWlnaVVCZ1NaRW1ld2FUVlFVR05uTWdlVldMbGVOOWdKY29DaTJXb0RjNjVWTXZQaGRzcmdjMTVtaE94SytKc096UnpPNnNlY1VGQ1Z0S1dJZ3VhR1pwL2ltbWliY0FPaEpBUndUQkJwRjUzWFRkT3ovT3BvcHVUQUxnemlFQmNQS1JDeXFFNkZUc1FSK2pmdUFFTXFrSXhJVUFEV3grUjMvZ3BCREFSSURaeHZxempJTU11RWd4bHloY1Ywd1hIaXpyb0krUWxQWmZlK21nZyt6N0FLQ2gvcEtJU2JzeENYOVF3Y3k3ZXhzNHVlK0x4WjJ5dHJnUWg1UFRZOCtHUVM2QVFqSTR4NzVlY0ROTEpJRUl6dWxhNll4NDJ5cTZKd21BTzRjRXdNbEhMcWdRb3NQeDhvRkhtU1pkeXNCRUltaHQ3bS85U2lkcW93ZVNlVHRBU3hURlhFempLcGNscUxrOURnTlVNYVdvRkVUMllFRWl1bWhETHg4emc3a2dlLzVpZDd6VkN0RmRQTEptVk9haDJ0VFhBZEtEaFd3dHo4YnR2d1ZyWmtVM0FEeC8rTjRqcnJ2eXlvVkdIRTBWM1pBRXdKMURBdURrSXhkVUNKRnd2S1IzdHFHbUZCQXJvMEFZQTlESkNhdWJlUzJCbGlnMmN6RVZWSDZVcUhwN3N2S3BFKzhEOEVBaTY0eThVU2VHTTJ2ZUl1bXBFajNPSzY5TVVyY08zUDBzUURjMmxzYlpFOXprMlNDN2VxWFhYM1pYM2xySnF0NkRTQURjT1NRQVRqNXlRWVVRY2VNVlIrUWF6QVhFZkFFQU8wREhKcVppMURINEhWSm90UUp6TlhxcmF5aHZ0OXpnSlZERnRSZU5aRmJXd044bkZaNnRPUTRSMWJpeTVpNGFLL04rUlU4Mm84VHhHeVorSENBYmdQaW4yRGNOZ3JkQTVRdWQrZDd2NHFoVmRDTVNBSGNPQ1lDVGoxeFFJVVM3c0x2L01OU3JaNW5nc3hnNGk0ak9CSkNUbU1wNVB4UFdFZEVhQmNacUdGVWJhVHpxRWxLM2FLTGk2b2xaclBJSElNcnlsOFEvNzVjWU1NTVRjbitSV250d3hNQ0ZybjJ4dDFTSTVERFRkY0ZvazVYWFFEUTRXTWdBRkk1cFNIVHcrT0NoWEs0bzBLYzVQRnZpYktyb0JpUUE3aHdTQUNjZnVhQkNpR1l4ZzFEUzkzaURiV2NSMDFrTVBvdUFNd0VhbE1EVFZEQjREUUdyRlJpck1XN2ZaaUtZQ2F4ZnRJQ2RVQ3ErS0ZvRDBFaC9RU0xtL1FaUzlGRGczY0VVSDBZYzhXTHhKL0cyVjRoa01XdlY2SnlHZWxzeFFDT0NoWEVzT2RaMFNEUlhBM3laVS9lNjRtK3Q2TW9rQU80Y0VnQW5IN21nUXZSd3ZBNjlVTlgvSklQb1JBS2RCT0JFZ0U0RTRZY0FlaWZ3VEY4emFET0IzMWZZM0F3YmJhYUN5bThTVjc5b2ovS3BFeDhDY0hkQ0s0MFk5MHpBNVZsekY3MmUwSE1Ja1FTY1c0YW5Za2YydjBHWTJsZ2ErN3hnLytFaC8vNWttYVFlUVFMZ3ppRUJjUEtSQ3lwRWttTjMvMkdvVTNLZ1VyWUpNd2RNZzhGUUdKUkg0Qk5CMWpxVkNUMHBmd1NpelFDL3A4RDhBQ3E5UndXVk1nUzJpNmlZWERTV0NXOEYxL3ROd0x6ZnlLUlhESDRzWjI3eDcrT3FWSWdrNTNRN2Znb1RUNE9RQ3NBL0VrTnB6SVRmSHMwdGt3VEdvOUJMNzNMS3lKcWtKQUZ3NTVBQU9QbklCUldpaTJJUCtxQytUd1pNV3daWXlZRE55QUNUL3pWVGhnRXpneFQ0eTBBWllHU0NNSlRCMlFUa0FzaHBjWTNkaERTUUt4bjRsQWlmZ1BsVFJWRStnWUpQWWR2ek9lWEQxMkhuRlhIWmZlMUZRMzJzL0E5QWYzOUpJdGI3amVoOFlxektQbjVSUGpubHBsdUl0c3dzelI5aEdpZ0dVV011aFJnVFpMV3dURklwVkw3Y21lK3RpcjJWb2l1U0FMaHpTQUNjZk9TQ2RqTGZza0ZlSWx4d3VOc2hSSFI0TDRBZERHd240Rk1RZjZvd1BvYXQvalBTRDFRYzd0YUo5bUc3M1ZaK1pPWUdJbXZ1WVFMbS9UWkplc1hZMGF1dTdyUitDNWZ2amJlOVF2UVVENjBhUGJpK1B1VTFBS09EaGJIT0MyNG1FeDJBN1lyQ0V5UTVWbktSQUxoelNBQ2NmR3lIdXdGQ2lNT2lESXhxQnI0alFqbUE3d0F1WTJDSHF2RDNVTXd5MHZkOWViZ2JLUktyNHNpK2p4S2hNZkZPQXBKZStlK3pnL2NHRFNyTUlnbCtoV2lmZThhczN2WEtLNVB5dHc3Yzh4aUFXd0VBUk9CWTVnV3pGZnlHWjhjYVpwcDR4K215WCtuVXZZc1QzSHdoaE9oVzVJbEdKNU1lWU5FdWpJTWdiZ0NqQVVRTkFQdkFhQUNvd1Y5T0RSellEcW9GOFQ0QzlzSC9weEtNYWxhd1QyWHNBMmdmR1B1UVVyOFBNUGRKRDI3UFVqNzFvaUpBV2RSWUV1OGlwRTJyWURadnpKbTMrUG40S2hXaVozTzY3SmN3SzdPSjBDOVlHR052Y0NDRWJzUU1wbG5UOWRKcE1TYWRGbDJJOUFCM0R1a0JUajV5UVlVUUlzbFZYak4rV0oxaSt4OElmZndsQ1pqM0c1azRpL21aN0huRlA0KzlRaUZFd0lNcnh4emxxMWNYZ0NndldCaFhzcm9tVDZ1V0kvUGdsYzd6TnU2UHE2SGlzSklBdUhOSUFKeDhsTVBkQUNHRUVCMkhKMDNxVmFlcWk0UEJMd2VHTE1lWjlDcnNYcHJmeThyWThadTRLaFJDQk4xM3dhcHZvWHN1QU9OK01Bd0F3UW43MUdSNmI5c0lGSjVhbW1nY2FqTGVlOER0T0M1eHJSWkNpTzVCQW1BaGhFaGlGV20xQ3dBNkZZQTFqSkxqSHZjWW1KZG8yV256VVJFOSsyNURuTlVLSVVJNENhYXpvUFJCd013RDg3Y0FFSWhqbWJsZG5jRU1BRVFnNHBDSi8zU2NZZUs5R1NYNTR4TGNkQ0dFNk5Ja0FCWkNpQ1JWTWJWb0dvZ3VDUzNqT0hwK3lWOUJNUGhsUnIzS1p1SGdseGJ0aUtlZFFvaVdPUXU4RzlLaG5nYm1WNEtGUk9BWUZobGpKditkWCtNc2lMNU1XT1owT1I1MmV1eVNHRlVJMFNQSW1IWWhoRWhDT3ljWEZacUVKU0FLeEszeERub083L2RsWm1LK1BHdis0amZpYTZrUUlsb3pYUGJyR1BRM2dQcUViU0FPbjVmUUJ2OTZ3WkhmQ3Z3dVZMN0NtZS85T2lHTkZSMU81Z0IzRHBrRG5IemtnZ29oUkpMWk5XWGlpUWF3S1h6ZWI3dnVqNXRnS3d0dHlQcy81TXdyZmlUT3Bnb2gydWtCdCtNNGcvbGxnRWFFbHZ1RDJuWWdCa3hFSk5iaWFvQi82ZFM5OHhMUVZOSEJPaklBWHJUcFhSeWZuWVhoUng3WjVyNWY3ZHlKZjVkNmd1K2RWMXlPRkZ0MEF3cHFhbXRSWGxXRjcvYnV4ZmQ3SzFGWmN3Qy92bkFzQU1BMFRUaGZmUjFmNzlvRkFMaitnakZ3bkhwS0RKOG1QaElBSng4WjdpS0VFRWxrN3lTOVh6MTRLY2pmUThSZ0szZE9QTCsvSTROZnZDREJyeENIeC8xYTZSZE9qLzA4R0pnRjRJNUFCTXRBKzVaTDRwQnNXc0hPWU1vRWFLNnpKTDhJTnI3Sm1lK3Q2WUNQSUxxNFZ6ZHN4TnpWYTZBUTRhcVI1K0dxODBlRy9RNklWRk5iaC85OSsxM3dmV3MvZjFVSER1Q0IxOS9Bdm9PSFVIWGdBQm9NbzhrK2wvNzRiQXdkT0JERjc3MlBEN1p2QndEazlPK1BNU2VmRlBObkVpS1VCTUJDQ0pFazJBbWxZbHV2MTBEMGcwQVp4VDNRcDhuZ2FWZDJYZHBOY1ZZcWhJaURNOS9yQTNEWHpOTDhSYWJCczBGMFBBRC8zT0FZSmp6NEg1S0ZIRWQwSlF6OGVHWnAvaFhUSEo1M0U5cDQwYVh0cmE3QmY5L1pCQUF3bWZIaXV2WDRjdWN1L0c1Q0lYcWxwdUsxalJ0UldYTVFBR0EvNVdRY241M2RwSTdhaGdZWVp2Z2tkWVVJYVNrcDZKZVJnVzkzNzBHZHo5ZGlHejc4NWhzb1JKaS9lazJ3ckdMZlBreCs2dWxtOTc5NjFQbTQ1Snl6Mi8xWlJjOGxBYkFRUWlTSjhpK0sva1JFV3VCOXU0ZEVSaUFBSmxOd2hDU0RQeUhVWFVJTEZ6VjlaQytFNkhUVEhKNjFUby85TkJpWUJhYmJRRkNDUVN4em9GZTN6WHI4b1c5a3p6RWRZNXE4Zm9iYmZ2ODBoL2RQMFhZc2krNXRZR1lmUERMNWFzeDg3WFdVViswREFHemN0ZzB2clZ1UEcrd1h3THZsWTN5elp3OEE0TGpzckdZRDRLbC8rM3VUc2gvbTVPRFBVNjRCRVdGSXY3NzRkcy9lc08xOTB0TXc0Y3d6Y2V5UUljZ1owQit6M3ZodldKQnNNcU8yb2ZuRkJpS0RiU0hhSWdHd0VFSWtnZkxKRjEwRjBPMk5KUngzeG1jemRONHZjMFdLd3ZvUmMxWWNpSytsUW9oRWN1Wjdhd0hjUHJNMC94WFR4QXNBblFqQUdobk5VVDhJYTB3TWJTMFo3QStlVTVqcDRSbHV4N2haTHJyNlh0MWRrZmhQSUxxYW9RTUg0cEhKMTJEYXl3dXhmZmR1bkRIc2FFekpHNVd3K2dOemhBL1YxK05uLy9vUEFHQmc3ejY0Sm04VUR0YlY0ZjVYRmdZRDVFRjkrdUQwWVVlSEhYK2dyZzV2Yi9zQ0FKQnFzK0hIeDh0eTFxSjlKQUFXUW9odWJ1ZTFFODgwbUY4SVR1ZGp0RHBmS3hwbXlMeGZaaHdpVmdxT21QUG05M0UyVlFqUlFhWTVQQnNCbk9SMDVjOEM2QjUvS2JWN2JqQURJQVZnazBNVFpPWFhnN2M0Uy9KLzZ5endMT2lBNW9zdXBuOUdCbWI5NUVyTVc3MFdOK1JmRUhWU0t3QTRZOWd3S0VyNDc2Q2pCZzRNdmo2aWIxOEFRRzE5MHg3ZGo3NzVGbC90OUNlOVNyWFpjTjlsbCtBSFdWbGgrenhhdkRqNCtnYjdCVGhxMEtDbzJ5WUVJRm1naFJDaVd5dWJWRGlZMGxJK0FDRUg4Tis4aGk3ekdZdUlHWVFtd3l6S21idDRhVHp0RkVKMEh1Y0srNDlBTkJkRXB6YVdXZ254MnBNT3ZybnB4TXhMVXRKOE45ODdablZaSXRvcVl0ZFJXYUNyRHgzQzNwb0RHRGI0aUNiYmZ2UGM3T0FRNk52R0Z5TC9sT0g0Nkp0dmNkL0xqY3RVTC96ZHJVaHRJV0N1T25BZzJIdGJYWHNJYzFiNTUva083Tk1IVjU4L0VnQ1FucHFLeHhZdmdVTFViRDJoUTZIVFUxSUFBSVA3WnVKdk45NFF5OGR0azJTQlRqN1NBeXlFRU4wVTN6SWlwZUtRYlRGZ0JiOGNTR1lUUjUySXZOL2wzMG53SzBUMzRoenIzUXpnTkdlSnd3bkNkSDhwK1ljMk13TktsRjhVWlAweDBmakZRRFNob2Q2MlpVWkovdFRwQlo0bEhkQjhjUmcxK0h4NCtNMUYrTHlzSEw4WXF5UC9GUCt5UTN1cXErRXpUUGpNeGhRUTFiV0hVRkcxRDVVSHdtZkc3TnkzSHltcTJxVHVmcjB6VUxGdkg1NWVVZEprMjk2YW1tRDU5TXN2QTlENnZOK0F3UGEyOWhNaWxEelJFRUtJYnFwOFN0RmNFRTFwTEdsLzl0ZHdrY2Z6dzlsemkrK09vMEloeEdFMncrMG9aSk1mQjFINEdqTHRXVElKYU9IcmhmL2VLNzMrRDNmbHJhMk92NldpdlRxaUIvaWZKUzRzMi94QjhIM1JXV2ZoeHZ3TDhPdm5adVA3eXNxNDZyNXRmQ0Z5Qi9USG5mTmZiSFUvNXhXWFljdDNiYys0cWZmNThPWW1mNUx5d1gwejhlK2YzUkpYKzFvaVBjREpSM3FBaFJDaUc2cVlXalNOa2NqZ0YySEhFM2gybGdTL1FuUjcwN1hTWlFDV09WMzV0ekRvSVFMOEV5YUR3VzlvK3F0V0JGY2JEdDJQZm5ub1VOb2xNOXlPbjAvWFNvc1QyM0p4T0V3NDYweTg4OFdYMkYzdGY2WlIvTjU3U0UxSlhMalFQNk0zeHAvNUl3REE1cSsveG83S0tnQkFabm82Umx2ci9BN3UydytYbnp1MHplek9OYlcxd1FCWWlQYVFKeHBDQ05ITmxFMmRPSW1BNElRckRzM1dISVBJTExITS9GcjI4Y1ZYa2hPeXRvUVFTZVNSTmFNeUQ5V20zUXZHYlNDa05XNWhLMmwwMnozQ2pWbWltengwZXhWRzdhK2M0OWJ0VEhDelJRczZhZzd3cnYzN01lMlZoZGhSV1lXc2Z2M3c2TlRKZUhYRFJ1eXBqcStqZjhKWloySDRrVU1CK0pjdXV1RWZ6MkRmUWYrYXdrY1BHb1NuYnJ3K3VPKzlMNzJNLzMzN1hkUjFTdyt3YUErNW9FSUkwWTNzbkhwUm5zbmtBWkVOQ1BUSHhONzcyMlNKRkdadjFuZlZCZVQxK2xvNFJBalJ6VDNvZGd6ek1UOEcwT1hoVzZ4aDBUR0dWY3pZUjhSM1R0YzgvNUoxZ3p0ZVJ3WEFBRkIxOENEKzlHWXhmakZXYjVKbE9mS2g2eWZmNzhDbUw3OEVBUFR0MVFzVHp4N1JadjFyUHZrVWZ3N0o1bXhUVlp3eDdHamNmdEVFOUU1TGczUGhhL2o0KzdhSFFRZm0va29BTE5wRExxZ1FRblFUdTZaTVBORWd2QU1nRS9EZmhDangzbVVHTW1mNTYzdUg5OEdlVzF4OE1QN1dDaUc2dXBtbCthTk1FMDhEZEViWUJtYVEwbllnSE93TkRyeHBQSDZEeXNhMTk0OWQ5WGtpMnl2Q2RXUUEzSks2aGdiYzg5TExPTy80NDNISk9XY2p4V2JEb25mZnhYOUt2UUNBb1FNRzRPOC92UkdBLzNmVXMrNVMySWVmakJOemM4UHF1WDN1UEd3cmI3cXM5RkdEQnVIdVN5YWlYMFpHbTIycHFhME5yaU1zQWJCb0Q1a0RMSVFRM2NDdW4wek1OWUJTQklKZnhCLzhNa0tmNHZPV2RKczZka0R4ZnlYNEZhS0htT2J3ckdYR21UTmRqdXVaK0NHQXNnSDQ1d2N6QTB5dGRwVXcwTGc5ZENBSzBYa0diQjg1WGZrUElhZmlZZWNwVytzNzdsT0lqbEJXV1lsM3Yvd0tvMDgrS1N3WS9ZL0hpMjNsRmRoV1hvRTFuMzZHeDYrZDBtSWRiN3o5RHBhK3Z4bEwzOThNL2JSVGNZdm1RRnBLQ3RaLzlubVQ0RmRWRkJpbWlXLzM3TUU5TDc2TXFvUHlxMGgwSE9Wd04wQUlJVVRyZHQwNE1kTm5ReWtJL2tmb3pGQ2ltS3ZYS2diSXVsdGw0RnZBNWhndys3OVY4YmRXQ05HZEVJR25GNVErMzl0SU9SN2dod0N1dGJZMHpwRUl6dmx0dFo3R1BGbit3OU1BbW9FZDJmOXpsdGpQNjdBUElEckVoOTk4aTMrVmVuRERQNTdCUDB0Y0FJQ1ZXei9HOGc4K0RPNlRmOHB3cUVyem9jUUgyNy9CL0xYcmd1LzNWTmNnTFNVRnRRME5lTTdqN3kwKzVjZ2pnOXVIRGhnQTdkUlRjZFNnZ2ZqbDJJS08rRWhDQkVrUHNCQkNkR0ZzdDl2S0czZ3BFWjBZS0NNUU9JNEJXZUU5djlpcEdJWTlhOEVpU1Z3alJBOTJ4N2dWQndEYys2RGI4YXpQNUQrQjZFb0FqYjI2Sm9YRnhKR0NjUyt4bFNUTE9wQndBa0Rybks3OEJiWVU0Kzc3TGxqMWJZZCtFSkVRbit6WUFjQ2ZyTXBreHBadnY4TlRieTBQYmo5NWFDNG1qamlyMldNM2ZQNDVIaTFlQXAvaFh6TzRiNjllK08yRjR3QUErdzhleE03OSt3RUEycW1uWU10M2pZbXVidEh5Y2FpaEFRVGdWMk1MNEROTjdLMnBBUUQwU2szRnFvOC94dGU3ZHNPbXF2aHB2ajBZZkp2TWFEQU1DQkV0NlFFV1FvZ3VyUHlvdmdzSWxCY3NZSTQ1K0NXcko0Y2F4elJXczQ4ZFdRdVdmQmx2TzRVUXllRStyWFM3czhCemxhSndIc0NOYTh4WVh4ditvZEV0SDgrZ2tMdkx4ckFZb01tK2V0dm5UcGZqMFQrdXpodlFFVzBYaWJNMUpEQTlLVGNYank1ZUVnd3krMlZrNFBhTEprQ3hBbENib2lJOUpRWHBLU25ZVlYyTlI5NHNEdTZiYXJQaDNrc3Z3Y0RNUGdDQUlmMzY0YmlzTE9RTzZJOVRqejRxN0p6cHFhbndHUVlXckYySGdYMzY0QWREaG1EaGhvMVl1R0VqdHUvYWhmRm5uZ2tBOEJrRzBsSlNNUGFNMC9IeGpoMTR6dU5GeVljZmRmaC9FNUU4SkFBV1FvZ3VxbXhxMFF3Q0pqV1dOQ2FzYWpjR21ManhKaFpjUzJ4Y21QTmk4WmI0V3lxRVNEYlRISjYxVHQxek5oRXVBL0JlY0VQWVdHZHVmb3F3OVpTT1FGWU1iQVhDL3FXWGJxK3JTL2xpaHN0K3UzUEw4TlFPL0FnaVJudHJhbEJldFMvNC9xeGpqOEgwS3k3RGtRTUhJa1ZWY2UrbEYyTnczNzdCN2VQUC9CSHV1ZlJpSERWb0VPcDlQcGhXWnJRVVZjVmRFNHR3MHREd0JGZ2pmbkFzTGozbm5HWWZwSGkyYk1YeUR6N0VBNisvZ1hXZmZSYTJMZStrRTVIVHZ6K3VISGtlMGxOVFVGbFRnLzRaR2FqeitiQjk5MjU4dTJkUEF2OHJpR1FtUTZDRkVLSUxLcDg2OFdZQTA4SkxZeC8zN005UEUrekM4U21NaTdQbUwxblg2a0ZDaUI1dnVsYjZCb0EzbktYNTQySGdmaEJaODNrRE9RUmFUcGJWbUNTTEFudGEzME0wZ0VHUG9pejdOODZTckh1bTY1NFhaZG1rcnVQRGI3NEp2aDUyeEJIbzM3czMrdmZ1alQ5TnZocWZsMWNFTXpwWEh6cUVOWjk4aXRJdFcvRlpXVmxZSFgxNzljSTlsMTZNazRjT2JWTC9xQk4vaUtFREJtQnZ6WUd3Y21hR1o4dFdBUDRoenlOL2VBTGUzTlE0Q0tGM1docitlZk5OQUlCSGl4ZmowZUlsT0hMZ3dPRDI5Wjk5anFOR2hpL1pKRVJ6SkFBV1FvZ3Vwbnp5UlZlQitabVllM3NqaGE3WnlPeGowQ1haOHhldFNFemxRb2lld09ud0xBV3cxT215NjRCeVA0QXgvaTNoMmEvOG9XNXozMTBFaFFBMncwYXlEQVBSL0JtdS9MdG5sdUxYMHh5ZWxSMzhNVVFVTm4rOVBmajZ0SkJoeWd6QXBpcDRhZDE2ZkxqOUczeGFWaGFjNXh2cTlLT1B3bTh1SEljaC9mbzFXLzh4Z3djM1cvN3VsMTloUjJVbEFHRDBTU2NpUGFWeGdNRDNsWlV3VFJPS29xQzJvUUVmZnZNdEROTkV4YjU5eUV4UFIzVnRMVFp1MjRZclIwcStOZEUyQ1lDRkVLSUxxWmhTZEFtRDVqZW1hUFlIcjdGMGpmalg2QXk3Mld4ZzBLVTU4eFl0U1ZCemhSQTlqRlAzdWdDNG5HN0hHRERmRDVEdTN4TDh5Z3A5R3lhUUhJc0lZRE5rSDZKVFRSTmVwOHV4VEdYZjdmY1hyUHE0WXorRmFBa3o0NFB0alQzQXc0OGNpdWM5WHF6NjVOTmdRcXFXRE96VEIxZWZQeElGcDU4V21tZ3hhcXMrYnJ6czQ4LzhFWTdJekF5KzMxWmVnWnVmL1RmNlpXUmc1NzU5cUs3MUp5c2YrY01UWUpxTWxSOS9qTjNWMVRoWVY0ZU10TFIybjF2MExCSUFDeUZFRjFGeDdjVTZtK1pDRUZSL2lYL09icXpCcjhsaDJaNGJpREVoZTk2aWtzUzBWZ2pSa3ptMTBsVUFDcHdyN0dlRHlBbWlDUUJDQWwrMjBoWTBmWUFYZUM0WG5CN2NHQ3NWR3JDTmM3cnkzNERKRHp2SGVqZDErQWNSWWI2b3FBZ0xkSWNmZVNTT0hUd0VLMXBKTW5YTTRNRVlkOGJwMEU4N0ZhbTIyRU9MMjhZWEl2OFVmMmJvWTRjTUFlQ2ZmL3plVjE4REFIWlhWMk4zZFhWdy8vU1VGRng1M25sZ01DYU5QQmRIRFpMaHp5STZDUnBmSjRRUUloN2xrNHZPWXdVZUFxVUQvdGx5Q3NlKzNCR0RROWI1NVRxRnFTaExnbDhoUkFlWldUTG1OSk5zTXdDK3BFbTJQdlkvekNPaXhoN2lzTzNXMzVIZmQ4eHVFRDlzOVRxTENBZVdMMHY0dk9sOUJ3OWk3YWVmNGUxdFgyQnZUUTJldk9FNkFJRHJvNC93MUZ1Tk0yZU95OHJDMlQ4NEZ1Y2VmenlPeTg2SzZWd1ZWZnR3eTcvK0RRQTRldEFnUEhYajlVMzJPVkJiaS85dWVoZWZmUDg5cW12cndNeElUMG5Cc01GSFlQeVpQMnB4T0hVaTlSNVhLUEZTa3BFTEtvUVFoOW11YXlhTU1CVFZDNEovblloV2tzcTBKWExZTXpNT0FlYjRuSG1MdllscnNSQkNOTS9wMG9ZRGZEOFlWNElpVmh1eGVuc3A1RzBBZ2NHQkozNU52dnY0WFlBZmh1WjkzVWt3TzZibDNVOUhCTUNoZklZQm02b0czeS9idkJuWi9mdmpoems1Nk4yRGhobExBSng4NUlJS0ljUmh0SHZxaEpOOXJLNEh3Wjh0eEZxcEtLYWVYN1o2ZmtPQ1h3V0dualZQc2owTElUclhnMjdITUIvekxRRGRCS0NaTHNMQTJPZndNZEJFMWx6aDhPTEFJWjlEd1o4RzFxWE4vZTM0WlhVZDFmYnVvcU1EWU9FbkFYRHlrUXNxaEJDSFNmblVvbU1aMkVpZ3dVRDRzT1gySWpCTWE3NGQvSlhWRUl4eEV2d0tJUTZuWnphTlNDbmYxKzhTWnY0NVFJNG1PelFYNkFLTmliTFF6SGJtTWdMK2t0NnIvcDkzNWEydGpqeTJwNUFBdUhOSUFKeDg1SUlLSWNSaHNPY25GeDlWbjhKckNmQ3ZNZEhDVFdEVVFyTTlNMnFZMlpFenYvaWR1QnNxaEJBSjhzQ0tNU2NZaXUxbllOd0F3c0FtT3dTU1l4RUhoOEVFaDB1SFo3UVBsRllCK0h0cXF1K0plOGFzM3RXaGplK0NKQUR1SEJJQUp4KzVvRUlJMGNuS0poVU9wblRiUm9DT0JlTHIrWVcvZ3RDN3hQM00wQ1g0RlVKMFpVNlhmUXFZZmc2aVVVMjNjdVAzbWpVbkpEQll1dG1uaFl3NkVCWUI1blBRdkN0NnlqeGhDWUE3aHdUQXlVY3VxQkJDZEtMeXFaY09BZnZXZ09nRXdOOXhxeURHT2IrUnliS1k5eXVtY2NHUUJVczNKNnE5UWdqUmtad3ViVGlZZndIZ1doRDZOcnRUWUVrM0t3cHVadm1rVU44RC9BS2cvTWVwdTcvc29HWjNDUklBZHc0SmdKT1BYRkFoaE9na3UzNHlNZGRJNFRXQm50KzRzSCtZWUhDcEkrWksxVFFjRXZ3S0licWp4OWVON0ZWOU1PMGE5dmNLbjkzMkVmN3Z2ellpd05YRWVKNXQ1a0pudnJlbTlWMjdId21BTzRjRXdNbEhMcWdRUW5TQ3ZWTXZPcm9PdEpwQVJ3T0pHUFljdHRUUmR6WkFIenh2MGFjSmFhd1FRaHhHRDZ3WWM0S3BLbGN5SzVjRE9ET2FZNGpZbnpTcnlUeGhBT0FhTUJZeStMa1pCZDQxQ1czc1lTUUJjT2VRQURqNXlBVVZRb2dPVmo2MTZGZ3dyUUVoRndqUFZ4VS8zcUtvaGo1azl0THlSTlVvaEJCZGhkTmpQd1krNVFxQUx3ZlJlUzN1eU94UG9BVUFvSmFIU0RNK1orTFpLVVF2M0tlVmZ0OHhyZTRjRWdCM0RnbUFrNDljVUNHRTZFQTdyN25vQkZOVjFnQVlBc0M2S1d0L3ltZi8xTGNteDduVUZGdzIrTGxGUFhZWkVDRkV6K0ZjTVNvWGF0cGxNUGtLRUYzUTRvNmgzN090ZjkyK1RZU2x4TWJTYWZyS2JwYzRVQUxnemlFQmNQS1JDeXFFRUIya2JQTEZ3Nkh3S2dJR0FZaDVxU01DWUVZZXlwaWZWWmQySFMxY2FNVGZVaUdFNkY2Y0h2c1JNSlZMWVBJa0VJMk50ejRHOWhEekVsTG9yZFRVK3JmdUhyMm1NaEh0N0VnU0FIY09DWUNUajF4UUlZVG9BQlhYVGp5ZEdTc0I5QWNRMzdqbnlHT1pIOHFlVjN4di9LMFVRb2p1NytFU3ZWOHRqSXNCWEE3Q1dJRFM0NnFRWVFDOGdRbEx5ZVNsenJIZUxwbGNVQUxnemlFQmNQS1JDeXFFRUFtMjY1b0pJd3hGS1FWUlh3QmdaaWprejFuYUhzVHM3L2x0REg1Tm1MZzVlLzZpNXhMYllpR0VTQTVQTGkxTXEweXRQeC9FWTVoNURJQ1JBUFdLcDA2cmQzZ2pFVFl3MGNaZWFYWHI3OHBiZTlpbm5rZ0EzRGtrQUU0K2NrR0ZFQ0tCeWljWG5RY0ZMb0I2QS83Z2wwRHQvN2FOWE9ZSVhLdWF1R3pJL09KbGlXNnpFRUlrcTJjMmpVZ3AyOWZ2SERZeGhnaGp3QmpWNG5yRFVXTm1waytJc0pGZ2JpQ0ZOcGo1bm8rY0JETXhyWTZPQk1DZFF3TGc1Q01YVkFnaEVtVG41S0pDUThIclpBMi9pem40OVIvY3VNd1JlSmNOTkg3dzNFV2JFdGxlSVlUb2Fad01SZkhrbjhrR3hqRFJHQVpHQi9NMHhJRVpCd2k4Q1VRYkFITkRhcXF4OXA0eHEzY2xvczB0a1FDNGMwZ0FuSHprZ2dvaFJBS1VUNTU0SXhUOEM0QUN3RnFTZzlDZXV4TUNZRnJIaGZnaXpmQnBBeFlzM1o2NDFnb2hoQWh3ZXV6SGtJL09BT0YwQnAwTzRIUXdqZ2RaMytjeDR5b3d2Z2F3SFlUdEFMWVRZenN6YjA5Tk43YkhHeUJMQU53NUpBQk9QbkpCaFJBaVRtVlRpMllRYUZwb21YL1pvdlpnTkE1NERwUmdVMFp0M2JoK0M1ZnZUVUF6aFJCQ1JNbnBzYWNyVEdld1FhY3o0UlFBWndKOEprQ1ppVHNMSHdMd0RSaGZXd0h5OTJBNkNPS0RJRHBJd0FHWWZKREJCNkFvQjZHWUIyR29CNkVhQjN1bE5CejQ5WUg3OWlldUxhSWxFZ0FuSDdtZ1FnZ1JJM1pDcWRnMmNRNElrNE5sQUJRR3VCM2ZyZ1FyMlZWNCtQdHkxbTdmZGJSc1dWM0NHaXlFRUNJdUQ2NGNjNVJScjU1dUVzNGc0SFJtT3AyQUg0S2dkblpiN2pEdTZPeFQ5a2gvVnY2MDBsbmdzUi91ZG9qRXNSM3VCZ2doUkhmRTE5dlR5N2Rsdms2RXdtQVpHQXFvbmNGdllMcXZkUkN6RDRRN3MrY1cveVhCVFJaQ0NCR24reTVZOVMyQWJ3RXNDWlE1UFhZYmdHeVlTaTdZekFVb0YweTVBT2NDeUFVb2x3bTVpWmhyTElTSW4vUUFDeUZFTysyYk5HN2d3ZlMwNVFTY0hiNkZFZTNYYW5ORHBCbllvN0p4NlpCNVMxWW5vcDFDQ0NHNkZxZkhma3hZb0F3Y0FhWmVBTkpCN1A4YlNBZWpGd2pwMXBwais0anlBQUFZR1VsRVFWVEc2Y3pvQlhBNkFlbitjdlNLZTcxakVSMW02UUZPTWhJQUN5RkVPMVJlTTM1WW5XcHpBemd1VU5iZStiNysvU09DWmVZUFV0aDMwYUQ1eTc1TFVGT0ZFRUlJSVVRRUNZQ0ZFQ0pLWlZjWG5RSWJQQVFhREFDd1ZpcHFYL0RyVDNZVlR1YjdDaUdFRUVKMEJnbUFoUkFpQ3J1bUZsMWdnSW9CWkFMTjVXeHVXNU9lWW1ZZlFML1BucmZvcndscnFCQkNDQ0dFYUZHblo2d1RRb2p1cG16cVJiOWlLUE1COUFJQ3lhNkE5ajFEREIveXpNQWVGZWI0ckhtTFgwbGdVNFVRUWdnaFJDdWtCMWdJSVZwUk1iWG9lUVpkSHl5SVBzOFZnQmFTWFRHL204cStTMlMrcnhCQ0NDRkU1NUpsa0pLVXJ1dDNBSmdBNEZxWHkvVk5JdXZXTk8yM1JQUzRZUmpuZWp5ZWQ1czU5NThCL0lhWmg3cmQ3ajBoeHoxQ1JMOWk1bUdoNVYxWlFVSEJCYVpwVGdMd2x0dnRYbnk0MnlNNno2NHA0M0o4U0gyVFFlY0V5cGdCcFIxemZwc1BmdkZDenJ6aTY1dmJYd2doaEJCQ2RDd0pnSk1VTTU5SVJCZjRmTDZNMFBMOC9QenhxcXIrTnNvNkRybmQ3a3NqeTRsSUFhRGFiTFptKzhHWU9ZV0kwZ3pEaU55ZUJxQjNNK1ZCRG9kanFLSW9UMGZUdnRZY09uUm82dHExYTZ0RHl6Uk51d2xBZnVTK1JHUzRYSzdySXN0SGpCaVJZWnJtQzBRMGpKblRBRWdBM0VOVVRKbHd2a0hxR3dRTUNTMlBPdUVWKy8rUHFVbXlxMXR6NWhVL21hQm1DaUdFRUVLSWRwSUF1SWNob3FNQmpHUG1XaUl5V3RtMUZ4RWRpcWJPRVNOR1pQVHYzLy9aa0hPTUFBQlZWZitoYVZwZFcrV0dZZHptOVhwM0E0QnBtcG1Lb2x6Y3ZrL1ZWRXBLU2hxQTZvamlrVVEwR1VCb3B0MDBBQWFBSmdGdy8vNzlaMXJCNzNZaStxbXU2Nis2WEs3bDhiWk5kRzNXZk4rL0FFZ0IydC9yRzB3TkhiN0UwZWRnNWZMcytZcytTbkJ6aFJCQ0NDRkVPMGdBM0hOTmRibGNyN2EwVWRmMURRQk9qYVlpbTgxbUE2Q0hGR1VDQUJHTllXWnVxOXcwelY3TlZMdkc1L01WUm5QK2lMYXNBM0JhYS92NGZMNGp2Vjd2YnJ2ZDNzZG1zKzFoNXM4ajk5RjEvWEptL2o5bVhtMnoyUzR4REdNemdPZnNkdnU1WHE5WDVtMG1JWjQwS2JVOHZmYmZCSnJhV0Fnb3pTNWIxRlFMYS9zeUVmMTlpSzM2OXpUYlc1djRWZ3NoaEJCQ2lQYVFBRGlKYUpwMkhUT25BQUFSblFnQU5wdnRDb2ZEVVc2VmZSQWVqL3FOSFR2MjJJYUdoZ3lQeDdNbGx2TnUzTGh4UDREc2tIWThRVVMzK255K1V3STl1NjJWdDhEd2VyMDFBR0MzMi90N3ZkNnE1blp5T0J3L1ZoVGwvQU1IRGp5emZ2MzZRNXFtbWRSazJHbnpiRGFiQmlDVmlJcER5d3NLQ243RXpDOFFVYVZwbWxPWEwxKyt0NkNnNEFabVhxNnE2dks4dkx5OE5XdldWRVoxRXRFdDdKb3lMcWNjdGNVRS95Z0ZBUDZ1WDFBenc1aWIxeVQ0QlhhQytacXNlY1h1UkxaVkNDR0VFRUxFVGdMZ0pFSkVUeE5SNzRqaUJ4VEZ2MkFMTXo4QzRPdkk0MHpUZkY1VjFUeTA4dk9nNi9wdm1Qa002KzBwVm4zM2Fab1dHTHI4WjQvSDg2bTFmUzh6Yi9mNWZKRkRyRnNxYjVIRDRiaGVVWlFuZEYwZjdYSzVtZ3dmVlJUbE1RQjV2WHYzM2d6QUcyMjlWdnNMcldENXpVQlpRVUhCMmFacHZrVkVLY3hjV0ZwYXVoMEFTa3BLM0xxdS80Nklua3hQVDE5aHQ5dUx2RjV2ZVh2T0o3cW04c2xGNS9rSWl3ZzBPRkRHWUVUeklDV1k1SW9EdzU2RE5SUm5rTzJHdnZNWGRZdGtiMElJSVlRUVBZVUV3TWxsTkJHcGdEODRCWEF4Z0N1SWFEc0FtS1paQnFBb2xvcVpPWitJeGx1dlU2M2dvSkNJR0FDSWFJNm1hUmNUVVNEcDF1ejA5UFJiZFYyUHJDcTAvRE9YeTdVZ2l0UDNBekMvc0xEd25HWExsZ1huNytxNmZqR0FQQUJlbDh2VnJ1RFhjaUV6VjdqZDdvMVdmWFptZnBPSWVqUHpGTGZidlRwMFo1Zkw5WlNtYWNPSTZIYWJ6ZloyUVVIQnhKS1NrczB4bkZkMEFleUVVckd0NkE4QVpoRElCalRPOTQxMm5TTVREQUkxQnIrTUdoRGZsajIzK0Q4ZDAyb2hoQkJDQ0JFUENZQ1RpTXZsZWovd1d0TzBQVVFFSXZxd3BLUWtPTWZWNFhERVZMZmI3YjdNZWttYXB1MEFrRTFFbzBwS1NqYUZuUE4xQUFNQVJKTThxemVBSlFCYURZQkxTMHRuYTVvMmtZZ3VyYSt2ZndqQTdRQXdhZElrdGJLeThvOEF3TXpUMnZ0NU5FMDczVXB3OVN3QU9CeU91NWo1UVFBZ29tdmNidmNyelIzbmRydC9yMmxhUFJIZGJacm0yN3F1UCtMeitXWjV2VEsvc3p2WmZlMUZReXUyS2ErQWNINndNTXI1dnNUV2NHY2lmL0FiT0p6NW5YVFRtRFJnd2RMdEhkWndJWVFRUWdnUkZ3bUFreFJaWGJTR1laaHQ3Y3ZNQktETi9RQkEwN1N6aVNpN2xWM1d1MXl1dkxicTBYWGRGODM1QU1Bd2pGdFVWVDBmd084S0Nnb1dsWlNVckt5c3JMd1J3TW5NWEJMWlV4c05JcHBvdlh4RDA3Ui9FTkhQbUxtR2lHN3krWHhMN1haN24xYmE4NUNxcWxVQVpnRzR6MmF6YlVMSU1HclJ0WlZQdmFqSVo5SThFUG9HeWhvelBiZmQ4OHVSUGNUTVBpSThrRldYUG9zV0xveDZlTDhRUWdnaGhPaDhFZ0FucjhDMWpTYlFqSHJKSXdDWEIxNHc4eVc2cnY4d2RCZ3pNK2M0SEk1ZlIxRlBXNUZHTUZ1WDErdmRuWitmZjR1cXFtK2FwamxiMDdUekFEZ0JtS1pwM2hGbHU4TXJaNTVJUkhWbFpXV2xPVGs1WHdJWUFlQWVBQ3Y4U2EzYlBQNDEwelR0cXFycUxwZExndDl1WUVkUlVZYlNEMzhENkFZRVJ5ejdoekMzdWI2dnRhNHZJdWNGTTMrcEtIVEZrRG1MM20vdU1DR0VFRUlJMGJWSUFKd2s3SGI3U2FxcTNoWlNOQklBaU9oQlRkTU9XR1g3bVBtcnlHT0pxQmN6UnhNQUt3Q21NUE1lSWhyRXpKT0k2QmlIdy9GZGFXbnBLcXV1SHhEUkUxSFcxVVRJSE9hd0htbVB4N05JMS9VNVJIUXRNMjhDa0F2Z1h4NlA1NE1venRXY0R3Q2NrNXViTzlubGNqMFA0Snk4dkx3QmFXbHA4Nk04L20yUHg3TVd3Tm9Zenk4NjBjNXJKNTVwbXZ3cWlINFFLR013RkZDYjYvc1NtdW4xQlJvQVBKcGxxNTRweXhzSklZUVFRblFmRWdBbkNWVlZqeVNpbjBXV0U5R1V3R3Rtcm9DLzV6VFNFQ0xhMzlZNUhBN0hCQ0lheXN3dkFMaU9tWDhCNE8rS29yeWhhZHBJYTdlMThReUJWaFJGdGRyZFpMdlA1N3RWVlZXTmlJNWs1bW9BOTdkMW5wWVlobkdIeldhN25Ka2ZHRDU4K1B5dFc3ZldXMHNiQmY5NzJlMTJtNklvWTRob2k5dnRyZ2c5M202M3A4ZDZidEY1QW9tdVRJWVRSQ21oMjZJSmZ0SGNuR0RHT2hXNGNmQzhSWjgyZjR3UVFnZ2hoT2lxSkFCT0VtNjMyNFdRTGlwZDE5OEhNTnpsY3FXRjd1ZHdPSDRlK3I2d3NEQ3R2cjUrTUlEL3RYVU9Jdm85TTM5QlJKc0JYS2VxNm42ZnozZVZxcW9MVGROTXNaWmI2cWZydWoyS0pyYzBCRG9OQUppNVBuS0QxK3V0MGpUdFV3QkRBUnlzcTZ0cnNrKzB2RjV2bGE3cmZ5VWlaMjV1N2tXOWV2VXFIakJnd05VQTRISzU1Z0NBb2loVEZFVjVucGx2Qi9CNDRGaGQxMDltNXJjMVRadnZkcnQvM3NJcHhHRzI4L3J4MlJYYmJLK0ZKcnBpK0ljZU1Gb2U4dHpTMGtiTXZCdUVPM0xtRmMvdXVGWUxJWVFRUW9pTzFPd3dWTkg5TWZPUkFHclBQZmZjdnEzdFYxOWZmN3FWTU92TDF2WnpPQnhqaUdnTWdCZEN5ejBlendjK24yKzR4K1BaWWhXZENzQVR4WitXZnZZQ3lhZHFJamRvbW5ZTEVUa0FHRVNVbFphVzltUnJiVzZMb2loenJKY1habVptTWpNL0ZwcFIybWF6TFFWZ0V0RmxvY2RaUTcvN0VGRnFQT2NYSFlNQnFwZ3k4UmVtei9aSlpQQWJERzViRVJ4N0gxemFpQm5nLzZUYjFCTnk1a3J3SzRRUVFnalJuVWtBbklUR2poM2JtNGlPQU5BM016TnpoYTdyL1ZyYWw0aEdXWCtQMXpSdFUwdlpqeFZGZVFSQVBUTS9GN25ONi9VR2hpdjdtUGs5SWpvbjhJZVpYd1lBWmg0VFdnNmdEa0NUakxsRU5NQjZHVFlrMjI2M0h3UGdVV1p1SUtKeHpGeEJSRk1jRGtkUnhQRnRqMnExckZpeDRpdG0zc1BNcDNpOVhoOFJ2VXBFeCtYbjU1OXJiZC9KekJ1WitYeTczUjdNZkUxRVB3RUEwelFsR09waWRrK2RjSExGbEtKMVRQZzdDUDBBZjBjdXVQWDh6djdBbUlPdkE1aXhsVTArTDN0dThVOEh6UDV2VlljMVhBZ2hoQkJDZEFvWkFwMkVUTk8wQXdBenZ3dmd4MFRreXN2TEc3dG16WnBLSXRyR3pDK2Jwdm10dGMvVjFvcEozeExSdWJCK0pwajViZ0RCd0ptWkR3S1lWMXBhK3IydTY4MmUxKzEyTjFrZVNkTTBINEM2WnBZcWFuWU9MVFBuV09zWDd3d3BKbFZWbnlPaVRBRE9rcElTdDZacHR3SjRTVkdVLzIvdi9vT3Nxczg3am4rZWMvWlhKQUlMWVJkS25FeW1jY1JPelpodXg4WWk3WVY3SUVGaGJjUzFCcEFZbURqVmlXblQwcWhqMHVoa1dtZFNhZk56VEVtTUNnb21aQ1pGMUpYMTNzdHRZRW0wd1V6YkNiRUpwS2sxTGl5NENwUVY3dTQ1VC8vZzdIcnYva0M2MlYxZ2ZiLyt1WHZQOTV6dmVlNnljNGRudnVmN1BOL0laREk3aThYaTYrbjFQZW5uT2FPL2JUTTc1TzdUMDJzM21kbWZCVUd3WE5KejZTazd6T3pLTUF3L0pPbVJoUXNYWHU3dWw3cjcva0toOFA5dXY0U3g0UzB0TlFkcTMvaHNqd2QzbUtsL1pkNTErdlpHNWxLU0RsWDA5SlYzUzNidnpKTzE2Mmh0QkFBQU1IR1FBRTlNSDA1Zjd6S3pQNVIwVDExZFhWc1VSVkV1bDh0SnlrbFNOcHVkWjJaWHVQdS9TdHFYSnNDU3BIdyt2ME9TNXMyYk4yUG56cDJIa2lUNXNwbnRHZXBtOCtmUHZ6b0lnZ1ZEalpuWlBIY3ZaYlBaKzRjTDFzeStrc3ZsWGtyZlhpeEo3djV5MzNnMm03M1R6T2E3K3d0eEhQOXRHdDkzc3Ruc0NqTmJHb2JoT2tscjBybEtraFFFUWEwa2k2TG8zeVI5TlpmTGZYUGdmUmN0V2pRcGp1UFpaclkvbmJNOW04MGVsblJEUzB2TFgyN1pzaVUyczkzcHZJc2tQUkxIOGFwMHIvTzM5ZFpQMDJJY2RLNjhadDVCblhqUUxMaTRZaURkd2p2VVA1SkpTdHpsVnBuNHBwZHRyK2tKUGpIOThhMy9NM1pSQXdBQTRHd2dBWjVnMHFKVzEwczZWbE5UODRQVzF0WmNOcHY5WFRPN1h0SXpjK2ZPWGRUZTNuNnNxYW1wV3RLWEpNbmQvOTdNcmgxaU9xdXBxWGtwaXFLSGM3bmNyY1BkTXdpQ1B6Q3pvWXBCVlV1cVNWZGtQeTFweUZaTDZXUFNmUW53VmVtY0wwcFNXbERyQzVLNkpkMVU5cmkxNGppK0xRekRqSm10WHJodzRhWm5uMzAyTCtsSU91ZlVLSXBlbDNTWlR2VXU3aytBd3pEOGFoUkZyeVZKY3FXWlhlanUvNUlPSldiV0ptbDVWMWZYQWtuUGhtSDR3OTdlM2hmTTdHY3RMUzFoVjFmWGNrbHhFQVE4L255V2RiVkVVMHAxNzFpWHVGYkx5cXRWU1dZdUg5aXpWMi91QVhhcDRwTDBzcDhFaXUrYXVmR3A3V01iT1FBQUFNNFdFdUFKcGxRcTNXeG1NeVU5ME5yYWVsS1N3akM4T1k3amk4M3NnN1cxdFIrVDlMWDYrdnAva1BSNzdyNnpVQ2g4TDV2TkRrcUE1ODZkKzA0enEzUDNwdFBkTTUvUGYxN1M1OHVQUlZFMHhkMTNtOWtsN3Q0bUtYTDNXd3VGd3NiaDVwazNiOTZzTkthZTN0N2VQWmxNWnFhN2IwNTdBMzh5bjgvdkxUKy9XQ3krSEVYUjNaSytraVRKK3FhbXBzc2tIVTQvODB4M1AyWm1GYXZKcVNtU2JreC8zbjdpeEluK2RrcnUzbXBtaTkzOVBaSzBmZnYyTGtsTmtyUmd3WUtsUVJBMHV2dTJYQzczeXVsK0p4aGJCMjVxdnJIay9pWEpHdnNYY0QxZDZ6VWI0cEhuVTJPSm13Ymx4ZTYvVktEUHpkeXdiZk13QzhZQUFBQ1lJQ2lDTllFc1hyeTRWdEpmcDI4ZjZEdmUxdFoyM015YUpkMWJLQlMrbHMxbS8wclNKeVVkamVONHRZYjVUMzl0YlcxRCt1UEFCUEswb2lqNmdMdi93TXgreDkzL0pvN2paa25QbU5rajJXejI2NWxNWnVwUTExVlhWeTlMSzFMdktoYUwveHVHNFoxcE1yOGhsOHM5Tk5RMXVWenU2KzcrdkprZG5UUnAwblIzM3lkSjduNUpraVN6MHRNcUtseTcrKzF4SE04NWVmSmtReTZYKzNCN2UvdXh2ckdPam83djl2YjJOaFFLaFc4TnZGY1FCR3ZTNndjOVRvM3gwYm44NnNzUHJHemVKV216ekJvckJrMGFuTjJxN0s5N1VQTGI2YTdiR3k5NFpjN01EZHMya2Z3Q0FBQk1mS3dBVHlDbFV1bGVNL3R0ZC85T1BwLy9qL0t4ZEkvdFBWRVUzU25wUGtteHU2OG9Gb3Y3Sk1uTXVpV3BxcXBxbHFTK2FyZnZUOGYybjhIdGJlSENoWCtVSk1tdDdyNU1rcnY3Mm53K3YwNlNtcHFhbGsyZE92VitNL3RVR0laL0drWFJRKzYrTVkzVG01cWFxczFzYlhxL2paSVV4L0hhTUF3UGhtRjR1blpIU1J6SHl6bzdPenYzN3QxYnltYXpQMHJudUNFSWd0OUtmMzZ4NG9Ja09WSXNGZy8zdmM5bXMydk1yS0thOUZDRnZ0ejltclJBMXkxUkZLMUpEeC9QNVhJcnp1RDNnOS9BcXpkZWUxRlBsZCtYeUpkWFZxdnlkSit2YVdCcjZmN0t6alpvN0ppNTFybWR1SC9XbzIzSHh5RjhBQUFBbkNOSWdDZUl0RHJ4V25kL0l3ekR1d2FPcDN1RHZ5SHBaa21KdTYvSjUvTlBscDN5RStuVUk4QlJGTzEyOXlBdC9DUjNmM3E0KzJZeW1YZUhZZmlQa3VhbjFaVGR6Rm9sM1puTDVmcVQ4RDE3OXZSSSt2TnNOdHRxWmwrVXROYk0xa1pSZENSSmtnVkJFTHhQMG5za2RWUlhWMitTK3RzcjNmZFduNzFZTFBhdlVNZHh2Q01NdzUrYjJkeTB4ZFBKc2oyK3c3bE0wbEI3b0N2MDdSazFzeVZsaDQrODFYVVl1VmRYTEo3Y0cxVGZYVkx5S1pQVjlTZXlhVk5mTTZ0WXRpM2Y0L3Zta2ZRU1Y4bk0vK2tDcTdwMzhzYnZ2em9lOFFNQUFPRGNRZ0k4UVFSQjhGSWN4NTFtOW9XMnRyYi9HamhlS3BYZWIyWTM2RlF2MzQvbDgvbkh5OGVycTZ1LzNkUFQ4OEcwR0ZaZmE2UU9kNytqcnlMMFVJckY0cStqS0hxM3BFNTNYeC9IOFlaaXNmamljT2ZuOC9sbkpMWE5uejkvU1JpR0t5VzlYaWdVWHNoa01udkRNTnh0WmcvMzdWMGVpV0t4MkJ0RjBmWHUvcmlaelV5UzVJNUNvWERhWktlam8rTXpEUTBObngzSi9XcHFhbmhzZGd6NExVM1ZCN3RuMzFZeWZjNms2ZjJMdm40cTgrMnI3anp3bCs5OWlYSGxRWmRwczNyRHUyYysvcysvR28vNEFRQUFjRzRhdWprbXprdFJGRjJheStWK050ejRnZ1VMRnJ2NzBSMDdkclNQNW4wem1VeFZlWFhta2JycXFxdnFkKzNhZFVSU01ncGg0VHpWdVdMSjlZa0Y5OG4wdm9vQjE2bkd2ZVZmVzMxdjNRZnQvM1ZYeWVTUEJiSy9hM2owaVgxakhUY0FBQURPZlNUQUFNNDZ2MGZCZ2YzTnl5VGRaZElIQm96S1pJTXJWQTNUeDFmdVIxMWFIMWJGNnhvZWZ2ckFHSVlOQUFDQTh3d0pNSUN6eGpPWnFvT3pKNjl5MDJmTWRFbkZtSjhxVSsvOTMxTHBjbTladTZQS3lkVGg4aS9YZU84RDB4OXJQVHJXc1FNQUFPRDhRd0lNWU56NXpabTZnL0dGdDdoc3JVa1hWUTYrbWR2MnJmcWV5bm05dnhCWnhlbXUvelFsOXpkZTBQR0lyZC9UTTZhQkF3QUE0THhHQWd4ZzNCeGEzWHhoWFBMYjNmUVhKcHRSUHVaeXlhVWdUWEpkUTI3dExiL2loK2I2WXNPajI3YlN3eGNBQUFCbmdnUVl3SmpyYUZrOHcrcXFQeTNYYlRKTktSOXp1UUpaZndWbjkvU0xhYWh2SjljUk4yMnVraDZjc2ZHSkg0OUg3QUFBQUpnNGFJTUVZRXk0WkoycnJzMjYreHFYZjBSU2JVVUI1M1IxMS9yUFAxWHNhcWdWWDNmdERGMFB6aWpWZnRlMmJIbGpQT0lIQUFEQXhNTUtNSUJSZFhqVmt0bHhFcXgyODQ5TDl0NkI0eTRwVk5ycnlpVTNIMXpKV1pMY0Q3cHNReWl0cDQwUkFBQUFSZ01KTUlCUmNYRGwwbVdKdE1iTUZnOTdVdDl6enFmNTVuSDUwMEhpMzJwODdNbnZqMzZVQUFBQWVEc2pBUVl3WWdkV05qZWIrVWRjOWllU3BvNTBIcGUvWkxKdlZsbnkwTHMyUFBuclVRd1JBQUFBNkVjQ0RPQ01IYmhwMFNUMzJtdk1kSjFrVjB1NmNPU3orVS9sMnVxSmI1MjE2Y25uUnkxSUFBQUFZQmdrd0FCT3E2c2xtdEpUVzNldG0xM24wb2RNVmplaWlWeXhTN3NEMDlhYXVQZDc5WnVlL3U5UkRoVUFBQUE0TFJKZ0FJTWMvZWpTZDNXSHVrN1NNcG5ObDFROWtubGMzbTJ1TmpkdGZVZWNiSjI2NmFuWFJqZFNBQUFBNE15UkFBTnZjNTdKVkIyK2FQTGx2WWxmSWJNclpINkZ1ZWJJaG1wSWRBYnp5UStaYkp0Y1d4dGY3ZGx1cmEwblJ6dG1BQUFBWUNSSWdJRzNpYzZXekR1dGJ2S2NKTkVjbWQ3cjVqTWsvYjVrVi81R0U3di9RdEp6WnQ0dUMzWTNibmppMzBjbFlBQUFBR0NVa1FBREU4emhWVXRtOThhYTQ0SG1tT3dTeVM2Vi9GTEpaby9PSGZ4NWQ5c1ZtTnFURXowN1oyMXBQVFE2OHdJQUFBQmppd1FZT0VjZC9HaHpZeWl2ajhOa1dxS3dQakNmNWxLOXVkVzcrVFM1cGtsV0wvTnA3amJOVFBXU0drWXpCcGQzbWJSYnN0MUJyUFlaci9VOHh5UE5BQUFBT0YrUkFJK3pqcHVXRmszMngyYzdEcUNjeTE4MHQvMW0rcW03NzNmNXo2c0QvWUtldkFBQUFKaElxczUyQUFER2xydGVscnpEWkIxOXJ5N3ZNTmV2NU1tK3hrMVAvZkpzeHdnQUFBQ01CeEpnNEp6bHgxM3FscXRibHI3S2pwdjhoRlIyek5RdHFWdUpIL0hBRGdTSlhsRm9CNUkzZWpyWW53c0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lEaC9CL3dhQ3NSTlQzUmxBQUFBQUJKUlU1RXJrSmdnZz09IiwKCSJUaGVtZSIgOiAiIiwKCSJUeXBlIiA6ICJtaW5kIiwKCSJWZXJzaW9uIiA6ICIxOSIKfQo="/>
    </extobj>
  </extobjs>
</s:customData>
</file>

<file path=customXml/item8.xml><?xml version="1.0" encoding="utf-8"?>
<s:customData xmlns="http://www.wps.cn/officeDocument/2013/wpsCustomData" xmlns:s="http://www.wps.cn/officeDocument/2013/wpsCustomData">
  <extobjs>
    <extobj name="C9F754DE-2CAD-44b6-B708-469DEB6407EB-1">
      <extobjdata type="C9F754DE-2CAD-44b6-B708-469DEB6407EB" data="ewoJIkZpbGVJZCIgOiAiMjg2MTc4NTgzNDUwIiwKCSJHcm91cElkIiA6ICIxNzE5MzUyOTM5IiwKCSJJbWFnZSIgOiAiaVZCT1J3MEtHZ29BQUFBTlNVaEVVZ0FBQThBQUFBSjhDQVlBQUFBeHFjZ2hBQUFBQVhOU1IwSUFyczRjNlFBQUlBQkpSRUZVZUp6czNYbDhWTlhaQi9EZmMrOWtKMlJCa0VYWktZcTdRV3NWNnBCN3c5S3F1R0VWck5hNnNLaHR0ZFdxaVcxYUFXdGJ1MmdoZ0x1dGUvdTJDaFZDWnBJUlVBUUZwY3JpZ29naUtFc1dJSkJsNWo3dkg3a3ptWVNzSkd6SjcvdjVCR2JPUGVmYzV5cE1lSEkyZ0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TZDamw5WHE3ZUwzZVU0OTBIRVJFUkVSRVJNMHhqM1FBZEhqWXRuMTUvLzc5TCt6VHA4L0dMNzc0b2lKY2JsbldSUU1HRE1qczE2L2ZsczgvLzN4dmEvc2ROR2pRYjAzVGZHN0FnQUg3TjIzYTlHYjdSbjNrWldWbFhUaGd3SUM3Qmc0Y2FHemF0T25qSXgwUEVSRVJFUkVkUE0rUkRvQU9EMVc5enpDTURJL0hzd3hBU2JoY1JING1JcFpoR0I4QytMbzFmV1psWlExUjFaOEIyRkZWVmZWVWU4U1ptWm5aeHpDTVdXM3RaLy8rL1Q5ODg4MDM5MFNYV1paMUk0QlI5ZXVLU01qbjgxMWZ2endqSXlQUmNaeG5SS1NmcXNZQldORFd1SWlJaUlpSTZNaGhBa3dIWmRpd1liR080N3dnSW5HcW1oWVhGN2ZKdHUwV3QxZlZhLzErLzMvcWx6dU9rMndZeHZpMnhoY1RFeE1IWUUrOTR1K0l5Q1FBbFZGbGNRQkNBQTVJZ0ZOVFUzL3JKcitiUmVRbTI3Yi82ZlA1OHRzYUd4RVJFUkVSSFJsTWdPbWc5TzdkKzJFQUdlN2JEMVIxWlF1YURST1JrZTdyNXFaYkx3c0dnK05hRzVmSDQza0x3R2xOMVFrR2d5Y0VBb0dkWHErM2k4ZmoyYVdxbjlTdlk5djJGYXA2cDZvdTlYZzhsNFpDb2ZjQlBPbjFlcjhkQ0FTMnREWXVJaUlpSWlJNjhwZ0FVNnRabG5VM2dOc0FyRkRWUVFBR0c0Yng0NEtDZ3ZjYmE1T1ptWG0rWVJnTEFFQlZIL0g3L2I1bWJoTUtCQUo3QWNEcjlhWUdBb0hTUnZvOTF6Q004OHZMeStjdVg3NTh2MlZaam9pMDZEazhIbzhGSUZaRTVrZVhaMlZsbmFtcXo0aElpZU00UDh6UHp5L095c3E2UVZYelRkUE1IekZpeElobHk1YVZOTkl0RVJFUkVSRWRwWXdqSFFDMW40eU1qRVRMc3FiWnRuMTdXL3V5YlR2RjdTc2x1dHl5ck1raThwQ3FiZ3dHZ3hlcDZpUUFDYXBhT0dyVXFBc2E2c3V5ckdtR1lSUUJTQU9RNS9mNzcyaHBISm1abVQveWVEeWYyN2JkNEtpdVlSZ1BBL2h6VWxMU3QxditkRFZVTlR6Qy9HcTRMQ3NyYTdqak9ENEFNYXA2YVdGaDRXWUFLQ2dvOEFPNFEwU0d4Y2ZITC9aNnZUMWJlejhpSWlJaUlqcXltQUIzSUNrcEtXa2k4aWlBbkdIRGhzVzJwUzlWdlZwRVpnR0lyTk8xYlR0SFJPYW82azdIY2I0ZkNBUjJGaFlXTGxiVjYxUTEyVENNSXR1Mjc0RDc1OHF5cklHMmJlZTcvWmlPNDl6ajgvbW1BWEJhKzJnQW5oczNibHhjZEtGdDIrTUJqQUFROFBsOGdZTjR6TEdxK28zUDUxdmg5dWRWVmIrSXBLcnE5WDYvZjJsMFpaL1A5NmlxUGd4Z3VNZmpXWm1WbFhYbVFkeVRpSWlJaUlpT0VDYkFIVWhoWWVGWHFwb1BvRWV2WHIwdWIwdGZJbklEQURpTzh3d0FlTDNlazFRMUc4RDJVQ2cwcXFpbzZLT28rNzRBNEdJUjJRdmdUN1p0cjdCdCsxRVJXUTlnTklCUEFYZ0xDd3NmT29obmVscFYvdzNndEtxcXFwbmg4Z2tUSnBnQUhnUUFWZjFWYS91MUxPdDBFZWtIZC9RM016UHpsNnBhb0txSkFDYjYvZjRYRzJybjkvdC9vYW9QQWpqUmNaeVZ0bTAvNFBWNjQxdDdmeUlpSWlJaU92eTRCcmpqZVJMQU9CR1pES0RCSks0NVhxLzNKQURmQmxCV1ZsYjJNZ0FFQW9FTm8wYU51c0kwelUyQlFHQjkvVGFoVU1obkdNYWRobUU4RG1DNCt3VlZYVjFWVlRWMjZkS2xPdzcyZ1VLaDBDMm1hWjRQNEk2c3JLelhDZ29LM2lncEtma3hnSk5WdGFEK1NHMUxpTWdsN3N0L1c1YVZKeUtUVlhXdmlOd1lEQVpmOTNxOVhacUlaNlpwbXFVQVpnREk4WGc4N3lKcUdqVVJFUkVSRVIyZG1BQjNNTnUyYlh1dFY2OWVPMFhFNi9WNlR3b0VBaHRhMjRkcG1qY0FnS28rdldyVnFuM2g4cUtpb3RmRHJ5ZE1tR0NXbEpRTWN4em5RaEc1RUlBdElxbHV1MjlFWkJ1QU0wWGs3TmpZMkM4c3l5b1FrU0lSV1ZwZFhmMWhJQkNvYUNZTURiOElCQUk3UjQwYWRZdHBtcTg2anZPMFpWbm5BY2dGNERpT2MxZHJuOCtOOFJJUnFkeTJiVnRocjE2OVBrUE5qdGIzQVZqczhUVC8xMEpWLytVNGp0YzBUZHZuOHpINUpTSWlJaUk2QmpBQjdtRFdyVnRYMWJObno3K0x5QjF1SXZ2TDFyUWZOMjVjWEZWVjFmV3FxZ0JtaDhzek16TXpVWE9NMGNraWNrWkpTY2xaQUJJTkl6S0xmcjJxTGxYVjF4M0hlVHdRQ0FTenNyS0dPSTV6SllBc0VSa040R0pWaGNmamNTekwyaVFpR3dGOERlQmxuOC8zWHdBUUVSTUFWTFhPT3VHaW9xTFhiTnQrVmtTdVU5VjNBZlFHOEZoUlVkR2FnL252QkdBTmdITjY5KzQ5eWVmelBRWGduQkVqUnFURnhjVTkxOEwySzR1S2l0NEU4T1pCM3ArSWlJaUlpQTR6SnNBZGtJaThBT0FPQUpNQTNJdFdiRHBWWFYwOVVVU09CNUR2OC9rK2p1cnpHaEc1eVgyN0Q4RC9WSFdGcXE0QXNLU3dzUEFyeTdLMkdZWXhwckN3Y0M0QUZCUVVmSUthZGJvUGVyM2VlTk0wendKd05tcEdob2VvNmpBQVBmZnUzUnZadGRvd0ROTzlYN0IrYk1GZzhLZW1hVm9pY29LcTdnRndmMnYrdTBRTGhVSjNlVHllSzFUMWdXSERoajIzYnQyNkt2ZG9vMnZEZGJ4ZXI4Y3dqTytLeUZxLzMvOU5kSHV1K3lVaUlpSWlPdll3QWU2QS9INy9PNVpsZlNZaUF6TXpNKzNDd3NMRkxXMnJxajl6ejlIOWM3MUw5NmpxZjBPaDBJZUJRT0F6MUV1cU16SXlZa1NrQjREUEVEVjlPY3lkOHJ6Yy9XcEtuQnRIVlFOOWxGcVc5UkdBUGdEMlZWWldIbENucFFLQlFLbHQyMzhWa2R6ZXZYdGZsSkNRTUQ4dExlMGFBUEQ1Zk04Q2dHRVkxeHFHOFpTcS9oekFuOEp0YmRzK1dWVlhXcGIxbk4vdm4zS3dNUkFSRVJFUjBlSEZCTGlERXBHWEFkeGpHTWIxQUZxVUFHZGxaVm1xZXJxcXJ2WDcvZm5SMS94Ky95NEEvN0Z0ZTdabFdZa05OSTlIemE3aUtaWmxQZDNjdmFxcnErOWZzbVRKbHcxY0NtOCt0YmYrQmN1eWJoR1JUQUFoRVRrK0xpN3VFUUEvYk81ZWpURU00MW5IY1hJQmpFMU9UbjdOUGVLb0RNQ3pBT0R4ZUY1M0hNY1JrY3NSbFFDcjZnUVI2UUtnVFVkTkVSRVJFUkhSNGNWamtEb29FWGtKQUZUMWV5MDlFMWhWNzNEYi9yNkphaE5GNVBvR3ZuN2dYdS9leVBVNlh4NlBwOEdZUkNUTmZiazd1dHpyOWZZSDhFZFZyUmFSTWU1R1c5ZG1abVplWEsvOUFhUFBqVm04ZVBFbVZkMmxxcWNFQW9HZ2lQeFRSQWFOR2pYcTIrNzE3ZTQwNy9POVhtL1BxSHRjRFFDTzR6U2I2Qk1SRVJFUjBkR0RDWEFIVlZCUThENkF1NnFxcW9hdFc3ZXVSVk9GSGNmNUZZQzhZREQ0ZkdOMURNUG9Fd3dHayt0L3FlclRiaC9YTlhROS9BVmdtVnV2cktIK1ZiVVhBSWpJOXFoaU1VM3pTUkZKRnBFWkJRVUZmZ0EvZGVPWjQvVjZVNlBhVjdzdld6UzdRVVIyQU9qbXRuM2U3WE5pVkpVaUVSSFROTWNBUUZaVzFwbW9PWDVwWTJGaFlhdVBYeUlpSWlJaW9pT0hVNkE3TUovUDk4ZlcxQzhzTEZ3TllGcFRkUll2WGx4ZXYyekVpQkZwcG1sZXFxb1ZqdVBNRHdRQ0IweGZEck50TzV5c2xqWlNaUWdBcU9xV2NJRmxXZmVJeUNoVlhSMEtoV1lBZ04vdmY4bXlyRWtpY3JGcG1nOER1QkVBUktRS0FBekRpQU1ndG0ydkFmQ296K2Q3clA2TlJvOGVuUlFLaGZxNHUxSEQ3L2UvYVZuV1RnQlhUWmd3NGM1WFhua2xKQ0p2dWYyT0J2Qk1LQlM2enQzNStrazBzTmFaaUlpSWlJaU9YaHdCcGphTGk0dDdVRVJTUmVUcFFDRFFXR0liMWsxVjl3UUNnUU4yZVhhTkFBRERNRFlBZ0czYlhoRjVBRFU3VC84d3VsMG9GSnFtcW50RTVNZFpXVm1XVzF3R0FLcWFhdHQyVndDbkFiZ2krZ2FtYVQ1cTIvWnN4M0dXaVVpeXFyN2hYbkpFWkxHSTlDd3VMczUwNnk1WDFkVUExaytZTU1FVWtZa0FRb1poY1BvekVSRVJFZEV4aGlQQTFDYnV4bFNUVlhWblZWWFZyMXJRcEJ1QUxRMWRHRGx5WkM4QVo2dHFkVEFZWE9YMWVudXE2Z3Z1MmNDMytmMytkZEgxQTRIQUZ0dTJzd0U4NGpqT3ZJeU1qTk1BN0FRQTB6Ujd1c2x4bmRGa1Z3cUFxOTNYK1JVVkZaSGpsRlIxb1lpTVU5VitBSkNmbjE4TUlBTUFNak16THpZTTQzaFZuZS96K2JhMjRGbUppSWlJaU9nb3dnUzRnNWd3WVlLNVk4ZU9oQ2FxR0FCZ21tYUMxK3Z0RWxWdUFvQ3ExaStQcUt5c0RDMWZ2bngvdldLeGJUdGJWWC9ycnJ1ZHVIVHAwaDFOeFdqYmRsOEFzU0xTME83UGlJbUp1VUpFUkZXWEJRS0J2WlpsVFJlUm5nQ2U5Zmw4VHpYVXh1Znp6YklzNjFvUmlVMUtTdXFtcXArNlNlOVF4M0gybXFZSjFCek5GS0dxdHp1TzR3a0dnOFgxWTk2MmJkdkxQWHIwZUxHaEVXckRNRzUwMng4d25acUlpSWlJaUk1K1RJQTdpT0xpNHNzOEhzOHJ6ZFVUa1pVZXo0SC8yMFZrY1VQbEFHQ2E1bG9BcDRiZlc1WjFPb0MvQVJncEl2c0FUUFQ1ZkFYUjNlSEE5YkVHZ0hzQlFGWGZySDhQOXh6aFg3aXgvQjBBUXFIUUwwelQvTVkwelVlYWVDUW5GQXBkc1gzNzl1M3IxcTJyc2l6cmJiZVBxd3pENk8yKzNsQ25nZU9VQlFLQm5WSFBjNk9JMU5sTjJyYnRBMjZrcXQ4WEVZaklMYlp0MytnV2wvdDh2a2xOeEVkRVJFUkVSRWNKSnNBZHgxY0FYajFFZlc4R0lKWmxlVVhrTmxXOXpCMnAvWi9qT05jVkZSV3RpYTVzMi9ZanFucXRpT3hVMWQwaXN0K2RVbnlDcXBhcTZyejZOMGhMUzdzTVFEOEEyMkppWXA0SEFIY1U5c0htZ2dzRUFwRXB6cUZRcU1nMHpZOUY1QUlSdVFCQVpkUWEzOGFjQm1COGMvY1JrZkR2RjBVVk43aWJOUkVSRVJFUkhYMllBSGNRZnI5L09ZQkxEMVgvbVptWmcwUmtQb0FrRWRubU9NN01zckt5dWF0V3JhcXVYMWRWM3hlUm13RU1EaWVOcU5uMU9WOUU3dlg3L1p2cnR3a0dnNitacHZtV2lEeTljT0hDeW9PTk14QUlCRzNidmxKVlh4U1JubzdqL0xLd3NIQlhVMjIyYmR0MmQ0OGVQWElPNW42eHNiSGNDWnFJaUlpSWlLaWp5Y3pNdkN3ek0vT2FZY09HeGJhMFRVWkdSc3k0Y2VQaVdsSjN4SWdSYWVETzVFUkVSRVJFZEloSTgxV0lpSWlJaU9ob1VwNi9rTFBRNkloTEdqUHVtTXNuT2RwR1JFUkVSRVJFblFJVFlDSWlJaUlpSXVvVW1BQVRFUkVSRVJGUnA4QUVtSWlJaUlpSWlEb0ZKc0JFUkVSRVJFVFVLVEFCSmlJaUlpSWlvazZCQ1RBUkVSRVJFUkYxQ2t5QWlZaUlpSWlJcUZOZ0FreEVSRVJFUkVTZEFoTmdJaUlpSWlJaTZoU1lBQk1SRVJFUkVWR253QVNZaUlpSWlJaUlPZ1Vtd0VSRVJFUkVSTlFwTUFFbUlpSWlJaUtpVG9FSk1CRVJFUkVSRVhVS25pTWRRR2VUbGpNN0lKQUxqM1FjZEl4UTNROUJ0U3FxeGYwZENMK1dhZ2lxUlZHdGdtcUJsaXZ3TlZTMnFzalhodWcyaFc1ejFOeGFWbDYrRlgrK2MvK1JmaHdpSWlJaW9pT0pDVERSMFV3a0FVQ0NTUGh0OUtYd0MwRGNGeEo1cjREV2xKaHdrSjZVQU9UTTNnMWdtMEsyUWJGTmdCMkFiblpFUDFlUnpZNXBidDZUTzNubjRYczRJaUlpSXFMRGl3a3dVYWNoWFFGMEZXQW9Jb20wd0lBQUNwaEJCK25aczhzQjJheUN6d0ZzaHVKemdiTTVCSE5qMll3cDd4NjUySW1JaUlpSTJrNmFyMEpFUjhUZFR5UW5lWnhFajRGRVV5b1RnNUJFd3pFVERFR2lnMUNpaUNUQ1FhSUNpUUlrQWtnRFpBaUFRU0lZaUpxeWRxYnJGYklHMFBjQjQ0TUsxVFg3WjB6OXF2M3ZRMFJFUkUwcHoxK29Sem9Hb3FReDQ0NjVmUEtZQzVpSVdpWXBkMWJQdUdvTWRBeHpzS0U2VUJXREFSMGdJb01COUdpdis2aWlUQVNyQUh6Z1FOZW9HaDl3dEppSWlPalFZZ0pNUndNbXdFUjBiTWlkbTRqY3lmdTYzai9ySEVQbFZFTnhPaUNucVdpR1FGTGI0eFlLTElmcW00Q3h4QWs1eThwK042MmtQZm9sSWlJaUpzQjBkR0FDVEVUSHZNVDc1dmFLTi9RTWhYTWFnUE1CR1NIQWNXM3ZXZGNySktDSzVRaGhhZW52cG43ZTlqNkppSWc2SnliQWREUmdBa3hFSFZKeXp1eWhNUTVHcW9HUlVQbXVDUHEzdFU5Vi9SS1FaUkFzaFlPbEpUT25yQVdFMzh5SmlJaGFnQWx3MDRLaEVQYnNyemtCVWd3RHFZbE5iNDFTdG04ZkhNY0JBQ1RGeHlQVzB6NTdCVHVPQThNdzJxV3ZveEVUWUNMcUZKSnlaL1dNRFJsZU9CZ0p3VWdvVGhWcDIrZUpxdTRRNFBXUUdBdktQS0ZGeUwxMWIzdkZTMFJFMU5FY3lnUjQxV2Vmd2YvaFd0enh2WEdJYVNZUmRCd0grNnVxVUZGZGpYMVZWYWlvcXZsOVgyVWw5bFZXNHJTK0o2SkhTc29CYlNxRHdUYkg2VEdNUnVQN2FPdFczUDNjQ3dDQTVQaDQvT1AyVzV2c2E5cmpUK0tya3ByVldqKy82UHY0N3NrbkhWUk1JY2ZCUTYrK2htL0tkcU9rdkJ4N0t5cncyQzAzb1Z0eWNxdjcrdDhYWCtBdi8xMkkwL3YxeFZuOSsrUENZU2ZYdWY3Mko1L2c1ZVVySXU5L2ZlWGxTR2ttMFc5dngySUN6R09RaUtqVnluTnYvYm9jZUJFMVgwak9uWHVjV2VWY0lvSkxCRHJhUGIrNFZVU2tPNERyVGVqMWFkVkd0V1RuTFhHZ0MxUmlYaTJiZnZPbTluNEdJaUlpcXF1aXFncS9lM1UrM3Z1OFpwVlNXbElTYnJZeUFRQjc5dS9IZlMrOGhPcFFDRlhCSUtxQ1FWUlVWNk02RkdxeXoxdkhaR0gwNmFmWEtWdTc1U3ZrdlBSeW0rTzlkSGdHYmhqbGJYVzdGWjk4aWsrKy9ockpDUWs0WjlCQTlFNUxhM01zWWFaaG9FdDhQRlo4dWpGU3RtVERSN2pzbk9HdDd1dmRqWjloMTk2OUtGcTdEc1Y3OWg2UUFMKzdjUk0yZnZNTkFLQjcxK1REbnZ3ZXE1Z0FFMUdiN2NtZHZCUEFrKzRYMG5MeUxvTHF4UUN1RUpGdVRiZFdRS1hPZkJRUnhBQ3dESWdGQlArY25wMjNRYUVMVk9TL3BkT25CZzdWY3hBUkVYVm04Ykd4U0UycVRhSVdySDRQWncvb2o0eUJBNUdja0lDUzhuTHNxYWhvVlo5YmkwdmJPOHcyODMrNEZpcysvUlFBMExkYmVxc1M0Rm41aStINzRNTW02OVFmbW44NjhBYWVmV05KazIyZXVYVXF1aWJVSFQ5NGQrTm5rZGZlVTRZZDBHYnRsaThqcjA4OThjUW0rNmRhVElDSnFOMlZUSis2QU1BQ0FKUFRzMmVmcDVEeElqb2VrSk1QckMxUWFDVC9WVFF3bDFwd2trQk9FdUFYYWRtemQwSGtueXI2UXVrRDA5NDRwQTlDUkVUVXlkeGlaV0w5VjEvaDY5SXlBTUNzL0FJOCt1TWZJU2t1RHVjT0hvenRaV1dJajQxQlFtd3M0and4MkxCMUs3N2N0UXNBY09rNXc5RW5QUTF4bmhna3hNWWdMaVlHUGJwMmJmYWV3L3IwZ1dHMGJDYnRwdTA3VUY1WjJhcG5xcWl1eGxzZmY0enZEQmtDRWNGbjI3K0pYT3VkbHQ2cXZoeFZPTnI2MmVmTnRkRjYxemZ2MkJtWmtoMGZFNFB2ZkdzSWJuL3lhV3dwTG02d3o2SzE2L0RHdXZVTjlqMjBkeS84YnVJMXJZNjVvMklDVEVTSFZQR01hVzhEZUJ2QXZWMXlacDBjby9KamdVeUNvRmU0amtqdE56MVJoYm9MaWhVMTZYSDA4TEE3b2p4WlZDYW41OHplQ3NoTFFYRmUyUDNBcmU4Y3JtY2lJaUxxcUJMajRqREZ0cEQ3ei84REFDUW5KR0RYbmoxSWlvdkRUOGFOT2FEK1gxNWZHRW1BdmNOT3hvQWVQVnA5ejk5Y2RXV0xONTM2MWN1dllNM21MeHE5WHJKM0w3ckV4OWNwcXc2RjhOQ3I4OUczV3pkTUdua0JkdXplQXdBd1JGQmN2aGVsKzhwUkZhcGRrL3gxYVNrKzJycTFUaDk5anpzT0NiR3hkY3A2ZE8ySzAvdjFiVkhjOWUydHFNRGJuM3phNlBYQ3RXc2pyODhiTWhnSnNiRUlPVTZUaVhSajEwSU85MHVMeGdTWWlBNmJ2ZE52WFEvZ0xnQjNwZWZNR2F2UTZ3VzRGRUR0ZDZySWJsb0t3SWhNSTRwT2pHdEpid0IzZU5TNEl5MG5ieU9BRjBWQ0x4US9jTnRhRUJFUjBVRTVhOEFBakR2ekRBenVlVHd5VHprRlJXdlhJZWVsVnhxc3V5OXFOUGIrbDE1cGRNZmpXVCsrQWNrSjhRMWUrL3VTcFRDa1pTUEFXMHVhbmxMOTYxZitoYzA3ZCtMMnNhTVB1UGJGcmwzNFl1ZXV5SHRIRmZjOC8rSUI5WjViOWlhZVcvWm1uYkxmVDdvR1EzdjNybE0yNlBqak1jVzJzSytxcWtXeGh4a2kyTGxuVDZNSnNPTTRkVVp6dzlPZnp4azhDSVAzMXV3UitzR1hXMURzdms1SlNNQ1ovZnMxZXI5ZTdiakd1U05nQWt4RVIwVHg5Q21MQUN6QzNVOGtwOGRXWGEzQTlRSmNVRnREM01uUmNJZUNhNU5mZFFlRm83OVZDakFJUURiVXpFN0x6dnNRMEJjY2lYbUJHMmdSRVJHMTNwUXNPL0o2ZjFVVnl2YnRhN1pOVSt1REhYVWF2ZmJhcXRXdEM4NjF0N0lTanl4Y2hBdUdmZ3VuOWUyTFdJOG5Fa055Zk8xNjJvVFlXSnpacngvSzl1ODdxT25MVFNsYXV3NnpGaGUwcWszM3Jzbkl2dXpTUnE4di8rUVRsSlNYUjk2ZjBiZG1sUGtHNzRXUnNwdm16b3U4UHU5YlF6QnRkRmFyWXVqTW1BQVQwWkgxK3h2M0ZBT1BBWGdzT1dmMlVJL0tiUUpjRDBFeTRDYTVicWFyN25UbzZCOFNSMGFJbzdvVXdhbUF6REFSbkpHV00vc05VYzByanVuK2IrUmUxYm9mMFJJUkVYVWlqeTdLeDFkUmEwd0I0S2JNVVRpcFQyOU1HbEg3TStyM1B2OGM2N1o4MVdnL2NSNFB4cDExSnBMaTRpSmw4VEV4N1I3dk42VmwrT0RMTCtIL2NDM082TmNQdjczcVN1elp2eDhpVW1lMDJXTVl1T2ZTUzdCbmZ3Vis5WEx0U0hiM3JzbElpS21aMXJ5MXRCUkJkMGZyYmwyNjFJa2RBR0k5TmZHZk0yZ2cwcEtTQU5STWk2NW81ZWh2V0dwaUlpYWM5KzNJKzdpb0tlRC9Ydmx1bmJxR1lhQ2l1anF5VG5oNzJlN0lORzRBR05xckYvWTNFMGRUUjBaMU52eXZRRVJIalQzVHAzMEU0SGJjL2NSOWFiR1YxNG5LYlJCRUR1S0xqQUdyUXNXQVJHMmVWVk1lcVlpb05oZEM1TUwwNEs3dG1qUDdLU2VJZVdXL20vWVppSWlJcUk1TjIzZEVqdFVKMjF0UmlUUDc5OFBnbmowUmNoeTgrTmJ5U1BLYm1wU0l2dDI2NFg5ZjFPeEdmTUhRYitITmp6NUdaVENJcGVzMzRQYXhvM0hXZ0FFSDNLZitiT2VucGt4R2wwYW1SemVsOE1PMStPRExtbnNQNk5FZDVSVVZxQTZGa0pxWUNMT0JxZGlWMVZYNGJQdjJ5UHNIcjdrYTNkMU51cUxQQWY2Ujk4Skd6d0UrYjhnUW5EZGtTT1I5OGQ2OStNMkVLMXNWZDZ6SFJGcVhMcmgyNUlnRHJuM3d4WmY0NU91dkR5aS85dEZaalI0NTljaWlmRHl5S0wvSmU0NDZaUmgrOXIxeHJZcXpvMklDVEVSSG45L2Z1S2NFbUFWZ1ZzcDljeXpEY0c0VFNPMWNJYW1aSGwweklCeTFTWllnYXNzc2hXcWREYlo2Q09TWGhvbTcwN1B6Rmp1UXZOS1AweGZnbGF1YVBzQ1FpSWlJc0duN0RzektYeHhKem1KTUU5bVhYb3JYMzM4L1V1ZktiNStMcW1BUTc3am4xK2IrOC85dzFvRCtHSjl4ZHAxRXVQNG1WZjkrNXgxY2Z1NDVpSyszeVZSalFvNkR6VHQyNHY5VzF1NS9lVkx2M3RqbHJvbE42NUxVWUx1VlVjY0tuWkNlSGtsK0Q4YTJraEo4OHZVM3pWZHN4SkwxR3hBZjQ4RzVnd2RIeWxRVnp6UnpYQksxSFJOZ0lqcXFsYzJjNGdmZ1Q4K2VkYUxDbUFiQlRRSWNCeUJxZnJSQ3RXWnFkTlIrMGJVL1lhN0poR3RLYTRhUnh4alFNZW5mMnZVVmN2SWVyL0FFNSszTHZiM3VkbzlFUkVTZHpDMVdKdlpWVnVMUHJ5L0U3djM3QVFBVjFWWDQyNkxGOEgvNFlXVDliSXhwNHE2TEw4SzNldmVxa3dDTENPNis1R0pNLzc5L1IzWnFmbS9UNTNodjArZTQvL0xMTUh6UVFBQkEzMjdka0pxWWlGSjNYZkZycTFZZjlEcGdBUENZSms0OThVUjgrdlUyQUdnMHNUMmpYMStjTTJnZzN0bjRHYzRkUE9pZzd3Y0E3MysrR1hOOC9qYjEwYjFyY3AwRStJMzE2eHNjL1FVQTc3QmhDRG9oN0srcXFyTjUxaWtubklBZUtTMDdhb3BxTUFFbW9tTkM4WXhidndSd0wzS2YrazFhZGNWTmdONHRJdTZwNzdYSnJxcldPVmFwNW5MdFlVb2FmZEt3b0ErQVg4ZFZlM0xpc3ZNV2lNaWM0dW1UODkxaFpTSWlvazdscEQ0MXV4eDdURE5TRmg4VGk3MFZGWkhrTnpVeEVmZGROajZ5STNKU1hCeFNFaE1CQUlZWWlQVjRrSFA1WmNncjhLSHd3NXBER1RJR0RvZ2t2MERObXRaYjdFdzh2T0IxaEp6R044ZHFxY3ZQUFFmSkNmRkk2OUlGM3g0OENDZDI2OVpndlQ3cDZianYwdkY0NitOUGtKS1lpQkozeEJpb2U0VFF2c3JLT3RjQUlDVXhzZEVkcmtXa3pocmVwb1FjcDlHcHpLcy9hM3pmenR2Y1hhMFhySDR2a2dBYkl2akZSZDlIZW5LWEZ0MmJhakFCSnFKalMrNE5GU1hBMzNETDNMbnBQWUxYcWNvOUloTDU4YW1JUkVaOG8wOFFqaDRacnI5VVdBUW1nUEdBamsvUHp2dlkwYnlIU25jYWY4ZTh5ZFdINDVHSWlJaU9acmVOSFkyUHQyMURTWGs1VGozeEJMejl5YWVSSkN6VzQ0RjE2aWtBZ01DNmRaRTJKNlNuNDg3dmZ3OHZ2clVja3kzcmdENHZHRG9VSjZSM1ErR0hIMkx6cmwyb2pOcmtxVGtpZ2hqRFJJK1VGSnovclNFNGUyRE45T3IrM2J2alBuZDM1ZnJuK0laOVhWcUdQOHhmMEdUL2VRVSs1Qlg0NnBUTnUva21ISithMG1EOWZzY2RoNy8rNkxvV3hiNWsvUVk4dk9DL0RWN3IzNzA3M2xpL0FUMVRVN0JqOTU0R2Z6aXdiTU9HeU9zdThmRjRaY1dLWnU5NXlna25ZTVJKUTFzVVgyZkFCSmlJamszekpsY1hBMDhnTi9lcHRPcWVQNEE0MlFLcCtRNGNudTdzbnBlazBsQWlYRVBkWDJ0SGhlVmJodUNKOU83T2I1R1Q5M0J4UmRJOC9QRzZjaEFSRVhWU1hlTGo4ZENrYS9DUHBXL1dTWEtiTW56Z1FOeC94V1g0N3NrbkhUZ3p5OVd2KzNHNFlaUzN4WEc4dG1vVmxxNy9DSUJpOFBISDQ4Yk1VUzF1ZXloOXZtTUh4di9oNFRiM002Qkhkd0RBWk12Q3pQKzhpb2JHaWZkWDFmNXNmdmYrL1hqOXZmY2JxSFVnSnNDMW1BQVQwYkV0TjljcEFWNEE5TVhVbkx6eGhrbzJCTU1CMU5sbU1ubzBPSnFFZnoxZ1dCaDlBUHdwTGI0OFIzTHlIZ2w2WWg3ZG5YdFRjUU5kRUJFUmRYaDdLeW9RRitOQmZFd01xa09oeU9oa2pHbEdkbHl1Q2dZalU0bFA3VnV6U2lrNitTMWF1dzR2dnZYV1FjZXdaMzhGeWlzckFRQ2JkK3pBeW8wYkk5ZlN1M1RCZzlkYzNXd2ZoaUVOSHNsVVVWMmJXRVkvVTNTN3hwaUdnZlJHTnQ2cXI3STZHRmxmWFYrLzd0MXh3ZEJ2UlVhMDI0dlJ5QThnT2lzbXdFVFVRWWlXVHNjU3dveFVBQUFnQUVsRVFWUi9BUHduSldmV2FBTkdqZ0FqZ2RxY3RyRWtHS2gzSVhyVExDQWRRSzZudXVxdTlKeThlUldPOFlkOU15ZHZPelRQUUVSRWRIUUpoa0o0ZU1GL2tSQWJpMm1qc3pCdGRCYis4dnBDRksydEdRbk92dXhTbkRXZ1B3Qmc2dU5QWUd0SktRRGcwMjFmUjNZMEhublNVQXc4L25pVVYxVGc2OUt5ZG9tck1oaXMwMWRWc0dXSE92Uk1UY1ZMUC92SkFlWFJ4eUQ5Wk56WVJvOUJhc2lKM2JxMXl4VG85QzVkY0xPVjJXVDczMCs2cHM1NjVmb1cvKzhEUEZrVWlMenZsWnFLSzc1OWJvdGk2eXlZQUJOUmgxTTIvZGJGQUJhbjVNd2FiYWo4UVVST0I2SnkzQ1l6WVVTUzN6clZSSklBM0JFbnptM3gyWGwvRDRhY0IzZi83dFpQRyttQmlJaW9RM2cwUHgrbDVmdnFKSVFmYmEzOU9YQlBkMTNzanQyN0k4a3ZBQ3o3NktQSTYvN2R1MlBnOGNjZmhtaVBqTTA3ZDJMaUkzOXJVZDFnSXh0Z2hhVWxOVDJTWEJVTTRnL3pGMkQ0b0lINDdza25JOVhkZ0F3QS9ydjZ2VHJKYjgvVUZFei93UVNrZCtFbVdkR1lBQk5SaDFXVENHdEJhbmJlZFliSWRBQW5BSWhrdGFvS2lCRzFMVlpkdGFjbzFlNHNMWUlZQUQ4MlBmS2o5T3paZndmMGZuZUhhaUlpb2c0aGV2T2wwdkthbzRxK0thc1piWDEzNDJmWTZvNlVwaVVsb1ZkYUdnQmcwL2J0Nk9PK0JvQ3Z5OG9pL2NTNk95U1BQZk1NV0tlZEdxbFR0bThmN3ZySDg1RXB3ZDgvNjB6ODhMc2pHNDNybVRlV1lPSDdhd0FBWi9UdGkzc3ZHeCs1ZGlRbithcHFaR3Iyb2Zic2txVllzL2tMck5uOEJaNE9MTUU1Z3dZaTY3VFRzS1c0R0U4RjNvalVPejRsQmROL2NCV09hOE5aeHgwVkUyQWk2dUJFUzJmZ0dlUSs5VkphY1A4ZEF0d0RTRmVnWmwyU3FrSWpweUkxMGtONFJEZzZFYTdKbks5WHhkWHBPWG16cTBPaEdYc2V2RzNYSVg4Y0lpS2lRNmk4c2hKbDd2bThZVWx4Y1JnL1BBUGJ5OG93YTNGQnBEeDZWUGpjd1lQcm5HbDcvZXk4U1BLY0VCc0xvT1o0cGVnamxoSmlZK0VkZG5Ma0RPRC92dmMrS3FxRHVIVk0xZ0ZyY0FFZ0dLcE56QTNUaVBSN0pKdzNaREQ2ZGUvZXBqNWlQV2J6bGFLVTdkdUhkNk9PU2dvNVRwMGR1Y042ZE8yS0dWZGYxZWg1eUowZEUyQWk2aHhxams5Nk1QbmV2ODN6bU1hdm9USkZCREhTNG5uUmRSTmhDQ0FRaUVnY2dEdGlUT1BHdEp5ODM1ZVU3LzhUL254bnc3dGJFQkVSSGVVKy9mcnJPdThIOU9pT2U4WmZnaTI3aW5IWGM4OUhrdG80andmamgyYzAyTWVXWGNXUmVnQWk1d1EzNU1iTVVZaVBqY1hMeTk4R2dFanlYYnhuTDJMZFRiY01FV3phdmdNclA2MU45THJFeGJYNjJkN1p1QkYvbk4vdyt0dm9UYkFlV2JnSXMvSVgxN21lbkJDUEI2KzVHazhVQnVvM2JSZmY2dFVUbHplelZqY2xNUkdQVDc0WjcyemNpTVgvK3dDck4zM2U0TkZSM2J0MnhWZkZKVGd1T2JuUkhiZzdNeWJBUk5TcHVLTzBQMG5KbWZ0WFU1MkhJTGlpNWtwNFhqU2FuVWNsSWxDRXp4dU9sSFlWWUhwNlV2eHRtajM3TnlVeDJ4OUhibTd3MER3RkVSSFJvWEZHdjM3NDNsbG40dlgzM2tmbXFhZGdhcGFOUDh4ZmdKV2ZicXhUNzhiTVVlaVduSXlxWUJDM1BmazBUTU9BQUZBb2R1emVFNmtYSHhPREU5TFQwSlJKSXk2QUFQamdpeTl4OXlVWHdUUU0vSFhSSXJ6LytlWkcyL1E5N3JoV1AxdkljZW9rdW8ycERvVlFYVyt0Ym94cG9yeXlFc3MvK2FUVjkyMkpwamEyaW1ZYUJzNGJNZ1RuRFJtQzdXVmxXTFRtZi9CLzhDRktvMGJ0MTI3WmdsKy84ay8wTys0NC9PSGFpWWhyWU5mcnp1ekF1UVZFUkoxQTJmVEpHNHRuVEwzU1Via1EwTnFkT3R5OHRwRmx3VkhWMUQwOXFmNEtZdWtwSW5scDFUM1dwOStmZHhVaUU2eUppSWlPRFQvMlhvaWZmVzhzZmpwdUxHSTlIb3c3NDR3Nkk0bFhuLzhkakRuamRBQzE2M3UzbHBUZ3E1SVNiQzBwclpNOGpqM3pETVI0bWg5em16amlBdnoycWlzanlkcFovZnMzV2pjMU1SSGp6anpqb0o2dEkrbVJrb0xydmpzU2owKytHVDhkTnhhRGU5YmRhT3lzQWYyWi9EYUFJOEJFMUttVnpwaXlCTG01cDZZRmU5d2hpbDlESkVsYVBoaGNKLzJ0dTFtV0RJYmlwYlRzdkh2Vm1QMnowZ2VtdmRGWUgwUkVSRWVUR0k4SG8wNDVKZkwrN0lFRGNQSFpaMkhKK2cyNHhjN0VCVU9IMXFuZnYzdDNmRk5XQmtNRXNaNmFhY3VwU1ltNFlPaFFYTm1LSTNpaUUrVlRUenlodHR3MEVldnhJQ1V4QWNOT09BRVRMemdmeVFrSnJYNnVqQUVEOFBUVXlhMXVCd0JpR09nU0Y0ZDVOOTkwVU8yYkV4ZDc4SWxxak1lRHpGTlBRZWFwcDJEZGxpMzR6enVyOE5uMmIzRE5CZWUzWTRRZEIwY21pSWhjaWJtUDlvNnY5anhTT3kzYUZYVXVjSFBVclY5L3pZMUNGMG5JK0hueGcxUFd0Vk80UkVUVWlaWG5MMnpabk5sMlVsRlZCVWNWaVEyc3ZkVUd2dS9Sa1ZVVkRFWkc1dytscERIampybi84Y2Rjd0VSRWgxcktmWE95REhIbWlNakF1bGNVQ21uUkIyZGpvOGNLbllWcU03dmtvY2xsN1JBcUVSRjFVb2M3QVNacXlMR1lBSE1OTUJGUlBXVXpweFNVN0E0T2MxUi9EYUNpOWtwNGdYRHphallDQ1UrUTFxaHl1VlZpbkk5VHMyZGZ6L1hCUkVSRVJJY1gvL0ZGUk5TRTFIdnkraHNtNWtBd0pseFdNeU82NWFQQmJpdW9TdDJaMUlxVnFucHp5Y3hwLzJ2UG1JbUlxT1BqQ0RBZERZN0ZFZUJqTG1BaW9pTWhQWHYyQkFYbWlranRXUTZ0V0JzTTFJd0loMyt0VzQ0ODljVGZWNXA3UTJuN1JFdEVSQjBkRTJBNkdoeUxDVENuUUJNUnRVRHhqR212VkR2Qm9RcDlMVklvQXRXYWxjRXRJVkhKcjlZcHgxUUpWbnlTbmpQclJrNkxKaUlpSWpwMCtBOHRJcUpXU3J0LzlrUTQrRnVkMGVBV0hacFVWM2g5Y0oySjFJcVZJVFdtbHMyY3ZMb2RRaVVpb2c2S0k4QjBOT0FJTUJGUkoxRHl3TFRucXpUbVpFQjl0YVhTNHBIZzJoWUFZTlRkV0V0d3JtR0Uza25ObnYwd2NwK0tiNDk0aVlpSWlLZ0dFMkFpb29OUVB2UG1iNHFuVDhzQ25KdWcyQU1nTXBLclFJdFRZVUh0T21LTmxJbGhpTnlaVnIzL2c3VDc4eTVvNTlDSmlJaUlPaTBtd0VSRWJWQTgvZFluQU9jVUJRTGhNZ0ZhZkZ4U05BR2dVZTFFWkRBY0xFM1B6dnNyN3ZoVFFqdUVTMFJFUk5TcE1RRW1JbXFqNGhtM2Zsa3lmZW9vaGQ0R1lCOEFTTlR1MEsxSmhTUHROUHdlQXNGUDBoSVQxbkUwbUlpSWlLaHRtQUFURWJXVGt1blRaZ1VoWnlyd1FkMHJCN0ZQaVVpZFVXUVI5SWVEcFduWmViUHdpMmVUMmhncUVSRVJVYWZFQkppSXFCM3RuajdsazVLeTZuTlVkVjY0VENCMXBqYTNUTTNhNFBCTzBVRE5hTEFJcHFYRjdWMmZtcFBuYmJlZ2lZaUlpRHFKWTI3YmFpS2lZMFhhL2JNbmlvTjVFS2t6WXR2YUE1TVVBRlRyVEt0MnkrZVdWTVhlaGQvZnVLZk53UklSMFRHRnh5RFIwWURISUJFUlVVVEpBOU9lRDRweFZsdW5SQXRxMXdiWDJTUUxtSndXVTdrMjVmN1pHVzJObFlpSWlLZ3pZQUpNUkhRSVJhWkVBM25oc29PYkVoMXViQUJhdXp4WVJFNDBGRytuWmVmZEErZ3g5MU5ZSWlJaW9zT0ovMWdpSWpwTVVuTG1YR21xUGdsQmNyaE1hNDhCYnIxNmpWVzFxRXBqcmltZmVmTTNiWTJWaUlpT2Jwd0NUVWVEWTNFSzlERVhNQkhSc1N3bDU3RUJCb0wvRXVDczJsS0ZRbHI5Z2F3QXBONkNZZ1YyT25BbWxVMi9kWEU3aEV0RVJHM3crR3J0RndTNkd5RjBWMEVQQmJvRFNCZEZUeFYwRjBXeUFyRUNlQlR3QUlnUmdRZnVlMUgzOTVxeUdOVFVTUUtBYTNjdE9uSVBSdVQ2Ui9yWU55YWZJOGZVeHB4TWdJbUlEcmZjbDJQVHFuYzlLWUpKMGNXdDNSeXJydnFac1A2bGVJZDVOK1pOcmo3b0xvbUk2QUJ6MzlWZUFQcEdmZlZTb0xzb3VpdlFYUVRkVVpQb0poN0tPSmdBMDlHQUNUQVJFYlZZYXM3czJ3WDRrMEE4UUZzVDRBUGJLN0RHZ1hGRjJmVEpHOXNTSnhGUlovR250elFoTVI0REVFSWZNVEFBRHZxcTRFUUJUbFJGUHhFTVBOSXhFaDFWRkV5QWlZaW81Vkx2bjMyaE9QaTNpS1JGQ3R1d01MaG1jeTJwYmE1YTdnQzNsczZZOWt6Ym95VWk2aGdlWDYzOWdvclRCVGhORmNNQkRBVFFWNEMwNXRxMmxTcDJBZGdKWUNjRU93RnNFMkFyZ0RKSHNOdDBmemNFdTROQjdKWVk3SVdnT3NhRDRMNDlDTVo1RUp3OFhQWWQ2amlKT2lvbXdFUkVSMWpxUFhuOXhjUjhFWndhTGp1NFZjSGh0alhxalFhL1hPSnhia1R1clh2YkVDb1IwVEhscVUwYVg3VUxaemlDMDBWeENvQ3pCVGdkUU1vaHVOME9CVGFJWXIwS1BsZkJUaFBZcVlvZGNCUGV5Y05sNXlHNEx4RzFBaE5nSXFLalFlN2N4TFJxNTNrUmpBOFhOWlRJdHBRQ2dHcmsvR0MzYkdNUSt2MDkwNmQ5MUtaWWlZaU9Rbm52YVg4SjRnd1JuSzdBNmFJNFhRV0RwVDJQL1ZTRUlOaWt3QVlBR3d6RmVuaXdJV2hpL2JUVHBhVGQ3a05FaHd3VFlDS2lvMGhhVGw0MkZBOUlaUGkzTFdQQjRVUVlkYVpFcThqVkpkT25MbWg3dEVSRVI4NWpxM1JrU0hFK2dCRUNqQUNRMnM2MzJBRmdKWUFWQURZWWdvOXV6cEQvdGZNOWlPZ3dZd0pNUkhTVVNjdVo4ejJCOHhJZ1hZRHdrbUJCN1podzYyblVhTEFxVkFTL0xaNCs1VGZ1UVVwRVJFZTF4OWRxZW5BZlJncHdBWUFMSUJnT0lMYTkrbGZGZmdDckJWaXBCbGFvZ1JWVHo1TFAyNnQvSWpwNk1BSHVRTHhlYjMvVE5COHpET091Z29LQzl3L1hmUzNMeWhLUitZN2ovS0t3c1BCdjBkY21USmhnbHBTVWxLdnE2MzYvLy9MREZWTjd5Y3JLdXRCeG5Ba0FGdm45Zm82WTBXR1RmTy9ja3p4R2FMNklEQTZYdGZjdTBWRGtJNmI2cXVMY24reHVRN2RFUk8xdTlqczYxQU5jb082WENJYTJZL2NLWUlNQ0s4UWQ0VTNMd0pxclJFTHRlQThpT2tveEFlNUFNak16SnhpRzhiS3FmaFlLaFRJQ2dVQnB2V3VUVzlPZnFpN3grLzIvZGQ4YVhxKzN3ZlBzVE5PMFJlVGZxdnJMVUNnME8vcWF4K014QVpTcTZxSlFLRFNoa1ZzRkE0RkFoUnRuSDhNd1pyVW16b2JzMzcvL2gyKysrZWFlNkRMTHNtNEVNS3ArWFJFSitYeSs2K3VYWjJSa0pLYW1wcTRUa1g2cStyamY3Nys1clhFUnRVYmFMK2VtSU1aWktNQjN3bVhxN2hCOTBGT2lHMWdYN01BWXc2T1NpT2hJbXZ1dXBxaGdMQlJqQlJnRG9GZDc5cStLTHlGWXJJTEY4UVlXMzNDV2xEYmZpb2c2SXMrUkRvRGFUMkZoNFN1MmJUOHJJdGQ1UEo1L0FMZ1k3cHhKd3pENkFiQmEyV1hrbTROdDIrY0NXTjVVWlJGNXlPUHhQTlRJdGJFZWoyZFBROWNBK0FIWUFPQTRUckpoR09NYnFkZGlNVEV4Y1FEcTMrODdJaklKUUdWVVdSeUFFSUFERXVEVTFOVGZ1c252WmhHNXliYnRmL3A4dnZ5MnhrYlVVaVVQVFM3RDdZK01TdS9xK1R0RUpnRHVWT2cyREFXTENCVGlicEFGQ0RESVJHaDErbjE1VnhYUG5Nby8zMFIwMkR5MlNzOExLVVlER0FmZ3ZCWXR5R2o1NTk4K0tONVFnYy93SUgveW1iSzJEYUVTVVFmQ0JMaUQyYjkvLzIwSkNRa2pBWHpmdHUxc244ODNIUUJLU2tyK21weWNQS2VWM1FVakw0TEJMUjZQNXpjTlZWTFZ3VzVpbVEvZzdYclhEQkc1SDhBbkFKNXY1RDZmTlZDMkxCZ01qbXRsdlBCNFBHOEJPSzJwT3NGZzhJUkFJTERUNi9WMjhYZzh1MVQxay9wMWJOdStRbFh2Vk5XbEhvL24wbEFvOUQ2QUo3MWU3N2NEZ2NDVzFzWkZkTkFlL1VsbE1YQlZXczdzM3d2a0xnQkEyM0pnQ0xTbWo4aG9zSFJWd2NMVTdObS9LcDB4YlhwN2hVNUVGTzNKMWRxOTJzSDNvQmdMWUxTalNHL3FjeXh5SkxvQTZ0Uytic0pxQUlzQkxKNDhYSXJhTFhBaTZsQTRCYm9EeXN6TVBOOHdqQ1dxV3EycWd3c0xDNzg2bFBlekxHc1VnQmRFNUg2ZnovZFk5TFVKRXlhWXhjWEZYd0VvOFB2OVAyeXVMNi9YZTVMSDQxa1A0QTJmeitkMXkxS2pwM05IeTh6TVBOY3dqUFBMeTh2bkxsKytmTDlsV2UrTHlCbkJZTEI3SUJDb2M5YWVaVm1QaThpTjRXdTJiWThIOEI4QXYvUDVmUGVHNjJWbFpaMnBxc3NBVkRxT2MzWmhZZUhtckt3c1MxWHpWZldqeXNyS0VjdVdMZU5SQjNUWXBlWGtUUVgwYndJeGdMWWRreFJXUDVGV1lFRkpSZExWK09OMTVXM29sb2dJdVVYcU9iNExSb2hnckNqR1FIQUdHdm5JMHNndmdPSCtrSzhGUCtqYnFzQmlLQlo3RXBGLzB5bFMzSTdoRTFFSHhSSGdEcWl3c1BDdHpNek0yMHpUZkx1Z29LRGRrdC9Nek14TXd6QysyOGpsT1FENjJMYWRHMTFZVWxJQ0Vaa0RBUFd2QVlDcVZ2bjkvcGxOM1BOSGhtSDh4YmJ0a1Q2Zjc0UDYxdzNEZUJqQWlLU2twUGNCQkZyelBLbzZ6bDBMK1dxNExDc3JhN2pqT0l0RUpFWlZ4eFVXRm00R2dJS0NBcjl0MjNlSXlDUHg4ZkdMdlY3dnhZRkE0T3ZXM0krb3JVcW1UODFMdTIvMjV6RHdmd0RpSXljYm9TMmp3WFhYQlF0d1VWcjgzaFdTKzlqWTR0eWJPZHVCaUZvbHQwZzl2YnNnU3dVL0FEQWU0YU9KR3ZxUWl2b3BYbmhyQXRWbWY3aTNUWUdYVGNHTE4yZkkydzFYSVNKcUhCUGdEcXF3c0xDMTA1MmJaUmhHSm9Eczl1eFRSTW9CTkpvQXUxSUFQRGR1M0xoekZpNWNHRm0vNjQ3Z2pnQVE4UGw4clVwK1hXTlY5UnUvMzcvQzdjK3JxcStLU0pLcVh1djMrNWRHVi9iNWZJOWFsdFZQUkg3dThYaFdabVZsWFhJNGQ5c21Bb0NTbWRNV3BtVFBHV21JNWd1UURxRE4yME1mdUM1WVRrR3crcDMwKy85bUZ6OXdHOWZORVZHVFhsWTFTMWJCVXVBcVVWeW00bjQyMVJPWjBod1dudExzSVBJNUpnMThsaWxRSXNDLzFNQ0xYNStGb2x3UjV4QThCaEYxRWt5QU96N0RzcXptRXN3bWhVS2huRUFnRUZrUHJLb1hoMEtoZzBrNDYvQjRQQ3NCOUcycVRtRmg0ZE9XWlYwaUlwZFZWVlhOQlBCeklISzgwb051UEw5cTdiMHR5enJkM2VCcUhnQmtabWIrVWxXbkE0Q0lUUFQ3L1M4MzFNN3Y5Ly9Dc3F3cUViblhjWnlWdG0wL0ZBd0daNFIzc1NZNkhNcG1USGszSldmdXVRYWNmQUVHUlVaT29EalkvYUVGQ3EzVFZIckNNWmVuNU15K3ZHejZORitiZ3lhaURpVlgxZWo1SGtaSkNGZVZyTUxsQUk0VDRNQWZ4aW1nNHVhNjlhNnB1dFViL3RncVYrQTFDRjRReGFMSnc2VzZ2WitCaURvbkpzQWRoRzNiZjBiVVVTa0E0RGpPRHh6SCtVcEVmdG5HN25NUnRTRVdnSXBBSUxEWHR1MlRSU1N1dFozdDNyMzdzeFVyVnV5MkxNdVJobjdVVzA4b0ZMckZOTTN6QWR5UmxaWDFXa0ZCd1JzbEpTVS9CbkN5cWhiVUg2bHRDUkc1eEgzNWI4dXk4a1Jrc3FydWRkY0l2KzcxZXJzMEVjOU0welJMQWN3QWtPUHhlTjVGMURScW9zT2hiUHJralYxekh6L1hVMTJkRDhGd0FHN3llL0REd1hVT1I0SUFnbVJEWlZIcWZYbTNsTTZjK21RN2hFMUV4ekJWbGNmZXczY2RCMWRoRmE0VW9FZXpIemR5d1BuamtZSUcvZ2xRQmNVaUFWN1lXNDFYN3p4ZjlyZFQ2RVJFRVV5QU93aFY3UzhpcDdwdjR3R1lqdU1rQkFLQmtHVlpXZldxRHhPUnZ3TFk1empPMVNKTmY0TUpCQUpWN2oyK0ZKRVZBTXJjOS9NQkRHcHRyRjI2ZExrWXdBSVJXYU9xMnh0N3BLajc3eHcxYXRRdHBtbSs2ampPMDVabG5ZZWFwTnh4SE9ldTF0N2ZqZjBTRWFuY3RtMWJZYTlldlQ0RGtBSGdQZ0NMUFo3bS8xcW82cjhjeC9HYXBtbjdmRDRtdjNSRTdNNjlxUmk1VDQxTXE2NTRVUVR1OFdGdDNDTGE3U004bWl3Q1V3UlBwR2ZQSGxBOFk5cjk3UkEyRVIxRFZGWG1yY0lGQ2x3MWJ4V3VCTkNyc2VXOG9nQU1SSDBIais2bmlWMmNGUjlETUMvV3hCTThuNWVJRGpVbXdCMkUzKysvTFB6YXR1MUZxRGxFSGdEVTcvZlhtYjVvMi9aVUFGRFZod29MQytlSHl6TXlNaEpYclZxMXI0bDd6QVV3dDE3eGJsVzlvb1ZoVGhLUkg0WGYrSHkrU2ZVcmlJanB4bFpuZlU5UlVkRnI0VE9PVmZWZEFMMEJQRlpVVkxTbWhmZXVidzJBYzNyMzdqM0o1L005QmVDY0VTTkdwTVhGeFQzWHd2WXJpNHFLM2dUdzVrSGVuNmg5NU41UVVRSzlMQzE3enQ5RlVQTjNxczRSUndlcjNtaXlTRTVhZHQ2QWtoM0dEWmczbVZNUmlUcTR2RFhhUTZweDQ3eDNjVE1FQXhyTVc3WGUxT2J3eDBZREd2ZzRxbGJnMzZaZzdzM0RwYkNkd2lZaWFoWVQ0RTVtMUtoUkdRQXVCL0Rsdm4zNy9oQXV0MjM3ejZwNjJaZ3hZODdPejg5djhURUNxbHBkUDhGdWpHM2I1elZYeHpBTUV3QkVKRmovV2pBWS9LbHBtcGFJbktDcWV3QWM5R2hVS0JTNnkrUHhYS0dxRHd3Yk51eTVkZXZXVmJsSEcxMGJydVAxZWoyR1lYeFhSTmI2L2Y1dm90dDd2ZDc0ZzcwM1Vmc1RMWm1oUDB6TG1iTmJnS2tBSXNudndRNEdoL2VFanQ2MFJnU1QwbnFFVHNBdjU0NHZlV2h5V1h0RVRrUkhEM2UwTjBzVmsxR0ZTMFRncWY4QkV2MlpVcnYvUU9OMURyd0hQaFBCWXdBZW56SmNkalpTallqb2tHRUMzTWtZaHZGN0FGRFZ1NWN2WHg2WitxeXFlMFNrWHlnVWVnb0lUNlZza1ZqTHNxNXNTVVZWUGFVRkkxSnhidDJxK2hjQ2dVQ3BaVmtmQWVnRFlGOWxaZVVCZFZvcUVBaVUycmI5VnhISjdkMjc5MFVKQ1FuejA5TFNyZ0VBbjgvM0xBQVlobkd0WVJoUHFlclBBZndwM05hMjdaTlZkYVZsV2MvNS9mNHBCeHNEVWZzU0xabU9hZW5ac3lzaDhyTkk4UUhicnJheTEzb3pxZ1Z5SVdKQ0sxS3ovemFtZE1adG05c1dNeEVkRFE0WTdXMWdzeXFnNXZOQUdodmxEZS9tWEgvTmIwMzdJQVR6RGNIY1d6S3dXRVFhR1NjbUlqcjBqQ01kQUIwK3RtMVBGSkZNZCtPb0Y2T3ZsWmFXUHFDcTd3RzR4TEtzbjdhMFR4RkpGcEZYV3ZoMWRRdTZERzgrdGJmK0JjdXliaEdSVEFBaEVUaytMaTd1a1piRzJSRERNSjUxWDQ1TlRrNVdWWDA0ZWtkcGo4ZnpPZ0JIUkM2UGJxZXFFMFNraTRqRXR1WCtSSWRDOFl4cGQ2aHE1TGd5RVlGcTIvNnRHVGx2T05LTkRCVVk3NlRlTit2TU5uVk1SRWVNcXNyY2QzWDBuSGYwWDFLRnJ3U1lDY0dBdXBWcWZvc2t2bEZsZGZ0Q1k4TytYd0Q0bGNhaXo1VGhjdmt0R1pMUDVKZUlqalFtd0oyRWJkc3Bxdm93Z0gwQURoaTFYTFZxVlhVb0ZMb09RSldJL042MjdkT2E2MU5FRmdKNE5oZ01EbWpKbDZyZTVHNGV0YTJKUHRQY2w3dWp5NzFlYjM4QWYxVFZhaEVabzZyZmlNaTFtWm1aRjlkcjMrSnZySXNYTDk2a3FydFU5WlJBSUJBVWtYK0t5S0JSbzBaOTI3MitYVlZYcU9yNVhxKzNaOVE5cmdZQXgzR2VidW05aUE2bmtoblRaaW93VGJYbW42bzE1L3hxWTB2eldrd2tlaVJJdWhzaXk5THVuejJ5amQwUzBXR1V0MFo3ekhsWDc1MzNMallDeUJmQjVTSzFNd0kxOGd1YVhUOFJxWGJnaVBHSEFDWnR5OENBeWNQbGdhbG5TR01iWGhJUkhYYWNBdDBKakJzM0xxNnFxdXBGRWVrSjRIbkhjVTV5MStPbXFHb3FnTFR3bDZydUZwSGpWUFVacjlkN2J2VDV2L1g1Zkw3Yld4bktFKzVYbzFTMWw0aEFwTTQzU3pGTjgwa1JTUWFRVzFCUTRIZEhxVjgwREdPTzErdGRHZ2dFU3QzMjFlNDA2eGI5MlJhUkhhcmF6VzM3dkloTU1ReGpJb0FWYnBVaUVmbU9hWnBqQUR5VGxaVjFwcXFlcktvYkN3c0xXMzM4RXRIaFVqSjlhbDVhZHQ1dVZmeGRCQ0tvR1FsV09kaVRnbDNSalVXUzRHaEIybjJ6THl1Wk9XMWhHME1tb2tOb3pqdWFCY0d0VXUwdWMycmtnNkNKYzNscnFEdlkyL0JVNTNkaDRMZFRoc3Y4aHBvU0VSME5tQUIzQWxWVlZmZUp5RmozN1VUVE5DZUdyOVZiazF1cHFpVUF5a1RrTEkvSGt3M2dOL1g3czIzN1FRQjN0REdzb00vbmEraXMzU0VBb0twYndnV1daZDBqSXFOVWRYVW9GSm9CQUg2Ly95WExzaWFKeU1XbWFUNE00RWIzZWFvQXdEQ01PQUJpMi9ZYUFJLzZmTDdINnQ5bzlPalJTYUZRcUkrSWJIVDdmTk95ckowQXJwb3dZY0tkcjd6eVNraEUzbkw3SFEzZ21WQW9kSjFoR0FEd0pCcmQ2NUxvNkZBeVkrcHo2ZG16cXhSNFhpQ2V5SFRvdHF3SlJ2MU5jQ1JPUlY5THo1NDlzWGpHdEZmYUkyNGlhaCs1UmVycDJRVVRSZkFMQUEzUDdHckpUbm51WC96R0VsOEFSV3BneHBTenhkKzJpSW1JRGowbXdCMlFxaHJSaVcxMWRmWGpzYkd4TjZqcUdsWDlSRVMyQVBnR3dEZUdZZXlzcnE3ZVdWbFp1U3U4S1pZN092eW1xbDZla1pFeGM5V3FWZFgxK284UmtUZ0FqNkZtZlU5clRRVndmQ1BYUmdDQVlSZ2IzRmk4QUI1QXpkVHRIMGFQU0lkQ29XbW1hWHBGNU1kWldWblBGeFFVK0ZGN1JuR3FiZHVscVBtR2Y0VWJLd0RBTk0xSGJkc3VjUnpuT3lLU3JLcHZ1SmNjRVZrTVlHSnhjWEVtZ0FMVE5KY0hnOEhWSXJKK3dvUUpabkZ4OFVRQUljTXdPUDJaamduRk02YTlrbmJmN0wwcWVGVUVNUkxaMWFxSjgwcWFVYnNtdU9hb0pZRjRGSGdwTFRzdnRtVEcxSlllSlVaRWg4Z2piMnZYdUJoTVZzVlBwV2JqeURycTVMeE5KYjhDaEE4bGJPQUlYMVhndnpEd215bG55N3Z0RURZUjBXSEJCTGhqRWN1eWNnRFlBR0NhNWpVQWZyMWt5Wkl2QWZSdGFTYytuKzl0eTdMR3g4YkdGdFJQZnV0NTF1ZnpMV3R0a0pabFhTb2lCeVRBSTBlTzdBWGdiRld0RGdhRHE3eGViMDlWZmNFOUcvZzJ2OSsvTHJwK0lCRFlZdHQyTm9CSEhNZVpsNUdSY1JxQW5RQmdtbVpQZDJmck9xUEpyaFFBNFEyNThpc3FLaUxIS2FucVFoRVpwNnI5QU1BOUVpb0RBREl6TXk4MkRPTjRWWjN2OC9tMnR2YTVpWTZVa3BuVEZxYmNOMmVjQ1djK1JCSnF6Z2wyMm5oT3NEdUR4QjFSRm9HbzR1OXBPWGxkUzZaUHpXdW4wSW1vRlo1WXJiMkREdTRFTUFXS3BBUCtocnVaYjdOLzg4TS9IMnRrd29nQ0w4REE5Q2xueTdvRHJ4SVJIZDJZQUhjUVhxKzNpOGZqZVFZMVoveHVVdFV0SXZJcjI3YlBVTlZmK2YzKy83V21QNy9mditEUVJOcTRtSmlZSzBSRVZIVlpJQkRZYTFuV2RIZmQ4ck0rbisrcGh0cjRmTDVaLzgvZWZjZEhWV1lOSFArZE81T0VEZ0dwRnV3cllBR1NnQVUxa01GZXNLQ3NkUzFVeSt1NjdxNEs3bVpYY0hYZGRWMExFS3hyMlYzYjJoc2tFTUNlaEdMQmpnMUZXaEo2U2VhZTk0OHBtY2xNQ3VRR1FuSytuMDlnNXJuM251ZkprQ0Z6N3ROeWNuSXVFcEhVdG0zYmRsSFZyOEpKN3k5YzE5M2c4L2tBbHNaZW82clh1SzdycjZ5c0xKMC9mLzZxMkdQTGx5OS91bHUzYnY5Tk52ZlpjWndyd3RjbkRLYzJwcWxiZTl1NGdrNFRwNS9rb0c4Q3JTSUxZelZ3Um5Cb1RuSGtRM1VvMk5UMFNWTTdsVTJlOEJjdjJtMk1xZHYwQmRwWGd0eFU2WEkra0ZMamlmVjR1NnZXZUZxRndtTytGS2FNUGtLKzJiR1dHbVBNcm1jSmNEUGg4L2tlQU01VzFTV080d3pmdkhueit0YXRXejhMbkNraVorYms1SHduSWw4QnBlRTlkaXVBYlVDRmlGU29hZ1hnRTVFMlFGdFZiUU8wQmRxbzZrMnpaODkrSjBtMUZ3WUNnU0hiMjFaVjdWRzlMQ01qSTBWRWJnQVFrY2NCZ3NIZ0RUNmZiNFhQNTZ0dHV5TTNHQXllczNMbHlwVkxsaXpabHBPVDgxNDR4bm1PNC9RS1AvNHM3Z0xYWFZ0WVdMZzY4anduSitjS0VZbGJUVG9RQ0NScjk2bmhCYnJHQkFLQks4TEZHL1B6OHkrczF6ZHV6QzVXUG1YY3ZJNlRwcDd1UTE0R1dna1NYaHQ2eDlQZ3lJSTVrZUhRb2FkeVcrZUpVN3VWVHBuUTBMVUNqREcxeUN2V0V4UnVFSmZoeWNZbmk4TjJ6WFJJdGtTQWhuYjNmVUxnbG5HWnNpUFRub3d4cGtteEJMaVpFSkVuZ0tOVjlZUlpzMlpGaHVlZW1KT1RjNjZJL0VwRWpnSnl3dWNtdTc2bTV5dkx5OHVMYXFoMjlBNjIxUWNFWTh2UzA5UFBBbm9EeTFOU1V2NE5FTzZGcmJNWHFiQ3dNTFNLWFpBQUFDQUFTVVJCVkRyRU9SZ016dkg1ZkYrSXlERWljZ3loaGIzbTFuSTVoT1lKbjFtUGRrZitQaTJtZUcxZDF4blRsS3lkUENHLzQ2U3BwenZJcXdLcERlMEJqb2dkRGgwdXVDNTkwclMwc3NuanJnTGI5OU1ZTDAwdjBsTUlMVktabWJBU00rSDV1anN3elQ5Sjh2dThxOXcwSVVzKzM5RzJHbU5NVTJNSmNET1JuNS8vNm5ISEhUZGszcng1UDhhV0Z4UVVQQXM4QzNEVVVVZTE3dENoUSt0Tm16YjVmRDZmTHlVbHhkbTZkYXZQNy9jN0FKV1ZsYTdqT0pxU2t1SldWRlM0cWFtcHJ1dTZXMnVaQjV5OWczT0FpMFdrZjJ4WlpXWGxTejZmN3gwUmVmVDExMS9mdXIweEl3b0xDeXNEZ2NDNXF2cGZFZW5odXU3dlo4K2V2YWEyYTVZdlgvNjdidDI2VGRxUitsSlRVKzJEdmRudHJKMDhJVDk5MHZTekZQZEZRY0svQitxekZHd2RvZ3RzaFovQytQU0owenVVcGVSZVFtNnUyN0RneHBqd1ZrWi9Gamd5dGp6dTN0TjJ4S3RwVVhpRldhcjhmbnlXTEd4QWM0MHhwa255NXRhL01SNFlNbVJJK2x0dnZiV1cwSEFyWTB3ajZ6UnA2Z2lCWnp4TmdpSGhVN1VxTDVhdGNrWXlZMnh0aStvWlkycVFWNnhEZ1Q4VDNpa2hJanBmMTRPaHp1SHlZaEYrUFRaVHR2dm10akhHN0M0c0FUYkdtQmFzMDZTcEkwVGxXUkY4RUQrWDEwc0tyNVg1VjV4SmJtN0NBblBHbU9RZUtORWpYZVZPUEVwOGE3bkg5YUVvdDR6SmtwZDJzS2xtRjlqNDV1czJDczNVcWUySkoxdStWNDJ6cXh0Z2pERm0xeW1mUE9FRndiMVF3N3Q5U25qaW9CZWZxbUpqQ0p5U1h0bnRHWEp6N2ZlT01YV1l2a0F6cHhmclRGZDVsNWprVnpXY3d6cFViVlZVSDFMdDc2cDRQNHR5eFpnTStsdnlhNHhwS2V5RGlESEd0SENsVTY1NlNsVitGVW1DSWJTcGIwT1Q0T3FmendVWmtWN1IvVkZRdXh0dFRCSjV4WHBBWHJFK0x5NUZBc09qQjhKdkpISENPZXoySnI3VnpsZllxbkJIbTFRT0hKTWxENHZZUW5YR21KYkRQb1FZWTR3Qm9OUEVhUmNML0N1OG42K0h3NkhqVTJHRkI4b21qeC9qUVdCam1vV3BIMnE2czQwL0NZd2pkaC9meU50bUI5NkdOVjJxOEx6ZjRkZFhEcFR2ZHFDcHBnbXhJZENtUG13SWRDTHJBVGJHR0FOQStaVHhqNHN3TnZKY1JEd2JESzFhRlVkZ2RQckVhZmQ2RU5pWTNkclRuMmhxWG9uKzFyZU5id1N1SVpMOEtqSDdHVzEvM01nYzRiaExsVS9FSVh0Y3BweHR5YTh4cGlXekJOZ1lZMHhVNmVUeEQ2RDZtOGh6MmE2SmhqVVRrZmdrV0xnNmZlTFVPeHNjMkpqZDFJd2lIVlc2bWM5Ui9ncDBqQjVRUXAvT2RxVFBKakpVT3Y3YVZTampsbWR5K0ppQk1uZEgyMnVNTWMyRmRZa2JZNHhKa0Q1cDZsOEYrVzNrdVVjYkpDVUxkR3ZwNVBGLzhDSzBNYnVEdkdJZHJNcDlJbVFtSE55UiswMUNhUFBBeERkb2hjSzlLZTNJdmVJUVdiOGpiVFZObXcyQk52VmhRNkFUMlF0aWpERW1xZlJKVXg4WDVLTEljNitTNElRNEtyOHRuVEx1Yng2RU5xYkptclpROTVWSy9pN0MyYkhsTmUzSjJ4QUs3L21FeTBkbnlLZmVSalpOaVNYQXBqNHNBVTVrUTZDTk1jWWtWZmI1SHI5UzlJMW9nVWNmdFJKV3NSVzlNMzNpdEt1OWlXNU0wL0xJTjlvcXIwaW5PRUUrVDBoK2FVRHltL3o5V0k0eWJtd0dSMXZ5YTR3eHlWa0NiSXd4SnJsbnpndVcrVnVmaGZJQmhENm9xMGZMWWlGVW54TjhiK2RKMDBaN0VkcVlwbUpHaVo2NGRUVmZJTndNcEViS0ZVQjJmRVJGNVBwcVpVKzdLZnhpYkpiazJiWkd4aGhUTStzU044WVlVNnRPdVk5MGtvb3Q4MFU0RlBCNHpHYlZnR2hWVk5EelM2ZE1lTWFqNE1ic0VnOHQwRjZWTHZjREkyTExHL3JXU1RvTlFWbUdjTVhZVEptNTQ1SE43c2lHUUp2NnNDSFFpYXdIMkJoalRLM0tjeThyMzZiK2dNTDNBRlJiMGJsaHBHcS9Va0ZVK0hmSFNkT0dlUlRjbUozcWFWVmZYcEgrcnRMbEM2b2x2OURBNUZjVHRqVUtvdnlqZFNxSFdQSnJqREgxWndtd01jYVlPbTI4YmZRS0YyZVlxcTZCeUI3QjNrd0xGa0lmN2tPUHhlOVRmYW5UTGRNR2VCRGFtSjFteGtJOXVyU0VEeEh1QU5vQ29KNU5uWTlQbnBWRjRpZHpiSlpjZjhrUnN0R2pLb3d4cGtXd0JOZ1lZMHk5ckowODltdDFaRGlxR3lHVXVBcUtlakNiUm1LM2Z4RnBLNjdPU3Y5ajNqNE5EbXhNSTd2dmZlMHl2VmdmMFNCdkNmU05QU1lObU9jYm1pZWZVRnFoY012eVRETEdESkJGT3hyYUdHTmFNa3VBalRIRzFGdjVyZU1YQmtYT1VOZ1dLaEhFbytIUUdwTUVpMGdYZ3U3czlqZmQxOFdUNE1ZMGd1bEYra3UvdytjQ3Z5STIxdzAvYXRBN28vcDhZZVVUOFROZ1hLWk16aFZ4R3hMYUdHTmFNa3VBalRIR2JKZTFrOGZQZHBVTG9nVWVMYThoMFQ4MDh2d0F2ODgzaXhzZWErdE5EY1o0NCtFRjJqV3ZTRjhVNGQ4aVJHL1NhTUlERHloQjRIYUVBV1A2eXljZVJqYkdtQmJKVmdYYnlmS0t0QkRoK0YzZERyTjdVR1V6VUZHZkx4RzJBWnZxKzZVK1B2R25zdWJLZmxLNlU3OHAwMngwbWpUdEZnZitISG1lZElYYUhWUnR0ZHpacGY0Vko1S2JXK2xSZUdOMjJMUVN2VkJjL2htYitBTGh5ZXdOaTExOWxXaUZiMzNDdWFNenBLUmhrVTF6Wkt0QW0vcXdWYUFUK1hkMUE0d3hOUk9oTmRDNlVXSUhJYmdacGhlcmkxSW1zRVpoalFpbENtdEVXYU5DcWNBYVYxampjeWtOd2hwSFdGUFptdEtyK3NtR3htaVgyWDJVVHg1L2EvcWtxWWNJRXVvTjlqQURyclphN3JET0ZkMytYWXFlRDdhL3FkazFIdmhJdTd0Ym1JRnlSdHdRWjYwMmgzMUhoTjg3TVQvM2luTC9wZ3ArZC8zUnNya0JrWTB4eGxSakNiQXhMWnlBUTZnbm80dFVsWVUraklXZk94cWFueG1aTStIZkRIbkZDc29LRmRZQWE0QlMwZkJqaDU4VXZrYjRldHhBV2JKVHZ5R3pVNVd0OVAwcXZadTduOEJSRWg2K3JJZ25lWEJjYjVqSXlQUkowMWFXVGVacUQwSWJzMTJtbCtoRjdoYitpZEE1dHJ4cTJQNE9FbEEzNFliUFQ2NXk0ZmdzS1d4QVpHT01NVFd3TG5Gam1yREhGbXZib0V1S0tpbEs2SXZ3WTZwOXFVdWFDdDJBUFRTVXpIWUY5Z0QyVUEwOUZxSEhMdmxHbEdVcWZDWEtVaFcrVXVGckVaYW10T0h6S3c2UjlidWtUY1l6SFcrY211N3p5L3ZBUWVEMVVHaEY0ck9ERzBvbmovKzdSK0dOcVZXNDEvY1JoSk1qWmRHZmI0OTZmYXNWUFpyU2ptdnQvMFZUSHpZRTJ0U0hEWUZPWkMrSU1TMU1YckYyQlBad2hOU2d5MTQ0N0NYS1hpaDdxYkNYRUhwY3ZhZWpFYTBHdm83OWNwV3ZYT1hycXdiSnp6dXBEYWFCT3Q0NGRYL0hUNGtnbmNEYkpEZ2htTHFqU3FkYzlaUlg0WTFKWm5xUlhvSnd0MEM2cDRHVEpNNEtHd1F1SHBzcEwzaGFsMm5XTEFFMjlXRUpjQ0o3UVl3eE5acStVQStTWUNoQlZtRlBoYjBsbEJ6dnBiQ1hRTGRHYnNJbVZaYUs4QlhLbHdqZkFGOEhsYThtWk1uU1JxN2JiS2ZPdDB3L1NsMTNqb2lrZ1hlRG9SVkNXeTJGZTRKVmRXdlEwV1BYM1hwVlVZT0RHMU5OK0NiaG84Q0lTRm5vWjVEUVBCRHZGN3BhckQ1R2pCOGczellzc21scExBRTI5V0VKY0NKN1FZd3hPK3llTHpXdDFRYjZ1QzZIaXRKUGxYNUFQeEgybzVIL2YxSFlpdktSUUluclVPSW9KZW10K2ZpOGZyS3RNZXMxdFV1L1pkb29VZjRUZWU1dFQzQnM1cUEvNDAvSktzMGR2Y3lyOE1ZOFVLSkhCbDJlRm1Gdno0TW5lek1vZHlQOGJteW1WSGhlbjJuMkxBRTI5V0VKY0NKN1FZd3hucnZySFczZFBvMitRWmQrQXYwUStpbjBFK2hONC82L3N3MzRXS0ZFbEJMMVVkSTVqUTh0S2Q2NUdtdDdwRkIvc2h1TnBxcUx5alp0T1pwL1hHK3I1Sm9HeVZWMWVoYnpCMkFTZ2c5aVZuaHVhSzl2a29XdUZNb0VSbzNObEprTmlHeGFPRXVBbTRhTlc3ZlNOaTB0NmJHeURSdFl1M2t6KzNidHVwTmJWY1VTNEVUMmdoaGpkcHJIRm12YkxXNG9NWGFVUTJONmpMM3ZiYWxTZ2ZLSkNpVUNKYTVTVXRHSnhkY2VKRnNic2M0V0wzM1MxTWNGdVNqeTNMc2t1SG9jL1YvcDVBbm5lQkRhdEZEM2Y2QjcreDMrRFF5SkZubzZkQ0dld25zQ1o0L05sT1dOVTROcEtSb3pBWDZwdUlRRGUzU243MTU3MVhudU55dFg4dURzT2RIbnVlZWVRNHEvWVJ2TjNQN0NTM3o0L2ZmUjUrT0dCeml1enlFN0hLOTB3d2JHUC9odzlQa1RWMCtJYStNRjk5eEgwSFVCdU91U2k5aXpjLzJXUVptNzVGUHVldlUxOXVyY21ZTjY5dURTNDQ4anZXMWJ2bHUxbWtsUFBjMjZ6WnRwbFpMQ2pERlgwckZObXgxdWYwTllBcHpJdGtFeXh1dzBseHdoRzRHaThGZlUxQTgxM2FsZ0NNb3hBc2NvWkFra3Y1MjYvVklRK2d2MEI2NXdCRkxMcWN3cjFpVW9KVGlVT0ZEaTc4eWl5L2FUTFI3VjJlS1ZyZlJkbnQ3TlBVRGdLS2hhOTZlaHY0VkRjV0xuRnN2WjZaT21UUzZiUEg1U0EwT2JGaWl2V0VjUW11L2JNZTVBNDN4Y1ZJWGJPMmR3eTNraXdVYXB3UmdQUFB2ZSt6dysveTBjRWM0LzZrak9QL3FvNnF2eHg5bXdaU3NmLzFBMUc2V2hXZm5UNzc3SHUxOStHVmMyYy9HSEhIblFnYVRXSTdHKzRmRW5xUWpHdjhXQ2JwQXRGVlV6RFg3eitKTngzOVBHclZYM3hHOTcva1g4UGw5QzNKdEhuRW4zVGxYL1ZhemZ2SVZINTg0RFlGbHBLZTFhdFNLOWJWc0FlbmZkZ3owN3A3UHV4ODFzcWFqZ2Z4OFVjVm4yOFhXMjNld2Nka2ZBR05NazVSWHJFSlNqQ1NYRXgwaG9yK0s2YVZXaXBiSjkvOGtwdkNmS2JJWENUUlc4ZGYzUllrTnJHeUJoZTZURUxZMTJXTUxDMENvWGxFMFo5NSthempjbTFpUGZhS3R0cS9rbndwakdpRjk5b1N0Q3E5MmZOelpUNWlTL3dwanQxeGc5d0tYck4zRHRvLzlpL1phcSs4R0REenlRWDU5Nk1xMVRVM251L2ZjcDI3QUpnT3grZlRpd1J3OCsrdjRISmozMWRQVDh4NitlUUVxMUJOSVJJUzBscGM3NlgxMndrQmtGczVNZUczVGdBZnp1OU5QcTdGMCs5NjY3RXhKZ0w5eDMrYS9ZdTB2b280aXFNdmwvTDFDOHRHbzlUci9QaDk5eG9zOHJnc0ZvcjdLSWtGWkx1eTg5L2poT0dkRGY4emFEOVFBbll5K0lNV2EzTUdPUkhrd0ZReFNPQVlZZ0hGem5SWkdQQmtMU2VYaDFYcTdNRTVnalB1YU1HU2h6ZDZUZExWMzdtL0lPU2ZHNUpVQWJhTHhGc1d4bGFGTmZNeFpwUDdlQzUwVDRSZHlCaHU3clcwTU1HL0pzR2t0akRZSCtzYlNVUHovM1AzNHVYeHN0RzVHVnlXWFp4M1BOdzQveS9abzFBRngzeXNrTTdkYzNJUUZPNXVDZVBibnpvZ3RxUE82NkxrKzg5VGJQdmY5QnRHenZMbDNvM3JGalhKSjVZSS91L1A2TTArbldzV095TUFDOFVySUF0OW9iY2RQV2Jmem43WGVpejMrVmZUdytwK3EzMGNOejVxSWF1dWFjd1lQbzFEWnh1UExRdm4xcDM3bzFBQS9ObnNOTEpRdHFiTVAydW1KWU5tZGtaSGdXTDVZbHdJbnNCVEhHN0pZZS9FUTdWMjdpV0FrbHhNY2dIRjNyQmJISk1GVTl4REZyS3RWTzJhTENPOEFjeDhmc01RUGtuVHF2TVFCMG1uVC8yUTdPYzVIbmpaZ0VyeEkwbzNUS1ZUOTRGZDQwTDNuRmVvSEN3M0ZUTEx6OGdVd1lta0RlOGcxY25UdFVLajJxd1ppb3hwd0RYTDVwRTM5NDZobStXNzJhSTNydnd5MW5uMFdLMzk4b0NmQ3FkZXU0OTQwM1dmeGQxWnpmYmgwNmNOc3Z6NmRUbXpaTWVlRkZGbjVUdFV0WSsxYXRHRHM4aDJNUHFYMU84RmMvL3h6dGdhMElCdm5vKzZwZkRmMzM3WTBUYzBkODRUZmZSajhtOU4xckwxcWxoSHByZlk3RGdUMTZSTTl6WFpkSDU4N2p4ZUtTdUxydXZ2UVN1blpvSDFmMlFsRXh6N3ozUGdEWmZmc3lPbWRvalcxTjgvc2JQRys2SnBZQUo3SVh4QmpUTE56MWpyWnVsMGFPcTV5S2NtcHRDMnRGOS9TczRYL0FlbjRlM3Fqd0ZqQkhsVGxkTWlteGVYMDFTNTg0OVU0UnVTSHkzTHVjbzlwZERHVko2YWJObWJZeXRJbVZPMGY5UGRwenI4QTR6NE1udjVHMlRaUXJ4MlRKNDU3WFoweFlZNjhDdlg3elpwNlkvemFYRFQyZVZ1SGh5L1ZKZ0kvbzNSdkhpWDlEN04yNU0xY01pMDhBZzY3THF3c1g4cCszM21IVHRxck5HdmJ1MHBrL2pUeVhMdTFEQ2VYV2lncnVmUGtWaXI1ZUduZDluejE3Y2NYUW9SelVzd2ZKWEhUdi9YRkR1WGRFMjdRMC9uM3QxZEhuTHhXWDhOQ2N3b1R6K3UyMUY2a3A4UW5zaXZLMS9GUldCa0NYZHUzWXArc2VTZXZJM0g5L1RoczRvRUh0ckkwbHdJbHNFU3hqVExNUW5xLzdTdmlMdkdJOUREZzEvRFVrOWx5Si9oRVM3VVFNRDErVTJCTzF4bVN0cmNDSndJa2lVRnJNdXJ4aW5RL01jWlhaS3pKWm5Ddmlldmd0N3RiS1VsYitQcjJpK3lBUmp2TTJjbWhKTEtyK0RmdW10MjMxM3pKMFJQZzJoMm5oN3Y5QWUvaUVGd1VHUmNxU3pOSGRNY2xYZDF2dUNLZVB6cFNTcE5jWTA4U3QzN3laMGcwYjZkMTFEOGFmRU5qdTZ5ZWRQYUxXeGFwYzEyWCtaNS96MzNmZWpTYUlFWU1QUEpEclRqbUpOakhiQ3FXbHBIRHppRE1UaGtoLyt1TlAzUERFa3h6UnV6ZW5ERGlDUVFjY2dCTXpCemRXdjczMm9sMnJWdlZxLzhhdFcrSVc5WXAxMkQ3N0pDMy9aRm50VzlLdjJiQ0JOUnMySkQzV3JVT0hlclhMZU1jU1lHTk1zelEyVXo0Q1BnSnVuL3FocGp0Yk9VbUUwMUJPUW9qYjN5RDZRVmlyUGhnTG9jZVFtUHhXRzAwZGlkR0JjTUx0Q1BRb29XeDZzYzRUbUEzTUdaUEJ4eUl0T0NITHpYV0R1UStlNWEvYzloRklyL0NnWmJ6b0I2NStRME9RTXpwUG12N0gwc25rTmppNDJhM05XS2hIYTVBWGdPZ21uRjRtdjZwVUcvSE0vRlNIY3k0ZktLczhxTUdZbmE2aXNwTGJYM3lKTDVmL3pQZ1RBZ3p0MXcrQU5ldlhVeGwwcVhTckJqcXQzN0taRmVWcktkdTRNUzdHeXJYckVoYkJBdWpZdGcwTHYvbVdSd3Juc21MdDJyaGpLVDRmbHh4L0xLY1BISmgwc1VUSGNiamt1R001cUVjUHBzL0twM3pUcHVpeHhkOTl4K0x2dm1QZ2Z2dnl4M09UNzRxWHVmOSs5T3FjWHEvWFlIbFplWTBKOEg3ZHVySlBseTc4VUZvYW5UTU04T2Z6UnRLNVhkdTRjOTljOUNFdkx3ak5Fejc2NElPNFlNZ3hTV1BXTnpFMzNyRXVjV05NaXpPdFNJOFI0VlFKSmF5SDEzaGliZmxacE53Tnp5V3UrMFAxVHlqL2MrRzVGWm5NYTZtOXd4MXZ6aHZvaVB1ZUNIVXZCN3FkWWhNYlZkUVY5NlMxazYrYTZYVTladmN3dlZpdlI3bERaS2ZkN0w4blBZUHJiU3FFMlZrYVl3ajA5Rm41dkw1b2NmVDU2UU1IY3ZuUTQ3bjY0VWY1c1ZwdjdmYTY3cFNUMlRNOW5kLzkrejl4eVdPYjFGVGF0MjVOajA0ZDZiM0hIZ2xEcFFFV0xQMkdGNHFMQWVqY3JoMUIxMlhlcDUvRm5mUG44MFp5Uk8rcUh0ckdHQUlOOFBpOCtlelJvVDBQelM2TXJqYmQwQVE0c24xU1k3QWgwSW1zQjlnWTArS016NUszZ2JlQm02Y3QwajJkQ2s1VE9GV0VITUtyRlFPMURwT083UWF1Y1VoMXZGNElWenR3ZGM4U1ZrMHYxaGNFbmwyK250a3RhWUdjdGJlTlhaQStjZXJWSUhrUTdtWGZ6dTJxYWhMN21vc2dEdkpVcDRuMzlTK2ZjdlYzSG9RM3U0bTczdEhXYlZQNEwzQkcxZFJ3RDllNXF2YitWdGlLY09tNERIbktveXFNMldWT0hUaUFvcStYc25yOWVnQmVYckFnWVc1clF4emNxeWVuRHVqUEt3c1cwall0alF1R0hJUHJ1ancwcDVBVmE5Zld1RlhleW5Ycm9vdGtSWHA2aHg5K0dJL05uYytYUC8vTWtRY2RHSmY4VmpmeHJEUFp2MXUzZXJYeDIxV3J1ZlYvejlkNGZPUlJSOUlxSllXSFpsZk5CZjdEMDgvVUd2T2RMNzdrblMrK1RIcnN4Q01PWjhJSncrdlZOdU1OUzRDTk1TM2ErUDd5STVBSDVOM3pwYWFscm1Pb3VPRzV3OEora2ZNa3BzYzNWRUNOMjZaVSszQWNQVDFHVjRIUndPZ2U3U25MSzlhWFJIaTJVeXRtbnRkUHR0SE1sVTJaTUtQenBLbEhnbHdtVXBVRWV5YWFWRXNuY0Y3aW1uc0djZSsxV3oyc3dUUlJEeXpXL2R3S1hnWDZSQXNWeE1HVExZNlNKTDhyVlRscGZLWXNiR0IwWTVxRXZidDA0ZllMUnZHSHA1L2hwN0p5dW5mc3lJaXNUQ3FEUWZZTEo4VTdxbnQ0NjZJTGh4eERXa29LSTdJeTZkQzZOZitOMlo2b2RVcHEwbXUzQmF2dUUwY1c1RHA4bjMzNDI4VVg4dTRYWDdKZnQ2NUpyNHU0OCtWWDQxWjlybzJydGY5bjBTckpmc1lOV1FScm56MlNsNXZHWXdtd01jYUVYWHVRYkFYZUNIOWQ4MENKWmdTVlN3VitDWVIrUTFYdjZhMGplWXM3RkZsUUsyNitLdW5BcGFwY1dyYUo5ZE9MOVJXRVo5TTY4OXBsKzBuRHhtNDFZYVVyZldQVHU3cEhpREJReE9PdGtTU3lOSllnSW9lbmQvUS9XQVlYZXhYZU5FMHppdlJrZHh0UElVVDNJbEU4U241SjNFZGNsWTlUZkp4NHhVRDVxZUhSaldrNnVuYm93Rjh1K0NWL2ZmRmx4cDhRb0VQcjFsdytORHQ2WEZYamVtby8rL0duNkY2OUhWcTM1b3pNMnZlemJaT1d4aVhISFJ0OXZqeG12K0V1N2RzbHZXYlYyblhSeDlVVDJhTU9QaWpwTmIwNnA3TmhjL3l2MGVYbDVkRUV0MHU3ZGttVDJWaXQwNUluNU5WZGV2eXhkR2tYMy9hWEZ5emtoYUxRc08xK2UrL0ZwVEhmYzNYbEd6ZlNxUkdIUVp0NE5pYmNHR1Bxa0Zlc0thS2M3TUtsSXB3R0pQNUczSjRNTHJ4dFN2Vmt1SnBOS0s4TFBGdlJobGV1NmlmSmw0L2NqYlhKdmJkWFdxWC9JeUcwS0Zra2FmVkNRaXhYUjVmZU51RkJUNEtiSmlldlJHOUdtVXo0WGVqWlFsYzFVZklSemh5YktadnFQdG1ZeHRIWTJ5QWxzN1dpZ3B2Lyt4UkhIbmdnSTdJeVNmSDdlYW1rSkRvY2VNLzBkS1plZVRrUVNwUm5GTXdtdTI4ZmZ0R3JWNDB4ci92WDQzeXpjaVVBbHh4M0xPY01IcFJ3enEzUFBSOU5zdFBidHVXUjhXTnJIQzc5N2FwVmNYT01Jejc3NlNlbXp5b0FvRk9iTnR3MDRrelM2am04VzBUWXQydDhML081ZDkwZG5RUGNVSDMyN01YdEYvelNrMWpWMlJ6Z1JOWURiSXd4ZFJpYktSWEFTOEJMVXovVWROODJSZ0dYQW9Pako4WE9OYXdyR1k2ZDk1cDhEMUdBTmdqbktKemoyOHpXNlVVNkUzaFdoQmZIWnNyYWhMTjNRNXR5ci9rcGRlTDBzeEIzamlDT0lKNGx3ZFZqcU1qVTlKdW5mbEIyMjRRUEd4emNOQmw1eFpxaThDREtKZEhDeGs5KzcxNmV5VzlhNmtKMnBtVllYbFpHeWRKdk9MYlBJWFJzVTdVMHhrTnpDdm5xNXhWODlmTUszdnI4Qys2NjVLSWFZenovUVJHdkxWekVhd3NYRVRqc1VNYmtEQ090V28vcnVzMmJvOGt2d0gvZWZnZFF6c3JLaW01cDVMb3VuLzc0WS9TY3NvMGIrV1RaTWc3ZGUrK2s5VTc2NzlOMUxuNVZ2bWtUdi8vM2YybzlKMWFybEJTZXV1N2FHbytuK2YwMUp1VDFrZXIzZkYxSVV3dExnSTB4Wmp0TU9GektnR25BdEFkTDlNQ2d5NjhRTGdiMmdjUUZzZXJzR1k0OVh0T2NZa2hET0IwNEhhaVlYcXl6Qlo3MXRlWi9WL2FUMGdaK1M3dFUrWlJ4ODlJblRyc0o0UTRndEtTMlI4bEw2S1VOL1NsQ2lzSkxuWElmNlYrZWUxbTVOeldZWFNtdldEc0NyMGkxZmI2OUhOc1c5L1pWZ3Vvd2VseW1QT0pkRGNZMFRSOSsvd01Qeko3RHc0VnpPZUh3d3hnM1BNRGNKWi95NXVLcWU0aEQrL1hGVjhPK3U0dS8rNTRuWStiMnJsbS9JU0g1QlhpMzJzSlFGY0VnajgxN2k3YysrNEpyVHo2Ui9icDFZOG1QUDdKeGEvd3lEcTh0WEZSakFyeXpuSHZrWUNyRFBjQWpzakxqdGpPYXVmaERYbDI0Q0lDakRqcVFVY2NjdlV2YWFKS3pCTmdZWTNiUWxSbnlGVEJKVlcrWlVVSzJ3aVhBdVFKVkU0RzI1OE40YlBJYlRvYVQ5Q2luQ0p3SW5GaTVpV2w1eGZxS0tnLzhuTWtidTJ1UFZObVU4WDlObnpqMU9CRTVWV0o3MGhzWU4vUVNTa3dTTEwybGN2TlRvQ2VGWDFXem01cGFwUHVqdkk1d2NLVE0wM25rMVZZblYyV2Q0K09Nc1FObHJsZFZHTk9VZmZaVGFHcDcwSFZ4VmZua2gyWGMrOGFiMGVOOTl1ekZHUmtEazE3NzNwZGY4cmVYWDQwbWh4MWF0K2JhazA1TU9FOVY0N1pjRXBIbzBPV2xLMWR5L1dOUGNOY2xGL0ZHekRrUjczenhKZCt1V3BVd0xCa2diL1FWS1BEMWlwVThVRENiSDlhc0FTRFY3K2ZxRTArSURudnUwTG9OKyt6UkpYcmRGejh0WjhvTEwxSVpETkkyTFkwcmhtWXorS0FEbzIwRDJMaGxDM2U4OUhKQ25YK3RWclppN1ZwK0RzOXRYcmQ1TTB0aWVyQnJjdXFBQWRINlRPT3lCTmdZWXhwSVJCU1lBOHk1NngyZDBDYU5jOEpETW5NRTRtNlAxMnVJZE9SRTRudVVxODlyRE85dk9rS0VFVDFMK0g1NnNUNFVkSmx4MVNENTJZTnZhNmNxUzlGUm5TdWtDT0VRQVBGb0VtY29RdXdxU0hKQzU0blRja3VuOE1jR0J6ZTdSRjZ4RGxaNG5kQUNjbEdlYlhORXdrclAzL29kaGw4NVVMN3lxQXBqbXJ3bHk1WkZIeC9TcXhkL2UrWFY2SHpYam0zYThKdlRUbzBPVWZZN3Z1aGlVcXZXcitlT0YxK09MalNWNnZjejhhd1JkRTZ5dU5XOFR6K0xHLzU4NWJDaExGMnhnb0tQUHdIZzZJTVBSbFY1Ky9Ndm91ZDBhdE9HOGsyYlVGV216Y3puTDc4OFA5cU9pSlhyMXZGaWNRbUZTejZObXd0OHlvRCtmTGQ2TmMrOS93RUFSL1R1emRtRHNxTEhIY2RoYU4rK3pQcm9Jelp1M2NvOWI3ekpFWjkreWptREIzSDRQcUV0bGlwZE43b2RVMzJWYnRoQTZZYTZsL0VZZE1BQjJ4WFg3RGliRkcyTU1ZM2svZzkwYjc5d2pRcFhTclVQNnhEelFYczcraUtGVUNKYzQwaGhKYWpDNndnek9nL2t0Zk5FdkZtaFl5Zm9PQ252QUIvQlJTRHRvUEVXeFZKRlhYRlBXanY1cXBtZUJEYzd6WXdpSGFYQ3Y0Z3NSS2ZFMzk5b0NFbGM2Um1sS0pqR2llR3BEOFkwS1kyMUNGYnBoZzFjTmkwdit2eGZFOFpSdm1rVGQ3NzBDaXZXcm1YS3FQTVNGclZhL04xM1BEN3ZMYjc4dWVyK2E0clB4NDFubmtIbUFmc24xTEY2M1RwKy9kZ1RyTnU4R1FqTnNYMWsvRmphcEtYeDdIdnZNK3VqajdqOWw2UDQ4M1BQc3pTY0pMZEtTZUcyVWVkend4TlBSaFBzRVZtWlhKWjlmRFR1TSsrK3h4TnZ2ZTNkaXhIV3VWMDdMaDk2UEZuNzc4K3o0UVE2VmtVd1NPR1NKWlJ2ckgxZHZGWXBLUXp0MXpkdXVIUkUxZ0g3MTdwWTJJNnlSYkFTMlF0aWpER043SkZ2dE5XV1VpNTJsR3VBdzZvZmIxQm5adzBiRFljUC9TandzT3NuTDd6ZmNaT1hmdlBVVThXUlZ4cTdIa1hMVmQzKzVWT3UvcTZ4NnpMZW1GNnNmeEQ0VTJ6WmR0NC9xbDIxa1JrS0wyN3J5UG5oN2RHTWFYSWFLd0V1WExLRWY3ejZPZ0M5OTlpRGV5NjdORlRmbGkxOCtmTUsrdS9iRzREMW16ZnoxbWVmTS91VEpYeXhmSGxjakE2dFczUHpXV2ZTWjg4OUUrS3YyN3laVzU1NmhtOVhyWXFXalR4eU1CY2RXeldkZi8zbUxkejM1cHU4OTJYVndJdXpCMlZ4NmZISDhmZFhYbVhlcDU5Rnk4OC82a2d1R0hJTUVOcE9hTUpEajdCeDYxWmFwNlp5N3VCQmZMTnlKVXQrL0lsdGxSVnMyQko2TzRzSTZkVzJIYW9NQnFNSmVjYisreUZJZE9WcFI0UVpZNjZrYTRjT2NkZVViOXhJd2NjZjgrcUNSYXdKOS9LbStIejA3cm9IWC8yOEFvREQ5dDZibGV2V3NXSnRhRWgwNjlSVWNnN3R4N0IrL1RpZ1IvZWEvaGs4WXdsd0ludEJqREZtSjVwV3BOa2lYQ3ZLR1FpK2hCTWFNSkd4cGtSYXdSWGxUWVFaNlJtODNOUjdoZE1uVHZ1TENEZEM0bjZURFJieitpb3NMUE92R0VSdWJxVjNGUml2NVJWckNzcGpDS01pWlR0aG02T0h4MlJ5WlhoNmd6Rk5VbU1sd0hlLzlqcHpQbGtDd0drREJ6QTZaeGdBRzdaczRkdFZxL2o0aDJWOCtOMzNmTDU4ZVhTZWI2ekQ5OW1iYTA0NmtXNGRPeVljKzM3MWF1NTQ4V1dXbFZhdDM5aWxYVHVtWG5sNWRCaDFxTGY1WlQ3K29Xb1k5dDVkdXZEM2l5OGtMU1dGMGcwYnVPcWhSOWkwYlZ2MGVPYisrek1tTUl6dU5EdTlOUUFBSUFCSlJFRlVIVHZ5Nm9LRnJOdThtVk1IRHFCRDY5WkFhR3VrTzE1OG1aL0tRb001VGgzUW56R0JuTGkyZmZEVlYweDUva1VnTkZ4NmJDQ0hrcVZMZWZiOUQramVzU1BYblhJeUVPcTlYdmp0ZDd6OStSZDgrUDMzQk4ycTVUZDZkT3JJYjA4L2pRWGZmTXVUNFo3b3dHR0hjdkd4UTdqcmxkZFkvSDM4OE9rOTJyZG40SDc3Y2tpdlh2VFphMDk2cFNjTUZtc3dTNEFUMlJ4Z1k0elppY1puU1NGUWVQOEh1cmRQdUVxVTBVaG9IMXdnZmp1bDdSMGVMVlZEcEdPVGFBRUg0V1RnNUxJU2x1Y1Y2U00rSHpPdUhDaE5zdmV6TEdYRnhQU0s3a2VMY0p5SU5PU2VRQ0twR2c0dE1DQzlvdnV0WlhDVFYrR050eDVickcwM1YvQXl3dERZY3MrUzMyVGJrQ21UeG1iSmxMRWVWV0hNN2tSVjQrYTQ5dDFyVHg2WlU4aTh6ejZ2Y3g1cjUzYnQrT1hSUnpIODhNTnF2SEc1ckxRMEx2bjFPUTdYbjNaS05QbDkrL1BQbVRwelZyU25GcUJOYWlxL09lM1U2Q3JTbmR1MVkrenduR2d2TlVEeDBxVjAvYUE5NDRZSE9IWGdBQUIrV0xPRzk3LzhpcUt2bDFMMDlkZlJZZE43ZCtuQ2hVT09ZZFc2ZFN6KzdqdFNmSDU4anNOYm4zMGVqUmNab3B5eC8vNWs3TDgvRlpXaCs2VHZmdkVsdDcvNFVzTDNsZXIzYzg3Z1FadzlLSXRVdjU4RjMzd2JkN3hUMjdiOCtmeVJ6UGxrQ1kvTm14OTlMVmV2WDgvTUR6OWk1b2NmY2QwcEp6VktBbXdTV1FKc2pERzd3RldENUFmZ3hrZSswZHl0cTdsUWhHdUJ3eVBIQlVMSmJ5VDdxMmN5ck5HTHF3cXF6UmZ1aVhCejBPV202Y1dhanpMajV3MjhrRHRVbWs0dmFHNnVHOHg5OEN4LzViYVBRSHFGa25vdmU0TGo0dnkrMDhUcHI1ZFBHVGZQbytER0k0OHMxRTZidGpGYmhBR1JNbFVRRCtmOHh0MWRVWUt1dzZYak0rVkpENkliczF2NmVzV0t1RVMzNzE1N3NWL1hic3o4OEtNYXI5bTNhMWRPUE9Kd0FvY2RTcXEvOXRUaTZJTVA1dnlqanVTcGQ5OERZRndnSjI0N293TzZkOGZ2VkEyT2F0Y3FqZHh6ejJXL2J2R3JQV2YzN2N1YTlldDViTjViQUJ5NjkxNWNPU3p1UGhrcnl0ZHkzNXZ4U3owYzFLTUhrODRlUWR0V3JTamR1SkY3MzBpK0ZFVC8zcjNqbnFlRXY2K2pEajZJUS9mZUs5bzczVFl0alpQNkg4RVptUmwwaXRrdnVTWkQrL1ZseUM4T1p0Nm5uL0h5Z29YUlJjQU82ZFdMb2YzNjFYbTk4WVoxaVJ0alRCTXhmWUVlSjBHdUJVWWtIUjd0NllUSEtnb3JnVWRjWmNhRUxGbnFmUTA3cHZQRXFVZXE4TGFFVWg2ODNlZ21MdlA1T1ZoSjM3VzNUN0NGanBxSXZHTHRxWkF2MERkYTZPWFBmNUpZb3B3eUprdGVUM3ErTVUxUVl3eUJYcnRwRTI5Ly9nVWZmUFUxcFJzMlJPZi81bi8wVVZ5eWVFRDM3bVR1dngrRER6eHd1K2V4cWlwM3Z2d0tSeDUwRU1mMU9TVGgrQ2MvTEdQU1UwOXpRUGZ1WEhmS3llelZwWE9TS0NHelAvNkUvMzFReEpSUjU5RXhTUUo2eit0dlVQRHhKL1JLVCtlc1Faa0VEajAwdW1wMDBIVVorWTkveGcxaDd0bXBFeU9QSEV6T1lZZldXT2ZYUDYvZ1gzUG5NZlRRZmh4MTBJRzBTazFOT09mcGQ5K0xHd0o5VFpKdG9BQitMQzNsM1MrK1pNQysremJhZkdBYkFwM0lYaEJqakdsaUhscWd2U3BkcmxGbHRBaGQ0ZzdXc3VoVmZkU3hpclNpdk93NC9HVjBocnkzWXpWNHEvT2thYmtRM3JMSTY0bWZzZk9CVlY4dG16TGhOTytDbXgzMVlJa2VXT2t5VzRTOTZ6N2JBMHFwK2poeDNFQXAzaW4xR2VPUnhwb0RIRkVaRE9MM1ZkMkxmWDNSSW5wMDZzVEJQWHZTTmkydE1hdm04NTkrNHFBZVBSSzJPRXJHZGQwYXoxdTdhUk5yMXE5bi8rN0prOHV0RlJVRVhSY2x0SGhWWFQzWXV5TkxnQlBaQzJLTU1VM1VQVjlxV3F0eUxsUzRCcUYvN0xISTFvWU56UWRyekNtVnVlcHcrN2dNZWFOaE5UUlFicTZUWHRHOVNJU0JvWFo1bHdSWDcwOVdHRmMyZVh4ZVRlZWJ4amRqb2ZiWFNnb1M1c1Y3OVRFL2NhWG5IeDAvdzhiMGx5OXF2TWFZSnFxeEUyRFRQRmdDbk1oZUVHT00yUTNNS05FVFhTVlg0TWlFZzE0a0NEV05MbFlXcWNQdFB3L2ttVndSTjhrWmphN2pqVlAzOS9uNEVKRzJvU1o1T0JBNlBwL2VVaEgwSGJIK0wyTXNHZG9GcGhYcE1RNjhqdEIrcDFTb2ZGS3BCSzRhSkQvWGZiSXhUWThsd0tZK0xBRk9WUGU0QW1PTU1idmNtQXg1YzF5bUhDWENTUXJ4dzVQVmd3Nnk4RUpiV2oyUTBGK1UvL1lzNFl1OEloMTd6NWZhdU9QZWtsaDcrNFNscnNyVlZTVWVmdWFMTHBzTlFDdS9FM3lPM0tjVEozU1pSaldqUkU4VW1CVk5majFkK3B1RUh4bFY1dm5iYzVRbHY4WVkwL0pZQW15TU1idVIyRVFZZUQ5U0hzMFZHcEliUm5wRGt5Y2VCeUJNVHkzbjI3d2kvZDFEbituTzZhVUxLNzl0L0tPcStqS0FJR2hDcHI1akJDQzgxVkw0NGFHZEsxYmY0VWx3VXk4emluU1U2L0tLQ0syamhSNE9lNjYrTXJvcUJkczZjY0lWaDhoNmIyb3d4aGl6TzdFRTJCaGpka05qTXVUTnNabHlaUFZFT0M1NTNkRWVORTM2TUJSUzZJRndSK1VHZnBoZXJMYzl2RUM3c3BPNFFTNUZXUjVxUjdMdWFvK0lYTmR4MHRSQTR3UTNzYWFWNkdnVi9pM1NlTnN5VnB2bi9hSUlKMTk3a0d5dDhRSmpqREhObW8wSk44YVlabUI2aVo0a1NpNHdPTGJjczVHa05mWElLVnRVZUZqZ2pyR1o4cjBYVmRXbTB5MVRqeGRYNW9pRXQwcjJkR0hvcWxkTFlYV2wzK216UG5mc2FxK2ltM2pUaS9WUEFuOW9yUGhKZnZhZldaN0JxRjAxbDkwWXI5a2NZRk1mTmdjNGtmVUFHMk5NTXpBdVE5NFlteWxIcW5BeVNZWkdhME16NFpxdUYxb0pURUJabWxlc1QwNWZvSDJUbk9XWjhsc256QVg5ZTdSNjhmTHpYMVdXTDdCSFNtWHdQeDRHTjJHcUt0T0xkVVpzOHR2Z244K0VTaEo2ZnA4Y2s4SDVsdndhWTR5eEJOZ1lZNXFSMkVSWWxROGk1ZUxWU3RFMVBSVjh3QVhpOGtsZXNiNlNWNnhER2xoYmpjcFM5cGlvOEZHa1lpK0hRbXY4R1BKQStzVHBFendMYmdDWVVjeURBcU1qenhXUGZqNWo0bFhMZmg4ZW04SEY0dTNkRW1PTU1ic3A2eEkzeHBobWJIcUpub1RMbjBRWUZGdnVhWWRielZzb3pSVS8xNDBaSUl1OHFpcWkvYVNwdjBoQkZnR3RhbXZDamxEVjBCemowSlBOTG02ZjhpbFhmK2RSK0JZdHIxaW5BdU9qQlVyb1ZyeUh5YS9FRjl3OU5rdCs3VTEwWTVvV0d3SnQ2c09HUUNleUhtQmpqR25HeG1YSUcrT3laTEFvNXdKZlI4cmpoa1kzVlB3S3U3SGx4MnVRQlhuRit1UzBoYnF2QnpWRnJaODg0WE5GYjRpcHVWcnZiUU9JVTdYS3RFaHJ3WGtDMUQ1QU5GRFM1TmZqbnQ5cXc1NG5XL0pyakRHbU9rdUFqVEdtQlJpVEpjOEJmUlIrbzFBV0tZOHVJT1ZSRXBKa0tLc0FGemhCUHM4cjBuL2M5NzUyOGFZbUtKczg0WDdRbWFGS0JOVDFKQWtXUWozQVZUbXdET2swY2ZvMURRN2NndVVWNlQ5SWx2eDZKQ0djOE90eG1YS0xkelVZWTR4cExpd0JOc2FZRm1Kc3BsU015NVM3M0ZRT0FPNEJLcUlIdzFOcFBjbURreWZWcVFqWCtSMlc1cFhvelhlOW82MFRMOXgrMjRLVkY2bnFLZ2h0alNSNHVjWlIxVGZnb0xkM3VQSCtBejBNM21KTUw5WS9JVndYZWU3cGdsZVNQUGtkbXlGM2UxU0RNY2FZWnNZU1lHT01hV0VtSEM1bFl6UGwvd2oxQ0w4WUtSY0pqMGoxYWxhWkpJNXdGYUVEeXBTMnFYeVZWNnhYUHEzcWEwZ1ZHLzV5N1NwWDlLSzRTajNLcmlTMk8xdWt0ZC9uUEdsRG9iZFBYckhlV0gyMVorKzJyUUxjaEgvdG15ejVOY1lZVXh0TGdJMHhwb1VhbXlsZmo4dVVFYTR5UkpXUEkrVmVEb3VPNjUyTGo5Y0xlS0NzaEkrbUYrbVpEYWxqN2VTclpxb3lOVnFOdWw2TjZDWTBJRHFTQkRPbzg4UnBOcWUwbnZKSzlEcmdMNUhuMGRXZVBWSjl0V2VGUDQ3TmxOdTlxOEVZWTB4elpBbXdNY2EwY09PejVPMnhtUnl1eXFVb3k2SUg0bllFOHFDaWNPZHN0UjdtUGlLOGtGZXM3K1VWNitBZERWMlcwdW8zb0o5RHRaNWJMOFNFVXBHLzJGRG91dVVWNjNpVWYwU2VlNXI4U3R4ZkViZVB5NVEvZTFTRE1jYVlac3dTWUdPTU1ZaUlqc3VTeHpaV2NERHdCNFVOc2NmVnhadUZpeUpEWUNVaFJSME12SmRYck0vUFdLUUhiM2ZjM011MnFQaEdLbG9Kb1VXeFBCdkpMVld4QkZMOVB1ZEpSajdkb0tIYnpkbU1JcjBjWW5yazhYYWYzNFJwM3NyZFl6UGxKbytpRzJPTWFlWnNMcE14eHBnRUR5L1FydHRjL2dKY0pvMThzelJoWHFnU0JCNXlXdkdIMFlmSml1MkpsVDVwNm04RitXc29qSWQ3QTRmL2p0ays2dmRsVThiLzFhUHd6Y2EwRXIzUVVSNG45cVgzTXZsTjNPdkk5dmsxalVvWExPaUs2M1lBT3VJNDdWRnRqZXVtNFRocDRiOWI0YnBwaUlTK1ZOT0FORUo3bEllZVI4cEZXb1dQcHdBcGlQZ0FQNkcxRVB4eHowWDhnQTlWZjVMeldnTnNXck5xVjd3a1pqZlRwdk1lY3lVckszdFh0Nk1wc1FUWUdHTk1qUjRvMFQ2dXl6U0U0MlBMVlVFY3ZFMXNvUHB2cFUwS2Q2VzA0NjlYSENMcjZ4bEkwaWRObXlQSThaSEFHdG9reVlNbVZrVlMyQmFzZFB1dHUvMnFyendJM1N4TUs5RUxSWG1zc1c2WUpGbEFhOXJZVEpuUUdIV1o1a0UvL0RDZGlvb3VxSGJCY2RxaDJnWG9pR3BISUpUVWhyNDZvTm9Ca1U3Ujh0RHpWcnV3K1hXeUJOalVoeVhBaVN3Qk5zWVlVNmNaUlJwd0lVK0UvZU1PZUx5ZmF3M1dva3dhbXlYMzFlZmsxaE9uN2RsYTlET1FkdUJsQ2h6LzdTcGFValo1ZkJhSWh4T09kMC9UUy9Ra2NYa0Z3UWVOY0lPa091VzVNWm1NRkxIWHZxWFFEejdZRzVHZVFBOGNwd2VxM1FrdHB0Y0Q2SUpxT3BHRVZxVERybXlyTVUyS3FpWEExVmdDYkl3eHB0Nm1GK3ROS0xlSVVMV1BiMk1rd2NsamZxZkNuOFpseUNOMVhkNTUwclRSd0F5STdEdnJ6YXhnRGY4WlNhaGQ1Zi9LcDR5L3A4R0JkMlBUaW5TQUErOGdWUFdXZVRuc3VWb3NoY0tmMXpNOGQ2aFVlbFNEMlVYMC9mZTdrSmJXQTlmdGdXb1BWSHVpMmcyUlhxajJRS1JuK08vT3U3cXRkZGlBYWhraVplRy95NEhRWThkWlMyalA5UXBVdDRVZmI0dDdEQlU0empaRXFzNnAvbmRxNmpZY0ovVGM1NnVRZnYwMjFOQVdZMHdkTEFFMnhoaXpYUjVhb0wwcWc5eURjRTVzdWVlOWZoSmFmS3Y2NnNHcUZJdHcrZGhNK2FpMnk5TW5UcDB2SWtNOGFrMVYvY1QrOHRRTitGUDZsT2FPWGxiekZjMVhYckVlb01yN0luU0JSdGpuVndndGVoV09xYkJZNE9peG1iTEp3MXBNSTlBRkM3cWl1Zy9RRzlmdERleURTRzlVOXdSNklyTDNMbTVpUE5WU1JNcUE4bWd5Vy8yeFNCbXVXNHJmWHc2VUV3eVdTV2JtNmwzYmNHUE05cklFMkJoanpBNTVvRVNIdWNvTTRJQkltWWF6UTA5L3VTVHZUYXhRK051Mmp2enAyb05rYTdMTE9rMjhyN2NqenNlTk14UTZKcGJ5WnVtVThTZDVFbmczY3QvNzJpWEZ4d0pnbjBhckpPWnVneXBMSzEwR1hUMVkxalJhZmFaZVZOWEhva1Y3bzdvUHdXQlZjaHY2V1lqODNXYVhOakpDZFFzaXk0QmxxQzVESlBUbHVzdHduR1drcGk3ajBFTlgybkI2WTFvT1M0Q05NY1kweVBSaXZWVmdVbXhaWTh3QlRUb3FXdmxHWU15WUxNbFBkazM2cEtsWENhRzV3NTczVHNad2NjOHBuM3pWL3hvbmV0UHoyR0p0dTJrYjgwVVlBRVMzdDJxOEtiK3NETHBrWGpWSWZtaWtLa3dNZmVlZDFxU2tIRUQxeERiU294dnF3VzBLVzRGdElEYXhqWDNzT011b3FGZ21nd2ZiRFJOalRCeExnSTB4eGpSWVhyRWVodklZUXY5b29jYnNBZXVsWkptdzhqakM5V016SldFNFl1eFE2RWJyQlVaL0x2WHJRZVJlMWV6bjVUMnQ2aXN0WWFiQXNHaGhJODc1QmNyRno1QXgvZVVUajJvd2dLb0tpeGIxeG5VUEFRNEovOTBIa1VPQWJydTRlVlZVdHdCZkFWOGdFdnB5M1MvdytiNlFnUU50R1dSanpIYXpCTmhzbDBBZ01CcDRPajgvZjIxOXpzL0p5WGxlUklhcjZzQ0Nnb0l2R3JsNW5ocytmUGp4cnV1T0JONG9LQ2g0WlZlM3g1aW1ibnF4M2lCd1oxemh6bGtwR3FCY2hldXJMNUxWYWVKOXZSMmNUeU43WjNwSFVIVVJpV3lOcFBlWFRaNXd0YmQxTkQxNVJmbzR3a1hSQWkvL2ZhdlArMWEyaUovanhneVFJbzlxYUhIMG0yOWFVVmIyQzFRamlXNGY0QmZBSVEzZTVrZkRkeXE4dU11bHVoVDRBdmdVeC9rYTEvMGN2LzhyR1REZzI0WUhOOGFZS3BZQU56UERoZzI3MG5HY2M3MktwNnJ2RnhRVS9CRWdKeWRubElqOFIxVS9keHpuOUZtelpuMVoxL1dCUU9BTjRNVEt5c28raFlXRm45VjEvckJody9aMEhPZitoclo3OCtiTkY3Lzk5dHR4KzRibTVPUmNBUXl0ZnE2SUJQUHo4eSt0WHA2UmtkR21VNmRPUzBTa3Q2bytXRkJRTUxxaDdUS21KWmhhcFBzN3dxTUN4MFlMRzZNM3VPWmV4emxCNWNvSldiSTBVdEI1MHJSZkEzZUZtdEk0dmNDcXFPdG8xdHBiSjVSNEVyd0p5aXZTeVFnVG93V05lWE5EQ1NLY01qWlRaalpTRGMxS2VOR3BVSktyZWdpcWZRZ2x1YjNaMGIyWnE4OGJFQUhYclhxOC9aYWpHdXJGaFM4aWp5VXpzODdQQjhZWTR4WC9ybTZBOFphRWhpNmQ2R0c4NkRZVDVlWGx6NlducHo4dUloZXI2bnM1T1RrakNnb0s1bnRWRjREcnV1MGR4em16b1hGU1VsTFNnUFhWaW84U2tRdUIyQVZ6MG9BZ2tKQUFkK3JVNmMvaDVQYzdFYmt5RUFnOG01K2YvMlpEMjJaTWN4ZE9QSStiVnFLanhlVnZJblNJTG95bGhENktlekZjTm41VDNsaERmZkJKWG9uZWluTG4yRXlwS0owODd1N09FNmVQUWhnVTJSREppN3hOa0dnN1JCREhsVWNaK1hSL25qa3Y2RUg0Sm1WNmtWNFJsL3lDdDhsdnRYOFVoWXZIV2ZLYlFGV0Y0dUtEZ1FHSTlBZjZvOW9mMSswZWQySjlFdFJrQ2E1cS9QUFk4K28za1g1dHNpUVgrRXd5TTIzMWJtUE1MbWNKY0ROVFVGRHd1K3pzN0JzYkdrZEVCdnQ4dnJkaXkwcEtTaXFBUzRjTkc3YmFjWnhmaThpc29VT0huajFuenB6WEdscGZFbTlWVmxhZXZMMFgrZjMrZDRERGFqdW5zckp5cjhMQ3d0WFoyZG50L0g3L0dsVk42TWtPQkFMbnFPcjFxanJmNy9lUENBYURpNENIczdPekJ4Y1dGcmJJN1U2TTJWN2pNK1NCaHhib3F4VXVUd3BrQTk3T0ZhV1dXRUlybENuQVJRK1U2T1dqTStTOXl1RDlGL3I4emljQ3FhRm1lTlFUTEVRVEF4RU9UZi9GNmh2SzRJNkdCMjQ2cHBmb1NZUlcvQWE4Ny9pdFBqcEE0Y1p4V2ZJZkQ2dllMZW1YWDZheFljUGh1RzRveVZVZFFFbko0WWkwalR1eHRxUTBXVUpiVXpMckp0bDNyTGI0b2EyRFNvQmlSSW9SS1pHQkE3K3IrenN6eHBoZHh4TGc1c2N0TEN4MEd4b2tFQWpVMUh1aHMyZlB2ajRRQ0d3Q3pxNnNyQ3dLbi8rd3FuWklPRm0xdjRqZzkvdi9tWk9UVTcxSEZoRjVLejgvLys0azlRUUxDd3MzQUdSblozY3FMQ3dzVDlhWVljT0dEWEljNStpTkd6Zm12ZnZ1dTV0emNuSmNxZWV3TEwvZm53T2tpc2pMc2VYRGh3L3ZyNnIvRXBFeTEzVXZmdlBOTjB1SER4OSttYXErNmZQNTNod3laTWlRdDk1NnE2eGVsUmpUd2wweFVINENodVlWNlZnVi9pYlFMbktzc1ZabHJwYWM5UWtxYitjVjZkOFJKdDc0d3JRL2dOd2VPdVJkVDdCS1RDcXQvS25qcEFlZVhqdDU5RGNlaE43bHBoWHBJSEY1SGdrTm8yMk1mN2ZZY0FyVHgyVktzN3FCVUIvNjRZZnBWRlFNUUhVQXFxR2UzZkx5UXhDcCtxeFdWNkliU1d3ZHAvYjV1YXJKajlmK0Q3c1dXSUJxTVk1VGpPc1dTMWJXMHRvdU1NYVlwc2dTNE9aRHNyT3oyOVo5V3UyMmJ0MGFmUGZkZHpmWGRWNStmdjZrN096czIrZlBuNzhCUUZYUEVKRXV0Vnh5UXJMRVZGVXJrNXdiTld6WXNGODVqbk4zSUJBNE5qOC8vNlBxeHgzSCtUc3dwRzNidG91QXdycmFYYTN1azhOdGVqRlNObno0OEV6WGRkOFFrUlJWUFhuMjdObmZBY3lhTmFzZ0VBajhXa1R1YWRXcTFjenM3T3pUQ3dzTGY5NmUrb3hweWNabVNkNzlIK2hyUHVFL0lod0Q0Yy9halRDSHRIbzRBUWZodDhCSnVTZGZjVUh1YXcrTkVwSCtrYVdydkdoQWRIaTNnSWlrT1ZUZUE1emU0TUM3V0Y2eEhnQzhDVVFYUy9KNmU2czR5bk5qTTVrd3JwSENOeFU2WjQ2ZmpoMzdFd3dlaWNpUndKRnMyeGJkVDd0ZWlXN3N1YkZsMVljeHgxNFhHN3YyWkhjRHNCRFZVTSt1MzEvTUVVZDhhWHZsR21PYUEwdUFtNG5zN096dWZyOS9lVVBqK1AzK3Q0RWh5WTROSFRyMGpNckt5bmZuejUrL0NpRFNRd3ZRdVhQbjdxdFdyVXI0YmVyMysxOEZUZ2dHZzRlcTZ1ZlZqOWV6dDdvajhPVEpKNStjOWZycnIwZm43d1lDZ1RQRGJTM016OC9mcnVRMzdDUlZYVkZRVVBCK09GNjJxcjRvSW0xVjlhTHE4NXZ6OC9Qdnpjbko2UzBpdi9INy9SOE1Iejc4akZtelppM2FnWHFOYVpHdUdpUS9xT3F4TXhid2Y3ajhCYUZWWE83cDhmQm9BZHo0WE9Hd3RMVFU0dXVIamJyN0g0WC9QUlFWZjZnWDJNT2gwRlVQVCtzNDZmNFQxazYrYXJlZHcvckFSOXJkM2Nwc29CUEU1RmdlYm5la0d2ZXl6VnkrZ1ZITk1jblNCUXQ2RVF3ZUZVMTJWVE53M2RaMWRxWEhKcktSWHQzcTF5UkxkbVBMNjBwNFZUY0RpeEFwUnJVWW42K1lBUU0rRTVFR2p5WXp4cGlteUJMZzVtTUxNVDJaTzBwVmx5UXJIelpzMk5HTzQvelA1L090Q0FRQ0YxWlBPSjk1NXBta1E2WURnWUNHNHdZTEN3dHI3ZTFOWnZiczJZL201T1NjSVNKbmJkdTI3VGJnTndBalI0NzBsWldWL1NVYyt3L2JHemNuSitmdzhBSlhNd0NHRFJ2MmUxV2REQ0FpRnhRVUZEeWQ3THFDZ29JYmNuSnl0b25JVGE3cmZoQUlCTzZvckt5Y1VsaFl1R1Y3MjJCTVN4Uk9idTUrc0VSZkNTci9CVEtpQnoxT2U2THpTbU02ZVFYU3VuVk0vLzBOZ1F1L25mSFdpL3V1Mjd3UjhiQVhPamFVbzNJL0k1OCtaSGRjRU91eHhkcDIweGJ5UmRnblV1YjVjUFg0N1k2S1V2Zmd6TnhNMmU3ZkUwMU5lTjV1QnNGZ0pOazlFdGZkdTg2aHh0VVhtcXB2b2x1VG1oUGVkY0RiaU14RlpDNFpHVVVpc3R2OWpCcGp6STZ5QkxpWkNNK1JIZEZZOFYzWC9jQnhuS25BTlVCK0lCRDRiWDUrL2o4YXE3NVl3V0J3ak0vbk94cjQ5ZkRodzErYU5XdlczTEt5c3N1QlBxbzZhMGRXb2hhUk04SVBuOC9KeVprbUltTlZkWU9JWEZGWldmbGFkbloydTVxdURRYUR0L2w4dm5KZ0NqREo3L2NYNDhITkIyTmFraXN6NUt0YzFVRTlGM0FqeWgrQjFNZ3h6MGRGQ3duN3kzWnAyMkhmNjRlTkNqNi9hSzV2OFk5Zk5jNVFiSkVETy8yaTlPcHkrS2Uza1J2ZjVncWVFdUZRQ0U4cGxVWVk5VnlWL0g2UjZ1ZUV5L2FUM2ZKR29pNWV2Qi9idG9XR01xc2V5ZHExL1luNWVhNGxFUTM5SGVuWnJkN0RXMVBDR3p2RXVYNFRzc3RSblkvSVhCeG5MZ01HTExEZVhXTk1TMllKc0ttWGNPL3R0VGs1T1orTHlEK0J1M0p5Y2pwRjlnaHVCTkhmL0lXRmhhdUhEaDA2eHVmenZlaTY3cU01T1RsSEFybUE2N3J1YjNjb2VHak84dGJseTVmUDd0bXo1MUpDdlZBM0F6UDkvcnJmRnFyNm5PdTYyVDZmTDVDZm4yL0pyOW10bmZYMm5ZY0dnNXpzb0lOVjVVZ1I5dHdaOVM2YS96ZDI4UndDWDhkK2NGeS9ScTNqYms2NE05bENmMDNhNjV2K3RqT3JPeGdvR3pIdnpwMVpwMmV1V0RlWFh6anRPZGpYaVlHK3p1eERrdVU0a2lXcTFSUGR1aExlWk1lVDl5U3ZRV1FlTUJmVmVXUm1MbXFPdzhxTk1XWkhXUUxjREFVQ2dVdFU5WVQ2bmk4aU0vUHo4eCtyejdrRkJRWDNEeDA2OUFmSGNlNE1Cb01QQUdSblo5ZjJjeVRoT253MW5kZTFhMWVOREtFV0VSK0Fxc2Jkblo0elo4NUxnVURnTVJHNVJGV0xnVjdBQTNQbXpGbGNuM1luc1JqSTZ0V3IxNFg1K2ZtUEFGbERoZ3hKVDB0TGU3S2UxMzh3Wjg2Y3Q0RzNkN0IrWTNhNTdEbTVyVG82YlhPMWtoc2N3UWZTS0tzeUc5T2NsZXBXM2cxdTVkM2dhaDVYT0N0bEgwYWw3bzgvTWdhL29XK3F5TlpFTmZja3IwQmtIaUp6VVowbldWa0pDMFlhWTR5cFlnbHdNNlNxZzBUa3d1MDR2eHlvVndJTW9XUTBPenY3dGNMQ3dzcnM3T3c5L0g3L3FycXU4Zmw4SDlkMHJLeXNiQzdoUFVJZHgvRUJpQ1RPQTZ1c3JQdy9uOCtYSXlKN3FlcDY0SmI2dHJtNllERDRXNy9mZjQ2cTN0cTNiOThubHl4WnNpMjh0ZEZGa1hPeXM3UDlqdU1jSnlLZkZCUVVySWk5UGpzN3UxVkNVR04ySTJmTi8vc1JyZ2FmRXZqRnJtNkxNYzJGSy9CYzVmY3NDSlp5ZFZvZjlwZDI5WnU3VzlQS3paRmo4WDRpMUxzN0Y4ZVpKNW1abnphdzJjWVkwNkpZQXR5TXVhNTdpdXU2TmM2UGRSem5XTWR4WHR1UjJKRUZyU29xS3JiNmZMN25rcHppQTg2VTBENUQ3NnZxc2xyQ2ZSTHpPQTFBVmJjbHFiTThKeWZuYzJCUFlOUFdyVnNUenRtTzlwY0hBb0YvaWtodXIxNjlUbXZkdXZYTDZlbnB2d1NJOUlZN2puT1I0emlQcU9wdmdMc2kxd1lDZ1Q2cStrRk9UczZUQlFVRnpYMjNEdE1NbmJENHpyYTZOdmljSUFmVWZiWXhabnQ5b3h1NGMrdEgzTnQ2TVA3UTlzbnhxaWU4dFNmSjM2TTZGNUY1K0h4elpjQ0FMNzF1cnpIR3RDU1dBRGRqanVOc25qMTc5b2FhamdjQ2dUcjMrMDFtK1BEaEI2bnFMYXA2YjBGQlFSRndicExZMXdFalZQWGI4dkx5WVNVbEpadnFHVDZ5K0ZSQ3UzTnljc2FJeURBZ0tDTGQwOUxTN2dFdTNwSHZBY0J4bk1kYzE4MEZUbXJmdnYxTHF2cDNZQzNoM25DLzMvK2E2N3F1aUp4TlRBS3NxaU5GcEIyeGk1d1lzeHRwVTY1VEVFdCtqV2xNUCtzVy9yM3RHeTVKcmZaV3E2dEhXRFVJdkkzanZJTHF5NUtaK1Ztak5kSVlZMXFnSkxjbGphbGRNQmc4bTFEaWVXMnk0OE9HRGR0VFZmOE1vS29UdGlQNVJVVFN3dy9YeFpabloyZnZDL3hOVlN0RTVFUlZYU0VpRncwYk51ejBhdGZYZTZHUG1UTm5mcU9xYTFTMVgyRmhZYVdJUENzaUJ3d2RPblJ3K1BoS1ZYMWZWWS9PenM3dUVWUEhLQURYZFIrdGIxM0dOQlZuenYzNzBRalg3T3AyR05NU3ZGRDVQWis2YStPVDN1UnplZGVpK2hRaUZ5SFNSYkt5anBlTWpEc3QrVFhHR085WkFteTJXN2hIRk5kMW4wbDIzSEdjZTBTa1BmRFk3Tm16WDQrVTUrVGtqTXJKeVpuWnQyL2ZHbnRPVmJWbnVJNlZzVlg2Zkw2SFJhUzlpRXlaTld0V0FmQi80YnFtWjJkbmQ0cTV2aUw4c0Y2akcwUmtGZEFsZk8yL3d6RXZpRGxsam9pSXorYzdFV0Q0OE9IOUNXMi85UFhzMmJPM2Uvc2xZM1k1Q1Y0TFl2LzNHN01US0RDcjhxZWFrdDZ2VUwwYmtSeldyOTlEc3JKR1NVYkdrNUtadVhZbk45TVlZMW9VR3dMZGpOVzI4bkxrdU5abmNZNFl3NFlOMnhQSVV0WDFyVnExZXJQNjhVQWdjQ3B3TnZEVGxpMWJycXRXMzhYQThKNDllOTYyWk1tU0cycW80aUNBMkRuRE9UazVONHJJVUZWZEVBd0dwd0FVRkJROGxaT1RjNkdJbk83eitmNE9YQkd1WXh1QTR6aHBnQVFDZ2NYQXZmbjUrUTlVcitpRUUwNW9Hd3dHOXhTUnI4TXgzODdKeVZrTm5EZHk1TWpybjNubW1hQ0l2Qk9PZXdMd3IyQXdlSW5qT0FBUDB3amJZaHJUMkFRNVpGZTN3WmlXWkprYkhnU2xHa1RrSFVSZUJsNlJqQXhidk1vWVkzWUI2d1ZveGxRMTMrLzNWOVQwcGFyNTJ4dFRSRVpJeUN1dnYvNzYxdGhqMmRuWm5WVDFmZzM1VlhoVjVhaXRXN2RlQ1pRQjF3OGZQanluaGlxR0FEaU84eGxBSUJESUZwRmJnVTNBeFpIRnR3Q0N3ZUFFVlYwdklwZkh4RnNiL3Q0N0JRS0JEc0Jod0RteEZmaDh2bnNEZ2NCVTEzWGZFcEgycWpvM2ZNZ1ZrWmtpMHFPMHRIUlkrTngzVlhVQjhPbklrU045SW5JQkVIUWN4NFkvbTkyVDZyNjd1Z216Y3lLbUFBQWdBRWxFUVZUR3RDVGZ1eHNxRUxtWXRMU3VrcGw1bkdSazNHbkpyekhHN0RyV0E5eU1xZW84b000dGlvQ0Y5WTBabWY4S1BCdGJucDJkN2ZmNy9VOEF2VlgxN3dVRkJiT3FYenQvL3Z6bGdVRGdOeUx5c091Ni84ck96ajYwc0xDd1BITDgyR09QN1FrTVZOV0t5c3JLa3V6czdCNnErcC93M3NCWEZ4UVVMSW1OVjFoWXVDd1FDRXdFN25GZGQwWkdSc1pod0dvQW44L1hJNXdjeC9VbWgzVUVJdC9IbTF1MmJJbHVwNlNxcjR2SXlhcmFHK0ROTjk4c0JUSUFoZzBiZHJyak9OMVY5ZVg4L1B5ZjZ2dWFHZE9raUhUYzFVMHdwaVhaaXBzaUdSbFA3T3AyR0dPTUNiRUV1QmtUa1QvbTUrY1g3c2kxcXRvNnRJTVJ3VWhaSUJEWVIxV1BBVGFYbDVlL0VTblB5Y25wTGlJUEE2ZW82anZsNWVVM25YRENDVzFkMSswaUlwMkR3V0Jub0l1SWRGYlZMc0FHRWRuVDcvZi9FLzZmdlR1UGo2bzYvd2YrZWU2ZG1TeVRmU09FUU1JT0Fka1hGWkNRR1ZCVVJGUmNjS0V1MzliYTF0YTIxcTdXMW1wYnJYYXZQN1YxVnhSVUZIQUJNc213eXlvZ0pJUTFCTEx2ZXpJejk1N2ZIN05rMW1TeXNPWjU5MlZuN3Jubm5udG0wSkRubm5PZWcrWE9kclJhN2ExRVJFS0lyV2F6dWNsZ01QeUJpSklCdkpXZG5mMjZ2MzVtWjJmLzIyQXczRU5FT3IxZUh5K0VPTzRJZWtlcnF0b2t5eklBblBUNmJEOVFWVlZqczlscXRtelo0dkdBb0xTMGRHVlNVdEw3N2lQTlRwSWtQZWk0M21jNk5XT01NY1lZWSt6aXh3SHdaVWhWMWJlSmFJK3Fxc0ZrajVRQXFGNWxSRVIzT2Q2N2ozUXVjK3pydThFOXM3TVE0aUVpdXQ1eGVFVnNiR3lUcXFvNnh6azQxc3o2YzUvQllGaGxNcG5XVFowNlZVdEVQM1hjL0cwQVVCVGxwN0lzbDh1eS9JL09QcTZpS0xkV1ZGUlU1T1hsV1F3R3cxZU9ObTZYSkNuRjhkN2plMUJWdGQ1c05sYzVqdzBHdzRORTVKRk4ybWcwK3R4SUNIRURFWUdJdm0wMEdoOTBGRGRuWjJmZjNVbi9HR09NTWNZWVl4Y0pEb0F2UTdtNXVUc0I3QXltcnNGZ3VCM0EyMFRVTElSb0pTS0xFQ0lLZ0RPejhqcTM2bmNEZ0JCaXRYc2JSUFJmQUU4Q0VFUlVLNFFvQjFBT29OeVJaYmxDQ0ZFaGhLaVVKS25TWnJOVmFqU2FCd0U4UlVTdnpKNDllMXhvYU9oOEFHa0FTclZhN1hzQTRCaUYvV05YbjhGc05ydW1PQ3VLa2l2TDhsRWlta1ZFc3dDMHU2M3hEZVFLQUl1N3VvOWpSQnhFZEtOYk1XZnJaSXd4eGhoajdCTEJBWEEvSjRUWUxVbVNKSVNJSXNmYVFDSlNBWndTUXZ6TFpESjlCZ0JMbHk2VnE2dXIzM0ZzZ2VRZUZNTmtNcFZuWm1iR204M21wbUR2bTVHUjhjZUJBd2ZlVGtTYk5CcU5zTmxzYTJSWjNrNUViM2duMStvT3M5bHNNeHFOdHdraDNpZWlaRlZWbjhqSnlhbnU3SnJTMHRLZkpTVWwvYm9uOTlQcGRKd0ptakhHR0dPTXNVdUUzNDNwR0RzZkZpNWNHT0llN002ZVBUdDI2OWF0OWZDZGtzMFk2eU0zYjM2ZUg5b3dkcDU5Y3Mzai9Qc1dZNHhkSkhnRW1GMHczaU85M3RzbU1jWVlZNHd4LzVyWGY4RVBORm1YOU5jdTVBZHdYbmdmWU1ZWVk0d3h4aGhqL1FJSHdJd3h4aGhqakRIRytnVU9nQmxqakRIR0dHT005UXNjQURQR0dHT01NY1lZNnhjNEFHYU1NY1lZWTR3eDFpOXdBTXdZWTR3eHhoaGpyRi9nQUpneHhoaGpqREhHV0wvQUFUQmpqREhHR0dPTXNYNkJBMkRHR0dPTU1jWVlZLzBDQjhDTU1jWVlZNHd4eHZvRkRvQVpZNHd4eGhoampQVUxIQUF6eGhoampESEdHT3NYT0FCbWpESEdHR09NTWRZdmNBRE1HR09NTWNZWVk2eGY0QUNZTWNZWVk0d3h4bGkvb0xuUUhlaHZwcnk2d2t4RWN5OTBQeGpySU5vZ1NBVkJFWUJDZ09wNFZRU0VhbitGODFVaGtQMjhnQ0lJcXYzVlVVOUFJWUlxQkJTNDJpRDdPWEllZDdRRkFRVWtWSURzN1FFS1FYVGNuNkNRSUZVUUZBR2hTSUNpZ2xUSmVTOUFFVVQyUGtBb1FvSkNxbENGZ0VLeVozOWMxeENwUWtCUkFVVVNVRlFpVlJKUWhBYUtVRlFieWJLUUhPZFZBVVVXamxldC9WV3kybFJGSnhSRlFOR29vWW9pb0doVktOWXdVaXdDaXJhNVZXMk5Fa3E0cWlvTmlxSVUzbjkvMjRYK0UyYU1NY1lZWTNZY0FEUFc3MUVveVBFTzNxOFVvTnorZngydmpuck9kcHdWQTEzcjFnYmNidTY4bTcvN09FdWQwMVpjOTRMb3FDUHNKNGdBUjNISHExZi9aRWZic3ZONjFYRkNWVjMza1p4MUNJRGlPSllseUlyamVsZ2hFUUFaMEZvQUxRRG9aT2djSVc4OGdQai92Zzh2allDd1FNQWlDQllBRmhLd3dQRmVDRmhBWkFHRTFmMmNBRm5nZUUrQS9YcUlkb0RzOWNoZXBwSm9KeUZaSU5tdlZRUXNKTU1DRlJaSlV0dUJzOTc5WVl3eHhoanJOemdBWm95eDh5dlNHYkc3bmhPNFB6RHdMblIvY2F2bi91REJ2VXdDMlo4RUNIdVJUQUJVeDNuVnF6NWpqREhHV0QvREFmQjV0dS8vN3NxODBIMWdsNTZwTDY4TmI3VzFTbUVheUJiRkt1bGtrcTFob1pLMlZjaTJVRVhTdEVHMlNwQzFxaXJaQ0xKR09GNjFHa214UXBZMXFxVFlJRXNFV1JWQ2tnZ3lTT2loU2hwQWFDRkxXa0JvQWFFbFFSb0lPSTRsclVxcUJwQzBKRlNOSU9nSTBFS1EvVHFRRm5EVUpkSzQzb08wSklRRzVIYmV6M1dDaE1hOURRTHBMK1Qzek5qRmJFcnNVQ3dmNXJtQ3BxS3RIczhjWHQzcmR2ZlhGa0oxUGpYeGNrWDBFRHcwSXN1amJPM1p2Y2d1L3laZ214TmlocUM0cFFiVmxxWmU5YTB2eGVzaUlGTkg2cE4yMVlaNmE4c0Y3QkZqakxFTGdRTmd4aTRCZTcrenFOLzlsamJwOWRVeFFyTHFoUTBSV2xMMVFoRjZJVkVFVktHWFNOSUxvVWFBSkwyQTBFdEFoQUQwRUlnZ2doNUM2RUVJRXdKUjlxQmFSQWlRbmdnUkYvcHo5WWJ3ZU9jWXpSVUM1QmcyRm81aWduQlZFWUk2UnBYOXh6ZVhIUW1FcE5EbzgzSXZpMnBEVFlBZ1R3SWhTaHNXZEZ0TnRqYlloT3IzWEl3MkhJK09Yb2hvYmJoSCtlbm15dUE3NjhmQ2daUHc3UkZHSEdzc3hWK1BmSWJTdGpxZk91RWFIWWFFSjNpVVJla0NmNjZGQXlmaG9SRUdWTFUzNE1tREsxSGVWdSszSGdHWUZKdmVxLzQ3bGJmVm82UzF0dE02ZjU1OEQrSjFIVDhDZGxVZnh4L3pQdW1UK3pQR0dMdDBjQURNR0xzbzdiOS9TUjBBMzkvR2UybnF5MnZEVlcyclhsRVFBVkwxV2tub1ZSVVJJT2loU25xUzFBaW9wQWVnSnlBQ2dGNEFFWURRRTBFUGUwQWREVUV4SUVRRGlPdnJQZ1pDZnQ1NUxMaUdjRXlMSmdqSGUrZHBBUUpSLzRpQUUwSWk4ZEwwaDg3THZRN1huOEd2RDM3ZzkxeFNhSFMzK3ZHYmd4L2dVUDBaditkK09PWUduK0FYQU9Za2pzV09xcVBZVVhVczZQczRYWjB3Q2crTk1BQUFSa1lPeEl0VGwrTi94M002SGRudGpBVENnOE96Y0gzS1pBQkFVa2cwbnAxNEYzNTdjQ1hPdHRiNDFOZVFqQ2ZIMzlhamUzbjcrTXd1dkYyNEdjbWhNUjZqdkZYdGpXaFhyWDF5RDhZWVk1Y0hEb0FaWS8yS1l6UzlCVUR2aHM3Y1RIanJMYjFzMVVhVFN0RkNrbUpJMktJaEtCcEVNUUJGazFBamhEMVFqZ1lvQmhDUkFHSkJpS2FPUUxyWHlDMFlKdkpjNzB2OVpmajNNblRIa0tzeEtTWXQ0UG52ajdvT0p4b3JVTkh1ZjZUVkh3bUVPOU5tMmRlTU80UktXbnh2MUxVWUh6TVlMeDNiMkszQVVhOEp3ZU5qYjhKRXIzN0c2U0x3cldHWitNUGhqNE51cXplZW0zdzNJalVkbzlQUEhQNFllMnBPbnBkN004WVl1elJ3QU13WVk3MTA4TDc3bWdFMEF5anBhUnNqM25rbkt0UWlSMHNxUlV1Z2FCbHFEQUMzUUZvTmgwQUM3RUYwdElDSUpHZFFUUlFOSUxKdlBnMjdtTXdiTUE1M3BsM2RhWjF3T1FRL0g3Y1l2enJ3UGxvVlMxRHRxaEQ0NVlFVmVIenNJa3p3Q2xybkptVmdlTVFBL0RsL0RjNjJWSGZaMXVEd2VQeHkzQklraDhiNG5Nc3RQNHlYam0wSXFrK01zWXVIMVdhRFZ1TS9UQ2lycTRPaXF0Q0hoaUlpSkFRYVdUN1B2ZXMrVlZYUjJHYmZva0VpQ1pGaG9YM1dkbk43Ty9RaElYN1AxVFkxb2I2MUZlbUppWDEyUDlaN0hBQXp4dGhGNFBnOTl6UUFhQURnZnc1c0VESmVYNWtjQmlSQ0ZRbXFFQU1rSVpKVW9uZ1NTQVpFSW9BRUFIUDZxcytzKzFxVWRnRDI2Yjg2eWZPdjREcExzOGZ4eEpnMFBETHlXcDgyRHRZVklVeldZbVRrUUZmWlVIMFNmalh1RnZ6KzBJZXdxTGFnK3RKa2E4UHZ2dm5RWTlxeVUycDRQS2JIRGVzeUFKWkFlQ0pqc1Uvd3F3Z1ZyNTgwNDdPU2ZRR3ZGUkE0MFZUdWRzODRoRWhhMTNHdHBkbGpmWFZTYURRaU5SMi90RGJaMmx6cmk2c3RqWjMya3pFV3ZLYTJOdnpzbmZjd2VXZzY3cDB6RzZFNm5ldWMxV2JERSsrdVFGMkxQVFhKOXhiTXg0S0pFL3IwL2cydHJmamxpZzl3cHJyajU4KzQxRlQ4NXRZbENIUHJTM2RVTmpUaTI2LytGd0FRR1JxS2QzN3d2VDdwNjZhOGZMejQyZWRJall2RHlJSEpXRDczR3NUcTlUaGRXWVZmZjdBU0RhMnRDTlZxOGNxM0gwSjB1Tzh5Rm5aaGNBRE1HR09YaWJ6N2J5OERVTlpablNHYm4rK1hjNkVyMnh1UVY5KzdQWkFsSXN4SkhOdmo2MVVJM0wzOW53Q0FaV216c1hUSWxhNXo1VzMxSHV0a3gwY1B4aE1aaTZGeFc4OEtBTlh0alhqaHlGcUV5enE4T0dVNXd1U09Yd2JIUmFmaThiRTM0Yzk1bjhJbWxLRDc5T29KRTA0MVYrQTdJK2E3N3JlcWFBZFduOTBkMVBYUEhsNk5QMHk0RTdFNmV4TDNXa3N6bnM5ZmcveUc0azZ2dFFrVlAvMzZiZGZ4WHliZmkrRVJBMXpIT2VXSDhFN2hGdGZ4ajBaZmo3bEpHYTdqL2JXRmVPSEl1cUErSjJNc09LcXE0b1YxbjZHNHRoYkZ0YlhZZS9JVUhydGhJVWFucEFBQU5oejh4aFg4QXNEaHM4VW9LQzN0c2wyZFJvUHZHQTFkMW11MVdQQzdEei95Q0g0QklGU245ZDc0cjFkYUxSYThuRzBLdW41Y1JBVHV1OGJ6K1hGamF4dmUyTFFaQUhDMnBnWVJvYUdJMWR0L0RxWWxKbUJRWEN3YWlsdlJaclhpNDEyN2NYL21YSjkyMllYQkFUQmpqTEhMWGtGRENmNVc4SG12MnRDUzNLc0EyTjM0bU1FZXg3dHJUcmplVDRzYmpzZkhMdklaSWJZSkJYL09YNE1HYXlzYXJLMTQ5WVFKajQ1YTZGRm5XdHd3L0g3Qzdmamo0VS9RYUd2MXVlK1lxQlRmL2FNQkZMZlVZTVhwcmJnN2ZRNE8xaFhoNjlwQ2pJMGFCTUErR3V3dE1TVGFkUjRBM2kzY2dvZEh6a2VUclIydm5yRC9VdWwrM3Ftb3BRck50bmFmY3NiWXhhR2hyUTIxelIwQmJtbGRIWDcxL2txODlOQURDTkZxOGY3MkhSNzF6WGw1UWJVYnF0VjJHUUJYTmpUZ2o1K3N3WW55Y3A5emUwK2V3cE1yUDhTdmIxMkNxTERPcytzWFZsYmlpWGRYQUFEU0VoTHczRDNMZk9wWWJEYmtIZzZ1N3dBd0tEYldJd0FXUXVCdm4zK0JtcWFPV1NySHk4dHh4OS8rNFRxMktoMFBJai9kc3hkZjdqOFFzUDNsYzYvQjlaTW5CZDBmMWpzY0FEUEdHT3Qza2tPalVSWmdleDZuSDQ2K0h1VnRkVmg5Wm5lZlpoTFdTUnFNakV6MktOdFZkUndBa0RWZ0hCNFplYTFISm1Pbmw0NXR4TEhHanBHVzNQTERHQldaZ3VzR1R2U29OelpxRUo2ZmZBK2VQYndhUlMxVkh1ZWVtWGlYUitJcmZ5YkZwSFdhZEFzQXJoczQwZWUrZ0gyN3BwK052U25nZFowbHBmSU96QVVuYm1Qc3ZJc0pEOGZ6ZDkrRlYzTnlzZjdBUVFEQTdWZGRpY1NvS1B6cGt6Vm9hUFY5c0JhTWtBRHJpWjIrS1RxRDU5ZXNSYjFiK3pkT21ZeklzRENzMkxZZEFGQlFXb3BIWDM4VFA3aHVBYVlPR3hhd0xTRUUycXoybjludHR1Q1doSFRYYTdsbTdEbnArYlBNcGlpd0tmNW4zN2ozeVIrYkd0eXNIZFkzT0FCbWpESFdiNFRMT2p3OGNqNW14by9Fei9lL2gxUE5GWDdycGVzVE1UY3BBd1JnUWZKRXJEaTlEWnNyOHZ1a0QyT2lCa0ZESFVsam1teHRPTlpZaXUrT25JOEZ5YjVCSlFCOFVMUWRPZVdIZk1wZlBaNk5oSkFJVElzYjdsRStJRFFhTDB5NUY2dUt2c0xIWjNZRzNGLzRZaUo1WlM0WGdnTmd4aTRFclVhRFJ4Yk14K0Q0ZUJ3K2N4YTN6SmlPajNidXdvNWpIZHV0L2Y3MjJ6QnE0RUMwVzYxNDZPVlhYYU9kLzM3Z2ZzUkgydmZiZm5mTE5xemRaODhEc0dqcUZMLzNhbTV2eDl1YnQrRExBd2M5L3B1L2E5YlZ1UFBxcXdEWWcyZm5WT1BhNW1iOC9xUFZ5Qm8vRHN0bVhZM0VxS2dlZmNad25RNlBYdWViWThIZDBkSXlmSG5BYzlSV1ZWVzhzV2t6MXV6MXpHL3d0K1gzSVRIS014ZmxKN3YzWU5WWE93RUFtUmtaK0QvRHZJRDM2dW9CQWV0Yi9HMHp4aGpyRjhaR0RjSmpZMjVBWW9qOUY2YWZaU3pHVC9lOWhXYkZkMHJ1N1VPdWRvMUh4dXIwZUdUa0FveUlIT0JUcnlldThKcitYTmhjaVdjbjNZV2graVMvOWZmWG5ZYTVQTTl2bG1VQWVLZHdLd2FISjJCQXFPZHVXaHFTY1ZmYUxJeUlUTWF6aDFmM1NkLzdrbmZpTGU5OWpvZEhKbnZVU1FuejNISjdZRmlzeC9rZFZVZlBRUzhaNjcrdW56d0pOa1hCRSsrdHdBT1ptUmlhbElSVEZSVllQRzBxSnFiWlo0bXNQM0RRWTZydmh6dDM0b2NMcndNQW5LeXdQMkNNMWV0OUFtQlZWV0hPeThlYm16ZWp6bTNLdFU2andjTkdBd3hYakhlVkxaa3hIYkVSZXJ5MElkczFpcHB6NkRDMjVCL0JkUk1uNHFacFU1QVUzYjNkQkxVYWpjYzlBdFh4RG9EWDdmc2FuKzdaNjFQM1ZWTU9kRnJQc0txOHJtT1cwVGRGUmZqTHVzLzgzbWZhc0dHNGNjcGt2K2ZZdWNFQk1HT01zVDQxVkorSUd3ZE54ZENJSkF6VkorRlVjd1ZPTlZWZ1hmRmVuR3J1cysyWHV5VkNHNFlueDkrR1VMa2p5M0J5YURSK09PWjZuK0F3WForSUt4TkdlcFNwRVBpeTVFREFFZHJ1OEI2dHpTMC9oRzhOeXd4WWYxSk1HbDZhL2xDUDcvZGx5WDdYKzFwTHM5L3AxZDVra2p3eUxnZlNvclREMG8ycGU4NjZFZ2ovTjd6ejlZQlRZb2RpU3V6UWdPZUhSd3p3U0pwMXFzbi9hRDVqclB2eXpwN0ZLNlpjbkhJRXNTMldkcnh3Nzkwd2ZYTUlXZVBIQVFEMm5EaUp0N2RzOWJndTkzQWVMRFliL3MrUWhXZnZ1Z09uS2lyUjNON215aVJ0VXhTWTgvTHcwYzdkS0ttdDliZzJPU1lhUDE5OEU0WW0rVDRNek16SXdJZ0J5WGh1elZxY3JySXY3YkFxQ3RidTI0ZTErL1poWXRvUUxKbzZCZE9IRC9lNXRpOWRNV1NJMy9MRFp6dFBzbGpkMUlScXQvWEM3cEo2T0lyTmVvNERZTVlZWTMzbXpyU3JjY2NRejMxcmgrcnRnWERXZ1BGNC8vUjJmRkMwL2J6M3E4bmFpdGRQNXVLN0l4ZDRsRStQRzQ0bHFkTTlNaDQvT0R6TFo1VnNidm5ob1BiRTdVcDhTQ1RTOVIzN1FiWXFGbXl1T0FLdHBNSERJK2IzdW4xdnUydE9ZRi90S2RmeFF6di9YNWZYVElrZGlvZEdHSUlLZ0NXU2NLRDJCTXpsaDNHd3JnZ3FyOXRsN0pKV1hsZVB0elp2d2RhQ0FvL3lkZnUreHZUaHc3Rmc0Z1NVMXRiaTQxMjdzZkdiUTY1cHkrbUppU2lycTBPYjFZcHRCVWV4di9BMEZreVlnTGtaWXpCK2NNZXNsOWZObTdCdTM5ZCs3eTBFOExmUHYreTBmNEhXMkI0NFhZUjU0ekw4bnV0TFE1TVNNU1ErSG1kcWFqeW1iUC8rOXFXSWk5QjcxRjIvLzZCckN2alZvMFppMmV4WmZ0dU1DTzI3UFlsWmNEZ0Fab3d4MWlmOEJiLys2aEFCNzU4Ky8wSHdocktEbUJpYmpxc1RSbm1VMzUwK0Iva054VGpTVUlJNWlXTXdQdHB6aXJKVktIai85TFkrNmNOMHI5SGZYZFhIWVJNS05wUWV3QTBwVXpBNFBCNHFCQTdWbmNHRUdQOGpEWjBwYks3RTVvbzhMRXVmRFFCNDdVUnUwTmRPaVIyS3hhblRNS0dMQkZqdVFpVXQ1aVpsWUc1U0Jtb3R6ZGhja1FkelJSNEtMOUJJUDJPc2QxYnYzdTBUL0U1S1Q4TzQxRlM4dVdrekRoWVY0WGlaWjVibUFkSFJlR3JwclRoZVZvWm5WMzhLVlFnMHQ3ZGo5ZTdkV0wxN042TEN3cEFhSDRkYlo4ekEwaXRuWW5QK0VWY3lyUUhSMFpnelpqUSszTGtMNWZXZEp5WjBkOC9zV1Npc3JITDFOU04xRU9hTkc5ZkxUeCtjR1NPRzQvcW9TZmhmanRsaitqZTdkSEFBekJoanJOZUc2aE83REg2ZDdoaHlOWFpXSFR0bjA2R0pBbWM1L3MvUjlSZ1ptZXhhQnd6WXAvditkTXdpL09MQUNpejNNeFg1eTVMOXFHcHZoTll0Y1ZWUFRZLzNESUQzT2pJaUN3RHZGbTdGdDBjWThPS1JkWWpTaHZjb0FBYUExV2QzNDBEZGFZeU5Ta1ZaVzEybmRkUDBpYmdxWVNUbUpJNUZTbGlzM3pwTnRqWkVCREVhSEt2VFkzSHFkQ3hPblk3QzVrcmtsaC9HcG9vODFGdGJmT29LQ0d5dFBPSTZuaGliaGtoTng5WW1iYW9WZTZwUGVGd3pPaXJGNDgrdHNyMEJCUTBscnVONmF3c08xWjJGWHFOeksrdklLTnRWOW12R0dIRERsTW40d3JGZFQzUjRPQjdLbW9kcnhvN0JuejVaNDVFRXkybjY4R0Y0ZE9GMWlBb0x3L1Rody9IblpYZmg3MTk4aWJNMUhmdWFON1MyNGxocEdZWWxKU0ZHcjhmOW1YUHhudzBic1dUR2ROdzJjd1pPbEZmZ3c1Mjd1dFhQbExoWUxMM3FTdHhXTVFQdmJ0Mkd1d09Ncm5hbW9yNGV6ZTJCdDJXcmJQQWZrQys5NmtxRWFyWDRYNDdaVmZia3lsV2QzbXY3MFdQWWZ0VDMrd09BYXlkT3dDTUwrbjRHRUF1TUEyREdHR085dG1qUXRHN1gvOGZSTDg1Slgvd0ZPczZKYXMxS08xN0lYNGRuSnQ3cHNSWTJQaVFTZjUyeUhIcE5pTWQxZGRZV2ZOQ0hvOVdubWlvODFyVXVHalFOMnlvTG9FSmdaL1V4SEs0L2d5WmJHelFrNGI0ZC8rNTIrNm9qMi9QSnBncWM5TE1tTmw0WGdVbXg2UmdibllweDBZT1JIQm80Y1l3QXNLNTRMd29hU3ZEVHNZczh6cTByM290V3hZSUZBeWY2Sks4QzdPdW83eCtXaWZ1R1hvTjl0YWRnS2p1RVBUVW5vRGo2SndDOGNHUWRBQ0F4SkFyL1NmQmM0N3k3K2poZVBPS1pNT1pIbzYvSDNLU09LWTRGRFNXdU5weWV5Ly9VNzJjWkh6MFlzVHJQNllrOFhac3hYNFBqNHpFcFBRMHg0WG84bERVUGtXSDJoMThQekp1THZhZE93V0t6UVI4U2drbnBhYmh4eWhSa3BIcnU5ejBxWlNEKy9xMzc4Tld4NDhnK2RBaUh6NXlGeFdaRFprWUc0aHpab2JQR2o4TVZRd2E3TWppUFNSbUk5My80QTQ5MmZ2L1J4OGc3V3d3QXVHTHdZUHpxbHBzOXpqdXpKZzlOU3NLdmIxblM1ZWR5MzFaTmx1dy8rOS9jdEJsYkM3cWZQQzlVcS9VcEc1ZWE2amNKbG5PZGMzeEVCSVlrSnZodGIwaUMvM0oyN25BQXpCaGpyTmVHUnZqUFlCeElla1JpMTVWNnlOOElzT3EyRFZCQll3bFduTjZHZTlMbmVOVHhEbjRCNExVVE9YNnpSUGZVZTRWYk1UNTZNRVpIcFFBQVJrWW00NWJCTS9IaG1hOEEyRWRiQWNBbVZEVGFQUGZiVEE2TndaaW9GSXlPR29TRGRhZDlzaDRUMEdWSWx4UWFqZStQdXE3TGZwNXRyY0gvanB1d3YrNDBac2FQOERsZmEyM0d4MmQyWVZYUlY3Z21hU3dXRFpxS05MM3ZuNmxNRXFiSERjZjB1T0VvYks3RVkvdmU5S2x6MjVDWjBIZ2w1dHBXV2VCVEwxalhwMHpHdlVPdmdWVzF3YW9xa0VoQ2pKOGd2ZEhhcy8xTUdidmNQWEhUSW9TSGhPRHBqMWFqdWIzTlZhNlZaVWhFU0kyTFEwMVRFOTdhdkxuTHRzWU5Uc1h5YTY1QlRIaVlSN243OWtXU0pDRk1wL000Nzc0dG1pU1J6L251Y3ArcUxFbGRKd0xzcnVWejV5QStJc0tqYk8yK3IvSEo3ajBBbk4vREhIK1hBZ0RxbXBzUm85Y0hQTS82RmdmQWpESEdlaTNkVC9EVG1VQmIvdlFGZjFtT3ZmZkIvZmpNVGt5SVNldDBtdkgrdXRQWTRqWk50eStvRUhqOXBCbC9tclRNVlhaVDZqU3NMZDZMZHRXK3ZVZUlwTVc0NkZRa2g4WGc4eEo3c3BobGFiT3hkTWlWcm1zaU5hRWVBVEFCK04vTTc2SzR0UWI1OVdlUlYzOFdSeHBMMEtaWVBlNmYzMUNNTFpWSE1DZHhqTi8rMVZ0YnNMSm9CNzRzMmU4YUlWV0VpamJWc3gyYmF2OCtyVUtCcWZ3UVRPV0hNQ0VtRFRjTm1vb3BjY1A4VGpZMmxYM2pVellwSmczRzVBa2VaYVZ0ZGRoVmZkeHYvNEpSMWxxSFVFbUxVTWwzbE1aZFhuM25XVnNaNjYvQ1Erd1BBd3RLU3REWTF1Wnp2cUMwTk9pMklrTkRNVFRKOSsrSHlvWUcvSGJsaHdHdnEyeHNkTDAvVWx5Q1IvNzdXc0M2djd2OXRpNzNBMjYzZHZ3TWM0NGVKMFZISXoweDhOOWR6ZTF0cUd4b0RIamUzYy9lWGRIcCtjMzVSN0E1UC9EZkoyTUhwZUJQeSs0SzZsNnM5emdBWm93eDFtdUZ6WlhkQ29MUFpaS2tFRCtCanlJOEU1VUlBSDhyK0F4L25iTGM3eFJlaTJyRHk4YzJucFArRlRTVzRFaERDY1k0Um9Fak5hR1lrelFHUnhwSzhQQ0krUmdkbFFJTlNWQWhzS1VpSDQyMk5oeHQ5UHlGYzV6WFhzTHAra1RFNnZTSTFlbGRTYnoyMUp6RU00Yy85cm4vTzZlMjRPcUVVUjRQQ2s0M1YySnQ4VjVzcXNpSHpldTcybDliaUllKzhzd2UzZTRWRUFQQXdiclRPRmgzR3FuaDhWZzhhQnJtRHNod3JadXVzN1pnUTlsQmovb3gybkQ4ZU93aW55bnJLd3EzQlRVNWVXaEVFcjQxZEM0QSs0aDF0aVBBUHR0UzA5bGxBT3ovL20zdHhTZ3pZNngzckRZRnhWN2JJQVhTYnJOMVd0ZHE2em9SVlkzYkZrVDZVSHVBdjN6dU5WZys5NXFBMTJ6T1A0SVhBdXpkNnkxRW8razAvMFJYZEpyT0g5aXh2c1VCTUdPTXNWNDcxVlRSclFENFhPN1pHaUw3L3RYbVBSSUsyUGZFTlpjZnh1TFU2VDduQ2hwTGZCSklpVDVjTTdxcityZ3JBQWFBU2JIcDJGRjVGR09pVWx5QnFRVEMxTGhoTUZma0liLytMRlFJVjdBWW93M0hvTEE0RkxmYWc3MngwYWsrOS9pcXl2L2F0b3IyZXVSV0hNYVUyS0hZWGxtQXpaVkhjS3d4OElqT3dwVEplR0RZUEkreXZ4ZDhEbk5GbnQvNloxdXE4ZTlqNi9GTzRSWXNHalFWMXcyY2hOVm5kc0dpMmp6cTFWbGJzS0p3Szc0MUxCTTZ5ZjVudHFmbUJMWlU1dnR0dDFXeG90SFdDZzNKQ0pOMUdCUVdoMEdwY1FDQXIyc0xYUUZ3WlhzOUxLck4xYWE3TnRXS3JaVkg4T2JKVFQ2QlBtTXNzTzlmdXdDeng0eDJIWmZXMXFLMHp2NHpVaVBKbUpEV01adG02NUVDL0d2OWh2UGV4ODZVMXplNDNzZDVUVlh1cWR1dW5PbmFsdW5tNmRNOHRqUGFjT0FnUHZ2YXZnZjdWU05INE01WndTV0paT2NIQjhDTU1jWjZiVzN4SHN3YkVQd1dGR3VMOTV5enZvVEp2bXZGV213V243THgwWU54NDZDcGZ0dTRJbm9JNWlTTzlRakd2S2RSOThZWnJ6MkZ4MFFOUXJQU2p2eUdZbzl0bUtiSGo0QzVJZy9OU2p1S21xczhIaktNanhuc0NvREhlVzNkcEVMNFRDTW1BT1FJb0Y4N2tZdVgxWTFRSGZ0WWRwWWgyZDhJZVhWN1U1ZFpsUnV0clhpdmNDdFduOWtGUmFpdSt1N0pwNzRvM1krOGhtSjdraTBoOFBlQ3dJblJYajYrRVM4ZjM0aVo4U1B3ODR5YkE5WVRBSjQ1dkJvNlNRTlZxTENxQ2l5cURZMjJWcFMzMWJzU2NUSEdncWVSWlk5MXVCL3YybzB0Uit5ektFWWtEOERNa1NNODZuWWxKUzRXSC8va01RQ0ErWEFlZHAwNGdaL2VlSU5yZmU1dlBsaUZ3MmZ0eXhRbURCbU1wNWJlQmdCUVZCVlBybHlGY2FtcFdESmpPc0owT2xkU3E4NGNkWnUyblJMclArTjlNSnJiMnZEbk5XdDl5cC96S2l1dnIwZFpuVDJMZEVOcksvS0tpN3RzKzRiSmt6MitSM2J1Y0FETUdHT3MxMDQxVitLRG91MUJiWVgwUWRIMmM3WUZFZ0JFK1FuWVdyd1NXUTBJamNiUE1tN3l1MTdZNmVHUlJ1UTNuRVZWZThjYU1QZFJXS0Fqb093dTd3Ulh6aVJOdTZ0UGVBVEFrMlBUb1NFSk5xSGlVUDBaandCNFhIUXExcGZhdHlzWkcrV1ppZlZRWFJFYWJaNXI5eDRhYnNEMUtaTjcxRjl2djU5d2U0K3VhN1MxK21TM1B0dFNqVDhlWG8xd09RUWhrZ1lodXM1SFo5eTNTM0xTU2pMaTNhNHI5bnJBNE9UOG50dFZteXZoR0dPc2U1cmEydkIxWWFIcmVQemd3WjNVN3J5ZEY5WjlqZ09uVHdNQTNuRG52ZmNBQUNBQVNVUkJWTnE4QlE5bTJXZWJ1TThtSmlKWGtMdHl4MWZJTHk1QmZuRUpObjV6Q0UvZXVnUWprcE05MmsxTFNIQmxsWmFJMEdheFlPL0pVNjd6azlLRDMrdmNtMDFWY2VCMFViZXVxV2xxOHBpQ0hjaU00Y083ck1QNkJnZkFqREhHK3NUN2p1MkNPZ3VDUHlqYTdxcDNydmdic2F5eGRQenlFU3ByOGN0eFMvd0dVdTdDNVJEOGFQVDErTTNCRDF4amxsYlY1ckhHdUtkcnZwSkRZenlPWlpJUUp1dXdxL280N25mYml6aE0xbUZzVkNxK3FTL0MwWVpTb0dQV05NWkcyYWM5RHd5Tjhkbml4enREOU1Vc1haK0l2MHkrdDFkdGpJOGVqUC9PZkRqbytqdXFqdUs1L0RXOXVpZGovWkdxcW5ocFF6YWEyam9lS3A2cXFJRHBtME9ZbEo2RytNaEk2RU4wR09RWVpZMElDN3lIZUdSb0tJVGJqSXcxZS9jaEl6VVZWNDBhNmJmKzhiSXlyTnp4bGVzNE9Ub2FRNU44RXlwNlo1WCthT2N1MTM2LytwQVFqRS8xWFRJU3JCQ05Ca3V2bk9sVGJsVVVtUFB5VU5mc3UrKzV1MUN0RnZQR1pYaE1sM1lhT1REWnp4WHNYT0FBbURIR1dKOTUvL1IyN0t3NmhrV0RwbUZvUkJMUzlZa29iSzdFcWFZS3JDM2VjMDVIZnAwRytObmIxam1LcXlFSmo0KzlDVVBDZmZkZExHK3I5N2wyWFBSZzNKdzZBNnZQN2dJQXRDdWVBYkQ3VmgxL21Yd3ZQaS9aaDgwVitRR25TeTl5VExtK3ljKyt5UmJWaHJLMk9wUzAxaUlsckdPSzNwUzRvZmltdmdqSHZkYnBKb1JFSWo0a0VsUGlobm1VMi9jVTdua1daY1lZQTRCL2ZHdTVhd3U1c0pBUTdEbHhFaXUyYjhmeHNuS1BlZ2RPRjdsR1JkTVRFekE1ZlNnZXVYWStNZ1lONm5UTElVbVM4Sk1iYjhCamI3M2pHaUU5VWxJU01BQTJIVHJzV3JZUkhSYUd4Mis2c2N2cHo4Zkx5ckJpVzhkRDE1dW1Ub0VzU1dqeWs5M2FtOFhtbXpzaVZLZkRQWE5tdTQ3cm1wdGhPblFJT2ZzT3U0SmZyU3dqTFRIQjlUMWRNWGd3S2hvYVVGNWZqemFyRmVhOGZCakdqMFBXdUhFWW5qeWd5MzZ3dnNjQk1HT01zVDUxcXJrUy96Z2FlQzNudVpZUzdydStxN0t0QVJJSVB4NnpDRk5paC9xY3o2cy9pNmNQZjRUbko5K0wxTEE0ajNQTDBtZGhUODBKbkdtcFJwdHFRUlE2Um82ZDA2RTFKR040eEFEOFlOUkMzRHQwTG42eTd5Mi9mYnNxWVpUUGRHWEFucGpLdVRiMW03b2lud0Q0elZPYlVOcFdoMlpidThkK3hSbFJnM0JsZ3Vjdml3VU5KYWkxTlB1OVAyT01kYWJOYWtWOVN3dnFtMXRRM2xDUDR1b2FIQ3NyUjM1eHNXc1UxU2xVcTBXN3pRWWhPdGIxRjFaV29iQ3lDcXQzNzBaRWFBaW1EaDJHNlNPR1lVcDZPdlNPVWM5VEZaNUpFSmRNbjRhM3QyekZzbGxYWTFKNkdrNVZWS0RWMGhGOHRscXNPRlZSZ1FVVHJrQjBlRGcrM3JrTHQ4eWNnYWEyTm85QU5pMGh3U1BnUGxOZGpUOTgvSWxyRCtBWWZUZ1dUWjJDc3JwNmZQZC9nYmRWNmtwVlF3TytManlOYlFWSGNiQ29DSXJhOGNBek9TWWFqeSs2RWZ0T0Zib0M0QUV4MGZqcG9odnc0cnJQY2FDb0NLMFdDOWJ0K3hycjluMk5oTWhJVEJtYWpqRXBLUmliT3FoWDY1Tlo4RGdBWm93eGR0bVFRQmdaTWRDanJFVnBSNjJsQ1Q4Y2ZUMnVTdkFkV2FocWI4UnorV3ZRcGxqeHI2TmY0dG1KZDNtczg5V1FqRWRITDhRVFg3K0xabHM3MEJGL1FuWnM4eE90N1FpS1k3VGhzQWtGT2o5L3hSNXZMUE1iQU8rcVB1RjYvMDFkRWE0ZE9ORjFQQ1E4QWZHNkNGUmJtbkNpcVF3VFl0S2dDQldGelpVSWswT1E0WlVCT3REMDU4OUs5blZyWkhqUm9LbVk1bWQwMmYyN3NhZzJ2SGxxVTFCYkR3SGd6TXVNWGVTMjVCOEpLb1B6NFBnNC9IenhZa1NFaFdKSHdWRnNQM29VaDg2Y2RZM1FBa0JUV3pzMjVlZGpVMzQraGlVbDRhL0w3NFdpcXZqUm0yLzdiZk9OVFp1QlRiN2xSMHRMZmE1NTNleGI4ZDBmZk04MXRmaGdVUkdlWDdNT0RhMzJmQXRFaEIvZmNBUDBvYUdvYjJuMXVUWllPNDRldzU4KzlWMCtvZE5vY092TUdiaGx4blRvTkJyc08xWG9jVDVHcjhmdjcxaUszTU41ZUd2ekZ0ZUlkMVZqSXpZYy9BWWJEbjZESDExL0hRZkE1d2tId0l3eHhpNGJvNklHSWxUMjNFL3hkSE1WSGg2NUFIT1RNbnpxVzFRYi9waTNHdlZXKzlTMWdvWVNmRkh5Tlc1SW1lSlJiMFJFTXBZTW5vRkdxK2N2VGpySkhnREhoWFFrWUxJSkZZM1dWb1RMSWZCVzFGTGxVMVpqYWNLSFJSM3IycjZwTDRJQVBOSnJUWXBOaDZuOEVGWVZmWVZWUlYvaGFHTXBMS29OV1FQRytXUmpEaFFBbDdUV29xUTF1SDAzNzB5NzJpZjRiVlVzK1BmUjlmakoyRVd1Tytva0RlNU9uNE1YajZ6RDNwcVRRYlh0N1V4TE5YNjg3ODJnNjQrUEdlS3pMZE9SaGhLOGNqejRmWnViYmUxZFYyS3NIOG9hUHc0Zjc5cU5rZ0Q3N3FiR3hlSDZ5Wk93WU1JVjBHcnNZY1RDeVpPd2NQSWsxTFcwWUh2QlVXd3JLTURoczhVZUk4TjN6YnJxdlBUZktWeW5RNGhXQ3pnQzRIdm56TVpFeDFaTnNpeEJIK0w3ODltYlRWSFFidlBjdnUycVVTTXhmbkFxRHAyeFo2aldoNFRndWtrVGNkTzBxWWdKOTgwLzRXM2V1QXpNSGowS20vT1BZTzIrcjEyajRXTlNVakJ2WFBBN0tiRGU0UUNZTWNiWVpjTmZrSHU4c1F3akluMlRpNmdRK0Z2QjV6anB0U2Z4MjZlMllFYjhDQ1NHUkhtVTM1bDJOUW9hU2p6S3doM1RrWk5DT3RZTzExcWFBdTRZWE5iYXNiZHdxMkxCanFxamVLZHdpeXNBQjRBR2F5dUttaXNSRnhLQkE3V244WFh0S2V4eEJKZUg2czk0dERjejNuTkUrMWhqbVVmVzZ1NUtEWS9Id3lPTVB0c3FBY0Rxczd1eHJhb0FvNHRUWEd1WkFTQmMxdUdYNDViZ3k1TDlXRm0wdytPekJNT2kycnExTmp6Snp4cnZWc1Z5WHRhWE0zYTVreVVKUzZaUHc3ODNiSVJFaElFeE1VaExUTUNvZ1FNeEtUMGRRNU1DNy9jZUV4Nk82eWRQd3ZXVEo2RzZzUkZiamhUQW5KY0huYXpCakJIMjdYMEl3RlVqL2EveDdTMk4yL1RuRWNuSmVHN1pYWGpxdzQ4d2MrUUkzRHB6aHV2Y2dPaG92UGZvOTd0c2IzUCtFYnl3N2pPZjhnY3lNL0htcHMyWU4zNGNyaG81QXFFNjM2MzNPcVBWYUdDNFlqd01WNHhIY1UwTmRodzloc25wNmQxcWcvVU9COENNTWNZdUMrR3lEdGNramZVcDMxVjlIQ3RPYjhQdnJyZ2RJOTBDNFZlUG0veU9scmFyVnZ6bjZIcjg5b3FscmpLTGFzUEx4N09SRWhickVSekc2UFFJbGJVWXJJOTNsWlczMVFmczQ5SEdVanl4LzEwMFdGdFIzbFlYTUZCKyt0QkhxT2tra0Fic282K1RZajEvYWVwcDl1ZlJVU200TVdVS3JrNGM3WGQvMy95R1luemtHS1YrNDZRWktXR3htT28yUWl5QmNIM0taR1FsajhlNjRyMzR2T1JyWG9mTTJDVXFhL3c0VEJtYWpyaUlpRTZUV0hVbVBqSVNOMCtmaHB1blQ0UEZiUlJWa2lUOC9PYWIrcXFybllxTGpNRHo5eXl6andUM3dEVmp4K0Nhc1dOOHlvY25EOER2NzFqcTU0b090MTkxSlc2LzZzb3U3ekVvTGc2Mytja3F6YzR0RG9BWlk0eGRGbTRZTk1WbjJuR0R0Ulg1RGNWUWhJcW5EMzJJWnljdFEycFlIRDRvMm80dlMvY0hiR3QvM1dua2xoL0d2QUhqVU5GZWp6L25mWXFUVFJYSUd1QTVSVTBDNGYrR0d6REdiVjF2U1d2ZzliQVcxWWFqWHRtY0FlQlg0MjdCNktpQmZxNElUSUlFbmVUNTEvaHRRNjdFa3NIVFhjZHRpaFhmM3ZXS3o3VTZTWVBSa1NtWUVqY1VNeE5HWXFEWHRrenVDaHBMOElkREgwRjFoT01xQko3UFg0dWZqN3NaazJJODk5TU1sYlM0YmZDVnVHWHdUQlEwbEdCN1pRSDIxSnhBbWRkREFRM0ptSlU0dWx1ZjEybDRoRy9XMUZpZDN1L29mekRPdEZUNXpBSmdyRC9UeURJU29xSzZyaGdrbmViQ2hSczlEWDdaNVkwRFlNWVlZNWU4T0YwRWJrbjFmWXErdVNMUGxWMjUwZGFHcDc1WmhRWEpFNExhaS9oL0ozTmNyODQxbzhjYnkzM3FaUTBZNzNGOHFxbjdVM0gxbXBBdTl5VU9ScmpzT1JWUDZ4WWdYNU0wRmhOajBwQ21UMFM2UGhFeWRUMnlrMTMyRFY0OVlZSkY5VndIMTY1YThjeWhqL0RJeUdzeGI0RHZ1alVKaExGUmd6QTJhaEFlSEo2Rk5zV0tvcFlxRkRaWDR2VVR1ZEJLR3Z4bzlQVTkvSlMrMHZXSlBXN3YwN083T1FCbWpMRitoQU5neGhoamw3elppV044a2w4SkFPdExEM2lVVmJjM1lzWHBiVUcxMld4cjk5bk9xYWlsQ2xYdGpVZ0lpUXg0M1pHRzR1QTZmWjVWdFRjaTAwL1NMSC9PdHRiZ2paUG1UaE5iMllTS2Z4ejlBb2ZxeitEQjRWayt3YmU3VUZtTFVaRURjYWp1RE5wVXEwZGd6aGhqakoxUFBadll6eGhqakYxRTFoWHZ4ZTZhRXg1bE82cU80bXduMDVGNzZxTXpYd1U4VjlaV2g4S0xOQmxUWHYxWmZISm1kNmQxQ3BzcjhjK2pYK0tIZTE0UE9xdHpUdmtoUExMN3Y4Z3BQK1NhSnUzUGlhWnl2SGQ2YTdmNnpCaGpqUFUxZmdUTEdHUHNrcWRDNEMvNWEvSDBoRHN3S25JZ1ZBaDhFTVEwNTU1WVgzb0FVK09HWVZyY2NKOXpiNTcwczRsbEVENHMrZ294dXE2MzBPZ3VtMlA2dDlPSzA5c3dQWDQ0Qm9kM0pPMXFzTFppUjlWUmJLN01SMTc5MlI3ZHA5N2FnbjhlL1JJcmkzYmdwa0hUY0UzU1dFUm9RbDNuTGFvTmZ6M3ltV3M2dWdvVlpXMTFnWm83cnhwc1BkOFRsREhHMktXbjYzbFFqREhHTGhzM2IzNitzOFRDbDd4b2JUaWVuM3dQZGxVZngzOVA1Snl6KzhnazRlYlU2VEFrWDRHRWtFaVV0ZGJoZzZMdDJGWlo0S3FUSEJxRGw2WS81RHBXSVhEcmxoZk9XWitDTlRveUJROE1uNGNEdGFkeG9LNFErZlhGblk3YzlvU0dKRXlKRzRhcGNjTXdJV1lJUGkvNUdtdUw5L2JwUFM0bG4vdzNEUUFPQXpnS2lLTUFqb0pRQUZWN0RHL2Z3Z3VRV1k4MHIvL2lzdjU1enZxRy90cUZITzk1NFMrRU1jYjZrY3M5QUFic2U5bld0amVoV1dtLzBGMWhESUFyQVBaUG9ONFZGSVBzL3dqbEtNaFNnTGZ2NDcya1dFQWNBTE5nY0FEc2k2ZEFNOFlZdTZ5Y2JhbSswRjFnTEhpRWFJQ21BM0RzWHlVQWtnQ0VBdmV0cklZUUowRjBHaENGRUNnRWNBcVNmQm9oSWFmd3lxS1dDOWh6eGhpN0pIRUF6QmhqakRGMnJna0NTQUJDQU9RWWtCSG9haTVlUElqaUFVd0hxS091VUlHMlZ1QytsWlVRb2hDRVV4QW9oS0JDU0ZRSW9SU2lUU3JFcXR0NWdUTmpqSG5oQUpneHhoaGo3RndqeDJ4VmNvdDR5ZjJOY1B6ak9PNDZPQWFBUkJBbEFwZ09jdFozakNDSEFiaDNaUVVJaFI2ang0SUtvWkVLMGF5ZTVnQ1pNZFlmY1FETUdHT01NWFpPZVFlMnd2RXFPVTRKUi9EcUx6aDJiNFBjNmdleHJJK1FCQ0FKb0JtdTlnaUFxdG9ENVB0VzFrQ0lFb0JLUWFJRWdrcEJWQUtJVXFoVUFoS2xxSW9vd1JmWDg0SjZ4dGhsZ3dOZ3hoaGpqTEZ6eWp1d0piZlJXai9WWGZHeWNCc0pKcmZySmMrNnpyWkVrSUZ4aHpnUXhRRVk3OUVuQUpBY3I0bE53SDByNnlCUUFrSXBCT3dCTWxFSlZNZXJwSmFDV292eHh2MXQzYms1WTR4ZENCd0FNOFlZWTR4ZFROeW5SdnVOWjRXZnV1N255SE5rV2FDN2diRzNHQkJpQUdSNEJPT1NjeTJ6QkFnOWNPL0tKZ0FWQU1vQVVRMUNwZjA5VlVPZ0VnSmxnRm9OcmFqRTYzZWQ2VTJIR0dPc3B6Z0Fab3d4eGhnN2x5UU1oQldKa0VVQ2hEUUFoRVFJa1FBU0F3Qktna0FpU0RoZUtiYkg5L0ZaWCt3K2Fud2VFQ0lBUkFBWTVuTlQxeHBsQ1ZBQTNMY1NBQm9CNFFpWUhVR3llL0JNVWdVRVZVS2hTcng3NjluejlDa1lZNWM1RG9BWlk0d3h4czZsTjI0dkExQVdkUDE3UGhvSVdKTWdVU0pBU1FBU0FSRVBnV1NBa2tBaUZxQjRBREVRaUhZRW5wZWlTSUFpQVF3SDRKVVVEUFlwM1JDQURIdkFMTkFLaUFZUU5RQm9BRVFEaE50N1FnMEV0ZGozVnFZR2tOb0FDZlVRY2lQSTFnQkphc0RydDFlZTd3L0pHTHU0Y0FETUdHT01NWFl4ZWVmV1VnQ2wzYnJtdm8valFaWVlRSXFCUXBHQUdnOEowUURGQUNJS0FuR085ekVBUllFUUN3SDdNVkhVdWZrZ2ZZd1FCbEFZZ0FIT0FwK2cyVDBidG1zcXVHcWZwdDB4OGd3SVVXVVBrcDJCTkZvQmFnT2h6UkZvdHdGb0JkRG1LTGVmRjJySGUxQWJoR2lCSk5vQmFvTU5yUkJ5RzFSTEd5UzFGVlp0RzJmYVp1eml3d0V3WTR3eHh0aWw3cTFicWdGVTkvajZaZS9HUXRiR2dLUVlrQklKRmRFZ3NvL1FxbW9rSkVsdkQ2UkZKSUJJRUVWQ0lBSVE5dmVBL2ZoU0dZMG1TZ0NRNERqd25MSHRuWkhieFR2Sm1IT050YU5NQnV4UnRtei9SNE9PZ0p1eEMrWGVsV2E4Zlh2bWhlN0d4WVFEWU1ZWVk0eXgvdTY5dTJzQjFQWkpXdzk4R29tV2xraG81RWpJaUlCQ2tTRFZIaWlyaUFCUnBEMVFGbm9JRVE1Q09FRGg5dmNVRG9Fd2U1a0loNkJ3MTN0UWFKLzBqekhXcjNFQXpCaGpqREhHK3M1cml4c0JOSjZUdHU5OVN3OU5hRGphNVhEb1JCaHN0bkNRRkE2SndxR285bGRRT0lScWZ5VVJDZ0VkQ0ZvSWFBQm9BZEtDaEJad0t5T3lIME5vSVVoalArOG9FMElMSW8zalhFYzlJbzNqblA2Y2ZOWXU2Tjg5TjE4eFk1YzdEb0FaWTR3eHh0aWw0ZTM3bWdFMFgraHVNTVl1WFZMWFZSaGpqREhHR0dPTXNVc2ZCOENNTWNZWVk0d3h4dm9GRG9BWlk0d3h4aGhqalBVTEhBQXp4aGhqakRIR0dPc1hPQUQyWTlhc1daRUdnK0V2V1ZsWlM4OUYrL1Btelp2YTJ6WXlNakowQm9NaFB0RDVCUXNXSkhtWExWMjZWTTdLeXZxKzBXajhRYURyTWpNelV3MEd3Ny9tekptVDJObjlEUWJEbjdLeXNyN2Z2VjVmZXViUG56L1hZREQ4eTJBdzNIaWgrOEpZWHhCQ2xGL29QakRXbi9CL2M0d3hkbkhoTE5CK2FMVmFQUkg5Qk1EL0FLenlQbTh3R0g1QlJETTdhNk8xdGZYZWJkdTIrZVNuTnhnTUx3QjRMQ3NyYTNsT1RzN2I3dWN5TXpOVE5ScE5yQkFpQW9DZTdHbjE5YXFxUmhIUllDSktGMEtrQTBnam9vRkNpSHdBNDczdllUUWFiMVVVNWUyc3JLeEhjbkp5M25DV2w1V1Z4ZWwwdXQ4S0lhSU5Cc05YSnBOcHQvZTFzaXovaDRnV2hZU0VEQVJ3YTZEUFIwUlBBTmdMNEYvT3NxeXNySHNsU1FwNFRRQy95ODdPL3RxdGpVR1NKUDI3bTIzNDhQZjlHd3lHQndITTg2NUxSRXAyZHZaeTcvS3BVNmVHcTZyNkpoR2xDU0ZDQUt6cmJiOFl1K0NJOWdPNDlrSjNnN0Yrdy83ZkhHT01zWXNFQjhBOTRBaCtGOE4vR3Y1UUFMSldxdzJCbnozd2hCQ2ZFdEVqa2lTOWJqUWFtN096c3o5Mm50Tm9OQjhDbUVsRUh0ZElrc2RBdlkySUtvVVFCd0NVWFh2dHRYSHIxNit2OGVyZlFRQVdBSzhZamNiQzdPeHNNd0JzMmJLbDBtZzBmZy9BQjBLSXR6TXpNeWVaemVZMjUzVkdvM0VaZ0VWQ2lDcEprZ0tPRWdkQ1JPTUFMQlpDdEJHUjBsbGRJWVNPN0h2dS9jVzlYRlhWU0VtU0ZuZjMzdDRDZlA5WEVkSGRBTnJkeWtJQUtBQjhBdUNZbUpqZk80TGYwMFQwa05Gby9EQTdPM3Q5Yi92RzJBVWxzQi9FQVRCajU0MEFCOENNTVhZUjRRQzRGNFFRYVNhVHFkcTl6R0F3ZkVoRUFVZEJjM0p5Tm1kbFpkMU9SSjhBV0dFd0dCYWJUS1l2dmFyOVNRaFJLb1NvQlZCSFJIV0tvdFRxZExxS0RSczJWQUZRTyt2WHhvMGJqODJiTis4K1daWS9GVUtzeXNyS21wYVRrM01hQUxLenMxY2FESVo3aUdpUkxNdS9BL0FFQU15Yk4yKzBFT0wvQVJBQTd0KzRjV05KdDcrUURrdXlzN085UDVNSGc4SHdYd0FQQ2lFYUFsVFphclBaRm5iM3hocU5aanVBS3pxclk3UFpVczFtYzFWbVptYUVScU9wRmtJYzg2NWpOQnB2RlVMOFdBaXhSYVBSM0t3b3luNEFyMlZtWnM0MG04MW51OXN2eGk0V1FsWmZoeUw5aUFnaEY3b3ZqRjMraEVXeHp5WmpqREYya2VBQTJDRXpNMU1ESUJVQVpGbDJybitOeU16TVRIZVVOYm9GdXdNQXFIRnhjWFU5dVZkT1RzNWFnOEh3T0JHOVFFUlBBZGdBdDZEV1pyTzlZRGFicTNyNldRQWdOemQzamNGZytBOEFJeEZGdTUrVFpmbUhxcXJxaEJBZnVKVzlDQ0JTQ1BHMHlXVHltZXFia1pHaEd6Um8wQVRuc1JBQ1JCUStmLzc4YVk3akNpRkUwUDBqb2xnQXNGcXR0UUdxS0dhenVRa0FNak16WTh4bXM5L3ZPaXNyYTRZa1NWYzNOemUvdkdQSGpsYUR3YUI2ajZBSG90Rm9EQUIwUkxUV3ZYeisvUG1UaEJCdkVsR3RxcXIzcmwrL3ZtYisvUG4zQ3lIV3k3SzhmdmJzMmJPM2J0MGFxTitNWGRUV3pINmk0T1pOei84SndHOHZkRjhZdTl3SmdkK3VtL3N6bjRlc2pESEdMaHdPZ0R1a2FqU2FVKzRGUkhTSFJxTzVBd0NFRUM4RGVIanExS2xhQUtNQWxLOWF0YXJUYWI2ZE1abE1MeHFOeGxhYnpmWTJ1aGpSRFZabVptYUUrN0dpS0wvVjZYUy9zMWdzTGU3bkxCWkxKWURiM0sreFdDd1BhN1hhN3pZMU5mM0Z1NTJLaWdwTFVsSlNpaERDZTgzd1dHZVo0L3Z4Q1ZJTkJzTUFBQ2d0TGEzTnk4dXpBSURSYUx3Q1FDYUFoczJiTnhkMzlwbXlzcksrSlVuUzM0eEc0NXpzN094dnZNOUxrdlFDZ05sNnZYNC9BSE5uYlhrVFFpeDBCTXVmT3N2bXo1OC9UVlhWTDRsSUs0Ulk2Qnc1MzdoeG84bG9ORDVHUlA4SURRM2RrSm1adWNoc05wZDE1MzZNWFN6YVUwTCtxQ3R0dTVOQW95OTBYeGk3WEFtQnIzWFhwRDkvb2Z2QkdHUE1Fd2ZBRHEydHJUV1JrWkdQQTRBUUlwS0luaFJDN0NJaVp4S3MvUUFRR3h1N0ZFQ2NFT0xkQUUzWkhLOHhBRG9keGMzT3puNnBEN29PQU1qTXpFelFhRFNWM3VXcXFrS2pDZjZQT1RJeThoZmVaU2twS2MvWWJMWS9xYXA2djdOTWtxVFhoUkNGUW9qZkFRQVJGY0MrTHRvREVkMEg0TG1VbEJTa3BLUlloQkFxN091a0lZVDRNNElML3FNQnZMdHc0Y0xwWDN6eGhXdjlydEZvWEF4Z05nQ3pjNTF6TjEwbmhDZzNtVXc3SGUxbE90Wm82NFVROTVoTXBpM3VsYk96cy85cE1CalNpT2duR28xbTEvejU4Mi9hdUhFanIrMWlsNXd2Umo3YWZ2T1c1eCtHUU82RjdndGpseVVCUlVCNmNCWGQzdU1INVl3eHhzNE5Eb0FkZHU3YzJRQkhRcWJNek14a2pVYnpKSUJ2c3JPelhVbWFEQWJETUNIRTM0a0lraVM5SHFDcFBBQ1FaWG1qMFdqY0oreUtpT2dJRVMxelZoSkN0SnBNSnI5clhHVlpmc1ZnTUZpQzdidXFxbisxV0N4NXNpeC80Tzg4RVMwRUVDV0UyQXlnMU0vNVJiQW5nL3JZRWFCNm56L29tSTdzeWlodE5CcGZCMUR0bm1YYVlERDRCTUNLb3VUSXN2d1pBSTBRd3BuTnEwd0lzZDVrTXEzbzZyUGw1T1M4WVRBWWJpS2lKUmFMNVZrQVB3SHNXenJWMXRiK0VRQ0VFRTkyMVk0M2c4RXd3WkhnNmhVQXlNcktla0lJOFFmSDUxMW1NcGxXK3J2T1pETDkxR0F3V0lqb0Y2cXE3aklhalgrMjJXelB1Q2NUWSt4UzhNbWN4ODFUOTd5c0c5elM4RHNJL0F3RStVTDNpYkZMbm9BaWdMK2MxVWY5WnUrMDcxZ3ZkSGNZWTR6NTRnQTRTRmxaV1lzQXZFSkVDUURlMnJoeG84bGZ2YWFtcHI5RlJFUk1JNklGQUc1eFRMRjlFMEFhN0tPVkFDQVRrYjhNMGdBQUlsclNuYjVKa3ZUaHRtM2JkZ0s0MDArLzd5S2lPNFFRQit2cTZveDc5KzYxR2d5R1h3SVkxZDdlL3RqV3JWdHJqVWJqNHdDZUEzRENaREw1akFEM1JtNXU3bDRBdmRwRFYxR1ViOHV5ZkRXQXgrYlBuNzltNDhhTm0ycHJheCtBZlFyMlJ1K1IybUFRMFUyT3Q2c05Cc05MUlBRZElVUVRFVDFvczlrKzk1NEc3dFdmWjJWWnJnUHdESUJmYXpTYVBYQ2JSczNZcFdMdnRPOVk5d0svWExMdCtmZFVtN2lPQ0ZkS3FwaWxTbEx5aGU0Ylk1Y0tJVkJNSkw1U1FUdGxEYjc0Wk5iamh5NTBueGhqakFYR0FYQ1FKRWxLQlpBc2hQaENVWlR2QmFybkdFbStDWUNVbVprWkR0algwRHJXdi80S0FBd0dRNkVqa0E1a2lzMW04MGl5Sk12eUswUTBuNGlNVnF2MWhQdTV4c2JHQ24rTkdJM0dLNFVRcndnaDJpUkpXcjUzNzE0ckFCRFI5UUJtYVRTYVh3T290ZGxzZjlWb05Nc0EvTnhnTUp3MW1VemQzb2MzSXlORDUzYjRIWVBCY0YwdzEwbVN0SHJqeG8yYi9KeHlaZFF5bTgxVjgrYk4rN1lzeTUrcXF2cUd3V0M0RXNCVEFGUlZWUi92Ymw4QlFBaHhFeEcxbDVhVzVnd2NPUEFrZ0trQWZnbGdRekJUeG9VUUg2bXFtaW5Mc2pFN081dURYM1pKKy9qOWw0K1ZSOUVWQUdJQU1RRGVpZVNFZ0NDQ0JMZi9NSHRGQUNENy93c0JuL3ZaSFlEQWEySGExbmVpbnpwYjQ2OUMwSGRiaTNCVkc3OFh3Qmp2UGdTOHhxcEIxWWZUQVZVS3FuNlFQWEcxSVlUNGFPQTdhMi9yWllQZDlsUjIxallBVnpzNkVlaTc3NmFPejZVVktoNVY4eEF1ZWp2elYwQ0FQTDl4SWQ2WGh0UXNwM0VJZW9ZVVk0d3g1bzBENEM0WWpjYXhBTzdPenM1KzBtZzBGalUxTlcwSkN3dnpTVGpsVDJOalk3c3o2T3dPbTgxMnhqc0x0TkZvYkFFQXE5VmFiRGFiQzd0cUl5c3JLOHV4bmpWTUNIRmJaMnRWeldhenpiR2VkZ2NSL2N0Z01BeFRGT1VKczlsc0MzU05RNlJqOVBoV0ljUldPTlkvRTlITlhmWFBTUWhSQ01BVkFCT1I3Q2ozbUlxZG01dTd4bWcwdmtWRTl3a2g5Z0JJQWZCcWJtN3VnV0R2NWVVQWdPa3BLU2wzWjJkbnZ3NWcrdXpaczJORFFrSUNyZTMydGlzM04zY2JnRzA5dkQ5akYxemxiNFpQdGFuMFFEbGhHZXg1QytBWjVObURFTWtSSlBVKytCV0FJSHRnUTQ0N3VRVmdBcWdoSWQ2VEpMeVc5UFR4cjN0OU93ZEZHL2MydVlKZmUxZ2x1Z2htVzQ4a2R3Uy9mUlFvZW9UUUtuWDdRV09mSVB3QUFudnQ3L3NpK0lYais3U3prb1JjS1JrM0tKM21Od3k2VmVGNFp5K2lPNVV6Y1VQRk9tVWgzVmpQbWZnWlk0ejFDQWZBZnNpeVBOVHg5bTRBRHdKQVptYm1INFFRU3lJakkzMjJDQW9rTmpiMk1RQi9Pd2RkREdqcDBxVnlUVTNOcndEOGhvaElWZFVmcWFxYTdSNndDeUVrSW9Jc3krSE9jcHZOVmlQTDhtMUU5QmtSL1ZpVzVXdm56NS8vUGEvUldabzNiOTRNV1pZWEFRQVJqUUx3bkdPZDgxb2lpblRVdTBNSVVVbEVPYXFxL2xwVjFaZTkrNm5SYVA0T1lKbWlLRWZkeXlWSmtoMXQrd1RmTnB2dGg3SXNHNGdvVlFqUkNPQTNQZjJlRkVWNVhLUFIzQ3FFZURvakkrUGR2THc4aTJOcm8zdWNkVEl6TXpXU0pGMURSSWROSmxPNSsvV1ptWm1oUGIwM1l4ZFM3VlBwTWUxVzdYMGdQS0FJVFBTSmdZUUFuTUVwZWgvNEV1eGh0Q3VRSWU5eFZLRUtnWTJROEZxeXJQdUVuc3JyMDlFOTVjdTRud0IwUzhmdEFORlYzS2RJYURreTBIVklSTDBPL2oyL1QzRms0SHRyTDBnQ3NxY01PZnVleXM1Nkg4NGxNMzBRM0h0L04vc29Iak9vR29taXQ2a1JIS0d2MjVNREFzMVVaWG1QeUk1Y1NNYkdvNTFjekJoampQbkZBYkJEWm1ibUNFbVNIcEVrYVJHQUVXNm4xZ2doVnBuTlpvdkJZREFMSVNZUjBWUUFLNFVRZnA5QUU5RmNBR01jUVZyUWhCQkVSTEJhcmUyT0pFMTEyZG5aUmNGZWJ6QVk1dFhXMWo1SFJOTUExS3VxZXJza1NXc2tTZnBuZ0g0VytKbnV1MXdJOFNnUlRSVkNtQTBHd3c0QS93WlFBZUJ0SWhyZ1ZyY0d3Tk5DaUZVNU9UbkZCb1BoVDQ3UDBXQXltVFlaamNZYUlwcGxOcHVmY2IrQkk0R1ZVUWpSR0JvYTZyMldPc1RSaHM4dndXYXp1YzVnTUJRQUdBU2dwYjI5dmNlL0tKdk41anFqMGZoM0lub3FKU1hseHJDd3NMV3hzYkYzQVVCMmR2WmJBQ0JKMGoyT2JOYy9BZkNpODFxajBUaFdDTEhMWURDOGF6S1pIdTVwSHhnN1g4UlRrQ29zSStZTENRKzBXYkdZeVA3Zm1VY2RZWTh5SkVldzEvdWcxeDViQ2JLSE1UNGhsaERIUWVJTmpaRGZTSGptYUcrSEMvMFM2Mk91VVZVODUzSHpJSUs5MXVNRElDejJWUjJpVDZZKzI5UGRkNHord3UvUDVQTkdWbjhCaFc0RlNHdi9QdnJtTTNZRTA0UXZhQkR1WTQyT293QUFJQUJKUkVGVUV5ZTZ2Q1FvcnE0NStrazBUTFZwZDRrdlk1YlFkWFdjeVp3eHhsaTNjQURzSU12eUpDSjZUQWhoSTZKTkFPWUNlRGM3Ty9zaFp4MlR5ZlJPVmxaV0NSR1poQkE3VFNiVGk5N3R6Sm8xS3pJME5QUWtFZFcwdGJYNXpTVHNMVE16YzRUWmJENE9JRm9JWWR1MmJWdVR3V0I0QThCRW85R1lxNnJxbXdEQ09tdkRZREFzSnlKblJ1WTlpcUxjazV1YlcyQTBHajhXUXVpOHFtY1NVVHlBejRVUXJlNG5WRlhkSzRTWXJkRm9mZ3ZnTVNLNnlySGV0VmFXNVFGQ2lMMUU5RDZBNTRVUXAwd21VNkFSYmhYQVp3RHVtajkvZnNyR2pSdExuQ2RxYW1wdUk2SWtBUDl6MzliSXdUbFMzZVRuTTM2YmlMSUFLRVEwSUNRazVCOEE3dTNzZSttTUpFbHZxYXI2RklEcklpTWoxd2doWGdCUUQrQXRBTkJvTkorcnFxb1MwUzF3QzRDRkVFdUpLQUtBOS9mSzJFV2w5bGREMDlwSWVyRE1TdDhpaVFZRG52R2ZFUGJwd1BhWXBYZWp2YzVtM1lObjM5RmxOQk93aW9EWGs1NDV2cm1IdHdxSzJKQ1FvcXJxYWhCSnpuNVJNSUdlU21nNWxPbzY3Sk5Kd2tLQW5OK3ZFTFhKbHRCQXV3aWNGMC9OTXhjK2xUM3Zud0IrYk8rVS9kK0JYbzl5dTdWeFdvckFNUkdCa2NMblIzblAyM2ViRkExUXRDcWtqYll2NDc2cnVhN20xVDY3Q1dPTXNjdWUxSFdWL2tHU3BBTUFIclZZTENrMm04MG5tN0pUVGs2T1dRaHhFc0FQRmk1YzZET0tFaG9hK2pRUkpRZ2gvcnh0MjdZdVI0RG56NTgvVGFQUmJGKzZkS2tNSUo2SWFwY3VYU281a2xjZEFtQ1FKT2t0QUFzYy9SenByNTI0dUxoM0FIeXVxdXJQWTJOanI4ek56UzBBZ096czdHVW1rK2syOTMrSTZBZ0EyR3kyNzNpZnk4M05QV3cybTl1eXM3Ti9ZYlBaeGdnaHZtY3ltVjdRNlhSZjJXeTJrU2FUYVpyNzFsQmRlSTJJTktxcS90Q3RUQ0tpbndPQW9pZyt3VE1SeFRyZU5yaVhaMlptcGdQNGl4RENTa1RYQ2lIS2llZ2VSM1p1OSt1RC9oMXV3NFlOcDRRUTFVS0ljV2F6MlVaRUh4TFI4SG56NXMxMG5LOFFRdXdVUWx5ZG1abnB5b3BMUkhjQ2dLcXFid1JxbTdFTFJmeGdSRWo1cjBiY1hmYnJFYVoyeUtjSTBtK0k3TUd2cTQ0alRKVWNDM0Y3Ri9nSXQvOEZyTE1OcW5oUTB0WWxEM2ptMlAxSnp4dzd0OEh2SG1oVlZhd0ZLTTdaUi9jcHlKMXBQNVVBdGMweCtpdDgwakQxakZzVFJQZ1ByVnJWR3JqeWVSTFI4anNJeDg5WlFxZC9lc0VTcnJGL3V3MVNLa1NYODgyNzB6N2djUXNpbVVDdktGL0UvMXNjNWdlU2pESEdnc01qd0E0Yk4yNDhCdUFZWU44SHVKT3FLaEg5QWNCckZvdmxad0NlZHA3SXl2ci83SjE1ZkZUbDFjZC81N2t6V2RnellRbUxDZ3BhVWRTQ1ZsblVKRE1oQWJkYVJGdFJxOVczcTF0OVhlcGJxNE90UzYzNzF0MlZXZ3RWcXloSllMS0lBbHBGUlFSUkFYZFpzd0VoeTh4OXp2dkgzSm01azBuQ1pPYUdCRGpmRHlHNXo3M1BlWjU3YzJjeXYzdk9jMDdoZEFCWEFsaGRYMTkvMzU3R0xDZ29tTXJNcndBWXVHM2J0akV1bDhzRFlPMkNCUXRNQUg4QzhLZkN3c0lwUlBReklwb05JRk1wOVpMUDUzdVBtZjlLUlA4SUJBSU5BR0QxT1MyMXMyOGZLOW5Xb3dCUVhsNWVpM0RJYzlJRUFvRnFyOWY3TGhGZFZWaFkrSmZLeXNvTmhZV0ZQd2R3SElBRjFkWFZDYVVpbUhrNEVZR0k3Sm10eVRDTXg2dzF4djRsUzVaVWVMM2Vxd0E4cTVUNlUzNSsvbXZWMWRYMVZ2K2c1V2xKNnQ0bW9tM01uR3YxZllhSWZxcVVPaC9BbTlZaFZVUTAyVENNWWdCUEZoVVZIY2ZNUnpMemhzckt5aTZYWHhLRTdtTGJydzg5UGdTNmRBdndBeEFOQkJBbnZHSkxQV09pTGhYSkUvWDBzdFdiMmcxdlpoRGVJT2JuM1M2ZTc1bTdNZW1sSEU2Z3QzditER0NpTlpma3Zac01OSzZKUFN1SWwzTXB3b2g1MXhtdGFBazlrSzVKSi9DZjlPWU9mNkJnTGtEM0FIRE1DeHkyQllDQVdzckVTc09EU2ViMnFBYzhmZHZXUXh1YlZ4MkVuK3N2YzAva3NxWXpxR1IzUXExN1FSQUVRYkFqQWpnRmNuSnlucXFycS9zSmdKdDlQdDlybHRBN2hvam1NM05qS0JRNnY3UHN6eFQrcTUxbEdNWmlaczVtNWl1VVVvY0NVTXo4cHYzWXlzcks1UUNXKzN5Ky9nRE9BbEFINERnaWVvU1o3L1o2dmM5VVZGVDhEd0NlUFh1MnNXM2J0azVEcFlIMmsyQjFSSFoyZHJDZE1PV2tJYUliQVpRUjBUTUZCUVZYRXRGZEFCcGJXMXYvdDRNdTQ2dzVmaFZwOEhxOXZ5S2lBbVoreHpUTjJ3Q2dvcUxpWDE2dmR3NFJuV0VZeGoyd2twVVJVU3NBS0tVeUFaRFA1MXNGNEtGQUlKQVFJamQ5K3ZTK3BtbU9KS0lObHMxbFhxOTNPNEJ6WjgrZWZjMkNCUXRNSWxwdTJaME80RW5UTkM5U1NnSEFZM0NxSW93Z3BNaTIveHM3MFZRNGh4bXpUS0xERXlWR0xQbFVPRGlDa0ZwUWJ5eUFPRXBpcVNTVENhOFQrRG5sTmhjTTlYKzJPWVdCMHNZc3ova3htQzZKbTFxUzU5enlsUWZtenV4SUoyZVd4VkxzZ1FNUlA1MjNvSFJiK2xhZFlmaWdIUTl0cWg5d0JVQ2p3NklTRHB3ekFSUXpWS1h5TUo0YjBFY0hIVWttRmgwbG90Wmo4NTJrT1hzVmwyWE9vcEk2ZVRncENJSWdkSWlFUUtmQWdnVUxUR2EraUlnYW1mbWx3c0xDeTRtb0d1SDFxeGUyNTltTWtKK2ZuOFhNSXdBWUFMS0k2TkxLeXNxSGxWSUZBR0NWRStxTVU3WFdGekh6S2lMS0J1Q0JKY1JxYTJ1TFhDN1h6ajE5RWRGa0lKb0VxOU5qVzF0YkV6STRkNFZBSUZBTzRDa2krbzVTNm5XckxOTlBsaTVkK21VSFhhWUJnRkpxSFFENGZMNThJdm90Z04wSVg5dG9kbWpUTkgvT3pEdUo2RWRGUlVWZXE3a0JBSmg1a00vbkd3QmdBb0JaOWdFTXczakk1L005cXJWK25ZajZNM01rMDdVbW9zVkVsRmRiVzF0b0hidUNtZDhCOE9IczJiTU5Jam9mZ0ttVWt2Qm5vVWZZL091eEoyMzY5YmcvYkw1cDNFWlQwVXFBYnJReXNzZGd0Z3I5Mk5OUGRWM1pFTmdXZDlxT0JVWVE0TVZnL1pNK2JwVTMvSGZyOC9OK3QrR2huaEsvWERad0lwZ2VqazJ2YXhtT0cxZmJJc1VwK2wvS0VDd3RDQURNYkpCNVYxb0dIZVlueDY4TUFueGp0SUdTZlZTd0J3aVdtZ2FhNFVLQWhnTkVrUVRqemhHWEhBc0FZWWhtcWpMTFBkYzZPWXdnQ0lLd2Z5RWU0QlNwcUtqNHVLaW9hQll6TDRsa1dXYm03MWRVVlB5bnMzNHVsK3QvQUxpWU9RVGdnb3FLaW45WkpYVitCRUNIUXFHMldaSGpDSVZDd2VycTZxY0JQTzMxZW91SUtGb3ZXR3U5U1NuMXJ5U203eVdpd1FobnVPNTBMUm9SdmRuWi9tVFFXaitwbExxSWlGek0vSmxwbXVYdEhYZnl5U2NQQnpDUm1ZT2hVR2hsZm41K0hqUC8wNm9OZkhsRlJjVmErL0hWMWRWZitYeStYd040VUd2OWwwbVRKazBBc0IwQURNUElzOFJ4bkRmWllpQWlKVUNBOHVibTVtZzVKV1l1SmFJWnpId0lFQTM5bmdRQWhZV0ZaeWlsaGpIendrQWc4QTBFWVMvQUFHMzc5YmlUTlRDTGliOEgwS2gyUllTbFZSVUJuTEtuelo3ejJLcVZtK0RvNVJZQ0ZqUFQ4NW1tK1lMbjl4c2JVaHJLWWJpODMxRE5yb1VBM0pHMnJvaXQxczBEWWRhRkEyS1lyZXVZN3B4czRjOEFMUnJ5MUtKZVY3Ykg3NnQrMWg4b3ZBN0F4QVF2ZjZvdzJaUS9zRXA1TUpGck1RcU5ZZnVNOE9OM2g5ekJCSXA1cjRrTU1QNFFLdk5NTnFqMklpcEdvek9qQ0lJZ0NQc0xJb0JUeE92MWxqRHpIeWgrWWRNTlhxKzNvYUtpb2h3ZC8ybC9pcGwvQ09DK2lvcUtmd0dBWVJnL0FqQVV3UE9kZUVZVHFLaW9XR0xmcnFxcVdvV1lzT3NRbjgvM09vREJvVkRvRjlYVjFXM0ZvYVA0Zkw2ZndhcUZ6TXhmRTlGb3d6QlcrM3kreXdLQndDdjJZOTF1OXl3aUltWit2YnE2ZXBmWDYvMGRFZVVCZUNvUUNMU2JOVFVRQ0R6aTlYb3ZJS0tNdm4zNzVqTHpla3YwSHFHMTNtVVlCZ0JzdFBkaDVpdTAxcTVRS0ZUNzJtdXZ4WVVqYnRxMGFmN1FvVU9mdFh1YUl5aWxMclg2UzhaUm9WdmgyVEMyakRzMG41V2F0UVU0RzBBZUFMU2JrTWtXMmR6Vk5hdlI0OWtTdnUydDV3WEE0TjFnS2lYZ09jUGRzSENvZjV0enFYMGRnT2ZETUhYR2kwUVlZV3RGVnlSdzA1cVIwWi9EdVliVDkxWGFaOERReVNZUDNQc1FyZ0JqR1FCRW5PYnBhOVA0Ni9lOEd0VjZ1Zmx4aGtMWURjd2F0ckQ4OUFnSEtURFlXc2NjSHAyK3AzWHVVVnphZWhiTjJQbFIyb01JZ2lBSSt3MGlnTnZCTUF5clhBakYxWm5Oejg4ZnJKUTZSeW4xY3dBVE9Kd0Y1Z25UTk84eERNTlBSTE1BbFBwOHZrK1llUjRSTFF3RUF1L0I5bGtpRUFnMFRKbzBhWEpralhCK2Z2NVlJcm9EQUxUVzkreXRjMHdIS3lNemlLaTVvMk44UHQvQnpQd3dnRE1BMUdxdEw5TmFseHFHY1Q4Ui9RVEF5ejZmcjV5SS9yQmt5WktLU1pNbXVZbm9Xc3Z1MHdCZ211YTFobUZzTVF6andVNm1vMDNUbkxWMTY5YXRhOWV1YmZWNnZXOVlOczVWU28yd2ZsNFgxMEhyaHVycTZxam4zT3YxWGtwRWNkbWtmVDVmd2tETWZKcVZvT3ZIUHAvdlVxdTVNUkFJek9sa2ZvS1FGT3lIYTF2cllVVmEwYXpOb0xNSUdOeStOR0Fyb1ZWWXJIWWx5VzVNSUlmRlFuU3RacnZDbDNjQWVKbWdueHZtMG92SS8xbUhyL2VlUnZmMy9KMklUZ3B2UlhJUkozOWh6UG8rYU4yY0U5MTJacTJxTFVrVCtJUGg4MTZ1VHR0a04rSDNWaTczTHlsNEVVUm5wWjhWUEViNDl4Qyt4eG9vSzZOQ0RWdFhwRGQvQzdBYzQwNG0zZ0tCRkFBZGliTW1nSENFUnNaS0xzMjlpR2JVUE8vSU1JSWdDTUkrandoZ2k4bVRKMmYzNmRQbkd3QU5SRFFFQUpqNW8vejgvRUdHWWZ3U1FENkFLVllZTHdONGdabC9WMWxaK1k1bDRwekN3c0pUaU9nM1JPUWpvcmtBNXZwOHZnWm1YbUFscWdJQTJCTmt1Vnl1V3dFTUFQQzRsZkNxVnpKanhvek0xdGJXcndEc3NNS25BV0J0QjRmUEF2QnZJdXJMekMrYnB2a3ptNmY1cHo2ZmJ3a3ozMitWTXlyMmVyMjNXQ0wxRUFDYjNHNzNNd0JnZVdIdjJOUGM3RjVzMHpTckRNUDRtSWltRXRGVUFDMjJOYjRkTVFIaEJHT2RFdmt3UzBTbjI1cDdSZmluc0cvQ1Y0ek4zRElBSlF6TTJoTENHVkEwQ0VqMGlVVlNVRVVFYkxTbWJKTGpFQUJ0UzRpRlNPM2ZOaU14VUV2Z0Z3RjZmdGpXOWVYMEYzU1l6SyszWUpibVhBZWlIOXJidXVxOWpWdjd5d3hPTTJNeHdkSmhVVE4wVzFvRzl3YWtyZ2Z6NlNBWVRwbHNlMysrb1lZZWNqVHFIeGl1bThPbDhTZyttN2dqQTVJbHFtTVp2ZnBxd25ObXFlY1BhbWZ0alhRdXpQUUhFZ1JCRVBabFJBQmJyRml4b3NubjgrMUFXSVMxTUhOcGMzUHpZOHVXTGR2bDgvbE9CWEFLTTY5aDV2bW1hVDVsbFFpS283S3ljaW1Bb3NMQ3dzT1VVaGN3ODJrQXZnM2dtWTdHMVZyZlNFUWpEY080b3J2T3pRbEtTMHRidkY1dkl4RWRDc0JrNWhWV09hZ0VyRXpXeDJxdGYxZFZWZlZTMi8yQlFPQzV5Wk1uTDhyT3pyNUdLVlcwZS9mdVAyUm1ackpoR011SjZJbDBzazVYVjFlSGZEN2ZPY3o4TEJIbGFhMXZxS3lzck9tc3o2Wk5tNjRmT25Ub1RhbU1sNUdSSVptZ2hTNng3YVl4UjVqc0ttWkM4UmJHcVNEMDdkRFRpMGgwYy9qL0xnbmVTQTNiYUxMY2RzT25nd3k4cWNCTG9MQmsyTHIxLzZVRis0NUE0Tkxjc3pYeDc2UGI5dEk0U2FJYk05SHlSYTZ0eFlHUVhJNDlwQURqbTJGalg1cWZ0dEZ1eHUrcitOaS9wT0F2QVAwTWdMMXVWbHFFMStkR2JGSDIzK2p3TWJlb1ZjWGF4TE1neW9tV2lJcDR6QjE0UjJVcmNWdmNLUkJkWnc3d25NU0xXbWZSekYyOUpoTzNJQWlDc1BkeE5DSGova3ArZnY0b0lON1RtQ3pUcDAvdnUzang0ajBsNFhDazNHUjNNM3YyYkdQTm1qWEcyclZyUXdDMDAvYW5UWnVXOC9ycnJ6ZDBoMjFCNkNtMlhYOUVmKzNXMHhtWXp1QmlJanFrbzJQRDVYTWphekNUZTN1T0hLV1RGSDhNZkVoQUFNeEwwTEt6TXUvdUxmdGtraUF1R3poUnM3RUNSQm1BcmR4dUY5OUpkNzV4R0pvM1dLWGZIVm1TR3BsQU5QejVsM2xQTDd3L1hhdDdBMy9aWkE4YjJWOFFvUzhBQjBWdy9LK0ZDRE52RHI3eG5zbFp6OGRDMTRGSTJEZzc5ZGN3SFByUTluZTZTV24rSHMyc2ZjT2hVUVJCRUlSOURCSEFnaUFJRHNKK3FDM0JzZDhoWURvRHhRQk9SRGlUZVVjOWJNS3JDMi9KOXFLdG5YYmpyV0NxWU1JU3d4VXM3YWtTUlU3Q0ZZTU8wYTNxYlVTV1k2U1l0bGszdVZIend2RUFXeFVCblJEQThhSng1N0RtekdHMFlFR24yZlo3RTNNcjhuL05yS3pvbm5BVWdUTjYxSFp4bWI4YzBMZjVpR3VtckdneXkzTHZCSENESTBNa00zYXM2U3BqUmsxbitTVUVvZGZUV0Y3YTY1MG5Rcy9UdDNpRzZMMDJTQWkwSUFoQ21tejFqODdUSWRkcHpDamVIQ0l2RVR3ZGZTcGhjRFQ1VHpSWlV5ZC9tdXlKaE5nU0pPRWRIUVJPTXpjUjRUVUdCUXlOSlVOdVg3L0t3YnhHUFE2L1BEQkhCNDBBQ0RIeG0ySU16ZTRQUjBURmJ5cmgwKzNPRDdGZkp6RS91aStKWHdCZ2hYdGc0bWNBUmtidU9XZWVsVWRYc0FORUIrM1luWDBMZ0Y4WkpUVy80ckpCNVpyVmZNVHlTOFRmNjA2TUhhMU5ISDFvOUVDb3pEUGR5QXhlVEFVN3QzZldXeEFFUWRpL2tDY0NnaUFJWFlUOW83TzJoWXg4RFpyT2pHSWlHdDk1QjZzMDZoNDhhbEd4RzhuUXpKMkw0N0J0WmdiZVZlQUFpSmNNYlZDdjBVUHJVMTVIMzV2aHQrRTJ0M21XeG1kOFRzMUR5VUVYdHYvN0JFQ3JTQXNjY1AvQzV1VU1jVXRveFBBRnBmdmNldE81RllVL1lJN2tybkJLQUxlMXhVRkRZY0p2Q3FzK0FnQitwVytlYVdUK2kwQ24ySThQSjdSeTdxTkt3dGt3Tml2Z0FwcFJVK0hZSUlLd2x4QVBzSkFNNGdGT1JDNklJQWpDSHRoeDQ4amNKcFYxaW9hYVFzUlRtVEdSaURJN09qN3NUYlI1ZURzZ3ZnNnZKZVgyN0lYY0JmQi93YlJjc1Y3dU1ubTU1L2NiRDRoczVHYVo1MW1Bem5QQzF1N1ZvOUQ0dnJVYzI2RzFyblo1eFl3bmg4OTc2V0lIalBZSS9rQmhKWUNDeUxZVGlTcmFPbUVCTFBmN0txZEdOcGloZExubkpqQnVBWkdLOVhTc09IR2N5ZGc4bUFINmd4cGNjeE1kMy9zem53dENCQkhBUWpLSUFFNUVRcUFGUVJCc01FQ2Jmek4yUEdtZXlsQlRDRHgxTjlGWUlQSjVtUksxRWdOTVlRa2JYc3FiV0tZb0ZnREswRzFGY2JRT2I3dVptamNDdklLQjVRYlQ4aUVabjd4UC9nTXZVWnhaNXBrYkwzNVQ5MHh5U0dIM2h5T2RtVmljWVVTbjVGS2gyNTBmWUc5Q2x3RjZIVUJ1QUxaTXpxbGpKV2VHN1VKTjhWY1VYdXozVmo0QkFFVFFRTzJ0WEpwVHFVSC9CakRNbWd0WU8vU01JZ0xGbFFVakFOZnI3WjVpWG1UT29wa05HeHdjU1JBRVFlaGx5Qk1CUVJBT2FQaVhvN0kzWjJlZVJBcFRtR2txRVNZRDRYcThlK2hwZmJldGJZemJSOUZ5UkVqU3U4dk1MVVI0bTVsV0tPamw3TWF5UFArR3JhbWMxLzVFcU54ekhqRTlHMnRKTHl6WDd2MTFhdTF2blBjWEtCLys5RXNsRGhqdFVmeUJnbHNCK2sxNHE5dENvYmZENEhIK2d1cjZ1Q09xK2c4Mld6TG1rODBMN2VnVW9nYlIxdWd1Smx6dUtxNTUwc21SQktFN0VBK3drQXppQVU1RVBNQ0NJQnhRYlBXUHpqTk4xeW5FUElXWnBtNGhPbzZzOThMT2RGREVleHN2ZURuYXBtRVR1akVoWkJOWDdSci9oc0hMRldNRkE4dnozQm52a0g5dHF5TW51cC9BNVlOTzBZeW5vOXZvb0taeHN2WmFqVGp2cjFQcG5UVEhJZ01VMGQwT21PMXhQSzFadDlWbXRNd0JjR2k0b0xSVG9lTDIxeEFOUmdoM0FmaHgzQkVGTzdjenc2dkxjNjRINkhjQXVhTExxK0dVRHJiaUxnaGdIVDIzZnNSNHdpenp6RlFHLzVpSzZnNkk1UVdDSUFnSEV2SkVRQkNFL1JiMlEyMHp4eDVyTXFZUTAxUUdUK21zRG0rMEg4STVxRUQyVExUaGRicGhEWkRhUjNBR3J5VFFjakJXWkNLMFBPZTJUei92c3BFRENDNGJNRmF6YXlXSUJqaGxzL0c5ZzdGN3pVRmgrM0RvajJEOGV0SVA4cDVlT01FSnM3MkJ1UUZ2QVlNckk5dGs2V0RIMGZvRS8vVHF0OXZieFlzOEoybkNzN0MvZGhtQXNoTEZPUUluUGx4aC9rb0I1OUtNMmhVT0RTSUlqaUllWUNFWnhBT2NpRndRUVJEMkM3Yi8rdkNSSnV1am9maG9zRHBhRTA4QVl6d1JaZStwcjkyN3F3RG9hRW9xdHBKVW9XdGhzc3hiUUxTYW1kOEgwMm9YK1AwaHQ2OS9KOFZUT3lEaHF2NkRkYlA3N2Fqb1NiSFdiNXpOVmdNMUw1d0FEbGxsbVIxUXdKRXc5OGo5UVJvWER2dkhTL1BTczlxNzhBY0tGd0E0QndCZ25hdmpuN29acThmWDVYNzczSE1YbU8zdVhvNXMzZUM1RTRRcjdHNW94Nk9pMjRaRk01dFFkSmZLcmJsRkVtUUp2UTBSd0VJeWlBQk9SRUtnQlVIWXA2aTk0ZENCb1F3K2h0azRXZ01UQURvYXpFZUhpSFBDbjR2Sit0ZCtDYUZvZlZITGpSVU5YTFkrVTRlelMwVSs0RWVTV3JVL0YyWnVBbUd0WWxyTnhPOFQ5T29zVitzN0EvMWYxVHA3MWdjV3ZCelpla2RHT1FpVytIWEc4N2g3elVpYitMWHFCNmNwbitMV0VETytHZnIxam1jNzc3RVBZdWdyWU5KcEFHV0RxRzBtNTVTeDE3Z0dZY0tIT2R1dkJIQmZ1OGRPUVJOUWV4VXZ6cG12TmVZQk5EcGl3MWtWVFBIWnFva01NRzdVMnoxbmNwbWVReVgxcTV3YVNSQUVRZWdaNUltQUlBaTlFdmFQenRvZVZFZUgyRGdhQ3VNSmZDeEFSd01ZMFVOVCtoVGcxUXhlcFJqdkd0cjhjUEFkbjYzcm9ibnN0M0FWWEdhejV4VWltbTYxcEZ6ck44NXVpeHZiWHpnZU1LM3FPdDFRK29pWXJ4czJiK0Yrc2Y2M0xYT1hGUHlTaWU0RkVINGdvWndLaFk1TGlOVUVndy8xRjFSdjdyVEhjbVRySFo0N0FGelpmZDdnOWhKa2NRakE3V3B3N2UvRUd5ejBCc1FETENTRGVJQVRFUSt3SUFnOUFnTlU2eDg3MGd6U29ZQWVZeEtOQVRBR29ESEVPSFJMa0VlQXlCWjV2SGZldjVtNURxRFZpbmcxTTc5UGlsWnowODczOCs3ZTByaFhKbkFBd3d4bGxudWVqWWxmV0NXbTByZmR1SHBrVlB3eW5NbjgzR2JONkU2VlFYOU8yMmd2NWNpNndRK3V6YW01QklRSjRRQUtaK1FtZ1d3bGxpZ2JKaDVHSk55Nm96NWhiL0RWdkRoblFmZDVneU9GeVJqTWtXZ1NjZ0c0V1cvM3pPSXluRWNsdFd1Y0dFa1FCRUhZdThnVEFVRVF1bzBHL3loUHE1azVocG5HbUJ3V3VvQWxkSWxHRTVDeDF5ZkZ6RXo0R2t3YkZiQ1JnUTFRMkFqTkcrSG1qVkoycU9jd3l6eVBBM1J4ck1VWk5hT2IzYWo1ai9QZTMyZzRmZmpuZTRZL3ZmRGF0STMyWXZ5TDg0K0hVbTlGdGlPNW5OT2xyUjFpUHYyV29xcFhrdWtiOVFZenJnQ1JpcmFETzY2dDdRZ2NCTk90S3F2bVRpcEFxSnNHRVlST0VRK3drQXppQVU1RUxvZ2dDQ25EL3RGWk5TSDNtQ0RNTVlBYUE4YWhGQkc0NERFZ0d0Z2o4d0x2SnVCVEFCdkEyQWppamF4NW81djFodHpNUGh1bDFGRHZ3eXpOdlFPRVg4VmFuQXRvM2ZYV0dEUjliRVhPT3hYNmJMUERqRmJERlRwazZCT0xPZzNkM1Ivd0J3ci9DdUN5eUxaVElqanU5ODNZQ3JQcFNIL0ppcVRYMHZQaW5LbGFxeWNBakUyMDZaUzMydTROam82eFNuSHdQSnF4ODZPMEJ4Q0VMaUlDV0VnR0VjQ0pTQWkwSUFoUjJEOCtvemJZTWt3ekRkSEFFQmdZd293aEFJWWc4aDBZQWdwLzN4S2lRUUJBc0JJTHhiM0ZkdlA3TFdNVGlEY3lZeU1JR3hWakF4UnZWR1pvNDVEYlA5L1V2WU1MVG1LV2VhNENZdUkzV2ovWmdZOTJ1dG1GcGsveTBqY1VCOE91Z3dqNDQ0RWdmZ0VBaHI0T0puMFhvTUdBVStMWElwcDRDa1BoeW40RXdBK1M3VXJUNjVaeEZTYm9GczhkWUZ3WjlnYkgzb1BJNWhOT2ZYclVqcDZtWXpVeVZwbWxPWDVWVW5jWGtaVkhUeEFFUWVpMXlCTUJRZWpGYlBVUDZaZlJuTzF1em5LN1hVSERiU0RvQ3ByS3JWektiZXFRV3huS2JXcHlLMlc2TlNzM1FQMUEzQWNtOVdIaVBvRHFvNGl6ZFh1dmRhYlJFU0ZMSEJXMmZmZjZTYmFkRnZQbkJHd0NzQVZFbXdtOENVeGJHTHdKaWpabjZ0Qm1xWis3L3hBcXpiMllDSTlIdHNQaUY0NHBxNTF2SElybURjUHQxdE0zYXZmK2dwc053eHh6d0FoZ0FIT1hGRjdDaE1jQU9KeDVxbzB4NWxuK29xcm51MnlsYk9CRXpjYmpJRG9tcnAyZFdmc05kT2dOZms4cGZRbE5yMy9Qa1VFRVlRK0lCMWhJQnZFQUo3TFBYWkJOTjQydEp0Q3BQVDBQUVJDU2hUV0E3V0RhRE9MTkRHeFd3Q1ptYkliaXpjeTAyVzJHTmh1WjJKemovNnkrcDJjcjdEMjR6RE5MTStaSDFtNkdkYVZ6aXNyY2xZSGFGNCtQMlhNay9KbHRLaDBBODMxNTh4WmVrNmJSZlE1L29IQVpnQ2tBSE15bzNjWVdveFptMDdpdWhFTGJ6Q2hkbnZzemdHOERiRXN4SEM4Y25DRGFUUkFlVWxSN0V4VkRFdWNKM1lvSVlDRVpSQUFuSWlIUWdpRHNHVVlqZ0hvUTF3T29CNmdPNEhvdzZnR3FKM0FkTStwSjZYb0cxU3VpT3MzQitxd1Exdy9NK3FLQi9CSVdLTVREaXozVHRjYXowY1JGVm1rZFIxSStJK3p0MjczNllOaEs3RGkwOWpmbTlXTndjMS9sdWkxOW8vc2VodUlmbVNhdEFjR0l1ZXdkS3c0Y0NZWDJ3TWo2STREenVteUdvSUdhUjNoUnYvbWFNdThGNFlLb2ZjQzZIZElQaTdieVdNZTh3VVFHZ0t1MTlwekQ1WFFGRmRmOEo4MEJCRUVRQklmWjU1NElpQWRZT0pCZzhHNWlCQmtVSXVJZ000SUVDakloU016V2R3cUNPQWdnQ0U3Y3g4UkJZdXdBVVFNRERjUzZBVUFEUUdlRHFCN2dXZ1lhRktpZVdkY1RxMXBOb1FhWHBub3prK29sSzdMZ05GenVtYUtaS2dCa1dTMXc3TThSQWF3WnVqRUx0UzlPaXRvbFI4b3B4WHQvbWZudTRmTVdYcGV1MVgwVmY2RGdMb0RDNTg4QWxFTTFxOXFTWWloMG5JbHl6eFN0NlRFUWpvamZnZkROa2U3OVJ3QTBSOG9sMmN6eks0YkdUMmxtN1ZmcERTQUlpWWdIV0VnRzhRQW5JaGRFRUFSQjJHdHcyYUJqTlJ1dmdkQS8ydWlNT3JWRVNQajdqbVhqMFBMWlVHdFFwMEowWTBLSndjMTl5VFZxd0ZNdjFEaGdlSi9rM3VXVHMzYzBabjBFb29NY04rNVFLSFNjeVNxNGRIUE9MMEhxRnNDVzc0RFo5bWtvdmZ1RUxITnR6T3dDODgycXBQWUJTWklsT0lrSVlDRVpSQUFub3ZaOGlDQUlnaUNrRHdmNkg2NmhLbUxpMXdwQWRWajhtZzNaYVBsc1NKdWQ2Y0p4aWJrVTZNRURXZndDd0RWVFZqU0IrTXI0Vm9jK2o5c1RvWVZEb2YrYXRza0NoSXdaZFg5UWlnNW5jTXlqVElTNDJPZzBZRVJNeGQwdi9VQjByeTczck9URkE0OVBhd0JCRUFRaGJVUUFDNElnQ04wT2wzc08wcUdNS29CeUkyM2gxWk1PWVlsZkFHaDgvNkRZUnB4M0x3M3NpYS9BamRsazNPV0ExWDBldjYvNlB3Qmk2MXpacVJUZWJld1FmYysvcE9CY0J3eURwbS8veGxWU08wc3hmQUN2aVIrVDRuL1ZxWThTRHNlUHV4UjBuRGFOTjgzU25BZjU5Y0g5TytvcENJSWdkQzhpZ0FWQkVJUnVoY3Y3RGRVYTFRQkdXQzF3cU15dlpTNG1jczJHYkxSOFlmUCtPcFdkT0o2SERuVHZieHlocGt2QkNPY0thTE1HTmkyb3JZS2tQL3JMSm51Y01RN1FqSm9LVlZ4N0RJTi9oSERwdFhBN3dzT0dSMDd2THFWSXpyVEllUkFwa0xwQzcrU1BRNlc1RjNQNldiZ0VRUkNFTGlJQ1dCQUVRZWcydUdyUUlNMFpsU0E2Tk56QVljK3ZVK3EzemZyZUhXOGV0amx1bnpPRHhIbC9NNXFiN25USThINkJ2MlJGTFNsY0hOL2FlME9oNDh3VHRLdWs5bkZGTmVNQXZoV01KdnZRQU5LK2orTERvaU5DR0hsRWVGeVhlOTdseFRsVDB4cEFFSG9JclRYV2IrNytFdWlOemMzWVpYMXB2ZjhzbzI5dWJlM3BLUnl3aUFBV0JFRVF1Z1d1UWorelJaVURkRlMwa1J3TWU3YnNSV2pkTXJBcXRHMWdYblNYUTg2MU5rNGZRc2g5QUFBZ0FFbEVRVlM2K3owTEFnMk9HTjZQdU1WYldRcmdpV2lEazZIUTlzdFA5RDEvSVAvN0RoaU9INlVZalVaSjdTMksrWEFBVDltVmFyVE1FNlVUVGg4T3I2YUUrNStPMVZxOWJwWjUvc1VWZ3c1Si9Rd0VZZS9SSEF4aTRjcDM4Tk8vUFlicjVqMkRUemFsTG9KdmZPWlorUC85SEo1Nzg3K28zYldyM1dNdWYveEp6SG5vRWN4NTZCRnMzSnBhWVlwUHQyN0RuNVlFRURMTlRvLzdTNkFDS3pkdVRHbU05bmozMDA5eHpWUHpFbXcydDdiaXAzOTdETGUvOENKV2YvR2xZK01KeVNGMWdBVkJFQVRINFNyME01dHpLNGx3UXF6UnFXek1TS2ljeEl5WEdwWWM1WXJsTW1Ld0kzVi83VlBteG96bXBqK2tiM1QvcEsvcHVyeFJoYWFETUNLdW5xOGoySXl4ZXNSZlBxWFNYN3pjOFJKdFZybWlIM0w1d0FkTmJUeEFSSlozTmhLemI0bmdGQk8zZFh4SjZGd2ROTTQwU3oxM3ExRHRIWFFHZHFjMGdDRHNCZDdlc0JGL3E2eUtiait5ZUFudXZYQU9sT3FhWDYydXNSRnJ2LzRhQVBEdXA1L2hoTU1PaGFkZlAwZm55c3g0OGUyVm1QZmE2d2lhSm5hM3RPQ1hwODBFdGZQM29mS0ROWGpsM2Zmd3lydnZZZnlva2JqdzVKTXhmdFRJdUdPK3JLbkIzNnVxOXpodTNzQ0JPSDNpUk14OTdnVXdNeDR1WDRLSEx2a2grbVdGcS8rVnJub2ZkWTJOZUhQOWVyeTFZUVB1LytGRk9HVElZR2RPV3RnajRnRVdCRUVRSElXWDVBdzBXendWOGVJWERvcGZiaXQrRjI1N2V2SnRJSm9aYlhSb0xJNGJoKzhWNzIvSFhGZTh1QkVLRjBZYkV0Yndwb2s5RkZwbFB1YWM0VVNvdUdHbGEwYnRORVU0RzhCNjJ4NEh2ZHZXUXVPWXFTd1EzYVRkdVorRXlnWmRLT3VEaGQ3S3RHOGRnZkVqWThMdzA2MWJzZmo5MVYyMjg5NW5uMFYvenUzWER3Y1BkbDRBQmswVFN6OWNoNkRsK1gzMXczVjRhdWxyQ2NjMTdONk5KNnBmalc2di9lcHJiR21vVHpodWQwc0wzdjMwc3oxK2ZmajFOeGlWNjBIeE1jY0FBR3AzN2NLODExNEhFUGFndi9EbWY2TTJaMzc3T0JHL2V4a1J3SUlnQ0lKajhDTFBBRzFTTllHK1kydDF6aFBZUmtnenVNdzR1T1ljVXZUYldLTkRvaXRPZ1hCalprdnpQYzRZM24veGV5c3J3WGc0MXVKVUlEckZQOU1nT20xdUlIK09JNlk3RzdXNDVqOXFjTTE0Z0g4SjVqcjdmR0trZXI5WjRkMHE3S1d5TVlKZ1BLWExjOS9pOHR3VFV6UXVDTjNLLzNnTFFFUXdsRUwrK1BFNGN1VElQWGRxdzlzYlltSEIzeDR6R2sydHJlMSsyV2tKaHRvOXBqa1liSGVNREpjTE4zNzNUQXpNem82MlBmL2Z0MUQ2N250eHgvMXhjUUFOVGRFVUFEaDM4a2tvT09vb3BNdDVrMCtDMnpBQUFEdWFtcUMxeGl2dnZCTWRLNmR2WDV3L2RVcmE0d2hkUTU0dUNvSWdDSTdBTHcvTTBTNmpFcURqYksxd1dQM0d0aGlWeHNFMU03YmZlY1prRTFUdDlIQjJVOFR3RDV2MzBseG5MTy9mK0t2eXMyRFNCd0FkQnNEWjBIZmJiNFVaRGFTYkQrK09VT2gyUjY0YU5FaTNxRitDY1RXSUJpUk95enJQRlBVd0VhQ3RKSEZ4cHBsZk1CQzhrV2JzL0NqRnFRdjdLWTNscFk2bVZMQno5Wk5Qb1dGM1U2ZkgxRGMySXNQbFFwL016RDNhTzMvcUZCUWRNeUc2M1JvSzRjS0hINDBLMTErZmZSWnVlK0hGbE9lYjVYYmpYMWZIeXBJM0I0TnhENWJlLy93TDNQNmZzUDB4UTRmZ3Foa2x5QnMwQ0FEdytycVA4SEQ1NHVpeEp4eDJLSzVwRXlidE5neTREQU5hYTZ6NjRndjRGendIQUpoK3pBVDhxQ0EvZkk0UFBnek5qSU55YzNIUGhYT3c5TU4xK0thdURpcysvZ1JEQnc3RVljT0dBZ0NXdkw4YU81dWJBUUJIamh5QkkwZU94TkFCQXpEajI3WS9uUTdTdDNpRzZMMDJ5QnBnUVJBRUlXMHM4ZnRhWE1Jcko4T2UyeE8vV1RXbjRTZ0VReGZRbzJSVHFvNG9ZT2JZaHg5R0ExUHozZWtiUFREd0YxUTMzeG80OVFlYWpUZEFVTkVrVWc3OFhxSVp4TU81cVFaYW9kQ25wMjA0bWJFTDZ1c0IzTUpWZys3VExYUXRXRjBKUW45cllnQUl6QXhGcVdVNUQwZjJSKys1Nk9VaW9yTTF1ODh5eTNMbktVUC9ob3Jxdm5EZ2RBU2hVMnAzTmFKaDk1NlhvamNIZ3gxNlgrMDBCZU05dWU5KytsbTBYNWJiamVOR2owNXRvaDF3d1VPUFJNT2UyL0xwMW0yNCtzbW5PK3o3MW9hTitNR0REOGUxelprMkZlZE9QZ2xLS1dTNjNORjJsMkVnT3lNajdsZ0NrT2wyNDdWMTY3RHE4L0RMZFZOOVBWWjkvbm5DV0I5Ky9RMCsvUG9iSERseVJMY0pZQ0VSQ1lFV0JFRVEwb0tyK2c5dVgvdzZOUURRbnZpbEFqUnZ2dkNNSHhKaGZQZ3c1d2ExSjlBaTRKNjhweGMzT21MNEFPRm0zNnR2QWJqTDN1YkVieWJobVFyUmFYTXJDaS9zNlBqdWdBcnE2NDJTdXBzVUJVZURjU2VBNkwwUkVlak1qTFR5blZQODRtQVFLUUFYYVpQV202VzVqM0I1djZHcEd4ZUVubWZaUng5SGY1NXc4RUhJY0xrd1pFRC91QytYRlRyY0ZpSktPSGJJZ1A1N2ErcHhyTis4QmZOWHZJSDVLOTV3dHNLQjBLMklCMWdRQkVGSUdhN3FQMWkzdUt2anhhOXpJYTl0VFRFNFlJUnF6NklDTlBPTUdabGJtRzZMZXNvY0dURThpczBUMThEVWZLOWpwZzhrWFBvM0hGSm5FZUZJUk9RZ2Njb1psQ053OVA5SUtEUS84cnRYVDZtKzZkU2xlN1dXQ0pYc3FBVndJMWYxdjBjM3U2OEg2QmNnOUFFUUxYZkV6TmI5MjlWenR0M1VVWGN5QVNBM0NEL1hPdk5pc3l6eklaVnAzbWw1cGdYQlVlYk9uZ1d6azVxN0w3NjlFa3MvWEFjQVVFVDR3d1huZDJwdjhJRFlxb0ZkemMxWThja24wZTFNVjFpTy9PMG5QNDYyN1docXdvLysrT2QyYlRFemZuMzIyUmd6ZEVpSDQyVzUzVEE2eVVvZE5NMjQ4OHR5dXpzOEZnQmNIZGo2ZU5NbWZMeHBVN3Y3TGo3MUZPeG9hbzV1My92S29xaFgvWmVuemNDZ1BuMmorL3BsN1RtTVhIQU9FY0NDSUFoQ1NuQlYvOEc2T2VOMUVJNkkyK0dJK0dWTC9Ob1RYdUZsWTNEdDkraDRCQUZnYTY3N2VoQkdXRWVEbU5KV3dZbjVmZmt1OGY2bWhyK2dPblJyWmNFUHRNYmJBSVUvYnpqa0lxRTQveXIxRDdVYUMveFYrZFA4QmRVaFowYm93bHdLZG00SGNEMlg5N3RiYzhZTllQb1pDTm1BN2Y2TlBzbnBZcFJDbStpSGFQK3cwTDVCdDZpZm11VzVmMUN0TmZkSjZTVEJTY1lNN1R6SVlHQjJuN2p0c1hsNUhSeVp5TklQMTZFMTFQbEx0V0wxQndpYUp0eUdnU3kzTzdwbWRtQjJOaHFhbXJCdzVUdTRja1p4aC8zblhmR0xUdTMvNC9WbG1ML2lEUUJoQVc5ZlArd1VodzRiRnJlZDRZckpycU5HamNLUUFRUGFkaEgyRWhJQ0xRaUNJSFFaRHZRZGxpQit5VEYxQTJhS3I5UEkvS1JSWEhOV1JQeHVtajFqaUNiK1ZkelFEdWh1elRaRGpBWlF5d1BwV3oxd3VibXdhaFVSKzZNTlRPbUZCa2ZNdFAySjZFU0UxRzg3T0h5dlFNVzd0aG9sdGYrclZNdG9nQjhBRUhQOUpEd1VTajF6ZEh4UEdnakc3N1E3OTFPenpITVZyMEZHQngwRm9WZWd0Y2JDbFNzN1BTWVlDbUdSbGFYNW1FTU9odHNtSEU4Y054WUFzUFRERDdHcHJxN2Qvc2tRc3EwUGJxOG1jTEpNUDJZQ25yM3FDang3MVJWUWU3Qmo5emhMVnFxZVJUekFnaUFJUXBmZ2NzOUJPb1NsSU1TeWxqZ1EybXBaRDR1a09GUDZZV05HM1JYMkZzcDAzUTVRbjBnWFI3ek9iVVUwNnp2ejVvbjNOMTI0c1BvT3JpZzhpNEFUa0hxUzVBNk0yN3oreERmNEt3cEwvZDdLcFU0TzBWV29lTmRXQUZmem9uNjNhZVcrQ3FDZkFlU3g5b2EvUmJKRzI5dVN0UStBaUtIdFNiT0FvUURkcjcvd1hHZVc0VzQxb1BiUE5BV2RwL0FWaEI3Z3pmVWI4RTFkNTFIN2k5NWJoYTA3ZGdBQUpvOGJoMCszYm92dW0zTDQ0YWhjc3haQjA4UmZLaXB4eXptejR2cHFyZEd5Qis4eUFMVFlFbmNwb29SeVMrM2hVaXBPakFQdEo4RUNnSzBORFhoai9mcTR0dDB0TGRHZkE2cy9RSjgyWWM5amh3M0QrRkdqOWpnUElYMUVBQXVDSUFoSncrVzUzOUtNU2dERDQzZDAxL05zL1N1anBPNzM5cFpOYzg0YUQraExiWVBEa2VmcEZGdjd5MEJObm52WC9la2JGZndFL2RzSy9NQmsvZ0NnTEVkOUg4cis0SVVJelAveVYrVlA4QmRVYjNkdWtOU2dtYnUyQWJpSkYrSjJuWkY3S1poL0NkQ1k4TTdJbk1PcDIxUTRpRDlwMjh6aE81V0FzQkNPWFlLUkFPN1RPenczbVdWNFFHWHFoMlNOc0pBcTlZMk5jWjVTTzIyek9tKzNCR3Q3OU12S1FwWWxFalYzdks0WUFIWTJOV09CRlpxYzVYWmoycmVPd0RQTGxrZjM5OC9Pd3VSeFkvSGF1by93enFlZlllbUg2M0RLa2QrSzd2OTgrL1pPTXp5M1I5QTA4ZjBISHRyamNkT09PQnpYblhsR1hOdkhtemJobjliOHRDMzkrMWMxdGZoN1pYV0h0djY1ZkVWQzIvZStjNElJNEwyRUNHQkJFQVFoS2Jnczl6dWF1UnlnUVZZTG5BL2tpZ29EWnFKTFhNVjFUeVljb3ZTamtZLzhERTRyZk0xT1hOMWY4SzMwUkhWelo4Y0x5Zk1iYitXR3VZSDhYekhJZXFnUS9yMmxVaTRvRG80SlNjczNtZ2NUL3dSUWxLWmx4d2l2emExNWlCbVBtR1dlV1FCZFI0UVRyTDNXdW5PSzNYOWRpS2FJQkQ4UUdEcXVnakRsQXJoVk54dlhtYVdlUHlsM3l6M2thOXppN0prSit6dTN2ZkJpaHdtZTdHaG1YUHJudjNhNC8rcVpNMUJ3MUhnQXdNR0RCd01JMTlWdHIwelJINWNzaWE3M3pSOC92bDN2NnN4dkg0Zlgxb1hMWWo5U3ZoaUhEQjZNUTRZTTN2TUpkUVByTjIvQitzM3kwdHJYRUFFc0NJSWc3QkV1RzFTZ0dhK0FLTnRxZ1RPck9TT0pwK3p5azRPSzZmdFVVdk44MjJPM1hIaGFNWU5PRFIvbW5QaUZQZUVXWS8yd2xxeEhuREVzUkxqRlYvMkFmMG5CYkJCTmhWVXVLREhwV0lxUVBiYWFmUDRsaGRmNml5cDdWZTFtSW1pZ2RnR0FCVncrNkJTVGplc0lmQnJhNW9rT3A0K08xaFpPaGtqc1FrSm9OS0UvUU5mcFlOYVZabG5XNDhyUWQwZ2RZYUVuR1ptVEE3ZGg0SnlUVG94NlRpTlVyVmtUTFkra2lQQzk3NXpRcm8zeG8wWmh3a0VIWWZXWFg2STVHTVNkTDc2RU8zNXdIZ2IxN1FzaTJtTkdaODJja0lUTFVBcnVEc291UldnYi90d1pZNFlOeGZWbnhrcVVyL255Szd4aXJXc0dnTUg5KytOSEJhZkc5Um5wOFNSdFgwZ1BFY0NDSUFoQ3AzQnA3dmMwK0ZrUXdwOHFHQ0RsZ1BjT1ljOFZSNE01QVRDYUZPblRhRVo5VmNJOEFOck14cjJ4Y00vMHg0K3pIakdvK0ZwYXNLRDl1RDhoTFZ5S3pnc3lWaEdRQzhTdWV0cTNVcVJzYm13OThCMjNMam1sNHVhaXBlK21hN283b09MNnBRQ1djbW4vSXpUYzF3RjBBUWpXZ2tDeXZSeTZkcHZIUXFNdElVeFJJWndKNEtjNlJQOWpsdWIrVXpIZlFUTnIxenAyUXNKK1NiYmJqYjZaN1pmbmFRbUY0c0tqT3pvT1FKeXdWRXJoek9Nblllb1JoOGNKNEhWZmY0TkhGd2VpMjhYSEhvTmhnd1oyYVBQOGFWTnc0ei8vQlFENHBxNE9OOC8vTjI0OWJ6WkdEeG15eDR6TzgxZThnWCs4dml5dWJmaWdRWGpnNG9zNnJEM2NFU1hISG90TEMvTUJBT2ZkLzJBMEREcW5iMTlNUFNLV0kvTHRqWi9HOWR1K2N5Y09HVHdFbzNKRjlQWUVJb0FGUVJDRURnbVY1LzVRTXo4ZVhXVm9yVGQwUXZ4R1NoM1pYRi8xaXFpWVN1ci8yOTdSV3k0ODh6SUN4bHM5SFNsN0ZMVVZQVDErZGZoVEMxOU0zNnJRSGpkNUs3K2VHL0RPWnVnS2V4aTdJNzlJeFlDR1paWmNKb3puZnYvNjFHTnZtTFpzWi9yR3V3ZWFzZk1qQUpkeFZmOWY2V2JYWlNENkNVRFI1SEp4WHVISWl5OEpHQlFOalk1MERUZVFBZUFDVFpnVEt2VXNOc0FQb3FTdWxKd0o1aEQyTTI0OWIzYUgrLzVXVVlXRjc3d0RJT3l0ZmViS3k1TzJlOEcwcWZqYWxzRjVTOE1PM1BiQ2Y2SmUyZjVaV1pnemJWcW5Oc2FQR29XQ284YWphazM0T2M3bjI3ZmprZkxGK1BYWjMrMjAzNmRidDJIQkcyOG10SDlWVzR0NXJ5M0R4Zm1uSkgwZUFLQVV4WlUzQXNMWm5qLytaaE5HZUhMUUx5c0x3VkFJS3pkc0JBQ015TWxCdys3ZGFHeHB3YUozMzhXUGZkNHVqU2M0Z3doZ1FSQUVvVjNNMHR5YndQaXRYWnlRY2tEOEVoQlZ2ckZQK0Y4b1Y3Q0lmRHMvYnEvTE4yZWMwWWZCdDBWQ083c1FIYm9IWW9tdkFBQmEvZHdKcTBMSDNPS3JxUEl2S2J3VmhGc0FSTE4rcCs4RnBuQnhSK3ZlSXFJeFRjMFpqd000SjEzVDNZMVZTL2hPWnZ3ZWkzTktURlkvSithWklBcVhxNHpjOE14Z0lxZ2tIMEpGRTJ1UjVTS1Baa3duSWtLeEJoV2pQSGU5V2NZUHEzN3FNWnEydmRjK0xCRDJINVNLcjhLNmJlY083R2lLSlMzUGRMdnhpOGNlajI3Yjkva1hQQmZ0SHpKTjlNbkl3RzRyZy9QcEU3L2Q2YmhmMTliaTF1ZWVqd3B0dDJGZ3dzRUg0WjFQUHdNQXZQRFdXeGpZSnh0bmR4QjYzUjQxTzNlaDhvTTErS3EyTnVyOS9icXVEdGY5NHhrOGV1a2w2SmVWaGRKVnE5QmduY09rTVdQUUZHeEZZUFVIS0gxdkZZcU9tYkRIbXN1QzgwZ2RZRUVRQkNFT1pwQlpsdk1RQ0xhNnFoelpsNjUxc0U3dytLMVVtY0ZKSFlsZkFLQ0IvQ3NDRGJFc2hMMi9UbUN6dzR3bmgvL2pSUWtMM1F2YzRxdWNDeUFjNWs0T3BsT3poLzJHamMrYXU2VHdFaWRNN3cySXdGUmNWK29xcVRsREtZd0c5TzBBdHRvUGlENC9BbHMvSlBPaXRKWVp0Qjl2UGhhZysvVXUvc1lzeTNtSUZ3OFk1OFM1Q0VLeUhEMXFGS1paNGNKRkV5YmdXeU9HbzJIMzd1Z1gyLzd3N0d4dWpyWTN0clRncXBrbGNCc0dUajN5V3pqMmtFTTZIT1BOVDliaituODhnOXBkdTZKdDUwMCtDZGVlY1RweSsvV0x0ajN4NmxMY3Y2Z1V1NXJiejRINDFvWU51SDlSYWN6dSt2VjRvTFFNejcyWkdMZzBJTHNQNm5mdnhyOVh4RHpPa3c0ZERlL1JSd01JcjBXKzc1VlM3R3lTaW1WN0d4SEFnaUFJUWhSbUtGM21lUVpReWNlekpZdmx0YklMRkFaZVZwazEweXdQV0x0cysvNlpJMEIwdmMyTVl5V0hZMnN0dWNVVnd2ODVZRlZJQWlKd0JtZzJnSzhqYmN4c3E0MmJPbTBmMG1qZ0lYL0FlM2phaHZjeVZGejdwVkZTOTJzMXVHWVVFMytmd1czcUcxUEVtMnNGT2ljcGhPTnFYY2Z0N0Flb3k3VjJmUlFxOVpSeGFjNU03a3B0SmtGSWc4dThCWmh3MEVINHNhK3dTLzJPR0Q0Y1Y4NG93U1VGK2UzdS82YTJEbmU5dEJDMy8rZEY3R3FPMWVFOWFkeFluSFBTaWVpYm1ZbXJaczZJVy90YnRXWXRmdnJYditPNU45L0V6cVo0SWR3bkl4TmJHaG82blZPR3k0VVR4eDZHVExjTGQvN254YWozOStEY1hCdzNlalRHanhxSll3ODVHRUE0ZFB2VzUxNkk4M0lMM1krOHNRbUNJQWdBQUY2SVBxYkw4endSRlVmYk9CejJuRzU4YXZ1T0o3NVhGZGRldTZmMWg1c3VPUE1KSXZ3d09oK25uTDhjdC9iMzF1RlBMN3pGR2N0Q3N0d2FPUFVFRGJVY0lHdEpscE9sdGV4UE9QZ0RqTmd5eVgvVTJ0Wk91L1J5ZUpGbnZGYjhNekJkQktJQmlRZFlJZEt3SGhJbDhicU5KY3dLYjdYaEV6QWVWdjNwY1FtUDduMDBscGM2dm5aNzlSZGY0bmZQdjdESDQ0S21DVlBIYXZydUtmTXlBRXdjTXhvM25IVW1BT0RMbWhwYy90Z1RBR0wxZGJYV1VFb2hHQW9oWkxQOTg3OC9IdlhjM3Y3OTgzRG9zRmpJY0piYjNXNDFnTFZmZlkxRjc3NkxaUjk5SEZlZkZ3QW1qeHVIL3oxOVpseFc1M2MvL1JSM3ZyZ1F6Y0ZnM0xGdXc4Qnhvdy9CcERGamNQVEJCeUduYjEvTWVlaVI2TmlqaHd6Qm1LRkRjT2l3b1hoMGNRRE1qSU56YzNIYkQ4N0QzUXRmd2FyUFA0L2F1dWEwbVRoMS9KRUFnUFdiTitQYWVjOUV2ZHM1ZmZ2aXFwa2wrUGJvMFhDYXZzVXpSTysxUWRZQUM0SWdDT0NLM0pHNmxSY1IwVEhSTm9UTHFxVHJiclV2K1EwYlpzMkVuN3BLYWpzdUhHbXhhYzVaNHduNm9raG41Y1JhMGZBYzdPSjNHOWZqOTA2WUZickd6YjVYMy9JSENtNEFjRStzMVJrUkhGZGVpK2hvZkRQc2JtQnQ1K2xoZXpsVzV1WXJlRG11TjNma25BM1FoY1Fvc3BKYnhVS2tnZkNMTG9uMTFaR0VXYkdRNmpndjhUZ1FIdEM3K0hhenpMTkFnUitqa3JyWHV1djhoSjdIMURwQkJDWkRNbjFhUTUwbjE0K3M3WFc3WE9oSVRtZTZYZTNXQm82d3BhRUJOejA3SDF0MzdFaTBUNFR6cGt6R2VaTlBTaEROM3g0ekJyZWVldzd1ZVhsUm5JYzNhSnA0YThOR3ZMVmhJeTR2bm82aVl5YmcvNzU3Rmc0YW5Jdmhnd2JGMmZuajRrRDB0ZmJBb3JJNDhYdlN1TEZSOFFzQVkvUHk4UDNKSitHZnkxY0FBT29hRzlFYWpDL05KSFFmRWdJdENJSndnTU9sT2Nmb0lGYkNKbjRSS1VQcWdCRGhhRTFUQUl6ZENwaVpqUGdGQUNqOXFFMnBPbFozT002TnpIekRpSVVMZHp0Z1drZ0J2Ni9xWGpCYm1iZWR1dXNpQ2FCc2xvaXVtTHVrNERRSFRQYzROQVZOcnBLNloxd2x0VE9VYWgwQjVtdkFhRlB5aWFMcnF5UC9kMzVkclpEcVNCaDYvSXV0TDBBWGE2aWxabG51SjJaWjd2OXhSZTVJWjg1R0VKeGoyTUNCOEUwNE9xRjliTjR3M0RYbmZIeC95dVFPNjhjZk1XSUVIdm5SeFRoLzZwU0V6TTc1NDQ5RTBURVRBQUFuamh1TEVUazVuZGFodjZ3d0gvMnpzZ0NFTXo5ZlhseWNjTXk1azAvQ2lXTVBBd0I4Wit4aE9ISGMyT1JPVWtnYjhRQUxnaUFjd0hDcHAxaURuZ2ZRSjlib1VKeHh4SkVYc2NYOHRRTFBwQmwxN3lmVGZmT2NNMDRINk5RNFd3N0F0dk5qeHRxOGVTOC80WXhsSVZXeXMxc3ZiR3JPZUQ5Y0FzamhtanoyU0dqQzAvNnEvUEgrZ3VyTlRnN1JrMUR4cnEwQTdnTndIeS9KUFZLYitDR1k1NEJvbE8wb0FEYlBNS3lNN21qUFBSeXRIUXdpaE1PajQ5OFR4Z0s0VGJmeWIwTmxuc1VBSGpjT3F2MFBIWVY5T3J4Y0NIUEVpT0c0LzRjWGRvdnRQclphd1lvb0dqYnRkamtyUjg2Yk1obWJHeHBRK2NFYUhESjRNR1pQUGhIVGpqaWlVOEVhd2UxeTRid3BrMUY4N0RGWSt1RTZWSzVaZzZiV1Z2eTB5TmVsT1F6UHljRzFaNXlPeDZ1cmNjdXNXZWlmblpWd2pGSUtONXgxSmg0cFg0S3p2M044bCt3TDZTRXg0WUlnQ0Fjb29UTFAveERqVDlGU0s5RlB3dW4rYWVDRVpGZGdmbCs1VzZhVHIzRkxVaFptenphMlpMYXNBMkZzZEdyZDhCZkxBT2NQZVhyaHE4NWJGcnJLclpVRngycU5Od0N5UGlsMlF5aDBtS1h3VmhiNENicmpYdnMyekZCWVBEQmZzM0VobUdhQjBML2pnNTBvYjhhMUFEK2pvQitua29aMzByRWtKRTkzckFIZVh3aUdRbGozelNaTU9QaWd0RzAxdDdZaXE1T3c2ODR3dFlhaGVqYmdWdFlBSnlJaDBJSWdDQWNZekNDejFITXZnZjVpRjcvVU5tUTBCUWpSR3F5MjhiaGNoV29uSnl0K0FXQnJac3VQSStLWHdjNGx2b3JmZWxuRWIrL2g1c0txVlFTMlpSOVBNb3ZUSG1oSFJwK0NRT0hOYVJ2dXhSQkJVM0ZEcFZGU2U0bmltaUVLNW5mQm1BZHdZdnJhU0UxaERxOEJKbkNuYndQaDVjTGNSakdUQjFDWGE3aFdtbVdldFdhcHg4K0xQT01kUGkxQlNCcTN5K1dJK0FXUXN2Z0YwT1BpVjJnZmVTSWdDSUp3QU1GVnlESmJjaGNRY0xxdDFhSGFRaHpKbkdWdnZFc1YxOXhJWGZDMjFjeVpNYUNWWEo4UlVVN1lyRk1oMlRZN0RGTUIzeG82NzZYMTZSc1duTVMvcE9CSkVGMFUzckorWjA3NHVlS1VNRFBBMC8yKzZvQURsdmNaK0cyNHNkM2oxWXh6QUp3Rm9zRWRIc3NBS2V1aXRYdjlPVmJhTFBGMUh6R3lGZ3J6RllXZW9lazdQbkhvTkFRTDhRQUx5U0FlNEVUa3NZUWdDTUlCQWxmMUg2eGJjbCszaTE4R0xJR1J4dC9IU0FiWmFGMVNBRUNqWXN3eVNtcHU2SXI0QllDZ2N0MFlFNyt3UE5QcHdtMC93LzlSeEc4dnhjVS9BWGhOZU1PcHROOW84OGlmQ0t5ZTh3ZThoenBrZlorQWprZVFTbXJMakJtMWw2bWR0WGtLWmlFWWp3TFlsSEJzNUtGWXRNU3dWUlE0V3FzNS9MNUI4YS83dGtiR2c4bXZ0ZnRqczh6emdWbm11WmtYRHhqWEhlY21DSUtRTFBKRVFCQUU0UUNBeXdZZHExbTliRStNRTVhczZhNno1R2p3dEsxcGcwTHJhVFJqNTBkZHRiYmwvTk1PMVlaYVM2Qk0reXpUeFY3ekY4dzdzclFlUGVpWlYrclNOaXgwQy82cS9MRXc2UjJBT2w2N21qTDJyRmhZalp5R2svekhyenpnczRCenVXZUtac3dDWXhhSUR1bjAyTWlydnAweWFXVHQ3ZnlseXg4QW1LKzArUXpOYk5qZ3lBa2NnSWdIV0VnRzhRQW5JaDVnUVJDRS9aeFF1ZWM4emNhYmNWbGhtZE11T0JOMi9NYUxYMll1Vjh3VFV4Ry9BTUNHOGJlSStFMm1jRXN5dEYzWlRNQnZSZnoyYnZ3RjFldUowVDJwYU8waDFZUUpxQnZ3ZExlTXM0OUJ4YlhMalpMYS96Vm0xSTVXaGo0R3JLOW5SbVc3eDlyU2FrZVdQaENGWGNXUmQ1WndGU2EyZVpEakxCd04wSzFhdWRhYnBibnJ6RExQZlZ6dUtlSTFTSDJ4cFNBSVFwTElFd0ZCRUlUOUZKNFBRdy93M0EzUTFiSEdTSUtiTk4vK2lRRU5XK2dqTXhpM3FwTGF1WlJpRlpzdEY1d3hpNG4rSFIwQ1RrVy94bHhSelB4NVhwOXZ4dEZmVmdZZE1TMTBLLzVBNGYwQXJnSVEvalVxT0JjU2JZTVlWOTVTVlBtUTg1YjNmYmdjZllHY1FzMXFCc0FsQUkzcDlIakxPMHlSNUZvV0JBWnpUQngzMEhrM0V5cUpkYW5LNEZmSVcvKzVRNmV4WHlJZVlDRVp4QU9jaUZ3UVFSQ0UvUkFPOU04MVErNFhDSFJ5ckRIc3BlRzAzdnJiS1pYRXZFTUI1OUtNMnZLVXJjNmVuYjBscTNralFIbXhjUnhNL1J5TmVNVzV3NTkrYVlFemhvWHU1czl2VDNKL1V6OXdHUUVuQUhEdUFVN1lHR3czaGdub2FmNmk2amNjTUx4Znc0SCtoK3RnUmdrVGx4QlRQZ2pablhldy9xUElJeTJLaFVudm1YVmdMbFZFaTZpazVvQktXSllNSW9DRlpCQUJuSWhjRUVFUWhQME1Mdk1jcFJsbFRxLzNKVmdlbmJpWVozeWtPSFJhdXV2NE5sMXc1bDFFdUM1dXJIUU1Sb2pML014djVNMWJPTmtKczhMZTQ3YWxKdzhQdHJoV2dXZ0lnSEQ0ZnFwaEJuYmFybDlsYklWdW51QXZYcjQxWGRNSEVsenFLZGFFRW9CS0FId3JxVDRSTDdIdG5hbWRiQUp0T3pVeHNJSVVMMVZhdjBvejZxc2RPWUY5R0JIQVFqS0lBRTVFTG9nZ0NNSitCSmZtZms4RDh4SzhNazRveWpibGlCajh2RUcxRjFFeEd0TXh1KzJDTTQ4d2dUVWdHTzJOa3lwdHZVeUtNSEhvVXkrOW03WmhZYS9qcnlqOERqU1dndUJvY3JUdytsV0ttV0orWTNqT2psTitjcnlFeUtjQ2wvY2JhdXFNVXdtWUJxSnBBQ2J1dVpOTi9FWXkwMmdrOWV0bDVtVkUvS3BpV29wUTdXdDBCZzZvWkdZaWdJVmtFQUdjaUZ3UVFSQ0UvUUJtS0YzbXVSTkUxOWxhNFhnRzViRFpGaEN1TlVwcUhrN2JPSURORjV5NURJUXBZZFBPL0dFaUFOcXVvNW4vbVRkdjRma09tQlo2aUxtQi9QTVk2dGxZaTROaDhuRzIrRkcvcitvWERoaytvT0VxOUVQUU0wVnJUR1hReVFSTUJwQ1ZWRi9yTzhXRlVPK2hEK010QXIrcUZDK0Z3bElxcW10SWVmTDdBQ0tBaFdRUUFaeUlYQkJCRUlSOUhLNGFOTWhzTnA0alFxR3QxWEw2cGhueW5EQVlQbExFczZpa2RrM0tobTFzdWZDTUN4bjBWTmkyTTU3ZnNDbDcyU1BzVXE3UXVLRlBMTnJzaUhHaHgvQUhDdThFY0FPQXFDWnlRZ0VrM092TWMveEZWYzg0WUZxd3dmTmhvSC91UkEyZXhvUnBCSm9LWUZnM2pjWUFyUWY0WFlEZlVVVHZnRU1ycVdSSGJmZU10L2NSQVN3a2d3amdST1NDQ0lJZzdNTncrY0JKbW8wWEFEb28ycmFudFhSSkdiWStWOFY1ZnZudktxdjJjaXBBYzNyR3cyejcwWm45UTYyOGtZZ0doODIzOFRTblE1eHprSy9LZTNyaGc4NFlGbm9TWnREY2lzSlhBTXdJTnpnbmd1UFhpNk5GSVhUQ3pVVkxWenRoV3VnWVhwSnpNTFNhcUprbk1qQ1JRQk1CRE8vR0ViOWswRHNFZmtjUnZ3T1hlcGU4TlY5MzMzamRod2hnSVJYcngxZ0FBQ0FBU1VSQlZCbEVBQ2NpRjBRUUJHRWZ4U3pOdVE1RXR3SGtqclRGVnIybS92YWVLRVM1UVJGZFRNVTEvMG5aYUR0c3VmRE1oeG40UmZ0anBrNWNNQ3Z6eXJ4NUMwOXdTaU1KUFkrL0tyOGZUSG9ib0NNaWJVNHNjVS8wQXVPTExLaGpmbFVVMksvRGFIc2pYTjV2S09DZXBLRW1Ndk5FQWlZQ05Mb2JSNnhuNEdOaStnVEVIelB6SjRhaFAwRWY5MGMwYmZ2TzdoczNQVVFBQzhrZ0FqZ1J1U0NDSUFqN0dQenl3QnpUTUo0bG91bXhSZ2FVRXpJdllWM2xTa1Y4TmhYWGZwbXVaVHViNTV3MUFhUlhSVld2UThzNTI0UStteUR6dUx5blgva2dmY3RDYjhJZjhCNEs1cmRBOEFCd0xqTjBZbEtzVjRmbjdDaVNwRmc5RHkveURBRGhLQk1ZVDRUeERCeEpqUEVnT3FSN0I4WTJCbjlFd0FZUVdlTFkvQlRCMEZkMFdtT1BMcXNRQVN3a2d3amdST1NDQ0lJZzdFUHdJczlKV3RIemlBc1I1R2hCa1JTdFd0R2ZjZUhPR29wK3J6SnFicVlDaEZLZmNYdWpnVFpmZU9aL0NUZyswdEE5dVl6NHZyeDVDNjl4eUxMUXk3aGxTZjQwZ3FxT1pnOTM2RVlpQ2o5SWlkVUk1bWY4UlZWejBqWXNkQXU4RUgyUU1mQklVNnNqU2FueHpCaFB3SGd3SHdvaW81dEhEd0w0bWhsZkUrRXJJUHlsQ0YvQnRMWjMxVzZpYzJGMngrZ2lnSVZrRUFHY2lGd1FRUkNFZlFCbWtDNzMzQVRHTGZZUGRlblg5NDNtV3JVM2JsRXdmMEFsOVZVcEd1MlVMUmVjOFJNbStsTmtlS2ZXY01aclgzeVYxNUo1T0MxWTBPU0FhYUdYNGc4VS9CaWdQMGUySGFzZjNmWTF4YmpPWDFSNXR5T21oYjBHbHcwWUMzWWZZaEtQSWZCb3NCck40RU1JR0FPaWtYdHZJcndEUUIwSWRReXFCM01kRWVvQjFJR3BEb1I2Smwxbk1PcEJ2Qk5hQmFITTF2QjMxUW96RklSaHRDTFVFdjdlTHlOSTA3YnZGQUVzSklNSTRFVGtnZ2lDSVBSeU9OQjNtQm5LK2ljQkJYRTd5QXJYVE0wcW1LbWRwTXY4TDRYUXo3c3JVK3FPSDV3eGVMZUxQZ0V3S0R4Yzk5VDhKWmdsdzU1K3BUeHR3MEt2eDcrazhDRVFMZzl2ZFY4NEFjQm4rbjNWTHp0a1hPZ0ZjTm1Bc1lCN3RBbExJRU9OWnVaRGlHZ01nQkU5UGI4OTBVenplbm9Ld2o1QXByN2dWZGVNbXZ5ZW5rZHZ3dFhURXhBRVFSQTZoc3NHRmVpZ21rK0V3YkhHU0pobWFoLzB3Mkt4amU1a2JGTXdMNk1aOVMrbE4rUE8yVzNnTGtURWI1SzFQZmRFdU9hdlRjd3pYaGcyVDhUdmdjTDR1dHlyMStac1B4SkUzb2dQT0wwbEFXRUlGQTZGSm9MMTMzeC93SHVTMzFmeGZ2cXpGbm9EVkxKalBZRDE3ZTNqK1RBd2FQQXc2R0FlU0Ewem1mS0llUmlJOGdEa01XZ1lBWGtJdCtYczNaa0xncEFPNGdFV0JFSG9oZkFhWk9ndlBiOEhjRldiV2tUVzl4VGZ2dHR4a0RIakpZT0NsM1IzZmN3dEY1dzJoY2xZNXJSZHFma3IrTjg0Y1FCMjlua1RSTjhDNEZob1BRRTJFUXdBdkJrR2Y5dGZVQzMzbHhBSEw4azVHS2JLQTloakFnTUFEQ0FPZjQ5OGNlUm5RaDhDUEFENmgvZlJvQjZjdXJDZnd3enhBTGRCQkxBZ0NFSXZnOHNHSGF2WitCY0lSOFFha2RZN05oSEF1bzBONXUxTStJV3JwSForNnBhVGcyZlBOalpudHF3aCt6azVaaHhTODFmQTd5b0tSNFlZYndJSXIrMTBLRE4wK0xVVEY2M3cvb0ErVFNkZE0yV0ZyQzhYQkVIWUIxRTlQUUZCRUFRaERGZkJaWlo3YnRGUWJ5ZUszMVEveGpPWXcxbWU0M0w2TUY1UzNEcCtiNGhmQU5pUzFYeGxkNGhmQm16SmVubmxzS2NYUHVUMEdNSyt3VTNleXE5aGFCOFlPd0FBRkFsaFRrOENSeDNBTVRQSDdOaWRQWjlabkFpQ0lBajdJaUtBQlVFUWVnRmNObUNzYnZHOERTWS9RRlorQnVzVHQwckIvVXZXRjFOOGVTTndEYk0rM3pXajVpeWF1V3RiK2pQZk0xc3ZucGtIME56WUZCekswMnRYSUF5VFNGL3NVRUpwWVIvRlgxQzlEZ3BuZ05FS0lLeGNkZnJoYmd3Q3hYOWlPbjF1b1BEMk5NMEtnaUFJUFlBSVlFRVFoQjZFR1dTV2VhN1djSzhHNkZqN3ZwaTQ2OXJIZHdLSFF6WVRLcmx3cWRLdFI3cG0xUDB6dlZsM0RXMGE5eU84MXMxS3Z1V000NHppNDdrZnpIdjZsUThjTVN6czAvaTlsVXRKNGZ2Ukp5ME9oRUVEN1R5M0lmekt2NlRnZkFkTUM0SWdDSHNSQ2Q4UnVwV1RUejU1aUdFWW1kWFYxVi8xOUZ3RW9iZkJpd2VQTUUwOW40aW1KdXhNcDZCcDI5SkN6Rjhwd3RWVVV2dGNpaFpUWnRQNVp4YVFnY29PNTVZaVV2TlgyQlArUU1HVkFEMFFiWENxUWxMOG12T2dnajcxWnQrckt4eXdMQWlDSU93RnhBTzgvME0rbjIrZ3ZTRS9QNzlmT2dhOVh1L3RYcTkzYzNGeHNXZFB4MlptWmk1d3VWeGY1dWZuWjZVelprOVJWRlIwcXRmcmZkanI5WjdlMDNNUjlpOUNaWjVMdEtrL2pCTy9jY2xtdTJyUjFpRm1KQVR3UFNwVWUwUlBpRjhBSUFOL2pmek1DYldYVXJUSjhUcUdtSDhtNGxkb2k5OVg5U0RBOTBZYkNIQWlRajcrRmlhM2hscjAyOG9DNTVPN0NZSWdDTjJDMUFIZUQ1azBhVktmbkp5Y2t3R2NCdUM3QU9vblRabzBhZVhLbGNGVFRqbmxJTU13Tm5xOTNzc3JLaXIrSE9sVFZGUjB2Tlo2ck4wT001dVZsWlVMMmhsaUFCRU5hMmxwY2Z3QlNtRmg0VWlsMUNQcDJtbHFhcnB3MmJKbE8rMXRYcS8zVWdBRmJZOGxJak1RQ1B5d2JmdWtTWlA2YUsyZkpLSkRtRGtUd012cHprc1F1Tnh6a0tucENRSUsyeVNsc21yN2R0bWlWZldVMnJiKzE5QzRoR2JXcmsxNzBpbXllYzZadndWd21EVWZSMEtmQ1VCY01tdkdDM24vV0NpdlRhRmRidkZXWFR1M29uQU1nTE1CaEpjVEtLU2xneVBQY1dLWm9XbVFhYUxTdjNqcUNmN3B5NzV4WU5xQ0lBaENOeUlDZUQvRDYvWGVDZUFhQUc0QWpRQmUxMXBYRFJvMGFBQ0FHcmZiZlRFQUtLVVcydnRwclM4am9wL1kyNGlvQlVCN0FyanRtS2NUMGJNZDdNNEdBSmZMdGQzbjgzVmtZbVFnRUdpdzV0RmZLWFhXbnNiY0UyNjNPeFBBempiTms0bG9Eb0FXVzFzbUFCTkFnZ0FlTkdqUXJaYjQvWnlJTHZQNWZQOE9CQUxsNmM1Tk9ERGgrVEIwLzV6cnRLYWJpY0t2QzJzUGdGVFd4WEwwUTN4OGppdmV6Z28zR05OckgzZG82V05LYkxub3pHT1ljVk5rVzhHWnlXall6NWNiWFlxdmNNQ3NzSjlDQlBhdjJmeDliTXBiQXVDVXlCTVVvdkNEbzFSaEJxQWlUNndJSUl3QVpWVDZxL0pQOGhkVTF6czBmVUVRQktFYkVBRzgvNUZIUkVIVE5BdDI3Tmp4MzVVclZ3WlBQUEhFQWRuWjJRUHk4L05IQWJnWXdOSmdNS2lzYlFDQTF2bytacjQ3c3UxeXVlNEgwS0ZpdFVORUd3RGMzOEh1Q3dIOFAzdDNIaDlGZWY4Qi9QT2QyUndFd2lua1FFV3JWc1dyaWxhUmdKdWRDUmd3ZUtKVndMUGF1OXFmVmVzRkM0clZWcTNWMmxiYktuSjU0RkVKaDVEZDdIS0RvcUlXdlBEQWd5UmNDU1JBanAzNS92N1kyYzN1NXRyc2JrS3krYjVmcGV3K00vUE1zMDdZekhlZTUvaytSd040Q3Y1QXN3bWZ6MWZYVFBFYW44OVhHTTM1UTlsc3RuVUFUbXR0SDUvUGQ2VFg2OTF0dDl2NzJHeTJQY3o4ZWVRK3VxNWZ6c3oveDh5cmJUYmJKWVpoYkFid25OMXVQMWZtTTR2MjRyZjZuV1d5T2hkRXc4UEtnN2ZnTVFTL1FKUElGOEIvbEhUekRzcXZPcXczNE95RVVyR041d1RheHdtYmZHbXRhTk5ZMVQxSHpGbjhmVUlxRmtuTGVjcldldWVHekNKVVoyd0UwVWtnZ0puaURvS0RhM0FGZnlicFJCaTAzTGxsK0dqbktWdnJFOUo0SVlRUUNTY0JjSEpxOEhnOGF3TnZNak16L3cvQTlKRHRQN0RaYk4rR0hzRE04OTF1OTVUQWUwM1RhdHJxa2JMWmJML1NkWDJSeStWNkgyanM2UW1sNjNvZWdLTjlQdDhNcjlkYjI0N1BZSGk5M2hvQXNOdnQvYjNlNXArb094eU9IeXVLY3Y2QkF3ZWVXYjkrL1NGTjA4eG9lOUpzTnBzR0lKV0l3bnJEQ3dvS2ZzVE1MeEJScFdtYVU1Y3ZYNzYzb0tEZ0JtWmVycXJxOHJ5OHZMdzFhOVpVdHVPemlCNktsdzdzYXlyMGlNbDhDeWhrRVJWbUt6WnNaM1puWXBqY2RMZ3ptTGNxUkRmUWhYdmVqci9WOGF2NG91aHVVR05HNnlidGpWSG9GR0ptZmpkN25xejVLNkxqUEcvai9nZmREdDNIMkFoZ0tDZ3c3U0RPSUJqd0Q2bHVISmYvWSt6SVd1amtyWmM2Q1dhODdSWkNDSkY0RWdEM0FNeThBTUFtSW5vQVFEOW0vbTNrUG9xaXRObXJxV25hbllxaWJEVE40Ty8wbTVqNTV0R2pSNStUbXByNlJ5SzZvcG5EV2gwQ3pjeTN1dDN1LzdSMFRvZkRjYjJpS0Uvb3VqN2E1WEo5MUV5N0h3T1ExN3QzNzgwQXZHMTlob2h6RjFyQjhwdUJNbXN1OUZ0RWxNTE1oYVdscGRzQm9LU2t4SzNyK3UrSTZNbjA5UFFWZHJ1OXlPdjFscmZuZktKbjhTMGZlSlhKOUJjQU9TRlJtLzl2UXZ0dXVnUHpEWnVHa2hWZ2M3cFNYZmx2dXJMNUVSYWRiZmZWUlNmNVFBOEczaWV1N3plOEhrV2hHMlhOWDlFZTkybWwzeit3WWt5K1FlcGFFQTBHa1g4dDZRVDBCSWZWUVRRUjd2eG5BYzlQRTlOeUlZUVFpU1FCY0hMcW8rdjZoc0Fid3pCdVVsWDFRd0NuTWZPZFJMU2FtWjhCTU0vdGRpOEdnTkdqUitlRUhzUE14MGZVcVFDWVpacm1ud0lGcG1sZXJ5akswdFRVMUpjQS9CMUFjMEYwVzBPZ1A0emk4L1FETUwrd3NQQ2NaY3VXQllkTDY3cCtNWUE4QUY2WHk5V3U0TmR5SVROWHVOM3VqVlo5ZG1aK2s0aDZNL01VdDl1OU9uUm5sOHYxbEtacHc0am9kcHZOOW5aQlFjSEVrcEtTelRHY1Z5U3hZSklyaGlPc25CbUs0aDk2Mlk3YS9DRWVSOHdSWmh3Q21ZOHJWUGxIdWhBSEV0UHkrREZBNVNybWhBV3FTRVNVR2hoRUhYeVE4SmVzdWNYUmZIY0lFZWIrc2FzK2Y2Qmt6QVVHMjlhQU1EQVlCQ3V4SktCcnhNRjF5d0kvL1hTVDA1WC92VlAzVEcvbE1DR0VFSWVCQk1ESnlXRG1ZR0NXa3BKeTBEQ01YeE5ScldFWXp3SG9aYlBacmdLd0NWWm00OVRVMVByUVl3QWNBU0M0WEpMZGJzOGxJaHN6ZndOcmpxMXBtaDhxaW5LamFacWZlanllZHdHOEhObVFPSVpBQXdCS1MwdG5hNW8ya1lndXJhK3Zmd2pBN1FBd2FkSWt0Ykt5OG84QXdNelQybHV2cG1tbld3bXVuZ1VBaDhOeEZ6TS9DQUJFZEkzYjdYNmx1ZVBjYnZmdk5VMnJKNks3VGROOFc5ZjFSM3crMzZ4WVBwdElMdXhCdWxrLzhDN1RwTHZDa2x3eEFQSm5RSTcrQnR2YWtTbWkrNVFab0htS1NuK2dzWlZkTHR2c3ppbEZ0eFBST1FDQ2FhMFRFL3cyOW53eitCdWl1dnZqcmxiMFdQY1hyUHJZNmRMeW1Ya1ZFZnFCQ0d3aTdpQzQ2VmdIbWpiRFpmOW11dTV0Y1pTVEVFS0l6aWNCY0hJNjVIYTdmeDVhb092NjZmQUh2dCtoOGJmMExGM1huY3o4bnR2dEhnTWdlSXltYVM4QkNDYkpTa2xKT1k3OWR3YmJFWkpreXVWeUxkQTA3V3RkMTQ5b29TMXRab0ZtNXFmZGJ2ZGRMWDBZd3pCdVVWWDFmQUMvS3lnb1dGUlNVckt5c3JMeVJnQW5NM05KWkU5dE5JaG9vdlh5RFUzVC9rRkVQMlBtR2lLNnllZnpMVzF0cldURE1CNVNWYlVLd0N3QTk5bHN0azBJR1VZdGVoN2ZXd092Tk92d1o0Q09EbHZhQ1A2YmFyU24xNWU0Y2Yrd1paSjRyYXFhdjZheFZWMXkxRUhGZFlYSG1RYk5hbXh5NGdZK055WjlabFpnWHAwMWIwV1g2ZlVXM1pOVGQzODRzelJmTTAxNEFlcmpuMmFRZ0NDWU9DeFZPYlB5ckxNMGY1ZlQ0Vm1Va0lZTElZU0ltd1RBUGNlL0FMZ0FnSmt6aVdnYU02OGdvcFVBMnB6TGFoakd5WXFpd0RDTVQxUlZ2U2hpOHpNQWVzZmFNTk0wMXpWVEhMd0Y4WHE5dS9QejgyOVJWZlZOMHpSbmE1cDJIZ0NuLzFEempsak95Y3dUaWFpdXJLeXNOQ2NuNTBzQUl3RGNBMkNGemRiMlB3dG1mczAwVGJ1cXFyckw1WkxndDRmaXR3YWVZakNlSWRDbzhBM3c5L3FpUGJOVXJlR1RrY0V5NHpPRmpEdXBzS3JML3B3eFFPV0c3VVVpcEFMV2NPOEU5UDRTVzRPZkE4RUU0ZkhzdVV1YSs3NFFvdDJtT1R6dk9rdnNCUUM1UWNnSUJzSHhUQzVuQWhRR0Ftc0VFeFFZdEhCNmlWMmJVZUJkazhqMkN5R0VpSTBFd0VtSW1WVmQxODhMdlBmNWZKdGNMdGRyZ2ZkMnV6M2Jack5OSTZLVkxwZnJVYXZNWnJQWnpnNnBZMUJvblVSMEdvQ0RYcTkzdTZacFllZHp1OTEvVEZUYmlVaTF6aCtXUGRQajhTelNkWDBPRVYzTHpKc0E1QUw0bDhmaitTREdVMzBBNEp6YzNOekpMcGZyZVFEbjVPWGxEVWhMUzVzZjVmRnZXNW0yMTdhNXAwZzYvRmJmZ1NaU1pwbk1Od2QrWnEwdElhbUtvK3NCOVM5THlrM1RXekh2aGtJemxiUTkvNkI4K0JMVjlvNVFQbVhpcjRod1R1QjlJb0pmQU9DUU5ZOFkvRWwyYmZvOUNhaFdpQ0JuZ1hlRDArMG9CUE55Z05MOTJhRWJIN3JFaE1rZlJITXdDRTRsMExLWnBmbjJhUTdQdTRscnZSQkNpRmhJQUp5RWlLZ1BnUFdCOTRxaWpISTRIR2VGYk04RUFHWWU1WEE0YXEyeVR3Q1VoT3dEQUhVaDc1Y3k4L2RvNGNHNHBtblhFZEhUN1drbk03L3RkcnZERWdVcGlxSmE1MnR5dysveitXNVZWVlVqb2lPWnVScEF6UE1BRGNPNHcyYXpYYzdNRHd3ZlBueisxcTFiNjYybGpZSkxRZG50ZHB1aUtHT0lhSXZiN2E0SVBkNXV0NmZIZW03UmZmRXJVTTNNUWI4eW1aMGdEQWk5U1E3ZU0wZDU0MHp3TDJrRWlzenR6SHRBOUJlbGovSWs1ZTJ1VHV3blNMekthOFlQcXlYK2MyakFuNURVektGQkNMTlBVZWdxV3JoUTFsWVZDZWZVU2xjNVhmWWlBTXNBc2xuUnE1WEJMYlpBMlA4Y3pKcjM3MS95ckk5aHdPMTBhV09jdWxzU3VBa2h4R0VrQVhBU3N1YXlGZ2JlRTlFSlJQUkU1SDVFTkpHSWlxeGo3Z0V3T21TekUvNE15d0FBbDh1MUJNQ1NWczZaUWtTOUFheGc1aWJMRlRWejd0dUpLS09aVFdsV2ZVMXVkTDFlYjVXbWFaOENHQXJnWUYxZFhjdzN3MTZ2dDByWDliOFNrVE0zTi9laVhyMTZGUThZTU9CcUFIQzVYSE1BUUZHVUtZcWlQTS9NdHdONFBIQ3NydXNuTS9QYm1xYk5qNXhyTFpJWEwrL25NRTMxS1JDR0kyS2lMeEZIM2V2clg4c1hBQ2c4Vm1iZURRV1BLTmo3RHhyWGRUSTd0NlZPc2MwbndQOUFLRUZySGhFek9QVGhBbWhXOXB4RkVqU0lEdVBVdlM2bnl6NEpUSytDb01ZM0R0clBId1N6RlFRVGlOQVB6SjRIVm93NTcvNnhxejVQUkx1RkVFSzBud1RBU1lpSURKZkxGVHJYYUEyQUZ3SnZyQ0hRWlFEdUNneUJqcVJwMm02S1lRaVlhWm9MUzB0TC85M1dmcnF1Mzk3Q3BrRHlxWnBtMm5RTEVUa0FHRVNVbFphVzlpVDh5eXpGUkZHVU9hWnBPZ0ZjbUptWnVZaVpId093RDhBY0FMRFpiRXROMHpTSjZES0VCTURNUE1ucVpVK045ZHlpKytBVi9jNDJETnNqSnNNUmtaRzVjVzVxTklFdkFKT2JYY3QzSjRqL3JQVGQrelNkajBPSmFuZG5LSjl5MFU5QmFKei9uSWpnRndnTGZnSCtNUHU3NmdkYjJsK0lSSEhxM3YvT2NOa25NeXNMUUZDQ0cwSVQwN1VUZzZ3Z09EZ2NlcUFCZGVVRHk4ZU11bi9jcXE4UzFYWWhoQkRSVTlyZVJZam9LWXJ5TjEzWGE5cjYwOUx4UkRUQWVyay90Tnh1dHg4RDRGRm1iaUNpY2N4Y1FVUlRIQTVIVWNUeFVUK3pYN0ZpeFZmTXZJZVpUL0Y2dlQ0aWVwV0lqc3ZQenovWDJyNlRtVGN5OC9sMnV6MDc1QncvQVFEVE5HZEhleTdSL1hESmdOTjhidzBxTmszYk8wVGhhL3I2UmRkRFJQRDNBQVdHUkliWUNmRHZsTFE5dzlSeGV4L3Ric0h2cnA5TXpFWFl5SktFREh3R2g2VGdaVWE5elllcnlPdnQwbk9nUmZLWXJudGZKZ1hYaCtXQ051Tjd0c09CMFI2QkdvbHlERVZkK2VES01VZkYwMVloaEJDeGtSN2dKREZpeElpTS92MzdUeU9pRVFEU05VMTd1S1Y5cmFIS1lPYnhtcVkxdTN3UkVaME93S1pwMnNQTVhGcGFXcm9pbW5aWW1hWGZpMkxYNlMwY24wTkVJS0tkb2MxUlZmVTVhKzZ5czZTa3hLMXAycTBBWGxJVTVaOTJ1MzIxMSt1dHNvNXZzSUtNcUg2MmlXaFhJT0VYTXk4Z29wOHJpbklOZ0kzV0xoNGlHcW1xNmpnQUx4UVVGUHlJbVU5bTVpOUtTMHZidmZ5UzZQcDRXZWFKSnFYTU5BMjZNdkttdDkwamZLMmh2QkdES1hZQy9FZjF3cjFOcGlWMEowWUt6d1VvSlB0N2dwWTlDdm1QcFlEdlBlTEY0azhTVTdFUTBabXVsYzZkNGJLYnpEUUhCQVZFL2djemNjMEp0dGIwRG55SkVCM1ZVSyt1bkxWcTlLaDd4Nnd1UzJEemhSQkN0RUVDNENUUnYzLy9Ya1IwVytCOTZPc1cxQkhSK1FET2IyVWZIeEhkUmtTSEFFUWJBQzl5dTkzUkRJRnVOZ0FHY0lKVnozZUJBazNUL2tCRStjejhubUVZc3dEQTdYYS9yR25hWkNJcVVsWDFNUUEzQVFBUjFRT0FvaWhwQUVqWDlROEFQT1Z5dWY0VmVhS3hZOGYyTmd4aktCRjlZZFc1VnRPMDNRQ3VuRFJwMHY4dFhMalFJS0oxVnIxakFieGdHTWExaXFJQXdITklWSmVYNkJKNGViOWpUZE0yMDZUR1JHakJiUXdvVWQzM2N2Z2FLcUdSTC9OM1VQZ0JkVnpsc3dscDhHRlVQclhvSm9DQ3ZlSnhqQkFORi9xRWdiRnV5THppeHhKUXF4RHRObDMzenA5UmtsL0R3RUtBVWdML3JrTTdjbVBoWDJmWW1ncEJkR3hEWGNyS2gxYU5IblhQbU5XN0V0UjBJWVFRYlpBQU9FbTQzZTQ5Q0NTaWFjYnc0Y05UdDI3ZDJ1RVpWSWxvb3E3clI4WlJSUjRBS0lyeUNRRG91bTRIOEFDQWd3Q21la09HUWhxRzhVdFZWZTFFZEdOQlFjR0NrcElTTi94emVNSE0vWFZkcndKd0dvREw0VjhIR1FDZ3F1cFR1cTVYbXFZNWtvZ3ltWG1sdGNra29oVUFydG03ZDY4RFFJbXFxdXQ5UHQ5N1JQVHhwRW1UMUwxNzkxNER3RkFVUllZL0p3bCtLeVBINUhTbnliZ0JoSlN3YldBb1ZzOU42emU5d1lpM3lZN00yQVNZajZ2cGxRdTcrbkpHMFNpZlduUXNnTDhHQ3hJVy9JWXVQY01IVW9tdmpqOE5rUkN4bTE3Z2VYUEdpdnhDSml3QkJSSTB3di9FSjhZUkQyd2x3R3ZzQ2NZSmRYVXBLNTF2amN4elhyaCtiNEthTG9RUW9oVVNBQ2U1d3NMQ3RJYUdoaHNCM0oyVGszT24yKzErS1hTN3crRzRXbEdVTzVuNWliS3lzaGZqRFpLdG50Sm01a3UyYmZUbzBUa0F6bUxtQnAvUDk2N2RiczltNWhldGRWWi83WGE3dDRidTcvVjZ2OU4xL1Y0QVQ1cW0rZXlJRVNOT0E3QWJBRlJWeldibWF2OHlGSTI5eVpaK0FINWl2VjVlVzFzYlhFNkptWmNSVVNFekR3T0E1Y3VYN3dVd0FnQWNEa2VSb2loWnpGenNjcmwyeFBJWlJkZkJiL1U5M21UYkgweW1LWUdiMitBMkFJcDFoOXBhQkJaSWJPV1AyOEo2ZTAwbUtsYkplSnd1ckZxVitOWWZIdXlFVXY0RnZVYUFmeG9GNGxzdU5ZQVFudldad0w4Zk9IZnhOL0hYTEVSOHBvLzF1R2U2TGlnd1dGMUdoTjVXbHJhNGdtQWdjR2lnSnhnbnc5Ykw4M0NKUHVZUEJhNTlDV200RUVLSUZra0FuS1JHamh6Wkt5TWo0K2I2K3ZvN2lXZ29nTXFRQkZOQlJIUWFNNTlFUkxOemNuSWV6c25KK2J0aEdQL3dlcjI3WXptdmFacS9qaklMZEpPNElpVWw1WElpSW1aZTQvVjZhelJOZTVDSXNnSE1jYmxjenpkWGo4dmxlbHJUdENsRWxOcTdkKzlCekx6TkNucFBORTJ6UmxWVkFQZ3k5QmhtL28xcG1qYWZ6N2QzOWVyd1lXZGxaV1d2REJreTVDVnZNMGwzRkVXNXlUcSt5WEJxMFgzNHN6cXI5NWlNaTBFVW5nalE2b1gwRDNOczRlWTJNQVl5T0w4M2JMOERBR1lyS2NianBPLzdzdG5qdTdHZDJ5YmVUNFF6QVFETWtaODlabVpvWm14bWI5YTh4ZjlNU01WQ0pNQTBmZVhxbWFYNUY1Z0dsWUxRTnhBRUUzRlVHZUJiMVJoSG4xNUxodHZwc2R1ZCtkNFdFMFVLSVlTSW53VEFTVWJYOVg3TS9Fc2kraDJBd2N4Y3hjelRhMnBxbnRpNGNlUCt5UDNkYnZjOVk4ZU9mY0l3akY4QitDVVJ6VlJWOVc1TjArWUFlTnp0ZG4rVzZEWmFHWjNCek5XQnNoRWpScVFRMGU4QmdJam1Bb0JoR0w5WFZiVkNWZFVuVzZuT05Bemo4cDA3ZCs3Y3VuVnJ2YVpwRzZ3NnJsUVVKZGQ2SFpaRXh6VE5mYUVCdnFacE53WFdRdzdRZGIzSmlaaDVncFdnNnhaZDEyK3lpZys0WEs3SjdmajQ0akRodHdaTU1FQjNtaWFOYVJLM0JXNUNsWllIM1JJeDJBd2R1aGhXeVE2dytaUml3eitvb0RJcGUzQjJYanZ4VEpNeExkSDFobzk4NXYwcTZxOUo5RG1FaU5jMGgrZGRwMHNiemVCU0FnYjVSekhIK3dDSXJNUmF3UytWRVd4UXFYUER1YnJ6dkthL3I0VVFRaVNHQk1CSlJOTzBtUUJ1SmFLK3pGeEZSRTRpZXNMbGFuMUkxWW9WSzNZQ21ENXk1TWlITXpJeWJpU2lPd0g4RE1ETm1xWXRNZ3pqaGtDVzVWam91cjZCbVk4aG9vTUFmTXdjbUNPOExyRFBnQUVETGdVd0RFQlpTa3JLQWdDd2VtSC8yRmI5WHE4M09NVFpNQXlQcXFxZkVkRW9JaG9Gb0M1a2ptOUxUZ053Y1Z2bkNmUjJFZEZGSWNWSkdld2tDL2JBWnRRTnVvYkFkNWlnVTV2R3ZSSERseU9EWDBMdzVwU1ptbzU0Wkx6UFpQeEZUYXQ2TVJubTk3YWtmT3JZM2liemEvNFVQckJ5ZmJVK1BEdzY0YjNJeEh6OTRQbkxKU091NkpLY3V2dkRCMWFNR1dtUXpRdENMb0FZVXNOSDRKQy8vVjh4NTZBNlk2WFRZeTl3NXNjMkVrc0lJVVRyWkIzZ0pHSmxRR1ptbm1rWXhyRXVsMnRHVzhGdnFQWHIxeDl5dTkxUFYxWldIbSthNXMzTS9CV0FnZkVFdnhhUHRhelJBUUMxUlBRaGdFZXJxcW9lQ2V6Zzgva1dNZk02QU5PWExWdFdGK3VKclBWOHIyRG1yUUQybXFiNWF5dEJXSXZLeXNydTlQbDhtYkg4VVJSbGFLeHRGUjJIbC9UT05wWU5kSnAxZzdZVDhBSkFwNFp0NTBEK0dXbzJnNU4vbERPSDlNeUVxUUg0T1lYNWZMVnd6MW0yQzZ2bUpuUHdDd0RndENjQU9oWm83TEZOVEhhcXNIblR6MmJOWC94R1Fxb1Zvb1BjUDNiVjU0eTZrV0Q0NTZoYmMzbmo2d3NPekNtMi9sVVIvUWdHclpubDByTGlxbFlJSVVTekVyUndvK2dLN0hhN0RVQ2ZCQVNzQUlCSmt5YXB1M2J0R2hEcmZPRDJ5c3ZMRzdCbXpacDlBTXpPT0o5SVByeThuOE5nOVpjRVhBeFErQWdYSytyMXp4RnY5bWlFTDlRWnVaVTNBdmlQbXJiM1JjcEhqNW1qVnpabDRnUWlMQTRXaEkxWmpnMEJNTUVoTTM5NVM1WmFmVGJOOXRiR1ZiRVFuY1M1WWxRdUtNMEw4aS9kQit2bk9hNGxrbUE5ZUd2OC92blNSbkRjcDVWdWo2dXhRZ2dod2tnQUxJVG8xbmpwd0w0bTBmVWcvQUxBU1UxM3NQNVcwSHkzcFRXM2w5QmNZTWQ3QU14VFREeEw0L2R1YmVib3BMYi82cUlqRHFqNExKQkFqOE9DMXRpRnh0QU1ybFVOUG4zSWdzV2Z4MTJ4RUozb0laYzJxQjY4Q3NEd1JOWFpUQkQ4UFVCam5Mbzc2WkxxaWZnZFdMNU1sb3JyQkwzSEZVcThsR1JrQ0xRUW9sdmlrZ0duR1c4TmZOWWtLZ1BocjJndStDWDJmOHNGT25aRGoyZHJ5Q0dUUHhnTHljVEVZQmV6ZWJWeXhONGM5Y0s5dC9YRTRCY0FEdHJveFdEMmVJNC81WSsvbnZEbkRNUzRWWUpmMFIzZG83djNwTE55UHBya21ZajkzNHIvYXlyc0Myc293T3RtbHVhZkVtT1ZRZ2doSXNnVERTRkV0OEhMK3d3eHpkVEpBRTFGWURtZXNCMzhTeE0xN2V4bDYvOEoxUElRM25kQi9KSkN5Z0lhdTd2SHIvTmNOdldpWHhHVXYzWG9TUmh2Wk05YmRGbUhua09JRHZiTXBoRXBaVlY5bndlb2NVVUFhNW13V0x2bkNHeWxJQWcrbUt1RXlRN25XTy9tZU5zcmtvZjBBSGNPNlFGT1BuSkJoUkJkR3E5REw2TjZ3R1V3YVNvQk9valVwanRaL3hjVzJJWUV2UzFXemx0QmVFbUI3MFc2Y1ArMkJEZTkyOXAxN2ZnZitsajlnRURwL3BKNFU5Mmk4WWxFWU9nejR6dGJLb1lQZm01UmRZdkhDTkdOT0YzNU13QUtXU29zdm44M1RZWkRNL1pEUWFGVEsxM1gybkdpNTVBQXVITklBSng4NUlJS0lib2NaaWhZTVZBem1hWUN1QlJBbjJiM1F6TmZPU0ZZdEFBQUlBQkpSRUZVWXVRZnhOeHkyTXRmZ2VnbHhUUmZvc0xLRHhQWDZ1VEFkcnV0NHFqTTk0T1pzeE1RKy9yckNaMzR5ejQyZVZUT2dzVnZKNkJtSWJxTUdTNzdaR2JsQlJDc0IzV0pDSUpEOFNFd2ozY1dlTDJ4dDFJa0N3bUFPNGNFd01sSExxZ1Fvc3ZndC9xZlliSXlCVVRYQU5ZNm0wMTJnclZrQ0FYKzU1L1AyOXc2dlkxMkFQeUtRdlFTamR1enNTUGFuaXpLcHhiOUVhQS9BSWg3R0dkTEdMZ3JaKzZpUHlXNFdpRzZCS2ZMcmdQME9rQ1pBSUtEVTJJZkRoMXhMS09Pd0pkUEwvQXNpYk9wb3B1VEFMaHpTQUNjZk9TQ0NpRU9HMzRGS3ZyM3p6Tk5wUWlnaVVCZ1NaRW1ld2FUVlFVR05uTWdlVldMbGVOOWdKY29DaTJXb0RjNjVWTXZQaGRzcmdjMTVtaE94SytKc096UnpPNnNlY1VGQ1Z0S1dJZ3VhR1pwL2ltbWliY0FPaEpBUndUQkJwRjUzWFRkT3ovT3BvcHVUQUxnemlFQmNQS1JDeXFFNkZUc1FSK2pmdUFFTXFrSXhJVUFEV3grUjMvZ3BCREFSSURaeHZxempJTU11RWd4bHloY1Ywd1hIaXpyb0krUWxQWmZlK21nZyt6N0FLQ2gvcEtJU2JzeENYOVF3Y3k3ZXhzNHVlK0x4WjJ5dHJnUWg1UFRZOCtHUVM2QVFqSTR4NzVlY0ROTEpJRUl6dWxhNll4NDJ5cTZKd21BTzRjRXdNbEhMcWdRb3NQeDhvRkhtU1pkeXNCRUltaHQ3bS85U2lkcW93ZVNlVHRBU3hURlhFempLcGNscUxrOURnTlVNYVdvRkVUMllFRWl1bWhETHg4emc3a2dlLzVpZDd6VkN0RmRQTEptVk9haDJ0VFhBZEtEaFd3dHo4YnR2d1ZyWmtVM0FEeC8rTjRqcnJ2eXlvVkdIRTBWM1pBRXdKMURBdURrSXhkVUNKRnd2S1IzdHFHbUZCQXJvMEFZQTlESkNhdWJlUzJCbGlnMmN6RVZWSDZVcUhwN3N2S3BFKzhEOEVBaTY0eThVU2VHTTJ2ZUl1bXBFajNPSzY5TVVyY08zUDBzUURjMmxzYlpFOXprMlNDN2VxWFhYM1pYM2xySnF0NkRTQURjT1NRQVRqNXlRWVVRY2VNVlIrUWF6QVhFZkFFQU8wREhKcVppMURINEhWSm90UUp6TlhxcmF5aHZ0OXpnSlZERnRSZU5aRmJXd044bkZaNnRPUTRSMWJpeTVpNGFLL04rUlU4Mm84VHhHeVorSENBYmdQaW4yRGNOZ3JkQTVRdWQrZDd2NHFoVmRDTVNBSGNPQ1lDVGoxeFFJVVM3c0x2L01OU3JaNW5nc3hnNGk0ak9CSkNUbU1wNVB4UFdFZEVhQmNacUdGVWJhVHpxRWxLM2FLTGk2b2xaclBJSElNcnlsOFEvNzVjWU1NTVRjbitSV250d3hNQ0ZybjJ4dDFTSTVERFRkY0ZvazVYWFFEUTRXTWdBRkk1cFNIVHcrT0NoWEs0bzBLYzVQRnZpYktyb0JpUUE3aHdTQUNjZnVhQkNpR1l4ZzFEUzkzaURiV2NSMDFrTVBvdUFNd0VhbE1EVFZEQjREUUdyRlJpck1XN2ZaaUtZQ2F4ZnRJQ2RVQ3ErS0ZvRDBFaC9RU0xtL1FaUzlGRGczY0VVSDBZYzhXTHhKL0cyVjRoa01XdlY2SnlHZWxzeFFDT0NoWEVzT2RaMFNEUlhBM3laVS9lNjRtK3Q2TW9rQU80Y0VnQW5IN21nUXZSd3ZBNjlVTlgvSklQb1JBS2RCT0JFZ0U0RTRZY0FlaWZ3VEY4emFET0IzMWZZM0F3YmJhYUN5bThTVjc5b2ovS3BFeDhDY0hkQ0s0MFk5MHpBNVZsekY3MmUwSE1Ja1FTY1c0YW5Za2YydjBHWTJsZ2ErN3hnLytFaC8vNWttYVFlUVFMZ3ppRUJjUEtSQ3lwRWttTjMvMkdvVTNLZ1VyWUpNd2RNZzhGUUdKUkg0Qk5CMWpxVkNUMHBmd1NpelFDL3A4RDhBQ3E5UndXVk1nUzJpNmlZWERTV0NXOEYxL3ROd0x6ZnlLUlhESDRzWjI3eDcrT3FWSWdrNTNRN2Znb1RUNE9RQ3NBL0VrTnB6SVRmSHMwdGt3VEdvOUJMNzNMS3lKcWtKQUZ3NTVBQU9QbklCUldpaTJJUCtxQytUd1pNV3daWXlZRE55QUNUL3pWVGhnRXpneFQ0eTBBWllHU0NNSlRCMlFUa0FzaHBjWTNkaERTUUt4bjRsQWlmZ1BsVFJWRStnWUpQWWR2ek9lWEQxMkhuRlhIWmZlMUZRMzJzL0E5QWYzOUpJdGI3amVoOFlxektQbjVSUGpubHBsdUl0c3dzelI5aEdpZ0dVV011aFJnVFpMV3dURklwVkw3Y21lK3RpcjJWb2l1U0FMaHpTQUNjZk9TQ2RqTGZza0ZlSWx4d3VOc2hSSFI0TDRBZERHd240Rk1RZjZvd1BvYXQvalBTRDFRYzd0YUo5bUc3M1ZaK1pPWUdJbXZ1WVFMbS9UWkplc1hZMGF1dTdyUitDNWZ2amJlOVF2UVVENjBhUGJpK1B1VTFBS09EaGJIT0MyNG1FeDJBN1lyQ0V5UTVWbktSQUxoelNBQ2NmR3lIdXdGQ2lNT2lESXhxQnI0alFqbUE3d0F1WTJDSHF2RDNVTXd5MHZkOWViZ2JLUktyNHNpK2p4S2hNZkZPQXBKZStlK3pnL2NHRFNyTUlnbCtoV2lmZThhczN2WEtLNVB5dHc3Yzh4aUFXd0VBUk9CWTVnV3pGZnlHWjhjYVpwcDR4K215WCtuVXZZc1QzSHdoaE9oVzVJbEdKNU1lWU5FdWpJTWdiZ0NqQVVRTkFQdkFhQUNvd1Y5T0RSellEcW9GOFQ0QzlzSC9weEtNYWxhd1QyWHNBMmdmR1B1UVVyOFBNUGRKRDI3UFVqNzFvaUpBV2RSWUV1OGlwRTJyWURadnpKbTMrUG40S2hXaVozTzY3SmN3SzdPSjBDOVlHR052Y0NDRWJzUU1wbG5UOWRKcE1TYWRGbDJJOUFCM0R1a0JUajV5UVlVUUlzbFZYak4rV0oxaSt4OElmZndsQ1pqM0c1azRpL21aN0huRlA0KzlRaUZFd0lNcnh4emxxMWNYZ0NndldCaFhzcm9tVDZ1V0kvUGdsYzd6TnU2UHE2SGlzSklBdUhOSUFKeDhsTVBkQUNHRUVCMkhKMDNxVmFlcWk0UEJMd2VHTE1lWjlDcnNYcHJmeThyWThadTRLaFJDQk4xM3dhcHZvWHN1QU9OK01Bd0F3UW43MUdSNmI5c0lGSjVhbW1nY2FqTGVlOER0T0M1eHJSWkNpTzVCQW1BaGhFaGlGV20xQ3dBNkZZQTFqSkxqSHZjWW1KZG8yV256VVJFOSsyNURuTlVLSVVJNENhYXpvUFJCd013RDg3Y0FFSWhqbWJsZG5jRU1BRVFnNHBDSi8zU2NZZUs5R1NYNTR4TGNkQ0dFNk5Ja0FCWkNpQ1JWTWJWb0dvZ3VDUzNqT0hwK3lWOUJNUGhsUnIzS1p1SGdseGJ0aUtlZFFvaVdPUXU4RzlLaG5nYm1WNEtGUk9BWUZobGpKditkWCtNc2lMNU1XT1owT1I1MmV1eVNHRlVJMFNQSW1IWWhoRWhDT3ljWEZacUVKU0FLeEszeERub083L2RsWm1LK1BHdis0amZpYTZrUUlsb3pYUGJyR1BRM2dQcUViU0FPbjVmUUJ2OTZ3WkhmQ3Z3dVZMN0NtZS85T2lHTkZSMU81Z0IzRHBrRG5IemtnZ29oUkpMWk5XWGlpUWF3S1h6ZWI3dnVqNXRnS3d0dHlQcy81TXdyZmlUT3Bnb2gydWtCdCtNNGcvbGxnRWFFbHZ1RDJuWWdCa3hFSk5iaWFvQi82ZFM5OHhMUVZOSEJPaklBWHJUcFhSeWZuWVhoUng3WjVyNWY3ZHlKZjVkNmd1K2RWMXlPRkZ0MEF3cHFhbXRSWGxXRjcvYnV4ZmQ3SzFGWmN3Qy92bkFzQU1BMFRUaGZmUjFmNzlvRkFMaitnakZ3bkhwS0RKOG1QaElBSng4WjdpS0VFRWxrN3lTOVh6MTRLY2pmUThSZ0szZE9QTCsvSTROZnZDREJyeENIeC8xYTZSZE9qLzA4R0pnRjRJNUFCTXRBKzVaTDRwQnNXc0hPWU1vRWFLNnpKTDhJTnI3Sm1lK3Q2WUNQSUxxNFZ6ZHN4TnpWYTZBUTRhcVI1K0dxODBlRy9RNklWRk5iaC85OSsxM3dmV3MvZjFVSER1Q0IxOS9Bdm9PSFVIWGdBQm9NbzhrK2wvNzRiQXdkT0JERjc3MlBEN1p2QndEazlPK1BNU2VmRlBObkVpS1VCTUJDQ0pFazJBbWxZbHV2MTBEMGcwQVp4VDNRcDhuZ2FWZDJYZHBOY1ZZcWhJaURNOS9yQTNEWHpOTDhSYWJCczBGMFBBRC8zT0FZSmp6NEg1S0ZIRWQwSlF6OGVHWnAvaFhUSEo1M0U5cDQwYVh0cmE3QmY5L1pCQUF3bWZIaXV2WDRjdWN1L0c1Q0lYcWxwdUsxalJ0UldYTVFBR0EvNVdRY241M2RwSTdhaGdZWVp2Z2tkWVVJYVNrcDZKZVJnVzkzNzBHZHo5ZGlHejc4NWhzb1JKaS9lazJ3ckdMZlBreCs2dWxtOTc5NjFQbTQ1Snl6Mi8xWlJjOGxBYkFRUWlTSjhpK0sva1JFV3VCOXU0ZEVSaUFBSmxOd2hDU0RQeUhVWFVJTEZ6VjlaQytFNkhUVEhKNjFUby85TkJpWUJhYmJRRkNDUVN4em9GZTN6WHI4b1c5a3p6RWRZNXE4Zm9iYmZ2ODBoL2RQMFhZc2krNXRZR1lmUERMNWFzeDg3WFdVViswREFHemN0ZzB2clZ1UEcrd1h3THZsWTN5elp3OEE0TGpzckdZRDRLbC8rM3VUc2gvbTVPRFBVNjRCRVdGSXY3NzRkcy9lc08xOTB0TXc0Y3d6Y2V5UUljZ1owQit6M3ZodldKQnNNcU8yb2ZuRkJpS0RiU0hhSWdHd0VFSWtnZkxKRjEwRjBPMk5KUngzeG1jemRONHZjMFdLd3ZvUmMxWWNpSytsUW9oRWN1Wjdhd0hjUHJNMC94WFR4QXNBblFqQUdobk5VVDhJYTB3TWJTMFo3QStlVTVqcDRSbHV4N2haTHJyNlh0MWRrZmhQSUxxYW9RTUg0cEhKMTJEYXl3dXhmZmR1bkRIc2FFekpHNVd3K2dOemhBL1YxK05uLy9vUEFHQmc3ejY0Sm04VUR0YlY0ZjVYRmdZRDVFRjkrdUQwWVVlSEhYK2dyZzV2Yi9zQ0FKQnFzK0hIeDh0eTFxSjlKQUFXUW9odWJ1ZTFFODgwbUY4SVR1ZGp0RHBmS3hwbXlMeGZaaHdpVmdxT21QUG05M0UyVlFqUlFhWTVQQnNCbk9SMDVjOEM2QjUvS2JWN2JqQURJQVZnazBNVFpPWFhnN2M0Uy9KLzZ5endMT2lBNW9zdXBuOUdCbWI5NUVyTVc3MFdOK1JmRUhWU0t3QTRZOWd3S0VyNDc2Q2pCZzRNdmo2aWIxOEFRRzE5MHg3ZGo3NzVGbC90OUNlOVNyWFpjTjlsbCtBSFdWbGgrenhhdkRqNCtnYjdCVGhxMEtDbzJ5WUVJRm1naFJDaVd5dWJWRGlZMGxJK0FDRUg4Tis4aGk3ekdZdUlHWVFtd3l6S21idDRhVHp0RkVKMEh1Y0srNDlBTkJkRXB6YVdXZ254MnBNT3ZybnB4TXhMVXRKOE45ODdablZaSXRvcVl0ZFJXYUNyRHgzQzNwb0RHRGI0aUNiYmZ2UGM3T0FRNk52R0Z5TC9sT0g0Nkp0dmNkL0xqY3RVTC96ZHJVaHRJV0N1T25BZzJIdGJYWHNJYzFiNTUva083Tk1IVjU4L0VnQ1FucHFLeHhZdmdVTFViRDJoUTZIVFUxSUFBSVA3WnVKdk45NFF5OGR0azJTQlRqN1NBeXlFRU4wVTN6SWlwZUtRYlRGZ0JiOGNTR1lUUjUySXZOL2wzMG53SzBUMzRoenIzUXpnTkdlSnd3bkNkSDhwK1ljMk13TktsRjhVWlAweDBmakZRRFNob2Q2MlpVWkovdFRwQlo0bEhkQjhjUmcxK0h4NCtNMUYrTHlzSEw4WXF5UC9GUCt5UTN1cXErRXpUUGpNeGhRUTFiV0hVRkcxRDVVSHdtZkc3TnkzSHltcTJxVHVmcjB6VUxGdkg1NWVVZEprMjk2YW1tRDU5TXN2QTlENnZOK0F3UGEyOWhNaWxEelJFRUtJYnFwOFN0RmNFRTFwTEdsLzl0ZHdrY2Z6dzlsemkrK09vMEloeEdFMncrMG9aSk1mQjFINEdqTHRXVElKYU9IcmhmL2VLNzMrRDNmbHJhMk92NldpdlRxaUIvaWZKUzRzMi94QjhIM1JXV2ZoeHZ3TDhPdm5adVA3eXNxNDZyNXRmQ0Z5Qi9USG5mTmZiSFUvNXhXWFljdDNiYys0cWZmNThPWW1mNUx5d1gwejhlK2YzUkpYKzFvaVBjREpSM3FBaFJDaUc2cVlXalNOa2NqZ0YySEhFM2gybGdTL1FuUjcwN1hTWlFDV09WMzV0ekRvSVFMOEV5YUR3VzlvK3F0V0JGY2JEdDJQZm5ub1VOb2xNOXlPbjAvWFNvc1QyM0p4T0V3NDYweTg4OFdYMkYzdGY2WlIvTjU3U0UxSlhMalFQNk0zeHAvNUl3REE1cSsveG83S0tnQkFabm82Umx2ci9BN3UydytYbnp1MHplek9OYlcxd1FCWWlQYVFKeHBDQ05ITmxFMmRPSW1BNElRckRzM1dISVBJTExITS9GcjI4Y1ZYa2hPeXRvUVFTZVNSTmFNeUQ5V20zUXZHYlNDa05XNWhLMmwwMnozQ2pWbWltengwZXhWRzdhK2M0OWJ0VEhDelJRczZhZzd3cnYzN01lMlZoZGhSV1lXc2Z2M3c2TlRKZUhYRFJ1eXBqcStqZjhKWloySDRrVU1CK0pjdXV1RWZ6MkRmUWYrYXdrY1BHb1NuYnJ3K3VPKzlMNzJNLzMzN1hkUjFTdyt3YUErNW9FSUkwWTNzbkhwUm5zbmtBWkVOQ1BUSHhONzcyMlNKRkdadjFuZlZCZVQxK2xvNFJBalJ6VDNvZGd6ek1UOEcwT1hoVzZ4aDBUR0dWY3pZUjhSM1R0YzgvNUoxZ3p0ZVJ3WEFBRkIxOENEKzlHWXhmakZXYjVKbE9mS2g2eWZmNzhDbUw3OEVBUFR0MVFzVHp4N1JadjFyUHZrVWZ3N0o1bXhUVlp3eDdHamNmdEVFOUU1TGczUGhhL2o0KzdhSFFRZm0va29BTE5wRExxZ1FRblFUdTZaTVBORWd2QU1nRS9EZmhDangzbVVHTW1mNTYzdUg5OEdlVzF4OE1QN1dDaUc2dXBtbCthTk1FMDhEZEViWUJtYVEwbllnSE93TkRyeHBQSDZEeXNhMTk0OWQ5WGtpMnl2Q2RXUUEzSks2aGdiYzg5TExPTy80NDNISk9XY2p4V2JEb25mZnhYOUt2UUNBb1FNRzRPOC92UkdBLzNmVXMrNVMySWVmakJOemM4UHF1WDN1UEd3cmI3cXM5RkdEQnVIdVN5YWlYMFpHbTIycHFhME5yaU1zQWJCb0Q1a0RMSVFRM2NDdW4wek1OWUJTQklKZnhCLzhNa0tmNHZPV2RKczZka0R4ZnlYNEZhS0htT2J3ckdYR21UTmRqdXVaK0NHQXNnSDQ1d2N6QTB5dGRwVXcwTGc5ZENBSzBYa0diQjg1WGZrUElhZmlZZWNwVytzNzdsT0lqbEJXV1lsM3Yvd0tvMDgrS1N3WS9ZL0hpMjNsRmRoV1hvRTFuMzZHeDYrZDBtSWRiN3o5RHBhK3Z4bEwzOThNL2JSVGNZdm1RRnBLQ3RaLzlubVQ0RmRWRkJpbWlXLzM3TUU5TDc2TXFvUHlxMGgwSE9Wd04wQUlJVVRyZHQwNE1kTm5ReWtJL2tmb3pGQ2ltS3ZYS2diSXVsdGw0RnZBNWhndys3OVY4YmRXQ05HZEVJR25GNVErMzl0SU9SN2dod0N1dGJZMHpwRUl6dmx0dFo3R1BGbit3OU1BbW9FZDJmOXpsdGpQNjdBUElEckVoOTk4aTMrVmVuRERQNTdCUDB0Y0FJQ1ZXei9HOGc4K0RPNlRmOHB3cUVyem9jUUgyNy9CL0xYcmd1LzNWTmNnTFNVRnRRME5lTTdqN3kwKzVjZ2pnOXVIRGhnQTdkUlRjZFNnZ2ZqbDJJS08rRWhDQkVrUHNCQkNkR0ZzdDl2S0czZ3BFWjBZS0NNUU9JNEJXZUU5djlpcEdJWTlhOEVpU1Z3alJBOTJ4N2dWQndEYys2RGI4YXpQNUQrQjZFb0FqYjI2Sm9YRnhKR0NjUyt4bFNUTE9wQndBa0Rybks3OEJiWVU0Kzc3TGxqMWJZZCtFSkVRbit6WUFjQ2ZyTXBreHBadnY4TlRieTBQYmo5NWFDNG1qamlyMldNM2ZQNDVIaTFlQXAvaFh6TzRiNjllK08yRjR3QUErdzhleE03OSt3RUEycW1uWU10M2pZbXVidEh5Y2FpaEFRVGdWMk1MNEROTjdLMnBBUUQwU2szRnFvOC94dGU3ZHNPbXF2aHB2ajBZZkp2TWFEQU1DQkV0NlFFV1FvZ3VyUHlvdmdzSWxCY3NZSTQ1K0NXcko0Y2F4elJXczQ4ZFdRdVdmQmx2TzRVUXllRStyWFM3czhCemxhSndIc0NOYTh4WVh4ditvZEV0SDgrZ2tMdkx4ckFZb01tK2V0dm5UcGZqMFQrdXpodlFFVzBYaWJNMUpEQTlLVGNYank1ZUVnd3krMlZrNFBhTEprQ3hBbENib2lJOUpRWHBLU25ZVlYyTlI5NHNEdTZiYXJQaDNrc3Z3Y0RNUGdDQUlmMzY0YmlzTE9RTzZJOVRqejRxN0p6cHFhbndHUVlXckYySGdYMzY0QWREaG1EaGhvMVl1R0VqdHUvYWhmRm5uZ2tBOEJrRzBsSlNNUGFNMC9IeGpoMTR6dU5GeVljZmRmaC9FNUU4SkFBV1FvZ3VxbXhxMFF3Q0pqV1dOQ2FzYWpjR21ManhKaFpjUzJ4Y21QTmk4WmI0V3lxRVNEYlRISjYxVHQxek5oRXVBL0JlY0VQWVdHZHVmb3F3OVpTT1FGWU1iQVhDL3FXWGJxK3JTL2xpaHN0K3UzUEw4TlFPL0FnaVJudHJhbEJldFMvNC9xeGpqOEgwS3k3RGtRTUhJa1ZWY2UrbEYyTnczNzdCN2VQUC9CSHV1ZlJpSERWb0VPcDlQcGhXWnJRVVZjVmRFNHR3MHREd0JGZ2pmbkFzTGozbm5HWWZwSGkyYk1YeUR6N0VBNisvZ1hXZmZSYTJMZStrRTVIVHZ6K3VISGtlMGxOVFVGbFRnLzRaR2FqeitiQjk5MjU4dTJkUEF2OHJpR1FtUTZDRkVLSUxLcDg2OFdZQTA4SkxZeC8zN005UEUrekM4U21NaTdQbUwxblg2a0ZDaUI1dnVsYjZCb0EzbktYNTQySGdmaEJaODNrRE9RUmFUcGJWbUNTTEFudGEzME0wZ0VHUG9pejdOODZTckh1bTY1NFhaZG1rcnVQRGI3NEp2aDUyeEJIbzM3czMrdmZ1alQ5TnZocWZsMWNFTXpwWEh6cUVOWjk4aXRJdFcvRlpXVmxZSFgxNzljSTlsMTZNazRjT2JWTC9xQk4vaUtFREJtQnZ6WUd3Y21hR1o4dFdBUDRoenlOL2VBTGUzTlE0Q0tGM1docitlZk5OQUlCSGl4ZmowZUlsT0hMZ3dPRDI5Wjk5anFOR2hpL1pKRVJ6SkFBV1FvZ3Vwbnp5UlZlQitabVllM3NqaGE3WnlPeGowQ1haOHhldFNFemxRb2lld09ud0xBV3cxT215NjRCeVA0QXgvaTNoMmEvOG9XNXozMTBFaFFBMncwYXlEQVBSL0JtdS9MdG5sdUxYMHh5ZWxSMzhNVVFVTm4rOVBmajZ0SkJoeWd6QXBpcDRhZDE2ZkxqOUczeGFWaGFjNXh2cTlLT1B3bTh1SEljaC9mbzFXLzh4Z3djM1cvN3VsMTloUjJVbEFHRDBTU2NpUGFWeGdNRDNsWlV3VFJPS29xQzJvUUVmZnZNdEROTkV4YjU5eUV4UFIzVnRMVFp1MjRZclIwcStOZEUyQ1lDRkVLSUxxWmhTZEFtRDVqZW1hUFlIcjdGMGpmalg2QXk3Mld4ZzBLVTU4eFl0U1ZCemhSQTlqRlAzdWdDNG5HN0hHRERmRDVEdTN4TDh5Z3A5R3lhUUhJc0lZRE5rSDZKVFRSTmVwOHV4VEdYZjdmY1hyUHE0WXorRmFBa3o0NFB0alQzQXc0OGNpdWM5WHF6NjVOTmdRcXFXRE96VEIxZWZQeElGcDU4V21tZ3hhcXMrYnJ6czQ4LzhFWTdJekF5KzMxWmVnWnVmL1RmNlpXUmc1NzU5cUs3MUp5c2YrY01UWUpxTWxSOS9qTjNWMVRoWVY0ZU10TFIybjF2MExCSUFDeUZFRjFGeDdjVTZtK1pDRUZSL2lYL09icXpCcjhsaDJaNGJpREVoZTk2aWtzUzBWZ2pSa3ptMTBsVUFDcHdyN0dlRHlBbWlDUUJDQWwrMjBoWTBmWUFYZUM0WG5CN2NHQ3NWR3JDTmM3cnkzNERKRHp2SGVqZDErQWNSWWI2b3FBZ0xkSWNmZVNTT0hUd0VLMXBKTW5YTTRNRVlkOGJwMEU4N0ZhbTIyRU9MMjhZWEl2OFVmMmJvWTRjTUFlQ2ZmL3plVjE4REFIWlhWMk4zZFhWdy8vU1VGRng1M25sZ01DYU5QQmRIRFpMaHp5STZDUnBmSjRRUUloN2xrNHZPWXdVZUFxVUQvdGx5Q3NlKzNCR0RROWI1NVRxRnFTaExnbDhoUkFlWldUTG1OSk5zTXdDK3BFbTJQdlkvekNPaXhoN2lzTzNXMzVIZmQ4eHVFRDlzOVRxTENBZVdMMHY0dk9sOUJ3OWk3YWVmNGUxdFgyQnZUUTJldk9FNkFJRHJvNC93MUZ1Tk0yZU95OHJDMlQ4NEZ1Y2VmenlPeTg2SzZWd1ZWZnR3eTcvK0RRQTRldEFnUEhYajlVMzJPVkJiaS85dWVoZWZmUDg5cW12cndNeElUMG5Cc01GSFlQeVpQMnB4T0hVaTlSNVhLUEZTa3BFTEtvUVFoOW11YXlhTU1CVFZDNEovblloV2tzcTBKWExZTXpNT0FlYjRuSG1MdllscnNSQkNOTS9wMG9ZRGZEOFlWNElpVmh1eGVuc3A1RzBBZ2NHQkozNU52dnY0WFlBZmh1WjkzVWt3TzZibDNVOUhCTUNoZklZQm02b0czeS9idkJuWi9mdmpoems1Nk4yRGhobExBSng4NUlJS0ljUmh0SHZxaEpOOXJLNEh3Wjh0eEZxcEtLYWVYN1o2ZmtPQ1h3V0dualZQc2owTElUclhnMjdITUIvekxRRGRCS0NaTHNMQTJPZndNZEJFMWx6aDhPTEFJWjlEd1o4RzFxWE4vZTM0WlhVZDFmYnVvcU1EWU9FbkFYRHlrUXNxaEJDSFNmblVvbU1aMkVpZ3dVRDRzT1gySWpCTWE3NGQvSlhWRUl4eEV2d0tJUTZuWnphTlNDbmYxKzhTWnY0NVFJNG1PelFYNkFLTmliTFF6SGJtTWdMK2t0NnIvcDkzNWEydGpqeTJwNUFBdUhOSUFKeDg1SUlLSWNSaHNPY25GeDlWbjhKckNmQ3ZNZEhDVFdEVVFyTTlNMnFZMlpFenYvaWR1QnNxaEJBSjhzQ0tNU2NZaXUxbllOd0F3c0FtT3dTU1l4RUhoOEVFaDB1SFo3UVBsRllCK0h0cXF1K0plOGFzM3RXaGplK0NKQUR1SEJJQUp4KzVvRUlJMGNuS0poVU9wblRiUm9DT0JlTHIrWVcvZ3RDN3hQM00wQ1g0RlVKMFpVNlhmUXFZZmc2aVVVMjNjdVAzbWpVbkpEQll1dG1uaFl3NkVCWUI1blBRdkN0NnlqeGhDWUE3aHdUQXlVY3VxQkJDZEtMeXFaY09BZnZXZ09nRXdOOXhxeURHT2IrUnliS1k5eXVtY2NHUUJVczNKNnE5UWdqUmtad3ViVGlZZndIZ1doRDZOcnRUWUVrM0t3cHVadm1rVU44RC9BS2cvTWVwdTcvc29HWjNDUklBZHc0SmdKT1BYRkFoaE9na3UzNHlNZGRJNFRXQm50KzRzSCtZWUhDcEkrWksxVFFjRXZ3S0licWp4OWVON0ZWOU1PMGE5dmNLbjkzMkVmN3Z2ellpd05YRWVKNXQ1a0pudnJlbTlWMjdId21BTzRjRXdNbEhMcWdRUW5TQ3ZWTXZPcm9PdEpwQVJ3T0pHUFljdHRUUmR6WkFIenh2MGFjSmFhd1FRaHhHRDZ3WWM0S3BLbGN5SzVjRE9ET2FZNGpZbnpTcnlUeGhBT0FhTUJZeStMa1pCZDQxQ1czc1lTUUJjT2VRQURqNXlBVVZRb2dPVmo2MTZGZ3dyUUVoRndqUFZ4VS8zcUtvaGo1azl0THlSTlVvaEJCZGhkTmpQd1krNVFxQUx3ZlJlUzN1eU94UG9BVUFvSmFIU0RNK1orTFpLVVF2M0tlVmZ0OHhyZTRjRWdCM0RnbUFrNDljVUNHRTZFQTdyN25vQkZOVjFnQVlBc0M2S1d0L3ltZi8xTGNteDduVUZGdzIrTGxGUFhZWkVDRkV6K0ZjTVNvWGF0cGxNUGtLRUYzUTRvNmgzN090ZjkyK1RZU2x4TWJTYWZyS2JwYzRVQUxnemlFQmNQS1JDeXFFRUIya2JQTEZ3Nkh3S2dJR0FZaDVxU01DWUVZZXlwaWZWWmQySFMxY2FNVGZVaUdFNkY2Y0h2c1JNSlZMWVBJa0VJMk50ejRHOWhEekVsTG9yZFRVK3JmdUhyMm1NaEh0N0VnU0FIY09DWUNUajF4UUlZVG9BQlhYVGp5ZEdTc0I5QWNRMzdqbnlHT1pIOHFlVjN4di9LMFVRb2p1NytFU3ZWOHRqSXNCWEE3Q1dJRFM0NnFRWVFDOGdRbEx5ZVNsenJIZUxwbGNVQUxnemlFQmNQS1JDeXFFRUFtMjY1b0pJd3hGS1FWUlh3QmdaaWprejFuYUhzVHM3L2x0REg1Tm1MZzVlLzZpNXhMYllpR0VTQTVQTGkxTXEweXRQeC9FWTVoNURJQ1JBUFdLcDA2cmQzZ2pFVFl3MGNaZWFYWHI3OHBiZTlpbm5rZ0EzRGtrQUU0K2NrR0ZFQ0tCeWljWG5RY0ZMb0I2QS83Z2wwRHQvN2FOWE9ZSVhLdWF1R3pJL09KbGlXNnpFRUlrcTJjMmpVZ3AyOWZ2SERZeGhnaGp3QmpWNG5yRFVXTm1waytJc0pGZ2JpQ0ZOcGo1bm8rY0JETXhyWTZPQk1DZFF3TGc1Q01YVkFnaEVtVG41S0pDUThIclpBMi9pem40OVIvY3VNd1JlSmNOTkg3dzNFV2JFdGxlSVlUb2Fad01SZkhrbjhrR3hqRFJHQVpHQi9NMHhJRVpCd2k4Q1VRYkFITkRhcXF4OXA0eHEzY2xvczB0a1FDNGMwZ0FuSHprZ2dvaFJBS1VUNTU0SXhUOEM0QUN3RnFTZzlDZXV4TUNZRnJIaGZnaXpmQnBBeFlzM1o2NDFnb2hoQWh3ZXV6SGtJL09BT0YwQnAwTzRIUXdqZ2RaMytjeDR5b3d2Z2F3SFlUdEFMWVRZenN6YjA5Tk43YkhHeUJMQU53NUpBQk9QbkpCaFJBaVRtVlRpMllRYUZwb21YL1pvdlpnTkE1NERwUmdVMFp0M2JoK0M1ZnZUVUF6aFJCQ1JNbnBzYWNyVEdld1FhY3o0UlFBWndKOEprQ1ppVHNMSHdMd0RSaGZXd0h5OTJBNkNPS0RJRHBJd0FHWWZKREJCNkFvQjZHWUIyR29CNkVhQjN1bE5CejQ5WUg3OWlldUxhSWxFZ0FuSDdtZ1FnZ1JJM1pDcWRnMmNRNElrNE5sQUJRR3VCM2ZyZ1FyMlZWNCtQdHkxbTdmZGJSc1dWM0NHaXlFRUNJdUQ2NGNjNVJScjU1dUVzNGc0SFJtT3AyQUg0S2dkblpiN2pEdTZPeFQ5a2gvVnY2MDBsbmdzUi91ZG9qRXNSM3VCZ2doUkhmRTE5dlR5N2Rsdms2RXdtQVpHQXFvbmNGdllMcXZkUkN6RDRRN3MrY1cveVhCVFJaQ0NCR24reTVZOVMyQWJ3RXNDWlE1UFhZYmdHeVlTaTdZekFVb0YweTVBT2NDeUFVb2x3bTVpWmhyTElTSW4vUUFDeUZFTysyYk5HN2d3ZlMwNVFTY0hiNkZFZTNYYW5ORHBCbllvN0p4NlpCNVMxWW5vcDFDQ0NHNkZxZkhma3hZb0F3Y0FhWmVBTkpCN1A4YlNBZWpGd2pwMXBwais0anlBQUFZR1VsRVFWVEc2Y3pvQlhBNkFlbitjdlNLZTcxakVSMW02UUZPTWhJQUN5RkVPMVJlTTM1WW5XcHpBemd1VU5iZStiNysvU09DWmVZUFV0aDMwYUQ1eTc1TFVGT0ZFRUlJSVVRRUNZQ0ZFQ0pLWlZjWG5RSWJQQVFhREFDd1ZpcHFYL0RyVDNZVlR1YjdDaUdFRUVKMEJnbUFoUkFpQ3J1bUZsMWdnSW9CWkFMTjVXeHVXNU9lWW1ZZlFML1BucmZvcndscnFCQkNDQ0dFYUZHblo2d1RRb2p1cG16cVJiOWlLUE1COUFJQ3lhNkE5ajFEREIveXpNQWVGZWI0ckhtTFgwbGdVNFVRUWdnaFJDdWtCMWdJSVZwUk1iWG9lUVpkSHl5SVBzOFZnQmFTWFRHL204cStTMlMrcnhCQ0NDRkU1NUpsa0pLVXJ1dDNBSmdBNEZxWHkvVk5JdXZXTk8yM1JQUzRZUmpuZWp5ZWQ1czU5NThCL0lhWmg3cmQ3ajBoeHoxQ1JMOWk1bUdoNVYxWlFVSEJCYVpwVGdMd2x0dnRYbnk0MnlNNno2NHA0M0o4U0gyVFFlY0V5cGdCcFIxemZwc1BmdkZDenJ6aTY1dmJYd2doaEJCQ2RDd0pnSk1VTTU5SVJCZjRmTDZNMFBMOC9QenhxcXIrTnNvNkRybmQ3a3NqeTRsSUFhRGFiTFptKzhHWU9ZV0kwZ3pEaU55ZUJxQjNNK1ZCRG9kanFLSW9UMGZUdnRZY09uUm82dHExYTZ0RHl6Uk51d2xBZnVTK1JHUzRYSzdySXN0SGpCaVJZWnJtQzBRMGpKblRBRWdBM0VOVVRKbHd2a0hxR3dRTUNTMlBPdUVWKy8rUHFVbXlxMXR6NWhVL21hQm1DaUdFRUVLSWRwSUF1SWNob3FNQmpHUG1XaUl5V3RtMUZ4RWRpcWJPRVNOR1pQVHYzLy9aa0hPTUFBQlZWZitoYVZwZFcrV0dZZHptOVhwM0E0QnBtcG1Lb2x6Y3ZrL1ZWRXBLU2hxQTZvamlrVVEwR1VCb3B0MDBBQWFBSmdGdy8vNzlaMXJCNzNZaStxbXU2Nis2WEs3bDhiWk5kRzNXZk4rL0FFZ0IydC9yRzB3TkhiN0UwZWRnNWZMcytZcytTbkJ6aFJCQ0NDRkVPMGdBM0hOTmRibGNyN2EwVWRmMURRQk9qYVlpbTgxbUE2Q0hGR1VDQUJHTllXWnVxOXcwelY3TlZMdkc1L01WUm5QK2lMYXNBM0JhYS92NGZMNGp2Vjd2YnJ2ZDNzZG1zKzFoNXM4ajk5RjEvWEptL2o5bVhtMnoyUzR4REdNemdPZnNkdnU1WHE5WDVtMG1JWjQwS2JVOHZmYmZCSnJhV0Fnb3pTNWIxRlFMYS9zeUVmMTlpSzM2OXpUYlc1djRWZ3NoaEJCQ2lQYVFBRGlKYUpwMkhUT25BQUFSblFnQU5wdnRDb2ZEVVc2VmZSQWVqL3FOSFR2MjJJYUdoZ3lQeDdNbGx2TnUzTGh4UDREc2tIWThRVVMzK255K1V3STl1NjJWdDhEd2VyMDFBR0MzMi90N3ZkNnE1blp5T0J3L1ZoVGwvQU1IRGp5emZ2MzZRNXFtbWRSazJHbnpiRGFiQmlDVmlJcER5d3NLQ243RXpDOFFVYVZwbWxPWEwxKyt0NkNnNEFabVhxNnE2dks4dkx5OE5XdldWRVoxRXRFdDdKb3lMcWNjdGNVRS95Z0ZBUDZ1WDFBenc1aWIxeVQ0QlhhQytacXNlY1h1UkxaVkNDR0VFRUxFVGdMZ0pFSkVUeE5SNzRqaUJ4VEZ2MkFMTXo4QzRPdkk0MHpUZkY1VjFUeTA4dk9nNi9wdm1Qa002KzBwVm4zM2Fab1dHTHI4WjQvSDg2bTFmUzh6Yi9mNWZKRkRyRnNxYjVIRDRiaGVVWlFuZEYwZjdYSzVtZ3dmVlJUbE1RQjV2WHYzM2d6QUcyMjlWdnNMcldENXpVQlpRVUhCMmFacHZrVkVLY3hjV0ZwYXVoMEFTa3BLM0xxdS80Nklua3hQVDE5aHQ5dUx2RjV2ZVh2T0o3cW04c2xGNS9rSWl3ZzBPRkRHWUVUeklDV1k1SW9EdzU2RE5SUm5rTzJHdnZNWGRZdGtiMElJSVlRUVBZVUV3TWxsTkJHcGdEODRCWEF4Z0N1SWFEc0FtS1paQnFBb2xvcVpPWitJeGx1dlU2M2dvSkNJR0FDSWFJNm1hUmNUVVNEcDF1ejA5UFJiZFYyUHJDcTAvRE9YeTdVZ2l0UDNBekMvc0xEd25HWExsZ1huNytxNmZqR0FQQUJlbDh2VnJ1RFhjaUV6VjdqZDdvMVdmWFptZnBPSWVqUHpGTGZidlRwMFo1Zkw5WlNtYWNPSTZIYWJ6ZloyUVVIQnhKS1NrczB4bkZkMEFleUVVckd0NkE4QVpoRElCalRPOTQxMm5TTVREQUkxQnIrTUdoRGZsajIzK0Q4ZDAyb2hoQkJDQ0JFUENZQ1RpTXZsZWovd1d0TzBQVVFFSXZxd3BLUWtPTWZWNFhERVZMZmI3YjdNZWttYXB1MEFrRTFFbzBwS1NqYUZuUE4xQUFNQVJKTThxemVBSlFCYURZQkxTMHRuYTVvMmtZZ3VyYSt2ZndqQTdRQXdhZElrdGJLeThvOEF3TXpUMnZ0NU5FMDczVXB3OVN3QU9CeU91NWo1UVFBZ29tdmNidmNyelIzbmRydC9yMmxhUFJIZGJacm0yN3F1UCtMeitXWjV2VEsvc3p2WmZlMUZReXUyS2ErQWNINndNTXI1dnNUV2NHY2lmL0FiT0p6NW5YVFRtRFJnd2RMdEhkWndJWVFRUWdnUkZ3bUFreFJaWGJTR1laaHQ3Y3ZNQktETi9RQkEwN1N6aVNpN2xWM1d1MXl1dkxicTBYWGRGODM1QU1Bd2pGdFVWVDBmd084S0Nnb1dsWlNVckt5c3JMd1J3TW5NWEJMWlV4c05JcHBvdlh4RDA3Ui9FTkhQbUxtR2lHN3krWHhMN1haN24xYmE4NUNxcWxVQVpnRzR6MmF6YlVMSU1HclJ0WlZQdmFqSVo5SThFUG9HeWhvelBiZmQ4OHVSUGNUTVBpSThrRldYUG9zV0xveDZlTDhRUWdnaGhPaDhFZ0FucjhDMWpTYlFqSHJKSXdDWEIxNHc4eVc2cnY4d2RCZ3pNK2M0SEk1ZlIxRlBXNUZHTUZ1WDErdmRuWitmZjR1cXFtK2FwamxiMDdUekFEZ0JtS1pwM2hGbHU4TXJaNTVJUkhWbFpXV2xPVGs1WHdJWUFlQWVBQ3Y4U2EzYlBQNDEwelR0cXFycUxwZExndDl1WUVkUlVZYlNEMzhENkFZRVJ5ejdoekMzdWI2dnRhNHZJdWNGTTMrcEtIVEZrRG1MM20vdU1DR0VFRUlJMGJWSUFKd2s3SGI3U2FxcTNoWlNOQklBaU9oQlRkTU9XR1g3bVBtcnlHT0pxQmN6UnhNQUt3Q21NUE1lSWhyRXpKT0k2QmlIdy9GZGFXbnBLcXV1SHhEUkUxSFcxVVRJSE9hd0htbVB4N05JMS9VNVJIUXRNMjhDa0F2Z1h4NlA1NE1venRXY0R3Q2NrNXViTzlubGNqMFA0Snk4dkx3QmFXbHA4Nk04L20yUHg3TVd3Tm9Zenk4NjBjNXJKNTVwbXZ3cWlINFFLR013RkZDYjYvc1NtdW4xQlJvQVBKcGxxNTRweXhzSklZUVFRblFmRWdBbkNWVlZqeVNpbjBXV0U5R1V3R3Rtcm9DLzV6VFNFQ0xhMzlZNUhBN0hCQ0lheXN3dkFMaU9tWDhCNE8rS29yeWhhZHBJYTdlMThReUJWaFJGdGRyZFpMdlA1N3RWVlZXTmlJNWs1bW9BOTdkMW5wWVlobkdIeldhN25Ka2ZHRDU4K1B5dFc3ZldXMHNiQmY5NzJlMTJtNklvWTRob2k5dnRyZ2c5M202M3A4ZDZidEY1QW9tdVRJWVRSQ21oMjZJSmZ0SGNuR0RHT2hXNGNmQzhSWjgyZjR3UVFnZ2hoT2lxSkFCT0VtNjMyNFdRTGlwZDE5OEhNTnpsY3FXRjd1ZHdPSDRlK3I2d3NEQ3R2cjUrTUlEL3RYVU9Jdm85TTM5QlJKc0JYS2VxNm42ZnozZVZxcW9MVGROTXNaWmI2cWZydWoyS0pyYzBCRG9OQUppNVBuS0QxK3V0MGpUdFV3QkRBUnlzcTZ0cnNrKzB2RjV2bGE3cmZ5VWlaMjV1N2tXOWV2VXFIakJnd05VQTRISzU1Z0NBb2loVEZFVjVucGx2Qi9CNDRGaGQxMDltNXJjMVRadnZkcnQvM3NJcHhHRzI4L3J4MlJYYmJLK0ZKcnBpK0ljZU1Gb2U4dHpTMGtiTXZCdUVPM0xtRmMvdXVGWUxJWVFRUW9pTzFPd3dWTkg5TWZPUkFHclBQZmZjdnEzdFYxOWZmN3FWTU92TDF2WnpPQnhqaUdnTWdCZEN5ejBlendjK24yKzR4K1BaWWhXZENzQVR4WitXZnZZQ3lhZHFJamRvbW5ZTEVUa0FHRVNVbFphVzltUnJiVzZMb2loenJKY1habVptTWpNL0ZwcFIybWF6TFFWZ0V0RmxvY2RaUTcvN0VGRnFQT2NYSFlNQnFwZ3k4UmVtei9aSlpQQWJERzViRVJ4N0gxemFpQm5nLzZUYjFCTnk1a3J3SzRRUVFnalJuVWtBbklUR2poM2JtNGlPQU5BM016TnpoYTdyL1ZyYWw0aEdXWCtQMXpSdFUwdlpqeFZGZVFSQVBUTS9GN25ONi9VR2hpdjdtUGs5SWpvbjhJZVpYd1lBWmg0VFdnNmdEa0NUakxsRU5NQjZHVFlrMjI2M0h3UGdVV1p1SUtKeHpGeEJSRk1jRGtkUnhQRnRqMnExckZpeDRpdG0zc1BNcDNpOVhoOFJ2VXBFeCtYbjU1OXJiZC9KekJ1WitYeTczUjdNZkUxRVB3RUEwelFsR09waWRrK2RjSExGbEtKMVRQZzdDUDBBZjBjdXVQWDh6djdBbUlPdkE1aXhsVTArTDN0dThVOEh6UDV2VlljMVhBZ2hoQkJDZEFvWkFwMkVUTk8wQXdBenZ3dmd4MFRreXN2TEc3dG16WnBLSXRyR3pDK2Jwdm10dGMvVjFvcEozeExSdWJCK0pwajViZ0RCd0ptWkR3S1lWMXBhK3IydTY4MmUxKzEyTjFrZVNkTTBINEM2WnBZcWFuWU9MVFBuV09zWDd3d3BKbFZWbnlPaVRBRE9rcElTdDZacHR3SjRTVkdVLzIvdi9vT3Nxczg3am4rZWMvWlhKQUlMWVJkS25FeW1jY1JPelpodXg4WWk3WVY3SUVGaGJjUzFCcEFZbURqVmlXblQwcWhqMHVoa1dtZFNhZk56VEVtTUNnb21aQ1pGMUpYMTNzdHRZRW0wd1V6YkNiRUpwS2sxTGl5NENwUVY3dTQ1VC8vZzdIcnYva0M2MlYxZ2ZiLyt1WHZQOTV6dmVlNnljNGRudnVmN1BOL0laREk3aThYaTYrbjFQZW5uT2FPL2JUTTc1TzdUMDJzM21kbWZCVUd3WE5KejZTazd6T3pLTUF3L0pPbVJoUXNYWHU3dWw3cjcva0toOFA5dXY0U3g0UzB0TlFkcTMvaHNqd2QzbUtsL1pkNTErdlpHNWxLU0RsWDA5SlYzUzNidnpKTzE2Mmh0QkFBQU1IR1FBRTlNSDA1Zjd6S3pQNVIwVDExZFhWc1VSVkV1bDh0SnlrbFNOcHVkWjJaWHVQdS9TdHFYSnNDU3BIdyt2ME9TNXMyYk4yUG56cDJIa2lUNXNwbnRHZXBtOCtmUHZ6b0lnZ1ZEalpuWlBIY3ZaYlBaKzRjTDFzeStrc3ZsWGtyZlhpeEo3djV5MzNnMm03M1R6T2E3K3d0eEhQOXRHdDkzc3Ruc0NqTmJHb2JoT2tscjBybEtraFFFUWEwa2k2TG8zeVI5TlpmTGZYUGdmUmN0V2pRcGp1UFpaclkvbmJNOW04MGVsblJEUzB2TFgyN1pzaVUyczkzcHZJc2tQUkxIOGFwMHIvTzM5ZFpQMDJJY2RLNjhadDVCblhqUUxMaTRZaURkd2p2VVA1SkpTdHpsVnBuNHBwZHRyK2tKUGpIOThhMy9NM1pSQXdBQTRHd2dBWjVnMHFKVzEwczZWbE5UODRQVzF0WmNOcHY5WFRPN1h0SXpjK2ZPWGRUZTNuNnNxYW1wV3RLWEpNbmQvOTdNcmgxaU9xdXBxWGtwaXFLSGM3bmNyY1BkTXdpQ1B6Q3pvWXBCVlV1cVNWZGtQeTFweUZaTDZXUFNmUW53VmVtY0wwcFNXbERyQzVLNkpkMVU5cmkxNGppK0xRekRqSm10WHJodzRhWm5uMzAyTCtsSU91ZlVLSXBlbDNTWlR2VXU3aytBd3pEOGFoUkZyeVZKY3FXWlhlanUvNUlPSldiV0ptbDVWMWZYQWtuUGhtSDR3OTdlM2hmTTdHY3RMUzFoVjFmWGNrbHhFQVE4L255V2RiVkVVMHAxNzFpWHVGYkx5cXRWU1dZdUg5aXpWMi91QVhhcDRwTDBzcDhFaXUrYXVmR3A3V01iT1FBQUFNNFdFdUFKcGxRcTNXeG1NeVU5ME5yYWVsS1N3akM4T1k3amk4M3NnN1cxdFIrVDlMWDYrdnAva1BSNzdyNnpVQ2g4TDV2TkRrcUE1ODZkKzA0enEzUDNwdFBkTTUvUGYxN1M1OHVQUlZFMHhkMTNtOWtsN3Q0bUtYTDNXd3VGd3NiaDVwazNiOTZzTkthZTN0N2VQWmxNWnFhN2IwNTdBMzh5bjgvdkxUKy9XQ3krSEVYUjNaSytraVRKK3FhbXBzc2tIVTQvODB4M1AyWm1GYXZKcVNtU2JreC8zbjdpeEluK2RrcnUzbXBtaTkzOVBaSzBmZnYyTGtsTmtyUmd3WUtsUVJBMHV2dTJYQzczeXVsK0p4aGJCMjVxdnJIay9pWEpHdnNYY0QxZDZ6VWI0cEhuVTJPSm13Ymx4ZTYvVktEUHpkeXdiZk13QzhZQUFBQ1lJQ2lDTllFc1hyeTRWdEpmcDI4ZjZEdmUxdFoyM015YUpkMWJLQlMrbHMxbS8wclNKeVVkamVONHRZYjVUMzl0YlcxRCt1UEFCUEswb2lqNmdMdi93TXgreDkzL0pvN2paa25QbU5rajJXejI2NWxNWnVwUTExVlhWeTlMSzFMdktoYUwveHVHNFoxcE1yOGhsOHM5Tk5RMXVWenU2KzcrdkprZG5UUnAwblIzM3lkSjduNUpraVN6MHRNcUtseTcrKzF4SE04NWVmSmtReTZYKzNCN2UvdXh2ckdPam83djl2YjJOaFFLaFc4TnZGY1FCR3ZTNndjOVRvM3gwYm44NnNzUHJHemVKV216ekJvckJrMGFuTjJxN0s5N1VQTGI2YTdiR3k5NFpjN01EZHMya2Z3Q0FBQk1mS3dBVHlDbFV1bGVNL3R0ZC85T1BwLy9qL0t4ZEkvdFBWRVUzU25wUGtteHU2OG9Gb3Y3Sk1uTXVpV3BxcXBxbHFTK2FyZnZUOGYybjhIdGJlSENoWCtVSk1tdDdyNU1rcnY3Mm53K3YwNlNtcHFhbGsyZE92VitNL3RVR0laL0drWFJRKzYrTVkzVG01cWFxczFzYlhxL2paSVV4L0hhTUF3UGhtRjR1blpIU1J6SHl6bzdPenYzN3QxYnltYXpQMHJudUNFSWd0OUtmMzZ4NG9Ja09WSXNGZy8zdmM5bXMydk1yS0thOUZDRnZ0ejltclJBMXkxUkZLMUpEeC9QNVhJcnp1RDNnOS9BcXpkZWUxRlBsZCtYeUpkWFZxdnlkSit2YVdCcjZmN0t6alpvN0ppNTFybWR1SC9XbzIzSHh5RjhBQUFBbkNOSWdDZUl0RHJ4V25kL0l3ekR1d2FPcDN1RHZ5SHBaa21KdTYvSjUvTlBscDN5RStuVUk4QlJGTzEyOXlBdC9DUjNmM3E0KzJZeW1YZUhZZmlQa3VhbjFaVGR6Rm9sM1puTDVmcVQ4RDE3OXZSSSt2TnNOdHRxWmwrVXROYk0xa1pSZENSSmtnVkJFTHhQMG5za2RWUlhWMitTK3RzcjNmZFduNzFZTFBhdlVNZHh2Q01NdzUrYjJkeTB4ZFBKc2oyK3c3bE0wbEI3b0N2MDdSazFzeVZsaDQrODFYVVl1VmRYTEo3Y0cxVGZYVkx5S1pQVjlTZXlhVk5mTTZ0WXRpM2Y0L3Zta2ZRU1Y4bk0vK2tDcTdwMzhzYnZ2em9lOFFNQUFPRGNRZ0k4UVFSQjhGSWN4NTFtOW9XMnRyYi9HamhlS3BYZWIyWTM2RlF2MzQvbDgvbkh5OGVycTZ1LzNkUFQ4OEcwR0ZaZmE2UU9kNytqcnlMMFVJckY0cStqS0hxM3BFNTNYeC9IOFlaaXNmamljT2ZuOC9sbkpMWE5uejkvU1JpR0t5VzlYaWdVWHNoa01udkRNTnh0WmcvMzdWMGVpV0t4MkJ0RjBmWHUvcmlaelV5UzVJNUNvWERhWktlam8rTXpEUTBObngzSi9XcHFhbmhzZGd6NExVM1ZCN3RuMzFZeWZjNms2ZjJMdm40cTgrMnI3anp3bCs5OWlYSGxRWmRwczNyRHUyYysvcysvR28vNEFRQUFjRzRhdWprbXprdFJGRjJheStWK050ejRnZ1VMRnJ2NzBSMDdkclNQNW4wem1VeFZlWFhta2JycXFxdnFkKzNhZFVSU01ncGg0VHpWdVdMSjlZa0Y5OG4wdm9vQjE2bkd2ZVZmVzMxdjNRZnQvM1ZYeWVTUEJiSy9hM2owaVgxakhUY0FBQURPZlNUQUFNNDZ2MGZCZ2YzTnl5VGRaZElIQm96S1pJTXJWQTNUeDFmdVIxMWFIMWJGNnhvZWZ2ckFHSVlOQUFDQTh3d0pNSUN6eGpPWnFvT3pKNjl5MDJmTWRFbkZtSjhxVSsvOTMxTHBjbTladTZQS3lkVGg4aS9YZU84RDB4OXJQVHJXc1FNQUFPRDhRd0lNWU56NXpabTZnL0dGdDdoc3JVa1hWUTYrbWR2MnJmcWV5bm05dnhCWnhlbXUvelFsOXpkZTBQR0lyZC9UTTZhQkF3QUE0THhHQWd4ZzNCeGEzWHhoWFBMYjNmUVhKcHRSUHVaeXlhVWdUWEpkUTI3dExiL2loK2I2WXNPajI3YlN3eGNBQUFCbmdnUVl3SmpyYUZrOHcrcXFQeTNYYlRKTktSOXp1UUpaZndWbjkvU0xhYWh2SjljUk4yMnVraDZjc2ZHSkg0OUg3QUFBQUpnNGFJTUVZRXk0WkoycnJzMjYreHFYZjBSU2JVVUI1M1IxMS9yUFAxWHNhcWdWWDNmdERGMFB6aWpWZnRlMmJIbGpQT0lIQUFEQXhNTUtNSUJSZFhqVmt0bHhFcXgyODQ5TDl0NkI0eTRwVk5ycnlpVTNIMXpKV1pMY0Q3cHNReWl0cDQwUkFBQUFSZ01KTUlCUmNYRGwwbVdKdE1iTUZnOTdVdDl6enFmNTVuSDUwMEhpMzJwODdNbnZqMzZVQUFBQWVEc2pBUVl3WWdkV05qZWIrVWRjOWllU3BvNTBIcGUvWkxKdlZsbnkwTHMyUFBuclVRd1JBQUFBNkVjQ0RPQ01IYmhwMFNUMzJtdk1kSjFrVjB1NmNPU3orVS9sMnVxSmI1MjE2Y25uUnkxSUFBQUFZQmdrd0FCT3E2c2xtdEpUVzNldG0xM24wb2RNVmplaWlWeXhTN3NEMDlhYXVQZDc5WnVlL3U5UkRoVUFBQUE0TFJKZ0FJTWMvZWpTZDNXSHVrN1NNcG5ObDFROWtubGMzbTJ1TmpkdGZVZWNiSjI2NmFuWFJqZFNBQUFBNE15UkFBTnZjNTdKVkIyK2FQTGx2WWxmSWJNclpINkZ1ZWJJaG1wSWRBYnp5UStaYkp0Y1d4dGY3ZGx1cmEwblJ6dG1BQUFBWUNSSWdJRzNpYzZXekR1dGJ2S2NKTkVjbWQ3cjVqTWsvYjVrVi81R0U3di9RdEp6WnQ0dUMzWTNibmppMzBjbFlBQUFBR0NVa1FBREU4emhWVXRtOThhYTQ0SG1tT3dTeVM2Vi9GTEpaby9PSGZ4NWQ5c1ZtTnFURXowN1oyMXBQVFE2OHdJQUFBQmppd1FZT0VjZC9HaHpZeWl2ajhOa1dxS3dQakNmNWxLOXVkVzcrVFM1cGtsV0wvTnA3amJOVFBXU0drWXpCcGQzbWJSYnN0MUJyUFlaci9VOHh5UE5BQUFBT0YrUkFJK3pqcHVXRmszMngyYzdEcUNjeTE4MHQvMW0rcW03NzNmNXo2c0QvWUtldkFBQUFKaElxczUyQUFER2xydGVscnpEWkIxOXJ5N3ZNTmV2NU1tK3hrMVAvZkpzeHdnQUFBQ01CeEpnNEp6bHgxM3FscXRibHI3S2pwdjhoRlIyek5RdHFWdUpIL0hBRGdTSlhsRm9CNUkzZWpyWW53c0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lEaC9CL3dhQ3NSTlQzUmxBQUFBQUJKUlU1RXJrSmdnZz09IiwKCSJUaGVtZSIgOiAiIiwKCSJUeXBlIiA6ICJtaW5kIiwKCSJWZXJzaW9uIiA6ICIxOSIKfQo="/>
    </extobj>
  </extobjs>
</s:customData>
</file>

<file path=customXml/item9.xml><?xml version="1.0" encoding="utf-8"?>
<s:customData xmlns="http://www.wps.cn/officeDocument/2013/wpsCustomData" xmlns:s="http://www.wps.cn/officeDocument/2013/wpsCustomData">
  <extobjs>
    <extobj name="C9F754DE-2CAD-44b6-B708-469DEB6407EB-1">
      <extobjdata type="C9F754DE-2CAD-44b6-B708-469DEB6407EB" data="ewoJIkZpbGVJZCIgOiAiMjg2MTc4NTgzNDUwIiwKCSJHcm91cElkIiA6ICIxNzE5MzUyOTM5IiwKCSJJbWFnZSIgOiAiaVZCT1J3MEtHZ29BQUFBTlNVaEVVZ0FBQThBQUFBSjhDQVlBQUFBeHFjZ2hBQUFBQVhOU1IwSUFyczRjNlFBQUlBQkpSRUZVZUp6czNYbDhWTlhaQi9EZmMrOWtKMlJCa0VYWktZcTdRV3NWNnBCN3c5S3F1R0VWck5hNnNLaHR0ZFdxaVcxYUFXdGJ1MmdoZ0x1dGUvdTJDaFZDWnBJUlVBUUZwY3JpZ29naUtFc1dJSkJsNWo3dkg3a3ptWVNzSkd6SjcvdjVCR2JPUGVmYzV5cE1lSEkyZ0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TZDamw5WHE3ZUwzZVU0OTBIRVJFUkVSRVJNMHhqM1FBZEhqWXRuMTUvLzc5TCt6VHA4L0dMNzc0b2lKY2JsbldSUU1HRE1qczE2L2ZsczgvLzN4dmEvc2ROR2pRYjAzVGZHN0FnQUg3TjIzYTlHYjdSbjNrWldWbFhUaGd3SUM3Qmc0Y2FHemF0T25qSXgwUEVSRVJFUkVkUE0rUkRvQU9EMVc5enpDTURJL0hzd3hBU2JoY1JING1JcFpoR0I4QytMbzFmV1psWlExUjFaOEIyRkZWVmZWVWU4U1ptWm5aeHpDTVdXM3RaLy8rL1Q5ODg4MDM5MFNYV1paMUk0QlI5ZXVLU01qbjgxMWZ2endqSXlQUmNaeG5SS1NmcXNZQldORFd1SWlJaUlpSTZNaGhBa3dIWmRpd1liR080N3dnSW5HcW1oWVhGN2ZKdHUwV3QxZlZhLzErLzMvcWx6dU9rMndZeHZpMnhoY1RFeE1IWUUrOTR1K0l5Q1FBbFZGbGNRQkNBQTVJZ0ZOVFUzL3JKcitiUmVRbTI3Yi82ZlA1OHRzYUd4RVJFUkVSSFJsTWdPbWc5TzdkKzJFQUdlN2JEMVIxWlF1YURST1JrZTdyNXFaYkx3c0dnK05hRzVmSDQza0x3R2xOMVFrR2d5Y0VBb0dkWHErM2k4ZmoyYVdxbjlTdlk5djJGYXA2cDZvdTlYZzhsNFpDb2ZjQlBPbjFlcjhkQ0FTMnREWXVJaUlpSWlJNjhwZ0FVNnRabG5VM2dOc0FyRkRWUVFBR0c0Yng0NEtDZ3ZjYmE1T1ptWG0rWVJnTEFFQlZIL0g3L2I1bWJoTUtCQUo3QWNEcjlhWUdBb0hTUnZvOTF6Q004OHZMeStjdVg3NTh2MlZaam9pMDZEazhIbzhGSUZaRTVrZVhaMlZsbmFtcXo0aElpZU00UDh6UHp5L095c3E2UVZYelRkUE1IekZpeElobHk1YVZOTkl0RVJFUkVSRWRwWXdqSFFDMW40eU1qRVRMc3FiWnRuMTdXL3V5YlR2RjdTc2x1dHl5ck1raThwQ3FiZ3dHZ3hlcDZpUUFDYXBhT0dyVXFBc2E2c3V5ckdtR1lSUUJTQU9RNS9mNzcyaHBISm1abVQveWVEeWYyN2JkNEtpdVlSZ1BBL2h6VWxMU3QxditkRFZVTlR6Qy9HcTRMQ3NyYTdqak9ENEFNYXA2YVdGaDRXWUFLQ2dvOEFPNFEwU0d4Y2ZITC9aNnZUMWJlejhpSWlJaUlqcXltQUIzSUNrcEtXa2k4aWlBbkdIRGhzVzJwUzlWdlZwRVpnR0lyTk8xYlR0SFJPYW82azdIY2I0ZkNBUjJGaFlXTGxiVjYxUTEyVENNSXR1Mjc0RDc1OHF5cklHMmJlZTcvWmlPNDl6ajgvbW1BWEJhKzJnQW5oczNibHhjZEtGdDIrTUJqQUFROFBsOGdZTjR6TEdxK28zUDUxdmg5dWRWVmIrSXBLcnE5WDYvZjJsMFpaL1A5NmlxUGd4Z3VNZmpXWm1WbFhYbVFkeVRpSWlJaUlpT0VDYkFIVWhoWWVGWHFwb1BvRWV2WHIwdWIwdGZJbklEQURpTzh3d0FlTDNlazFRMUc4RDJVQ2cwcXFpbzZLT28rNzRBNEdJUjJRdmdUN1p0cjdCdCsxRVJXUTlnTklCUEFYZ0xDd3NmT29obmVscFYvdzNndEtxcXFwbmg4Z2tUSnBnQUhnUUFWZjFWYS91MUxPdDBFZWtIZC9RM016UHpsNnBhb0txSkFDYjYvZjRYRzJybjkvdC9vYW9QQWpqUmNaeVZ0bTAvNFBWNjQxdDdmeUlpSWlJaU92eTRCcmpqZVJMQU9CR1pES0RCSks0NVhxLzNKQURmQmxCV1ZsYjJNZ0FFQW9FTm8wYU51c0kwelUyQlFHQjkvVGFoVU1obkdNYWRobUU4RG1DNCt3VlZYVjFWVlRWMjZkS2xPdzcyZ1VLaDBDMm1hWjRQNEk2c3JLelhDZ29LM2lncEtma3hnSk5WdGFEK1NHMUxpTWdsN3N0L1c1YVZKeUtUVlhXdmlOd1lEQVpmOTNxOVhacUlaNlpwbXFVQVpnREk4WGc4N3lKcUdqVVJFUkVSRVIyZG1BQjNNTnUyYlh1dFY2OWVPMFhFNi9WNlR3b0VBaHRhMjRkcG1qY0FnS28rdldyVnFuM2g4cUtpb3RmRHJ5ZE1tR0NXbEpRTWN4em5RaEc1RUlBdElxbHV1MjlFWkJ1QU0wWGs3TmpZMkM4c3l5b1FrU0lSV1ZwZFhmMWhJQkNvYUNZTURiOElCQUk3UjQwYWRZdHBtcTg2anZPMFpWbm5BY2dGNERpT2MxZHJuOCtOOFJJUnFkeTJiVnRocjE2OVBrUE5qdGIzQVZqczhUVC8xMEpWLytVNGp0YzBUZHZuOHpINUpTSWlJaUk2QmpBQjdtRFdyVnRYMWJObno3K0x5QjF1SXZ2TDFyUWZOMjVjWEZWVjFmV3FxZ0JtaDhzek16TXpVWE9NMGNraWNrWkpTY2xaQUJJTkl6S0xmcjJxTGxYVjF4M0hlVHdRQ0FTenNyS0dPSTV6SllBc0VSa040R0pWaGNmamNTekwyaVFpR3dGOERlQmxuOC8zWHdBUUVSTUFWTFhPT3VHaW9xTFhiTnQrVmtTdVU5VjNBZlFHOEZoUlVkR2FnL252QkdBTmdITjY5KzQ5eWVmelBRWGduQkVqUnFURnhjVTkxOEwySzR1S2l0NEU4T1pCM3ArSWlJaUlpQTR6SnNBZGtJaThBT0FPQUpNQTNJdFdiRHBWWFYwOVVVU09CNUR2OC9rK2p1cnpHaEc1eVgyN0Q4RC9WSFdGcXE0QXNLU3dzUEFyeTdLMkdZWXhwckN3Y0M0QUZCUVVmSUthZGJvUGVyM2VlTk0wendKd05tcEdob2VvNmpBQVBmZnUzUnZadGRvd0ROTzlYN0IrYk1GZzhLZW1hVm9pY29LcTdnRndmMnYrdTBRTGhVSjNlVHllSzFUMWdXSERoajIzYnQyNkt2ZG9vMnZEZGJ4ZXI4Y3dqTytLeUZxLzMvOU5kSHV1K3lVaUlpSWlPdll3QWU2QS9INy9PNVpsZlNZaUF6TXpNKzNDd3NMRkxXMnJxajl6ejlIOWM3MUw5NmpxZjBPaDBJZUJRT0F6MUV1cU16SXlZa1NrQjREUEVEVjlPY3lkOHJ6Yy9XcEtuQnRIVlFOOWxGcVc5UkdBUGdEMlZWWldIbENucFFLQlFLbHQyMzhWa2R6ZXZYdGZsSkNRTUQ4dExlMGFBUEQ1Zk04Q2dHRVkxeHFHOFpTcS9oekFuOEp0YmRzK1dWVlhXcGIxbk4vdm4zS3dNUkFSRVJFUjBlSEZCTGlERXBHWEFkeGpHTWIxQUZxVUFHZGxaVm1xZXJxcXJ2WDcvZm5SMS94Ky95NEEvN0Z0ZTdabFdZa05OSTlIemE3aUtaWmxQZDNjdmFxcnErOWZzbVRKbHcxY0NtOCt0YmYrQmN1eWJoR1JUQUFoRVRrK0xpN3VFUUEvYk81ZWpURU00MW5IY1hJQmpFMU9UbjdOUGVLb0RNQ3pBT0R4ZUY1M0hNY1JrY3NSbFFDcjZnUVI2UUtnVFVkTkVSRVJFUkhSNGNWamtEb29FWGtKQUZUMWV5MDlFMWhWNzNEYi9yNkphaE5GNVBvR3ZuN2dYdS9leVBVNlh4NlBwOEdZUkNUTmZiazd1dHpyOWZZSDhFZFZyUmFSTWU1R1c5ZG1abVplWEsvOUFhUFBqVm04ZVBFbVZkMmxxcWNFQW9HZ2lQeFRSQWFOR2pYcTIrNzE3ZTQwNy9POVhtL1BxSHRjRFFDTzR6U2I2Qk1SRVJFUjBkR0RDWEFIVlZCUThENkF1NnFxcW9hdFc3ZXVSVk9GSGNmNUZZQzhZREQ0ZkdOMURNUG9Fd3dHayt0L3FlclRiaC9YTlhROS9BVmdtVnV2cktIK1ZiVVhBSWpJOXFoaU1VM3pTUkZKRnBFWkJRVUZmZ0EvZGVPWjQvVjZVNlBhVjdzdld6UzdRVVIyQU9qbXRuM2U3WE5pVkpVaUVSSFROTWNBUUZaVzFwbW9PWDVwWTJGaFlhdVBYeUlpSWlJaW9pT0hVNkE3TUovUDk4ZlcxQzhzTEZ3TllGcFRkUll2WGx4ZXYyekVpQkZwcG1sZXFxb1ZqdVBNRHdRQ0IweGZEck50TzV5c2xqWlNaUWdBcU9xV2NJRmxXZmVJeUNoVlhSMEtoV1lBZ04vdmY4bXlyRWtpY3JGcG1nOER1QkVBUktRS0FBekRpQU1ndG0ydkFmQ296K2Q3clA2TlJvOGVuUlFLaGZxNHUxSEQ3L2UvYVZuV1RnQlhUWmd3NGM1WFhua2xKQ0p2dWYyT0J2Qk1LQlM2enQzNStrazBzTmFaaUlpSWlJaU9YaHdCcGphTGk0dDdVRVJTUmVUcFFDRFFXR0liMWsxVjl3UUNnUU4yZVhhTkFBRERNRFlBZ0czYlhoRjVBRFU3VC84d3VsMG9GSnFtcW50RTVNZFpXVm1XVzF3R0FLcWFhdHQyVndDbkFiZ2krZ2FtYVQ1cTIvWnN4M0dXaVVpeXFyN2hYbkpFWkxHSTlDd3VMczUwNnk1WDFkVUExaytZTU1FVWtZa0FRb1poY1BvekVSRVJFZEV4aGlQQTFDYnV4bFNUVlhWblZWWFZyMXJRcEJ1QUxRMWRHRGx5WkM4QVo2dHFkVEFZWE9YMWVudXE2Z3Z1MmNDMytmMytkZEgxQTRIQUZ0dTJzd0U4NGpqT3ZJeU1qTk1BN0FRQTB6Ujd1c2x4bmRGa1Z3cUFxOTNYK1JVVkZaSGpsRlIxb1lpTVU5VitBSkNmbjE4TUlBTUFNak16THpZTTQzaFZuZS96K2JhMjRGbUppSWlJaU9nb3dnUzRnNWd3WVlLNVk4ZU9oQ2FxR0FCZ21tYUMxK3Z0RWxWdUFvQ3ExaStQcUt5c0RDMWZ2bngvdldLeGJUdGJWWC9ycnJ1ZHVIVHAwaDFOeFdqYmRsOEFzU0xTME83UGlJbUp1VUpFUkZXWEJRS0J2WlpsVFJlUm5nQ2U5Zmw4VHpYVXh1Znp6YklzNjFvUmlVMUtTdXFtcXArNlNlOVF4M0gybXFZSjFCek5GS0dxdHp1TzR3a0dnOFgxWTk2MmJkdkxQWHIwZUxHaEVXckRNRzUwMng4d25acUlpSWlJaUk1K1RJQTdpT0xpNHNzOEhzOHJ6ZFVUa1pVZXo0SC8yMFZrY1VQbEFHQ2E1bG9BcDRiZlc1WjFPb0MvQVJncEl2c0FUUFQ1ZkFYUjNlSEE5YkVHZ0hzQlFGWGZySDhQOXh6aFg3aXgvQjBBUXFIUUwwelQvTVkwelVlYWVDUW5GQXBkc1gzNzl1M3IxcTJyc2l6cmJiZVBxd3pENk8yKzNsQ25nZU9VQlFLQm5WSFBjNk9JMU5sTjJyYnRBMjZrcXQ4WEVZaklMYlp0MytnV2wvdDh2a2xOeEVkRVJFUkVSRWNKSnNBZHgxY0FYajFFZlc4R0lKWmxlVVhrTmxXOXpCMnAvWi9qT05jVkZSV3RpYTVzMi9ZanFucXRpT3hVMWQwaXN0K2RVbnlDcXBhcTZyejZOMGhMUzdzTVFEOEEyMkppWXA0SEFIY1U5c0htZ2dzRUFwRXB6cUZRcU1nMHpZOUY1QUlSdVFCQVpkUWEzOGFjQm1COGMvY1JrZkR2RjBVVk43aWJOUkVSRVJFUkhYMllBSGNRZnI5L09ZQkxEMVgvbVptWmcwUmtQb0FrRWRubU9NN01zckt5dWF0V3JhcXVYMWRWM3hlUm13RU1EaWVOcU5uMU9WOUU3dlg3L1p2cnR3a0dnNitacHZtV2lEeTljT0hDeW9PTk14QUlCRzNidmxKVlh4U1JubzdqL0xLd3NIQlhVMjIyYmR0MmQ0OGVQWElPNW42eHNiSGNDWnFJaUlpSWlLaWp5Y3pNdkN3ek0vT2FZY09HeGJhMFRVWkdSc3k0Y2VQaVdsSjN4SWdSYWVETzVFUkVSRVJFZEloSTgxV0lpSWlJaU9ob1VwNi9rTFBRNkloTEdqUHVtTXNuT2RwR1JFUkVSRVJFblFJVFlDSWlJaUlpSXVvVW1BQVRFUkVSRVJGUnA4QUVtSWlJaUlpSWlEb0ZKc0JFUkVSRVJFVFVLVEFCSmlJaUlpSWlvazZCQ1RBUkVSRVJFUkYxQ2t5QWlZaUlpSWlJcUZOZ0FreEVSRVJFUkVTZEFoTmdJaUlpSWlJaTZoU1lBQk1SRVJFUkVWR253QVNZaUlpSWlJaUlPZ1Vtd0VSRVJFUkVSTlFwTUFFbUlpSWlJaUtpVG9FSk1CRVJFUkVSRVhVS25pTWRRR2VUbGpNN0lKQUxqM1FjZEl4UTNROUJ0U3FxeGYwZENMK1dhZ2lxUlZHdGdtcUJsaXZ3TlZTMnFzalhodWcyaFc1ejFOeGFWbDYrRlgrK2MvK1JmaHdpSWlJaW9pT0pDVERSMFV3a0FVQ0NTUGh0OUtYd0MwRGNGeEo1cjREV2xKaHdrSjZVQU9UTTNnMWdtMEsyUWJGTmdCMkFiblpFUDFlUnpZNXBidDZUTzNubjRYczRJaUlpSXFMRGl3a3dVYWNoWFFGMEZXQW9Jb20wd0lBQUNwaEJCK25aczhzQjJheUN6d0ZzaHVKemdiTTVCSE5qMll3cDd4NjUySW1JaUlpSTJrNmFyMEpFUjhUZFR5UW5lWnhFajRGRVV5b1RnNUJFd3pFVERFR2lnMUNpaUNUQ1FhSUNpUUlrQWtnRFpBaUFRU0lZaUpxeWRxYnJGYklHMFBjQjQ0TUsxVFg3WjB6OXF2M3ZRMFJFUkUwcHoxK29Sem9Hb3FReDQ0NjVmUEtZQzVpSVdpWXBkMWJQdUdvTWRBeHpzS0U2VUJXREFSMGdJb01COUdpdis2aWlUQVNyQUh6Z1FOZW9HaDl3dEppSWlPalFZZ0pNUndNbXdFUjBiTWlkbTRqY3lmdTYzai9ySEVQbFZFTnhPaUNucVdpR1FGTGI0eFlLTElmcW00Q3h4QWs1eThwK042MmtQZm9sSWlJaUpzQjBkR0FDVEVUSHZNVDc1dmFLTi9RTWhYTWFnUE1CR1NIQWNXM3ZXZGNySktDSzVRaGhhZW52cG43ZTlqNkppSWc2SnliQWREUmdBa3hFSFZKeXp1eWhNUTVHcW9HUlVQbXVDUHEzdFU5Vi9SS1FaUkFzaFlPbEpUT25yQVdFMzh5SmlJaGFnQWx3MDRLaEVQYnNyemtCVWd3RHFZbE5iNDFTdG04ZkhNY0JBQ1RGeHlQVzB6NTdCVHVPQThNdzJxV3ZveEVUWUNMcUZKSnlaL1dNRFJsZU9CZ0p3VWdvVGhWcDIrZUpxdTRRNFBXUUdBdktQS0ZGeUwxMWIzdkZTMFJFMU5FY3lnUjQxV2Vmd2YvaFd0enh2WEdJYVNZUmRCd0grNnVxVUZGZGpYMVZWYWlvcXZsOVgyVWw5bFZXNHJTK0o2SkhTc29CYlNxRHdUYkg2VEdNUnVQN2FPdFczUDNjQ3dDQTVQaDQvT1AyVzV2c2E5cmpUK0tya3ByVldqKy82UHY0N3NrbkhWUk1JY2ZCUTYrK2htL0tkcU9rdkJ4N0t5cncyQzAzb1Z0eWNxdjcrdDhYWCtBdi8xMkkwL3YxeFZuOSsrUENZU2ZYdWY3Mko1L2c1ZVVySXU5L2ZlWGxTR2ttMFc5dngySUN6R09RaUtqVnluTnYvYm9jZUJFMVgwak9uWHVjV2VWY0lvSkxCRHJhUGIrNFZVU2tPNERyVGVqMWFkVkd0V1RuTFhHZ0MxUmlYaTJiZnZPbTluNEdJaUlpcXF1aXFncS9lM1UrM3Z1OFpwVlNXbElTYnJZeUFRQjc5dS9IZlMrOGhPcFFDRlhCSUtxQ1FWUlVWNk02RkdxeXoxdkhaR0gwNmFmWEtWdTc1U3ZrdlBSeW0rTzlkSGdHYmhqbGJYVzdGWjk4aWsrKy9ockpDUWs0WjlCQTlFNUxhM01zWWFaaG9FdDhQRlo4dWpGU3RtVERSN2pzbk9HdDd1dmRqWjloMTk2OUtGcTdEc1Y3OWg2UUFMKzdjUk0yZnZNTkFLQjcxK1REbnZ3ZXE1Z0FFMUdiN2NtZHZCUEFrKzRYMG5MeUxvTHF4UUN1RUpGdVRiZFdRS1hPZkJRUnhBQ3dESWdGQlArY25wMjNRYUVMVk9TL3BkT25CZzdWY3hBUkVYVm04Ykd4U0UycVRhSVdySDRQWncvb2o0eUJBNUdja0lDUzhuTHNxYWhvVlo5YmkwdmJPOHcyODMrNEZpcysvUlFBMExkYmVxc1M0Rm41aStINzRNTW02OVFmbW44NjhBYWVmV05KazIyZXVYVXF1aWJVSFQ5NGQrTm5rZGZlVTRZZDBHYnRsaThqcjA4OThjUW0rNmRhVElDSnFOMlZUSis2QU1BQ0FKUFRzMmVmcDVEeElqb2VrSk1QckMxUWFDVC9WVFF3bDFwd2trQk9FdUFYYWRtemQwSGtueXI2UXVrRDA5NDRwQTlDUkVUVXlkeGlaV0w5VjEvaDY5SXlBTUNzL0FJOCt1TWZJU2t1RHVjT0hvenRaV1dJajQxQlFtd3M0and4MkxCMUs3N2N0UXNBY09rNXc5RW5QUTF4bmhna3hNWWdMaVlHUGJwMmJmYWV3L3IwZ1dHMGJDYnRwdTA3VUY1WjJhcG5xcWl1eGxzZmY0enZEQmtDRWNGbjI3K0pYT3VkbHQ2cXZoeFZPTnI2MmVmTnRkRjYxemZ2MkJtWmtoMGZFNFB2ZkdzSWJuL3lhV3dwTG02d3o2SzE2L0RHdXZVTjlqMjBkeS84YnVJMXJZNjVvMklDVEVTSFZQR01hVzhEZUJ2QXZWMXlacDBjby9KamdVeUNvRmU0amtqdE56MVJoYm9MaWhVMTZYSDA4TEE3b2p4WlZDYW41OHplQ3NoTFFYRmUyUDNBcmU4Y3JtY2lJaUxxcUJMajRqREZ0cEQ3ei84REFDUW5KR0RYbmoxSWlvdkRUOGFOT2FEK1gxNWZHRW1BdmNOT3hvQWVQVnA5ejk5Y2RXV0xONTM2MWN1dllNM21MeHE5WHJKM0w3ckV4OWNwcXc2RjhOQ3I4OUczV3pkTUdua0JkdXplQXdBd1JGQmN2aGVsKzhwUkZhcGRrL3gxYVNrKzJycTFUaDk5anpzT0NiR3hkY3A2ZE8ySzAvdjFiVkhjOWUydHFNRGJuM3phNlBYQ3RXc2pyODhiTWhnSnNiRUlPVTZUaVhSajEwSU85MHVMeGdTWWlBNmJ2ZE52WFEvZ0xnQjNwZWZNR2F2UTZ3VzRGRUR0ZDZySWJsb0t3SWhNSTRwT2pHdEpid0IzZU5TNEl5MG5ieU9BRjBWQ0x4US9jTnRhRUJFUjBVRTVhOEFBakR2ekRBenVlVHd5VHprRlJXdlhJZWVsVnhxc3V5OXFOUGIrbDE1cGRNZmpXVCsrQWNrSjhRMWUrL3VTcFRDa1pTUEFXMHVhbmxMOTYxZitoYzA3ZCtMMnNhTVB1UGJGcmwzNFl1ZXV5SHRIRmZjOC8rSUI5WjViOWlhZVcvWm1uYkxmVDdvR1EzdjNybE0yNlBqak1jVzJzSytxcWtXeGh4a2kyTGxuVDZNSnNPTTRkVVp6dzlPZnp4azhDSVAzMXV3UitzR1hXMURzdms1SlNNQ1ovZnMxZXI5ZTdiakd1U05nQWt4RVIwVHg5Q21MQUN6QzNVOGtwOGRXWGEzQTlRSmNVRnREM01uUmNJZUNhNU5mZFFlRm83OVZDakFJUURiVXpFN0x6dnNRMEJjY2lYbUJHMmdSRVJHMTNwUXNPL0o2ZjFVVnl2YnRhN1pOVSt1REhYVWF2ZmJhcXRXdEM4NjF0N0lTanl4Y2hBdUdmZ3VuOWUyTFdJOG5Fa055Zk8xNjJvVFlXSnpacngvSzl1ODdxT25MVFNsYXV3NnpGaGUwcWszM3Jzbkl2dXpTUnE4di8rUVRsSlNYUjk2ZjBiZG1sUGtHNzRXUnNwdm16b3U4UHU5YlF6QnRkRmFyWXVqTW1BQVQwWkgxK3h2M0ZBT1BBWGdzT1dmMlVJL0tiUUpjRDBFeTRDYTVicWFyN25UbzZCOFNSMGFJbzdvVXdhbUF6REFSbkpHV00vc05VYzByanVuK2IrUmUxYm9mMFJJUkVYVWlqeTdLeDFkUmEwd0I0S2JNVVRpcFQyOU1HbEg3TStyM1B2OGM2N1o4MVdnL2NSNFB4cDExSnBMaTRpSmw4VEV4N1I3dk42VmwrT0RMTCtIL2NDM082TmNQdjczcVN1elp2eDhpVW1lMDJXTVl1T2ZTUzdCbmZ3Vis5WEx0U0hiM3JzbElpS21aMXJ5MXRCUkJkMGZyYmwyNjFJa2RBR0k5TmZHZk0yZ2cwcEtTQU5STWk2NW81ZWh2V0dwaUlpYWM5KzNJKzdpb0tlRC9Ydmx1bmJxR1lhQ2l1anF5VG5oNzJlN0lORzRBR05xckYvWTNFMGRUUjBaMU52eXZRRVJIalQzVHAzMEU0SGJjL2NSOWFiR1YxNG5LYlJCRUR1S0xqQUdyUXNXQVJHMmVWVk1lcVlpb05oZEM1TUwwNEs3dG1qUDdLU2VJZVdXL20vWVppSWlJcUk1TjIzZEVqdFVKMjF0UmlUUDc5OFBnbmowUmNoeTgrTmJ5U1BLYm1wU0l2dDI2NFg5ZjFPeEdmTUhRYitITmp6NUdaVENJcGVzMzRQYXhvM0hXZ0FFSDNLZitiT2VucGt4R2wwYW1SemVsOE1PMStPRExtbnNQNk5FZDVSVVZxQTZGa0pxWUNMT0JxZGlWMVZYNGJQdjJ5UHNIcjdrYTNkMU51cUxQQWY2Ujk4Skd6d0UrYjhnUW5EZGtTT1I5OGQ2OStNMkVLMXNWZDZ6SFJGcVhMcmgyNUlnRHJuM3d4WmY0NU91dkR5aS85dEZaalI0NTljaWlmRHl5S0wvSmU0NDZaUmgrOXIxeHJZcXpvMklDVEVSSG45L2Z1S2NFbUFWZ1ZzcDljeXpEY0c0VFNPMWNJYW1aSGwweklCeTFTWllnYXNzc2hXcWREYlo2Q09TWGhvbTcwN1B6Rmp1UXZOS1AweGZnbGF1YVBzQ1FpSWlJc0duN0RzektYeHhKem1KTUU5bVhYb3JYMzM4L1V1ZktiNStMcW1BUTc3am4xK2IrOC85dzFvRCtHSjl4ZHAxRXVQNG1WZjkrNXgxY2Z1NDVpSyszeVZSalFvNkR6VHQyNHY5VzF1NS9lVkx2M3RqbHJvbE42NUxVWUx1VlVjY0tuWkNlSGtsK0Q4YTJraEo4OHZVM3pWZHN4SkwxR3hBZjQ4RzVnd2RIeWxRVnp6UnpYQksxSFJOZ0lqcXFsYzJjNGdmZ1Q4K2VkYUxDbUFiQlRRSWNCeUJxZnJSQ3RXWnFkTlIrMGJVL1lhN0poR3RLYTRhUnh4alFNZW5mMnZVVmN2SWVyL0FFNSszTHZiM3VkbzlFUkVTZHpDMVdKdlpWVnVMUHJ5L0U3djM3QVFBVjFWWDQyNkxGOEgvNFlXVDliSXhwNHE2TEw4SzNldmVxa3dDTENPNis1R0pNLzc5L1IzWnFmbS9UNTNodjArZTQvL0xMTUh6UVFBQkEzMjdka0pxWWlGSjNYZkZycTFZZjlEcGdBUENZSms0OThVUjgrdlUyQUdnMHNUMmpYMStjTTJnZzN0bjRHYzRkUE9pZzd3Y0E3MysrR1hOOC9qYjEwYjFyY3AwRStJMzE2eHNjL1FVQTc3QmhDRG9oN0srcXFyTjUxaWtubklBZUtTMDdhb3BxTUFFbW9tTkM4WXhidndSd0wzS2YrazFhZGNWTmdONHRJdTZwNzdYSnJxcldPVmFwNW5MdFlVb2FmZEt3b0ErQVg4ZFZlM0xpc3ZNV2lNaWM0dW1UODkxaFpTSWlvazdscEQ0MXV4eDdURE5TRmg4VGk3MFZGWkhrTnpVeEVmZGROajZ5STNKU1hCeFNFaE1CQUlZWWlQVjRrSFA1WmNncjhLSHd3NXBER1RJR0RvZ2t2MERObXRaYjdFdzh2T0IxaEp6R044ZHFxY3ZQUFFmSkNmRkk2OUlGM3g0OENDZDI2OVpndlQ3cDZianYwdkY0NitOUGtKS1lpQkozeEJpb2U0VFF2c3JLT3RjQUlDVXhzZEVkcmtXa3pocmVwb1FjcDlHcHpLcy9hM3pmenR2Y1hhMFhySDR2a2dBYkl2akZSZDlIZW5LWEZ0MmJhakFCSnFKalMrNE5GU1hBMzNETDNMbnBQWUxYcWNvOUloTDU4YW1JUkVaOG8wOFFqaDRacnI5VVdBUW1nUEdBamsvUHp2dlkwYnlIU25jYWY4ZTh5ZFdINDVHSWlJaU9acmVOSFkyUHQyMURTWGs1VGozeEJMejl5YWVSSkN6VzQ0RjE2aWtBZ01DNmRaRTJKNlNuNDg3dmZ3OHZ2clVja3kzcmdENHZHRG9VSjZSM1ErR0hIMkx6cmwyb2pOcmtxVGtpZ2hqRFJJK1VGSnovclNFNGUyRE45T3IrM2J2alBuZDM1ZnJuK0laOVhWcUdQOHhmMEdUL2VRVSs1Qlg0NnBUTnUva21ISithMG1EOWZzY2RoNy8rNkxvV3hiNWsvUVk4dk9DL0RWN3IzNzA3M2xpL0FUMVRVN0JqOTU0R2Z6aXdiTU9HeU9zdThmRjRaY1dLWnU5NXlna25ZTVJKUTFzVVgyZkFCSmlJamszekpsY1hBMDhnTi9lcHRPcWVQNEE0MlFLcCtRNGNudTdzbnBlazBsQWlYRVBkWDJ0SGhlVmJodUNKOU83T2I1R1Q5M0J4UmRJOC9QRzZjaEFSRVhWU1hlTGo4ZENrYS9DUHBXL1dTWEtiTW56Z1FOeC94V1g0N3NrbkhUZ3p5OVd2KzNHNFlaUzN4WEc4dG1vVmxxNy9DSUJpOFBISDQ4Yk1VUzF1ZXloOXZtTUh4di9oNFRiM002Qkhkd0RBWk12Q3pQKzhpb2JHaWZkWDFmNXNmdmYrL1hqOXZmY2JxSFVnSnNDMW1BQVQwYkV0TjljcEFWNEE5TVhVbkx6eGhrbzJCTU1CMU5sbU1ubzBPSnFFZnoxZ1dCaDlBUHdwTGI0OFIzTHlIZ2w2WWg3ZG5YdFRjUU5kRUJFUmRYaDdLeW9RRitOQmZFd01xa09oeU9oa2pHbEdkbHl1Q2dZalU0bFA3VnV6U2lrNitTMWF1dzR2dnZYV1FjZXdaMzhGeWlzckFRQ2JkK3pBeW8wYkk5ZlN1M1RCZzlkYzNXd2ZoaUVOSHNsVVVWMmJXRVkvVTNTN3hwaUdnZlJHTnQ2cXI3STZHRmxmWFYrLzd0MXh3ZEJ2UlVhMDI0dlJ5QThnT2lzbXdFVFVRWWlXVHNjU3dveFVBQUFnQUVsRVFWUi9BUHduSldmV2FBTkdqZ0FqZ2RxY3RyRWtHS2gzSVhyVExDQWRRSzZudXVxdTlKeThlUldPOFlkOU15ZHZPelRQUUVSRWRIUUpoa0o0ZU1GL2tSQWJpMm1qc3pCdGRCYis4dnBDRksydEdRbk92dXhTbkRXZ1B3Qmc2dU5QWUd0SktRRGcwMjFmUjNZMEhublNVQXc4L25pVVYxVGc2OUt5ZG9tck1oaXMwMWRWc0dXSE92Uk1UY1ZMUC92SkFlWFJ4eUQ5Wk56WVJvOUJhc2lKM2JxMXl4VG85QzVkY0xPVjJXVDczMCs2cHM1NjVmb1cvKzhEUEZrVWlMenZsWnFLSzc1OWJvdGk2eXlZQUJOUmgxTTIvZGJGQUJhbjVNd2FiYWo4UVVST0I2SnkzQ1l6WVVTUzN6clZSSklBM0JFbnptM3gyWGwvRDRhY0IzZi83dFpQRyttQmlJaW9RM2cwUHgrbDVmdnFKSVFmYmEzOU9YQlBkMTNzanQyN0k4a3ZBQ3o3NktQSTYvN2R1MlBnOGNjZmhtaVBqTTA3ZDJMaUkzOXJVZDFnSXh0Z2hhVWxOVDJTWEJVTTRnL3pGMkQ0b0lINDdza25JOVhkZ0F3QS9ydjZ2VHJKYjgvVUZFei93UVNrZCtFbVdkR1lBQk5SaDFXVENHdEJhbmJlZFliSWRBQW5BSWhrdGFvS2lCRzFMVlpkdGFjbzFlNHNMWUlZQUQ4MlBmS2o5T3paZndmMGZuZUhhaUlpb2c0aGV2T2wwdkthbzRxK0thc1piWDEzNDJmWTZvNlVwaVVsb1ZkYUdnQmcwL2J0Nk9PK0JvQ3Z5OG9pL2NTNk95U1BQZk1NV0tlZEdxbFR0bThmN3ZySDg1RXB3ZDgvNjB6ODhMc2pHNDNybVRlV1lPSDdhd0FBWi9UdGkzc3ZHeCs1ZGlRbithcHFaR3Iyb2Zic2txVllzL2tMck5uOEJaNE9MTUU1Z3dZaTY3VFRzS1c0R0U4RjNvalVPejRsQmROL2NCV09hOE5aeHgwVkUyQWk2dUJFUzJmZ0dlUSs5VkphY1A4ZEF0d0RTRmVnWmwyU3FrSWpweUkxMGtONFJEZzZFYTdKbks5WHhkWHBPWG16cTBPaEdYc2V2RzNYSVg4Y0lpS2lRNmk4c2hKbDd2bThZVWx4Y1JnL1BBUGJ5OG93YTNGQnBEeDZWUGpjd1lQcm5HbDcvZXk4U1BLY0VCc0xvT1o0cGVnamxoSmlZK0VkZG5Ma0RPRC92dmMrS3FxRHVIVk0xZ0ZyY0FFZ0dLcE56QTNUaVBSN0pKdzNaREQ2ZGUvZXBqNWlQV2J6bGFLVTdkdUhkNk9PU2dvNVRwMGR1Y042ZE8yS0dWZGYxZWg1eUowZEUyQWk2aHhxams5Nk1QbmV2ODN6bU1hdm9USkZCREhTNG5uUmRSTmhDQ0FRaUVnY2dEdGlUT1BHdEp5ODM1ZVU3LzhUL254bnc3dGJFQkVSSGVVKy9mcnJPdThIOU9pT2U4WmZnaTI3aW5IWGM4OUhrdG80andmamgyYzAyTWVXWGNXUmVnQWk1d1EzNU1iTVVZaVBqY1hMeTk4R2dFanlYYnhuTDJMZFRiY01FV3phdmdNclA2MU45THJFeGJYNjJkN1p1QkYvbk4vdyt0dm9UYkFlV2JnSXMvSVgxN21lbkJDUEI2KzVHazhVQnVvM2JSZmY2dFVUbHplelZqY2xNUkdQVDc0WjcyemNpTVgvK3dDck4zM2U0TkZSM2J0MnhWZkZKVGd1T2JuUkhiZzdNeWJBUk5TcHVLTzBQMG5KbWZ0WFU1MkhJTGlpNWtwNFhqU2FuVWNsSWxDRXp4dU9sSFlWWUhwNlV2eHRtajM3TnlVeDJ4OUhibTd3MER3RkVSSFJvWEZHdjM3NDNsbG40dlgzM2tmbXFhZGdhcGFOUDh4ZmdKV2ZicXhUNzhiTVVlaVduSXlxWUJDM1BmazBUTU9BQUZBb2R1emVFNmtYSHhPREU5TFQwSlJKSXk2QUFQamdpeTl4OXlVWHdUUU0vSFhSSXJ6LytlWkcyL1E5N3JoV1AxdkljZW9rdW8ycERvVlFYVyt0Ym94cG9yeXlFc3MvK2FUVjkyMkpwamEyaW1ZYUJzNGJNZ1RuRFJtQzdXVmxXTFRtZi9CLzhDRktvMGJ0MTI3WmdsKy84ay8wTys0NC9PSGFpWWhyWU5mcnp1ekF1UVZFUkoxQTJmVEpHNHRuVEwzU1Via1EwTnFkT3R5OHRwRmx3VkhWMUQwOXFmNEtZdWtwSW5scDFUM1dwOStmZHhVaUU2eUppSWlPRFQvMlhvaWZmVzhzZmpwdUxHSTlIb3c3NDR3Nkk0bFhuLzhkakRuamRBQzE2M3UzbHBUZ3E1SVNiQzBwclpNOGpqM3pETVI0bWg5em16amlBdnoycWlzanlkcFovZnMzV2pjMU1SSGp6anpqb0o2dEkrbVJrb0xydmpzU2owKytHVDhkTnhhRGU5YmRhT3lzQWYyWi9EYUFJOEJFMUttVnpwaXlCTG01cDZZRmU5d2hpbDlESkVsYVBoaGNKLzJ0dTFtV0RJYmlwYlRzdkh2Vm1QMnowZ2VtdmRGWUgwUkVSRWVUR0k4SG8wNDVKZkwrN0lFRGNQSFpaMkhKK2cyNHhjN0VCVU9IMXFuZnYzdDNmRk5XQmtNRXNaNmFhY3VwU1ltNFlPaFFYTm1LSTNpaUUrVlRUenlodHR3MEVldnhJQ1V4QWNOT09BRVRMemdmeVFrSnJYNnVqQUVEOFBUVXlhMXVCd0JpR09nU0Y0ZDVOOTkwVU8yYkV4ZDc4SWxxak1lRHpGTlBRZWFwcDJEZGxpMzR6enVyOE5uMmIzRE5CZWUzWTRRZEIwY21pSWhjaWJtUDlvNnY5anhTT3kzYUZYVXVjSFBVclY5L3pZMUNGMG5JK0hueGcxUFd0Vk80UkVUVWlaWG5MMnpabk5sMlVsRlZCVWNWaVEyc3ZkVUd2dS9Sa1ZVVkRFWkc1dytscERIampybi84Y2Rjd0VSRWgxcktmWE95REhIbWlNakF1bGNVQ21uUkIyZGpvOGNLbllWcU03dmtvY2xsN1JBcUVSRjFVb2M3QVNacXlMR1lBSE1OTUJGUlBXVXpweFNVN0E0T2MxUi9EYUNpOWtwNGdYRHphallDQ1UrUTFxaHl1VlZpbkk5VHMyZGZ6L1hCUkVSRVJJY1gvL0ZGUk5TRTFIdnkraHNtNWtBd0pseFdNeU82NWFQQmJpdW9TdDJaMUlxVnFucHp5Y3hwLzJ2UG1JbUlxT1BqQ0RBZERZN0ZFZUJqTG1BaW9pTWhQWHYyQkFYbWlranRXUTZ0V0JzTTFJd0loMyt0VzQ0ODljVGZWNXA3UTJuN1JFdEVSQjBkRTJBNkdoeUxDVENuUUJNUnRVRHhqR212VkR2Qm9RcDlMVklvQXRXYWxjRXRJVkhKcjlZcHgxUUpWbnlTbmpQclJrNkxKaUlpSWpwMCtBOHRJcUpXU3J0LzlrUTQrRnVkMGVBV0hacFVWM2g5Y0oySjFJcVZJVFdtbHMyY3ZMb2RRaVVpb2c2S0k4QjBOT0FJTUJGUkoxRHl3TFRucXpUbVpFQjl0YVhTNHBIZzJoWUFZTlRkV0V0d3JtR0Uza25ObnYwd2NwK0tiNDk0aVlpSWlLZ0dFMkFpb29OUVB2UG1iNHFuVDhzQ25KdWcyQU1nTXBLclFJdFRZVUh0T21LTmxJbGhpTnlaVnIzL2c3VDc4eTVvNTlDSmlJaUlPaTBtd0VSRWJWQTgvZFluQU9jVUJRTGhNZ0ZhZkZ4U05BR2dVZTFFWkRBY0xFM1B6dnNyN3ZoVFFqdUVTMFJFUk5TcE1RRW1JbXFqNGhtM2Zsa3lmZW9vaGQ0R1lCOEFTTlR1MEsxSmhTUHROUHdlQXNGUDBoSVQxbkUwbUlpSWlLaHRtQUFURWJXVGt1blRaZ1VoWnlyd1FkMHJCN0ZQaVVpZFVXUVI5SWVEcFduWmViUHdpMmVUMmhncUVSRVJVYWZFQkppSXFCM3RuajdsazVLeTZuTlVkVjY0VENCMXBqYTNUTTNhNFBCTzBVRE5hTEFJcHFYRjdWMmZtcFBuYmJlZ2lZaUlpRHFKWTI3YmFpS2lZMFhhL2JNbmlvTjVFS2t6WXR2YUE1TVVBRlRyVEt0MnkrZVdWTVhlaGQvZnVLZk53UklSMFRHRnh5RFIwWURISUJFUlVVVEpBOU9lRDRweFZsdW5SQXRxMXdiWDJTUUxtSndXVTdrMjVmN1pHVzJObFlpSWlLZ3pZQUpNUkhRSVJhWkVBM25oc29PYkVoMXViQUJhdXp4WVJFNDBGRytuWmVmZEErZ3g5MU5ZSWlJaW9zT0ovMWdpSWpwTVVuTG1YR21xUGdsQmNyaE1hNDhCYnIxNmpWVzFxRXBqcmltZmVmTTNiWTJWaUlpT2Jwd0NUVWVEWTNFSzlERVhNQkhSc1N3bDU3RUJCb0wvRXVDczJsS0ZRbHI5Z2F3QXBONkNZZ1YyT25BbWxVMi9kWEU3aEV0RVJHM3crR3J0RndTNkd5RjBWMEVQQmJvRFNCZEZUeFYwRjBXeUFyRUNlQlR3QUlnUmdRZnVlMUgzOTVxeUdOVFVTUUtBYTNjdE9uSVBSdVQ2Ui9yWU55YWZJOGZVeHB4TWdJbUlEcmZjbDJQVHFuYzlLWUpKMGNXdDNSeXJydnFac1A2bGVJZDVOK1pOcmo3b0xvbUk2QUJ6MzlWZUFQcEdmZlZTb0xzb3VpdlFYUVRkVVpQb0poN0tPSmdBMDlHQUNUQVJFYlZZYXM3czJ3WDRrMEE4UUZzVDRBUGJLN0RHZ1hGRjJmVEpHOXNTSnhGUlovR250elFoTVI0REVFSWZNVEFBRHZxcTRFUUJUbFJGUHhFTVBOSXhFaDFWRkV5QWlZaW81Vkx2bjMyaE9QaTNpS1JGQ3R1d01MaG1jeTJwYmE1YTdnQzNsczZZOWt6Ym95VWk2aGdlWDYzOWdvclRCVGhORmNNQkRBVFFWNEMwNXRxMmxTcDJBZGdKWUNjRU93RnNFMkFyZ0RKSHNOdDBmemNFdTROQjdKWVk3SVdnT3NhRDRMNDlDTVo1RUp3OFhQWWQ2amlKT2lvbXdFUkVSMWpxUFhuOXhjUjhFWndhTGp1NFZjSGh0alhxalFhL1hPSnhia1R1clh2YkVDb1IwVEhscVUwYVg3VUxaemlDMDBWeENvQ3pCVGdkUU1vaHVOME9CVGFJWXIwS1BsZkJUaFBZcVlvZGNCUGV5Y05sNXlHNEx4RzFBaE5nSXFLalFlN2N4TFJxNTNrUmpBOFhOWlRJdHBRQ2dHcmsvR0MzYkdNUSt2MDkwNmQ5MUtaWWlZaU9Rbm52YVg4SjRnd1JuSzdBNmFJNFhRV0RwVDJQL1ZTRUlOaWt3QVlBR3d6RmVuaXdJV2hpL2JUVHBhVGQ3a05FaHd3VFlDS2lvMGhhVGw0MkZBOUlaUGkzTFdQQjRVUVlkYVpFcThqVkpkT25MbWg3dEVSRVI4NWpxM1JrU0hFK2dCRUNqQUNRMnM2MzJBRmdKWUFWQURZWWdvOXV6cEQvdGZNOWlPZ3dZd0pNUkhTVVNjdVo4ejJCOHhJZ1hZRHdrbUJCN1podzYyblVhTEFxVkFTL0xaNCs1VGZ1UVVwRVJFZTF4OWRxZW5BZlJncHdBWUFMSUJnT0lMYTkrbGZGZmdDckJWaXBCbGFvZ1JWVHo1TFAyNnQvSWpwNk1BSHVRTHhlYjMvVE5COHpET091Z29LQzl3L1hmUzNMeWhLUitZN2ovS0t3c1BCdjBkY21USmhnbHBTVWxLdnE2MzYvLy9MREZWTjd5Y3JLdXRCeG5Ba0FGdm45Zm82WTBXR1RmTy9ja3p4R2FMNklEQTZYdGZjdTBWRGtJNmI2cXVMY24reHVRN2RFUk8xdTlqczYxQU5jb082WENJYTJZL2NLWUlNQ0s4UWQ0VTNMd0pxclJFTHRlQThpT2tveEFlNUFNak16SnhpRzhiS3FmaFlLaFRJQ2dVQnB2V3VUVzlPZnFpN3grLzIvZGQ4YVhxKzN3ZlBzVE5PMFJlVGZxdnJMVUNnME8vcWF4K014QVpTcTZxSlFLRFNoa1ZzRkE0RkFoUnRuSDhNd1pyVW16b2JzMzcvL2gyKysrZWFlNkRMTHNtNEVNS3ArWFJFSitYeSs2K3VYWjJSa0pLYW1wcTRUa1g2cStyamY3Nys1clhFUnRVYmFMK2VtSU1aWktNQjN3bVhxN2hCOTBGT2lHMWdYN01BWXc2T1NpT2hJbXZ1dXBxaGdMQlJqQlJnRG9GZDc5cStLTHlGWXJJTEY4UVlXMzNDV2xEYmZpb2c2SXMrUkRvRGFUMkZoNFN1MmJUOHJJdGQ1UEo1L0FMZ1k3cHhKd3pENkFiQmEyV1hrbTROdDIrY0NXTjVVWlJGNXlPUHhQTlRJdGJFZWoyZFBROWNBK0FIWUFPQTRUckpoR09NYnFkZGlNVEV4Y1FEcTMrODdJaklKUUdWVVdSeUFFSUFERXVEVTFOVGZ1c252WmhHNXliYnRmL3A4dnZ5MnhrYlVVaVVQVFM3RDdZK01TdS9xK1R0RUpnRHVWT2cyREFXTENCVGlicEFGQ0RESVJHaDErbjE1VnhYUG5Nby8zMFIwMkR5MlNzOExLVVlER0FmZ3ZCWXR5R2o1NTk4K0tONVFnYy93SUgveW1iSzJEYUVTVVFmQ0JMaUQyYjkvLzIwSkNRa2pBWHpmdHUxc244ODNIUUJLU2tyK21weWNQS2VWM1FVakw0TEJMUjZQNXpjTlZWTFZ3VzVpbVEvZzdYclhEQkc1SDhBbkFKNXY1RDZmTlZDMkxCZ01qbXRsdlBCNFBHOEJPSzJwT3NGZzhJUkFJTERUNi9WMjhYZzh1MVQxay9wMWJOdStRbFh2Vk5XbEhvL24wbEFvOUQ2QUo3MWU3N2NEZ2NDVzFzWkZkTkFlL1VsbE1YQlZXczdzM3d2a0xnQkEyM0pnQ0xTbWo4aG9zSFJWd2NMVTdObS9LcDB4YlhwN2hVNUVGTzNKMWRxOTJzSDNvQmdMWUxTalNHL3FjeXh5SkxvQTZ0Uytic0pxQUlzQkxKNDhYSXJhTFhBaTZsQTRCYm9EeXN6TVBOOHdqQ1dxV3EycWd3c0xDNzg2bFBlekxHc1VnQmRFNUg2ZnovZFk5TFVKRXlhWXhjWEZYd0VvOFB2OVAyeXVMNi9YZTVMSDQxa1A0QTJmeitkMXkxS2pwM05IeTh6TVBOY3dqUFBMeTh2bkxsKytmTDlsV2UrTHlCbkJZTEI3SUJDb2M5YWVaVm1QaThpTjRXdTJiWThIOEI4QXYvUDVmUGVHNjJWbFpaMnBxc3NBVkRxT2MzWmhZZUhtckt3c1MxWHpWZldqeXNyS0VjdVdMZU5SQjNUWXBlWGtUUVgwYndJeGdMWWRreFJXUDVGV1lFRkpSZExWK09OMTVXM29sb2dJdVVYcU9iNExSb2hnckNqR1FIQUdHdm5JMHNndmdPSCtrSzhGUCtqYnFzQmlLQlo3RXBGLzB5bFMzSTdoRTFFSHhSSGdEcWl3c1BDdHpNek0yMHpUZkx1Z29LRGRrdC9Nek14TXd6QysyOGpsT1FENjJMYWRHMTFZVWxJQ0Vaa0RBUFd2QVlDcVZ2bjkvcGxOM1BOSGhtSDh4YmJ0a1Q2Zjc0UDYxdzNEZUJqQWlLU2twUGNCQkZyelBLbzZ6bDBMK1dxNExDc3JhN2pqT0l0RUpFWlZ4eFVXRm00R2dJS0NBcjl0MjNlSXlDUHg4ZkdMdlY3dnhZRkE0T3ZXM0krb3JVcW1UODFMdTIvMjV6RHdmd0RpSXljYm9TMmp3WFhYQlF0d1VWcjgzaFdTKzlqWTR0eWJPZHVCaUZvbHQwZzl2YnNnU3dVL0FEQWU0YU9KR3ZxUWl2b3BYbmhyQXRWbWY3aTNUWUdYVGNHTE4yZkkydzFYSVNKcUhCUGdEcXF3c0xDMTA1MmJaUmhHSm9Eczl1eFRSTW9CTkpvQXUxSUFQRGR1M0xoekZpNWNHRm0vNjQ3Z2pnQVE4UGw4clVwK1hXTlY5UnUvMzcvQzdjK3JxcStLU0pLcVh1djMrNWRHVi9iNWZJOWFsdFZQUkg3dThYaFdabVZsWFhJNGQ5c21Bb0NTbWRNV3BtVFBHV21JNWd1UURxRE4yME1mdUM1WVRrR3crcDMwKy85bUZ6OXdHOWZORVZHVFhsWTFTMWJCVXVBcVVWeW00bjQyMVJPWjBod1dudExzSVBJNUpnMThsaWxRSXNDLzFNQ0xYNStGb2x3UjV4QThCaEYxRWt5QU96N0RzcXptRXN3bWhVS2huRUFnRUZrUHJLb1hoMEtoZzBrNDYvQjRQQ3NCOUcycVRtRmg0ZE9XWlYwaUlwZFZWVlhOQlBCeklISzgwb051UEw5cTdiMHR5enJkM2VCcUhnQmtabWIrVWxXbkE0Q0lUUFQ3L1M4MzFNN3Y5Ly9Dc3F3cUViblhjWnlWdG0wL0ZBd0daNFIzc1NZNkhNcG1USGszSldmdXVRYWNmQUVHUlVaT29EalkvYUVGQ3EzVFZIckNNWmVuNU15K3ZHejZORitiZ3lhaURpVlgxZWo1SGtaSkNGZVZyTUxsQUk0VDRNQWZ4aW1nNHVhNjlhNnB1dFViL3RncVYrQTFDRjRReGFMSnc2VzZ2WitCaURvbkpzQWRoRzNiZjBiVVVTa0E0RGpPRHh6SCtVcEVmdG5HN25NUnRTRVdnSXBBSUxEWHR1MlRSU1N1dFozdDNyMzdzeFVyVnV5MkxNdVJobjdVVzA4b0ZMckZOTTN6QWR5UmxaWDFXa0ZCd1JzbEpTVS9CbkN5cWhiVUg2bHRDUkc1eEgzNWI4dXk4a1Jrc3FydWRkY0l2KzcxZXJzMEVjOU0welJMQWN3QWtPUHhlTjVGMURScW9zT2hiUHJralYxekh6L1hVMTJkRDhGd0FHN3llL0REd1hVT1I0SUFnbVJEWlZIcWZYbTNsTTZjK21RN2hFMUV4ekJWbGNmZXczY2RCMWRoRmE0VW9FZXpIemR5d1BuamtZSUcvZ2xRQmNVaUFWN1lXNDFYN3p4ZjlyZFQ2RVJFRVV5QU93aFY3UzhpcDdwdjR3R1lqdU1rQkFLQmtHVlpXZldxRHhPUnZ3TFk1empPMVNKTmY0TUpCQUpWN2oyK0ZKRVZBTXJjOS9NQkRHcHRyRjI2ZExrWXdBSVJXYU9xMnh0N3BLajc3eHcxYXRRdHBtbSs2ampPMDVabG5ZZWFwTnh4SE9ldTF0N2ZqZjBTRWFuY3RtMWJZYTlldlQ0RGtBSGdQZ0NMUFo3bS8xcW82cjhjeC9HYXBtbjdmRDRtdjNSRTdNNjlxUmk1VDQxTXE2NTRVUVR1OFdGdDNDTGE3U004bWl3Q1V3UlBwR2ZQSGxBOFk5cjk3UkEyRVIxRFZGWG1yY0lGQ2x3MWJ4V3VCTkNyc2VXOG9nQU1SSDBIais2bmlWMmNGUjlETUMvV3hCTThuNWVJRGpVbXdCMkUzKysvTFB6YXR1MUZxRGxFSGdEVTcvZlhtYjVvMi9aVUFGRFZod29MQytlSHl6TXlNaEpYclZxMXI0bDd6QVV3dDE3eGJsVzlvb1ZoVGhLUkg0WGYrSHkrU2ZVcmlJanB4bFpuZlU5UlVkRnI0VE9PVmZWZEFMMEJQRlpVVkxTbWhmZXVidzJBYzNyMzdqM0o1L005QmVDY0VTTkdwTVhGeFQzWHd2WXJpNHFLM2dUdzVrSGVuNmg5NU41UVVRSzlMQzE3enQ5RlVQTjNxczRSUndlcjNtaXlTRTVhZHQ2QWtoM0dEWmczbVZNUmlUcTR2RFhhUTZweDQ3eDNjVE1FQXhyTVc3WGUxT2J3eDBZREd2ZzRxbGJnMzZaZzdzM0RwYkNkd2lZaWFoWVQ0RTVtMUtoUkdRQXVCL0Rsdm4zNy9oQXV0MjM3ejZwNjJaZ3hZODdPejg5djhURUNxbHBkUDhGdWpHM2I1elZYeHpBTUV3QkVKRmovV2pBWS9LbHBtcGFJbktDcWV3QWM5R2hVS0JTNnkrUHhYS0dxRHd3Yk51eTVkZXZXVmJsSEcxMGJydVAxZWoyR1lYeFhSTmI2L2Y1dm90dDd2ZDc0ZzcwM1Vmc1RMWm1oUDB6TG1iTmJnS2tBSXNudndRNEdoL2VFanQ2MFJnU1QwbnFFVHNBdjU0NHZlV2h5V1h0RVRrUkhEM2UwTjBzVmsxR0ZTMFRncWY4QkV2MlpVcnYvUU9OMURyd0hQaFBCWXdBZW56SmNkalpTallqb2tHRUMzTWtZaHZGN0FGRFZ1NWN2WHg2WitxeXFlMFNrWHlnVWVnb0lUNlZza1ZqTHNxNXNTVVZWUGFVRkkxSnhidDJxK2hjQ2dVQ3BaVmtmQWVnRFlGOWxaZVVCZFZvcUVBaVUycmI5VnhISjdkMjc5MFVKQ1FuejA5TFNyZ0VBbjgvM0xBQVlobkd0WVJoUHFlclBBZndwM05hMjdaTlZkYVZsV2MvNS9mNHBCeHNEVWZzU0xabU9hZW5ac3lzaDhyTkk4UUhicnJheTEzb3pxZ1Z5SVdKQ0sxS3ovemFtZE1adG05c1dNeEVkRFE0WTdXMWdzeXFnNXZOQUdodmxEZS9tWEgvTmIwMzdJQVR6RGNIY1d6S3dXRVFhR1NjbUlqcjBqQ01kQUIwK3RtMVBGSkZNZCtPb0Y2T3ZsWmFXUHFDcTd3RzR4TEtzbjdhMFR4RkpGcEZYV3ZoMWRRdTZERzgrdGJmK0JjdXliaEdSVEFBaEVUaytMaTd1a1piRzJSRERNSjUxWDQ1TlRrNVdWWDA0ZWtkcGo4ZnpPZ0JIUkM2UGJxZXFFMFNraTRqRXR1WCtSSWRDOFl4cGQ2aHE1TGd5RVlGcTIvNnRHVGx2T05LTkRCVVk3NlRlTit2TU5uVk1SRWVNcXNyY2QzWDBuSGYwWDFLRnJ3U1lDY0dBdXBWcWZvc2t2bEZsZGZ0Q1k4TytYd0Q0bGNhaXo1VGhjdmt0R1pMUDVKZUlqalFtd0oyRWJkc3Bxdm93Z0gwQURoaTFYTFZxVlhVb0ZMb09RSldJL042MjdkT2E2MU5FRmdKNE5oZ01EbWpKbDZyZTVHNGV0YTJKUHRQY2w3dWp5NzFlYjM4QWYxVFZhaEVabzZyZmlNaTFtWm1aRjlkcjMrSnZySXNYTDk2a3FydFU5WlJBSUJBVWtYK0t5S0JSbzBaOTI3MitYVlZYcU9yNVhxKzNaOVE5cmdZQXgzR2VidW05aUE2bmtoblRaaW93VGJYbW42bzE1L3hxWTB2eldrd2tlaVJJdWhzaXk5THVuejJ5amQwUzBXR1V0MFo3ekhsWDc1MzNMallDeUJmQjVTSzFNd0kxOGd1YVhUOFJxWGJnaVBHSEFDWnR5OENBeWNQbGdhbG5TR01iWGhJUkhYYWNBdDBKakJzM0xxNnFxdXBGRWVrSjRIbkhjVTV5MStPbXFHb3FnTFR3bDZydUZwSGpWUFVacjlkN2J2VDV2L1g1Zkw3Yld4bktFKzVYbzFTMWw0aEFwTTQzU3pGTjgwa1JTUWFRVzFCUTRIZEhxVjgwREdPTzErdGRHZ2dFU3QzMjFlNDA2eGI5MlJhUkhhcmF6VzM3dkloTU1ReGpJb0FWYnBVaUVmbU9hWnBqQUR5VGxaVjFwcXFlcktvYkN3c0xXMzM4RXRIaFVqSjlhbDVhZHQ1dVZmeGRCQ0tvR1FsV09kaVRnbDNSalVXUzRHaEIybjJ6THl1Wk9XMWhHME1tb2tOb3pqdWFCY0d0VXUwdWMycmtnNkNKYzNscnFEdlkyL0JVNTNkaDRMZFRoc3Y4aHBvU0VSME5tQUIzQWxWVlZmZUp5RmozN1VUVE5DZUdyOVZiazF1cHFpVUF5a1RrTEkvSGt3M2dOL1g3czIzN1FRQjN0REdzb00vbmEraXMzU0VBb0twYndnV1daZDBqSXFOVWRYVW9GSm9CQUg2Ly95WExzaWFKeU1XbWFUNE00RWIzZWFvQXdEQ01PQUJpMi9ZYUFJLzZmTDdINnQ5bzlPalJTYUZRcUkrSWJIVDdmTk95ckowQXJwb3dZY0tkcjd6eVNraEUzbkw3SFEzZ21WQW9kSjFoR0FEd0pCcmQ2NUxvNkZBeVkrcHo2ZG16cXhSNFhpQ2V5SFRvdHF3SlJ2MU5jQ1JPUlY5THo1NDlzWGpHdEZmYUkyNGlhaCs1UmVycDJRVVRSZkFMQUEzUDdHckpUbm51WC96R0VsOEFSV3BneHBTenhkKzJpSW1JRGowbXdCMlFxaHJSaVcxMWRmWGpzYkd4TjZqcUdsWDlSRVMyQVBnR3dEZUdZZXlzcnE3ZVdWbFp1U3U4S1pZN092eW1xbDZla1pFeGM5V3FWZFgxK284UmtUZ0FqNkZtZlU5clRRVndmQ1BYUmdDQVlSZ2IzRmk4QUI1QXpkVHRIMGFQU0lkQ29XbW1hWHBGNU1kWldWblBGeFFVK0ZGN1JuR3FiZHVscVBtR2Y0VWJLd0RBTk0xSGJkc3VjUnpuT3lLU3JLcHZ1SmNjRVZrTVlHSnhjWEVtZ0FMVE5KY0hnOEhWSXJKK3dvUUpabkZ4OFVRQUljTXdPUDJaamduRk02YTlrbmJmN0wwcWVGVUVNUkxaMWFxSjgwcWFVYnNtdU9hb0pZRjRGSGdwTFRzdnRtVEcxSlllSlVaRWg4Z2piMnZYdUJoTVZzVlBwV2JqeURycTVMeE5KYjhDaEE4bGJPQUlYMVhndnpEd215bG55N3Z0RURZUjBXSEJCTGhqRWN1eWNnRFlBR0NhNWpVQWZyMWt5Wkl2QWZSdGFTYytuKzl0eTdMR3g4YkdGdFJQZnV0NTF1ZnpMV3R0a0pabFhTb2lCeVRBSTBlTzdBWGdiRld0RGdhRHE3eGViMDlWZmNFOUcvZzJ2OSsvTHJwK0lCRFlZdHQyTm9CSEhNZVpsNUdSY1JxQW5RQmdtbVpQZDJmck9xUEpyaFFBNFEyNThpc3FLaUxIS2FucVFoRVpwNnI5QU1BOUVpb0RBREl6TXk4MkRPTjRWWjN2OC9tMnR2YTVpWTZVa3BuVEZxYmNOMmVjQ1djK1JCSnF6Z2wyMm5oT3NEdUR4QjFSRm9HbzR1OXBPWGxkUzZaUHpXdW4wSW1vRlo1WXJiMkREdTRFTUFXS3BBUCtocnVaYjdOLzg4TS9IMnRrd29nQ0w4REE5Q2xueTdvRHJ4SVJIZDJZQUhjUVhxKzNpOGZqZVFZMVoveHVVdFV0SXZJcjI3YlBVTlZmK2YzKy83V21QNy9mditEUVJOcTRtSmlZSzBSRVZIVlpJQkRZYTFuV2RIZmQ4ck0rbisrcGh0cjRmTDVaLzgvZWZjZEhWV1lOSFArZE81T0VEZ0dwRnV3cllBR1NnQVUxa01GZXNLQ3NkUzFVeSt1NjdxNEs3bVpYY0hYZGRWMExFS3hyMlYzYjJoc2tFTUNlaEdMQmpnMUZXaEo2U2VhZTk0OHBtY2xNQ3VRR1FuSytuMDlnNXJuM251ZkprQ0Z6N3ROeWNuSXVFcEhVdG0zYmRsSFZyOEpKN3k5YzE5M2c4L2tBbHNaZW82clh1SzdycjZ5c0xKMC9mLzZxMkdQTGx5OS91bHUzYnY5Tk52ZlpjWndyd3RjbkRLYzJwcWxiZTl1NGdrNFRwNS9rb0c4Q3JTSUxZelZ3Um5Cb1RuSGtRM1VvMk5UMFNWTTdsVTJlOEJjdjJtMk1xZHYwQmRwWGd0eFU2WEkra0ZMamlmVjR1NnZXZUZxRndtTytGS2FNUGtLKzJiR1dHbVBNcm1jSmNEUGg4L2tlQU01VzFTV080d3pmdkhueit0YXRXejhMbkNraVorYms1SHduSWw4QnBlRTlkaXVBYlVDRmlGU29hZ1hnRTVFMlFGdFZiUU8wQmRxbzZrMnpaODkrSjBtMUZ3WUNnU0hiMjFaVjdWRzlMQ01qSTBWRWJnQVFrY2NCZ3NIZ0RUNmZiNFhQNTZ0dHV5TTNHQXllczNMbHlwVkxsaXpabHBPVDgxNDR4bm1PNC9RS1AvNHM3Z0xYWFZ0WVdMZzY4anduSitjS0VZbGJUVG9RQ0NScjk2bmhCYnJHQkFLQks4TEZHL1B6OHkrczF6ZHV6QzVXUG1YY3ZJNlRwcDd1UTE0R1dna1NYaHQ2eDlQZ3lJSTVrZUhRb2FkeVcrZUpVN3VWVHBuUTBMVUNqREcxeUN2V0V4UnVFSmZoeWNZbmk4TjJ6WFJJdGtTQWhuYjNmVUxnbG5HWnNpUFRub3d4cGtteEJMaVpFSkVuZ0tOVjlZUlpzMlpGaHVlZW1KT1RjNjZJL0VwRWpnSnl3dWNtdTc2bTV5dkx5OHVMYXFoMjlBNjIxUWNFWTh2UzA5UFBBbm9EeTFOU1V2NE5FTzZGcmJNWHFiQ3dNTFNLWFpBQUFDQUFTVVJCVkRyRU9SZ016dkg1ZkYrSXlERWljZ3loaGIzbTFuSTVoT1lKbjFtUGRrZitQaTJtZUcxZDF4blRsS3lkUENHLzQ2U3BwenZJcXdLcERlMEJqb2dkRGgwdXVDNTkwclMwc3NuanJnTGI5OU1ZTDAwdjBsTUlMVktabWJBU00rSDV1anN3elQ5Sjh2dThxOXcwSVVzKzM5RzJHbU5NVTJNSmNET1JuNS8vNm5ISEhUZGszcng1UDhhV0Z4UVVQQXM4QzNEVVVVZTE3dENoUSt0Tm16YjVmRDZmTHlVbHhkbTZkYXZQNy9jN0FKV1ZsYTdqT0pxU2t1SldWRlM0cWFtcHJ1dTZXMnVaQjV5OWczT0FpMFdrZjJ4WlpXWGxTejZmN3gwUmVmVDExMS9mdXIweEl3b0xDeXNEZ2NDNXF2cGZFZW5odXU3dlo4K2V2YWEyYTVZdlgvNjdidDI2VGRxUitsSlRVKzJEdmRudHJKMDhJVDk5MHZTekZQZEZRY0svQitxekZHd2RvZ3RzaFovQytQU0owenVVcGVSZVFtNnUyN0RneHBqd1ZrWi9Gamd5dGp6dTN0TjJ4S3RwVVhpRldhcjhmbnlXTEd4QWM0MHhwa255NXRhL01SNFlNbVJJK2x0dnZiV1cwSEFyWTB3ajZ6UnA2Z2lCWnp4TmdpSGhVN1VxTDVhdGNrWXlZMnh0aStvWlkycVFWNnhEZ1Q4VDNpa2hJanBmMTRPaHp1SHlZaEYrUFRaVHR2dm10akhHN0M0c0FUYkdtQmFzMDZTcEkwVGxXUkY4RUQrWDEwc0tyNVg1VjV4SmJtN0NBblBHbU9RZUtORWpYZVZPUEVwOGE3bkg5YUVvdDR6SmtwZDJzS2xtRjlqNDV1czJDczNVcWUySkoxdStWNDJ6cXh0Z2pERm0xeW1mUE9FRndiMVF3N3Q5U25qaW9CZWZxbUpqQ0p5U1h0bnRHWEp6N2ZlT01YV1l2a0F6cHhmclRGZDVsNWprVnpXY3d6cFViVlZVSDFMdDc2cDRQNHR5eFpnTStsdnlhNHhwS2V5RGlESEd0SENsVTY1NlNsVitGVW1DSWJTcGIwT1Q0T3FmendVWmtWN1IvVkZRdXh0dFRCSjV4WHBBWHJFK0x5NUZBc09qQjhKdkpISENPZXoySnI3VnpsZllxbkJIbTFRT0hKTWxENHZZUW5YR21KYkRQb1FZWTR3Qm9OUEVhUmNML0N1OG42K0h3NkhqVTJHRkI4b21qeC9qUVdCam1vV3BIMnE2czQwL0NZd2pkaC9meU50bUI5NkdOVjJxOEx6ZjRkZFhEcFR2ZHFDcHBnbXhJZENtUG13SWRDTHJBVGJHR0FOQStaVHhqNHN3TnZKY1JEd2JESzFhRlVkZ2RQckVhZmQ2RU5pWTNkclRuMmhxWG9uKzFyZU5id1N1SVpMOEtqSDdHVzEvM01nYzRiaExsVS9FSVh0Y3BweHR5YTh4cGlXekJOZ1lZMHhVNmVUeEQ2RDZtOGh6MmE2SmhqVVRrZmdrV0xnNmZlTFVPeHNjMkpqZDFJd2lIVlc2bWM5Ui9ncDBqQjVRUXAvT2RxVFBKakpVT3Y3YVZTampsbWR5K0ppQk1uZEgyMnVNTWMyRmRZa2JZNHhKa0Q1cDZsOEYrVzNrdVVjYkpDVUxkR3ZwNVBGLzhDSzBNYnVEdkdJZHJNcDlJbVFtSE55UiswMUNhUFBBeERkb2hjSzlLZTNJdmVJUVdiOGpiVFZObXcyQk52VmhRNkFUMlF0aWpERW1xZlJKVXg4WDVLTEljNitTNElRNEtyOHRuVEx1Yng2RU5xYkptclpROTVWSy9pN0MyYkhsTmUzSjJ4QUs3L21FeTBkbnlLZmVSalpOaVNYQXBqNHNBVTVrUTZDTk1jWWtWZmI1SHI5UzlJMW9nVWNmdFJKV3NSVzlNMzNpdEt1OWlXNU0wL0xJTjlvcXIwaW5PRUUrVDBoK2FVRHltL3o5V0k0eWJtd0dSMXZ5YTR3eHlWa0NiSXd4SnJsbnpndVcrVnVmaGZJQmhENm9xMGZMWWlGVW54TjhiK2RKMDBaN0VkcVlwbUpHaVo2NGRUVmZJTndNcEViS0ZVQjJmRVJGNVBwcVpVKzdLZnhpYkpiazJiWkd4aGhUTStzU044WVlVNnRPdVk5MGtvb3Q4MFU0RlBCNHpHYlZnR2hWVk5EelM2ZE1lTWFqNE1ic0VnOHQwRjZWTHZjREkyTExHL3JXU1RvTlFWbUdjTVhZVEptNTQ1SE43c2lHUUp2NnNDSFFpYXdIMkJoalRLM0tjeThyMzZiK2dNTDNBRlJiMGJsaHBHcS9Va0ZVK0hmSFNkT0dlUlRjbUozcWFWVmZYcEgrcnRMbEM2b2x2OURBNUZjVHRqVUtvdnlqZFNxSFdQSnJqREgxWndtd01jYVlPbTI4YmZRS0YyZVlxcTZCeUI3QjNrd0xGa0lmN2tPUHhlOVRmYW5UTGRNR2VCRGFtSjFteGtJOXVyU0VEeEh1QU5vQ29KNU5uWTlQbnBWRjRpZHpiSlpjZjhrUnN0R2pLb3d4cGtXd0JOZ1lZMHk5ckowODltdDFaRGlxR3lHVXVBcUtlakNiUm1LM2Z4RnBLNjdPU3Y5ajNqNE5EbXhNSTd2dmZlMHl2VmdmMFNCdkNmU05QU1lObU9jYm1pZWZVRnFoY012eVRETEdESkJGT3hyYUdHTmFNa3VBalRIRzFGdjVyZU1YQmtYT1VOZ1dLaEhFbytIUUdwTUVpMGdYZ3U3czlqZmQxOFdUNE1ZMGd1bEYra3UvdytjQ3Z5STIxdzAvYXRBN28vcDhZZVVUOFROZ1hLWk16aFZ4R3hMYUdHTmFNa3VBalRIR2JKZTFrOGZQZHBVTG9nVWVMYThoMFQ4MDh2d0F2ODgzaXhzZWErdE5EY1o0NCtFRjJqV3ZTRjhVNGQ4aVJHL1NhTUlERHloQjRIYUVBV1A2eXljZVJqYkdtQmJKVmdYYnlmS0t0QkRoK0YzZERyTjdVR1V6VUZHZkx4RzJBWnZxKzZVK1B2R25zdWJLZmxLNlU3OHAwMngwbWpUdEZnZitISG1lZElYYUhWUnR0ZHpacGY0Vko1S2JXK2xSZUdOMjJMUVN2VkJjL2htYitBTGh5ZXdOaTExOWxXaUZiMzNDdWFNenBLUmhrVTF6Wkt0QW0vcXdWYUFUK1hkMUE0d3hOUk9oTmRDNlVXSUhJYmdacGhlcmkxSW1zRVpoalFpbENtdEVXYU5DcWNBYVYxampjeWtOd2hwSFdGUFptdEtyK3NtR3htaVgyWDJVVHg1L2EvcWtxWWNJRXVvTjlqQURyclphN3JET0ZkMytYWXFlRDdhL3FkazFIdmhJdTd0Ym1JRnlSdHdRWjYwMmgzMUhoTjg3TVQvM2luTC9wZ3ArZC8zUnNya0JrWTB4eGxSakNiQXhMWnlBUTZnbm80dFVsWVUraklXZk94cWFueG1aTStIZkRIbkZDc29LRmRZQWE0QlMwZkJqaDU4VXZrYjRldHhBV2JKVHZ5R3pVNVd0OVAwcXZadTduOEJSRWg2K3JJZ25lWEJjYjVqSXlQUkowMWFXVGVacUQwSWJzMTJtbCtoRjdoYitpZEE1dHJ4cTJQNE9FbEEzNFliUFQ2NXk0ZmdzS1d4QVpHT01NVFd3TG5Gam1yREhGbXZib0V1S0tpbEs2SXZ3WTZwOXFVdWFDdDJBUFRTVXpIWUY5Z0QyVUEwOUZxSEhMdmxHbEdVcWZDWEtVaFcrVXVGckVaYW10T0h6S3c2UjlidWtUY1l6SFcrY211N3p5L3ZBUWVEMVVHaEY0ck9ERzBvbmovKzdSK0dOcVZXNDEvY1JoSk1qWmRHZmI0OTZmYXNWUFpyU2ptdnQvMFZUSHpZRTJ0U0hEWUZPWkMrSU1TMU1YckYyQlBad2hOU2d5MTQ0N0NYS1hpaDdxYkNYRUhwY3ZhZWpFYTBHdm83OWNwV3ZYT1hycXdiSnp6dXBEYWFCT3Q0NGRYL0hUNGtnbmNEYkpEZ2htTHFqU3FkYzlaUlg0WTFKWm5xUlhvSnd0MEM2cDRHVEpNNEtHd1F1SHBzcEwzaGFsMm5XTEFFMjlXRUpjQ0o3UVl3eE5acStVQStTWUNoQlZtRlBoYjBsbEJ6dnBiQ1hRTGRHYnNJbVZaYUs4QlhLbHdqZkFGOEhsYThtWk1uU1JxN2JiS2ZPdDB3L1NsMTNqb2lrZ1hlRG9SVkNXeTJGZTRKVmRXdlEwV1BYM1hwVlVZT0RHMU5OK0NiaG84Q0lTRm5vWjVEUVBCRHZGN3BhckQ1R2pCOGczellzc21scExBRTI5V0VKY0NKN1FZd3hPK3llTHpXdDFRYjZ1QzZIaXRKUGxYNUFQeEgybzVIL2YxSFlpdktSUUluclVPSW9KZW10K2ZpOGZyS3RNZXMxdFV1L1pkb29VZjRUZWU1dFQzQnM1cUEvNDAvSktzMGR2Y3lyOE1ZOFVLSkhCbDJlRm1Gdno0TW5lek1vZHlQOGJteW1WSGhlbjJuMkxBRTI5V0VKY0NKN1FZd3hucnZySFczZFBvMitRWmQrQXYwUStpbjBFK2hONC82L3N3MzRXS0ZFbEJMMVVkSTVqUTh0S2Q2NUdtdDdwRkIvc2h1TnBxcUx5alp0T1pwL1hHK3I1Sm9HeVZWMWVoYnpCMkFTZ2c5aVZuaHVhSzl2a29XdUZNb0VSbzNObEprTmlHeGFPRXVBbTRhTlc3ZlNOaTB0NmJHeURSdFl1M2t6KzNidHVwTmJWY1VTNEVUMmdoaGpkcHJIRm12YkxXNG9NWGFVUTJONmpMM3ZiYWxTZ2ZLSkNpVUNKYTVTVXRHSnhkY2VKRnNic2M0V0wzM1MxTWNGdVNqeTNMc2t1SG9jL1YvcDVBbm5lQkRhdEZEM2Y2QjcreDMrRFF5SkZubzZkQ0dld25zQ1o0L05sT1dOVTROcEtSb3pBWDZwdUlRRGUzU243MTU3MVhudU55dFg4dURzT2RIbnVlZWVRNHEvWVJ2TjNQN0NTM3o0L2ZmUjUrT0dCeml1enlFN0hLOTB3d2JHUC9odzlQa1RWMCtJYStNRjk5eEgwSFVCdU91U2k5aXpjLzJXUVptNzVGUHVldlUxOXVyY21ZTjY5dURTNDQ4anZXMWJ2bHUxbWtsUFBjMjZ6WnRwbFpMQ2pERlgwckZObXgxdWYwTllBcHpJdGtFeXh1dzBseHdoRzRHaThGZlUxQTgxM2FsZ0NNb3hBc2NvWkFra3Y1MjYvVklRK2d2MEI2NXdCRkxMcWN3cjFpVW9KVGlVT0ZEaTc4eWl5L2FUTFI3VjJlS1ZyZlJkbnQ3TlBVRGdLS2hhOTZlaHY0VkRjV0xuRnN2WjZaT21UUzZiUEg1U0EwT2JGaWl2V0VjUW11L2JNZTVBNDN4Y1ZJWGJPMmR3eTNraXdVYXB3UmdQUFB2ZSt6dysveTBjRWM0LzZrak9QL3FvNnF2eHg5bXdaU3NmLzFBMUc2V2hXZm5UNzc3SHUxOStHVmMyYy9HSEhIblFnYVRXSTdHKzRmRW5xUWpHdjhXQ2JwQXRGVlV6RFg3eitKTngzOVBHclZYM3hHOTcva1g4UGw5QzNKdEhuRW4zVGxYL1ZhemZ2SVZINTg0RFlGbHBLZTFhdFNLOWJWc0FlbmZkZ3owN3A3UHV4ODFzcWFqZ2Z4OFVjVm4yOFhXMjNld2Nka2ZBR05NazVSWHJFSlNqQ1NYRXgwaG9yK0s2YVZXaXBiSjkvOGtwdkNmS2JJWENUUlc4ZGYzUllrTnJHeUJoZTZURUxZMTJXTUxDMENvWGxFMFo5NSthempjbTFpUGZhS3R0cS9rbndwakdpRjk5b1N0Q3E5MmZOelpUNWlTL3dwanQxeGc5d0tYck4zRHRvLzlpL1phcSs4R0REenlRWDU5Nk1xMVRVM251L2ZjcDI3QUpnT3grZlRpd1J3OCsrdjRISmozMWRQVDh4NitlUUVxMUJOSVJJUzBscGM3NlgxMndrQmtGczVNZUczVGdBZnp1OU5QcTdGMCs5NjY3RXhKZ0w5eDMrYS9ZdTB2b280aXFNdmwvTDFDOHRHbzlUci9QaDk5eG9zOHJnc0ZvcjdLSWtGWkx1eTg5L2poT0dkRGY4emFEOVFBbll5K0lNV2EzTUdPUkhrd0ZReFNPQVlZZ0hGem5SWkdQQmtMU2VYaDFYcTdNRTVnalB1YU1HU2h6ZDZUZExWMzdtL0lPU2ZHNUpVQWJhTHhGc1d4bGFGTmZNeFpwUDdlQzUwVDRSZHlCaHU3clcwTU1HL0pzR2t0akRZSCtzYlNVUHovM1AzNHVYeHN0RzVHVnlXWFp4M1BOdzQveS9abzFBRngzeXNrTTdkYzNJUUZPNXVDZVBibnpvZ3RxUE82NkxrKzg5VGJQdmY5QnRHenZMbDNvM3JGalhKSjVZSS91L1A2TTArbldzV095TUFDOFVySUF0OW9iY2RQV2Jmem43WGVpejMrVmZUdytwK3EzMGNOejVxSWF1dWFjd1lQbzFEWnh1UExRdm4xcDM3bzFBQS9ObnNOTEpRdHFiTVAydW1KWU5tZGtaSGdXTDVZbHdJbnNCVEhHN0pZZS9FUTdWMjdpV0FrbHhNY2dIRjNyQmJISk1GVTl4REZyS3RWTzJhTENPOEFjeDhmc01RUGtuVHF2TVFCMG1uVC8yUTdPYzVIbmpaZ0VyeEkwbzNUS1ZUOTRGZDQwTDNuRmVvSEN3M0ZUTEx6OGdVd1lta0RlOGcxY25UdFVLajJxd1ppb3hwd0RYTDVwRTM5NDZobStXNzJhSTNydnd5MW5uMFdLMzk4b0NmQ3FkZXU0OTQwM1dmeGQxWnpmYmgwNmNOc3Z6NmRUbXpaTWVlRkZGbjVUdFV0WSsxYXRHRHM4aDJNUHFYMU84RmMvL3h6dGdhMElCdm5vKzZwZkRmMzM3WTBUYzBkODRUZmZSajhtOU4xckwxcWxoSHByZlk3RGdUMTZSTTl6WFpkSDU4N2p4ZUtTdUxydXZ2UVN1blpvSDFmMlFsRXh6N3ozUGdEWmZmc3lPbWRvalcxTjgvc2JQRys2SnBZQUo3SVh4QmpUTE56MWpyWnVsMGFPcTV5S2NtcHRDMnRGOS9TczRYL0FlbjRlM3Fqd0ZqQkhsVGxkTWlteGVYMDFTNTg0OVU0UnVTSHkzTHVjbzlwZERHVko2YWJObWJZeXRJbVZPMGY5UGRwenI4QTR6NE1udjVHMlRaUXJ4MlRKNDU3WFoweFlZNjhDdlg3elpwNlkvemFYRFQyZVZ1SGh5L1ZKZ0kvbzNSdkhpWDlEN04yNU0xY01pMDhBZzY3THF3c1g4cCszM21IVHRxck5HdmJ1MHBrL2pUeVhMdTFEQ2VYV2lncnVmUGtWaXI1ZUduZDluejE3Y2NYUW9SelVzd2ZKWEhUdi9YRkR1WGRFMjdRMC9uM3QxZEhuTHhXWDhOQ2N3b1R6K3UyMUY2a3A4UW5zaXZLMS9GUldCa0NYZHUzWXArc2VTZXZJM0g5L1RoczRvRUh0ckkwbHdJbHNFU3hqVExNUW5xLzdTdmlMdkdJOUREZzEvRFVrOWx5Si9oRVM3VVFNRDErVTJCTzF4bVN0cmNDSndJa2lVRnJNdXJ4aW5RL01jWlhaS3pKWm5Ddmlldmd0N3RiS1VsYitQcjJpK3lBUmp2TTJjbWhKTEtyK0RmdW10MjMxM3pKMFJQZzJoMm5oN3Y5QWUvaUVGd1VHUmNxU3pOSGRNY2xYZDF2dUNLZVB6cFNTcE5jWTA4U3QzN3laMGcwYjZkMTFEOGFmRU5qdTZ5ZWRQYUxXeGFwYzEyWCtaNS96MzNmZWpTYUlFWU1QUEpEclRqbUpOakhiQ3FXbHBIRHppRE1UaGtoLyt1TlAzUERFa3h6UnV6ZW5ERGlDUVFjY2dCTXpCemRXdjczMm9sMnJWdlZxLzhhdFcrSVc5WXAxMkQ3N0pDMy9aRm50VzlLdjJiQ0JOUnMySkQzV3JVT0hlclhMZU1jU1lHTk1zelEyVXo0Q1BnSnVuL3FocGp0Yk9VbUUwMUJPUW9qYjN5RDZRVmlyUGhnTG9jZVFtUHhXRzAwZGlkR0JjTUx0Q1BRb29XeDZzYzRUbUEzTUdaUEJ4eUl0T0NITHpYV0R1UStlNWEvYzloRklyL0NnWmJ6b0I2NStRME9RTXpwUG12N0gwc25rTmppNDJhM05XS2hIYTVBWGdPZ21uRjRtdjZwVUcvSE0vRlNIY3k0ZktLczhxTUdZbmE2aXNwTGJYM3lKTDVmL3pQZ1RBZ3p0MXcrQU5ldlhVeGwwcVhTckJqcXQzN0taRmVWcktkdTRNUzdHeXJYckVoYkJBdWpZdGcwTHYvbVdSd3Juc21MdDJyaGpLVDRmbHh4L0xLY1BISmgwc1VUSGNiamt1R001cUVjUHBzL0twM3pUcHVpeHhkOTl4K0x2dm1QZ2Z2dnl4M09UNzRxWHVmOSs5T3FjWHEvWFlIbFplWTBKOEg3ZHVySlBseTc4VUZvYW5UTU04T2Z6UnRLNVhkdTRjOTljOUNFdkx3ak5Fejc2NElPNFlNZ3hTV1BXTnpFMzNyRXVjV05NaXpPdFNJOFI0VlFKSmF5SDEzaGliZmxacE53Tnp5V3UrMFAxVHlqL2MrRzVGWm5NYTZtOXd4MXZ6aHZvaVB1ZUNIVXZCN3FkWWhNYlZkUVY5NlMxazYrYTZYVTladmN3dlZpdlI3bERaS2ZkN0w4blBZUHJiU3FFMlZrYVl3ajA5Rm41dkw1b2NmVDU2UU1IY3ZuUTQ3bjY0VWY1c1ZwdjdmYTY3cFNUMlRNOW5kLzkrejl4eVdPYjFGVGF0MjVOajA0ZDZiM0hIZ2xEcFFFV0xQMkdGNHFMQWVqY3JoMUIxMlhlcDUvRm5mUG44MFp5Uk8rcUh0ckdHQUlOOFBpOCtlelJvVDBQelM2TXJqYmQwQVE0c24xU1k3QWgwSW1zQjlnWTArS016NUszZ2JlQm02Y3QwajJkQ2s1VE9GV0VITUtyRlFPMURwT083UWF1Y1VoMXZGNElWenR3ZGM4U1ZrMHYxaGNFbmwyK250a3RhWUdjdGJlTlhaQStjZXJWSUhrUTdtWGZ6dTJxYWhMN21vc2dEdkpVcDRuMzlTK2ZjdlYzSG9RM3U0bTczdEhXYlZQNEwzQkcxZFJ3RDllNXF2YitWdGlLY09tNERIbktveXFNMldWT0hUaUFvcStYc25yOWVnQmVYckFnWVc1clF4emNxeWVuRHVqUEt3c1cwall0alF1R0hJUHJ1ancwcDVBVmE5Zld1RlhleW5Ycm9vdGtSWHA2aHg5K0dJL05uYytYUC8vTWtRY2RHSmY4VmpmeHJEUFp2MXUzZXJYeDIxV3J1ZlYvejlkNGZPUlJSOUlxSllXSFpsZk5CZjdEMDgvVUd2T2RMNzdrblMrK1RIcnN4Q01PWjhJSncrdlZOdU1OUzRDTk1TM2ErUDd5STVBSDVOM3pwYWFscm1Pb3VPRzV3OEora2ZNa3BzYzNWRUNOMjZaVSszQWNQVDFHVjRIUndPZ2U3U25MSzlhWFJIaTJVeXRtbnRkUHR0SE1sVTJaTUtQenBLbEhnbHdtVXBVRWV5YWFWRXNuY0Y3aW1uc0djZSsxV3oyc3dUUlJEeXpXL2R3S1hnWDZSQXNWeE1HVExZNlNKTDhyVlRscGZLWXNiR0IwWTVxRXZidDA0ZllMUnZHSHA1L2hwN0p5dW5mc3lJaXNUQ3FEUWZZTEo4VTdxbnQ0NjZJTGh4eERXa29LSTdJeTZkQzZOZitOMlo2b2RVcHEwbXUzQmF2dUUwY1c1RHA4bjMzNDI4VVg4dTRYWDdKZnQ2NUpyNHU0OCtWWDQxWjlybzJydGY5bjBTckpmc1lOV1FScm56MlNsNXZHWXdtd01jYUVYWHVRYkFYZUNIOWQ4MENKWmdTVlN3VitDWVIrUTFYdjZhMGplWXM3RkZsUUsyNitLdW5BcGFwY1dyYUo5ZE9MOVJXRVo5TTY4OXBsKzBuRHhtNDFZYVVyZldQVHU3cEhpREJReE9PdGtTU3lOSllnSW9lbmQvUS9XQVlYZXhYZU5FMHppdlJrZHh0UElVVDNJbEU4U241SjNFZGNsWTlUZkp4NHhVRDVxZUhSaldrNnVuYm93Rjh1K0NWL2ZmRmx4cDhRb0VQcjFsdytORHQ2WEZYamVtby8rL0duNkY2OUhWcTM1b3pNMnZlemJaT1d4aVhISFJ0OXZqeG12K0V1N2RzbHZXYlYyblhSeDlVVDJhTU9QaWpwTmIwNnA3TmhjL3l2MGVYbDVkRUV0MHU3ZGttVDJWaXQwNUluNU5WZGV2eXhkR2tYMy9hWEZ5emtoYUxRc08xK2UrL0ZwVEhmYzNYbEd6ZlNxUkdIUVp0NE5pYmNHR1Bxa0Zlc0thS2M3TUtsSXB3R0pQNUczSjRNTHJ4dFN2Vmt1SnBOS0s4TFBGdlJobGV1NmlmSmw0L2NqYlhKdmJkWFdxWC9JeUcwS0Zra2FmVkNRaXhYUjVmZU51RkJUNEtiSmlldlJHOUdtVXo0WGVqWlFsYzFVZklSemh5YktadnFQdG1ZeHRIWTJ5QWxzN1dpZ3B2Lyt4UkhIbmdnSTdJeVNmSDdlYW1rSkRvY2VNLzBkS1plZVRrUVNwUm5GTXdtdTI4ZmZ0R3JWNDB4ci92WDQzeXpjaVVBbHh4M0xPY01IcFJ3enEzUFBSOU5zdFBidHVXUjhXTnJIQzc5N2FwVmNYT01Jejc3NlNlbXp5b0FvRk9iTnR3MDRrelM2am04VzBUWXQydDhML081ZDkwZG5RUGNVSDMyN01YdEYvelNrMWpWMlJ6Z1JOWURiSXd4ZFJpYktSWEFTOEJMVXovVWROODJSZ0dYQW9Pako4WE9OYXdyR1k2ZDk1cDhEMUdBTmdqbktKemoyOHpXNlVVNkUzaFdoQmZIWnNyYWhMTjNRNXR5ci9rcGRlTDBzeEIzamlDT0lKNGx3ZFZqcU1qVTlKdW5mbEIyMjRRUEd4emNOQmw1eFpxaThDREtKZEhDeGs5KzcxNmV5VzlhNmtKMnBtVllYbFpHeWRKdk9MYlBJWFJzVTdVMHhrTnpDdm5xNXhWODlmTUszdnI4Qys2NjVLSWFZenovUVJHdkxWekVhd3NYRVRqc1VNYmtEQ090V28vcnVzMmJvOGt2d0gvZWZnZFF6c3JLaW01cDVMb3VuLzc0WS9TY3NvMGIrV1RaTWc3ZGUrK2s5VTc2NzlOMUxuNVZ2bWtUdi8vM2YybzlKMWFybEJTZXV1N2FHbytuK2YwMUp1VDFrZXIzZkYxSVV3dExnSTB4Wmp0TU9GektnR25BdEFkTDlNQ2d5NjhRTGdiMmdjUUZzZXJzR1k0OVh0T2NZa2hET0IwNEhhaVlYcXl6Qlo3MXRlWi9WL2FUMGdaK1M3dFUrWlJ4ODlJblRyc0o0UTRndEtTMlI4bEw2S1VOL1NsQ2lzSkxuWElmNlYrZWUxbTVOeldZWFNtdldEc0NyMGkxZmI2OUhOc1c5L1pWZ3Vvd2VseW1QT0pkRGNZMFRSOSsvd01Qeko3RHc0VnpPZUh3d3hnM1BNRGNKWi95NXVLcWU0aEQrL1hGVjhPK3U0dS8rNTRuWStiMnJsbS9JU0g1QlhpMzJzSlFGY0VnajgxN2k3YysrNEpyVHo2Ui9icDFZOG1QUDdKeGEvd3lEcTh0WEZSakFyeXpuSHZrWUNyRFBjQWpzakxqdGpPYXVmaERYbDI0Q0lDakRqcVFVY2NjdlV2YWFKS3pCTmdZWTNiUWxSbnlGVEJKVlcrWlVVSzJ3aVhBdVFKVkU0RzI1OE40YlBJYlRvYVQ5Q2luQ0p3SW5GaTVpV2w1eGZxS0tnLzhuTWtidTJ1UFZObVU4WDlObnpqMU9CRTVWV0o3MGhzWU4vUVNTa3dTTEwybGN2TlRvQ2VGWDFXem01cGFwUHVqdkk1d2NLVE0wM25rMVZZblYyV2Q0K09Nc1FObHJsZFZHTk9VZmZaVGFHcDcwSFZ4VmZua2gyWGMrOGFiMGVOOTl1ekZHUmtEazE3NzNwZGY4cmVYWDQwbWh4MWF0K2JhazA1TU9FOVY0N1pjRXBIbzBPV2xLMWR5L1dOUGNOY2xGL0ZHekRrUjczenhKZCt1V3BVd0xCa2diL1FWS1BEMWlwVThVRENiSDlhc0FTRFY3K2ZxRTArSURudnUwTG9OKyt6UkpYcmRGejh0WjhvTEwxSVpETkkyTFkwcmhtWXorS0FEbzIwRDJMaGxDM2U4OUhKQ25YK3RWclppN1ZwK0RzOXRYcmQ1TTB0aWVyQnJjdXFBQWRINlRPT3lCTmdZWXhwSVJCU1lBOHk1NngyZDBDYU5jOEpETW5NRTRtNlAxMnVJZE9SRTRudVVxODlyRE85dk9rS0VFVDFMK0g1NnNUNFVkSmx4MVNENTJZTnZhNmNxUzlGUm5TdWtDT0VRQVBGb0VtY29RdXdxU0hKQzU0blRja3VuOE1jR0J6ZTdSRjZ4RGxaNG5kQUNjbEdlYlhORXdrclAzL29kaGw4NVVMN3lxQXBqbXJ3bHk1WkZIeC9TcXhkL2UrWFY2SHpYam0zYThKdlRUbzBPVWZZN3Z1aGlVcXZXcitlT0YxK09MalNWNnZjejhhd1JkRTZ5dU5XOFR6K0xHLzU4NWJDaExGMnhnb0tQUHdIZzZJTVBSbFY1Ky9Ndm91ZDBhdE9HOGsyYlVGV216Y3puTDc4OFA5cU9pSlhyMXZGaWNRbUZTejZObXd0OHlvRCtmTGQ2TmMrOS93RUFSL1R1emRtRHNxTEhIY2RoYU4rK3pQcm9Jelp1M2NvOWI3ekpFWjkreWptREIzSDRQcUV0bGlwZE43b2RVMzJWYnRoQTZZYTZsL0VZZE1BQjJ4WFg3RGliRkcyTU1ZM2svZzkwYjc5d2pRcFhTclVQNnhEelFYczcraUtGVUNKYzQwaGhKYWpDNndnek9nL2t0Zk5FdkZtaFl5Zm9PQ252QUIvQlJTRHRvUEVXeFZKRlhYRlBXanY1cXBtZUJEYzd6WXdpSGFYQ3Y0Z3NSS2ZFMzk5b0NFbGM2Um1sS0pqR2llR3BEOFkwS1kyMUNGYnBoZzFjTmkwdit2eGZFOFpSdm1rVGQ3NzBDaXZXcm1YS3FQTVNGclZhL04xM1BEN3ZMYjc4dWVyK2E0clB4NDFubmtIbUFmc24xTEY2M1RwKy9kZ1RyTnU4R1FqTnNYMWsvRmphcEtYeDdIdnZNK3VqajdqOWw2UDQ4M1BQc3pTY0pMZEtTZUcyVWVkend4TlBSaFBzRVZtWlhKWjlmRFR1TSsrK3h4TnZ2ZTNkaXhIV3VWMDdMaDk2UEZuNzc4K3o0UVE2VmtVd1NPR1NKWlJ2ckgxZHZGWXBLUXp0MXpkdXVIUkUxZ0g3MTdwWTJJNnlSYkFTMlF0aWpER043SkZ2dE5XV1VpNTJsR3VBdzZvZmIxQm5adzBiRFljUC9TandzT3NuTDd6ZmNaT1hmdlBVVThXUlZ4cTdIa1hMVmQzKzVWT3UvcTZ4NnpMZW1GNnNmeEQ0VTJ6WmR0NC9xbDIxa1JrS0wyN3J5UG5oN2RHTWFYSWFLd0V1WExLRWY3ejZPZ0M5OTlpRGV5NjdORlRmbGkxOCtmTUsrdS9iRzREMW16ZnoxbWVmTS91VEpYeXhmSGxjakE2dFczUHpXV2ZTWjg4OUUrS3YyN3laVzU1NmhtOVhyWXFXalR4eU1CY2RXeldkZi8zbUxkejM1cHU4OTJYVndJdXpCMlZ4NmZISDhmZFhYbVhlcDU5Rnk4OC82a2d1R0hJTUVOcE9hTUpEajdCeDYxWmFwNlp5N3VCQmZMTnlKVXQrL0lsdGxSVnMyQko2TzRzSTZkVzJIYW9NQnFNSmVjYisreUZJZE9WcFI0UVpZNjZrYTRjT2NkZVViOXhJd2NjZjgrcUNSYXdKOS9LbStIejA3cm9IWC8yOEFvREQ5dDZibGV2V3NXSnRhRWgwNjlSVWNnN3R4N0IrL1RpZ1IvZWEvaGs4WXdsd0ludEJqREZtSjVwV3BOa2lYQ3ZLR1FpK2hCTWFNSkd4cGtSYXdSWGxUWVFaNlJtODNOUjdoZE1uVHZ1TENEZEM0bjZURFJieitpb3NMUE92R0VSdWJxVjNGUml2NVJWckNzcGpDS01pWlR0aG02T0h4MlJ5WlhoNmd6Rk5VbU1sd0hlLzlqcHpQbGtDd0drREJ6QTZaeGdBRzdaczRkdFZxL2o0aDJWOCtOMzNmTDU4ZVhTZWI2ekQ5OW1iYTA0NmtXNGRPeVljKzM3MWF1NTQ4V1dXbFZhdDM5aWxYVHVtWG5sNWRCaDFxTGY1WlQ3K29Xb1k5dDVkdXZEM2l5OGtMU1dGMGcwYnVPcWhSOWkwYlZ2MGVPYisrek1tTUl6dU5EdTlOUUFBSUFCSlJFRlVIVHZ5Nm9LRnJOdThtVk1IRHFCRDY5WkFhR3VrTzE1OG1aL0tRb001VGgzUW56R0JuTGkyZmZEVlYweDUva1VnTkZ4NmJDQ0hrcVZMZWZiOUQramVzU1BYblhJeUVPcTlYdmp0ZDd6OStSZDgrUDMzQk4ycTVUZDZkT3JJYjA4L2pRWGZmTXVUNFo3b3dHR0hjdkd4UTdqcmxkZFkvSDM4OE9rOTJyZG40SDc3Y2tpdlh2VFphMDk2cFNjTUZtc3dTNEFUMlJ4Z1k0elppY1puU1NGUWVQOEh1cmRQdUVxVTBVaG9IMXdnZmp1bDdSMGVMVlZEcEdPVGFBRUg0V1RnNUxJU2x1Y1Y2U00rSHpPdUhDaE5zdmV6TEdYRnhQU0s3a2VMY0p5SU5PU2VRQ0twR2c0dE1DQzlvdnV0WlhDVFYrR050eDVickcwM1YvQXl3dERZY3MrUzMyVGJrQ21UeG1iSmxMRWVWV0hNN2tSVjQrYTQ5dDFyVHg2WlU4aTh6ejZ2Y3g1cjUzYnQrT1hSUnpIODhNTnF2SEc1ckxRMEx2bjFPUTdYbjNaS05QbDkrL1BQbVRwelZyU25GcUJOYWlxL09lM1U2Q3JTbmR1MVkrenduR2d2TlVEeDBxVjAvYUE5NDRZSE9IWGdBQUIrV0xPRzk3LzhpcUt2bDFMMDlkZlJZZE43ZCtuQ2hVT09ZZFc2ZFN6KzdqdFNmSDU4anNOYm4zMGVqUmNab3B5eC8vNWs3TDgvRlpXaCs2VHZmdkVsdDcvNFVzTDNsZXIzYzg3Z1FadzlLSXRVdjU4RjMzd2JkN3hUMjdiOCtmeVJ6UGxrQ1kvTm14OTlMVmV2WDgvTUR6OWk1b2NmY2QwcEp6VktBbXdTV1FKc2pERzd3RldENUFmZ3hrZSswZHl0cTdsUWhHdUJ3eVBIQlVMSmJ5VDdxMmN5ck5HTHF3cXF6UmZ1aVhCejBPV202Y1dhanpMajV3MjhrRHRVbWs0dmFHNnVHOHg5OEN4LzViYVBRSHFGa25vdmU0TGo0dnkrMDhUcHI1ZFBHVGZQbytER0k0OHMxRTZidGpGYmhBR1JNbFVRRCtmOHh0MWRVWUt1dzZYak0rVkpENkliczF2NmVzV0t1RVMzNzE1N3NWL1hic3o4OEtNYXI5bTNhMWRPUE9Kd0FvY2RTcXEvOXRUaTZJTVA1dnlqanVTcGQ5OERZRndnSjI0N293TzZkOGZ2VkEyT2F0Y3FqZHh6ejJXL2J2R3JQV2YzN2N1YTlldDViTjViQUJ5NjkxNWNPU3p1UGhrcnl0ZHkzNXZ4U3owYzFLTUhrODRlUWR0V3JTamR1SkY3MzBpK0ZFVC8zcjNqbnFlRXY2K2pEajZJUS9mZUs5bzczVFl0alpQNkg4RVptUmwwaXRrdnVTWkQrL1ZseUM4T1p0Nm5uL0h5Z29YUlJjQU82ZFdMb2YzNjFYbTk4WVoxaVJ0alRCTXhmWUVlSjBHdUJVWWtIUjd0NllUSEtnb3JnVWRjWmNhRUxGbnFmUTA3cHZQRXFVZXE4TGFFVWg2ODNlZ21MdlA1T1ZoSjM3VzNUN0NGanBxSXZHTHRxWkF2MERkYTZPWFBmNUpZb3B3eUprdGVUM3ErTVUxUVl3eUJYcnRwRTI5Ly9nVWZmUFUxcFJzMlJPZi81bi8wVVZ5eWVFRDM3bVR1dngrRER6eHd1K2V4cWlwM3Z2d0tSeDUwRU1mMU9TVGgrQ2MvTEdQU1UwOXpRUGZ1WEhmS3llelZwWE9TS0NHelAvNkUvMzFReEpSUjU5RXhTUUo2eit0dlVQRHhKL1JLVCtlc1Faa0VEajAwdW1wMDBIVVorWTkveGcxaDd0bXBFeU9QSEV6T1lZZldXT2ZYUDYvZ1gzUG5NZlRRZmh4MTBJRzBTazFOT09mcGQ5K0xHd0o5VFpKdG9BQitMQzNsM1MrK1pNQysremJhZkdBYkFwM0lYaEJqakdsaUhscWd2U3BkcmxGbHRBaGQ0ZzdXc3VoVmZkU3hpclNpdk93NC9HVjBocnkzWXpWNHEvT2thYmtRM3JMSTY0bWZzZk9CVlY4dG16TGhOTytDbXgzMVlJa2VXT2t5VzRTOTZ6N2JBMHFwK2poeDNFQXAzaW4xR2VPUnhwb0RIRkVaRE9MM1ZkMkxmWDNSSW5wMDZzVEJQWHZTTmkydE1hdm04NTkrNHFBZVBSSzJPRXJHZGQwYXoxdTdhUk5yMXE5bi8rN0prOHV0RlJVRVhSY2x0SGhWWFQzWXV5TkxnQlBaQzJLTU1VM1VQVjlxV3F0eUxsUzRCcUYvN0xISTFvWU56UWRyekNtVnVlcHcrN2dNZWFOaE5UUlFicTZUWHRHOVNJU0JvWFo1bHdSWDcwOVdHRmMyZVh4ZVRlZWJ4amRqb2ZiWFNnb1M1c1Y3OVRFL2NhWG5IeDAvdzhiMGx5OXF2TWFZSnFxeEUyRFRQRmdDbk1oZUVHT00yUTNNS05FVFhTVlg0TWlFZzE0a0NEV05MbFlXcWNQdFB3L2ttVndSTjhrWmphN2pqVlAzOS9uNEVKRzJvU1o1T0JBNlBwL2VVaEgwSGJIK0wyTXNHZG9GcGhYcE1RNjhqdEIrcDFTb2ZGS3BCSzRhSkQvWGZiSXhUWThsd0tZK0xBRk9WUGU0QW1PTU1idmNtQXg1YzF5bUhDWENTUXJ4dzVQVmd3Nnk4RUpiV2oyUTBGK1UvL1lzNFl1OEloMTd6NWZhdU9QZWtsaDcrNFNscnNyVlZTVWVmdWFMTHBzTlFDdS9FM3lPM0tjVEozU1pSaldqUkU4VW1CVk5majFkK3B1RUh4bFY1dm5iYzVRbHY4WVkwL0pZQW15TU1idVIyRVFZZUQ5U0hzMFZHcEliUm5wRGt5Y2VCeUJNVHkzbjI3d2kvZDFEbituTzZhVUxLNzl0L0tPcStqS0FJR2hDcHI1akJDQzgxVkw0NGFHZEsxYmY0VWx3VXk4emluU1U2L0tLQ0syamhSNE9lNjYrTXJvcUJkczZjY0lWaDhoNmIyb3d4aGl6TzdFRTJCaGpka05qTXVUTnNabHlaUFZFT0M1NTNkRWVORTM2TUJSUzZJRndSK1VHZnBoZXJMYzl2RUM3c3BPNFFTNUZXUjVxUjdMdWFvK0lYTmR4MHRSQTR3UTNzYWFWNkdnVi9pM1NlTnN5VnB2bi9hSUlKMTk3a0d5dDhRSmpqREhObW8wSk44YVlabUI2aVo0a1NpNHdPTGJjczVHa05mWElLVnRVZUZqZ2pyR1o4cjBYVmRXbTB5MVRqeGRYNW9pRXQwcjJkR0hvcWxkTFlYV2wzK216UG5mc2FxK2ltM2pUaS9WUEFuOW9yUGhKZnZhZldaN0JxRjAxbDkwWXI5a2NZRk1mTmdjNGtmVUFHMk5NTXpBdVE5NFlteWxIcW5BeVNZWkdhME16NFpxdUYxb0pURUJabWxlc1QwNWZvSDJUbk9XWjhsc256QVg5ZTdSNjhmTHpYMVdXTDdCSFNtWHdQeDRHTjJHcUt0T0xkVVpzOHR2Z244K0VTaEo2ZnA4Y2s4SDVsdndhWTR5eEJOZ1lZNXFSMkVSWWxROGk1ZUxWU3RFMVBSVjh3QVhpOGtsZXNiNlNWNnhER2xoYmpjcFM5cGlvOEZHa1lpK0hRbXY4R1BKQStzVHBFendMYmdDWVVjeURBcU1qenhXUGZqNWo0bFhMZmg4ZW04SEY0dTNkRW1PTU1ic3A2eEkzeHBobWJIcUpub1RMbjBRWUZGdnVhWWRielZzb3pSVS8xNDBaSUl1OHFpcWkvYVNwdjBoQkZnR3RhbXZDamxEVjBCemowSlBOTG02ZjhpbFhmK2RSK0JZdHIxaW5BdU9qQlVyb1ZyeUh5YS9FRjl3OU5rdCs3VTEwWTVvV0d3SnQ2c09HUUNleUhtQmpqR25HeG1YSUcrT3laTEFvNXdKZlI4cmpoa1kzVlB3S3U3SGx4MnVRQlhuRit1UzBoYnF2QnpWRnJaODg0WE5GYjRpcHVWcnZiUU9JVTdYS3RFaHJ3WGtDMUQ1QU5GRFM1TmZqbnQ5cXc1NG5XL0pyakRHbU9rdUFqVEdtQlJpVEpjOEJmUlIrbzFBV0tZOHVJT1ZSRXBKa0tLc0FGemhCUHM4cjBuL2M5NzUyOGFZbUtKczg0WDdRbWFGS0JOVDFKQWtXUWozQVZUbXdET2swY2ZvMURRN2NndVVWNlQ5SWx2eDZKQ0djOE90eG1YS0xkelVZWTR4cExpd0JOc2FZRm1Kc3BsU015NVM3M0ZRT0FPNEJLcUlIdzFOcFBjbURreWZWcVFqWCtSMlc1cFhvelhlOW82MFRMOXgrMjRLVkY2bnFLZ2h0alNSNHVjWlIxVGZnb0xkM3VQSCtBejBNM21KTUw5WS9JVndYZWU3cGdsZVNQUGtkbXlGM2UxU0RNY2FZWnNZU1lHT01hV0VtSEM1bFl6UGwvd2oxQ0w4WUtSY0pqMGoxYWxhWkpJNXdGYUVEeXBTMnFYeVZWNnhYUHEzcWEwZ1ZHLzV5N1NwWDlLSzRTajNLcmlTMk8xdWt0ZC9uUEdsRG9iZFBYckhlV0gyMVorKzJyUUxjaEgvdG15ejVOY1lZVXh0TGdJMHhwb1VhbXlsZmo4dVVFYTR5UkpXUEkrVmVEb3VPNjUyTGo5Y0xlS0NzaEkrbUYrbVpEYWxqN2VTclpxb3lOVnFOdWw2TjZDWTBJRHFTQkRPbzg4UnBOcWUwbnZKSzlEcmdMNUhuMGRXZVBWSjl0V2VGUDQ3TmxOdTlxOEVZWTB4elpBbXdNY2EwY09PejVPMnhtUnl1eXFVb3k2SUg0bllFOHFDaWNPZHN0UjdtUGlLOGtGZXM3K1VWNitBZERWMlcwdW8zb0o5RHRaNWJMOFNFVXBHLzJGRG91dVVWNjNpVWYwU2VlNXI4U3R4ZkViZVB5NVEvZTFTRE1jYVlac3dTWUdPTU1ZaUlqc3VTeHpaV2NERHdCNFVOc2NmVnhadUZpeUpEWUNVaFJSME12SmRYck0vUFdLUUhiM2ZjM011MnFQaEdLbG9Kb1VXeFBCdkpMVld4QkZMOVB1ZEpSajdkb0tIYnpkbU1JcjBjWW5yazhYYWYzNFJwM3NyZFl6UGxKbytpRzJPTWFlWnNMcE14eHBnRUR5L1FydHRjL2dKY0pvMThzelJoWHFnU0JCNXlXdkdIMFlmSml1MkpsVDVwNm04RitXc29qSWQ3QTRmL2p0ays2dmRsVThiLzFhUHd6Y2EwRXIzUVVSNG45cVgzTXZsTjNPdkk5dmsxalVvWExPaUs2M1lBT3VJNDdWRnRqZXVtNFRocDRiOWI0YnBwaUlTK1ZOT0FORUo3bEllZVI4cEZXb1dQcHdBcGlQZ0FQNkcxRVB4eHowWDhnQTlWZjVMeldnTnNXck5xVjd3a1pqZlRwdk1lY3lVckszdFh0Nk1wc1FUWUdHTk1qUjRvMFQ2dXl6U0U0MlBMVlVFY3ZFMXNvUHB2cFUwS2Q2VzA0NjlYSENMcjZ4bEkwaWRObXlQSThaSEFHdG9reVlNbVZrVlMyQmFzZFB1dHUvMnFyendJM1N4TUs5RUxSWG1zc1c2WUpGbEFhOXJZVEpuUUdIV1o1a0UvL0RDZGlvb3VxSGJCY2RxaDJnWG9pR3BISUpUVWhyNDZvTm9Ca1U3Ujh0RHpWcnV3K1hXeUJOalVoeVhBaVN3Qk5zWVlVNmNaUlJwd0lVK0UvZU1PZUx5ZmF3M1dva3dhbXlYMzFlZmsxaE9uN2RsYTlET1FkdUJsQ2h6LzdTcGFValo1ZkJhSWh4T09kMC9UUy9Ra2NYa0Z3UWVOY0lPa091VzVNWm1NRkxIWHZxWFFEejdZRzVHZVFBOGNwd2VxM1FrdHB0Y0Q2SUpxT3BHRVZxVERybXlyTVUyS3FpWEExVmdDYkl3eHB0Nm1GK3ROS0xlSVVMV1BiMk1rd2NsamZxZkNuOFpseUNOMVhkNTUwclRSd0F5STdEdnJ6YXhnRGY4WlNhaGQ1Zi9LcDR5L3A4R0JkMlBUaW5TQUErOGdWUFdXZVRuc3VWb3NoY0tmMXpNOGQ2aFVlbFNEMlVYMC9mZTdrSmJXQTlmdGdXb1BWSHVpMmcyUlhxajJRS1JuK08vT3U3cXRkZGlBYWhraVplRy95NEhRWThkWlMyalA5UXBVdDRVZmI0dDdEQlU0empaRXFzNnAvbmRxNmpZY0ovVGM1NnVRZnYwMjFOQVdZMHdkTEFFMnhoaXpYUjVhb0wwcWc5eURjRTVzdWVlOWZoSmFmS3Y2NnNHcUZJdHcrZGhNK2FpMnk5TW5UcDB2SWtNOGFrMVYvY1QrOHRRTitGUDZsT2FPWGxiekZjMVhYckVlb01yN0luU0JSdGpuVndndGVoV09xYkJZNE9peG1iTEp3MXBNSTlBRkM3cWl1Zy9RRzlmdERleURTRzlVOXdSNklyTDNMbTVpUE5WU1JNcUE4bWd5Vy8yeFNCbXVXNHJmWHc2VUV3eVdTV2JtNmwzYmNHUE05cklFMkJoanpBNTVvRVNIdWNvTTRJQkltWWF6UTA5L3VTVHZUYXhRK051Mmp2enAyb05rYTdMTE9rMjhyN2NqenNlTk14UTZKcGJ5WnVtVThTZDVFbmczY3QvNzJpWEZ4d0pnbjBhckpPWnVneXBMSzEwR1hUMVkxalJhZmFaZVZOWEhva1Y3bzdvUHdXQlZjaHY2V1lqODNXYVhOakpDZFFzaXk0QmxxQzVESlBUbHVzdHduR1drcGk3ajBFTlgybkI2WTFvT1M0Q05NY1kweVBSaXZWVmdVbXhaWTh3QlRUb3FXdmxHWU15WUxNbFBkazM2cEtsWENhRzV3NTczVHNad2NjOHBuM3pWL3hvbmV0UHoyR0p0dTJrYjgwVVlBRVMzdDJxOEtiK3NETHBrWGpWSWZtaWtLa3dNZmVlZDFxU2tIRUQxeERiU294dnF3VzBLVzRGdElEYXhqWDNzT011b3FGZ21nd2ZiRFJOalRCeExnSTB4eGpSWVhyRWVodklZUXY5b29jYnNBZXVsWkptdzhqakM5V016SldFNFl1eFE2RWJyQlVaL0x2WHJRZVJlMWV6bjVUMnQ2aXN0WWFiQXNHaGhJODc1QmNyRno1QXgvZVVUajJvd2dLb0tpeGIxeG5VUEFRNEovOTBIa1VPQWJydTRlVlZVdHdCZkFWOGdFdnB5M1MvdytiNlFnUU50R1dSanpIYXpCTmhzbDBBZ01CcDRPajgvZjIxOXpzL0p5WGxlUklhcjZzQ0Nnb0l2R3JsNW5ocytmUGp4cnV1T0JONG9LQ2g0WlZlM3g1aW1ibnF4M2lCd1oxemh6bGtwR3FCY2hldXJMNUxWYWVKOXZSMmNUeU43WjNwSFVIVVJpV3lOcFBlWFRaNXd0YmQxTkQxNVJmbzR3a1hSQWkvL2ZhdlArMWEyaUovanhneVFJbzlxYUhIMG0yOWFVVmIyQzFRamlXNGY0QmZBSVEzZTVrZkRkeXE4dU11bHVoVDRBdmdVeC9rYTEvMGN2LzhyR1REZzI0WUhOOGFZS3BZQU56UERoZzI3MG5HY2M3MktwNnJ2RnhRVS9CRWdKeWRubElqOFIxVS9keHpuOUZtelpuMVoxL1dCUU9BTjRNVEt5c28raFlXRm45VjEvckJody9aMEhPZitoclo3OCtiTkY3Lzk5dHR4KzRibTVPUmNBUXl0ZnE2SUJQUHo4eSt0WHA2UmtkR21VNmRPUzBTa3Q2bytXRkJRTUxxaDdUS21KWmhhcFBzN3dxTUN4MFlMRzZNM3VPWmV4emxCNWNvSldiSTBVdEI1MHJSZkEzZUZtdEk0dmNDcXFPdG8xdHBiSjVSNEVyd0p5aXZTeVFnVG93V05lWE5EQ1NLY01qWlRaalpTRGMxS2VOR3BVSktyZWdpcWZRZ2x1YjNaMGIyWnE4OGJFQUhYclhxOC9aYWpHdXJGaFM4aWp5VXpzODdQQjhZWTR4WC9ybTZBOFphRWhpNmQ2R0c4NkRZVDVlWGx6NlducHo4dUloZXI2bnM1T1RrakNnb0s1bnRWRjREcnV1MGR4em16b1hGU1VsTFNnUFhWaW84U2tRdUIyQVZ6MG9BZ2tKQUFkK3JVNmMvaDVQYzdFYmt5RUFnOG01K2YvMlpEMjJaTWN4ZE9QSStiVnFLanhlVnZJblNJTG95bGhENktlekZjTm41VDNsaERmZkJKWG9uZWluTG4yRXlwS0owODd1N09FNmVQUWhnVTJSREppN3hOa0dnN1JCREhsVWNaK1hSL25qa3Y2RUg0Sm1WNmtWNFJsL3lDdDhsdnRYOFVoWXZIV2ZLYlFGV0Y0dUtEZ1FHSTlBZjZvOW9mMSswZWQySjlFdFJrQ2E1cS9QUFk4K28za1g1dHNpUVgrRXd5TTIzMWJtUE1MbWNKY0ROVFVGRHd1K3pzN0JzYkdrZEVCdnQ4dnJkaXkwcEtTaXFBUzRjTkc3YmFjWnhmaThpc29VT0huajFuenB6WEdscGZFbTlWVmxhZXZMMFgrZjMrZDRERGFqdW5zckp5cjhMQ3d0WFoyZG50L0g3L0dsVk42TWtPQkFMbnFPcjFxanJmNy9lUENBYURpNENIczdPekJ4Y1dGcmJJN1U2TTJWN2pNK1NCaHhib3F4VXVUd3BrQTk3T0ZhV1dXRUlybENuQVJRK1U2T1dqTStTOXl1RDlGL3I4emljQ3FhRm1lTlFUTEVRVEF4RU9UZi9GNmh2SzRJNkdCMjQ2cHBmb1NZUlcvQWE4Ny9pdFBqcEE0Y1p4V2ZJZkQ2dllMZW1YWDZheFljUGh1RzRveVZVZFFFbko0WWkwalR1eHRxUTBXVUpiVXpMckp0bDNyTGI0b2EyRFNvQmlSSW9SS1pHQkE3K3IrenN6eHBoZHh4TGc1c2N0TEN4MEd4b2tFQWpVMUh1aHMyZlB2ajRRQ0d3Q3pxNnNyQ3dLbi8rd3FuWklPRm0xdjRqZzkvdi9tWk9UVTcxSEZoRjVLejgvLys0azlRUUxDd3MzQUdSblozY3FMQ3dzVDlhWVljT0dEWEljNStpTkd6Zm12ZnZ1dTV0emNuSmNxZWV3TEwvZm53T2tpc2pMc2VYRGh3L3ZyNnIvRXBFeTEzVXZmdlBOTjB1SER4OSttYXErNmZQNTNod3laTWlRdDk1NnE2eGVsUmpUd2wweFVINENodVlWNlZnVi9pYlFMbktzc1ZabHJwYWM5UWtxYitjVjZkOFJKdDc0d3JRL2dOd2VPdVJkVDdCS1RDcXQvS25qcEFlZVhqdDU5RGNlaE43bHBoWHBJSEY1SGdrTm8yMk1mN2ZZY0FyVHgyVktzN3FCVUIvNjRZZnBWRlFNUUhVQXFxR2UzZkx5UXhDcCtxeFdWNkliU1d3ZHAvYjV1YXJKajlmK0Q3c1dXSUJxTVk1VGpPc1dTMWJXMHRvdU1NYVlwc2dTNE9aRHNyT3oyOVo5V3UyMmJ0MGFmUGZkZHpmWGRWNStmdjZrN096czIrZlBuNzhCUUZYUEVKRXV0Vnh5UXJMRVZGVXJrNXdiTld6WXNGODVqbk4zSUJBNE5qOC8vNlBxeHgzSCtUc3dwRzNidG91QXdycmFYYTN1azhOdGVqRlNObno0OEV6WGRkOFFrUlJWUFhuMjdObmZBY3lhTmFzZ0VBajhXa1R1YWRXcTFjenM3T3pUQ3dzTGY5NmUrb3hweWNabVNkNzlIK2hyUHVFL0lod0Q0Yy9halRDSHRIbzRBUWZodDhCSnVTZGZjVUh1YXcrTkVwSCtrYVdydkdoQWRIaTNnSWlrT1ZUZUE1emU0TUM3V0Y2eEhnQzhDVVFYUy9KNmU2czR5bk5qTTVrd3JwSENOeFU2WjQ2ZmpoMzdFd3dlaWNpUndKRnMyeGJkVDd0ZWlXN3N1YkZsMVljeHgxNFhHN3YyWkhjRHNCRFZVTSt1MzEvTUVVZDhhWHZsR21PYUEwdUFtNG5zN096dWZyOS9lVVBqK1AzK3Q0RWh5WTROSFRyMGpNckt5bmZuejUrL0NpRFNRd3ZRdVhQbjdxdFdyVXI0YmVyMysxOEZUZ2dHZzRlcTZ1ZlZqOWV6dDdvajhPVEpKNStjOWZycnIwZm43d1lDZ1RQRGJTM016OC9mcnVRMzdDUlZYVkZRVVBCK09GNjJxcjRvSW0xVjlhTHE4NXZ6OC9Qdnpjbko2UzBpdi9INy9SOE1Iejc4akZtelppM2FnWHFOYVpHdUdpUS9xT3F4TXhid2Y3ajhCYUZWWE83cDhmQm9BZHo0WE9Hd3RMVFU0dXVIamJyN0g0WC9QUlFWZjZnWDJNT2gwRlVQVCtzNDZmNFQxazYrYXJlZHcvckFSOXJkM2Nwc29CUEU1RmdlYm5la0d2ZXl6VnkrZ1ZITk1jblNCUXQ2RVF3ZUZVMTJWVE53M2RaMWRxWEhKcktSWHQzcTF5UkxkbVBMNjBwNFZUY0RpeEFwUnJVWW42K1lBUU0rRTVFR2p5WXp4cGlteUJMZzVtTUxNVDJaTzBwVmx5UXJIelpzMk5HTzQvelA1L090Q0FRQ0YxWlBPSjk1NXBta1E2WURnWUNHNHdZTEN3dHI3ZTFOWnZiczJZL201T1NjSVNKbmJkdTI3VGJnTndBalI0NzBsWldWL1NVYyt3L2JHemNuSitmdzhBSlhNd0NHRFJ2MmUxV2REQ0FpRnhRVUZEeWQ3THFDZ29JYmNuSnl0b25JVGE3cmZoQUlCTzZvckt5Y1VsaFl1R1Y3MjJCTVN4Uk9idTUrc0VSZkNTci9CVEtpQnoxT2U2THpTbU02ZVFYU3VuVk0vLzBOZ1F1L25mSFdpL3V1Mjd3UjhiQVhPamFVbzNJL0k1OCtaSGRjRU91eHhkcDIweGJ5UmRnblV1YjVjUFg0N1k2S1V2Zmd6TnhNMmU3ZkUwMU5lTjV1QnNGZ0pOazlFdGZkdTg2aHh0VVhtcXB2b2x1VG1oUGVkY0RiaU14RlpDNFpHVVVpc3R2OWpCcGp6STZ5QkxpWkNNK1JIZEZZOFYzWC9jQnhuS25BTlVCK0lCRDRiWDUrL2o4YXE3NVl3V0J3ak0vbk94cjQ5ZkRodzErYU5XdlczTEt5c3N1QlBxbzZhMGRXb2hhUk04SVBuOC9KeVprbUltTlZkWU9JWEZGWldmbGFkbloydTVxdURRYUR0L2w4dm5KZ0NqREo3L2NYNDhITkIyTmFraXN6NUt0YzFVRTlGM0FqeWgrQjFNZ3h6MGRGQ3duN3kzWnAyMkhmNjRlTkNqNi9hSzV2OFk5Zk5jNVFiSkVETy8yaTlPcHkrS2Uza1J2ZjVncWVFdUZRQ0U4cGxVWVk5VnlWL0g2UjZ1ZUV5L2FUM2ZKR29pNWV2Qi9idG9XR01xc2V5ZHExL1luNWVhNGxFUTM5SGVuWnJkN0RXMVBDR3p2RXVYNFRzc3RSblkvSVhCeG5MZ01HTExEZVhXTk1TMllKc0ttWGNPL3R0VGs1T1orTHlEK0J1M0p5Y2pwRjlnaHVCTkhmL0lXRmhhdUhEaDA2eHVmenZlaTY3cU01T1RsSEFybUE2N3J1YjNjb2VHak84dGJseTVmUDd0bXo1MUpDdlZBM0F6UDkvcnJmRnFyNm5PdTYyVDZmTDVDZm4yL0pyOW10bmZYMm5ZY0dnNXpzb0lOVjVVZ1I5dHdaOVM2YS96ZDI4UndDWDhkK2NGeS9ScTNqYms2NE05bENmMDNhNjV2K3RqT3JPeGdvR3pIdnpwMVpwMmV1V0RlWFh6anRPZGpYaVlHK3p1eERrdVU0a2lXcTFSUGR1aExlWk1lVDl5U3ZRV1FlTUJmVmVXUm1MbXFPdzhxTk1XWkhXUUxjREFVQ2dVdFU5WVQ2bmk4aU0vUHo4eCtyejdrRkJRWDNEeDA2OUFmSGNlNE1Cb01QQUdSblo5ZjJjeVRoT253MW5kZTFhMWVOREtFV0VSK0Fxc2Jkblo0elo4NUxnVURnTVJHNVJGV0xnVjdBQTNQbXpGbGNuM1luc1JqSTZ0V3IxNFg1K2ZtUEFGbERoZ3hKVDB0TGU3S2UxMzh3Wjg2Y3Q0RzNkN0IrWTNhNTdEbTVyVG82YlhPMWtoc2N3UWZTS0tzeUc5T2NsZXBXM2cxdTVkM2dhaDVYT0N0bEgwYWw3bzgvTWdhL29XK3F5TlpFTmZja3IwQmtIaUp6VVowbldWa0pDMFlhWTR5cFlnbHdNNlNxZzBUa3d1MDR2eHlvVndJTW9XUTBPenY3dGNMQ3dzcnM3T3c5L0g3L3FycXU4Zmw4SDlkMHJLeXNiQzdoUFVJZHgvRUJpQ1RPQTZ1c3JQdy9uOCtYSXlKN3FlcDY0SmI2dHJtNllERDRXNy9mZjQ2cTN0cTNiOThubHl4WnNpMjh0ZEZGa1hPeXM3UDlqdU1jSnlLZkZCUVVySWk5UGpzN3UxVkNVR04ySTJmTi8vc1JyZ2FmRXZqRnJtNkxNYzJGSy9CYzVmY3NDSlp5ZFZvZjlwZDI5WnU3VzlQS3paRmo4WDRpMUxzN0Y4ZVpKNW1abnphdzJjWVkwNkpZQXR5TXVhNTdpdXU2TmM2UGRSem5XTWR4WHR1UjJKRUZyU29xS3JiNmZMN25rcHppQTg2VTBENUQ3NnZxc2xyQ2ZSTHpPQTFBVmJjbHFiTThKeWZuYzJCUFlOUFdyVnNUenRtTzlwY0hBb0YvaWtodXIxNjlUbXZkdXZYTDZlbnB2d1NJOUlZN2puT1I0emlQcU9wdmdMc2kxd1lDZ1Q2cStrRk9UczZUQlFVRnpYMjNEdE1NbmJENHpyYTZOdmljSUFmVWZiWXhabnQ5b3h1NGMrdEgzTnQ2TVA3UTlzbnhxaWU4dFNmSjM2TTZGNUY1K0h4elpjQ0FMNzF1cnpIR3RDU1dBRGRqanVOc25qMTc5b2FhamdjQ2dUcjMrMDFtK1BEaEI2bnFMYXA2YjBGQlFSRndicExZMXdFalZQWGI4dkx5WVNVbEpadnFHVDZ5K0ZSQ3UzTnljc2FJeURBZ0tDTGQwOUxTN2dFdTNwSHZBY0J4bk1kYzE4MEZUbXJmdnYxTHF2cDNZQzNoM25DLzMvK2E2N3F1aUp4TlRBS3NxaU5GcEIyeGk1d1lzeHRwVTY1VEVFdCtqV2xNUCtzVy9yM3RHeTVKcmZaV3E2dEhXRFVJdkkzanZJTHF5NUtaK1Ztak5kSVlZMXFnSkxjbGphbGRNQmc4bTFEaWVXMnk0OE9HRGR0VFZmOE1vS29UdGlQNVJVVFN3dy9YeFpabloyZnZDL3hOVlN0RTVFUlZYU0VpRncwYk51ejBhdGZYZTZHUG1UTm5mcU9xYTFTMVgyRmhZYVdJUENzaUJ3d2RPblJ3K1BoS1ZYMWZWWS9PenM3dUVWUEhLQURYZFIrdGIxM0dOQlZuenYzNzBRalg3T3AyR05NU3ZGRDVQWis2YStPVDN1UnplZGVpK2hRaUZ5SFNSYkt5anBlTWpEc3QrVFhHR085WkFteTJXN2hIRk5kMW4wbDIzSEdjZTBTa1BmRFk3Tm16WDQrVTUrVGtqTXJKeVpuWnQyL2ZHbnRPVmJWbnVJNlZzVlg2Zkw2SFJhUzlpRXlaTld0V0FmQi80YnFtWjJkbmQ0cTV2aUw4c0Y2akcwUmtGZEFsZk8yL3d6RXZpRGxsam9pSXorYzdFV0Q0OE9IOUNXMi85UFhzMmJPM2Uvc2xZM1k1Q1Y0TFl2LzNHN01US0RDcjhxZWFrdDZ2VUwwYmtSeldyOTlEc3JKR1NVYkdrNUtadVhZbk45TVlZMW9VR3dMZGpOVzI4bkxrdU5abmNZNFl3NFlOMnhQSVV0WDFyVnExZXJQNjhVQWdjQ3B3TnZEVGxpMWJycXRXMzhYQThKNDllOTYyWk1tU0cycW80aUNBMkRuRE9UazVONHJJVUZWZEVBd0dwd0FVRkJROGxaT1RjNkdJbk83eitmNE9YQkd1WXh1QTR6aHBnQVFDZ2NYQXZmbjUrUTlVcitpRUUwNW9Hd3dHOXhTUnI4TXgzODdKeVZrTm5EZHk1TWpybjNubW1hQ0l2Qk9PZXdMd3IyQXdlSW5qT0FBUDB3amJZaHJUMkFRNVpGZTN3WmlXWkprYkhnU2xHa1RrSFVSZUJsNlJqQXhidk1vWVkzWUI2d1ZveGxRMTMrLzNWOVQwcGFyNTJ4dFRSRVpJeUN1dnYvNzYxdGhqMmRuWm5WVDFmZzM1VlhoVjVhaXRXN2RlQ1pRQjF3OGZQanluaGlxR0FEaU84eGxBSUJESUZwRmJnVTNBeFpIRnR3Q0N3ZUFFVlYwdklwZkh4RnNiL3Q0N0JRS0JEc0Jod0RteEZmaDh2bnNEZ2NCVTEzWGZFcEgycWpvM2ZNZ1ZrWmtpMHFPMHRIUlkrTngzVlhVQjhPbklrU045SW5JQkVIUWN4NFkvbTkyVDZyNjd1Z216Y3lLbUFBQWdBRWxFUVZUR3RDVGZ1eHNxRUxtWXRMU3VrcGw1bkdSazNHbkpyekhHN0RyV0E5eU1xZW84b000dGlvQ0Y5WTBabWY4S1BCdGJucDJkN2ZmNy9VOEF2VlgxN3dVRkJiT3FYenQvL3Z6bGdVRGdOeUx5c091Ni84ck96ajYwc0xDd1BITDgyR09QN1FrTVZOV0t5c3JLa3V6czdCNnErcC93M3NCWEZ4UVVMSW1OVjFoWXVDd1FDRXdFN25GZGQwWkdSc1pod0dvQW44L1hJNXdjeC9VbWgzVUVJdC9IbTF1MmJJbHVwNlNxcjR2SXlhcmFHK0ROTjk4c0JUSUFoZzBiZHJyak9OMVY5ZVg4L1B5ZjZ2dWFHZE9raUhUYzFVMHdwaVhaaXBzaUdSbFA3T3AyR0dPTUNiRUV1QmtUa1QvbTUrY1g3c2kxcXRvNnRJTVJ3VWhaSUJEWVIxV1BBVGFYbDVlL0VTblB5Y25wTGlJUEE2ZW82anZsNWVVM25YRENDVzFkMSswaUlwMkR3V0Jub0l1SWRGYlZMc0FHRWRuVDcvZi9FLzZmdlR1UGo2bzYvd2YrZWU2ZG1TeVRmU09FUU1JT0Fka1hGWkNRR1ZCVVJGUmNjS0V1MzliYTF0YTIxcTdXMW1wYnJYYXZQN1YxVnhSVUZIQUJNc213eXlvZ0pJUTFCTEx2ZXpJejk1N2ZIN05rMW1TeXNPWjU5MlZuN3Jubm5udG0wSkRubm5PZWcrWE9kclJhN2ExRVJFS0lyV2F6dWNsZ01QeUJpSklCdkpXZG5mMjZ2MzVtWjJmLzIyQXczRU5FT3IxZUh5K0VPTzRJZWtlcnF0b2t5eklBblBUNmJEOVFWVlZqczlscXRtelo0dkdBb0xTMGRHVlNVdEw3N2lQTlRwSWtQZWk0M21jNk5XT01NY1lZWSt6aXh3SHdaVWhWMWJlSmFJK3Fxc0ZrajVRQXFGNWxSRVIzT2Q2N2ozUXVjK3pydThFOXM3TVE0aUVpdXQ1eGVFVnNiR3lUcXFvNnh6azQxc3o2YzUvQllGaGxNcG5XVFowNlZVdEVQM1hjL0cwQVVCVGxwN0lzbDh1eS9JL09QcTZpS0xkV1ZGUlU1T1hsV1F3R3cxZU9ObTZYSkNuRjhkN2plMUJWdGQ1c05sYzVqdzBHdzRORTVKRk4ybWcwK3R4SUNIRURFWUdJdm0wMEdoOTBGRGRuWjJmZjNVbi9HR09NTWNZWVl4Y0pEb0F2UTdtNXVUc0I3QXltcnNGZ3VCM0EyMFRVTElSb0pTS0xFQ0lLZ0RPejhqcTM2bmNEZ0JCaXRYc2JSUFJmQUU4Q0VFUlVLNFFvQjFBT29OeVJaYmxDQ0ZFaGhLaVVKS25TWnJOVmFqU2FCd0U4UlVTdnpKNDllMXhvYU9oOEFHa0FTclZhN1hzQTRCaUYvV05YbjhGc05ydW1PQ3VLa2l2TDhsRWlta1ZFc3dDMHU2M3hEZVFLQUl1N3VvOWpSQnhFZEtOYk1XZnJaSXd4eGhoajdCTEJBWEEvSjRUWUxVbVNKSVNJSXNmYVFDSlNBWndTUXZ6TFpESjlCZ0JMbHk2VnE2dXIzM0ZzZ2VRZUZNTmtNcFZuWm1iR204M21wbUR2bTVHUjhjZUJBd2ZlVGtTYk5CcU5zTmxzYTJSWjNrNUViM2duMStvT3M5bHNNeHFOdHdraDNpZWlaRlZWbjhqSnlhbnU3SnJTMHRLZkpTVWwvYm9uOTlQcGRKd0ptakhHR0dPTXNVdUUzNDNwR0RzZkZpNWNHT0llN002ZVBUdDI2OWF0OWZDZGtzMFk2eU0zYjM2ZUg5b3dkcDU5Y3Mzai9Qc1dZNHhkSkhnRW1GMHczaU85M3RzbU1jWVlZNHd4LzVyWGY4RVBORm1YOU5jdTVBZHdYbmdmWU1ZWVk0d3h4aGhqL1FJSHdJd3h4aGhqakRIRytnVU9nQmxqakRIR0dHT005UXNjQURQR0dHT01NY1lZNnhjNEFHYU1NY1lZWTR3eDFpOXdBTXdZWTR3eHhoaGpyRi9nQUpneHhoaGpqREhHV0wvQUFUQmpqREhHR0dPTXNYNkJBMkRHR0dPTU1jWVlZLzBDQjhDTU1jWVlZNHd4eHZvRkRvQVpZNHd4eGhoampQVUxIQUF6eGhoampESEdHT3NYT0FCbWpESEdHR09NTWRZdmNBRE1HR09NTWNZWVk2eGY0QUNZTWNZWVk0d3h4bGkvb0xuUUhlaHZwcnk2d2t4RWN5OTBQeGpySU5vZ1NBVkJFWUJDZ09wNFZRU0VhbitGODFVaGtQMjhnQ0lJcXYzVlVVOUFJWUlxQkJTNDJpRDdPWEllZDdRRkFRVWtWSURzN1FFS1FYVGNuNkNRSUZVUUZBR2hTSUNpZ2xUSmVTOUFFVVQyUGtBb1FvSkNxbENGZ0VLeVozOWMxeENwUWtCUkFVVVNVRlFpVlJKUWhBYUtVRlFieWJLUUhPZFZBVVVXamxldC9WV3kybFJGSnhSRlFOR29vWW9pb0doVktOWXdVaXdDaXJhNVZXMk5Fa3E0cWlvTmlxSVUzbjkvMjRYK0UyYU1NY1lZWTNZY0FEUFc3MUVveVBFTzNxOFVvTnorZngydmpuck9kcHdWQTEzcjFnYmNidTY4bTcvN09FdWQwMVpjOTRMb3FDUHNKNGdBUjNISHExZi9aRWZic3ZONjFYRkNWVjMza1p4MUNJRGlPSllseUlyamVsZ2hFUUFaMEZvQUxRRG9aT2djSVc4OGdQai92Zzh2allDd1FNQWlDQllBRmhLd3dQRmVDRmhBWkFHRTFmMmNBRm5nZUUrQS9YcUlkb0RzOWNoZXBwSm9KeUZaSU5tdlZRUXNKTU1DRlJaSlV0dUJzOTc5WVl3eHhoanJOemdBWm95eDh5dlNHYkc3bmhPNFB6RHdMblIvY2F2bi91REJ2VXdDMlo4RUNIdVJUQUJVeDNuVnF6NWpqREhHV0QvREFmQjV0dS8vN3NxODBIMWdsNTZwTDY4TmI3VzFTbUVheUJiRkt1bGtrcTFob1pLMlZjaTJVRVhTdEVHMlNwQzFxaXJaQ0xKR09GNjFHa214UXBZMXFxVFlJRXNFV1JWQ2tnZ3lTT2loU2hwQWFDRkxXa0JvQWFFbFFSb0lPSTRsclVxcUJwQzBKRlNOSU9nSTBFS1EvVHFRRm5EVUpkSzQzb08wSklRRzVIYmV6M1dDaE1hOURRTHBMK1Qzek5qRmJFcnNVQ3dmNXJtQ3BxS3RIczhjWHQzcmR2ZlhGa0oxUGpYeGNrWDBFRHcwSXN1amJPM1p2Y2d1L3laZ214TmlocUM0cFFiVmxxWmU5YTB2eGVzaUlGTkg2cE4yMVlaNmE4c0Y3QkZqakxFTGdRTmd4aTRCZTcrenFOLzlsamJwOWRVeFFyTHFoUTBSV2xMMVFoRjZJVkVFVktHWFNOSUxvVWFBSkwyQTBFdEFoQUQwRUlnZ2doNUM2RUVJRXdKUjlxQmFSQWlRbmdnUkYvcHo5WWJ3ZU9jWXpSVUM1QmcyRm81aWduQlZFWUk2UnBYOXh6ZVhIUW1FcE5EbzgzSXZpMnBEVFlBZ1R3SWhTaHNXZEZ0TnRqYlloT3IzWEl3MkhJK09Yb2hvYmJoSCtlbm15dUE3NjhmQ2daUHc3UkZHSEdzc3hWK1BmSWJTdGpxZk91RWFIWWFFSjNpVVJla0NmNjZGQXlmaG9SRUdWTFUzNE1tREsxSGVWdSszSGdHWUZKdmVxLzQ3bGJmVm82UzF0dE02ZjU1OEQrSjFIVDhDZGxVZnh4L3pQdW1UK3pQR0dMdDBjQURNR0xzbzdiOS9TUjBBMzkvR2UybnF5MnZEVlcyclhsRVFBVkwxV2tub1ZSVVJJT2loU25xUzFBaW9wQWVnSnlBQ2dGNEFFWURRRTBFUGUwQWREVUV4SUVRRGlPdnJQZ1pDZnQ1NUxMaUdjRXlMSmdqSGUrZHBBUUpSLzRpQUUwSWk4ZEwwaDg3THZRN1huOEd2RDM3ZzkxeFNhSFMzK3ZHYmd4L2dVUDBaditkK09PWUduK0FYQU9Za2pzV09xcVBZVVhVczZQczRYWjB3Q2crTk1BQUFSa1lPeEl0VGwrTi94M002SGRudGpBVENnOE96Y0gzS1pBQkFVa2cwbnAxNEYzNTdjQ1hPdHRiNDFOZVFqQ2ZIMzlhamUzbjcrTXd1dkYyNEdjbWhNUjZqdkZYdGpXaFhyWDF5RDhZWVk1Y0hEb0FaWS8yS1l6UzlCVUR2aHM3Y1RIanJMYjFzMVVhVFN0RkNrbUpJMktJaEtCcEVNUUJGazFBamhEMVFqZ1lvQmhDUkFHSkJpS2FPUUxyWHlDMFlKdkpjNzB2OVpmajNNblRIa0tzeEtTWXQ0UG52ajdvT0p4b3JVTkh1ZjZUVkh3bUVPOU5tMmRlTU80UktXbnh2MUxVWUh6TVlMeDNiMkszQVVhOEp3ZU5qYjhKRXIzN0c2U0x3cldHWitNUGhqNE51cXplZW0zdzNJalVkbzlQUEhQNFllMnBPbnBkN004WVl1elJ3QU13WVk3MTA4TDc3bWdFMEF5anBhUnNqM25rbkt0UWlSMHNxUlV1Z2FCbHFEQUMzUUZvTmgwQUM3RUYwdElDSUpHZFFUUlFOSUxKdlBnMjdtTXdiTUE1M3BsM2RhWjF3T1FRL0g3Y1l2enJ3UGxvVlMxRHRxaEQ0NVlFVmVIenNJa3p3Q2xybkptVmdlTVFBL0RsL0RjNjJWSGZaMXVEd2VQeHkzQklraDhiNG5Nc3RQNHlYam0wSXFrK01zWXVIMVdhRFZ1TS9UQ2lycTRPaXF0Q0hoaUlpSkFRYVdUN1B2ZXMrVlZYUjJHYmZva0VpQ1pGaG9YM1dkbk43Ty9RaElYN1AxVFkxb2I2MUZlbUppWDEyUDlaN0hBQXp4dGhGNFBnOTl6UUFhQURnZnc1c0VESmVYNWtjQmlSQ0ZRbXFFQU1rSVpKVW9uZ1NTQVpFSW9BRUFIUDZxcytzKzFxVWRnRDI2Yjg2eWZPdjREcExzOGZ4eEpnMFBETHlXcDgyRHRZVklVeldZbVRrUUZmWlVIMFNmalh1RnZ6KzBJZXdxTGFnK3RKa2E4UHZ2dm5RWTlxeVUycDRQS2JIRGVzeUFKWkFlQ0pqc1Uvd3F3Z1ZyNTgwNDdPU2ZRR3ZGUkE0MFZUdWRzODRoRWhhMTNHdHBkbGpmWFZTYURRaU5SMi90RGJaMmx6cmk2c3RqWjMya3pFV3ZLYTJOdnpzbmZjd2VXZzY3cDB6RzZFNm5ldWMxV2JERSsrdVFGMkxQVFhKOXhiTXg0S0pFL3IwL2cydHJmamxpZzl3cHJyajU4KzQxRlQ4NXRZbENIUHJTM2RVTmpUaTI2LytGd0FRR1JxS2QzN3d2VDdwNjZhOGZMejQyZWRJall2RHlJSEpXRDczR3NUcTlUaGRXWVZmZjdBU0RhMnRDTlZxOGNxM0gwSjB1Tzh5Rm5aaGNBRE1HR09YaWJ6N2J5OERVTlpablNHYm4rK1hjNkVyMnh1UVY5KzdQWkFsSXN4SkhOdmo2MVVJM0wzOW53Q0FaV216c1hUSWxhNXo1VzMxSHV0a3gwY1B4aE1aaTZGeFc4OEtBTlh0alhqaHlGcUV5enE4T0dVNXd1U09Yd2JIUmFmaThiRTM0Yzk1bjhJbWxLRDc5T29KRTA0MVYrQTdJK2E3N3JlcWFBZFduOTBkMVBYUEhsNk5QMHk0RTdFNmV4TDNXa3N6bnM5ZmcveUc0azZ2dFFrVlAvMzZiZGZ4WHliZmkrRVJBMXpIT2VXSDhFN2hGdGZ4ajBaZmo3bEpHYTdqL2JXRmVPSEl1cUErSjJNc09LcXE0b1YxbjZHNHRoYkZ0YlhZZS9JVUhydGhJVWFucEFBQU5oejh4aFg4QXNEaHM4VW9LQzN0c2wyZFJvUHZHQTFkMW11MVdQQzdEei95Q0g0QklGU245ZDc0cjFkYUxSYThuRzBLdW41Y1JBVHV1OGJ6K1hGamF4dmUyTFFaQUhDMnBnWVJvYUdJMWR0L0RxWWxKbUJRWEN3YWlsdlJaclhpNDEyN2NYL21YSjkyMllYQkFUQmpqTEhMWGtGRENmNVc4SG12MnRDUzNLc0EyTjM0bU1FZXg3dHJUcmplVDRzYmpzZkhMdklaSWJZSkJYL09YNE1HYXlzYXJLMTQ5WVFKajQ1YTZGRm5XdHd3L0g3Qzdmamo0VS9RYUd2MXVlK1lxQlRmL2FNQkZMZlVZTVhwcmJnN2ZRNE8xaFhoNjlwQ2pJMGFCTUErR3V3dE1TVGFkUjRBM2kzY2dvZEh6a2VUclIydm5yRC9VdWwrM3Ftb3BRck50bmFmY3NiWXhhR2hyUTIxelIwQmJtbGRIWDcxL2txODlOQURDTkZxOGY3MkhSNzF6WGw1UWJVYnF0VjJHUUJYTmpUZ2o1K3N3WW55Y3A5emUwK2V3cE1yUDhTdmIxMkNxTERPcytzWFZsYmlpWGRYQUFEU0VoTHczRDNMZk9wWWJEYmtIZzZ1N3dBd0tEYldJd0FXUXVCdm4zK0JtcWFPV1NySHk4dHh4OS8rNFRxMktoMFBJai9kc3hkZjdqOFFzUDNsYzYvQjlaTW5CZDBmMWpzY0FEUEdHT3Qza2tPalVSWmdleDZuSDQ2K0h1VnRkVmg5Wm5lZlpoTFdTUnFNakV6MktOdFZkUndBa0RWZ0hCNFplYTFISm1Pbmw0NXR4TEhHanBHVzNQTERHQldaZ3VzR1R2U29OelpxRUo2ZmZBK2VQYndhUlMxVkh1ZWVtWGlYUitJcmZ5YkZwSFdhZEFzQXJoczQwZWUrZ0gyN3BwK052U25nZFowbHBmSU96QVVuYm1Qc3ZJc0pEOGZ6ZDkrRlYzTnlzZjdBUVFEQTdWZGRpY1NvS1B6cGt6Vm9hUFY5c0JhTWtBRHJpWjIrS1RxRDU5ZXNSYjFiK3pkT21ZeklzRENzMkxZZEFGQlFXb3BIWDM4VFA3aHVBYVlPR3hhd0xTRUUycXoybjludHR1Q1doSFRYYTdsbTdEbnArYlBNcGlpd0tmNW4zN2ozeVIrYkd0eXNIZFkzT0FCbWpESFdiNFRMT2p3OGNqNW14by9Fei9lL2gxUE5GWDdycGVzVE1UY3BBd1JnUWZKRXJEaTlEWnNyOHZ1a0QyT2lCa0ZESFVsam1teHRPTlpZaXUrT25JOEZ5YjVCSlFCOFVMUWRPZVdIZk1wZlBaNk5oSkFJVElzYjdsRStJRFFhTDB5NUY2dUt2c0xIWjNZRzNGLzRZaUo1WlM0WGdnTmd4aTRFclVhRFJ4Yk14K0Q0ZUJ3K2N4YTN6SmlPajNidXdvNWpIZHV0L2Y3MjJ6QnE0RUMwVzYxNDZPVlhYYU9kLzM3Z2ZzUkgydmZiZm5mTE5xemRaODhEc0dqcUZMLzNhbTV2eDl1YnQrRExBd2M5L3B1L2E5YlZ1UFBxcXdEWWcyZm5WT1BhNW1iOC9xUFZ5Qm8vRHN0bVhZM0VxS2dlZmNad25RNlBYdWViWThIZDBkSXlmSG5BYzlSV1ZWVzhzV2t6MXV6MXpHL3d0K1gzSVRIS014ZmxKN3YzWU5WWE93RUFtUmtaK0QvRHZJRDM2dW9CQWV0Yi9HMHp4aGpyRjhaR0RjSmpZMjVBWW9qOUY2YWZaU3pHVC9lOWhXYkZkMHJ1N1VPdWRvMUh4dXIwZUdUa0FveUlIT0JUcnlldThKcitYTmhjaVdjbjNZV2graVMvOWZmWG5ZYTVQTTl2bG1VQWVLZHdLd2FISjJCQXFPZHVXaHFTY1ZmYUxJeUlUTWF6aDFmM1NkLzdrbmZpTGU5OWpvZEhKbnZVU1FuejNISjdZRmlzeC9rZFZVZlBRUzhaNjcrdW56d0pOa1hCRSsrdHdBT1ptUmlhbElSVEZSVllQRzBxSnFiWlo0bXNQM0RRWTZydmh6dDM0b2NMcndNQW5LeXdQMkNNMWV0OUFtQlZWV0hPeThlYm16ZWp6bTNLdFU2andjTkdBd3hYakhlVkxaa3hIYkVSZXJ5MElkczFpcHB6NkRDMjVCL0JkUk1uNHFacFU1QVUzYjNkQkxVYWpjYzlBdFh4RG9EWDdmc2FuKzdaNjFQM1ZWTU9kRnJQc0txOHJtT1cwVGRGUmZqTHVzLzgzbWZhc0dHNGNjcGt2K2ZZdWNFQk1HT01zVDQxVkorSUd3ZE54ZENJSkF6VkorRlVjd1ZPTlZWZ1hmRmVuR3J1cysyWHV5VkNHNFlueDkrR1VMa2p5M0J5YURSK09PWjZuK0F3WForSUt4TkdlcFNwRVBpeTVFREFFZHJ1OEI2dHpTMC9oRzhOeXd4WWYxSk1HbDZhL2xDUDcvZGx5WDdYKzFwTHM5L3AxZDVra2p3eUxnZlNvclREMG8ycGU4NjZFZ2ovTjd6ejlZQlRZb2RpU3V6UWdPZUhSd3p3U0pwMXFzbi9hRDVqclB2eXpwN0ZLNlpjbkhJRXNTMldkcnh3Nzkwd2ZYTUlXZVBIQVFEMm5EaUp0N2RzOWJndTkzQWVMRFliL3MrUWhXZnZ1Z09uS2lyUjNON215aVJ0VXhTWTgvTHcwYzdkS0ttdDliZzJPU1lhUDE5OEU0WW0rVDRNek16SXdJZ0J5WGh1elZxY3JySXY3YkFxQ3RidTI0ZTErL1poWXRvUUxKbzZCZE9IRC9lNXRpOWRNV1NJMy9MRFp6dFBzbGpkMUlScXQvWEM3cEo2T0lyTmVvNERZTVlZWTMzbXpyU3JjY2NRejMxcmgrcnRnWERXZ1BGNC8vUjJmRkMwL2J6M3E4bmFpdGRQNXVLN0l4ZDRsRStQRzQ0bHFkTTlNaDQvT0R6TFo1VnNidm5ob1BiRTdVcDhTQ1RTOVIzN1FiWXFGbXl1T0FLdHBNSERJK2IzdW4xdnUydE9ZRi90S2RmeFF6di9YNWZYVElrZGlvZEdHSUlLZ0NXU2NLRDJCTXpsaDNHd3JnZ3FyOXRsN0pKV1hsZVB0elp2d2RhQ0FvL3lkZnUreHZUaHc3Rmc0Z1NVMXRiaTQxMjdzZkdiUTY1cHkrbUppU2lycTBPYjFZcHRCVWV4di9BMEZreVlnTGtaWXpCK2NNZXNsOWZObTdCdTM5ZCs3eTBFOExmUHYreTBmNEhXMkI0NFhZUjU0ekw4bnV0TFE1TVNNU1ErSG1kcWFqeW1iUC8rOXFXSWk5QjcxRjIvLzZCckN2alZvMFppMmV4WmZ0dU1DTzI3UFlsWmNEZ0Fab3d4MWlmOEJiLys2aEFCNzU4Ky8wSHdocktEbUJpYmpxc1RSbm1VMzUwK0Iva054VGpTVUlJNWlXTXdQdHB6aXJKVktIai85TFkrNmNOMHI5SGZYZFhIWVJNS05wUWV3QTBwVXpBNFBCNHFCQTdWbmNHRUdQOGpEWjBwYks3RTVvbzhMRXVmRFFCNDdVUnUwTmRPaVIyS3hhblRNS0dMQkZqdVFpVXQ1aVpsWUc1U0Jtb3R6ZGhja1FkelJSNEtMOUJJUDJPc2QxYnYzdTBUL0U1S1Q4TzQxRlM4dVdrekRoWVY0WGlaWjVibUFkSFJlR3JwclRoZVZvWm5WMzhLVlFnMHQ3ZGo5ZTdkV0wxN042TEN3cEFhSDRkYlo4ekEwaXRuWW5QK0VWY3lyUUhSMFpnelpqUSszTGtMNWZXZEp5WjBkOC9zV1Npc3JITDFOU04xRU9hTkc5ZkxUeCtjR1NPRzQvcW9TZmhmanRsaitqZTdkSEFBekJoanJOZUc2aE83REg2ZDdoaHlOWFpXSFR0bjA2R0pBbWM1L3MvUjlSZ1ptZXhhQnd6WXAvditkTXdpL09MQUNpejNNeFg1eTVMOXFHcHZoTll0Y1ZWUFRZLzNESUQzT2pJaUN3RHZGbTdGdDBjWThPS1JkWWpTaHZjb0FBYUExV2QzNDBEZGFZeU5Ta1ZaVzEybmRkUDBpYmdxWVNUbUpJNUZTbGlzM3pwTnRqWkVCREVhSEt2VFkzSHFkQ3hPblk3QzVrcmtsaC9HcG9vODFGdGJmT29LQ0d5dFBPSTZuaGliaGtoTng5WW1iYW9WZTZwUGVGd3pPaXJGNDgrdHNyMEJCUTBscnVONmF3c08xWjJGWHFOeksrdklLTnRWOW12R0dIRERsTW40d3JGZFQzUjRPQjdLbW9kcnhvN0JuejVaNDVFRXkybjY4R0Y0ZE9GMWlBb0x3L1Rody9IblpYZmg3MTk4aWJNMUhmdWFON1MyNGxocEdZWWxKU0ZHcjhmOW1YUHhudzBic1dUR2ROdzJjd1pPbEZmZ3c1Mjd1dFhQbExoWUxMM3FTdHhXTVFQdmJ0Mkd1d09Ncm5hbW9yNGV6ZTJCdDJXcmJQQWZrQys5NmtxRWFyWDRYNDdaVmZia3lsV2QzbXY3MFdQWWZ0VDMrd09BYXlkT3dDTUwrbjRHRUF1TUEyREdHR085dG1qUXRHN1gvOGZSTDg1Slgvd0ZPczZKYXMxS08xN0lYNGRuSnQ3cHNSWTJQaVFTZjUyeUhIcE5pTWQxZGRZV2ZOQ0hvOVdubWlvODFyVXVHalFOMnlvTG9FSmdaL1V4SEs0L2d5WmJHelFrNGI0ZC8rNTIrNm9qMi9QSnBncWM5TE1tTmw0WGdVbXg2UmdibllweDBZT1JIQm80Y1l3QXNLNTRMd29hU3ZEVHNZczh6cTByM290V3hZSUZBeWY2Sks4QzdPdW83eCtXaWZ1R1hvTjl0YWRnS2p1RVBUVW5vRGo2SndDOGNHUWRBQ0F4SkFyL1NmQmM0N3k3K2poZVBPS1pNT1pIbzYvSDNLU09LWTRGRFNXdU5weWV5Ly9VNzJjWkh6MFlzVHJQNllrOFhac3hYNFBqNHpFcFBRMHg0WG84bERVUGtXSDJoMThQekp1THZhZE93V0t6UVI4U2drbnBhYmh4eWhSa3BIcnU5ejBxWlNEKy9xMzc4Tld4NDhnK2RBaUh6NXlGeFdaRFprWUc0aHpab2JQR2o4TVZRd2E3TWppUFNSbUk5My80QTQ5MmZ2L1J4OGc3V3d3QXVHTHdZUHpxbHBzOXpqdXpKZzlOU3NLdmIxblM1ZWR5MzFaTmx1dy8rOS9jdEJsYkM3cWZQQzlVcS9VcEc1ZWE2amNKbG5PZGMzeEVCSVlrSnZodGIwaUMvM0oyN25BQXpCaGpyTmVHUnZqUFlCeElla1JpMTVWNnlOOElzT3EyRFZCQll3bFduTjZHZTlMbmVOVHhEbjRCNExVVE9YNnpSUGZVZTRWYk1UNTZNRVpIcFFBQVJrWW00NWJCTS9IaG1hOEEyRWRiQWNBbVZEVGFQUGZiVEE2TndaaW9GSXlPR29TRGRhZDlzaDRUMEdWSWx4UWFqZStQdXE3TGZwNXRyY0gvanB1d3YrNDBac2FQOERsZmEyM0d4MmQyWVZYUlY3Z21hU3dXRFpxS05MM3ZuNmxNRXFiSERjZjB1T0VvYks3RVkvdmU5S2x6MjVDWjBIZ2w1dHBXV2VCVEwxalhwMHpHdlVPdmdWVzF3YW9xa0VoQ2pKOGd2ZEhhcy8xTUdidmNQWEhUSW9TSGhPRHBqMWFqdWIzTlZhNlZaVWhFU0kyTFEwMVRFOTdhdkxuTHRzWU5Uc1h5YTY1QlRIaVlSN243OWtXU0pDRk1wL000Nzc0dG1pU1J6L251Y3ArcUxFbGRKd0xzcnVWejV5QStJc0tqYk8yK3IvSEo3ajBBbk4vREhIK1hBZ0RxbXBzUm85Y0hQTS82RmdmQWpESEdlaTNkVC9EVG1VQmIvdlFGZjFtT3ZmZkIvZmpNVGt5SVNldDBtdkgrdXRQWTRqWk50eStvRUhqOXBCbC9tclRNVlhaVDZqU3NMZDZMZHRXK3ZVZUlwTVc0NkZRa2g4WGc4eEo3c3BobGFiT3hkTWlWcm1zaU5hRWVBVEFCK04vTTc2SzR0UWI1OVdlUlYzOFdSeHBMMEtaWVBlNmYzMUNNTFpWSE1DZHhqTi8rMVZ0YnNMSm9CNzRzMmU4YUlWV0VpamJWc3gyYmF2OCtyVUtCcWZ3UVRPV0hNQ0VtRFRjTm1vb3BjY1A4VGpZMmxYM2pVellwSmczRzVBa2VaYVZ0ZGRoVmZkeHYvNEpSMWxxSFVFbUxVTWwzbE1aZFhuM25XVnNaNjYvQ1Erd1BBd3RLU3REWTF1Wnp2cUMwTk9pMklrTkRNVFRKOSsrSHlvWUcvSGJsaHdHdnEyeHNkTDAvVWx5Q1IvNzdXc0M2djd2OXRpNzNBMjYzZHZ3TWM0NGVKMFZISXoweDhOOWR6ZTF0cUd4b0RIamUzYy9lWGRIcCtjMzVSN0E1UC9EZkoyTUhwZUJQeSs0SzZsNnM5emdBWm93eDFtdUZ6WlhkQ29MUFpaS2tFRCtCanlJOEU1VUlBSDhyK0F4L25iTGM3eFJlaTJyRHk4YzJucFArRlRTVzRFaERDY1k0Um9Fak5hR1lrelFHUnhwSzhQQ0krUmdkbFFJTlNWQWhzS1VpSDQyMk5oeHQ5UHlGYzV6WFhzTHAra1RFNnZTSTFlbGRTYnoyMUp6RU00Yy85cm4vTzZlMjRPcUVVUjRQQ2s0M1YySnQ4VjVzcXNpSHpldTcybDliaUllKzhzd2UzZTRWRUFQQXdiclRPRmgzR3FuaDhWZzhhQnJtRHNod3JadXVzN1pnUTlsQmovb3gybkQ4ZU93aW55bnJLd3EzQlRVNWVXaEVFcjQxZEM0QSs0aDF0aVBBUHR0UzA5bGxBT3ovL20zdHhTZ3pZNngzckRZRnhWN2JJQVhTYnJOMVd0ZHE2em9SVlkzYkZrVDZVSHVBdjN6dU5WZys5NXFBMTJ6T1A0SVhBdXpkNnkxRW8razAvMFJYZEpyT0g5aXh2c1VCTUdPTXNWNDcxVlRSclFENFhPN1pHaUw3L3RYbVBSSUsyUGZFTlpjZnh1TFU2VDduQ2hwTGZCSklpVDVjTTdxcityZ3JBQWFBU2JIcDJGRjVGR09pVWx5QnFRVEMxTGhoTUZma0liLytMRlFJVjdBWW93M0hvTEE0RkxmYWc3MngwYWsrOS9pcXl2L2F0b3IyZXVSV0hNYVUyS0hZWGxtQXpaVkhjS3d4OElqT3dwVEplR0RZUEkreXZ4ZDhEbk5GbnQvNloxdXE4ZTlqNi9GTzRSWXNHalFWMXcyY2hOVm5kc0dpMmp6cTFWbGJzS0p3Szc0MUxCTTZ5ZjVudHFmbUJMWlU1dnR0dDFXeG90SFdDZzNKQ0pOMUdCUVdoMEdwY1FDQXIyc0xYUUZ3WlhzOUxLck4xYWE3TnRXS3JaVkg4T2JKVFQ2QlBtTXNzTzlmdXdDeng0eDJIWmZXMXFLMHp2NHpVaVBKbUpEV01adG02NUVDL0d2OWh2UGV4ODZVMXplNDNzZDVUVlh1cWR1dW5PbmFsdW5tNmRNOHRqUGFjT0FnUHZ2YXZnZjdWU05INE01WndTV0paT2NIQjhDTU1jWjZiVzN4SHN3YkVQd1dGR3VMOTV5enZvVEp2bXZGV213V243THgwWU54NDZDcGZ0dTRJbm9JNWlTTzlRakd2S2RSOThZWnJ6MkZ4MFFOUXJQU2p2eUdZbzl0bUtiSGo0QzVJZy9OU2p1S21xczhIaktNanhuc0NvREhlVzNkcEVMNFRDTW1BT1FJb0Y4N2tZdVgxWTFRSGZ0WWRwWWgyZDhJZVhWN1U1ZFpsUnV0clhpdmNDdFduOWtGUmFpdSt1N0pwNzRvM1krOGhtSjdraTBoOFBlQ3dJblJYajYrRVM4ZjM0aVo4U1B3ODR5YkE5WVRBSjQ1dkJvNlNRTlZxTENxQ2l5cURZMjJWcFMzMWJzU2NUSEdncWVSWlk5MXVCL3YybzB0Uit5ektFWWtEOERNa1NNODZuWWxKUzRXSC8va01RQ0ErWEFlZHAwNGdaL2VlSU5yZmU1dlBsaUZ3MmZ0eXhRbURCbU1wNWJlQmdCUVZCVlBybHlGY2FtcFdESmpPc0owT2xkU3E4NGNkWnUyblJMclArTjlNSnJiMnZEbk5XdDl5cC96S2l1dnIwZFpuVDJMZEVOcksvS0tpN3RzKzRiSmt6MitSM2J1Y0FETUdHT3MxMDQxVitLRG91MUJiWVgwUWRIMmM3WUZFZ0JFK1FuWVdyd1NXUTBJamNiUE1tN3l1MTdZNmVHUlJ1UTNuRVZWZThjYU1QZFJXS0Fqb093dTd3Ulh6aVJOdTZ0UGVBVEFrMlBUb1NFSk5xSGlVUDBaandCNFhIUXExcGZhdHlzWkcrV1ppZlZRWFJFYWJaNXI5eDRhYnNEMUtaTjcxRjl2djU5d2U0K3VhN1MxK21TM1B0dFNqVDhlWG8xd09RUWhrZ1lodXM1SFo5eTNTM0xTU2pMaTNhNHI5bnJBNE9UOG50dFZteXZoR0dPc2U1cmEydkIxWWFIcmVQemd3WjNVN3J5ZEY5WjlqZ09uVHdNQTNuRG52ZmNBQUNBQVNVUkJWTnE4QlE5bTJXZWJ1TThtSmlKWGtMdHl4MWZJTHk1QmZuRUpObjV6Q0UvZXVnUWprcE05MmsxTFNIQmxsWmFJMEdheFlPL0pVNjd6azlLRDMrdmNtMDFWY2VCMFViZXVxV2xxOHBpQ0hjaU00Y083ck1QNkJnZkFqREhHK3NUN2p1MkNPZ3VDUHlqYTdxcDNydmdic2F5eGRQenlFU3ByOGN0eFMvd0dVdTdDNVJEOGFQVDErTTNCRDF4amxsYlY1ckhHdUtkcnZwSkRZenlPWlpJUUp1dXdxL280N25mYml6aE0xbUZzVkNxK3FTL0MwWVpTb0dQV05NWkcyYWM5RHd5Tjhkbml4enREOU1Vc1haK0l2MHkrdDFkdGpJOGVqUC9PZkRqbytqdXFqdUs1L0RXOXVpZGovWkdxcW5ocFF6YWEyam9lS3A2cXFJRHBtME9ZbEo2RytNaEk2RU4wR09RWVpZMElDN3lIZUdSb0tJVGJqSXcxZS9jaEl6VVZWNDBhNmJmKzhiSXlyTnp4bGVzNE9Ub2FRNU44RXlwNlo1WCthT2N1MTM2LytwQVFqRS8xWFRJU3JCQ05Ca3V2bk9sVGJsVVVtUFB5VU5mc3UrKzV1MUN0RnZQR1pYaE1sM1lhT1REWnp4WHNYT0FBbURIR1dKOTUvL1IyN0t3NmhrV0RwbUZvUkJMUzlZa29iSzdFcWFZS3JDM2VjMDVIZnAwRytObmIxam1LcXlFSmo0KzlDVVBDZmZkZExHK3I5N2wyWFBSZzNKdzZBNnZQN2dJQXRDdWVBYkQ3VmgxL21Yd3ZQaS9aaDgwVitRR25TeTl5VExtK3ljKyt5UmJWaHJLMk9wUzAxaUlsckdPSzNwUzRvZmltdmdqSHZkYnBKb1JFSWo0a0VsUGlobm1VMi9jVTdua1daY1lZQTRCL2ZHdTVhd3U1c0pBUTdEbHhFaXUyYjhmeHNuS1BlZ2RPRjdsR1JkTVRFekE1ZlNnZXVYWStNZ1lONm5UTElVbVM4Sk1iYjhCamI3M2pHaUU5VWxJU01BQTJIVHJzV3JZUkhSYUd4Mis2c2N2cHo4Zkx5ckJpVzhkRDE1dW1Ub0VzU1dqeWs5M2FtOFhtbXpzaVZLZkRQWE5tdTQ3cm1wdGhPblFJT2ZzT3U0SmZyU3dqTFRIQjlUMWRNWGd3S2hvYVVGNWZqemFyRmVhOGZCakdqMFBXdUhFWW5qeWd5MzZ3dnNjQk1HT01zVDUxcXJrUy96Z2FlQzNudVpZUzdydStxN0t0QVJJSVB4NnpDRk5paC9xY3o2cy9pNmNQZjRUbko5K0wxTEE0ajNQTDBtZGhUODBKbkdtcFJwdHFRUlE2Um82ZDA2RTFKR040eEFEOFlOUkMzRHQwTG42eTd5Mi9mYnNxWVpUUGRHWEFucGpLdVRiMW03b2lud0Q0elZPYlVOcFdoMlpidThkK3hSbFJnM0JsZ3Vjdml3VU5KYWkxTlB1OVAyT01kYWJOYWtWOVN3dnFtMXRRM2xDUDR1b2FIQ3NyUjM1eHNXc1UxU2xVcTBXN3pRWWhPdGIxRjFaV29iQ3lDcXQzNzBaRWFBaW1EaDJHNlNPR1lVcDZPdlNPVWM5VEZaNUpFSmRNbjRhM3QyekZzbGxYWTFKNkdrNVZWS0RWMGhGOHRscXNPRlZSZ1FVVHJrQjBlRGcrM3JrTHQ4eWNnYWEyTm85QU5pMGh3U1BnUGxOZGpUOTgvSWxyRCtBWWZUZ1dUWjJDc3JwNmZQZC9nYmRWNmtwVlF3TytManlOYlFWSGNiQ29DSXJhOGNBek9TWWFqeSs2RWZ0T0Zib0M0QUV4MGZqcG9odnc0cnJQY2FDb0NLMFdDOWJ0K3hycjluMk5oTWhJVEJtYWpqRXBLUmliT3FoWDY1Tlo4RGdBWm93eGR0bVFRQmdaTWRDanJFVnBSNjJsQ1Q4Y2ZUMnVTdkFkV2FocWI4UnorV3ZRcGxqeHI2TmY0dG1KZDNtczg5V1FqRWRITDhRVFg3K0xabHM3MEJGL1FuWnM4eE90N1FpS1k3VGhzQWtGT2o5L3hSNXZMUE1iQU8rcVB1RjYvMDFkRWE0ZE9ORjFQQ1E4QWZHNkNGUmJtbkNpcVF3VFl0S2dDQldGelpVSWswT1E0WlVCT3REMDU4OUs5blZyWkhqUm9LbVk1bWQwMmYyN3NhZzJ2SGxxVTFCYkR3SGd6TXVNWGVTMjVCOEpLb1B6NFBnNC9IenhZa1NFaFdKSHdWRnNQM29VaDg2Y2RZM1FBa0JUV3pzMjVlZGpVMzQraGlVbDRhL0w3NFdpcXZqUm0yLzdiZk9OVFp1QlRiN2xSMHRMZmE1NTNleGI4ZDBmZk04MXRmaGdVUkdlWDdNT0RhMzJmQXRFaEIvZmNBUDBvYUdvYjJuMXVUWllPNDRldzU4KzlWMCtvZE5vY092TUdiaGx4blRvTkJyc08xWG9jVDVHcjhmdjcxaUszTU41ZUd2ekZ0ZUlkMVZqSXpZYy9BWWJEbjZESDExL0hRZkE1d2tId0l3eHhpNGJvNklHSWxUMjNFL3hkSE1WSGg2NUFIT1RNbnpxVzFRYi9waTNHdlZXKzlTMWdvWVNmRkh5Tlc1SW1lSlJiMFJFTXBZTW5vRkdxK2N2VGpySkhnREhoWFFrWUxJSkZZM1dWb1RMSWZCVzFGTGxVMVpqYWNLSFJSM3IycjZwTDRJQVBOSnJUWXBOaDZuOEVGWVZmWVZWUlYvaGFHTXBMS29OV1FQRytXUmpEaFFBbDdUV29xUTF1SDAzNzB5NzJpZjRiVlVzK1BmUjlmakoyRVd1Tytva0RlNU9uNE1YajZ6RDNwcVRRYlh0N1V4TE5YNjg3ODJnNjQrUEdlS3pMZE9SaGhLOGNqejRmWnViYmUxZFYyS3NIOG9hUHc0Zjc5cU5rZ0Q3N3FiR3hlSDZ5Wk93WU1JVjBHcnNZY1RDeVpPd2NQSWsxTFcwWUh2QlVXd3JLTURoczhVZUk4TjN6YnJxdlBUZktWeW5RNGhXQ3pnQzRIdm56TVpFeDFaTnNpeEJIK0w3ODltYlRWSFFidlBjdnUycVVTTXhmbkFxRHAyeFo2aldoNFRndWtrVGNkTzBxWWdKOTgwLzRXM2V1QXpNSGowS20vT1BZTzIrcjEyajRXTlNVakJ2WFBBN0tiRGU0UUNZTWNiWVpjTmZrSHU4c1F3akluMlRpNmdRK0Z2QjV6anB0U2Z4MjZlMllFYjhDQ1NHUkhtVTM1bDJOUW9hU2p6S3doM1RrWk5DT3RZTzExcWFBdTRZWE5iYXNiZHdxMkxCanFxamVLZHdpeXNBQjRBR2F5dUttaXNSRnhLQkE3V244WFh0S2V4eEJKZUg2czk0dERjejNuTkUrMWhqbVVmVzZ1NUtEWS9Id3lPTVB0c3FBY0Rxczd1eHJhb0FvNHRUWEd1WkFTQmMxdUdYNDViZ3k1TDlXRm0wdytPekJNT2kycnExTmp6Snp4cnZWc1Z5WHRhWE0zYTVreVVKUzZaUHc3ODNiSVJFaElFeE1VaExUTUNvZ1FNeEtUMGRRNU1DNy9jZUV4Nk82eWRQd3ZXVEo2RzZzUkZiamhUQW5KY0huYXpCakJIMjdYMEl3RlVqL2EveDdTMk4yL1RuRWNuSmVHN1pYWGpxdzQ4d2MrUUkzRHB6aHV2Y2dPaG92UGZvOTd0c2IzUCtFYnl3N2pPZjhnY3lNL0htcHMyWU4zNGNyaG81QXFFNjM2MzNPcVBWYUdDNFlqd01WNHhIY1UwTmRodzloc25wNmQxcWcvVU9COENNTWNZdUMrR3lEdGNramZVcDMxVjlIQ3RPYjhQdnJyZ2RJOTBDNFZlUG0veU9scmFyVnZ6bjZIcjg5b3FscmpLTGFzUEx4N09SRWhickVSekc2UFFJbGJVWXJJOTNsWlczMVFmczQ5SEdVanl4LzEwMFdGdFIzbFlYTUZCKyt0QkhxT2tra0Fic282K1RZajEvYWVwcDl1ZlJVU200TVdVS3JrNGM3WGQvMy95R1luemtHS1YrNDZRWktXR3htT28yUWl5QmNIM0taR1FsajhlNjRyMzR2T1JyWG9mTTJDVXFhL3c0VEJtYWpyaUlpRTZUV0hVbVBqSVNOMCtmaHB1blQ0UEZiUlJWa2lUOC9PYWIrcXFybllxTGpNRHo5eXl6andUM3dEVmp4K0Nhc1dOOHlvY25EOER2NzFqcTU0b090MTkxSlc2LzZzb3U3ekVvTGc2Mytja3F6YzR0RG9BWlk0eGRGbTRZTk1WbjJuR0R0Ulg1RGNWUWhJcW5EMzJJWnljdFEycFlIRDRvMm80dlMvY0hiR3QvM1dua2xoL0d2QUhqVU5GZWp6L25mWXFUVFJYSUd1QTVSVTBDNGYrR0d6REdiVjF2U1d2ZzliQVcxWWFqWHRtY0FlQlg0MjdCNktpQmZxNElUSUlFbmVUNTEvaHRRNjdFa3NIVFhjZHRpaFhmM3ZXS3o3VTZTWVBSa1NtWUVqY1VNeE5HWXFEWHRrenVDaHBMOElkREgwRjFoT01xQko3UFg0dWZqN3NaazJJODk5TU1sYlM0YmZDVnVHWHdUQlEwbEdCN1pRSDIxSnhBbWRkREFRM0ptSlU0dWx1ZjEybDRoRy9XMUZpZDN1L29mekRPdEZUNXpBSmdyRC9UeURJU29xSzZyaGdrbmViQ2hSczlEWDdaNVkwRFlNWVlZNWU4T0YwRWJrbjFmWXErdVNMUGxWMjUwZGFHcDc1WmhRWEpFNExhaS9oL0ozTmNyODQxbzhjYnkzM3FaUTBZNzNGOHFxbjdVM0gxbXBBdTl5VU9ScmpzT1JWUDZ4WWdYNU0wRmhOajBwQ21UMFM2UGhFeWRUMnlrMTMyRFY0OVlZSkY5VndIMTY1YThjeWhqL0RJeUdzeGI0RHZ1alVKaExGUmd6QTJhaEFlSEo2Rk5zV0tvcFlxRkRaWDR2VVR1ZEJLR3Z4bzlQVTkvSlMrMHZXSlBXN3YwN083T1FCbWpMRitoQU5neGhoamw3elppV044a2w4SkFPdExEM2lVVmJjM1lzWHBiVUcxMld4cjk5bk9xYWlsQ2xYdGpVZ0lpUXg0M1pHRzR1QTZmWjVWdFRjaTAwL1NMSC9PdHRiZ2paUG1UaE5iMllTS2Z4ejlBb2ZxeitEQjRWayt3YmU3VUZtTFVaRURjYWp1RE5wVXEwZGd6aGhqakoxUFBadll6eGhqakYxRTFoWHZ4ZTZhRXg1bE82cU80bXduMDVGNzZxTXpYd1U4VjlaV2g4S0xOQmxUWHYxWmZISm1kNmQxQ3BzcjhjK2pYK0tIZTE0UE9xdHpUdmtoUExMN3Y4Z3BQK1NhSnUzUGlhWnl2SGQ2YTdmNnpCaGpqUFUxZmdUTEdHUHNrcWRDNEMvNWEvSDBoRHN3S25JZ1ZBaDhFTVEwNTU1WVgzb0FVK09HWVZyY2NKOXpiNTcwczRsbEVENHMrZ294dXE2MzBPZ3VtMlA2dDlPSzA5c3dQWDQ0Qm9kM0pPMXFzTFppUjlWUmJLN01SMTc5MlI3ZHA5N2FnbjhlL1JJcmkzYmdwa0hUY0UzU1dFUm9RbDNuTGFvTmZ6M3ltV3M2dWdvVlpXMTFnWm83cnhwc1BkOFRsREhHMktXbjYzbFFqREhHTGhzM2IzNitzOFRDbDd4b2JUaWVuM3dQZGxVZngzOVA1Snl6KzhnazRlYlU2VEFrWDRHRWtFaVV0ZGJoZzZMdDJGWlo0S3FUSEJxRGw2WS81RHBXSVhEcmxoZk9XWitDTlRveUJROE1uNGNEdGFkeG9LNFErZlhGblk3YzlvU0dKRXlKRzRhcGNjTXdJV1lJUGkvNUdtdUw5L2JwUFM0bG4vdzNEUUFPQXpnS2lLTUFqb0pRQUZWN0RHL2Z3Z3VRV1k4MHIvL2lzdjU1enZxRy90cUZITzk1NFMrRU1jYjZrY3M5QUFic2U5bld0amVoV1dtLzBGMWhESUFyQVBaUG9ONFZGSVBzL3dqbEtNaFNnTGZ2NDcya1dFQWNBTE5nY0FEc2k2ZEFNOFlZdTZ5Y2JhbSswRjFnTEhpRWFJQ21BM0RzWHlVQWtnQ0VBdmV0cklZUUowRjBHaENGRUNnRWNBcVNmQm9oSWFmd3lxS1dDOWh6eGhpN0pIRUF6QmhqakRGMnJna0NTQUJDQU9RWWtCSG9haTVlUElqaUFVd0hxS091VUlHMlZ1QytsWlVRb2hDRVV4QW9oS0JDU0ZRSW9SU2lUU3JFcXR0NWdUTmpqSG5oQUpneHhoaGo3RndqeDJ4VmNvdDR5ZjJOY1B6ak9PNDZPQWFBUkJBbEFwZ09jdFozakNDSEFiaDNaUVVJaFI2ang0SUtvWkVLMGF5ZTVnQ1pNZFlmY1FETUdHT01NWFpPZVFlMnd2RXFPVTRKUi9EcUx6aDJiNFBjNmdleHJJK1FCQ0FKb0JtdTlnaUFxdG9ENVB0VzFrQ0lFb0JLUWFJRWdrcEJWQUtJVXFoVUFoS2xxSW9vd1JmWDg0SjZ4dGhsZ3dOZ3hoaGpqTEZ6eWp1d0piZlJXai9WWGZHeWNCc0pKcmZySmMrNnpyWkVrSUZ4aHpnUXhRRVk3OUVuQUpBY3I0bE53SDByNnlCUUFrSXBCT3dCTWxFSlZNZXJwSmFDV292eHh2MXQzYms1WTR4ZENCd0FNOFlZWTR4ZFROeW5SdnVOWjRXZnV1N255SE5rV2FDN2diRzNHQkJpQUdSNEJPT1NjeTJ6QkFnOWNPL0tKZ0FWQU1vQVVRMUNwZjA5VlVPZ0VnSmxnRm9OcmFqRTYzZWQ2VTJIR0dPc3B6Z0Fab3d4eGhnN2x5UU1oQldKa0VVQ2hEUUFoRVFJa1FBU0F3Qktna0FpU0RoZUtiYkg5L0ZaWCt3K2Fud2VFQ0lBUkFBWTVuTlQxeHBsQ1ZBQTNMY1NBQm9CNFFpWUhVR3llL0JNVWdVRVZVS2hTcng3NjluejlDa1lZNWM1RG9BWlk0d3h4czZsTjI0dkExQVdkUDE3UGhvSVdKTWdVU0pBU1FBU0FSRVBnV1NBa2tBaUZxQjRBREVRaUhZRW5wZWlTSUFpQVF3SDRKVVVEUFlwM1JDQURIdkFMTkFLaUFZUU5RQm9BRVFEaE50N1FnMEV0ZGozVnFZR2tOb0FDZlVRY2lQSTFnQkphc0RydDFlZTd3L0pHTHU0Y0FETUdHT01NWFl4ZWVmV1VnQ2wzYnJtdm8valFaWVlRSXFCUXBHQUdnOEowUURGQUNJS0FuR085ekVBUllFUUN3SDdNVkhVdWZrZ2ZZd1FCbEFZZ0FIT0FwK2cyVDBidG1zcXVHcWZwdDB4OGd3SVVXVVBrcDJCTkZvQmFnT2h6UkZvdHdGb0JkRG1LTGVmRjJySGUxQWJoR2lCSk5vQmFvTU5yUkJ5RzFSTEd5UzFGVlp0RzJmYVp1eml3d0V3WTR3eHh0aWw3cTFicWdGVTkvajZaZS9HUXRiR2dLUVlrQklKRmRFZ3NvL1FxbW9rSkVsdkQ2UkZKSUJJRUVWQ0lBSVE5dmVBL2ZoU0dZMG1TZ0NRNERqd25MSHRuWkhieFR2Sm1IT050YU5NQnV4UnRtei9SNE9PZ0p1eEMrWGVsV2E4Zlh2bWhlN0d4WVFEWU1ZWVk0eXgvdTY5dTJzQjFQWkpXdzk4R29tV2xraG81RWpJaUlCQ2tTRFZIaWlyaUFCUnBEMVFGbm9JRVE1Q09FRGg5dmNVRG9Fd2U1a0loNkJ3MTN0UWFKLzBqekhXcjNFQXpCaGpqREhHK3M1cml4c0JOSjZUdHU5OVN3OU5hRGphNVhEb1JCaHN0bkNRRkE2SndxR285bGRRT0lScWZ5VVJDZ0VkQ0ZvSWFBQm9BZEtDaEJad0t5T3lIME5vSVVoalArOG9FMElMSW8zalhFYzlJbzNqblA2Y2ZOWXU2Tjg5TjE4eFk1YzdEb0FaWTR3eHh0aWw0ZTM3bWdFMFgraHVNTVl1WFZMWFZSaGpqREhHR0dPTXNVc2ZCOENNTWNZWVk0d3h4dm9GRG9BWlk0d3h4aGhqalBVTEhBQXp4aGhqakRIR0dPc1hPQUQyWTlhc1daRUdnK0V2V1ZsWlM4OUYrL1Btelp2YTJ6WXlNakowQm9NaFB0RDVCUXNXSkhtWExWMjZWTTdLeXZxKzBXajhRYURyTWpNelV3MEd3Ny9tekptVDJObjlEUWJEbjdLeXNyN2Z2VjVmZXViUG56L1hZREQ4eTJBdzNIaWgrOEpZWHhCQ2xGL29QakRXbi9CL2M0d3hkbkhoTE5CK2FMVmFQUkg5Qk1EL0FLenlQbTh3R0g1QlJETTdhNk8xdGZYZWJkdTIrZVNuTnhnTUx3QjRMQ3NyYTNsT1RzN2I3dWN5TXpOVE5ScE5yQkFpQW9DZTdHbjE5YXFxUmhIUllDSktGMEtrQTBnam9vRkNpSHdBNDczdllUUWFiMVVVNWUyc3JLeEhjbkp5M25DV2w1V1Z4ZWwwdXQ4S0lhSU5Cc05YSnBOcHQvZTFzaXovaDRnV2hZU0VEQVJ3YTZEUFIwUlBBTmdMNEYvT3NxeXNySHNsU1FwNFRRQy95ODdPL3RxdGpVR1NKUDI3bTIzNDhQZjlHd3lHQndITTg2NUxSRXAyZHZaeTcvS3BVNmVHcTZyNkpoR2xDU0ZDQUt6cmJiOFl1K0NJOWdPNDlrSjNnN0Yrdy83ZkhHT01zWXNFQjhBOTRBaCtGOE4vR3Y1UUFMSldxdzJCbnozd2hCQ2ZFdEVqa2lTOWJqUWFtN096c3o5Mm50Tm9OQjhDbUVsRUh0ZElrc2RBdlkySUtvVVFCd0NVWFh2dHRYSHIxNit2OGVyZlFRQVdBSzhZamNiQzdPeHNNd0JzMmJLbDBtZzBmZy9BQjBLSXR6TXpNeWVaemVZMjUzVkdvM0VaZ0VWQ2lDcEprZ0tPRWdkQ1JPTUFMQlpDdEJHUjBsbGRJWVNPN0h2dS9jVzlYRlhWU0VtU0ZuZjMzdDRDZlA5WEVkSGRBTnJkeWtJQUtBQjhBdUNZbUpqZk80TGYwMFQwa05Gby9EQTdPM3Q5Yi92RzJBVWxzQi9FQVRCajU0MEFCOENNTVhZUjRRQzRGNFFRYVNhVHFkcTl6R0F3ZkVoRUFVZEJjM0p5Tm1kbFpkMU9SSjhBV0dFd0dCYWJUS1l2dmFyOVNRaFJLb1NvQlZCSFJIV0tvdFRxZExxS0RSczJWQUZRTyt2WHhvMGJqODJiTis4K1daWS9GVUtzeXNyS21wYVRrM01hQUxLenMxY2FESVo3aUdpUkxNdS9BL0FFQU15Yk4yKzBFT0wvQVJBQTd0KzRjV05KdDcrUURrdXlzN085UDVNSGc4SHdYd0FQQ2lFYUFsVFphclBaRm5iM3hocU5aanVBS3pxclk3UFpVczFtYzFWbVptYUVScU9wRmtJYzg2NWpOQnB2RlVMOFdBaXhSYVBSM0t3b3luNEFyMlZtWnM0MG04MW51OXN2eGk0V1FsWmZoeUw5aUFnaEY3b3ZqRjMraEVXeHp5WmpqREYya2VBQTJDRXpNMU1ESUJVQVpGbDJybitOeU16TVRIZVVOYm9GdXdNQXFIRnhjWFU5dVZkT1RzNWFnOEh3T0JHOVFFUlBBZGdBdDZEV1pyTzlZRGFicTNyNldRQWdOemQzamNGZytBOEFJeEZGdTUrVFpmbUhxcXJxaEJBZnVKVzlDQ0JTQ1BHMHlXVHltZXFia1pHaEd6Um8wQVRuc1JBQ1JCUStmLzc4YVk3akNpRkUwUDBqb2xnQXNGcXR0UUdxS0dhenVRa0FNak16WTh4bXM5L3ZPaXNyYTRZa1NWYzNOemUvdkdQSGpsYUR3YUI2ajZBSG90Rm9EQUIwUkxUV3ZYeisvUG1UaEJCdkVsR3RxcXIzcmwrL3ZtYisvUG4zQ3lIV3k3SzhmdmJzMmJPM2J0MGFxTitNWGRUV3pINmk0T1pOei84SndHOHZkRjhZdTl3SmdkK3VtL3N6bjRlc2pESEdMaHdPZ0R1a2FqU2FVKzRGUkhTSFJxTzVBd0NFRUM4RGVIanExS2xhQUtNQWxLOWF0YXJUYWI2ZE1abE1MeHFOeGxhYnpmWTJ1aGpSRFZabVptYUUrN0dpS0wvVjZYUy9zMWdzTGU3bkxCWkxKWURiM0sreFdDd1BhN1hhN3pZMU5mM0Z1NTJLaWdwTFVsSlNpaERDZTgzd1dHZVo0L3Z4Q1ZJTkJzTUFBQ2d0TGEzTnk4dXpBSURSYUx3Q1FDYUFoczJiTnhkMzlwbXlzcksrSlVuUzM0eEc0NXpzN094dnZNOUxrdlFDZ05sNnZYNC9BSE5uYlhrVFFpeDBCTXVmT3N2bXo1OC9UVlhWTDRsSUs0Ulk2Qnc1MzdoeG84bG9ORDVHUlA4SURRM2RrSm1adWNoc05wZDE1MzZNWFN6YVUwTCtxQ3R0dTVOQW95OTBYeGk3WEFtQnIzWFhwRDkvb2Z2QkdHUE1Fd2ZBRHEydHJUV1JrWkdQQTRBUUlwS0luaFJDN0NJaVp4S3MvUUFRR3h1N0ZFQ2NFT0xkQUUzWkhLOHhBRG9keGMzT3puNnBEN29PQU1qTXpFelFhRFNWM3VXcXFrS2pDZjZQT1RJeThoZmVaU2twS2MvWWJMWS9xYXA2djdOTWtxVFhoUkNGUW9qZkFRQVJGY0MrTHRvREVkMEg0TG1VbEJTa3BLUlloQkFxN091a0lZVDRNNElML3FNQnZMdHc0Y0xwWDN6eGhXdjlydEZvWEF4Z05nQ3pjNTF6TjEwbmhDZzNtVXc3SGUxbE90Wm82NFVROTVoTXBpM3VsYk96cy85cE1CalNpT2duR28xbTEvejU4Mi9hdUhFanIrMWlsNXd2Umo3YWZ2T1c1eCtHUU82RjdndGpseVVCUlVCNmNCWGQzdU1INVl3eHhzNE5Eb0FkZHU3YzJRQkhRcWJNek14a2pVYnpKSUJ2c3JPelhVbWFEQWJETUNIRTM0a0lraVM5SHFDcFBBQ1FaWG1qMFdqY0oreUtpT2dJRVMxelZoSkN0SnBNSnI5clhHVlpmc1ZnTUZpQzdidXFxbisxV0N4NXNpeC80Tzg4RVMwRUVDV0UyQXlnMU0vNVJiQW5nL3JZRWFCNm56L29tSTdzeWlodE5CcGZCMUR0bm1YYVlERDRCTUNLb3VUSXN2d1pBSTBRd3BuTnEwd0lzZDVrTXEzbzZyUGw1T1M4WVRBWWJpS2lKUmFMNVZrQVB3SHNXenJWMXRiK0VRQ0VFRTkyMVk0M2c4RXd3WkhnNmhVQXlNcktla0lJOFFmSDUxMW1NcGxXK3J2T1pETDkxR0F3V0lqb0Y2cXE3aklhalgrMjJXelB1Q2NUWSt4UzhNbWN4ODFUOTd5c0c5elM4RHNJL0F3RStVTDNpYkZMbm9BaWdMK2MxVWY5WnUrMDcxZ3ZkSGNZWTR6NTRnQTRTRmxaV1lzQXZFSkVDUURlMnJoeG84bGZ2YWFtcHI5RlJFUk1JNklGQUc1eFRMRjlFMEFhN0tPVkFDQVRrYjhNMGdBQUlsclNuYjVKa3ZUaHRtM2JkZ0s0MDArLzd5S2lPNFFRQit2cTZveDc5KzYxR2d5R1h3SVkxZDdlL3RqV3JWdHJqVWJqNHdDZUEzRENaREw1akFEM1JtNXU3bDRBdmRwRFYxR1ViOHV5ZkRXQXgrYlBuNzltNDhhTm0ycHJheCtBZlFyMlJ1K1IybUFRMFUyT3Q2c05Cc05MUlBRZElVUVRFVDFvczlrKzk1NEc3dFdmWjJWWnJnUHdESUJmYXpTYVBYQ2JSczNZcFdMdnRPOVk5d0svWExMdCtmZFVtN2lPQ0ZkS3FwaWxTbEx5aGU0Ylk1Y0tJVkJNSkw1U1FUdGxEYjc0Wk5iamh5NTBueGhqakFYR0FYQ1FKRWxLQlpBc2hQaENVWlR2QmFybkdFbStDWUNVbVprWkR0algwRHJXdi80S0FBd0dRNkVqa0E1a2lzMW04MGl5Sk12eUswUTBuNGlNVnF2MWhQdTV4c2JHQ24rTkdJM0dLNFVRcndnaDJpUkpXcjUzNzE0ckFCRFI5UUJtYVRTYVh3T290ZGxzZjlWb05Nc0EvTnhnTUp3MW1VemQzb2MzSXlORDUzYjRIWVBCY0YwdzEwbVN0SHJqeG8yYi9KeHlaZFF5bTgxVjgrYk4rN1lzeTUrcXF2cUd3V0M0RXNCVEFGUlZWUi92Ymw4QlFBaHhFeEcxbDVhVzVnd2NPUEFrZ0trQWZnbGdRekJUeG9VUUg2bXFtaW5Mc2pFN081dURYM1pKKy9qOWw0K1ZSOUVWQUdJQU1RRGVpZVNFZ0NDQ0JMZi9NSHRGQUNENy93c0JuL3ZaSFlEQWEySGExbmVpbnpwYjQ2OUMwSGRiaTNCVkc3OFh3Qmp2UGdTOHhxcEIxWWZUQVZVS3FuNlFQWEcxSVlUNGFPQTdhMi9yWllQZDlsUjIxallBVnpzNkVlaTc3NmFPejZVVktoNVY4eEF1ZWp2elYwQ0FQTDl4SWQ2WGh0UXNwM0VJZW9ZVVk0d3g1bzBENEM0WWpjYXhBTzdPenM1KzBtZzBGalUxTlcwSkN3dnpTVGpsVDJOalk3c3o2T3dPbTgxMnhqc0x0TkZvYkFFQXE5VmFiRGFiQzd0cUl5c3JLOHV4bmpWTUNIRmJaMnRWeldhenpiR2VkZ2NSL2N0Z01BeFRGT1VKczlsc0MzU05RNlJqOVBoV0ljUldPTlkvRTlITlhmWFBTUWhSQ01BVkFCT1I3Q2ozbUlxZG01dTd4bWcwdmtWRTl3a2g5Z0JJQWZCcWJtN3VnV0R2NWVVQWdPa3BLU2wzWjJkbnZ3NWcrdXpaczJORFFrSUNyZTMydGlzM04zY2JnRzA5dkQ5akYxemxiNFpQdGFuMFFEbGhHZXg1QytBWjVObURFTWtSSlBVKytCV0FJSHRnUTQ0N3VRVmdBcWdoSWQ2VEpMeVc5UFR4cjN0OU93ZEZHL2MydVlKZmUxZ2x1Z2htVzQ4a2R3Uy9mUlFvZW9UUUtuWDdRV09mSVB3QUFudnQ3L3NpK0lYais3U3prb1JjS1JrM0tKM21Od3k2VmVGNFp5K2lPNVV6Y1VQRk9tVWgzVmpQbWZnWlk0ejFDQWZBZnNpeVBOVHg5bTRBRHdKQVptYm1INFFRU3lJakkzMjJDQW9rTmpiMk1RQi9Pd2RkREdqcDBxVnlUVTNOcndEOGhvaElWZFVmcWFxYTdSNndDeUVrSW9Jc3krSE9jcHZOVmlQTDhtMUU5QmtSL1ZpVzVXdm56NS8vUGEvUldabzNiOTRNV1pZWEFRQVJqUUx3bkdPZDgxb2lpblRVdTBNSVVVbEVPYXFxL2xwVjFaZTkrNm5SYVA0T1lKbWlLRWZkeXlWSmtoMXQrd1RmTnB2dGg3SXNHNGdvVlFqUkNPQTNQZjJlRkVWNVhLUFIzQ3FFZURvakkrUGR2THc4aTJOcm8zdWNkVEl6TXpXU0pGMURSSWROSmxPNSsvV1ptWm1oUGIwM1l4ZFM3VlBwTWUxVzdYMGdQS0FJVFBTSmdZUUFuTUVwZWgvNEV1eGh0Q3VRSWU5eFZLRUtnWTJROEZxeXJQdUVuc3JyMDlFOTVjdTRud0IwUzhmdEFORlYzS2RJYURreTBIVklSTDBPL2oyL1QzRms0SHRyTDBnQ3NxY01PZnVleXM1Nkg4NGxNMzBRM0h0L04vc29Iak9vR29taXQ2a1JIS0d2MjVNREFzMVVaWG1QeUk1Y1NNYkdvNTFjekJoampQbkZBYkJEWm1ibUNFbVNIcEVrYVJHQUVXNm4xZ2doVnBuTlpvdkJZREFMSVNZUjBWUUFLNFVRZnA5QUU5RmNBR01jUVZyUWhCQkVSTEJhcmUyT0pFMTEyZG5aUmNGZWJ6QVk1dFhXMWo1SFJOTUExS3VxZXJza1NXc2tTZnBuZ0g0VytKbnV1MXdJOFNnUlRSVkNtQTBHd3c0QS93WlFBZUJ0SWhyZ1ZyY0d3Tk5DaUZVNU9UbkZCb1BoVDQ3UDBXQXltVFlaamNZYUlwcGxOcHVmY2IrQkk0R1ZVUWpSR0JvYTZyMldPc1RSaHM4dndXYXp1YzVnTUJRQUdBU2dwYjI5dmNlL0tKdk41anFqMGZoM0lub3FKU1hseHJDd3NMV3hzYkYzQVVCMmR2WmJBQ0JKMGoyT2JOYy9BZkNpODFxajBUaFdDTEhMWURDOGF6S1pIdTVwSHhnN1g4UlRrQ29zSStZTENRKzBXYkdZeVA3Zm1VY2RZWTh5SkVldzEvdWcxeDViQ2JLSE1UNGhsaERIUWVJTmpaRGZTSGptYUcrSEMvMFM2Mk91VVZVODUzSHpJSUs5MXVNRElDejJWUjJpVDZZKzI5UGRkNHord3UvUDVQTkdWbjhCaFc0RlNHdi9QdnJtTTNZRTA0UXZhQkR1WTQyT293QUFJQUJKUkVGVUV5ZTZ2Q1FvcnE0NStrazBUTFZwZDRrdlk1YlFkWFdjeVp3eHhsaTNjQURzSU12eUpDSjZUQWhoSTZKTkFPWUNlRGM3Ty9zaFp4MlR5ZlJPVmxaV0NSR1poQkE3VFNiVGk5N3R6Sm8xS3pJME5QUWtFZFcwdGJYNXpTVHNMVE16YzRUWmJENE9JRm9JWWR1MmJWdVR3V0I0QThCRW85R1lxNnJxbXdEQ09tdkRZREFzSnlKblJ1WTlpcUxjazV1YlcyQTBHajhXUXVpOHFtY1NVVHlBejRVUXJlNG5WRlhkSzRTWXJkRm9mZ3ZnTVNLNnlySGV0VmFXNVFGQ2lMMUU5RDZBNTRVUXAwd21VNkFSYmhYQVp3RHVtajkvZnNyR2pSdExuQ2RxYW1wdUk2SWtBUDl6MzliSXdUbFMzZVRuTTM2YmlMSUFLRVEwSUNRazVCOEE3dTNzZSttTUpFbHZxYXI2RklEcklpTWoxd2doWGdCUUQrQXRBTkJvTkorcnFxb1MwUzF3QzRDRkVFdUpLQUtBOS9mSzJFV2w5bGREMDlwSWVyRE1TdDhpaVFZRG52R2ZFUGJwd1BhWXBYZWp2YzVtM1lObjM5RmxOQk93aW9EWGs1NDV2cm1IdHdxSzJKQ1FvcXJxYWhCSnpuNVJNSUdlU21nNWxPbzY3Sk5Kd2tLQW5OK3ZFTFhKbHRCQXV3aWNGMC9OTXhjK2xUM3Zud0IrYk8rVS9kK0JYbzl5dTdWeFdvckFNUkdCa2NMblIzblAyM2ViRkExUXRDcWtqYll2NDc2cnVhN20xVDY3Q1dPTXNjdWUxSFdWL2tHU3BBTUFIclZZTENrMm04MG5tN0pUVGs2T1dRaHhFc0FQRmk1YzZET0tFaG9hK2pRUkpRZ2gvcnh0MjdZdVI0RG56NTgvVGFQUmJGKzZkS2tNSUo2SWFwY3VYU281a2xjZEFtQ1FKT2t0QUFzYy9SenByNTI0dUxoM0FIeXVxdXJQWTJOanI4ek56UzBBZ096czdHVW1rK2syOTMrSTZBZ0EyR3kyNzNpZnk4M05QV3cybTl1eXM3Ti9ZYlBaeGdnaHZtY3ltVjdRNlhSZjJXeTJrU2FUYVpyNzFsQmRlSTJJTktxcS90Q3RUQ0tpbndPQW9pZyt3VE1SeFRyZU5yaVhaMlptcGdQNGl4RENTa1RYQ2lIS2llZ2VSM1p1OSt1RC9oMXV3NFlOcDRRUTFVS0ljV2F6MlVaRUh4TFI4SG56NXMxMG5LOFFRdXdVUWx5ZG1abnB5b3BMUkhjQ2dLcXFid1JxbTdFTFJmeGdSRWo1cjBiY1hmYnJFYVoyeUtjSTBtK0k3TUd2cTQ0alRKVWNDM0Y3Ri9nSXQvOEZyTE1OcW5oUTB0WWxEM2ptMlAxSnp4dzd0OEh2SG1oVlZhd0ZLTTdaUi9jcHlKMXBQNVVBdGMweCtpdDgwakQxakZzVFJQZ1ByVnJWR3JqeWVSTFI4anNJeDg5WlFxZC9lc0VTcnJGL3V3MVNLa1NYODgyNzB6N2djUXNpbVVDdktGL0UvMXNjNWdlU2pESEdnc01qd0E0Yk4yNDhCdUFZWU44SHVKT3FLaEg5QWNCckZvdmxad0NlZHA3SXl2ci83SjE1ZkZUbDFjZC81N2t6V2RnellRbUxDZ3BhVWRTQ1ZsblVKRE1oQWJkYVJGdFJxOVczcTF0OVhlcGJxNE90UzYzNzF0MlZXZ3RWcXloSllMS0lBbHBGUlFSUkFYZFpzd0VoeTh4OXp2dkgzSm01azBuQ1pPYUdCRGpmRHlHNXo3M1BlWjU3YzJjeXYzdk9jMDdoZEFCWEFsaGRYMTkvMzU3R0xDZ29tTXJNcndBWXVHM2J0akV1bDhzRFlPMkNCUXRNQUg4QzhLZkN3c0lwUlBReklwb05JRk1wOVpMUDUzdVBtZjlLUlA4SUJBSU5BR0QxT1MyMXMyOGZLOW5Xb3dCUVhsNWVpM0RJYzlJRUFvRnFyOWY3TGhGZFZWaFkrSmZLeXNvTmhZV0ZQd2R3SElBRjFkWFZDYVVpbUhrNEVZR0k3Sm10eVRDTXg2dzF4djRsUzVaVWVMM2Vxd0E4cTVUNlUzNSsvbXZWMWRYMVZ2K2c1V2xKNnQ0bW9tM01uR3YxZllhSWZxcVVPaC9BbTlZaFZVUTAyVENNWWdCUEZoVVZIY2ZNUnpMemhzckt5aTZYWHhLRTdtTGJydzg5UGdTNmRBdndBeEFOQkJBbnZHSkxQV09pTGhYSkUvWDBzdFdiMmcxdlpoRGVJT2JuM1M2ZTc1bTdNZW1sSEU2Z3QzditER0NpTlpma3Zac01OSzZKUFN1SWwzTXB3b2g1MXhtdGFBazlrSzVKSi9DZjlPWU9mNkJnTGtEM0FIRE1DeHkyQllDQVdzckVTc09EU2ViMnFBYzhmZHZXUXh1YlZ4MkVuK3N2YzAva3NxWXpxR1IzUXExN1FSQUVRYkFqQWpnRmNuSnlucXFycS9zSmdKdDlQdDlybHRBN2hvam1NM05qS0JRNnY3UHN6eFQrcTUxbEdNWmlaczVtNWl1VVVvY0NVTXo4cHYzWXlzcks1UUNXKzN5Ky9nRE9BbEFINERnaWVvU1o3L1o2dmM5VVZGVDhEd0NlUFh1MnNXM2J0azVEcFlIMmsyQjFSSFoyZHJDZE1PV2tJYUliQVpRUjBUTUZCUVZYRXRGZEFCcGJXMXYvdDRNdTQ2dzVmaFZwOEhxOXZ5S2lBbVoreHpUTjJ3Q2dvcUxpWDE2dmR3NFJuV0VZeGoyd2twVVJVU3NBS0tVeUFaRFA1MXNGNEtGQUlKQVFJamQ5K3ZTK3BtbU9KS0lObHMxbFhxOTNPNEJ6WjgrZWZjMkNCUXRNSWxwdTJaME80RW5UTkM5U1NnSEFZM0NxSW93Z3BNaTIveHM3MFZRNGh4bXpUS0xERXlWR0xQbFVPRGlDa0ZwUWJ5eUFPRXBpcVNTVENhOFQrRG5sTmhjTTlYKzJPWVdCMHNZc3ova3htQzZKbTFxUzU5enlsUWZtenV4SUoyZVd4VkxzZ1FNUlA1MjNvSFJiK2xhZFlmaWdIUTl0cWg5d0JVQ2p3NklTRHB3ekFSUXpWS1h5TUo0YjBFY0hIVWttRmgwbG90Wmo4NTJrT1hzVmwyWE9vcEk2ZVRncENJSWdkSWlFUUtmQWdnVUxUR2EraUlnYW1mbWx3c0xDeTRtb0d1SDFxeGUyNTltTWtKK2ZuOFhNSXdBWUFMS0k2TkxLeXNxSGxWSUZBR0NWRStxTVU3WFdGekh6S2lMS0J1Q0JKY1JxYTJ1TFhDN1h6ajE5RWRGa0lKb0VxOU5qVzF0YkV6STRkNFZBSUZBTzRDa2krbzVTNm5XckxOTlBsaTVkK21VSFhhWUJnRkpxSFFENGZMNThJdm90Z04wSVg5dG9kbWpUTkgvT3pEdUo2RWRGUlVWZXE3a0JBSmg1a00vbkd3QmdBb0JaOWdFTXczakk1L005cXJWK25ZajZNM01rMDdVbW9zVkVsRmRiVzF0b0hidUNtZDhCOE9IczJiTU5Jam9mZ0ttVWt2Qm5vVWZZL091eEoyMzY5YmcvYkw1cDNFWlQwVXFBYnJReXNzZGd0Z3I5Mk5OUGRWM1pFTmdXZDlxT0JVWVE0TVZnL1pNK2JwVTMvSGZyOC9OK3QrR2huaEsvWERad0lwZ2VqazJ2YXhtT0cxZmJJc1VwK2wvS0VDd3RDQURNYkpCNVYxb0dIZVlueDY4TUFueGp0SUdTZlZTd0J3aVdtZ2FhNFVLQWhnTkVrUVRqemhHWEhBc0FZWWhtcWpMTFBkYzZPWXdnQ0lLd2Z5RWU0QlNwcUtqNHVLaW9hQll6TDRsa1dXYm03MWRVVlB5bnMzNHVsK3QvQUxpWU9RVGdnb3FLaW45WkpYVitCRUNIUXFHMldaSGpDSVZDd2VycTZxY0JQTzMxZW91SUtGb3ZXR3U5U1NuMXJ5U203eVdpd1FobnVPNTBMUm9SdmRuWi9tVFFXaitwbExxSWlGek0vSmxwbXVYdEhYZnl5U2NQQnpDUm1ZT2hVR2hsZm41K0hqUC8wNm9OZkhsRlJjVmErL0hWMWRWZitYeStYd040VUd2OWwwbVRKazBBc0IwQURNUElzOFJ4bkRmWllpQWlKVUNBOHVibTVtZzVKV1l1SmFJWnpId0lFQTM5bmdRQWhZV0ZaeWlsaGpIendrQWc4QTBFWVMvQUFHMzc5YmlUTlRDTGliOEgwS2gyUllTbFZSVUJuTEtuelo3ejJLcVZtK0RvNVJZQ0ZqUFQ4NW1tK1lMbjl4c2JVaHJLWWJpODMxRE5yb1VBM0pHMnJvaXQxczBEWWRhRkEyS1lyZXVZN3B4czRjOEFMUnJ5MUtKZVY3Ykg3NnQrMWg4b3ZBN0F4QVF2ZjZvdzJaUS9zRXA1TUpGck1RcU5ZZnVNOE9OM2g5ekJCSXA1cjRrTU1QNFFLdk5NTnFqMklpcEdvek9qQ0lJZ0NQc0xJb0JUeE92MWxqRHpIeWgrWWRNTlhxKzNvYUtpb2h3ZC8ybC9pcGwvQ09DK2lvcUtmd0dBWVJnL0FqQVV3UE9kZUVZVHFLaW9XR0xmcnFxcVdvV1lzT3NRbjgvM09vREJvVkRvRjlYVjFXM0ZvYVA0Zkw2ZndhcUZ6TXhmRTlGb3d6QlcrM3kreXdLQndDdjJZOTF1OXl3aUltWit2YnE2ZXBmWDYvMGRFZVVCZUNvUUNMU2JOVFVRQ0R6aTlYb3ZJS0tNdm4zNzVqTHpla3YwSHFHMTNtVVlCZ0JzdFBkaDVpdTAxcTVRS0ZUNzJtdXZ4WVVqYnRxMGFmN1FvVU9mdFh1YUl5aWxMclg2UzhaUm9WdmgyVEMyakRzMG41V2F0UVU0RzBBZUFMU2JrTWtXMmR6Vk5hdlI0OWtTdnUydDV3WEE0TjFnS2lYZ09jUGRzSENvZjV0enFYMGRnT2ZETUhYR2kwUVlZV3RGVnlSdzA1cVIwWi9EdVliVDkxWGFaOERReVNZUDNQc1FyZ0JqR1FCRW5PYnBhOVA0Ni9lOEd0VjZ1Zmx4aGtMWURjd2F0ckQ4OUFnSEtURFlXc2NjSHAyK3AzWHVVVnphZWhiTjJQbFIyb01JZ2lBSSt3MGlnTnZCTUF5clhBakYxWm5Oejg4ZnJKUTZSeW4xY3dBVE9Kd0Y1Z25UTk84eERNTlBSTE1BbFBwOHZrK1llUjRSTFF3RUF1L0I5bGtpRUFnMFRKbzBhWEpralhCK2Z2NVlJcm9EQUxUVzkreXRjMHdIS3lNemlLaTVvMk44UHQvQnpQd3dnRE1BMUdxdEw5TmFseHFHY1Q4Ui9RVEF5ejZmcjV5SS9yQmt5WktLU1pNbXVZbm9Xc3Z1MHdCZ211YTFobUZzTVF6andVNm1vMDNUbkxWMTY5YXRhOWV1YmZWNnZXOVlOczVWU28yd2ZsNFgxMEhyaHVycTZxam4zT3YxWGtwRWNkbWtmVDVmd2tETWZKcVZvT3ZIUHAvdlVxdTVNUkFJek9sa2ZvS1FGT3lIYTF2cllVVmEwYXpOb0xNSUdOeStOR0Fyb1ZWWXJIWWx5VzVNSUlmRlFuU3RacnZDbDNjQWVKbWdueHZtMG92SS8xbUhyL2VlUnZmMy9KMklUZ3B2UlhJUkozOWh6UG8rYU4yY0U5MTJacTJxTFVrVCtJUGg4MTZ1VHR0a04rSDNWaTczTHlsNEVVUm5wWjhWUEViNDl4Qyt4eG9vSzZOQ0RWdFhwRGQvQzdBYzQwNG0zZ0tCRkFBZGliTW1nSENFUnNaS0xzMjlpR2JVUE8vSU1JSWdDTUkrandoZ2k4bVRKMmYzNmRQbkd3QU5SRFFFQUpqNW8vejgvRUdHWWZ3U1FENkFLVllZTHdONGdabC9WMWxaK1k1bDRwekN3c0pUaU9nM1JPUWpvcmtBNXZwOHZnWm1YbUFscWdJQTJCTmt1Vnl1V3dFTUFQQzRsZkNxVnpKanhvek0xdGJXcndEc3NNS25BV0J0QjRmUEF2QnZJdXJMekMrYnB2a3ptNmY1cHo2ZmJ3a3ozMitWTXlyMmVyMjNXQ0wxRUFDYjNHNzNNd0JnZVdIdjJOUGM3RjVzMHpTckRNUDRtSWltRXRGVUFDMjJOYjRkTVFIaEJHT2RFdmt3UzBTbjI1cDdSZmluc0cvQ1Y0ek4zRElBSlF6TTJoTENHVkEwQ0VqMGlVVlNVRVVFYkxTbWJKTGpFQUJ0UzRpRlNPM2ZOaU14VUV2Z0Z3RjZmdGpXOWVYMEYzU1l6SyszWUpibVhBZWlIOXJidXVxOWpWdjd5d3hPTTJNeHdkSmhVVE4wVzFvRzl3YWtyZ2Z6NlNBWVRwbHNlMysrb1lZZWNqVHFIeGl1bThPbDhTZyttN2dqQTVJbHFtTVp2ZnBxd25ObXFlY1BhbWZ0alhRdXpQUUhFZ1JCRVBabFJBQmJyRml4b3NubjgrMUFXSVMxTUhOcGMzUHpZOHVXTGR2bDgvbE9CWEFLTTY5aDV2bW1hVDVsbFFpS283S3ljaW1Bb3NMQ3dzT1VVaGN3ODJrQXZnM2dtWTdHMVZyZlNFUWpEY080b3J2T3pRbEtTMHRidkY1dkl4RWRDc0JrNWhWV09hZ0VyRXpXeDJxdGYxZFZWZlZTMi8yQlFPQzV5Wk1uTDhyT3pyNUdLVlcwZS9mdVAyUm1ackpoR011SjZJbDBzazVYVjFlSGZEN2ZPY3o4TEJIbGFhMXZxS3lzck9tc3o2Wk5tNjRmT25Ub1RhbU1sNUdSSVptZ2hTNng3YVl4UjVqc0ttWkM4UmJHcVNEMDdkRFRpMGgwYy9qL0xnbmVTQTNiYUxMY2RzT25nd3k4cWNCTG9MQmsyTHIxLzZVRis0NUE0Tkxjc3pYeDc2UGI5dEk0U2FJYk05SHlSYTZ0eFlHUVhJNDlwQURqbTJGalg1cWZ0dEZ1eHUrcitOaS9wT0F2QVAwTWdMMXVWbHFFMStkR2JGSDIzK2p3TWJlb1ZjWGF4TE1neW9tV2lJcDR6QjE0UjJVcmNWdmNLUkJkWnc3d25NU0xXbWZSekYyOUpoTzNJQWlDc1BkeE5DSGova3ArZnY0b0lON1RtQ3pUcDAvdnUzang0ajBsNFhDazNHUjNNM3YyYkdQTm1qWEcyclZyUXdDMDAvYW5UWnVXOC9ycnJ6ZDBoMjFCNkNtMlhYOUVmKzNXMHhtWXp1QmlJanFrbzJQRDVYTWphekNUZTN1T0hLV1RGSDhNZkVoQUFNeEwwTEt6TXUvdUxmdGtraUF1R3poUnM3RUNSQm1BcmR4dUY5OUpkNzV4R0pvM1dLWGZIVm1TR3BsQU5QejVsM2xQTDd3L1hhdDdBMy9aWkE4YjJWOFFvUzhBQjBWdy9LK0ZDRE52RHI3eG5zbFp6OGRDMTRGSTJEZzc5ZGN3SFByUTluZTZTV24rSHMyc2ZjT2hVUVJCRUlSOURCSEFnaUFJRHNKK3FDM0JzZDhoWURvRHhRQk9SRGlUZVVjOWJNS3JDMi9KOXFLdG5YYmpyV0NxWU1JU3d4VXM3YWtTUlU3Q0ZZTU8wYTNxYlVTV1k2U1l0bGszdVZIend2RUFXeFVCblJEQThhSng1N0RtekdHMFlFR24yZlo3RTNNcjhuL05yS3pvbm5BVWdUTjYxSFp4bWI4YzBMZjVpR3VtckdneXkzTHZCSENESTBNa00zYXM2U3BqUmsxbitTVUVvZGZUV0Y3YTY1MG5Rcy9UdDNpRzZMMDJTQWkwSUFoQ21tejFqODdUSWRkcHpDamVIQ0l2RVR3ZGZTcGhjRFQ1VHpSWlV5ZC9tdXlKaE5nU0pPRWRIUVJPTXpjUjRUVUdCUXlOSlVOdVg3L0t3YnhHUFE2L1BEQkhCNDBBQ0RIeG0ySU16ZTRQUjBURmJ5cmgwKzNPRDdGZkp6RS91aStKWHdCZ2hYdGc0bWNBUmtidU9XZWVsVWRYc0FORUIrM1luWDBMZ0Y4WkpUVy80ckpCNVpyVmZNVHlTOFRmNjA2TUhhMU5ISDFvOUVDb3pEUGR5QXhlVEFVN3QzZldXeEFFUWRpL2tDY0NnaUFJWFlUOW83TzJoWXg4RFpyT2pHSWlHdDk1QjZzMDZoNDhhbEd4RzhuUXpKMkw0N0J0WmdiZVZlQUFpSmNNYlZDdjBVUHJVMTVIMzV2aHQrRTJ0M21XeG1kOFRzMUR5VUVYdHYvN0JFQ3JTQXNjY1AvQzV1VU1jVXRveFBBRnBmdmNldE81RllVL1lJN2tybkJLQUxlMXhVRkRZY0p2Q3FzK0FnQitwVytlYVdUK2kwQ24ySThQSjdSeTdxTkt3dGt3Tml2Z0FwcFJVK0hZSUlLd2x4QVBzSkFNNGdGT1JDNklJQWpDSHRoeDQ4amNKcFYxaW9hYVFzUlRtVEdSaURJN09qN3NUYlI1ZURzZ3ZnNnZKZVgyN0lYY0JmQi93YlJjc1Y3dU1ubTU1L2NiRDRoczVHYVo1MW1Bem5QQzF1N1ZvOUQ0dnJVYzI2RzFyblo1eFl3bmg4OTc2V0lIalBZSS9rQmhKWUNDeUxZVGlTcmFPbUVCTFBmN0txZEdOcGloZExubkpqQnVBWkdLOVhTc09IR2N5ZGc4bUFINmd4cGNjeE1kMy9zem53dENCQkhBUWpLSUFFNUVRcUFGUVJCc01FQ2Jmek4yUEdtZXlsQlRDRHgxTjlGWUlQSjVtUksxRWdOTVlRa2JYc3FiV0tZb0ZnREswRzFGY2JRT2I3dVptamNDdklLQjVRYlQ4aUVabjd4UC9nTXZVWnhaNXBrYkwzNVQ5MHh5U0dIM2h5T2RtVmljWVVTbjVGS2gyNTBmWUc5Q2x3RjZIVUJ1QUxaTXpxbGpKV2VHN1VKTjhWY1VYdXozVmo0QkFFVFFRTzJ0WEpwVHFVSC9CakRNbWd0WU8vU01JZ0xGbFFVakFOZnI3WjVpWG1UT29wa05HeHdjU1JBRVFlaGx5Qk1CUVJBT2FQaVhvN0kzWjJlZVJBcFRtR2txRVNZRDRYcThlK2hwZmJldGJZemJSOUZ5UkVqU3U4dk1MVVI0bTVsV0tPamw3TWF5UFArR3JhbWMxLzVFcU54ekhqRTlHMnRKTHl6WDd2MTFhdTF2blBjWEtCLys5RXNsRGhqdFVmeUJnbHNCK2sxNHE5dENvYmZENEhIK2d1cjZ1Q09xK2c4Mld6TG1rODBMN2VnVW9nYlIxdWd1Smx6dUtxNTUwc21SQktFN0VBK3drQXppQVU1RVBNQ0NJQnhRYlBXUHpqTk4xeW5FUElXWnBtNGhPbzZzOThMT2RGREVleHN2ZURuYXBtRVR1akVoWkJOWDdSci9oc0hMRldNRkE4dnozQm52a0g5dHF5TW51cC9BNVlOTzBZeW5vOXZvb0taeHN2WmFqVGp2cjFQcG5UVEhJZ01VMGQwT21PMXhQSzFadDlWbXRNd0JjR2k0b0xSVG9lTDIxeEFOUmdoM0FmaHgzQkVGTzdjenc2dkxjNjRINkhjQXVhTExxK0dVRHJiaUxnaGdIVDIzZnNSNHdpenp6RlFHLzVpSzZnNkk1UVdDSUFnSEV2SkVRQkNFL1JiMlEyMHp4eDVyTXFZUTAxUUdUK21zRG0rMEg4STVxRUQyVExUaGRicGhEWkRhUjNBR3J5VFFjakJXWkNLMFBPZTJUei92c3BFRENDNGJNRmF6YXlXSUJqaGxzL0c5ZzdGN3pVRmgrM0RvajJEOGV0SVA4cDVlT01FSnM3MkJ1UUZ2QVlNckk5dGs2V0RIMGZvRS8vVHF0OXZieFlzOEoybkNzN0MvZGhtQXNoTEZPUUluUGx4aC9rb0I1OUtNMmhVT0RTSUlqaUllWUNFWnhBT2NpRndRUVJEMkM3Yi8rdkNSSnV1am9maG9zRHBhRTA4QVl6d1JaZStwcjkyN3F3RG9hRW9xdHBKVW9XdGhzc3hiUUxTYW1kOEgwMm9YK1AwaHQ2OS9KOFZUT3lEaHF2NkRkYlA3N2Fqb1NiSFdiNXpOVmdNMUw1d0FEbGxsbVIxUXdKRXc5OGo5UVJvWER2dkhTL1BTczlxNzhBY0tGd0E0QndCZ25hdmpuN29acThmWDVYNzczSE1YbU8zdVhvNXMzZUM1RTRRcjdHNW94Nk9pMjRaRk01dFFkSmZLcmJsRkVtUUp2UTBSd0VJeWlBQk9SRUtnQlVIWXA2aTk0ZENCb1F3K2h0azRXZ01UQURvYXpFZUhpSFBDbjR2Sit0ZCtDYUZvZlZITGpSVU5YTFkrVTRlelMwVSs0RWVTV3JVL0YyWnVBbUd0WWxyTnhPOFQ5T29zVitzN0EvMWYxVHA3MWdjV3ZCelpla2RHT1FpVytIWEc4N2g3elVpYitMWHFCNmNwbitMV0VETytHZnIxam1jNzc3RVBZdWdyWU5KcEFHV0RxRzBtNTVTeDE3Z0dZY0tIT2R1dkJIQmZ1OGRPUVJOUWV4VXZ6cG12TmVZQk5EcGl3MWtWVFBIWnFva01NRzdVMnoxbmNwbWVReVgxcTV3YVNSQUVRZWdaNUltQUlBaTlFdmFQenRvZVZFZUgyRGdhQ3VNSmZDeEFSd01ZMFVOVCtoVGcxUXhlcFJqdkd0cjhjUEFkbjYzcm9ibnN0M0FWWEdhejV4VWltbTYxcEZ6ck44NXVpeHZiWHpnZU1LM3FPdDFRK29pWXJ4czJiK0Yrc2Y2M0xYT1hGUHlTaWU0RkVINGdvWndLaFk1TGlOVUVndy8xRjFSdjdyVEhjbVRySFo0N0FGelpmZDdnOWhKa2NRakE3V3B3N2UvRUd5ejBCc1FETENTRGVJQVRFUSt3SUFnOUFnTlU2eDg3MGd6U29ZQWVZeEtOQVRBR29ESEVPSFJMa0VlQXlCWjV2SGZldjVtNURxRFZpbmcxTTc5UGlsWnowODczOCs3ZTByaFhKbkFBd3d4bGxudWVqWWxmV0NXbTByZmR1SHBrVlB3eW5NbjgzR2JONkU2VlFYOU8yMmd2NWNpNndRK3V6YW01QklRSjRRQUtaK1FtZ1d3bGxpZ2JKaDVHSk55Nm96NWhiL0RWdkRoblFmZDVneU9GeVJqTWtXZ1NjZ0c0V1cvM3pPSXluRWNsdFd1Y0dFa1FCRUhZdThnVEFVRVF1bzBHL3loUHE1azVocG5HbUJ3V3VvQWxkSWxHRTVDeDF5ZkZ6RXo0R2t3YkZiQ1JnUTFRMkFqTkcrSG1qVkoycU9jd3l6eVBBM1J4ck1VWk5hT2IzYWo1ai9QZTMyZzRmZmpuZTRZL3ZmRGF0STMyWXZ5TDg0K0hVbTlGdGlPNW5OT2xyUjFpUHYyV29xcFhrdWtiOVFZenJnQ1JpcmFETzY2dDdRZ2NCTk90S3F2bVRpcEFxSnNHRVlST0VRK3drQXppQVU1RUxvZ2dDQ25EL3RGWk5TSDNtQ0RNTVlBYUE4YWhGQkc0NERFZ0d0Z2o4d0x2SnVCVEFCdkEyQWppamF4NW81djFodHpNUGh1bDFGRHZ3eXpOdlFPRVg4VmFuQXRvM2ZYV0dEUjliRVhPT3hYNmJMUERqRmJERlRwazZCT0xPZzNkM1Ivd0J3ci9DdUN5eUxaVElqanU5ODNZQ3JQcFNIL0ppcVRYMHZQaW5LbGFxeWNBakUyMDZaUzMydTROam82eFNuSHdQSnF4ODZPMEJ4Q0VMaUlDV0VnR0VjQ0pTQWkwSUFoUjJEOCtvemJZTWt3ekRkSEFFQmdZd293aEFJWWc4aDBZQWdwLzN4S2lRUUJBc0JJTHhiM0ZkdlA3TFdNVGlEY3lZeU1JR3hWakF4UnZWR1pvNDVEYlA5L1V2WU1MVG1LV2VhNENZdUkzV2ovWmdZOTJ1dG1GcGsveTBqY1VCOE91Z3dqNDQ0RWdmZ0VBaHI0T0puMFhvTUdBVStMWElwcDRDa1BoeW40RXdBK1M3VXJUNjVaeEZTYm9GczhkWUZ3WjlnYkgzb1BJNWhOT2ZYclVqcDZtWXpVeVZwbWxPWDVWVW5jWGtaVkhUeEFFUWVpMXlCTUJRZWpGYlBVUDZaZlJuTzF1em5LN1hVSERiU0RvQ3ByS3JWektiZXFRV3huS2JXcHlLMlc2TlNzM1FQMUEzQWNtOVdIaVBvRHFvNGl6ZFh1dmRhYlJFU0ZMSEJXMmZmZjZTYmFkRnZQbkJHd0NzQVZFbXdtOENVeGJHTHdKaWpabjZ0Qm1xWis3L3hBcXpiMllDSTlIdHNQaUY0NHBxNTF2SElybURjUHQxdE0zYXZmK2dwc053eHh6d0FoZ0FIT1hGRjdDaE1jQU9KeDVxbzB4NWxuK29xcm51MnlsYk9CRXpjYmpJRG9tcnAyZFdmc05kT2dOZms4cGZRbE5yMy9Qa1VFRVlRK0lCMWhJQnZFQUo3TFBYWkJOTjQydEp0Q3BQVDBQUVJDU2hUV0E3V0RhRE9MTkRHeFd3Q1ptYkliaXpjeTAyVzJHTmh1WjJKemovNnkrcDJjcjdEMjR6RE5MTStaSDFtNkdkYVZ6aXNyY2xZSGFGNCtQMlhNay9KbHRLaDBBODMxNTh4WmVrNmJSZlE1L29IQVpnQ2tBSE15bzNjWVdveFptMDdpdWhFTGJ6Q2hkbnZzemdHOERiRXN4SEM4Y25DRGFUUkFlVWxSN0V4VkRFdWNKM1lvSVlDRVpSQUFuSWlIUWdpRHNHVVlqZ0hvUTF3T29CNmdPNEhvdzZnR3FKM0FkTStwSjZYb0cxU3VpT3MzQitxd1Exdy9NK3FLQi9CSVdLTVREaXozVHRjYXowY1JGVm1rZFIxSStJK3p0MjczNllOaEs3RGkwOWpmbTlXTndjMS9sdWkxOW8vc2VodUlmbVNhdEFjR0l1ZXdkS3c0Y0NZWDJ3TWo2STREenVteUdvSUdhUjNoUnYvbWFNdThGNFlLb2ZjQzZIZElQaTdieVdNZTh3VVFHZ0t1MTlwekQ1WFFGRmRmOEo4MEJCRUVRQklmWjU1NElpQWRZT0pCZzhHNWlCQmtVSXVJZ000SUVDakloU016V2R3cUNPQWdnQ0U3Y3g4UkJZdXdBVVFNRERjUzZBVUFEUUdlRHFCN2dXZ1lhRktpZVdkY1RxMXBOb1FhWHBub3prK29sSzdMZ05GenVtYUtaS2dCa1dTMXc3TThSQWF3WnVqRUx0UzlPaXRvbFI4b3B4WHQvbWZudTRmTVdYcGV1MVgwVmY2RGdMb0RDNTg4QWxFTTFxOXFTWWloMG5JbHl6eFN0NlRFUWpvamZnZkROa2U3OVJ3QTBSOG9sMmN6eks0YkdUMmxtN1ZmcERTQUlpWWdIV0VnRzhRQW5JaGRFRUFSQjJHdHcyYUJqTlJ1dmdkQS8ydWlNT3JWRVNQajdqbVhqMFBMWlVHdFFwMEowWTBLSndjMTl5VFZxd0ZNdjFEaGdlSi9rM3VXVHMzYzBabjBFb29NY04rNVFLSFNjeVNxNGRIUE9MMEhxRnNDVzc0RFo5bWtvdmZ1RUxITnR6T3dDODgycXBQWUJTWklsT0lrSVlDRVpSQUFub3ZaOGlDQUlnaUNrRHdmNkg2NmhLbUxpMXdwQWRWajhtZzNaYVBsc1NKdWQ2Y0p4aWJrVTZNRURXZndDd0RWVFZqU0IrTXI0Vm9jK2o5c1RvWVZEb2YrYXRza0NoSXdaZFg5UWlnNW5jTXlqVElTNDJPZzBZRVJNeGQwdi9VQjByeTczck9URkE0OVBhd0JCRUFRaGJVUUFDNElnQ04wT2wzc08wcUdNS29CeUkyM2gxWk1PWVlsZkFHaDgvNkRZUnB4M0x3M3NpYS9BamRsazNPV0ExWDBldjYvNlB3Qmk2MXpacVJUZWJld1FmYysvcE9CY0J3eURwbS8veGxWU08wc3hmQUN2aVIrVDRuL1ZxWThTRHNlUHV4UjBuRGFOTjgzU25BZjU5Y0g5TytvcENJSWdkQzhpZ0FWQkVJUnVoY3Y3RGRVYTFRQkdXQzF3cU15dlpTNG1jczJHYkxSOFlmUCtPcFdkT0o2SERuVHZieHlocGt2QkNPY0thTE1HTmkyb3JZS2tQL3JMSm51Y01RN1FqSm9LVlZ4N0RJTi9oSERwdFhBN3dzT0dSMDd2THFWSXpyVEllUkFwa0xwQzcrU1BRNlc1RjNQNldiZ0VRUkNFTGlJQ1dCQUVRZWcydUdyUUlNMFpsU0E2Tk56QVljK3ZVK3EzemZyZUhXOGV0amx1bnpPRHhIbC9NNXFiN25USThINkJ2MlJGTFNsY0hOL2FlME9oNDh3VHRLdWs5bkZGTmVNQXZoV01KdnZRQU5LK2orTERvaU5DR0hsRWVGeVhlOTdseFRsVDB4cEFFSG9JclRYV2IrNytFdWlOemMzWVpYMXB2ZjhzbzI5dWJlM3BLUnl3aUFBV0JFRVF1Z1d1UWorelJaVURkRlMwa1J3TWU3YnNSV2pkTXJBcXRHMWdYblNYUTg2MU5rNGZRc2g5QUFBZ0FFbEVRVlM2K3owTEFnMk9HTjZQdU1WYldRcmdpV2lEazZIUTlzdFA5RDEvSVAvN0RoaU9INlVZalVaSjdTMksrWEFBVDltVmFyVE1FNlVUVGg4T3I2YUUrNStPMVZxOWJwWjUvc1VWZ3c1Si9Rd0VZZS9SSEF4aTRjcDM4Tk8vUFlicjVqMkRUemFsTG9KdmZPWlorUC85SEo1Nzg3K28zYldyM1dNdWYveEp6SG5vRWN4NTZCRnMzSnBhWVlwUHQyN0RuNVlFRURMTlRvLzdTNkFDS3pkdVRHbU05bmozMDA5eHpWUHpFbXcydDdiaXAzOTdETGUvOENKV2YvR2xZK01KeVNGMWdBVkJFQVRINFNyME01dHpLNGx3UXF6UnFXek1TS2ljeEl5WEdwWWM1WXJsTW1Ld0kzVi83VlBteG96bXBqK2tiM1QvcEsvcHVyeFJoYWFETUNLdW5xOGoySXl4ZXNSZlBxWFNYN3pjOFJKdFZybWlIM0w1d0FkTmJUeEFSSlozTmhLemI0bmdGQk8zZFh4SjZGd2ROTTQwU3oxM3ExRHRIWFFHZHFjMGdDRHNCZDdlc0JGL3E2eUtiait5ZUFudXZYQU9sT3FhWDYydXNSRnJ2LzRhQVBEdXA1L2hoTU1PaGFkZlAwZm55c3g0OGUyVm1QZmE2d2lhSm5hM3RPQ1hwODBFdGZQM29mS0ROWGpsM2Zmd3lydnZZZnlva2JqdzVKTXhmdFRJdUdPK3JLbkIzNnVxOXpodTNzQ0JPSDNpUk14OTdnVXdNeDR1WDRLSEx2a2grbVdGcS8rVnJub2ZkWTJOZUhQOWVyeTFZUVB1LytGRk9HVElZR2RPV3RnajRnRVdCRUVRSElXWDVBdzBXendWOGVJWERvcGZiaXQrRjI1N2V2SnRJSm9aYlhSb0xJNGJoKzhWNzIvSFhGZTh1QkVLRjBZYkV0Yndwb2s5RkZwbFB1YWM0VVNvdUdHbGEwYnRORVU0RzhCNjJ4NEh2ZHZXUXVPWXFTd1EzYVRkdVorRXlnWmRLT3VEaGQ3S3RHOGRnZkVqWThMdzA2MWJzZmo5MVYyMjg5NW5uMFYvenUzWER3Y1BkbDRBQmswVFN6OWNoNkRsK1gzMXczVjRhdWxyQ2NjMTdONk5KNnBmalc2di9lcHJiR21vVHpodWQwc0wzdjMwc3oxK2ZmajFOeGlWNjBIeE1jY0FBR3AzN2NLODExNEhFUGFndi9EbWY2TTJaMzc3T0JHL2V4a1J3SUlnQ0lKajhDTFBBRzFTTllHK1kydDF6aFBZUmtnenVNdzR1T1ljVXZUYldLTkRvaXRPZ1hCalprdnpQYzRZM24veGV5c3J3WGc0MXVKVUlEckZQOU1nT20xdUlIK09JNlk3RzdXNDVqOXFjTTE0Z0g4SjVqcjdmR0trZXI5WjRkMHE3S1d5TVlKZ1BLWExjOS9pOHR3VFV6UXVDTjNLLzNnTFFFUXdsRUwrK1BFNGN1VElQWGRxdzlzYlltSEIzeDR6R2sydHJlMSsyV2tKaHRvOXBqa1liSGVNREpjTE4zNzNUQXpNem82MlBmL2Z0MUQ2N250eHgvMXhjUUFOVGRFVUFEaDM4a2tvT09vb3BNdDVrMCtDMnpBQUFEdWFtcUMxeGl2dnZCTWRLNmR2WDV3L2RVcmE0d2hkUTU0dUNvSWdDSTdBTHcvTTBTNmpFcURqYksxd1dQM0d0aGlWeHNFMU03YmZlY1prRTFUdDlIQjJVOFR3RDV2MzBseG5MTy9mK0t2eXMyRFNCd0FkQnNEWjBIZmJiNFVaRGFTYkQrK09VT2gyUjY0YU5FaTNxRitDY1RXSUJpUk95enJQRlBVd0VhQ3RKSEZ4cHBsZk1CQzhrV2JzL0NqRnFRdjdLWTNscFk2bVZMQno5Wk5Qb1dGM1U2ZkgxRGMySXNQbFFwL016RDNhTzMvcUZCUWRNeUc2M1JvSzRjS0hINDBLMTErZmZSWnVlK0hGbE9lYjVYYmpYMWZIeXBJM0I0TnhENWJlLy93TDNQNmZzUDB4UTRmZ3Foa2x5QnMwQ0FEdytycVA4SEQ1NHVpeEp4eDJLSzVwRXlidE5neTREQU5hYTZ6NjRndjRGendIQUpoK3pBVDhxQ0EvZkk0UFBnek5qSU55YzNIUGhYT3c5TU4xK0thdURpcysvZ1JEQnc3RVljT0dBZ0NXdkw4YU81dWJBUUJIamh5QkkwZU94TkFCQXpEajI3WS9uUTdTdDNpRzZMMDJ5QnBnUVJBRUlXMHM4ZnRhWE1Jcko4T2UyeE8vV1RXbjRTZ0VReGZRbzJSVHFvNG9ZT2JZaHg5R0ExUHozZWtiUFREd0YxUTMzeG80OVFlYWpUZEFVTkVrVWc3OFhxSVp4TU81cVFaYW9kQ25wMjA0bWJFTDZ1c0IzTUpWZys3VExYUXRXRjBKUW45cllnQUl6QXhGcVdVNUQwZjJSKys1Nk9VaW9yTTF1ODh5eTNMbktVUC9ob3Jxdm5EZ2RBU2hVMnAzTmFKaDk1NlhvamNIZ3gxNlgrMDBCZU05dWU5KytsbTBYNWJiamVOR2owNXRvaDF3d1VPUFJNT2UyL0xwMW0yNCtzbW5PK3o3MW9hTitNR0REOGUxelprMkZlZE9QZ2xLS1dTNjNORjJsMkVnT3lNajdsZ0NrT2wyNDdWMTY3RHE4L0RMZFZOOVBWWjkvbm5DV0I5Ky9RMCsvUG9iSERseVJMY0pZQ0VSQ1lFV0JFRVEwb0tyK2c5dVgvdzZOUURRbnZpbEFqUnZ2dkNNSHhKaGZQZ3c1d2ExSjlBaTRKNjhweGMzT21MNEFPRm0zNnR2QWJqTDN1YkVieWJobVFyUmFYTXJDaS9zNlBqdWdBcnE2NDJTdXBzVUJVZURjU2VBNkwwUkVlak1qTFR5blZQODRtQVFLUUFYYVpQV202VzVqM0I1djZHcEd4ZUVubWZaUng5SGY1NXc4RUhJY0xrd1pFRC91QytYRlRyY0ZpSktPSGJJZ1A1N2ErcHhyTis4QmZOWHZJSDVLOTV3dHNLQjBLMklCMWdRQkVGSUdhN3FQMWkzdUt2anhhOXpJYTl0VFRFNFlJUnF6NklDTlBPTUdabGJtRzZMZXNvY0dURThpczBUMThEVWZLOWpwZzhrWFBvM0hGSm5FZUZJUk9RZ2Njb1psQ053OVA5SUtEUS84cnRYVDZtKzZkU2xlN1dXQ0pYc3FBVndJMWYxdjBjM3U2OEg2QmNnOUFFUUxYZkV6TmI5MjlWenR0M1VVWGN5QVNBM0NEL1hPdk5pc3l6eklaVnAzbWw1cGdYQlVlYk9uZ1d6azVxN0w3NjlFa3MvWEFjQVVFVDR3d1huZDJwdjhJRFlxb0ZkemMxWThja24wZTFNVjFpTy9PMG5QNDYyN1docXdvLysrT2QyYlRFemZuMzIyUmd6ZEVpSDQyVzUzVEE2eVVvZE5NMjQ4OHR5dXpzOEZnQmNIZGo2ZU5NbWZMeHBVN3Y3TGo3MUZPeG9hbzV1My92S29xaFgvWmVuemNDZ1BuMmorL3BsN1RtTVhIQU9FY0NDSUFoQ1NuQlYvOEc2T2VOMUVJNkkyK0dJK0dWTC9Ob1RYdUZsWTNEdDkraDRCQUZnYTY3N2VoQkdXRWVEbU5KV3dZbjVmZmt1OGY2bWhyK2dPblJyWmNFUHRNYmJBSVUvYnpqa0lxRTQveXIxRDdVYUMveFYrZFA4QmRVaFowYm93bHdLZG00SGNEMlg5N3RiYzhZTllQb1pDTm1BN2Y2TlBzbnBZcFJDbStpSGFQK3cwTDVCdDZpZm11VzVmMUN0TmZkSjZTVEJTY1lNN1R6SVlHQjJuN2p0c1hsNUhSeVp5TklQMTZFMTFQbEx0V0wxQndpYUp0eUdnU3kzTzdwbWRtQjJOaHFhbXJCdzVUdTRja1p4aC8zblhmR0xUdTMvNC9WbG1ML2lEUUJoQVc5ZlArd1VodzRiRnJlZDRZckpycU5HamNLUUFRUGFkaEgyRWhJQ0xRaUNJSFFaRHZRZGxpQit5VEYxQTJhS3I5UEkvS1JSWEhOV1JQeHVtajFqaUNiK1ZkelFEdWh1elRaRGpBWlF5d1BwV3oxd3VibXdhaFVSKzZNTlRPbUZCa2ZNdFAySjZFU0UxRzg3T0h5dlFNVzd0aG9sdGYrclZNdG9nQjhBRUhQOUpEd1VTajF6ZEh4UEdnakc3N1E3OTFPenpITVZyMEZHQngwRm9WZWd0Y2JDbFNzN1BTWVlDbUdSbGFYNW1FTU9odHNtSEU4Y054WUFzUFRERDdHcHJxN2Qvc2tRc3EwUGJxOG1jTEpNUDJZQ25yM3FDang3MVJWUWU3Qmo5emhMVnFxZVJUekFnaUFJUXBmZ2NzOUJPb1NsSU1TeWxqZ1EybXBaRDR1a09GUDZZV05HM1JYMkZzcDAzUTVRbjBnWFI3ek9iVVUwNnp2ejVvbjNOMTI0c1BvT3JpZzhpNEFUa0hxUzVBNk0yN3oreERmNEt3cEwvZDdLcFU0TzBWV29lTmRXQUZmem9uNjNhZVcrQ3FDZkFlU3g5b2EvUmJKRzI5dVN0UStBaUtIdFNiT0FvUURkcjcvd1hHZVc0VzQxb1BiUE5BV2RwL0FWaEI3Z3pmVWI4RTFkNTFIN2k5NWJoYTA3ZGdBQUpvOGJoMCszYm92dW0zTDQ0YWhjc3haQjA4UmZLaXB4eXptejR2cHFyZEd5Qis4eUFMVFlFbmNwb29SeVMrM2hVaXBPakFQdEo4RUNnSzBORFhoai9mcTR0dDB0TGRHZkE2cy9RSjgyWWM5amh3M0QrRkdqOWpnUElYMUVBQXVDSUFoSncrVzUzOUtNU2dERDQzZDAxL05zL1N1anBPNzM5cFpOYzg0YUQraExiWVBEa2VmcEZGdjd5MEJObm52WC9la2JGZndFL2RzSy9NQmsvZ0NnTEVkOUg4cis0SVVJelAveVYrVlA4QmRVYjNkdWtOU2dtYnUyQWJpSkYrSjJuWkY3S1poL0NkQ1k4TTdJbk1PcDIxUTRpRDlwMjh6aE81V0FzQkNPWFlLUkFPN1RPenczbVdWNFFHWHFoMlNOc0pBcTlZMk5jWjVTTzIyek9tKzNCR3Q3OU12S1FwWWxFalYzdks0WUFIWTJOV09CRlpxYzVYWmoycmVPd0RQTGxrZjM5OC9Pd3VSeFkvSGF1by93enFlZlllbUg2M0RLa2QrSzd2OTgrL1pPTXp5M1I5QTA4ZjBISHRyamNkT09PQnpYblhsR1hOdkhtemJobjliOHRDMzkrMWMxdGZoN1pYV0h0djY1ZkVWQzIvZStjNElJNEwyRUNHQkJFQVFoS2Jnczl6dWF1UnlnUVZZTG5BL2tpZ29EWnFKTFhNVjFUeVljb3ZTamtZLzhERTRyZk0xT1hOMWY4SzMwUkhWelo4Y0x5Zk1iYitXR3VZSDhYekhJZXFnUS9yMmxVaTRvRG80SlNjczNtZ2NUL3dSUWxLWmx4d2l2emExNWlCbVBtR1dlV1FCZFI0UVRyTDNXdW5PSzNYOWRpS2FJQkQ4UUdEcXVnakRsQXJoVk54dlhtYVdlUHlsM3l6M2thOXppN0prSit6dTN2ZkJpaHdtZTdHaG1YUHJudjNhNC8rcVpNMUJ3MUhnQXdNR0RCd01JMTlWdHIwelJINWNzaWE3M3pSOC92bDN2NnN4dkg0Zlgxb1hMWWo5U3ZoaUhEQjZNUTRZTTN2TUpkUVByTjIvQitzM3kwdHJYRUFFc0NJSWc3QkV1RzFTZ0dhK0FLTnRxZ1RPck9TT0pwK3p5azRPSzZmdFVVdk44MjJPM1hIaGFNWU5PRFIvbW5QaUZQZUVXWS8yd2xxeEhuREVzUkxqRlYvMkFmMG5CYkJCTmhWVXVLREhwV0lxUVBiYWFmUDRsaGRmNml5cDdWZTFtSW1pZ2RnR0FCVncrNkJTVGplc0lmQnJhNW9rT3A0K08xaFpPaGtqc1FrSm9OS0UvUU5mcFlOYVZabG5XNDhyUWQwZ2RZYUVuR1ptVEE3ZGg0SnlUVG94NlRpTlVyVmtUTFkra2lQQzk3NXpRcm8zeG8wWmh3a0VIWWZXWFg2STVHTVNkTDc2RU8zNXdIZ2IxN1FzaTJtTkdaODJja0lUTFVBcnVEc291UldnYi90d1pZNFlOeGZWbnhrcVVyL255Szd4aXJXc0dnTUg5KytOSEJhZkc5Um5wOFNSdFgwZ1BFY0NDSUFoQ3AzQnA3dmMwK0ZrUXdwOHFHQ0RsZ1BjT1ljOFZSNE01QVRDYUZPblRhRVo5VmNJOEFOck14cjJ4Y00vMHg0K3pIakdvK0ZwYXNLRDl1RDhoTFZ5S3pnc3lWaEdRQzhTdWV0cTNVcVJzYm13OThCMjNMam1sNHVhaXBlK21hN283b09MNnBRQ1djbW4vSXpUYzF3RjBBUWpXZ2tDeXZSeTZkcHZIUXFNdElVeFJJWndKNEtjNlJQOWpsdWIrVXpIZlFUTnIxenAyUXNKK1NiYmJqYjZaN1pmbmFRbUY0c0tqT3pvT1FKeXdWRXJoek9Nblllb1JoOGNKNEhWZmY0TkhGd2VpMjhYSEhvTmhnd1oyYVBQOGFWTnc0ei8vQlFENHBxNE9OOC8vTjI0OWJ6WkdEeG15eDR6TzgxZThnWCs4dml5dWJmaWdRWGpnNG9zNnJEM2NFU1hISG90TEMvTUJBT2ZkLzJBMEREcW5iMTlNUFNLV0kvTHRqWi9HOWR1K2N5Y09HVHdFbzNKRjlQWUVJb0FGUVJDRURnbVY1LzVRTXo4ZVhXVm9yVGQwUXZ4R1NoM1pYRi8xaXFpWVN1ci8yOTdSV3k0ODh6SUN4bHM5SFNsN0ZMVVZQVDErZGZoVEMxOU0zNnJRSGpkNUs3K2VHL0RPWnVnS2V4aTdJNzlJeFlDR1paWmNKb3puZnYvNjFHTnZtTFpzWi9yR3V3ZWFzZk1qQUpkeFZmOWY2V2JYWlNENkNVRFI1SEp4WHVISWl5OEpHQlFOalk1MERUZVFBZUFDVFpnVEt2VXNOc0FQb3FTdWxKd0o1aEQyTTI0OWIzYUgrLzVXVVlXRjc3d0RJT3l0ZmViS3k1TzJlOEcwcWZqYWxzRjVTOE1PM1BiQ2Y2SmUyZjVaV1pnemJWcW5Oc2FQR29XQ284YWphazM0T2M3bjI3ZmprZkxGK1BYWjMrMjAzNmRidDJIQkcyOG10SDlWVzR0NXJ5M0R4Zm1uSkgwZUFLQVV4WlUzQXNMWm5qLytaaE5HZUhMUUx5c0x3VkFJS3pkc0JBQ015TWxCdys3ZGFHeHB3YUozMzhXUGZkNHVqU2M0Z3doZ1FSQUVvVjNNMHR5YndQaXRYWnlRY2tEOEVoQlZ2ckZQK0Y4b1Y3Q0lmRHMvYnEvTE4yZWMwWWZCdDBWQ083c1FIYm9IWW9tdkFBQmEvZHdKcTBMSDNPS3JxUEl2S2J3VmhGc0FSTE4rcCs4RnBuQnhSK3ZlSXFJeFRjMFpqd000SjEzVDNZMVZTL2hPWnZ3ZWkzTktURlkvSithWklBcVhxNHpjOE14Z0lxZ2tIMEpGRTJ1UjVTS1Baa3duSWtLeEJoV2pQSGU5V2NZUHEzN3FNWnEydmRjK0xCRDJINVNLcjhLNmJlY083R2lLSlMzUGRMdnhpOGNlajI3Yjkva1hQQmZ0SHpKTjlNbkl3RzRyZy9QcEU3L2Q2YmhmMTliaTF1ZWVqd3B0dDJGZ3dzRUg0WjFQUHdNQXZQRFdXeGpZSnh0bmR4QjYzUjQxTzNlaDhvTTErS3EyTnVyOS9icXVEdGY5NHhrOGV1a2w2SmVWaGRKVnE5QmduY09rTVdQUUZHeEZZUFVIS0gxdkZZcU9tYkRIbXN1QzgwZ2RZRUVRQkNFT1pwQlpsdk1RQ0xhNnFoelpsNjUxc0U3dytLMVVtY0ZKSFlsZkFLQ0IvQ3NDRGJFc2hMMi9UbUN6dzR3bmgvL2pSUWtMM1F2YzRxdWNDeUFjNWs0T3BsT3poLzJHamMrYXU2VHdFaWRNN3cySXdGUmNWK29xcVRsREtZd0c5TzBBdHRvUGlENC9BbHMvSlBPaXRKWVp0Qjl2UGhhZysvVXUvc1lzeTNtSUZ3OFk1OFM1Q0VLeUhEMXFGS1paNGNKRkV5YmdXeU9HbzJIMzd1Z1gyLzd3N0d4dWpyWTN0clRncXBrbGNCc0dUajN5V3pqMmtFTTZIT1BOVDliaituODhnOXBkdTZKdDUwMCtDZGVlY1RweSsvV0x0ajN4NmxMY3Y2Z1V1NXJiejRINDFvWU51SDlSYWN6dSt2VjRvTFFNejcyWkdMZzBJTHNQNm5mdnhyOVh4RHpPa3c0ZERlL1JSd01JcjBXKzc1VlM3R3lTaW1WN0d4SEFnaUFJUWhSbUtGM21lUVpReWNlekpZdmx0YklMRkFaZVZwazEweXdQV0x0cysvNlpJMEIwdmMyTVl5V0hZMnN0dWNVVnd2ODVZRlZJQWlKd0JtZzJnSzhqYmN4c3E0MmJPbTBmMG1qZ0lYL0FlM2phaHZjeVZGejdwVkZTOTJzMXVHWVVFMytmd1czcUcxUEVtMnNGT2ljcGhPTnFYY2Z0N0Flb3k3VjJmUlFxOVpSeGFjNU03a3B0SmtGSWc4dThCWmh3MEVINHNhK3dTLzJPR0Q0Y1Y4NG93U1VGK2UzdS82YTJEbmU5dEJDMy8rZEY3R3FPMWVFOWFkeFluSFBTaWVpYm1ZbXJaczZJVy90YnRXWXRmdnJYditPNU45L0V6cVo0SWR3bkl4TmJHaG82blZPR3k0VVR4eDZHVExjTGQvN254YWozOStEY1hCdzNlalRHanhxSll3ODVHRUE0ZFB2VzUxNkk4M0lMM1krOHNRbUNJQWdBQUY2SVBxYkw4endSRlVmYk9CejJuRzU4YXZ1T0o3NVhGZGRldTZmMWg1c3VPUE1KSXZ3d09oK25uTDhjdC9iMzF1RlBMN3pGR2N0Q3N0d2FPUFVFRGJVY0lHdEpscE9sdGV4UE9QZ0RqTmd5eVgvVTJ0Wk91L1J5ZUpGbnZGYjhNekJkQktJQmlRZFlJZEt3SGhJbDhicU5KY3dLYjdYaEV6QWVWdjNwY1FtUDduMDBscGM2dm5aNzlSZGY0bmZQdjdESDQ0S21DVlBIYXZydUtmTXlBRXdjTXhvM25IVW1BT0RMbWhwYy90Z1RBR0wxZGJYV1VFb2hHQW9oWkxQOTg3OC9IdlhjM3Y3OTgzRG9zRmpJY0piYjNXNDFnTFZmZlkxRjc3NkxaUjk5SEZlZkZ3QW1qeHVIL3oxOVpseFc1M2MvL1JSM3ZyZ1F6Y0ZnM0xGdXc4Qnhvdy9CcERGamNQVEJCeUduYjEvTWVlaVI2TmlqaHd6Qm1LRkRjT2l3b1hoMGNRRE1qSU56YzNIYkQ4N0QzUXRmd2FyUFA0L2F1dWEwbVRoMS9KRUFnUFdiTitQYWVjOUV2ZHM1ZmZ2aXFwa2wrUGJvMFhDYXZzVXpSTysxUWRZQUM0SWdDT0NLM0pHNmxSY1IwVEhSTm9UTHFxVHJiclV2K1EwYlpzMkVuN3BLYWpzdUhHbXhhYzVaNHduNm9raG41Y1JhMGZBYzdPSjNHOWZqOTA2WUZickd6YjVYMy9JSENtNEFjRStzMVJrUkhGZGVpK2hvZkRQc2JtQnQ1K2xoZXpsVzV1WXJlRG11TjNma25BM1FoY1Fvc3BKYnhVS2tnZkNMTG9uMTFaR0VXYkdRNmpndjhUZ1FIdEM3K0hhenpMTkFnUitqa3JyWHV1djhoSjdIMURwQkJDWkRNbjFhUTUwbjE0K3M3WFc3WE9oSVRtZTZYZTNXQm82d3BhRUJOejA3SDF0MzdFaTBUNFR6cGt6R2VaTlBTaEROM3g0ekJyZWVldzd1ZVhsUm5JYzNhSnA0YThOR3ZMVmhJeTR2bm82aVl5YmcvNzU3Rmc0YW5Jdmhnd2JGMmZuajRrRDB0ZmJBb3JJNDhYdlN1TEZSOFFzQVkvUHk4UDNKSitHZnkxY0FBT29hRzlFYWpDL05KSFFmRWdJdENJSndnTU9sT2Nmb0lGYkNKbjRSS1VQcWdCRGhhRTFUQUl6ZENwaVpqUGdGQUNqOXFFMnBPbFozT002TnpIekRpSVVMZHp0Z1drZ0J2Ni9xWGpCYm1iZWR1dXNpQ2FCc2xvaXVtTHVrNERRSFRQYzROQVZOcnBLNloxd2x0VE9VYWgwQjVtdkFhRlB5aWFMcnF5UC9kMzVkclpEcVNCaDYvSXV0TDBBWGE2aWxabG51SjJaWjd2OXhSZTVJWjg1R0VKeGoyTUNCOEUwNE9xRjliTjR3M0RYbmZIeC95dVFPNjhjZk1XSUVIdm5SeFRoLzZwU0V6TTc1NDQ5RTBURVRBQUFuamh1TEVUazVuZGFodjZ3d0gvMnpzZ0NFTXo5ZlhseWNjTXk1azAvQ2lXTVBBd0I4Wit4aE9ISGMyT1JPVWtnYjhRQUxnaUFjd0hDcHAxaURuZ2ZRSjlib1VKeHh4SkVYc2NYOHRRTFBwQmwxN3lmVGZmT2NNMDRINk5RNFd3N0F0dk5qeHRxOGVTOC80WXhsSVZXeXMxc3ZiR3JPZUQ5Y0FzamhtanoyU0dqQzAvNnEvUEgrZ3VyTlRnN1JrMUR4cnEwQTdnTndIeS9KUFZLYitDR1k1NEJvbE8wb0FEYlBNS3lNN21qUFBSeXRIUXdpaE1PajQ5OFR4Z0s0VGJmeWIwTmxuc1VBSGpjT3F2MFBIWVY5T3J4Y0NIUEVpT0c0LzRjWGRvdnRQclphd1lvb0dqYnRkamtyUjg2Yk1obWJHeHBRK2NFYUhESjRNR1pQUGhIVGpqaWlVOEVhd2UxeTRid3BrMUY4N0RGWSt1RTZWSzVaZzZiV1Z2eTB5TmVsT1F6UHljRzFaNXlPeDZ1cmNjdXNXZWlmblpWd2pGSUtONXgxSmg0cFg0S3p2M044bCt3TDZTRXg0WUlnQ0Fjb29UTFAveERqVDlGU0s5RlB3dW4rYWVDRVpGZGdmbCs1VzZhVHIzRkxVaFptenphMlpMYXNBMkZzZEdyZDhCZkxBT2NQZVhyaHE4NWJGcnJLclpVRngycU5Od0N5UGlsMlF5aDBtS1h3VmhiNENicmpYdnMyekZCWVBEQmZzM0VobUdhQjBML2pnNTBvYjhhMUFEK2pvQitua29aMzByRWtKRTkzckFIZVh3aUdRbGozelNaTU9QaWd0RzAxdDdZaXE1T3c2ODR3dFlhaGVqYmdWdFlBSnlJaDBJSWdDQWNZekNDejFITXZnZjVpRjcvVU5tUTBCUWpSR3F5MjhiaGNoV29uSnl0K0FXQnJac3VQSStLWHdjNGx2b3JmZWxuRWIrL2g1c0txVlFTMlpSOVBNb3ZUSG1oSFJwK0NRT0hOYVJ2dXhSQkJVM0ZEcFZGU2U0bmltaUVLNW5mQm1BZHdZdnJhU0UxaERxOEJKbkNuYndQaDVjTGNSakdUQjFDWGE3aFdtbVdldFdhcHg4K0xQT01kUGkxQlNCcTN5K1dJK0FXUXN2Z0YwT1BpVjJnZmVTSWdDSUp3QU1GVnlESmJjaGNRY0xxdDFhSGFRaHpKbkdWdnZFc1YxOXhJWGZDMjFjeVpNYUNWWEo4UlVVN1lyRk1oMlRZN0RGTUIzeG82NzZYMTZSc1duTVMvcE9CSkVGMFUzckorWjA3NHVlS1VNRFBBMC8yKzZvQURsdmNaK0cyNHNkM2oxWXh6QUp3Rm9zRWRIc3NBS2V1aXRYdjlPVmJhTFBGMUh6R3lGZ3J6RllXZW9lazdQbkhvTkFRTDhRQUx5U0FlNEVUa3NZUWdDTUlCQWxmMUg2eGJjbCszaTE4R0xJR1J4dC9IU0FiWmFGMVNBRUNqWXN3eVNtcHU2SXI0QllDZ2N0MFlFNyt3UE5QcHdtMC93LzlSeEc4dnhjVS9BWGhOZU1PcHROOW84OGlmQ0t5ZTh3ZThoenBrZlorQWprZVFTbXJMakJtMWw2bWR0WGtLWmlFWWp3TFlsSEJzNUtGWXRNU3dWUlE0V3FzNS9MNUI4YS83dGtiR2c4bXZ0ZnRqczh6emdWbm11WmtYRHhqWEhlY21DSUtRTFBKRVFCQUU0UUNBeXdZZHExbTliRStNRTVhczZhNno1R2p3dEsxcGcwTHJhVFJqNTBkZHRiYmwvTk1PMVlaYVM2Qk0reXpUeFY3ekY4dzdzclFlUGVpWlYrclNOaXgwQy82cS9MRXc2UjJBT2w2N21qTDJyRmhZalp5R2svekhyenpnczRCenVXZUtac3dDWXhhSUR1bjAyTWlydnAweWFXVHQ3ZnlseXg4QW1LKzArUXpOYk5qZ3lBa2NnSWdIV0VnRzhRQW5JaDVnUVJDRS9aeFF1ZWM4emNhYmNWbGhtZE11T0JOMi9NYUxYMll1Vjh3VFV4Ry9BTUNHOGJlSStFMm1jRXN5dEYzWlRNQnZSZnoyYnZ3RjFldUowVDJwYU8waDFZUUpxQnZ3ZExlTXM0OUJ4YlhMalpMYS96Vm0xSTVXaGo0R3JLOW5SbVc3eDlyU2FrZVdQaENGWGNXUmQ1WndGU2EyZVpEakxCd04wSzFhdWRhYnBibnJ6RExQZlZ6dUtlSTFTSDJ4cFNBSVFwTElFd0ZCRUlUOUZKNFBRdy93M0EzUTFiSEdTSUtiTk4vK2lRRU5XK2dqTXhpM3FwTGF1WlJpRlpzdEY1d3hpNG4rSFIwQ1RrVy94bHhSelB4NVhwOXZ4dEZmVmdZZE1TMTBLLzVBNGYwQXJnSVEvalVxT0JjU2JZTVlWOTVTVlBtUTg1YjNmYmdjZllHY1FzMXFCc0FsQUkzcDlIakxPMHlSNUZvV0JBWnpUQngzMEhrM0V5cUpkYW5LNEZmSVcvKzVRNmV4WHlJZVlDRVp4QU9jaUZ3UVFSQ0UvUkFPOU04MVErNFhDSFJ5ckRIc3BlRzAzdnJiS1pYRXZFTUI1OUtNMnZLVXJjNmVuYjBscTNralFIbXhjUnhNL1J5TmVNVzV3NTkrYVlFemhvWHU1czl2VDNKL1V6OXdHUUVuQUhEdUFVN1lHR3czaGdub2FmNmk2amNjTUx4Znc0SCtoK3RnUmdrVGx4QlRQZ2pablhldy9xUElJeTJLaFVudm1YVmdMbFZFaTZpazVvQktXSllNSW9DRlpCQUJuSWhjRUVFUWhQME1Mdk1jcFJsbFRxLzNKVmdlbmJpWVozeWtPSFJhdXV2NE5sMXc1bDFFdUM1dXJIUU1Sb2pML014djVNMWJPTmtKczhMZTQ3YWxKdzhQdHJoV2dXZ0lnSEQ0ZnFwaEJuYmFybDlsYklWdW51QXZYcjQxWGRNSEVsenFLZGFFRW9CS0FId3JxVDRSTDdIdG5hbWRiQUp0T3pVeHNJSVVMMVZhdjBvejZxc2RPWUY5R0JIQVFqS0lBRTVFTG9nZ0NNSitCSmZtZms4RDh4SzhNazRveWpibGlCajh2RUcxRjFFeEd0TXh1KzJDTTQ4d2dUVWdHTzJOa3lwdHZVeUtNSEhvVXkrOW03WmhZYS9qcnlqOERqU1dndUJvY3JUdytsV0ttV0orWTNqT2psTitjcnlFeUtjQ2wvY2JhdXFNVXdtWUJxSnBBQ2J1dVpOTi9FWXkwMmdrOWV0bDVtVkUvS3BpV29wUTdXdDBCZzZvWkdZaWdJVmtFQUdjaUZ3UVFSQ0UvUUJtS0YzbXVSTkUxOWxhNFhnRzViRFpGaEN1TlVwcUhrN2JPSURORjV5NURJUXBZZFBPL0dFaUFOcXVvNW4vbVRkdjRma09tQlo2aUxtQi9QTVk2dGxZaTROaDhuRzIrRkcvcitvWERoaytvT0VxOUVQUU0wVnJUR1hReVFSTUJwQ1ZWRi9yTzhXRlVPK2hEK010QXIrcUZDK0Z3bElxcW10SWVmTDdBQ0tBaFdRUUFaeUlYQkJCRUlSOUhLNGFOTWhzTnA0alFxR3QxWEw2cGhueW5EQVlQbExFczZpa2RrM0tobTFzdWZDTUN4bjBWTmkyTTU3ZnNDbDcyU1BzVXE3UXVLRlBMTnJzaUhHaHgvQUhDdThFY0FPQXFDWnlRZ0VrM092TWMveEZWYzg0WUZxd3dmTmhvSC91UkEyZXhvUnBCSm9LWUZnM2pjWUFyUWY0WFlEZlVVVHZnRU1ycVdSSGJmZU10L2NSQVN3a2d3amdST1NDQ0lJZzdNTncrY0JKbW8wWEFEb28ycmFudFhSSkdiWStWOFY1ZnZudktxdjJjaXBBYzNyR3cyejcwWm45UTYyOGtZZ0doODIzOFRTblE1eHprSy9LZTNyaGc4NFlGbm9TWnREY2lzSlhBTXdJTnpnbmd1UFhpNk5GSVhUQ3pVVkxWenRoV3VnWVhwSnpNTFNhcUprbk1qQ1JRQk1CRE8vR0ViOWswRHNFZmtjUnZ3T1hlcGU4TlY5MzMzamRod2hnSVJYcngxZ0FBQ0FBU1VSQlZCbEVBQ2NpRjBRUUJHRWZ4U3pOdVE1RXR3SGtqclRGVnIybS92YWVLRVM1UVJGZFRNVTEvMG5aYUR0c3VmRE1oeG40UmZ0anBrNWNNQ3Z6eXJ4NUMwOXdTaU1KUFkrL0tyOGZUSG9ib0NNaWJVNHNjVS8wQXVPTExLaGpmbFVVMksvRGFIc2pYTjV2S09DZXBLRW1Ndk5FQWlZQ05Mb2JSNnhuNEdOaStnVEVIelB6SjRhaFAwRWY5MGMwYmZ2TzdoczNQVVFBQzhrZ0FqZ1J1U0NDSUFqN0dQenl3QnpUTUo0bG91bXhSZ2FVRXpJdllWM2xTa1Y4TmhYWGZwbXVaVHViNTV3MUFhUlhSVld2UThzNTI0UStteUR6dUx5blgva2dmY3RDYjhJZjhCNEs1cmRBOEFCd0xqTjBZbEtzVjRmbjdDaVNwRmc5RHkveURBRGhLQk1ZVDRUeERCeEpqUEVnT3FSN0I4WTJCbjlFd0FZUVdlTFkvQlRCMEZkMFdtT1BMcXNRQVN3a2d3amdST1NDQ0lJZzdFUHdJczlKV3RIemlBc1I1R2hCa1JTdFd0R2ZjZUhPR29wK3J6SnFicVlDaEZLZmNYdWpnVFpmZU9aL0NUZyswdEE5dVl6NHZyeDVDNjl4eUxMUXk3aGxTZjQwZ3FxT1pnOTM2RVlpQ2o5SWlkVUk1bWY4UlZWejBqWXNkQXU4RUgyUU1mQklVNnNqU2FueHpCaFB3SGd3SHdvaW81dEhEd0w0bWhsZkUrRXJJUHlsQ0YvQnRMWjMxVzZpYzJGMngrZ2lnSVZrRUFHY2lGd1FRUkNFZlFCbWtDNzMzQVRHTGZZUGRlblg5NDNtV3JVM2JsRXdmMEFsOVZVcEd1MlVMUmVjOFJNbStsTmtlS2ZXY01aclgzeVYxNUo1T0MxWTBPU0FhYUdYNGc4VS9CaWdQMGUySGFzZjNmWTF4YmpPWDFSNXR5T21oYjBHbHcwWUMzWWZZaEtQSWZCb3NCck40RU1JR0FPaWtYdHZJcndEUUIwSWRReXFCM01kRWVvQjFJR3BEb1I2Smwxbk1PcEJ2Qk5hQmFITTF2QjMxUW96RklSaHRDTFVFdjdlTHlOSTA3YnZGQUVzSklNSTRFVGtnZ2lDSVBSeU9OQjNtQm5LK2ljQkJYRTd5QXJYVE0wcW1LbWRwTXY4TDRYUXo3c3JVK3FPSDV3eGVMZUxQZ0V3S0R4Yzk5VDhKWmdsdzU1K3BUeHR3MEt2eDcrazhDRVFMZzl2ZFY4NEFjQm4rbjNWTHp0a1hPZ0ZjTm1Bc1lCN3RBbExJRU9OWnVaRGlHZ01nQkU5UGI4OTBVenplbm9Ld2o1QXByN2dWZGVNbXZ5ZW5rZHZ3dFhURXhBRVFSQTZoc3NHRmVpZ21rK0V3YkhHU0pobWFoLzB3Mkt4amU1a2JGTXdMNk1aOVMrbE4rUE8yVzNnTGtURWI1SzFQZmRFdU9hdlRjd3pYaGcyVDhUdmdjTDR1dHlyMStac1B4SkUzb2dQT0wwbEFXRUlGQTZGSm9MMTMzeC93SHVTMzFmeGZ2cXpGbm9EVkxKalBZRDE3ZTNqK1RBd2FQQXc2R0FlU0Ewem1mS0llUmlJOGdEa01XZ1lBWGtJdCtYczNaa0xncEFPNGdFV0JFSG9oZkFhWk9ndlBiOEhjRldiV2tUVzl4VGZ2dHR4a0RIakpZT0NsM1IzZmN3dEY1dzJoY2xZNXJSZHFma3IrTjg0Y1FCMjlua1RSTjhDNEZob1BRRTJFUXdBdkJrR2Y5dGZVQzMzbHhBSEw4azVHS2JLQTloakFnTUFEQ0FPZjQ5OGNlUm5RaDhDUEFENmgvZlJvQjZjdXJDZnd3enhBTGRCQkxBZ0NFSXZnOHNHSGF2WitCY0lSOFFha2RZN05oSEF1bzBONXUxTStJV3JwSForNnBhVGcyZlBOalpudHF3aCt6azVaaHhTODFmQTd5b0tSNFlZYndJSXIrMTBLRE4wK0xVVEY2M3cvb0ErVFNkZE0yV0ZyQzhYQkVIWUIxRTlQUUZCRUFRaERGZkJaWlo3YnRGUWJ5ZUszMVEveGpPWXcxbWU0M0w2TUY1UzNEcCtiNGhmQU5pUzFYeGxkNGhmQm16SmVubmxzS2NYUHVUMEdNSyt3VTNleXE5aGFCOFlPd0FBRkFsaFRrOENSeDNBTVRQSDdOaWRQWjlabkFpQ0lBajdJaUtBQlVFUWVnRmNObUNzYnZHOERTWS9RRlorQnVzVHQwckIvVXZXRjFOOGVTTndEYk0rM3pXajVpeWF1V3RiK2pQZk0xc3ZucGtIME56WUZCekswMnRYSUF5VFNGL3NVRUpwWVIvRlgxQzlEZ3BuZ05FS0lLeGNkZnJoYmd3Q3hYOWlPbjF1b1BEMk5NMEtnaUFJUFlBSVlFRVFoQjZFR1dTV2VhN1djSzhHNkZqN3ZwaTQ2OXJIZHdLSFF6WVRLcmx3cWRLdFI3cG0xUDB6dlZsM0RXMGE5eU84MXMxS3Z1V000NHppNDdrZnpIdjZsUThjTVN6czAvaTlsVXRKNGZ2Ukp5ME9oRUVEN1R5M0lmekt2NlRnZkFkTUM0SWdDSHNSQ2Q4UnVwV1RUejU1aUdFWW1kWFYxVi8xOUZ3RW9iZkJpd2VQTUUwOW40aW1KdXhNcDZCcDI5SkN6Rjhwd3RWVVV2dGNpaFpUWnRQNVp4YVFnY29PNTVZaVV2TlgyQlArUU1HVkFEMFFiWENxUWxMOG12T2dnajcxWnQrckt4eXdMQWlDSU93RnhBTzgvME0rbjIrZ3ZTRS9QNzlmT2dhOVh1L3RYcTkzYzNGeHNXZFB4MlptWmk1d3VWeGY1dWZuWjZVelprOVJWRlIwcXRmcmZkanI5WjdlMDNNUjlpOUNaWjVMdEtrL2pCTy9jY2xtdTJyUjFpRm1KQVR3UFNwVWUwUlBpRjhBSUFOL2pmek1DYldYVXJUSjhUcUdtSDhtNGxkb2k5OVg5U0RBOTBZYkNIQWlRajcrRmlhM2hscjAyOG9DNTVPN0NZSWdDTjJDMUFIZUQ1azBhVktmbkp5Y2t3R2NCdUM3QU9vblRabzBhZVhLbGNGVFRqbmxJTU13Tm5xOTNzc3JLaXIrSE9sVFZGUjB2Tlo2ck4wT001dVZsWlVMMmhsaUFCRU5hMmxwY2Z3QlNtRmg0VWlsMUNQcDJtbHFhcnB3MmJKbE8rMXRYcS8zVWdBRmJZOGxJak1RQ1B5d2JmdWtTWlA2YUsyZkpLSkRtRGtUd012cHprc1F1Tnh6a0tucENRSUsyeVNsc21yN2R0bWlWZldVMnJiKzE5QzRoR2JXcmsxNzBpbXllYzZadndWd21EVWZSMEtmQ1VCY01tdkdDM24vV0NpdlRhRmRidkZXWFR1M29uQU1nTE1CaEpjVEtLU2xneVBQY1dLWm9XbVFhYUxTdjNqcUNmN3B5NzV4WU5xQ0lBaENOeUlDZUQvRDYvWGVDZUFhQUc0QWpRQmUxMXBYRFJvMGFBQ0FHcmZiZlRFQUtLVVcydnRwclM4am9wL1kyNGlvQlVCN0FyanRtS2NUMGJNZDdNNEdBSmZMdGQzbjgzVmtZbVFnRUdpdzV0RmZLWFhXbnNiY0UyNjNPeFBBempiTms0bG9Eb0FXVzFzbUFCTkFnZ0FlTkdqUXJaYjQvWnlJTHZQNWZQOE9CQUxsNmM1Tk9ERGgrVEIwLzV6cnRLYWJpY0t2QzJzUGdGVFd4WEwwUTN4OGppdmV6Z28zR05OckgzZG82V05LYkxub3pHT1ljVk5rVzhHWnlXall6NWNiWFlxdmNNQ3NzSjlDQlBhdjJmeDliTXBiQXVDVXlCTVVvdkNEbzFSaEJxQWlUNndJSUl3QVpWVDZxL0pQOGhkVTF6czBmVUVRQktFYkVBRzgvNUZIUkVIVE5BdDI3Tmp4MzVVclZ3WlBQUEhFQWRuWjJRUHk4L05IQWJnWXdOSmdNS2lzYlFDQTF2bytacjQ3c3UxeXVlNEgwS0ZpdFVORUd3RGMzOEh1Q3dIOFAzdDNIaDlGZWY4Qi9QT2QyUndFd2lua1FFV3JWc1dyaWxhUmdKdWRDUmd3ZUtKVndMUGF1OXFmVmVzRkM0clZWcTNWMmxiYktuSjU0RkVKaDVEZDdIS0RvcUlXdlBEQWd5UmNDU1JBanAzNS92N1kyYzN1NXRyc2JrS3krYjVmcGV3K00vUE1zMDdZekhlZTUvaytSd040Q3Y1QXN3bWZ6MWZYVFBFYW44OVhHTTM1UTlsc3RuVUFUbXR0SDUvUGQ2VFg2OTF0dDl2NzJHeTJQY3o4ZWVRK3VxNWZ6c3oveDh5cmJUYmJKWVpoYkFid25OMXVQMWZtTTR2MjRyZjZuV1d5T2hkRXc4UEtnN2ZnTVFTL1FKUElGOEIvbEhUekRzcXZPcXczNE95RVVyR041d1RheHdtYmZHbXRhTk5ZMVQxSHpGbjhmVUlxRmtuTGVjcldldWVHekNKVVoyd0UwVWtnZ0puaURvS0RhM0FGZnlicFJCaTAzTGxsK0dqbktWdnJFOUo0SVlRUUNTY0JjSEpxOEhnOGF3TnZNak16L3cvQTlKRHRQN0RaYk4rR0hzRE04OTF1OTVUQWUwM1RhdHJxa2JMWmJML1NkWDJSeStWNkgyanM2UW1sNjNvZWdLTjlQdDhNcjlkYjI0N1BZSGk5M2hvQXNOdnQvYjNlNXArb094eU9IeXVLY3Y2QkF3ZWVXYjkrL1NGTjA4eG9lOUpzTnBzR0lKV0l3bnJEQ3dvS2ZzVE1MeEJScFdtYVU1Y3ZYNzYzb0tEZ0JtWmVycXJxOHJ5OHZMdzFhOVpVdHVPemlCNktsdzdzYXlyMGlNbDhDeWhrRVJWbUt6WnNaM1puWXBqY2RMZ3ptTGNxUkRmUWhYdmVqci9WOGF2NG91aHVVR05HNnlidGpWSG9GR0ptZmpkN25xejVLNkxqUEcvai9nZmREdDNIMkFoZ0tDZ3c3U0RPSUJqd0Q2bHVISmYvWSt6SVd1amtyWmM2Q1dhODdSWkNDSkY0RWdEM0FNeThBTUFtSW5vQVFEOW0vbTNrUG9xaXRObXJxV25hbllxaWJEVE40Ty8wbTVqNTV0R2pSNStUbXByNlJ5SzZvcG5EV2gwQ3pjeTN1dDN1LzdSMFRvZkRjYjJpS0Uvb3VqN2E1WEo5MUV5N0h3T1ExN3QzNzgwQXZHMTlob2h6RjFyQjhwdUJNbXN1OUZ0RWxNTE1oYVdscGRzQm9LU2t4SzNyK3UrSTZNbjA5UFFWZHJ1OXlPdjFscmZuZktKbjhTMGZlSlhKOUJjQU9TRlJtLzl2UXZ0dXVnUHpEWnVHa2hWZ2M3cFNYZmx2dXJMNUVSYWRiZmZWUlNmNVFBOEczaWV1N3plOEhrV2hHMlhOWDlFZTkybWwzeit3WWt5K1FlcGFFQTBHa1g4dDZRVDBCSWZWUVRRUjd2eG5BYzlQRTlOeUlZUVFpU1FCY0hMcW8rdjZoc0Fid3pCdVVsWDFRd0NuTWZPZFJMU2FtWjhCTU0vdGRpOEdnTkdqUitlRUhzUE14MGZVcVFDWVpacm1ud0lGcG1sZXJ5akswdFRVMUpjQS9CMUFjMEYwVzBPZ1A0emk4L1FETUwrd3NQQ2NaY3VXQllkTDY3cCtNWUE4QUY2WHk5V3U0TmR5SVROWHVOM3VqVlo5ZG1aK2s0aDZNL01VdDl1OU9uUm5sOHYxbEtacHc0am9kcHZOOW5aQlFjSEVrcEtTelRHY1Z5U3hZSklyaGlPc25CbUs0aDk2Mlk3YS9DRWVSOHdSWmh3Q21ZOHJWUGxIdWhBSEV0UHkrREZBNVNybWhBV3FTRVNVR2hoRUhYeVE4SmVzdWNYUmZIY0lFZWIrc2FzK2Y2Qmt6QVVHMjlhQU1EQVlCQ3V4SktCcnhNRjF5d0kvL1hTVDA1WC92VlAzVEcvbE1DR0VFSWVCQk1ESnlXRG1ZR0NXa3BKeTBEQ01YeE5ScldFWXp3SG9aYlBacmdLd0NWWm00OVRVMVByUVl3QWNBU0M0WEpMZGJzOGxJaHN6ZndOcmpxMXBtaDhxaW5LamFacWZlanllZHdHOEhObVFPSVpBQXdCS1MwdG5hNW8ya1lndXJhK3Zmd2pBN1FBd2FkSWt0Ykt5OG84QXdNelQybHV2cG1tbld3bXVuZ1VBaDhOeEZ6TS9DQUJFZEkzYjdYNmx1ZVBjYnZmdk5VMnJKNks3VGROOFc5ZjFSM3crMzZ4WVBwdElMdXhCdWxrLzhDN1RwTHZDa2x3eEFQSm5RSTcrQnR2YWtTbWkrNVFab0htS1NuK2dzWlZkTHR2c3ppbEZ0eFBST1FDQ2FhMFRFL3cyOW53eitCdWl1dnZqcmxiMFdQY1hyUHJZNmRMeW1Ya1ZFZnFCQ0d3aTdpQzQ2VmdIbWpiRFpmOW11dTV0Y1pTVEVFS0l6aWNCY0hJNjVIYTdmeDVhb092NjZmQUh2dCtoOGJmMExGM1huY3o4bnR2dEhnTWdlSXltYVM4QkNDYkpTa2xKT1k3OWR3YmJFWkpreXVWeUxkQTA3V3RkMTQ5b29TMXRab0ZtNXFmZGJ2ZGRMWDBZd3pCdVVWWDFmQUMvS3lnb1dGUlNVckt5c3JMeVJnQW5NM05KWkU5dE5JaG9vdlh5RFUzVC9rRkVQMlBtR2lLNnllZnpMVzF0cldURE1CNVNWYlVLd0N3QTk5bHN0azBJR1VZdGVoN2ZXd092Tk92d1o0Q09EbHZhQ1A2YmFyU24xNWU0Y2Yrd1paSjRyYXFhdjZheFZWMXkxRUhGZFlYSG1RYk5hbXh5NGdZK055WjlabFpnWHAwMWIwV1g2ZlVXM1pOVGQzODRzelJmTTAxNEFlcmpuMmFRZ0NDWU9DeFZPYlB5ckxNMGY1ZlQ0Vm1Va0lZTElZU0ltd1RBUGNlL0FMZ0FnSmt6aVdnYU02OGdvcFVBMnB6TGFoakd5WXFpd0RDTVQxUlZ2U2hpOHpNQWVzZmFNTk0wMXpWVEhMd0Y4WHE5dS9QejgyOVJWZlZOMHpSbmE1cDJIZ0NuLzFEempsak95Y3dUaWFpdXJLeXNOQ2NuNTBzQUl3RGNBMkNGemRiMlB3dG1mczAwVGJ1cXFyckw1WkxndDRmaXR3YWVZakNlSWRDbzhBM3c5L3FpUGJOVXJlR1RrY0V5NHpPRmpEdXBzS3JML3B3eFFPV0c3VVVpcEFMV2NPOEU5UDRTVzRPZkE4RUU0ZkhzdVV1YSs3NFFvdDJtT1R6dk9rdnNCUUM1UWNnSUJzSHhUQzVuQWhRR0Ftc0VFeFFZdEhCNmlWMmJVZUJkazhqMkN5R0VpSTBFd0VtSW1WVmQxODhMdlBmNWZKdGNMdGRyZ2ZkMnV6M2Jack5OSTZLVkxwZnJVYXZNWnJQWnpnNnBZMUJvblVSMEdvQ0RYcTkzdTZacFllZHp1OTEvVEZUYmlVaTF6aCtXUGRQajhTelNkWDBPRVYzTHpKc0E1QUw0bDhmaitTREdVMzBBNEp6YzNOekpMcGZyZVFEbjVPWGxEVWhMUzVzZjVmRnZXNW0yMTdhNXAwZzYvRmJmZ1NaU1pwbk1Od2QrWnEwdElhbUtvK3NCOVM5THlrM1RXekh2aGtJemxiUTkvNkI4K0JMVjlvNVFQbVhpcjRod1R1QjlJb0pmQU9DUU5ZOFkvRWwyYmZvOUNhaFdpQ0JuZ1hlRDArMG9CUE55Z05MOTJhRWJIN3JFaE1rZlJITXdDRTRsMExLWnBmbjJhUTdQdTRscnZSQkNpRmhJQUp5RWlLZ1BnUFdCOTRxaWpISTRIR2VGYk04RUFHWWU1WEE0YXEyeVR3Q1VoT3dEQUhVaDc1Y3k4L2RvNGNHNHBtblhFZEhUN1drbk03L3RkcnZERWdVcGlxSmE1MnR5dysveitXNVZWVlVqb2lPWnVScEF6UE1BRGNPNHcyYXpYYzdNRHd3ZlBueisxcTFiNjYybGpZSkxRZG50ZHB1aUtHT0lhSXZiN2E0SVBkNXV0NmZIZW03UmZmRXJVTTNNUWI4eW1aMGdEQWk5U1E3ZU0wZDU0MHp3TDJrRWlzenR6SHRBOUJlbGovSWs1ZTJ1VHV3blNMekthOFlQcXlYK2MyakFuNURVektGQkNMTlBVZWdxV3JoUTFsWVZDZWZVU2xjNVhmWWlBTXNBc2xuUnE1WEJMYlpBMlA4Y3pKcjM3MS95ckk5aHdPMTBhV09jdWxzU3VBa2h4R0VrQVhBU3N1YXlGZ2JlRTlFSlJQUkU1SDVFTkpHSWlxeGo3Z0V3T21TekUvNE15d0FBbDh1MUJNQ1NWczZaUWtTOUFheGc1aWJMRlRWejd0dUpLS09aVFdsV2ZVMXVkTDFlYjVXbWFaOENHQXJnWUYxZFhjdzN3MTZ2dDByWDliOFNrVE0zTi9laVhyMTZGUThZTU9CcUFIQzVYSE1BUUZHVUtZcWlQTS9NdHdONFBIQ3NydXNuTS9QYm1xYk5qNXhyTFpJWEwrL25NRTMxS1JDR0kyS2lMeEZIM2V2clg4c1hBQ2c4Vm1iZURRV1BLTmo3RHhyWGRUSTd0NlZPc2MwbndQOUFLRUZySGhFek9QVGhBbWhXOXB4RkVqU0lEdVBVdlM2bnl6NEpUSytDb01ZM0R0clBId1N6RlFRVGlOQVB6SjRIVm93NTcvNnhxejVQUkx1RkVFSzBud1RBU1lpSURKZkxGVHJYYUEyQUZ3SnZyQ0hRWlFEdUNneUJqcVJwMm02S1lRaVlhWm9MUzB0TC85M1dmcnF1Mzk3Q3BrRHlxWnBtMm5RTEVUa0FHRVNVbFphVzlpVDh5eXpGUkZHVU9hWnBPZ0ZjbUptWnVZaVpId093RDhBY0FMRFpiRXROMHpTSjZES0VCTURNUE1ucVpVK045ZHlpKytBVi9jNDJETnNqSnNNUmtaRzVjVzVxTklFdkFKT2JYY3QzSjRqL3JQVGQrelNkajBPSmFuZG5LSjl5MFU5QmFKei9uSWpnRndnTGZnSCtNUHU3NmdkYjJsK0lSSEhxM3YvT2NOa25NeXNMUUZDQ0cwSVQwN1VUZzZ3Z09EZ2NlcUFCZGVVRHk4ZU11bi9jcXE4UzFYWWhoQkRSVTlyZVJZam9LWXJ5TjEzWGE5cjYwOUx4UkRUQWVyay90Tnh1dHg4RDRGRm1iaUNpY2N4Y1FVUlRIQTVIVWNUeFVUK3pYN0ZpeFZmTXZJZVpUL0Y2dlQ0aWVwV0lqc3ZQenovWDJyNlRtVGN5OC9sMnV6MDc1QncvQVFEVE5HZEhleTdSL1hESmdOTjhidzBxTmszYk8wVGhhL3I2UmRkRFJQRDNBQVdHUkliWUNmRHZsTFE5dzlSeGV4L3Ric0h2cnA5TXpFWFl5SktFREh3R2g2VGdaVWE5elllcnlPdnQwbk9nUmZLWXJudGZKZ1hYaCtXQ051Tjd0c09CMFI2QkdvbHlERVZkK2VES01VZkYwMVloaEJDeGtSN2dKREZpeElpTS92MzdUeU9pRVFEU05VMTd1S1Y5cmFIS1lPYnhtcVkxdTN3UkVaME93S1pwMnNQTVhGcGFXcm9pbW5aWW1hWGZpMkxYNlMwY24wTkVJS0tkb2MxUlZmVTVhKzZ5czZTa3hLMXAycTBBWGxJVTVaOTJ1MzIxMSt1dHNvNXZzSUtNcUg2MmlXaFhJT0VYTXk4Z29wOHJpbklOZ0kzV0xoNGlHcW1xNmpnQUx4UVVGUHlJbVU5bTVpOUtTMHZidmZ5UzZQcDRXZWFKSnFYTU5BMjZNdkttdDkwamZLMmh2QkdES1hZQy9FZjF3cjFOcGlWMEowWUt6d1VvSlB0N2dwWTlDdm1QcFlEdlBlTEY0azhTVTdFUTBabXVsYzZkNGJLYnpEUUhCQVZFL2djemNjMEp0dGIwRG55SkVCM1ZVSyt1bkxWcTlLaDd4Nnd1UzJEemhSQkN0RUVDNENUUnYzLy9Ya1IwVytCOTZPc1cxQkhSK1FET2IyVWZIeEhkUmtTSEFFUWJBQzl5dTkzUkRJRnVOZ0FHY0lKVnozZUJBazNUL2tCRStjejhubUVZc3dEQTdYYS9yR25hWkNJcVVsWDFNUUEzQVFBUjFRT0FvaWhwQUVqWDlROEFQT1Z5dWY0VmVhS3hZOGYyTmd4aktCRjlZZFc1VnRPMDNRQ3VuRFJwMHY4dFhMalFJS0oxVnIxakFieGdHTWExaXFJQXdITklWSmVYNkJKNGViOWpUZE0yMDZUR1JHakJiUXdvVWQzM2N2Z2FLcUdSTC9OM1VQZ0JkVnpsc3dscDhHRlVQclhvSm9DQ3ZlSnhqQkFORi9xRWdiRnV5THppeHhKUXF4RHRObDMzenA5UmtsL0R3RUtBVWdML3JrTTdjbVBoWDJmWW1ncEJkR3hEWGNyS2gxYU5IblhQbU5XN0V0UjBJWVFRYlpBQU9FbTQzZTQ5Q0NTaWFjYnc0Y05UdDI3ZDJ1RVpWSWxvb3E3clI4WlJSUjRBS0lyeUNRRG91bTRIOEFDQWd3Q21la09HUWhxRzhVdFZWZTFFZEdOQlFjR0NrcElTTi94emVNSE0vWFZkcndKd0dvREw0VjhIR1FDZ3F1cFR1cTVYbXFZNWtvZ3ltWG1sdGNra29oVUFydG03ZDY4RFFJbXFxdXQ5UHQ5N1JQVHhwRW1UMUwxNzkxNER3RkFVUllZL0p3bCtLeVBINUhTbnliZ0JoSlN3YldBb1ZzOU42emU5d1lpM3lZN00yQVNZajZ2cGxRdTcrbkpHMFNpZlduUXNnTDhHQ3hJVy9JWXVQY01IVW9tdmpqOE5rUkN4bTE3Z2VYUEdpdnhDSml3QkJSSTB3di9FSjhZUkQyd2x3R3ZzQ2NZSmRYVXBLNTF2amN4elhyaCtiNEthTG9RUW9oVVNBQ2U1d3NMQ3RJYUdoaHNCM0oyVGszT24yKzErS1hTN3crRzRXbEdVTzVuNWliS3lzaGZqRFpLdG50Sm01a3UyYmZUbzBUa0F6bUxtQnAvUDk2N2RiczltNWhldGRWWi83WGE3dDRidTcvVjZ2OU4xL1Y0QVQ1cW0rZXlJRVNOT0E3QWJBRlJWeldibWF2OHlGSTI5eVpaK0FINWl2VjVlVzFzYlhFNkptWmNSVVNFekR3T0E1Y3VYN3dVd0FnQWNEa2VSb2loWnpGenNjcmwyeFBJWlJkZkJiL1U5M21UYkgweW1LWUdiMitBMkFJcDFoOXBhQkJaSWJPV1AyOEo2ZTAwbUtsYkplSnd1ckZxVitOWWZIdXlFVXY0RnZVYUFmeG9GNGxzdU5ZQVFudldad0w4Zk9IZnhOL0hYTEVSOHBvLzF1R2U2TGlnd1dGMUdoTjVXbHJhNGdtQWdjR2lnSnhnbnc5Ykw4M0NKUHVZUEJhNTlDV200RUVLSUZra0FuS1JHamh6Wkt5TWo0K2I2K3ZvN2lXZ29nTXFRQkZOQlJIUWFNNTlFUkxOemNuSWV6c25KK2J0aEdQL3dlcjI3WXptdmFacS9qaklMZEpPNElpVWw1WElpSW1aZTQvVjZhelJOZTVDSXNnSE1jYmxjenpkWGo4dmxlbHJUdENsRWxOcTdkKzlCekx6TkNucFBORTJ6UmxWVkFQZ3k5QmhtL28xcG1qYWZ6N2QzOWVyd1lXZGxaV1d2REJreTVDVnZNMGwzRkVXNXlUcSt5WEJxMFgzNHN6cXI5NWlNaTBFVW5nalE2b1gwRDNOczRlWTJNQVl5T0w4M2JMOERBR1lyS2NianBPLzdzdG5qdTdHZDJ5YmVUNFF6QVFETWtaODlabVpvWm14bWI5YTh4ZjlNU01WQ0pNQTBmZVhxbWFYNUY1Z0dsWUxRTnhBRUUzRlVHZUJiMVJoSG4xNUxodHZwc2R1ZCtkNFdFMFVLSVlTSW53VEFTVWJYOVg3TS9Fc2kraDJBd2N4Y3hjelRhMnBxbnRpNGNlUCt5UDNkYnZjOVk4ZU9mY0l3akY4QitDVVJ6VlJWOVc1TjArWUFlTnp0ZG4rVzZEWmFHWjNCek5XQnNoRWpScVFRMGU4QmdJam1Bb0JoR0w5WFZiVkNWZFVuVzZuT05Bemo4cDA3ZCs3Y3VuVnJ2YVpwRzZ3NnJsUVVKZGQ2SFpaRXh6VE5mYUVCdnFacE53WFdRdzdRZGIzSmlaaDVncFdnNnhaZDEyK3lpZys0WEs3SjdmajQ0akRodHdaTU1FQjNtaWFOYVJLM0JXNUNsWllIM1JJeDJBd2R1aGhXeVE2dytaUml3eitvb0RJcGUzQjJYanZ4VEpNeExkSDFobzk4NXYwcTZxOUo5RG1FaU5jMGgrZGRwMHNiemVCU0FnYjVSekhIK3dDSXJNUmF3UytWRVd4UXFYUER1YnJ6dkthL3I0VVFRaVNHQk1CSlJOTzBtUUJ1SmFLK3pGeEZSRTRpZXNMbGFuMUkxWW9WSzNZQ21ENXk1TWlITXpJeWJpU2lPd0g4RE1ETm1xWXRNZ3pqaGtDVzVWam91cjZCbVk4aG9vTUFmTXdjbUNPOExyRFBnQUVETGdVd0RFQlpTa3JLQWdDd2VtSC8yRmI5WHE4M09NVFpNQXlQcXFxZkVkRW9JaG9Gb0M1a2ptOUxUZ053Y1Z2bkNmUjJFZEZGSWNWSkdld2tDL2JBWnRRTnVvYkFkNWlnVTV2R3ZSSERseU9EWDBMdzVwU1ptbzU0Wkx6UFpQeEZUYXQ2TVJubTk3YWtmT3JZM2liemEvNFVQckJ5ZmJVK1BEdzY0YjNJeEh6OTRQbkxKU091NkpLY3V2dkRCMWFNR1dtUXpRdENMb0FZVXNOSDRKQy8vVjh4NTZBNlk2WFRZeTl3NXNjMkVrc0lJVVRyWkIzZ0pHSmxRR1ptbm1rWXhyRXVsMnRHVzhGdnFQWHIxeDl5dTkxUFYxWldIbSthNXMzTS9CV0FnZkVFdnhhUHRhelJBUUMxUlBRaGdFZXJxcW9lQ2V6Zzgva1dNZk02QU5PWExWdFdGK3VKclBWOHIyRG1yUUQybXFiNWF5dEJXSXZLeXNydTlQbDhtYkg4VVJSbGFLeHRGUjJIbC9UT05wWU5kSnAxZzdZVDhBSkFwNFp0NTBEK0dXbzJnNU4vbERPSDlNeUVxUUg0T1lYNWZMVnd6MW0yQzZ2bUpuUHdDd0RndENjQU9oWm83TEZOVEhhcXNIblR6MmJOWC94R1Fxb1Zvb1BjUDNiVjU0eTZrV0Q0NTZoYmMzbmo2d3NPekNtMi9sVVIvUWdHclpubDByTGlxbFlJSVVTekVyUndvK2dLN0hhN0RVQ2ZCQVNzQUlCSmt5YXB1M2J0R2hEcmZPRDJ5c3ZMRzdCbXpacDlBTXpPT0o5SVByeThuOE5nOVpjRVhBeFErQWdYSytyMXp4RnY5bWlFTDlRWnVaVTNBdmlQbXJiM1JjcEhqNW1qVnpabDRnUWlMQTRXaEkxWmpnMEJNTUVoTTM5NVM1WmFmVGJOOXRiR1ZiRVFuY1M1WWxRdUtNMEw4aS9kQit2bk9hNGxrbUE5ZUd2OC92blNSbkRjcDVWdWo2dXhRZ2dod2tnQUxJVG8xbmpwd0w0bTBmVWcvQUxBU1UxM3NQNVcwSHkzcFRXM2w5QmNZTWQ3QU14VFREeEw0L2R1YmVib3BMYi82cUlqRHFqNExKQkFqOE9DMXRpRnh0QU1ybFVOUG4zSWdzV2Z4MTJ4RUozb0laYzJxQjY4Q3NEd1JOWFpUQkQ4UFVCam5Mbzc2WkxxaWZnZFdMNU1sb3JyQkwzSEZVcThsR1JrQ0xRUW9sdmlrZ0duR1c4TmZOWWtLZ1BocjJndStDWDJmOHNGT25aRGoyZHJ5Q0dUUHhnTHljVEVZQmV6ZWJWeXhONGM5Y0s5dC9YRTRCY0FEdHJveFdEMmVJNC81WSsvbnZEbkRNUzRWWUpmMFIzZG83djNwTE55UHBya21ZajkzNHIvYXlyc0Myc293T3RtbHVhZkVtT1ZRZ2doSXNnVERTRkV0OEhMK3d3eHpkVEpBRTFGWURtZXNCMzhTeE0xN2V4bDYvOEoxUElRM25kQi9KSkN5Z0lhdTd2SHIvTmNOdldpWHhHVXYzWG9TUmh2Wk05YmRGbUhua09JRHZiTXBoRXBaVlY5bndlb2NVVUFhNW13V0x2bkNHeWxJQWcrbUt1RXlRN25XTy9tZU5zcmtvZjBBSGNPNlFGT1BuSkJoUkJkR3E5REw2TjZ3R1V3YVNvQk9valVwanRaL3hjVzJJWUV2UzFXemx0QmVFbUI3MFc2Y1ArMkJEZTkyOXAxN2ZnZitsajlnRURwL3BKNFU5Mmk4WWxFWU9nejR6dGJLb1lQZm01UmRZdkhDTkdOT0YzNU13QUtXU29zdm44M1RZWkRNL1pEUWFGVEsxM1gybkdpNTVBQXVITklBSng4NUlJS0lib2NaaWhZTVZBem1hWUN1QlJBbjJiM1F6TmZPU0ZZdEFBQUlBQkpSRUZVWXVRZnhOeHkyTXRmZ2VnbHhUUmZvc0xLRHhQWDZ1VEFkcnV0NHFqTTk0T1pzeE1RKy9yckNaMzR5ejQyZVZUT2dzVnZKNkJtSWJxTUdTNzdaR2JsQlJDc0IzV0pDSUpEOFNFd2ozY1dlTDJ4dDFJa0N3bUFPNGNFd01sSExxZ1Fvc3ZndC9xZlliSXlCVVRYQU5ZNm0wMTJnclZrQ0FYKzU1L1AyOXc2dlkxMkFQeUtRdlFTamR1enNTUGFuaXpLcHhiOUVhQS9BSWg3R0dkTEdMZ3JaKzZpUHlXNFdpRzZCS2ZMcmdQME9rQ1pBSUtEVTJJZkRoMXhMS09Pd0pkUEwvQXNpYk9wb3B1VEFMaHpTQUNjZk9TQ0NpRU9HMzRGS3ZyM3p6Tk5wUWlnaVVCZ1NaRW1ld2FUVlFVR05uTWdlVldMbGVOOWdKY29DaTJXb0RjNjVWTXZQaGRzcmdjMTVtaE94SytKc096UnpPNnNlY1VGQ1Z0S1dJZ3VhR1pwL2ltbWliY0FPaEpBUndUQkJwRjUzWFRkT3ovT3BvcHVUQUxnemlFQmNQS1JDeXFFNkZUc1FSK2pmdUFFTXFrSXhJVUFEV3grUjMvZ3BCREFSSURaeHZxempJTU11RWd4bHloY1Ywd1hIaXpyb0krUWxQWmZlK21nZyt6N0FLQ2gvcEtJU2JzeENYOVF3Y3k3ZXhzNHVlK0x4WjJ5dHJnUWg1UFRZOCtHUVM2QVFqSTR4NzVlY0ROTEpJRUl6dWxhNll4NDJ5cTZKd21BTzRjRXdNbEhMcWdRb3NQeDhvRkhtU1pkeXNCRUltaHQ3bS85U2lkcW93ZVNlVHRBU3hURlhFempLcGNscUxrOURnTlVNYVdvRkVUMllFRWl1bWhETHg4emc3a2dlLzVpZDd6VkN0RmRQTEptVk9haDJ0VFhBZEtEaFd3dHo4YnR2d1ZyWmtVM0FEeC8rTjRqcnJ2eXlvVkdIRTBWM1pBRXdKMURBdURrSXhkVUNKRnd2S1IzdHFHbUZCQXJvMEFZQTlESkNhdWJlUzJCbGlnMmN6RVZWSDZVcUhwN3N2S3BFKzhEOEVBaTY0eThVU2VHTTJ2ZUl1bXBFajNPSzY5TVVyY08zUDBzUURjMmxzYlpFOXprMlNDN2VxWFhYM1pYM2xySnF0NkRTQURjT1NRQVRqNXlRWVVRY2VNVlIrUWF6QVhFZkFFQU8wREhKcVppMURINEhWSm90UUp6TlhxcmF5aHZ0OXpnSlZERnRSZU5aRmJXd044bkZaNnRPUTRSMWJpeTVpNGFLL04rUlU4Mm84VHhHeVorSENBYmdQaW4yRGNOZ3JkQTVRdWQrZDd2NHFoVmRDTVNBSGNPQ1lDVGoxeFFJVVM3c0x2L01OU3JaNW5nc3hnNGk0ak9CSkNUbU1wNVB4UFdFZEVhQmNacUdGVWJhVHpxRWxLM2FLTGk2b2xaclBJSElNcnlsOFEvNzVjWU1NTVRjbitSV250d3hNQ0ZybjJ4dDFTSTVERFRkY0ZvazVYWFFEUTRXTWdBRkk1cFNIVHcrT0NoWEs0bzBLYzVQRnZpYktyb0JpUUE3aHdTQUNjZnVhQkNpR1l4ZzFEUzkzaURiV2NSMDFrTVBvdUFNd0VhbE1EVFZEQjREUUdyRlJpck1XN2ZaaUtZQ2F4ZnRJQ2RVQ3ErS0ZvRDBFaC9RU0xtL1FaUzlGRGczY0VVSDBZYzhXTHhKL0cyVjRoa01XdlY2SnlHZWxzeFFDT0NoWEVzT2RaMFNEUlhBM3laVS9lNjRtK3Q2TW9rQU80Y0VnQW5IN21nUXZSd3ZBNjlVTlgvSklQb1JBS2RCT0JFZ0U0RTRZY0FlaWZ3VEY4emFET0IzMWZZM0F3YmJhYUN5bThTVjc5b2ovS3BFeDhDY0hkQ0s0MFk5MHpBNVZsekY3MmUwSE1Ja1FTY1c0YW5Za2YydjBHWTJsZ2ErN3hnLytFaC8vNWttYVFlUVFMZ3ppRUJjUEtSQ3lwRWttTjMvMkdvVTNLZ1VyWUpNd2RNZzhGUUdKUkg0Qk5CMWpxVkNUMHBmd1NpelFDL3A4RDhBQ3E5UndXVk1nUzJpNmlZWERTV0NXOEYxL3ROd0x6ZnlLUlhESDRzWjI3eDcrT3FWSWdrNTNRN2Znb1RUNE9RQ3NBL0VrTnB6SVRmSHMwdGt3VEdvOUJMNzNMS3lKcWtKQUZ3NTVBQU9QbklCUldpaTJJUCtxQytUd1pNV3daWXlZRE55QUNUL3pWVGhnRXpneFQ0eTBBWllHU0NNSlRCMlFUa0FzaHBjWTNkaERTUUt4bjRsQWlmZ1BsVFJWRStnWUpQWWR2ek9lWEQxMkhuRlhIWmZlMUZRMzJzL0E5QWYzOUpJdGI3amVoOFlxektQbjVSUGpubHBsdUl0c3dzelI5aEdpZ0dVV011aFJnVFpMV3dURklwVkw3Y21lK3RpcjJWb2l1U0FMaHpTQUNjZk9TQ2RqTGZza0ZlSWx4d3VOc2hSSFI0TDRBZERHd240Rk1RZjZvd1BvYXQvalBTRDFRYzd0YUo5bUc3M1ZaK1pPWUdJbXZ1WVFMbS9UWkplc1hZMGF1dTdyUitDNWZ2amJlOVF2UVVENjBhUGJpK1B1VTFBS09EaGJIT0MyNG1FeDJBN1lyQ0V5UTVWbktSQUxoelNBQ2NmR3lIdXdGQ2lNT2lESXhxQnI0alFqbUE3d0F1WTJDSHF2RDNVTXd5MHZkOWViZ2JLUktyNHNpK2p4S2hNZkZPQXBKZStlK3pnL2NHRFNyTUlnbCtoV2lmZThhczN2WEtLNVB5dHc3Yzh4aUFXd0VBUk9CWTVnV3pGZnlHWjhjYVpwcDR4K215WCtuVXZZc1QzSHdoaE9oVzVJbEdKNU1lWU5FdWpJTWdiZ0NqQVVRTkFQdkFhQUNvd1Y5T0RSellEcW9GOFQ0QzlzSC9weEtNYWxhd1QyWHNBMmdmR1B1UVVyOFBNUGRKRDI3UFVqNzFvaUpBV2RSWUV1OGlwRTJyWURadnpKbTMrUG40S2hXaVozTzY3SmN3SzdPSjBDOVlHR052Y0NDRWJzUU1wbG5UOWRKcE1TYWRGbDJJOUFCM0R1a0JUajV5UVlVUUlzbFZYak4rV0oxaSt4OElmZndsQ1pqM0c1azRpL21aN0huRlA0KzlRaUZFd0lNcnh4emxxMWNYZ0NndldCaFhzcm9tVDZ1V0kvUGdsYzd6TnU2UHE2SGlzSklBdUhOSUFKeDhsTVBkQUNHRUVCMkhKMDNxVmFlcWk0UEJMd2VHTE1lWjlDcnNYcHJmeThyWThadTRLaFJDQk4xM3dhcHZvWHN1QU9OK01Bd0F3UW43MUdSNmI5c0lGSjVhbW1nY2FqTGVlOER0T0M1eHJSWkNpTzVCQW1BaGhFaGlGV20xQ3dBNkZZQTFqSkxqSHZjWW1KZG8yV256VVJFOSsyNURuTlVLSVVJNENhYXpvUFJCd013RDg3Y0FFSWhqbWJsZG5jRU1BRVFnNHBDSi8zU2NZZUs5R1NYNTR4TGNkQ0dFNk5Ja0FCWkNpQ1JWTWJWb0dvZ3VDUzNqT0hwK3lWOUJNUGhsUnIzS1p1SGdseGJ0aUtlZFFvaVdPUXU4RzlLaG5nYm1WNEtGUk9BWUZobGpKditkWCtNc2lMNU1XT1owT1I1MmV1eVNHRlVJMFNQSW1IWWhoRWhDT3ljWEZacUVKU0FLeEszeERub083L2RsWm1LK1BHdis0amZpYTZrUUlsb3pYUGJyR1BRM2dQcUViU0FPbjVmUUJ2OTZ3WkhmQ3Z3dVZMN0NtZS85T2lHTkZSMU81Z0IzRHBrRG5IemtnZ29oUkpMWk5XWGlpUWF3S1h6ZWI3dnVqNXRnS3d0dHlQcy81TXdyZmlUT3Bnb2gydWtCdCtNNGcvbGxnRWFFbHZ1RDJuWWdCa3hFSk5iaWFvQi82ZFM5OHhMUVZOSEJPaklBWHJUcFhSeWZuWVhoUng3WjVyNWY3ZHlKZjVkNmd1K2RWMXlPRkZ0MEF3cHFhbXRSWGxXRjcvYnV4ZmQ3SzFGWmN3Qy92bkFzQU1BMFRUaGZmUjFmNzlvRkFMaitnakZ3bkhwS0RKOG1QaElBSng4WjdpS0VFRWxrN3lTOVh6MTRLY2pmUThSZ0szZE9QTCsvSTROZnZDREJyeENIeC8xYTZSZE9qLzA4R0pnRjRJNUFCTXRBKzVaTDRwQnNXc0hPWU1vRWFLNnpKTDhJTnI3Sm1lK3Q2WUNQSUxxNFZ6ZHN4TnpWYTZBUTRhcVI1K0dxODBlRy9RNklWRk5iaC85OSsxM3dmV3MvZjFVSER1Q0IxOS9Bdm9PSFVIWGdBQm9NbzhrK2wvNzRiQXdkT0JERjc3MlBEN1p2QndEazlPK1BNU2VmRlBObkVpS1VCTUJDQ0pFazJBbWxZbHV2MTBEMGcwQVp4VDNRcDhuZ2FWZDJYZHBOY1ZZcWhJaURNOS9yQTNEWHpOTDhSYWJCczBGMFBBRC8zT0FZSmp6NEg1S0ZIRWQwSlF6OGVHWnAvaFhUSEo1M0U5cDQwYVh0cmE3QmY5L1pCQUF3bWZIaXV2WDRjdWN1L0c1Q0lYcWxwdUsxalJ0UldYTVFBR0EvNVdRY241M2RwSTdhaGdZWVp2Z2tkWVVJYVNrcDZKZVJnVzkzNzBHZHo5ZGlHejc4NWhzb1JKaS9lazJ3ckdMZlBreCs2dWxtOTc5NjFQbTQ1Snl6Mi8xWlJjOGxBYkFRUWlTSjhpK0sva1JFV3VCOXU0ZEVSaUFBSmxOd2hDU0RQeUhVWFVJTEZ6VjlaQytFNkhUVEhKNjFUby85TkJpWUJhYmJRRkNDUVN4em9GZTN6WHI4b1c5a3p6RWRZNXE4Zm9iYmZ2ODBoL2RQMFhZc2krNXRZR1lmUERMNWFzeDg3WFdVViswREFHemN0ZzB2clZ1UEcrd1h3THZsWTN5elp3OEE0TGpzckdZRDRLbC8rM3VUc2gvbTVPRFBVNjRCRVdGSXY3NzRkcy9lc08xOTB0TXc0Y3d6Y2V5UUljZ1owQit6M3ZodldKQnNNcU8yb2ZuRkJpS0RiU0hhSWdHd0VFSWtnZkxKRjEwRjBPMk5KUngzeG1jemRONHZjMFdLd3ZvUmMxWWNpSytsUW9oRWN1Wjdhd0hjUHJNMC94WFR4QXNBblFqQUdobk5VVDhJYTB3TWJTMFo3QStlVTVqcDRSbHV4N2haTHJyNlh0MWRrZmhQSUxxYW9RTUg0cEhKMTJEYXl3dXhmZmR1bkRIc2FFekpHNVd3K2dOemhBL1YxK05uLy9vUEFHQmc3ejY0Sm04VUR0YlY0ZjVYRmdZRDVFRjkrdUQwWVVlSEhYK2dyZzV2Yi9zQ0FKQnFzK0hIeDh0eTFxSjlKQUFXUW9odWJ1ZTFFODgwbUY4SVR1ZGp0RHBmS3hwbXlMeGZaaHdpVmdxT21QUG05M0UyVlFqUlFhWTVQQnNCbk9SMDVjOEM2QjUvS2JWN2JqQURJQVZnazBNVFpPWFhnN2M0Uy9KLzZ5endMT2lBNW9zdXBuOUdCbWI5NUVyTVc3MFdOK1JmRUhWU0t3QTRZOWd3S0VyNDc2Q2pCZzRNdmo2aWIxOEFRRzE5MHg3ZGo3NzVGbC90OUNlOVNyWFpjTjlsbCtBSFdWbGgrenhhdkRqNCtnYjdCVGhxMEtDbzJ5WUVJRm1naFJDaVd5dWJWRGlZMGxJK0FDRUg4Tis4aGk3ekdZdUlHWVFtd3l6S21idDRhVHp0RkVKMEh1Y0srNDlBTkJkRXB6YVdXZ254MnBNT3ZybnB4TXhMVXRKOE45ODdablZaSXRvcVl0ZFJXYUNyRHgzQzNwb0RHRGI0aUNiYmZ2UGM3T0FRNk52R0Z5TC9sT0g0Nkp0dmNkL0xqY3RVTC96ZHJVaHRJV0N1T25BZzJIdGJYWHNJYzFiNTUva083Tk1IVjU4L0VnQ1FucHFLeHhZdmdVTFViRDJoUTZIVFUxSUFBSVA3WnVKdk45NFF5OGR0azJTQlRqN1NBeXlFRU4wVTN6SWlwZUtRYlRGZ0JiOGNTR1lUUjUySXZOL2wzMG53SzBUMzRoenIzUXpnTkdlSnd3bkNkSDhwK1ljMk13TktsRjhVWlAweDBmakZRRFNob2Q2MlpVWkovdFRwQlo0bEhkQjhjUmcxK0h4NCtNMUYrTHlzSEw4WXF5UC9GUCt5UTN1cXErRXpUUGpNeGhRUTFiV0hVRkcxRDVVSHdtZkc3TnkzSHltcTJxVHVmcjB6VUxGdkg1NWVVZEprMjk2YW1tRDU5TXN2QTlENnZOK0F3UGEyOWhNaWxEelJFRUtJYnFwOFN0RmNFRTFwTEdsLzl0ZHdrY2Z6dzlsemkrK09vMEloeEdFMncrMG9aSk1mQjFINEdqTHRXVElKYU9IcmhmL2VLNzMrRDNmbHJhMk92NldpdlRxaUIvaWZKUzRzMi94QjhIM1JXV2ZoeHZ3TDhPdm5adVA3eXNxNDZyNXRmQ0Z5Qi9USG5mTmZiSFUvNXhXWFljdDNiYys0cWZmNThPWW1mNUx5d1gwejhlK2YzUkpYKzFvaVBjREpSM3FBaFJDaUc2cVlXalNOa2NqZ0YySEhFM2gybGdTL1FuUjcwN1hTWlFDV09WMzV0ekRvSVFMOEV5YUR3VzlvK3F0V0JGY2JEdDJQZm5ub1VOb2xNOXlPbjAvWFNvc1QyM0p4T0V3NDYweTg4OFdYMkYzdGY2WlIvTjU3U0UxSlhMalFQNk0zeHAvNUl3REE1cSsveG83S0tnQkFabm82Umx2ci9BN3UydytYbnp1MHplek9OYlcxd1FCWWlQYVFKeHBDQ05ITmxFMmRPSW1BNElRckRzM1dISVBJTExITS9GcjI4Y1ZYa2hPeXRvUVFTZVNSTmFNeUQ5V20zUXZHYlNDa05XNWhLMmwwMnozQ2pWbWltengwZXhWRzdhK2M0OWJ0VEhDelJRczZhZzd3cnYzN01lMlZoZGhSV1lXc2Z2M3c2TlRKZUhYRFJ1eXBqcStqZjhKWloySDRrVU1CK0pjdXV1RWZ6MkRmUWYrYXdrY1BHb1NuYnJ3K3VPKzlMNzJNLzMzN1hkUjFTdyt3YUErNW9FSUkwWTNzbkhwUm5zbmtBWkVOQ1BUSHhONzcyMlNKRkdadjFuZlZCZVQxK2xvNFJBalJ6VDNvZGd6ek1UOEcwT1hoVzZ4aDBUR0dWY3pZUjhSM1R0YzgvNUoxZ3p0ZVJ3WEFBRkIxOENEKzlHWXhmakZXYjVKbE9mS2g2eWZmNzhDbUw3OEVBUFR0MVFzVHp4N1JadjFyUHZrVWZ3N0o1bXhUVlp3eDdHamNmdEVFOUU1TGczUGhhL2o0KzdhSFFRZm0va29BTE5wRExxZ1FRblFUdTZaTVBORWd2QU1nRS9EZmhDangzbVVHTW1mNTYzdUg5OEdlVzF4OE1QN1dDaUc2dXBtbCthTk1FMDhEZEViWUJtYVEwbllnSE93TkRyeHBQSDZEeXNhMTk0OWQ5WGtpMnl2Q2RXUUEzSks2aGdiYzg5TExPTy80NDNISk9XY2p4V2JEb25mZnhYOUt2UUNBb1FNRzRPOC92UkdBLzNmVXMrNVMySWVmakJOemM4UHF1WDN1UEd3cmI3cXM5RkdEQnVIdVN5YWlYMFpHbTIycHFhME5yaU1zQWJCb0Q1a0RMSVFRM2NDdW4wek1OWUJTQklKZnhCLzhNa0tmNHZPV2RKczZka0R4ZnlYNEZhS0htT2J3ckdYR21UTmRqdXVaK0NHQXNnSDQ1d2N6QTB5dGRwVXcwTGc5ZENBSzBYa0diQjg1WGZrUElhZmlZZWNwVytzNzdsT0lqbEJXV1lsM3Yvd0tvMDgrS1N3WS9ZL0hpMjNsRmRoV1hvRTFuMzZHeDYrZDBtSWRiN3o5RHBhK3Z4bEwzOThNL2JSVGNZdm1RRnBLQ3RaLzlubVQ0RmRWRkJpbWlXLzM3TUU5TDc2TXFvUHlxMGgwSE9Wd04wQUlJVVRyZHQwNE1kTm5ReWtJL2tmb3pGQ2ltS3ZYS2diSXVsdGw0RnZBNWhndys3OVY4YmRXQ05HZEVJR25GNVErMzl0SU9SN2dod0N1dGJZMHpwRUl6dmx0dFo3R1BGbit3OU1BbW9FZDJmOXpsdGpQNjdBUElEckVoOTk4aTMrVmVuRERQNTdCUDB0Y0FJQ1ZXei9HOGc4K0RPNlRmOHB3cUVyem9jUUgyNy9CL0xYcmd1LzNWTmNnTFNVRnRRME5lTTdqN3kwKzVjZ2pnOXVIRGhnQTdkUlRjZFNnZ2ZqbDJJS08rRWhDQkVrUHNCQkNkR0ZzdDl2S0czZ3BFWjBZS0NNUU9JNEJXZUU5djlpcEdJWTlhOEVpU1Z3alJBOTJ4N2dWQndEYys2RGI4YXpQNUQrQjZFb0FqYjI2Sm9YRnhKR0NjUyt4bFNUTE9wQndBa0Rybks3OEJiWVU0Kzc3TGxqMWJZZCtFSkVRbit6WUFjQ2ZyTXBreHBadnY4TlRieTBQYmo5NWFDNG1qamlyMldNM2ZQNDVIaTFlQXAvaFh6TzRiNjllK08yRjR3QUErdzhleE03OSt3RUEycW1uWU10M2pZbXVidEh5Y2FpaEFRVGdWMk1MNEROTjdLMnBBUUQwU2szRnFvOC94dGU3ZHNPbXF2aHB2ajBZZkp2TWFEQU1DQkV0NlFFV1FvZ3VyUHlvdmdzSWxCY3NZSTQ1K0NXcko0Y2F4elJXczQ4ZFdRdVdmQmx2TzRVUXllRStyWFM3czhCemxhSndIc0NOYTh4WVh4ditvZEV0SDgrZ2tMdkx4ckFZb01tK2V0dm5UcGZqMFQrdXpodlFFVzBYaWJNMUpEQTlLVGNYank1ZUVnd3krMlZrNFBhTEprQ3hBbENib2lJOUpRWHBLU25ZVlYyTlI5NHNEdTZiYXJQaDNrc3Z3Y0RNUGdDQUlmMzY0YmlzTE9RTzZJOVRqejRxN0p6cHFhbndHUVlXckYySGdYMzY0QWREaG1EaGhvMVl1R0VqdHUvYWhmRm5uZ2tBOEJrRzBsSlNNUGFNMC9IeGpoMTR6dU5GeVljZmRmaC9FNUU4SkFBV1FvZ3VxbXhxMFF3Q0pqV1dOQ2FzYWpjR21ManhKaFpjUzJ4Y21QTmk4WmI0V3lxRVNEYlRISjYxVHQxek5oRXVBL0JlY0VQWVdHZHVmb3F3OVpTT1FGWU1iQVhDL3FXWGJxK3JTL2xpaHN0K3UzUEw4TlFPL0FnaVJudHJhbEJldFMvNC9xeGpqOEgwS3k3RGtRTUhJa1ZWY2UrbEYyTnczNzdCN2VQUC9CSHV1ZlJpSERWb0VPcDlQcGhXWnJRVVZjVmRFNHR3MHREd0JGZ2pmbkFzTGozbm5HWWZwSGkyYk1YeUR6N0VBNisvZ1hXZmZSYTJMZStrRTVIVHZ6K3VISGtlMGxOVFVGbFRnLzRaR2FqeitiQjk5MjU4dTJkUEF2OHJpR1FtUTZDRkVLSUxLcDg2OFdZQTA4SkxZeC8zN005UEUrekM4U21NaTdQbUwxblg2a0ZDaUI1dnVsYjZCb0EzbktYNTQySGdmaEJaODNrRE9RUmFUcGJWbUNTTEFudGEzME0wZ0VHUG9pejdOODZTckh1bTY1NFhaZG1rcnVQRGI3NEp2aDUyeEJIbzM3czMrdmZ1alQ5TnZocWZsMWNFTXpwWEh6cUVOWjk4aXRJdFcvRlpXVmxZSFgxNzljSTlsMTZNazRjT2JWTC9xQk4vaUtFREJtQnZ6WUd3Y21hR1o4dFdBUDRoenlOL2VBTGUzTlE0Q0tGM1docitlZk5OQUlCSGl4ZmowZUlsT0hMZ3dPRDI5Wjk5anFOR2hpL1pKRVJ6SkFBV1FvZ3Vwbnp5UlZlQitabVllM3NqaGE3WnlPeGowQ1haOHhldFNFemxRb2lld09ud0xBV3cxT215NjRCeVA0QXgvaTNoMmEvOG9XNXozMTBFaFFBMncwYXlEQVBSL0JtdS9MdG5sdUxYMHh5ZWxSMzhNVVFVTm4rOVBmajZ0SkJoeWd6QXBpcDRhZDE2ZkxqOUczeGFWaGFjNXh2cTlLT1B3bTh1SEljaC9mbzFXLzh4Z3djM1cvN3VsMTloUjJVbEFHRDBTU2NpUGFWeGdNRDNsWlV3VFJPS29xQzJvUUVmZnZNdEROTkV4YjU5eUV4UFIzVnRMVFp1MjRZclIwcStOZEUyQ1lDRkVLSUxxWmhTZEFtRDVqZW1hUFlIcjdGMGpmalg2QXk3Mld4ZzBLVTU4eFl0U1ZCemhSQTlqRlAzdWdDNG5HN0hHRERmRDVEdTN4TDh5Z3A5R3lhUUhJc0lZRE5rSDZKVFRSTmVwOHV4VEdYZjdmY1hyUHE0WXorRmFBa3o0NFB0alQzQXc0OGNpdWM5WHF6NjVOTmdRcXFXRE96VEIxZWZQeElGcDU4V21tZ3hhcXMrYnJ6czQ4LzhFWTdJekF5KzMxWmVnWnVmL1RmNlpXUmc1NzU5cUs3MUp5c2YrY01UWUpxTWxSOS9qTjNWMVRoWVY0ZU10TFIybjF2MExCSUFDeUZFRjFGeDdjVTZtK1pDRUZSL2lYL09icXpCcjhsaDJaNGJpREVoZTk2aWtzUzBWZ2pSa3ptMTBsVUFDcHdyN0dlRHlBbWlDUUJDQWwrMjBoWTBmWUFYZUM0WG5CN2NHQ3NWR3JDTmM3cnkzNERKRHp2SGVqZDErQWNSWWI2b3FBZ0xkSWNmZVNTT0hUd0VLMXBKTW5YTTRNRVlkOGJwMEU4N0ZhbTIyRU9MMjhZWEl2OFVmMmJvWTRjTUFlQ2ZmL3plVjE4REFIWlhWMk4zZFhWdy8vU1VGRng1M25sZ01DYU5QQmRIRFpMaHp5STZDUnBmSjRRUUloN2xrNHZPWXdVZUFxVUQvdGx5Q3NlKzNCR0RROWI1NVRxRnFTaExnbDhoUkFlWldUTG1OSk5zTXdDK3BFbTJQdlkvekNPaXhoN2lzTzNXMzVIZmQ4eHVFRDlzOVRxTENBZVdMMHY0dk9sOUJ3OWk3YWVmNGUxdFgyQnZUUTJldk9FNkFJRHJvNC93MUZ1Tk0yZU95OHJDMlQ4NEZ1Y2VmenlPeTg2SzZWd1ZWZnR3eTcvK0RRQTRldEFnUEhYajlVMzJPVkJiaS85dWVoZWZmUDg5cW12cndNeElUMG5Cc01GSFlQeVpQMnB4T0hVaTlSNVhLUEZTa3BFTEtvUVFoOW11YXlhTU1CVFZDNEovblloV2tzcTBKWExZTXpNT0FlYjRuSG1MdllscnNSQkNOTS9wMG9ZRGZEOFlWNElpVmh1eGVuc3A1RzBBZ2NHQkozNU52dnY0WFlBZmh1WjkzVWt3TzZibDNVOUhCTUNoZklZQm02b0czeS9idkJuWi9mdmpoems1Nk4yRGhobExBSng4NUlJS0ljUmh0SHZxaEpOOXJLNEh3Wjh0eEZxcEtLYWVYN1o2ZmtPQ1h3V0dualZQc2owTElUclhnMjdITUIvekxRRGRCS0NaTHNMQTJPZndNZEJFMWx6aDhPTEFJWjlEd1o4RzFxWE4vZTM0WlhVZDFmYnVvcU1EWU9FbkFYRHlrUXNxaEJDSFNmblVvbU1aMkVpZ3dVRDRzT1gySWpCTWE3NGQvSlhWRUl4eEV2d0tJUTZuWnphTlNDbmYxKzhTWnY0NVFJNG1PelFYNkFLTmliTFF6SGJtTWdMK2t0NnIvcDkzNWEydGpqeTJwNUFBdUhOSUFKeDg1SUlLSWNSaHNPY25GeDlWbjhKckNmQ3ZNZEhDVFdEVVFyTTlNMnFZMlpFenYvaWR1QnNxaEJBSjhzQ0tNU2NZaXUxbllOd0F3c0FtT3dTU1l4RUhoOEVFaDB1SFo3UVBsRllCK0h0cXF1K0plOGFzM3RXaGplK0NKQUR1SEJJQUp4KzVvRUlJMGNuS0poVU9wblRiUm9DT0JlTHIrWVcvZ3RDN3hQM00wQ1g0RlVKMFpVNlhmUXFZZmc2aVVVMjNjdVAzbWpVbkpEQll1dG1uaFl3NkVCWUI1blBRdkN0NnlqeGhDWUE3aHdUQXlVY3VxQkJDZEtMeXFaY09BZnZXZ09nRXdOOXhxeURHT2IrUnliS1k5eXVtY2NHUUJVczNKNnE5UWdqUmtad3ViVGlZZndIZ1doRDZOcnRUWUVrM0t3cHVadm1rVU44RC9BS2cvTWVwdTcvc29HWjNDUklBZHc0SmdKT1BYRkFoaE9na3UzNHlNZGRJNFRXQm50KzRzSCtZWUhDcEkrWksxVFFjRXZ3S0licWp4OWVON0ZWOU1PMGE5dmNLbjkzMkVmN3Z2ellpd05YRWVKNXQ1a0pudnJlbTlWMjdId21BTzRjRXdNbEhMcWdRUW5TQ3ZWTXZPcm9PdEpwQVJ3T0pHUFljdHRUUmR6WkFIenh2MGFjSmFhd1FRaHhHRDZ3WWM0S3BLbGN5SzVjRE9ET2FZNGpZbnpTcnlUeGhBT0FhTUJZeStMa1pCZDQxQ1czc1lTUUJjT2VRQURqNXlBVVZRb2dPVmo2MTZGZ3dyUUVoRndqUFZ4VS8zcUtvaGo1azl0THlSTlVvaEJCZGhkTmpQd1krNVFxQUx3ZlJlUzN1eU94UG9BVUFvSmFIU0RNK1orTFpLVVF2M0tlVmZ0OHhyZTRjRWdCM0RnbUFrNDljVUNHRTZFQTdyN25vQkZOVjFnQVlBc0M2S1d0L3ltZi8xTGNteDduVUZGdzIrTGxGUFhZWkVDRkV6K0ZjTVNvWGF0cGxNUGtLRUYzUTRvNmgzN090ZjkyK1RZU2x4TWJTYWZyS2JwYzRVQUxnemlFQmNQS1JDeXFFRUIya2JQTEZ3Nkh3S2dJR0FZaDVxU01DWUVZZXlwaWZWWmQySFMxY2FNVGZVaUdFNkY2Y0h2c1JNSlZMWVBJa0VJMk50ejRHOWhEekVsTG9yZFRVK3JmdUhyMm1NaEh0N0VnU0FIY09DWUNUajF4UUlZVG9BQlhYVGp5ZEdTc0I5QWNRMzdqbnlHT1pIOHFlVjN4di9LMFVRb2p1NytFU3ZWOHRqSXNCWEE3Q1dJRFM0NnFRWVFDOGdRbEx5ZVNsenJIZUxwbGNVQUxnemlFQmNQS1JDeXFFRUFtMjY1b0pJd3hGS1FWUlh3QmdaaWprejFuYUhzVHM3L2x0REg1Tm1MZzVlLzZpNXhMYllpR0VTQTVQTGkxTXEweXRQeC9FWTVoNURJQ1JBUFdLcDA2cmQzZ2pFVFl3MGNaZWFYWHI3OHBiZTlpbm5rZ0EzRGtrQUU0K2NrR0ZFQ0tCeWljWG5RY0ZMb0I2QS83Z2wwRHQvN2FOWE9ZSVhLdWF1R3pJL09KbGlXNnpFRUlrcTJjMmpVZ3AyOWZ2SERZeGhnaGp3QmpWNG5yRFVXTm1waytJc0pGZ2JpQ0ZOcGo1bm8rY0JETXhyWTZPQk1DZFF3TGc1Q01YVkFnaEVtVG41S0pDUThIclpBMi9pem40OVIvY3VNd1JlSmNOTkg3dzNFV2JFdGxlSVlUb2Fad01SZkhrbjhrR3hqRFJHQVpHQi9NMHhJRVpCd2k4Q1VRYkFITkRhcXF4OXA0eHEzY2xvczB0a1FDNGMwZ0FuSHprZ2dvaFJBS1VUNTU0SXhUOEM0QUN3RnFTZzlDZXV4TUNZRnJIaGZnaXpmQnBBeFlzM1o2NDFnb2hoQWh3ZXV6SGtJL09BT0YwQnAwTzRIUXdqZ2RaMytjeDR5b3d2Z2F3SFlUdEFMWVRZenN6YjA5Tk43YkhHeUJMQU53NUpBQk9QbkpCaFJBaVRtVlRpMllRYUZwb21YL1pvdlpnTkE1NERwUmdVMFp0M2JoK0M1ZnZUVUF6aFJCQ1JNbnBzYWNyVEdld1FhY3o0UlFBWndKOEprQ1ppVHNMSHdMd0RSaGZXd0h5OTJBNkNPS0RJRHBJd0FHWWZKREJCNkFvQjZHWUIyR29CNkVhQjN1bE5CejQ5WUg3OWlldUxhSWxFZ0FuSDdtZ1FnZ1JJM1pDcWRnMmNRNElrNE5sQUJRR3VCM2ZyZ1FyMlZWNCtQdHkxbTdmZGJSc1dWM0NHaXlFRUNJdUQ2NGNjNVJScjU1dUVzNGc0SFJtT3AyQUg0S2dkblpiN2pEdTZPeFQ5a2gvVnY2MDBsbmdzUi91ZG9qRXNSM3VCZ2doUkhmRTE5dlR5N2Rsdms2RXdtQVpHQXFvbmNGdllMcXZkUkN6RDRRN3MrY1cveVhCVFJaQ0NCR24reTVZOVMyQWJ3RXNDWlE1UFhZYmdHeVlTaTdZekFVb0YweTVBT2NDeUFVb2x3bTVpWmhyTElTSW4vUUFDeUZFTysyYk5HN2d3ZlMwNVFTY0hiNkZFZTNYYW5ORHBCbllvN0p4NlpCNVMxWW5vcDFDQ0NHNkZxZkhma3hZb0F3Y0FhWmVBTkpCN1A4YlNBZWpGd2pwMXBwais0anlBQUFZR1VsRVFWVEc2Y3pvQlhBNkFlbitjdlNLZTcxakVSMW02UUZPTWhJQUN5RkVPMVJlTTM1WW5XcHpBemd1VU5iZStiNysvU09DWmVZUFV0aDMwYUQ1eTc1TFVGT0ZFRUlJSVVRRUNZQ0ZFQ0pLWlZjWG5RSWJQQVFhREFDd1ZpcHFYL0RyVDNZVlR1YjdDaUdFRUVKMEJnbUFoUkFpQ3J1bUZsMWdnSW9CWkFMTjVXeHVXNU9lWW1ZZlFML1BucmZvcndscnFCQkNDQ0dFYUZHblo2d1RRb2p1cG16cVJiOWlLUE1COUFJQ3lhNkE5ajFEREIveXpNQWVGZWI0ckhtTFgwbGdVNFVRUWdnaFJDdWtCMWdJSVZwUk1iWG9lUVpkSHl5SVBzOFZnQmFTWFRHL204cStTMlMrcnhCQ0NDRkU1NUpsa0pLVXJ1dDNBSmdBNEZxWHkvVk5JdXZXTk8yM1JQUzRZUmpuZWp5ZWQ1czU5NThCL0lhWmg3cmQ3ajBoeHoxQ1JMOWk1bUdoNVYxWlFVSEJCYVpwVGdMd2x0dnRYbnk0MnlNNno2NHA0M0o4U0gyVFFlY0V5cGdCcFIxemZwc1BmdkZDenJ6aTY1dmJYd2doaEJCQ2RDd0pnSk1VTTU5SVJCZjRmTDZNMFBMOC9QenhxcXIrTnNvNkRybmQ3a3NqeTRsSUFhRGFiTFptKzhHWU9ZV0kwZ3pEaU55ZUJxQjNNK1ZCRG9kanFLSW9UMGZUdnRZY09uUm82dHExYTZ0RHl6Uk51d2xBZnVTK1JHUzRYSzdySXN0SGpCaVJZWnJtQzBRMGpKblRBRWdBM0VOVVRKbHd2a0hxR3dRTUNTMlBPdUVWKy8rUHFVbXlxMXR6NWhVL21hQm1DaUdFRUVLSWRwSUF1SWNob3FNQmpHUG1XaUl5V3RtMUZ4RWRpcWJPRVNOR1pQVHYzLy9aa0hPTUFBQlZWZitoYVZwZFcrV0dZZHptOVhwM0E0QnBtcG1Lb2x6Y3ZrL1ZWRXBLU2hxQTZvamlrVVEwR1VCb3B0MDBBQWFBSmdGdy8vNzlaMXJCNzNZaStxbXU2Nis2WEs3bDhiWk5kRzNXZk4rL0FFZ0IydC9yRzB3TkhiN0UwZWRnNWZMcytZcytTbkJ6aFJCQ0NDRkVPMGdBM0hOTmRibGNyN2EwVWRmMURRQk9qYVlpbTgxbUE2Q0hGR1VDQUJHTllXWnVxOXcwelY3TlZMdkc1L01WUm5QK2lMYXNBM0JhYS92NGZMNGp2Vjd2YnJ2ZDNzZG1zKzFoNXM4ajk5RjEvWEptL2o5bVhtMnoyUzR4REdNemdPZnNkdnU1WHE5WDVtMG1JWjQwS2JVOHZmYmZCSnJhV0Fnb3pTNWIxRlFMYS9zeUVmMTlpSzM2OXpUYlc1djRWZ3NoaEJCQ2lQYVFBRGlKYUpwMkhUT25BQUFSblFnQU5wdnRDb2ZEVVc2VmZSQWVqL3FOSFR2MjJJYUdoZ3lQeDdNbGx2TnUzTGh4UDREc2tIWThRVVMzK255K1V3STl1NjJWdDhEd2VyMDFBR0MzMi90N3ZkNnE1blp5T0J3L1ZoVGwvQU1IRGp5emZ2MzZRNXFtbWRSazJHbnpiRGFiQmlDVmlJcER5d3NLQ243RXpDOFFVYVZwbWxPWEwxKyt0NkNnNEFabVhxNnE2dks4dkx5OE5XdldWRVoxRXRFdDdKb3lMcWNjdGNVRS95Z0ZBUDZ1WDFBenc1aWIxeVQ0QlhhQytacXNlY1h1UkxaVkNDR0VFRUxFVGdMZ0pFSkVUeE5SNzRqaUJ4VEZ2MkFMTXo4QzRPdkk0MHpUZkY1VjFUeTA4dk9nNi9wdm1Qa002KzBwVm4zM2Fab1dHTHI4WjQvSDg2bTFmUzh6Yi9mNWZKRkRyRnNxYjVIRDRiaGVVWlFuZEYwZjdYSzVtZ3dmVlJUbE1RQjV2WHYzM2d6QUcyMjlWdnNMcldENXpVQlpRVUhCMmFacHZrVkVLY3hjV0ZwYXVoMEFTa3BLM0xxdS80Nklua3hQVDE5aHQ5dUx2RjV2ZVh2T0o3cW04c2xGNS9rSWl3ZzBPRkRHWUVUeklDV1k1SW9EdzU2RE5SUm5rTzJHdnZNWGRZdGtiMElJSVlRUVBZVUV3TWxsTkJHcGdEODRCWEF4Z0N1SWFEc0FtS1paQnFBb2xvcVpPWitJeGx1dlU2M2dvSkNJR0FDSWFJNm1hUmNUVVNEcDF1ejA5UFJiZFYyUHJDcTAvRE9YeTdVZ2l0UDNBekMvc0xEd25HWExsZ1huNytxNmZqR0FQQUJlbDh2VnJ1RFhjaUV6VjdqZDdvMVdmWFptZnBPSWVqUHpGTGZidlRwMFo1Zkw5WlNtYWNPSTZIYWJ6ZloyUVVIQnhKS1NrczB4bkZkMEFleUVVckd0NkE4QVpoRElCalRPOTQxMm5TTVREQUkxQnIrTUdoRGZsajIzK0Q4ZDAyb2hoQkJDQ0JFUENZQ1RpTXZsZWovd1d0TzBQVVFFSXZxd3BLUWtPTWZWNFhERVZMZmI3YjdNZWttYXB1MEFrRTFFbzBwS1NqYUZuUE4xQUFNQVJKTThxemVBSlFCYURZQkxTMHRuYTVvMmtZZ3VyYSt2ZndqQTdRQXdhZElrdGJLeThvOEF3TXpUMnZ0NU5FMDczVXB3OVN3QU9CeU91NWo1UVFBZ29tdmNidmNyelIzbmRydC9yMmxhUFJIZGJacm0yN3F1UCtMeitXWjV2VEsvc3p2WmZlMUZReXUyS2ErQWNINndNTXI1dnNUV2NHY2lmL0FiT0p6NW5YVFRtRFJnd2RMdEhkWndJWVFRUWdnUkZ3bUFreFJaWGJTR1laaHQ3Y3ZNQktETi9RQkEwN1N6aVNpN2xWM1d1MXl1dkxicTBYWGRGODM1QU1Bd2pGdFVWVDBmd084S0Nnb1dsWlNVckt5c3JMd1J3TW5NWEJMWlV4c05JcHBvdlh4RDA3Ui9FTkhQbUxtR2lHN3krWHhMN1haN24xYmE4NUNxcWxVQVpnRzR6MmF6YlVMSU1HclJ0WlZQdmFqSVo5SThFUG9HeWhvelBiZmQ4OHVSUGNUTVBpSThrRldYUG9zV0xveDZlTDhRUWdnaGhPaDhFZ0FucjhDMWpTYlFqSHJKSXdDWEIxNHc4eVc2cnY4d2RCZ3pNK2M0SEk1ZlIxRlBXNUZHTUZ1WDErdmRuWitmZjR1cXFtK2FwamxiMDdUekFEZ0JtS1pwM2hGbHU4TXJaNTVJUkhWbFpXV2xPVGs1WHdJWUFlQWVBQ3Y4U2EzYlBQNDEwelR0cXFycUxwZExndDl1WUVkUlVZYlNEMzhENkFZRVJ5ejdoekMzdWI2dnRhNHZJdWNGTTMrcEtIVEZrRG1MM20vdU1DR0VFRUlJMGJWSUFKd2s3SGI3U2FxcTNoWlNOQklBaU9oQlRkTU9XR1g3bVBtcnlHT0pxQmN6UnhNQUt3Q21NUE1lSWhyRXpKT0k2QmlIdy9GZGFXbnBLcXV1SHhEUkUxSFcxVVRJSE9hd0htbVB4N05JMS9VNVJIUXRNMjhDa0F2Z1h4NlA1NE1venRXY0R3Q2NrNXViTzlubGNqMFA0Snk4dkx3QmFXbHA4Nk04L20yUHg3TVd3Tm9Zenk4NjBjNXJKNTVwbXZ3cWlINFFLR013RkZDYjYvc1NtdW4xQlJvQVBKcGxxNTRweXhzSklZUVFRblFmRWdBbkNWVlZqeVNpbjBXV0U5R1V3R3Rtcm9DLzV6VFNFQ0xhMzlZNUhBN0hCQ0lheXN3dkFMaU9tWDhCNE8rS29yeWhhZHBJYTdlMThReUJWaFJGdGRyZFpMdlA1N3RWVlZXTmlJNWs1bW9BOTdkMW5wWVlobkdIeldhN25Ka2ZHRDU4K1B5dFc3ZldXMHNiQmY5NzJlMTJtNklvWTRob2k5dnRyZ2c5M202M3A4ZDZidEY1QW9tdVRJWVRSQ21oMjZJSmZ0SGNuR0RHT2hXNGNmQzhSWjgyZjR3UVFnZ2hoT2lxSkFCT0VtNjMyNFdRTGlwZDE5OEhNTnpsY3FXRjd1ZHdPSDRlK3I2d3NEQ3R2cjUrTUlEL3RYVU9Jdm85TTM5QlJKc0JYS2VxNm42ZnozZVZxcW9MVGROTXNaWmI2cWZydWoyS0pyYzBCRG9OQUppNVBuS0QxK3V0MGpUdFV3QkRBUnlzcTZ0cnNrKzB2RjV2bGE3cmZ5VWlaMjV1N2tXOWV2VXFIakJnd05VQTRISzU1Z0NBb2loVEZFVjVucGx2Qi9CNDRGaGQxMDltNXJjMVRadnZkcnQvM3NJcHhHRzI4L3J4MlJYYmJLK0ZKcnBpK0ljZU1Gb2U4dHpTMGtiTXZCdUVPM0xtRmMvdXVGWUxJWVFRUW9pTzFPd3dWTkg5TWZPUkFHclBQZmZjdnEzdFYxOWZmN3FWTU92TDF2WnpPQnhqaUdnTWdCZEN5ejBlendjK24yKzR4K1BaWWhXZENzQVR4WitXZnZZQ3lhZHFJamRvbW5ZTEVUa0FHRVNVbFphVzltUnJiVzZMb2loenJKY1habVptTWpNL0ZwcFIybWF6TFFWZ0V0RmxvY2RaUTcvN0VGRnFQT2NYSFlNQnFwZ3k4UmVtei9aSlpQQWJERzViRVJ4N0gxemFpQm5nLzZUYjFCTnk1a3J3SzRRUVFnalJuVWtBbklUR2poM2JtNGlPQU5BM016TnpoYTdyL1ZyYWw0aEdXWCtQMXpSdFUwdlpqeFZGZVFSQVBUTS9GN25ONi9VR2hpdjdtUGs5SWpvbjhJZVpYd1lBWmg0VFdnNmdEa0NUakxsRU5NQjZHVFlrMjI2M0h3UGdVV1p1SUtKeHpGeEJSRk1jRGtkUnhQRnRqMnExckZpeDRpdG0zc1BNcDNpOVhoOFJ2VXBFeCtYbjU1OXJiZC9KekJ1WitYeTczUjdNZkUxRVB3RUEwelFsR09waWRrK2RjSExGbEtKMVRQZzdDUDBBZjBjdXVQWDh6djdBbUlPdkE1aXhsVTArTDN0dThVOEh6UDV2VlljMVhBZ2hoQkJDZEFvWkFwMkVUTk8wQXdBenZ3dmd4MFRreXN2TEc3dG16WnBLSXRyR3pDK2Jwdm10dGMvVjFvcEozeExSdWJCK0pwajViZ0RCd0ptWkR3S1lWMXBhK3IydTY4MmUxKzEyTjFrZVNkTTBINEM2WnBZcWFuWU9MVFBuV09zWDd3d3BKbFZWbnlPaVRBRE9rcElTdDZacHR3SjRTVkdVLzIvdi9vT3Nxczg3am4rZWMvWlhKQUlMWVJkS25FeW1jY1JPelpodXg4WWk3WVY3SUVGaGJjUzFCcEFZbURqVmlXblQwcWhqMHVoa1dtZFNhZk56VEVtTUNnb21aQ1pGMUpYMTNzdHRZRW0wd1V6YkNiRUpwS2sxTGl5NENwUVY3dTQ1VC8vZzdIcnYva0M2MlYxZ2ZiLyt1WHZQOTV6dmVlNnljNGRudnVmN1BOL0laREk3aThYaTYrbjFQZW5uT2FPL2JUTTc1TzdUMDJzM21kbWZCVUd3WE5KejZTazd6T3pLTUF3L0pPbVJoUXNYWHU3dWw3cjcva0toOFA5dXY0U3g0UzB0TlFkcTMvaHNqd2QzbUtsL1pkNTErdlpHNWxLU0RsWDA5SlYzUzNidnpKTzE2Mmh0QkFBQU1IR1FBRTlNSDA1Zjd6S3pQNVIwVDExZFhWc1VSVkV1bDh0SnlrbFNOcHVkWjJaWHVQdS9TdHFYSnNDU3BIdyt2ME9TNXMyYk4yUG56cDJIa2lUNXNwbnRHZXBtOCtmUHZ6b0lnZ1ZEalpuWlBIY3ZaYlBaKzRjTDFzeStrc3ZsWGtyZlhpeEo3djV5MzNnMm03M1R6T2E3K3d0eEhQOXRHdDkzc3Ruc0NqTmJHb2JoT2tscjBybEtraFFFUWEwa2k2TG8zeVI5TlpmTGZYUGdmUmN0V2pRcGp1UFpaclkvbmJNOW04MGVsblJEUzB2TFgyN1pzaVUyczkzcHZJc2tQUkxIOGFwMHIvTzM5ZFpQMDJJY2RLNjhadDVCblhqUUxMaTRZaURkd2p2VVA1SkpTdHpsVnBuNHBwZHRyK2tKUGpIOThhMy9NM1pSQXdBQTRHd2dBWjVnMHFKVzEwczZWbE5UODRQVzF0WmNOcHY5WFRPN1h0SXpjK2ZPWGRUZTNuNnNxYW1wV3RLWEpNbmQvOTdNcmgxaU9xdXBxWGtwaXFLSGM3bmNyY1BkTXdpQ1B6Q3pvWXBCVlV1cVNWZGtQeTFweUZaTDZXUFNmUW53VmVtY0wwcFNXbERyQzVLNkpkMVU5cmkxNGppK0xRekRqSm10WHJodzRhWm5uMzAyTCtsSU91ZlVLSXBlbDNTWlR2VXU3aytBd3pEOGFoUkZyeVZKY3FXWlhlanUvNUlPSldiV0ptbDVWMWZYQWtuUGhtSDR3OTdlM2hmTTdHY3RMUzFoVjFmWGNrbHhFQVE4L255V2RiVkVVMHAxNzFpWHVGYkx5cXRWU1dZdUg5aXpWMi91QVhhcDRwTDBzcDhFaXUrYXVmR3A3V01iT1FBQUFNNFdFdUFKcGxRcTNXeG1NeVU5ME5yYWVsS1N3akM4T1k3amk4M3NnN1cxdFIrVDlMWDYrdnAva1BSNzdyNnpVQ2g4TDV2TkRrcUE1ODZkKzA0enEzUDNwdFBkTTUvUGYxN1M1OHVQUlZFMHhkMTNtOWtsN3Q0bUtYTDNXd3VGd3NiaDVwazNiOTZzTkthZTN0N2VQWmxNWnFhN2IwNTdBMzh5bjgvdkxUKy9XQ3krSEVYUjNaSytraVRKK3FhbXBzc2tIVTQvODB4M1AyWm1GYXZKcVNtU2JreC8zbjdpeEluK2RrcnUzbXBtaTkzOVBaSzBmZnYyTGtsTmtyUmd3WUtsUVJBMHV2dTJYQzczeXVsK0p4aGJCMjVxdnJIay9pWEpHdnNYY0QxZDZ6VWI0cEhuVTJPSm13Ymx4ZTYvVktEUHpkeXdiZk13QzhZQUFBQ1lJQ2lDTllFc1hyeTRWdEpmcDI4ZjZEdmUxdFoyM015YUpkMWJLQlMrbHMxbS8wclNKeVVkamVONHRZYjVUMzl0YlcxRCt1UEFCUEswb2lqNmdMdi93TXgreDkzL0pvN2paa25QbU5rajJXejI2NWxNWnVwUTExVlhWeTlMSzFMdktoYUwveHVHNFoxcE1yOGhsOHM5Tk5RMXVWenU2KzcrdkprZG5UUnAwblIzM3lkSjduNUpraVN6MHRNcUtseTcrKzF4SE04NWVmSmtReTZYKzNCN2UvdXh2ckdPam83djl2YjJOaFFLaFc4TnZGY1FCR3ZTNndjOVRvM3gwYm44NnNzUHJHemVKV216ekJvckJrMGFuTjJxN0s5N1VQTGI2YTdiR3k5NFpjN01EZHMya2Z3Q0FBQk1mS3dBVHlDbFV1bGVNL3R0ZC85T1BwLy9qL0t4ZEkvdFBWRVUzU25wUGtteHU2OG9Gb3Y3Sk1uTXVpV3BxcXBxbHFTK2FyZnZUOGYybjhIdGJlSENoWCtVSk1tdDdyNU1rcnY3Mm53K3YwNlNtcHFhbGsyZE92VitNL3RVR0laL0drWFJRKzYrTVkzVG01cWFxczFzYlhxL2paSVV4L0hhTUF3UGhtRjR1blpIU1J6SHl6bzdPenYzN3QxYnltYXpQMHJudUNFSWd0OUtmMzZ4NG9Ja09WSXNGZy8zdmM5bXMydk1yS0thOUZDRnZ0ejltclJBMXkxUkZLMUpEeC9QNVhJcnp1RDNnOS9BcXpkZWUxRlBsZCtYeUpkWFZxdnlkSit2YVdCcjZmN0t6alpvN0ppNTFybWR1SC9XbzIzSHh5RjhBQUFBbkNOSWdDZUl0RHJ4V25kL0l3ekR1d2FPcDN1RHZ5SHBaa21KdTYvSjUvTlBscDN5RStuVUk4QlJGTzEyOXlBdC9DUjNmM3E0KzJZeW1YZUhZZmlQa3VhbjFaVGR6Rm9sM1puTDVmcVQ4RDE3OXZSSSt2TnNOdHRxWmwrVXROYk0xa1pSZENSSmtnVkJFTHhQMG5za2RWUlhWMitTK3RzcjNmZFduNzFZTFBhdlVNZHh2Q01NdzUrYjJkeTB4ZFBKc2oyK3c3bE0wbEI3b0N2MDdSazFzeVZsaDQrODFYVVl1VmRYTEo3Y0cxVGZYVkx5S1pQVjlTZXlhVk5mTTZ0WXRpM2Y0L3Zta2ZRU1Y4bk0vK2tDcTdwMzhzYnZ2em9lOFFNQUFPRGNRZ0k4UVFSQjhGSWN4NTFtOW9XMnRyYi9HamhlS3BYZWIyWTM2RlF2MzQvbDgvbkh5OGVycTZ1LzNkUFQ4OEcwR0ZaZmE2UU9kNytqcnlMMFVJckY0cStqS0hxM3BFNTNYeC9IOFlaaXNmamljT2ZuOC9sbkpMWE5uejkvU1JpR0t5VzlYaWdVWHNoa01udkRNTnh0WmcvMzdWMGVpV0t4MkJ0RjBmWHUvcmlaelV5UzVJNUNvWERhWktlam8rTXpEUTBObngzSi9XcHFhbmhzZGd6NExVM1ZCN3RuMzFZeWZjNms2ZjJMdm40cTgrMnI3anp3bCs5OWlYSGxRWmRwczNyRHUyYysvcysvR28vNEFRQUFjRzRhdWprbXprdFJGRjJheStWK050ejRnZ1VMRnJ2NzBSMDdkclNQNW4wem1VeFZlWFhta2JycXFxdnFkKzNhZFVSU01ncGg0VHpWdVdMSjlZa0Y5OG4wdm9vQjE2bkd2ZVZmVzMxdjNRZnQvM1ZYeWVTUEJiSy9hM2owaVgxakhUY0FBQURPZlNUQUFNNDZ2MGZCZ2YzTnl5VGRaZElIQm96S1pJTXJWQTNUeDFmdVIxMWFIMWJGNnhvZWZ2ckFHSVlOQUFDQTh3d0pNSUN6eGpPWnFvT3pKNjl5MDJmTWRFbkZtSjhxVSsvOTMxTHBjbTladTZQS3lkVGg4aS9YZU84RDB4OXJQVHJXc1FNQUFPRDhRd0lNWU56NXpabTZnL0dGdDdoc3JVa1hWUTYrbWR2MnJmcWV5bm05dnhCWnhlbXUvelFsOXpkZTBQR0lyZC9UTTZhQkF3QUE0THhHQWd4ZzNCeGEzWHhoWFBMYjNmUVhKcHRSUHVaeXlhVWdUWEpkUTI3dExiL2loK2I2WXNPajI3YlN3eGNBQUFCbmdnUVl3SmpyYUZrOHcrcXFQeTNYYlRKTktSOXp1UUpaZndWbjkvU0xhYWh2SjljUk4yMnVraDZjc2ZHSkg0OUg3QUFBQUpnNGFJTUVZRXk0WkoycnJzMjYreHFYZjBSU2JVVUI1M1IxMS9yUFAxWHNhcWdWWDNmdERGMFB6aWpWZnRlMmJIbGpQT0lIQUFEQXhNTUtNSUJSZFhqVmt0bHhFcXgyODQ5TDl0NkI0eTRwVk5ycnlpVTNIMXpKV1pMY0Q3cHNReWl0cDQwUkFBQUFSZ01KTUlCUmNYRGwwbVdKdE1iTUZnOTdVdDl6enFmNTVuSDUwMEhpMzJwODdNbnZqMzZVQUFBQWVEc2pBUVl3WWdkV05qZWIrVWRjOWllU3BvNTBIcGUvWkxKdlZsbnkwTHMyUFBuclVRd1JBQUFBNkVjQ0RPQ01IYmhwMFNUMzJtdk1kSjFrVjB1NmNPU3orVS9sMnVxSmI1MjE2Y25uUnkxSUFBQUFZQmdrd0FCT3E2c2xtdEpUVzNldG0xM24wb2RNVmplaWlWeXhTN3NEMDlhYXVQZDc5WnVlL3U5UkRoVUFBQUE0TFJKZ0FJTWMvZWpTZDNXSHVrN1NNcG5ObDFROWtubGMzbTJ1TmpkdGZVZWNiSjI2NmFuWFJqZFNBQUFBNE15UkFBTnZjNTdKVkIyK2FQTGx2WWxmSWJNclpINkZ1ZWJJaG1wSWRBYnp5UStaYkp0Y1d4dGY3ZGx1cmEwblJ6dG1BQUFBWUNSSWdJRzNpYzZXekR1dGJ2S2NKTkVjbWQ3cjVqTWsvYjVrVi81R0U3di9RdEp6WnQ0dUMzWTNibmppMzBjbFlBQUFBR0NVa1FBREU4emhWVXRtOThhYTQ0SG1tT3dTeVM2Vi9GTEpaby9PSGZ4NWQ5c1ZtTnFURXowN1oyMXBQVFE2OHdJQUFBQmppd1FZT0VjZC9HaHpZeWl2ajhOa1dxS3dQakNmNWxLOXVkVzcrVFM1cGtsV0wvTnA3amJOVFBXU0drWXpCcGQzbWJSYnN0MUJyUFlaci9VOHh5UE5BQUFBT0YrUkFJK3pqcHVXRmszMngyYzdEcUNjeTE4MHQvMW0rcW03NzNmNXo2c0QvWUtldkFBQUFKaElxczUyQUFER2xydGVscnpEWkIxOXJ5N3ZNTmV2NU1tK3hrMVAvZkpzeHdnQUFBQ01CeEpnNEp6bHgxM3FscXRibHI3S2pwdjhoRlIyek5RdHFWdUpIL0hBRGdTSlhsRm9CNUkzZWpyWW53c0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lEaC9CL3dhQ3NSTlQzUmxBQUFBQUJKUlU1RXJrSmdnZz09IiwKCSJUaGVtZSIgOiAiIiwKCSJUeXBlIiA6ICJtaW5kIiwKCSJWZXJzaW9uIiA6ICIxOSIKfQo="/>
    </extobj>
  </extobjs>
</s:customData>
</file>

<file path=customXml/itemProps1.xml><?xml version="1.0" encoding="utf-8"?>
<ds:datastoreItem xmlns:ds="http://schemas.openxmlformats.org/officeDocument/2006/customXml" ds:itemID="{9B5AC964-1B51-4A19-84F2-5213FEF90F57}">
  <ds:schemaRefs/>
</ds:datastoreItem>
</file>

<file path=customXml/itemProps10.xml><?xml version="1.0" encoding="utf-8"?>
<ds:datastoreItem xmlns:ds="http://schemas.openxmlformats.org/officeDocument/2006/customXml" ds:itemID="{0D50B841-C9B4-4E6C-940D-FE3138C8F789}">
  <ds:schemaRefs/>
</ds:datastoreItem>
</file>

<file path=customXml/itemProps11.xml><?xml version="1.0" encoding="utf-8"?>
<ds:datastoreItem xmlns:ds="http://schemas.openxmlformats.org/officeDocument/2006/customXml" ds:itemID="{B66EC6FE-23B1-44E2-BB4A-9DA2371DB5E0}">
  <ds:schemaRefs/>
</ds:datastoreItem>
</file>

<file path=customXml/itemProps12.xml><?xml version="1.0" encoding="utf-8"?>
<ds:datastoreItem xmlns:ds="http://schemas.openxmlformats.org/officeDocument/2006/customXml" ds:itemID="{41320AE5-D11C-4AFF-A883-377DA740700D}">
  <ds:schemaRefs/>
</ds:datastoreItem>
</file>

<file path=customXml/itemProps13.xml><?xml version="1.0" encoding="utf-8"?>
<ds:datastoreItem xmlns:ds="http://schemas.openxmlformats.org/officeDocument/2006/customXml" ds:itemID="{DD4ECA6E-9EF7-4730-821D-1C4909412F47}">
  <ds:schemaRefs/>
</ds:datastoreItem>
</file>

<file path=customXml/itemProps14.xml><?xml version="1.0" encoding="utf-8"?>
<ds:datastoreItem xmlns:ds="http://schemas.openxmlformats.org/officeDocument/2006/customXml" ds:itemID="{9F501DA9-5B12-48EF-A23F-649B8535F620}">
  <ds:schemaRefs/>
</ds:datastoreItem>
</file>

<file path=customXml/itemProps15.xml><?xml version="1.0" encoding="utf-8"?>
<ds:datastoreItem xmlns:ds="http://schemas.openxmlformats.org/officeDocument/2006/customXml" ds:itemID="{9F4C308E-1499-4C72-B005-AF005FC94F0D}">
  <ds:schemaRefs/>
</ds:datastoreItem>
</file>

<file path=customXml/itemProps16.xml><?xml version="1.0" encoding="utf-8"?>
<ds:datastoreItem xmlns:ds="http://schemas.openxmlformats.org/officeDocument/2006/customXml" ds:itemID="{8A771A77-5016-46C7-AAC5-56EDE7D073A7}">
  <ds:schemaRefs/>
</ds:datastoreItem>
</file>

<file path=customXml/itemProps17.xml><?xml version="1.0" encoding="utf-8"?>
<ds:datastoreItem xmlns:ds="http://schemas.openxmlformats.org/officeDocument/2006/customXml" ds:itemID="{00C48095-26AE-44D3-8F90-C052477CF1FC}">
  <ds:schemaRefs/>
</ds:datastoreItem>
</file>

<file path=customXml/itemProps18.xml><?xml version="1.0" encoding="utf-8"?>
<ds:datastoreItem xmlns:ds="http://schemas.openxmlformats.org/officeDocument/2006/customXml" ds:itemID="{BCF5B038-A100-4A78-AE12-EDDD23D4D0C1}">
  <ds:schemaRefs/>
</ds:datastoreItem>
</file>

<file path=customXml/itemProps19.xml><?xml version="1.0" encoding="utf-8"?>
<ds:datastoreItem xmlns:ds="http://schemas.openxmlformats.org/officeDocument/2006/customXml" ds:itemID="{3778CDC0-92A4-4C53-9F81-FD976A2E2686}">
  <ds:schemaRefs/>
</ds:datastoreItem>
</file>

<file path=customXml/itemProps2.xml><?xml version="1.0" encoding="utf-8"?>
<ds:datastoreItem xmlns:ds="http://schemas.openxmlformats.org/officeDocument/2006/customXml" ds:itemID="{6145AB49-8684-40A3-99B1-47F6F93EA223}">
  <ds:schemaRefs/>
</ds:datastoreItem>
</file>

<file path=customXml/itemProps20.xml><?xml version="1.0" encoding="utf-8"?>
<ds:datastoreItem xmlns:ds="http://schemas.openxmlformats.org/officeDocument/2006/customXml" ds:itemID="{42046C96-F62A-4BB6-BE07-D18252BEAC2D}">
  <ds:schemaRefs/>
</ds:datastoreItem>
</file>

<file path=customXml/itemProps21.xml><?xml version="1.0" encoding="utf-8"?>
<ds:datastoreItem xmlns:ds="http://schemas.openxmlformats.org/officeDocument/2006/customXml" ds:itemID="{66E6101F-FF26-4CC5-8408-D206C08456C7}">
  <ds:schemaRefs/>
</ds:datastoreItem>
</file>

<file path=customXml/itemProps22.xml><?xml version="1.0" encoding="utf-8"?>
<ds:datastoreItem xmlns:ds="http://schemas.openxmlformats.org/officeDocument/2006/customXml" ds:itemID="{CF120161-9962-4115-B203-E7DA68AE2A61}">
  <ds:schemaRefs/>
</ds:datastoreItem>
</file>

<file path=customXml/itemProps23.xml><?xml version="1.0" encoding="utf-8"?>
<ds:datastoreItem xmlns:ds="http://schemas.openxmlformats.org/officeDocument/2006/customXml" ds:itemID="{5D87A23D-6339-4B03-A800-C0746F071BA2}">
  <ds:schemaRefs/>
</ds:datastoreItem>
</file>

<file path=customXml/itemProps24.xml><?xml version="1.0" encoding="utf-8"?>
<ds:datastoreItem xmlns:ds="http://schemas.openxmlformats.org/officeDocument/2006/customXml" ds:itemID="{50C379C9-8495-4F85-A59B-18933B9228F8}">
  <ds:schemaRefs/>
</ds:datastoreItem>
</file>

<file path=customXml/itemProps25.xml><?xml version="1.0" encoding="utf-8"?>
<ds:datastoreItem xmlns:ds="http://schemas.openxmlformats.org/officeDocument/2006/customXml" ds:itemID="{6EB41C56-2070-4A00-AC58-CC494ABF03CA}">
  <ds:schemaRefs/>
</ds:datastoreItem>
</file>

<file path=customXml/itemProps26.xml><?xml version="1.0" encoding="utf-8"?>
<ds:datastoreItem xmlns:ds="http://schemas.openxmlformats.org/officeDocument/2006/customXml" ds:itemID="{F72114BB-D27C-400F-932E-42CF280E5DCF}">
  <ds:schemaRefs/>
</ds:datastoreItem>
</file>

<file path=customXml/itemProps27.xml><?xml version="1.0" encoding="utf-8"?>
<ds:datastoreItem xmlns:ds="http://schemas.openxmlformats.org/officeDocument/2006/customXml" ds:itemID="{6A4C035B-4943-45FA-AA43-EA80FA154F7D}">
  <ds:schemaRefs/>
</ds:datastoreItem>
</file>

<file path=customXml/itemProps28.xml><?xml version="1.0" encoding="utf-8"?>
<ds:datastoreItem xmlns:ds="http://schemas.openxmlformats.org/officeDocument/2006/customXml" ds:itemID="{E2E861E0-DED6-48C5-83CD-236DF0084C15}">
  <ds:schemaRefs/>
</ds:datastoreItem>
</file>

<file path=customXml/itemProps29.xml><?xml version="1.0" encoding="utf-8"?>
<ds:datastoreItem xmlns:ds="http://schemas.openxmlformats.org/officeDocument/2006/customXml" ds:itemID="{5009826E-A349-4722-AD57-DBA0A6C0EB6C}">
  <ds:schemaRefs/>
</ds:datastoreItem>
</file>

<file path=customXml/itemProps3.xml><?xml version="1.0" encoding="utf-8"?>
<ds:datastoreItem xmlns:ds="http://schemas.openxmlformats.org/officeDocument/2006/customXml" ds:itemID="{67498A9C-FDD4-4C86-B198-CD21D007E26B}">
  <ds:schemaRefs/>
</ds:datastoreItem>
</file>

<file path=customXml/itemProps4.xml><?xml version="1.0" encoding="utf-8"?>
<ds:datastoreItem xmlns:ds="http://schemas.openxmlformats.org/officeDocument/2006/customXml" ds:itemID="{B1C1E3C7-97EF-4836-BFC7-3192B16225EC}">
  <ds:schemaRefs/>
</ds:datastoreItem>
</file>

<file path=customXml/itemProps5.xml><?xml version="1.0" encoding="utf-8"?>
<ds:datastoreItem xmlns:ds="http://schemas.openxmlformats.org/officeDocument/2006/customXml" ds:itemID="{02C9E516-41B7-46E4-A925-8090771AB750}">
  <ds:schemaRefs/>
</ds:datastoreItem>
</file>

<file path=customXml/itemProps6.xml><?xml version="1.0" encoding="utf-8"?>
<ds:datastoreItem xmlns:ds="http://schemas.openxmlformats.org/officeDocument/2006/customXml" ds:itemID="{80378965-BE2E-4A8A-8195-E832FF768E3D}">
  <ds:schemaRefs/>
</ds:datastoreItem>
</file>

<file path=customXml/itemProps7.xml><?xml version="1.0" encoding="utf-8"?>
<ds:datastoreItem xmlns:ds="http://schemas.openxmlformats.org/officeDocument/2006/customXml" ds:itemID="{B1D0F62E-0D16-4D29-854C-64210D0966D7}">
  <ds:schemaRefs/>
</ds:datastoreItem>
</file>

<file path=customXml/itemProps8.xml><?xml version="1.0" encoding="utf-8"?>
<ds:datastoreItem xmlns:ds="http://schemas.openxmlformats.org/officeDocument/2006/customXml" ds:itemID="{8FB8CE99-7050-4AEA-B2E9-93BC9A363103}">
  <ds:schemaRefs/>
</ds:datastoreItem>
</file>

<file path=customXml/itemProps9.xml><?xml version="1.0" encoding="utf-8"?>
<ds:datastoreItem xmlns:ds="http://schemas.openxmlformats.org/officeDocument/2006/customXml" ds:itemID="{3BC5350A-FE40-4FC9-BB2B-81F3FFB5E202}">
  <ds:schemaRefs/>
</ds:datastoreItem>
</file>

<file path=docProps/app.xml><?xml version="1.0" encoding="utf-8"?>
<Properties xmlns="http://schemas.openxmlformats.org/officeDocument/2006/extended-properties" xmlns:vt="http://schemas.openxmlformats.org/officeDocument/2006/docPropsVTypes">
  <TotalTime>78</TotalTime>
  <Words>490</Words>
  <Application>Microsoft Macintosh PowerPoint</Application>
  <PresentationFormat>宽屏</PresentationFormat>
  <Paragraphs>22</Paragraphs>
  <Slides>3</Slides>
  <Notes>3</Notes>
  <HiddenSlides>0</HiddenSlides>
  <MMClips>0</MMClips>
  <ScaleCrop>false</ScaleCrop>
  <HeadingPairs>
    <vt:vector size="6" baseType="variant">
      <vt:variant>
        <vt:lpstr>已用的字体</vt:lpstr>
      </vt:variant>
      <vt:variant>
        <vt:i4>2</vt:i4>
      </vt:variant>
      <vt:variant>
        <vt:lpstr>主题</vt:lpstr>
      </vt:variant>
      <vt:variant>
        <vt:i4>1</vt:i4>
      </vt:variant>
      <vt:variant>
        <vt:lpstr>幻灯片标题</vt:lpstr>
      </vt:variant>
      <vt:variant>
        <vt:i4>3</vt:i4>
      </vt:variant>
    </vt:vector>
  </HeadingPairs>
  <TitlesOfParts>
    <vt:vector size="6" baseType="lpstr">
      <vt:lpstr>微软雅黑</vt:lpstr>
      <vt:lpstr>Calibri</vt:lpstr>
      <vt:lpstr>Office Theme</vt:lpstr>
      <vt:lpstr>无监督新型非法集资自动标注框架</vt:lpstr>
      <vt:lpstr>细颗粒度非法集资风险预警模型</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Kristy</dc:creator>
  <cp:lastModifiedBy>shenhao</cp:lastModifiedBy>
  <cp:revision>2059</cp:revision>
  <cp:lastPrinted>2023-07-10T02:41:00Z</cp:lastPrinted>
  <dcterms:created xsi:type="dcterms:W3CDTF">2023-07-10T02:41:00Z</dcterms:created>
  <dcterms:modified xsi:type="dcterms:W3CDTF">2024-09-12T04:31:59Z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2019-11-12T16:00:00Z</vt:filetime>
  </property>
  <property fmtid="{D5CDD505-2E9C-101B-9397-08002B2CF9AE}" pid="3" name="LastSaved">
    <vt:filetime>2020-06-15T16:00:00Z</vt:filetime>
  </property>
  <property fmtid="{D5CDD505-2E9C-101B-9397-08002B2CF9AE}" pid="4" name="KSOProductBuildVer">
    <vt:lpwstr>2052-12.1.0.17827</vt:lpwstr>
  </property>
  <property fmtid="{D5CDD505-2E9C-101B-9397-08002B2CF9AE}" pid="5" name="ICV">
    <vt:lpwstr>27CF32EDC33749FD830E5CC468271E53_13</vt:lpwstr>
  </property>
</Properties>
</file>